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mp4" ContentType="video/mp4"/>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9.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0.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heme/themeOverride1.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 id="2147483670" r:id="rId5"/>
  </p:sldMasterIdLst>
  <p:notesMasterIdLst>
    <p:notesMasterId r:id="rId55"/>
  </p:notesMasterIdLst>
  <p:handoutMasterIdLst>
    <p:handoutMasterId r:id="rId56"/>
  </p:handoutMasterIdLst>
  <p:sldIdLst>
    <p:sldId id="335" r:id="rId6"/>
    <p:sldId id="338" r:id="rId7"/>
    <p:sldId id="337" r:id="rId8"/>
    <p:sldId id="702" r:id="rId9"/>
    <p:sldId id="704" r:id="rId10"/>
    <p:sldId id="705" r:id="rId11"/>
    <p:sldId id="707" r:id="rId12"/>
    <p:sldId id="708" r:id="rId13"/>
    <p:sldId id="709" r:id="rId14"/>
    <p:sldId id="710" r:id="rId15"/>
    <p:sldId id="711" r:id="rId16"/>
    <p:sldId id="712" r:id="rId17"/>
    <p:sldId id="713" r:id="rId18"/>
    <p:sldId id="714" r:id="rId19"/>
    <p:sldId id="715" r:id="rId20"/>
    <p:sldId id="716" r:id="rId21"/>
    <p:sldId id="717" r:id="rId22"/>
    <p:sldId id="718" r:id="rId23"/>
    <p:sldId id="719" r:id="rId24"/>
    <p:sldId id="720" r:id="rId25"/>
    <p:sldId id="721" r:id="rId26"/>
    <p:sldId id="722" r:id="rId27"/>
    <p:sldId id="723" r:id="rId28"/>
    <p:sldId id="724" r:id="rId29"/>
    <p:sldId id="725" r:id="rId30"/>
    <p:sldId id="726" r:id="rId31"/>
    <p:sldId id="727" r:id="rId32"/>
    <p:sldId id="728" r:id="rId33"/>
    <p:sldId id="729" r:id="rId34"/>
    <p:sldId id="730" r:id="rId35"/>
    <p:sldId id="600" r:id="rId36"/>
    <p:sldId id="603" r:id="rId37"/>
    <p:sldId id="608" r:id="rId38"/>
    <p:sldId id="610" r:id="rId39"/>
    <p:sldId id="701" r:id="rId40"/>
    <p:sldId id="655" r:id="rId41"/>
    <p:sldId id="697" r:id="rId42"/>
    <p:sldId id="731" r:id="rId43"/>
    <p:sldId id="732" r:id="rId44"/>
    <p:sldId id="736" r:id="rId45"/>
    <p:sldId id="737" r:id="rId46"/>
    <p:sldId id="738" r:id="rId47"/>
    <p:sldId id="654" r:id="rId48"/>
    <p:sldId id="605" r:id="rId49"/>
    <p:sldId id="678" r:id="rId50"/>
    <p:sldId id="681" r:id="rId51"/>
    <p:sldId id="606" r:id="rId52"/>
    <p:sldId id="652" r:id="rId53"/>
    <p:sldId id="684" r:id="rId54"/>
  </p:sldIdLst>
  <p:sldSz cx="9144000" cy="5143500" type="screen16x9"/>
  <p:notesSz cx="7099300" cy="10234613"/>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eur" initials="A" lastIdx="26"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Stijl, gemiddeld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Stijl, gemiddeld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3B4B98B0-60AC-42C2-AFA5-B58CD77FA1E5}" styleName="Stijl, licht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Stijl, licht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Stijl, licht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FECB4D8-DB02-4DC6-A0A2-4F2EBAE1DC90}" styleName="Stijl, gemiddeld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824" autoAdjust="0"/>
    <p:restoredTop sz="81327" autoAdjust="0"/>
  </p:normalViewPr>
  <p:slideViewPr>
    <p:cSldViewPr snapToGrid="0" snapToObjects="1">
      <p:cViewPr varScale="1">
        <p:scale>
          <a:sx n="136" d="100"/>
          <a:sy n="136" d="100"/>
        </p:scale>
        <p:origin x="438" y="120"/>
      </p:cViewPr>
      <p:guideLst>
        <p:guide orient="horz" pos="1620"/>
        <p:guide pos="2880"/>
      </p:guideLst>
    </p:cSldViewPr>
  </p:slideViewPr>
  <p:outlineViewPr>
    <p:cViewPr>
      <p:scale>
        <a:sx n="33" d="100"/>
        <a:sy n="33" d="100"/>
      </p:scale>
      <p:origin x="0" y="-34956"/>
    </p:cViewPr>
  </p:outlineViewPr>
  <p:notesTextViewPr>
    <p:cViewPr>
      <p:scale>
        <a:sx n="75" d="100"/>
        <a:sy n="75" d="100"/>
      </p:scale>
      <p:origin x="0" y="0"/>
    </p:cViewPr>
  </p:notesTextViewPr>
  <p:sorterViewPr>
    <p:cViewPr>
      <p:scale>
        <a:sx n="66" d="100"/>
        <a:sy n="66" d="100"/>
      </p:scale>
      <p:origin x="0" y="0"/>
    </p:cViewPr>
  </p:sorterViewPr>
  <p:notesViewPr>
    <p:cSldViewPr snapToGrid="0" snapToObjects="1">
      <p:cViewPr varScale="1">
        <p:scale>
          <a:sx n="48" d="100"/>
          <a:sy n="48" d="100"/>
        </p:scale>
        <p:origin x="2752" y="36"/>
      </p:cViewPr>
      <p:guideLst>
        <p:guide orient="horz" pos="3224"/>
        <p:guide pos="2235"/>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werkblad.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view3D>
      <c:rotX val="15"/>
      <c:rotY val="20"/>
      <c:rAngAx val="1"/>
    </c:view3D>
    <c:floor>
      <c:thickness val="0"/>
    </c:floor>
    <c:sideWall>
      <c:thickness val="0"/>
    </c:sideWall>
    <c:backWall>
      <c:thickness val="0"/>
    </c:backWall>
    <c:plotArea>
      <c:layout/>
      <c:bar3DChart>
        <c:barDir val="col"/>
        <c:grouping val="percentStacked"/>
        <c:varyColors val="0"/>
        <c:ser>
          <c:idx val="0"/>
          <c:order val="0"/>
          <c:tx>
            <c:strRef>
              <c:f>Blad1!$B$1</c:f>
              <c:strCache>
                <c:ptCount val="1"/>
                <c:pt idx="0">
                  <c:v>Reeks 1</c:v>
                </c:pt>
              </c:strCache>
            </c:strRef>
          </c:tx>
          <c:invertIfNegative val="0"/>
          <c:cat>
            <c:strRef>
              <c:f>Blad1!$A$2:$A$5</c:f>
              <c:strCache>
                <c:ptCount val="4"/>
                <c:pt idx="0">
                  <c:v>Categorie 1</c:v>
                </c:pt>
                <c:pt idx="1">
                  <c:v>Categorie 2</c:v>
                </c:pt>
                <c:pt idx="2">
                  <c:v>Categorie 3</c:v>
                </c:pt>
                <c:pt idx="3">
                  <c:v>Categorie 4</c:v>
                </c:pt>
              </c:strCache>
            </c:strRef>
          </c:cat>
          <c:val>
            <c:numRef>
              <c:f>Blad1!$B$2:$B$5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2DB0-4479-AE5B-25AFC478D923}"/>
            </c:ext>
          </c:extLst>
        </c:ser>
        <c:ser>
          <c:idx val="1"/>
          <c:order val="1"/>
          <c:tx>
            <c:strRef>
              <c:f>Blad1!$C$1</c:f>
              <c:strCache>
                <c:ptCount val="1"/>
                <c:pt idx="0">
                  <c:v>Reeks 2</c:v>
                </c:pt>
              </c:strCache>
            </c:strRef>
          </c:tx>
          <c:invertIfNegative val="0"/>
          <c:cat>
            <c:strRef>
              <c:f>Blad1!$A$2:$A$5</c:f>
              <c:strCache>
                <c:ptCount val="4"/>
                <c:pt idx="0">
                  <c:v>Categorie 1</c:v>
                </c:pt>
                <c:pt idx="1">
                  <c:v>Categorie 2</c:v>
                </c:pt>
                <c:pt idx="2">
                  <c:v>Categorie 3</c:v>
                </c:pt>
                <c:pt idx="3">
                  <c:v>Categorie 4</c:v>
                </c:pt>
              </c:strCache>
            </c:strRef>
          </c:cat>
          <c:val>
            <c:numRef>
              <c:f>Blad1!$C$2:$C$5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2DB0-4479-AE5B-25AFC478D923}"/>
            </c:ext>
          </c:extLst>
        </c:ser>
        <c:ser>
          <c:idx val="2"/>
          <c:order val="2"/>
          <c:tx>
            <c:strRef>
              <c:f>Blad1!$D$1</c:f>
              <c:strCache>
                <c:ptCount val="1"/>
                <c:pt idx="0">
                  <c:v>Reeks 3</c:v>
                </c:pt>
              </c:strCache>
            </c:strRef>
          </c:tx>
          <c:invertIfNegative val="0"/>
          <c:cat>
            <c:strRef>
              <c:f>Blad1!$A$2:$A$5</c:f>
              <c:strCache>
                <c:ptCount val="4"/>
                <c:pt idx="0">
                  <c:v>Categorie 1</c:v>
                </c:pt>
                <c:pt idx="1">
                  <c:v>Categorie 2</c:v>
                </c:pt>
                <c:pt idx="2">
                  <c:v>Categorie 3</c:v>
                </c:pt>
                <c:pt idx="3">
                  <c:v>Categorie 4</c:v>
                </c:pt>
              </c:strCache>
            </c:strRef>
          </c:cat>
          <c:val>
            <c:numRef>
              <c:f>Blad1!$D$2:$D$5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2DB0-4479-AE5B-25AFC478D923}"/>
            </c:ext>
          </c:extLst>
        </c:ser>
        <c:dLbls>
          <c:showLegendKey val="0"/>
          <c:showVal val="0"/>
          <c:showCatName val="0"/>
          <c:showSerName val="0"/>
          <c:showPercent val="0"/>
          <c:showBubbleSize val="0"/>
        </c:dLbls>
        <c:gapWidth val="150"/>
        <c:shape val="box"/>
        <c:axId val="168191488"/>
        <c:axId val="168193024"/>
        <c:axId val="0"/>
      </c:bar3DChart>
      <c:catAx>
        <c:axId val="168191488"/>
        <c:scaling>
          <c:orientation val="minMax"/>
        </c:scaling>
        <c:delete val="0"/>
        <c:axPos val="b"/>
        <c:numFmt formatCode="General" sourceLinked="0"/>
        <c:majorTickMark val="out"/>
        <c:minorTickMark val="none"/>
        <c:tickLblPos val="nextTo"/>
        <c:txPr>
          <a:bodyPr/>
          <a:lstStyle/>
          <a:p>
            <a:pPr>
              <a:defRPr sz="1200">
                <a:latin typeface="Verdana"/>
                <a:cs typeface="Verdana"/>
              </a:defRPr>
            </a:pPr>
            <a:endParaRPr lang="nl-NL"/>
          </a:p>
        </c:txPr>
        <c:crossAx val="168193024"/>
        <c:crosses val="autoZero"/>
        <c:auto val="1"/>
        <c:lblAlgn val="ctr"/>
        <c:lblOffset val="100"/>
        <c:noMultiLvlLbl val="0"/>
      </c:catAx>
      <c:valAx>
        <c:axId val="168193024"/>
        <c:scaling>
          <c:orientation val="minMax"/>
        </c:scaling>
        <c:delete val="0"/>
        <c:axPos val="l"/>
        <c:majorGridlines/>
        <c:numFmt formatCode="0%" sourceLinked="1"/>
        <c:majorTickMark val="out"/>
        <c:minorTickMark val="none"/>
        <c:tickLblPos val="nextTo"/>
        <c:txPr>
          <a:bodyPr/>
          <a:lstStyle/>
          <a:p>
            <a:pPr>
              <a:defRPr sz="1200">
                <a:latin typeface="Verdana"/>
                <a:cs typeface="Verdana"/>
              </a:defRPr>
            </a:pPr>
            <a:endParaRPr lang="nl-NL"/>
          </a:p>
        </c:txPr>
        <c:crossAx val="168191488"/>
        <c:crosses val="autoZero"/>
        <c:crossBetween val="between"/>
      </c:valAx>
    </c:plotArea>
    <c:legend>
      <c:legendPos val="r"/>
      <c:overlay val="0"/>
      <c:txPr>
        <a:bodyPr/>
        <a:lstStyle/>
        <a:p>
          <a:pPr>
            <a:defRPr sz="1200">
              <a:latin typeface="Verdana"/>
              <a:cs typeface="Verdana"/>
            </a:defRPr>
          </a:pPr>
          <a:endParaRPr lang="nl-NL"/>
        </a:p>
      </c:txPr>
    </c:legend>
    <c:plotVisOnly val="1"/>
    <c:dispBlanksAs val="gap"/>
    <c:showDLblsOverMax val="0"/>
  </c:chart>
  <c:txPr>
    <a:bodyPr/>
    <a:lstStyle/>
    <a:p>
      <a:pPr>
        <a:defRPr sz="1800"/>
      </a:pPr>
      <a:endParaRPr lang="nl-NL"/>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68BD91-0255-4443-A520-0618D51A4B6B}" type="doc">
      <dgm:prSet loTypeId="urn:microsoft.com/office/officeart/2005/8/layout/hProcess9" loCatId="process" qsTypeId="urn:microsoft.com/office/officeart/2005/8/quickstyle/simple1" qsCatId="simple" csTypeId="urn:microsoft.com/office/officeart/2005/8/colors/accent1_2" csCatId="accent1" phldr="1"/>
      <dgm:spPr/>
    </dgm:pt>
    <dgm:pt modelId="{85929B3C-319A-4152-A78D-CF47D635F1FF}">
      <dgm:prSet phldrT="[Tekst]"/>
      <dgm:spPr>
        <a:solidFill>
          <a:srgbClr val="0070C0"/>
        </a:solidFill>
      </dgm:spPr>
      <dgm:t>
        <a:bodyPr/>
        <a:lstStyle/>
        <a:p>
          <a:r>
            <a:rPr lang="nl-NL" dirty="0"/>
            <a:t>Publicatie</a:t>
          </a:r>
        </a:p>
      </dgm:t>
    </dgm:pt>
    <dgm:pt modelId="{E942321D-0077-45EB-8C05-A824DA676AF1}" type="parTrans" cxnId="{CA4FED58-91F0-46C8-9C24-500A4EFC8F05}">
      <dgm:prSet/>
      <dgm:spPr/>
      <dgm:t>
        <a:bodyPr/>
        <a:lstStyle/>
        <a:p>
          <a:endParaRPr lang="nl-NL"/>
        </a:p>
      </dgm:t>
    </dgm:pt>
    <dgm:pt modelId="{C22BC59B-27F8-47D9-A1E6-2C00AA1327ED}" type="sibTrans" cxnId="{CA4FED58-91F0-46C8-9C24-500A4EFC8F05}">
      <dgm:prSet/>
      <dgm:spPr/>
      <dgm:t>
        <a:bodyPr/>
        <a:lstStyle/>
        <a:p>
          <a:endParaRPr lang="nl-NL"/>
        </a:p>
      </dgm:t>
    </dgm:pt>
    <dgm:pt modelId="{80AB6B90-FE92-4221-92CC-4993EA4EDB0E}">
      <dgm:prSet phldrT="[Tekst]"/>
      <dgm:spPr>
        <a:solidFill>
          <a:srgbClr val="0070C0"/>
        </a:solidFill>
      </dgm:spPr>
      <dgm:t>
        <a:bodyPr/>
        <a:lstStyle/>
        <a:p>
          <a:r>
            <a:rPr lang="nl-NL" dirty="0"/>
            <a:t>Beoordelen inschrijvingen</a:t>
          </a:r>
        </a:p>
      </dgm:t>
    </dgm:pt>
    <dgm:pt modelId="{BEABBA2E-E6A5-4DA5-82B6-60C97D6BB18D}" type="parTrans" cxnId="{2C80C291-1C9B-4D8A-9273-2DC15771E9C3}">
      <dgm:prSet/>
      <dgm:spPr/>
      <dgm:t>
        <a:bodyPr/>
        <a:lstStyle/>
        <a:p>
          <a:endParaRPr lang="nl-NL"/>
        </a:p>
      </dgm:t>
    </dgm:pt>
    <dgm:pt modelId="{0EE60003-5212-4974-B701-1209498B71ED}" type="sibTrans" cxnId="{2C80C291-1C9B-4D8A-9273-2DC15771E9C3}">
      <dgm:prSet/>
      <dgm:spPr/>
      <dgm:t>
        <a:bodyPr/>
        <a:lstStyle/>
        <a:p>
          <a:endParaRPr lang="nl-NL"/>
        </a:p>
      </dgm:t>
    </dgm:pt>
    <dgm:pt modelId="{7620468D-9B48-492D-BD27-9966A728DAE1}">
      <dgm:prSet phldrT="[Tekst]"/>
      <dgm:spPr>
        <a:solidFill>
          <a:srgbClr val="0070C0"/>
        </a:solidFill>
      </dgm:spPr>
      <dgm:t>
        <a:bodyPr/>
        <a:lstStyle/>
        <a:p>
          <a:r>
            <a:rPr lang="nl-NL" dirty="0"/>
            <a:t>Gunning</a:t>
          </a:r>
        </a:p>
      </dgm:t>
    </dgm:pt>
    <dgm:pt modelId="{3DDB2E1D-3B21-4D86-A61A-0A5917DBF121}" type="parTrans" cxnId="{0C72C5F6-0F6F-4744-9862-EAC8CC979ECD}">
      <dgm:prSet/>
      <dgm:spPr/>
      <dgm:t>
        <a:bodyPr/>
        <a:lstStyle/>
        <a:p>
          <a:endParaRPr lang="nl-NL"/>
        </a:p>
      </dgm:t>
    </dgm:pt>
    <dgm:pt modelId="{676136D5-F7E0-48E8-BCA9-19898A185448}" type="sibTrans" cxnId="{0C72C5F6-0F6F-4744-9862-EAC8CC979ECD}">
      <dgm:prSet/>
      <dgm:spPr/>
      <dgm:t>
        <a:bodyPr/>
        <a:lstStyle/>
        <a:p>
          <a:endParaRPr lang="nl-NL"/>
        </a:p>
      </dgm:t>
    </dgm:pt>
    <dgm:pt modelId="{60BDF934-1246-4F50-B3E9-24919C04B7AF}">
      <dgm:prSet/>
      <dgm:spPr>
        <a:solidFill>
          <a:srgbClr val="0070C0"/>
        </a:solidFill>
      </dgm:spPr>
      <dgm:t>
        <a:bodyPr/>
        <a:lstStyle/>
        <a:p>
          <a:r>
            <a:rPr lang="nl-NL" dirty="0"/>
            <a:t>Inschrijven</a:t>
          </a:r>
        </a:p>
      </dgm:t>
    </dgm:pt>
    <dgm:pt modelId="{31AFBDED-8C27-4BC2-BD27-FA5CCA94D69C}" type="parTrans" cxnId="{C27ECAA3-7A6F-43BB-86D6-4FFAF6DCD0D3}">
      <dgm:prSet/>
      <dgm:spPr/>
      <dgm:t>
        <a:bodyPr/>
        <a:lstStyle/>
        <a:p>
          <a:endParaRPr lang="nl-NL"/>
        </a:p>
      </dgm:t>
    </dgm:pt>
    <dgm:pt modelId="{ED590853-D9AE-4F3C-8128-D8900A001DC0}" type="sibTrans" cxnId="{C27ECAA3-7A6F-43BB-86D6-4FFAF6DCD0D3}">
      <dgm:prSet/>
      <dgm:spPr/>
      <dgm:t>
        <a:bodyPr/>
        <a:lstStyle/>
        <a:p>
          <a:endParaRPr lang="nl-NL"/>
        </a:p>
      </dgm:t>
    </dgm:pt>
    <dgm:pt modelId="{F834B7B0-E443-4B71-8B50-CA7B6CB4585C}">
      <dgm:prSet phldrT="[Tekst]"/>
      <dgm:spPr>
        <a:solidFill>
          <a:srgbClr val="0070C0"/>
        </a:solidFill>
      </dgm:spPr>
      <dgm:t>
        <a:bodyPr/>
        <a:lstStyle/>
        <a:p>
          <a:r>
            <a:rPr lang="nl-NL" dirty="0"/>
            <a:t>Inlichtingen</a:t>
          </a:r>
        </a:p>
      </dgm:t>
    </dgm:pt>
    <dgm:pt modelId="{D8E8E2D2-A9EA-4A3A-88C0-2F18D215A47D}" type="parTrans" cxnId="{DF1F98BD-28D7-4A4E-8108-3AB4A85A41EC}">
      <dgm:prSet/>
      <dgm:spPr/>
      <dgm:t>
        <a:bodyPr/>
        <a:lstStyle/>
        <a:p>
          <a:endParaRPr lang="nl-NL"/>
        </a:p>
      </dgm:t>
    </dgm:pt>
    <dgm:pt modelId="{95B9DD1A-BEDE-4269-A1F0-73C4D3143C91}" type="sibTrans" cxnId="{DF1F98BD-28D7-4A4E-8108-3AB4A85A41EC}">
      <dgm:prSet/>
      <dgm:spPr/>
      <dgm:t>
        <a:bodyPr/>
        <a:lstStyle/>
        <a:p>
          <a:endParaRPr lang="nl-NL"/>
        </a:p>
      </dgm:t>
    </dgm:pt>
    <dgm:pt modelId="{3F0C8938-01B7-4CBD-8EE0-182EBC6CADB5}" type="pres">
      <dgm:prSet presAssocID="{5E68BD91-0255-4443-A520-0618D51A4B6B}" presName="CompostProcess" presStyleCnt="0">
        <dgm:presLayoutVars>
          <dgm:dir/>
          <dgm:resizeHandles val="exact"/>
        </dgm:presLayoutVars>
      </dgm:prSet>
      <dgm:spPr/>
    </dgm:pt>
    <dgm:pt modelId="{EFDD00B6-439C-45CF-81B3-1A031AB32D32}" type="pres">
      <dgm:prSet presAssocID="{5E68BD91-0255-4443-A520-0618D51A4B6B}" presName="arrow" presStyleLbl="bgShp" presStyleIdx="0" presStyleCnt="1" custLinFactNeighborX="3125" custLinFactNeighborY="4023"/>
      <dgm:spPr/>
    </dgm:pt>
    <dgm:pt modelId="{79D19EEF-4644-427F-82D7-6613E38476AD}" type="pres">
      <dgm:prSet presAssocID="{5E68BD91-0255-4443-A520-0618D51A4B6B}" presName="linearProcess" presStyleCnt="0"/>
      <dgm:spPr/>
    </dgm:pt>
    <dgm:pt modelId="{F2866E3E-2D22-4AF0-A954-B83D0E2C3C18}" type="pres">
      <dgm:prSet presAssocID="{85929B3C-319A-4152-A78D-CF47D635F1FF}" presName="textNode" presStyleLbl="node1" presStyleIdx="0" presStyleCnt="5" custLinFactNeighborX="-7843" custLinFactNeighborY="-1782">
        <dgm:presLayoutVars>
          <dgm:bulletEnabled val="1"/>
        </dgm:presLayoutVars>
      </dgm:prSet>
      <dgm:spPr/>
      <dgm:t>
        <a:bodyPr/>
        <a:lstStyle/>
        <a:p>
          <a:endParaRPr lang="nl-NL"/>
        </a:p>
      </dgm:t>
    </dgm:pt>
    <dgm:pt modelId="{BBFD10ED-6E4A-4C4A-8854-9CD73A16D677}" type="pres">
      <dgm:prSet presAssocID="{C22BC59B-27F8-47D9-A1E6-2C00AA1327ED}" presName="sibTrans" presStyleCnt="0"/>
      <dgm:spPr/>
    </dgm:pt>
    <dgm:pt modelId="{5D3838BE-43AA-4F41-A65B-72EB5A0C523B}" type="pres">
      <dgm:prSet presAssocID="{F834B7B0-E443-4B71-8B50-CA7B6CB4585C}" presName="textNode" presStyleLbl="node1" presStyleIdx="1" presStyleCnt="5">
        <dgm:presLayoutVars>
          <dgm:bulletEnabled val="1"/>
        </dgm:presLayoutVars>
      </dgm:prSet>
      <dgm:spPr/>
      <dgm:t>
        <a:bodyPr/>
        <a:lstStyle/>
        <a:p>
          <a:endParaRPr lang="nl-NL"/>
        </a:p>
      </dgm:t>
    </dgm:pt>
    <dgm:pt modelId="{79B12A87-2607-4006-A65F-3824520FC3CF}" type="pres">
      <dgm:prSet presAssocID="{95B9DD1A-BEDE-4269-A1F0-73C4D3143C91}" presName="sibTrans" presStyleCnt="0"/>
      <dgm:spPr/>
    </dgm:pt>
    <dgm:pt modelId="{F2DD4311-89D6-4FDA-B8F8-0C86CA857399}" type="pres">
      <dgm:prSet presAssocID="{60BDF934-1246-4F50-B3E9-24919C04B7AF}" presName="textNode" presStyleLbl="node1" presStyleIdx="2" presStyleCnt="5">
        <dgm:presLayoutVars>
          <dgm:bulletEnabled val="1"/>
        </dgm:presLayoutVars>
      </dgm:prSet>
      <dgm:spPr/>
      <dgm:t>
        <a:bodyPr/>
        <a:lstStyle/>
        <a:p>
          <a:endParaRPr lang="nl-NL"/>
        </a:p>
      </dgm:t>
    </dgm:pt>
    <dgm:pt modelId="{0C55BB34-C779-4C45-A4AA-97E6A3421FF9}" type="pres">
      <dgm:prSet presAssocID="{ED590853-D9AE-4F3C-8128-D8900A001DC0}" presName="sibTrans" presStyleCnt="0"/>
      <dgm:spPr/>
    </dgm:pt>
    <dgm:pt modelId="{8A76EAA9-1877-448B-9C6A-2D9F13F150DA}" type="pres">
      <dgm:prSet presAssocID="{80AB6B90-FE92-4221-92CC-4993EA4EDB0E}" presName="textNode" presStyleLbl="node1" presStyleIdx="3" presStyleCnt="5">
        <dgm:presLayoutVars>
          <dgm:bulletEnabled val="1"/>
        </dgm:presLayoutVars>
      </dgm:prSet>
      <dgm:spPr/>
      <dgm:t>
        <a:bodyPr/>
        <a:lstStyle/>
        <a:p>
          <a:endParaRPr lang="nl-NL"/>
        </a:p>
      </dgm:t>
    </dgm:pt>
    <dgm:pt modelId="{69D10AE8-E6F9-4BF6-8592-7B69DEAD2233}" type="pres">
      <dgm:prSet presAssocID="{0EE60003-5212-4974-B701-1209498B71ED}" presName="sibTrans" presStyleCnt="0"/>
      <dgm:spPr/>
    </dgm:pt>
    <dgm:pt modelId="{5BB331F7-EA66-4B02-9217-A98DFB4CA122}" type="pres">
      <dgm:prSet presAssocID="{7620468D-9B48-492D-BD27-9966A728DAE1}" presName="textNode" presStyleLbl="node1" presStyleIdx="4" presStyleCnt="5">
        <dgm:presLayoutVars>
          <dgm:bulletEnabled val="1"/>
        </dgm:presLayoutVars>
      </dgm:prSet>
      <dgm:spPr/>
      <dgm:t>
        <a:bodyPr/>
        <a:lstStyle/>
        <a:p>
          <a:endParaRPr lang="nl-NL"/>
        </a:p>
      </dgm:t>
    </dgm:pt>
  </dgm:ptLst>
  <dgm:cxnLst>
    <dgm:cxn modelId="{4A7B0771-6680-4285-AEF8-D45B12AC1559}" type="presOf" srcId="{60BDF934-1246-4F50-B3E9-24919C04B7AF}" destId="{F2DD4311-89D6-4FDA-B8F8-0C86CA857399}" srcOrd="0" destOrd="0" presId="urn:microsoft.com/office/officeart/2005/8/layout/hProcess9"/>
    <dgm:cxn modelId="{19B8E02B-FFC6-47A2-8852-62F727510A46}" type="presOf" srcId="{80AB6B90-FE92-4221-92CC-4993EA4EDB0E}" destId="{8A76EAA9-1877-448B-9C6A-2D9F13F150DA}" srcOrd="0" destOrd="0" presId="urn:microsoft.com/office/officeart/2005/8/layout/hProcess9"/>
    <dgm:cxn modelId="{AA7D3230-A0E1-4B74-B104-F0D926A47FE6}" type="presOf" srcId="{85929B3C-319A-4152-A78D-CF47D635F1FF}" destId="{F2866E3E-2D22-4AF0-A954-B83D0E2C3C18}" srcOrd="0" destOrd="0" presId="urn:microsoft.com/office/officeart/2005/8/layout/hProcess9"/>
    <dgm:cxn modelId="{2C80C291-1C9B-4D8A-9273-2DC15771E9C3}" srcId="{5E68BD91-0255-4443-A520-0618D51A4B6B}" destId="{80AB6B90-FE92-4221-92CC-4993EA4EDB0E}" srcOrd="3" destOrd="0" parTransId="{BEABBA2E-E6A5-4DA5-82B6-60C97D6BB18D}" sibTransId="{0EE60003-5212-4974-B701-1209498B71ED}"/>
    <dgm:cxn modelId="{661E6B1F-D80F-4006-8AFD-6300DE510D26}" type="presOf" srcId="{F834B7B0-E443-4B71-8B50-CA7B6CB4585C}" destId="{5D3838BE-43AA-4F41-A65B-72EB5A0C523B}" srcOrd="0" destOrd="0" presId="urn:microsoft.com/office/officeart/2005/8/layout/hProcess9"/>
    <dgm:cxn modelId="{8EA994B1-D06D-468D-86E2-A016884D58E2}" type="presOf" srcId="{7620468D-9B48-492D-BD27-9966A728DAE1}" destId="{5BB331F7-EA66-4B02-9217-A98DFB4CA122}" srcOrd="0" destOrd="0" presId="urn:microsoft.com/office/officeart/2005/8/layout/hProcess9"/>
    <dgm:cxn modelId="{0C72C5F6-0F6F-4744-9862-EAC8CC979ECD}" srcId="{5E68BD91-0255-4443-A520-0618D51A4B6B}" destId="{7620468D-9B48-492D-BD27-9966A728DAE1}" srcOrd="4" destOrd="0" parTransId="{3DDB2E1D-3B21-4D86-A61A-0A5917DBF121}" sibTransId="{676136D5-F7E0-48E8-BCA9-19898A185448}"/>
    <dgm:cxn modelId="{CA4FED58-91F0-46C8-9C24-500A4EFC8F05}" srcId="{5E68BD91-0255-4443-A520-0618D51A4B6B}" destId="{85929B3C-319A-4152-A78D-CF47D635F1FF}" srcOrd="0" destOrd="0" parTransId="{E942321D-0077-45EB-8C05-A824DA676AF1}" sibTransId="{C22BC59B-27F8-47D9-A1E6-2C00AA1327ED}"/>
    <dgm:cxn modelId="{22B09D72-0259-4845-AD21-F53BD56DB8C5}" type="presOf" srcId="{5E68BD91-0255-4443-A520-0618D51A4B6B}" destId="{3F0C8938-01B7-4CBD-8EE0-182EBC6CADB5}" srcOrd="0" destOrd="0" presId="urn:microsoft.com/office/officeart/2005/8/layout/hProcess9"/>
    <dgm:cxn modelId="{DF1F98BD-28D7-4A4E-8108-3AB4A85A41EC}" srcId="{5E68BD91-0255-4443-A520-0618D51A4B6B}" destId="{F834B7B0-E443-4B71-8B50-CA7B6CB4585C}" srcOrd="1" destOrd="0" parTransId="{D8E8E2D2-A9EA-4A3A-88C0-2F18D215A47D}" sibTransId="{95B9DD1A-BEDE-4269-A1F0-73C4D3143C91}"/>
    <dgm:cxn modelId="{C27ECAA3-7A6F-43BB-86D6-4FFAF6DCD0D3}" srcId="{5E68BD91-0255-4443-A520-0618D51A4B6B}" destId="{60BDF934-1246-4F50-B3E9-24919C04B7AF}" srcOrd="2" destOrd="0" parTransId="{31AFBDED-8C27-4BC2-BD27-FA5CCA94D69C}" sibTransId="{ED590853-D9AE-4F3C-8128-D8900A001DC0}"/>
    <dgm:cxn modelId="{370907ED-C42E-461E-8FF1-F0FC1F66156F}" type="presParOf" srcId="{3F0C8938-01B7-4CBD-8EE0-182EBC6CADB5}" destId="{EFDD00B6-439C-45CF-81B3-1A031AB32D32}" srcOrd="0" destOrd="0" presId="urn:microsoft.com/office/officeart/2005/8/layout/hProcess9"/>
    <dgm:cxn modelId="{2811ACD7-26D4-4CDD-903B-E185A8DE493E}" type="presParOf" srcId="{3F0C8938-01B7-4CBD-8EE0-182EBC6CADB5}" destId="{79D19EEF-4644-427F-82D7-6613E38476AD}" srcOrd="1" destOrd="0" presId="urn:microsoft.com/office/officeart/2005/8/layout/hProcess9"/>
    <dgm:cxn modelId="{EDACF57A-2F4F-4171-8BBD-EAECAB11034B}" type="presParOf" srcId="{79D19EEF-4644-427F-82D7-6613E38476AD}" destId="{F2866E3E-2D22-4AF0-A954-B83D0E2C3C18}" srcOrd="0" destOrd="0" presId="urn:microsoft.com/office/officeart/2005/8/layout/hProcess9"/>
    <dgm:cxn modelId="{55923D2F-03F5-4BBD-8EF7-89EEEF9034AD}" type="presParOf" srcId="{79D19EEF-4644-427F-82D7-6613E38476AD}" destId="{BBFD10ED-6E4A-4C4A-8854-9CD73A16D677}" srcOrd="1" destOrd="0" presId="urn:microsoft.com/office/officeart/2005/8/layout/hProcess9"/>
    <dgm:cxn modelId="{3350930C-C511-40C3-8695-570F29816B4E}" type="presParOf" srcId="{79D19EEF-4644-427F-82D7-6613E38476AD}" destId="{5D3838BE-43AA-4F41-A65B-72EB5A0C523B}" srcOrd="2" destOrd="0" presId="urn:microsoft.com/office/officeart/2005/8/layout/hProcess9"/>
    <dgm:cxn modelId="{D2B05489-325F-49FB-BBA2-CC95C3069A0C}" type="presParOf" srcId="{79D19EEF-4644-427F-82D7-6613E38476AD}" destId="{79B12A87-2607-4006-A65F-3824520FC3CF}" srcOrd="3" destOrd="0" presId="urn:microsoft.com/office/officeart/2005/8/layout/hProcess9"/>
    <dgm:cxn modelId="{3978A51C-E146-48A2-BE0F-2E1A0CBD5DA2}" type="presParOf" srcId="{79D19EEF-4644-427F-82D7-6613E38476AD}" destId="{F2DD4311-89D6-4FDA-B8F8-0C86CA857399}" srcOrd="4" destOrd="0" presId="urn:microsoft.com/office/officeart/2005/8/layout/hProcess9"/>
    <dgm:cxn modelId="{704A8B04-E637-4C66-95BF-FAEF37EE35B0}" type="presParOf" srcId="{79D19EEF-4644-427F-82D7-6613E38476AD}" destId="{0C55BB34-C779-4C45-A4AA-97E6A3421FF9}" srcOrd="5" destOrd="0" presId="urn:microsoft.com/office/officeart/2005/8/layout/hProcess9"/>
    <dgm:cxn modelId="{566B1106-924F-4369-B6CB-8668520822C1}" type="presParOf" srcId="{79D19EEF-4644-427F-82D7-6613E38476AD}" destId="{8A76EAA9-1877-448B-9C6A-2D9F13F150DA}" srcOrd="6" destOrd="0" presId="urn:microsoft.com/office/officeart/2005/8/layout/hProcess9"/>
    <dgm:cxn modelId="{FD30EBE9-E5B2-4DC3-B721-8530431F0C36}" type="presParOf" srcId="{79D19EEF-4644-427F-82D7-6613E38476AD}" destId="{69D10AE8-E6F9-4BF6-8592-7B69DEAD2233}" srcOrd="7" destOrd="0" presId="urn:microsoft.com/office/officeart/2005/8/layout/hProcess9"/>
    <dgm:cxn modelId="{1BC043FB-2AE4-4FDB-9381-42B0088466FC}" type="presParOf" srcId="{79D19EEF-4644-427F-82D7-6613E38476AD}" destId="{5BB331F7-EA66-4B02-9217-A98DFB4CA122}"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68BD91-0255-4443-A520-0618D51A4B6B}" type="doc">
      <dgm:prSet loTypeId="urn:microsoft.com/office/officeart/2005/8/layout/hProcess9" loCatId="process" qsTypeId="urn:microsoft.com/office/officeart/2005/8/quickstyle/simple1" qsCatId="simple" csTypeId="urn:microsoft.com/office/officeart/2005/8/colors/accent1_2" csCatId="accent1" phldr="1"/>
      <dgm:spPr/>
    </dgm:pt>
    <dgm:pt modelId="{85929B3C-319A-4152-A78D-CF47D635F1FF}">
      <dgm:prSet phldrT="[Tekst]"/>
      <dgm:spPr>
        <a:solidFill>
          <a:srgbClr val="FFC000"/>
        </a:solidFill>
      </dgm:spPr>
      <dgm:t>
        <a:bodyPr/>
        <a:lstStyle/>
        <a:p>
          <a:r>
            <a:rPr lang="nl-NL" dirty="0"/>
            <a:t>Publicatie</a:t>
          </a:r>
        </a:p>
      </dgm:t>
    </dgm:pt>
    <dgm:pt modelId="{E942321D-0077-45EB-8C05-A824DA676AF1}" type="parTrans" cxnId="{CA4FED58-91F0-46C8-9C24-500A4EFC8F05}">
      <dgm:prSet/>
      <dgm:spPr/>
      <dgm:t>
        <a:bodyPr/>
        <a:lstStyle/>
        <a:p>
          <a:endParaRPr lang="nl-NL"/>
        </a:p>
      </dgm:t>
    </dgm:pt>
    <dgm:pt modelId="{C22BC59B-27F8-47D9-A1E6-2C00AA1327ED}" type="sibTrans" cxnId="{CA4FED58-91F0-46C8-9C24-500A4EFC8F05}">
      <dgm:prSet/>
      <dgm:spPr/>
      <dgm:t>
        <a:bodyPr/>
        <a:lstStyle/>
        <a:p>
          <a:endParaRPr lang="nl-NL"/>
        </a:p>
      </dgm:t>
    </dgm:pt>
    <dgm:pt modelId="{80AB6B90-FE92-4221-92CC-4993EA4EDB0E}">
      <dgm:prSet phldrT="[Tekst]"/>
      <dgm:spPr>
        <a:solidFill>
          <a:srgbClr val="0070C0"/>
        </a:solidFill>
      </dgm:spPr>
      <dgm:t>
        <a:bodyPr/>
        <a:lstStyle/>
        <a:p>
          <a:r>
            <a:rPr lang="nl-NL" dirty="0"/>
            <a:t>Beoordelen inschrijving</a:t>
          </a:r>
        </a:p>
      </dgm:t>
    </dgm:pt>
    <dgm:pt modelId="{BEABBA2E-E6A5-4DA5-82B6-60C97D6BB18D}" type="parTrans" cxnId="{2C80C291-1C9B-4D8A-9273-2DC15771E9C3}">
      <dgm:prSet/>
      <dgm:spPr/>
      <dgm:t>
        <a:bodyPr/>
        <a:lstStyle/>
        <a:p>
          <a:endParaRPr lang="nl-NL"/>
        </a:p>
      </dgm:t>
    </dgm:pt>
    <dgm:pt modelId="{0EE60003-5212-4974-B701-1209498B71ED}" type="sibTrans" cxnId="{2C80C291-1C9B-4D8A-9273-2DC15771E9C3}">
      <dgm:prSet/>
      <dgm:spPr/>
      <dgm:t>
        <a:bodyPr/>
        <a:lstStyle/>
        <a:p>
          <a:endParaRPr lang="nl-NL"/>
        </a:p>
      </dgm:t>
    </dgm:pt>
    <dgm:pt modelId="{7620468D-9B48-492D-BD27-9966A728DAE1}">
      <dgm:prSet phldrT="[Tekst]"/>
      <dgm:spPr>
        <a:solidFill>
          <a:srgbClr val="0070C0"/>
        </a:solidFill>
      </dgm:spPr>
      <dgm:t>
        <a:bodyPr/>
        <a:lstStyle/>
        <a:p>
          <a:r>
            <a:rPr lang="nl-NL" dirty="0"/>
            <a:t>Gunning</a:t>
          </a:r>
        </a:p>
      </dgm:t>
    </dgm:pt>
    <dgm:pt modelId="{3DDB2E1D-3B21-4D86-A61A-0A5917DBF121}" type="parTrans" cxnId="{0C72C5F6-0F6F-4744-9862-EAC8CC979ECD}">
      <dgm:prSet/>
      <dgm:spPr/>
      <dgm:t>
        <a:bodyPr/>
        <a:lstStyle/>
        <a:p>
          <a:endParaRPr lang="nl-NL"/>
        </a:p>
      </dgm:t>
    </dgm:pt>
    <dgm:pt modelId="{676136D5-F7E0-48E8-BCA9-19898A185448}" type="sibTrans" cxnId="{0C72C5F6-0F6F-4744-9862-EAC8CC979ECD}">
      <dgm:prSet/>
      <dgm:spPr/>
      <dgm:t>
        <a:bodyPr/>
        <a:lstStyle/>
        <a:p>
          <a:endParaRPr lang="nl-NL"/>
        </a:p>
      </dgm:t>
    </dgm:pt>
    <dgm:pt modelId="{60BDF934-1246-4F50-B3E9-24919C04B7AF}">
      <dgm:prSet/>
      <dgm:spPr>
        <a:solidFill>
          <a:srgbClr val="0070C0"/>
        </a:solidFill>
      </dgm:spPr>
      <dgm:t>
        <a:bodyPr/>
        <a:lstStyle/>
        <a:p>
          <a:r>
            <a:rPr lang="nl-NL" dirty="0"/>
            <a:t>Inschrijven</a:t>
          </a:r>
        </a:p>
      </dgm:t>
    </dgm:pt>
    <dgm:pt modelId="{31AFBDED-8C27-4BC2-BD27-FA5CCA94D69C}" type="parTrans" cxnId="{C27ECAA3-7A6F-43BB-86D6-4FFAF6DCD0D3}">
      <dgm:prSet/>
      <dgm:spPr/>
      <dgm:t>
        <a:bodyPr/>
        <a:lstStyle/>
        <a:p>
          <a:endParaRPr lang="nl-NL"/>
        </a:p>
      </dgm:t>
    </dgm:pt>
    <dgm:pt modelId="{ED590853-D9AE-4F3C-8128-D8900A001DC0}" type="sibTrans" cxnId="{C27ECAA3-7A6F-43BB-86D6-4FFAF6DCD0D3}">
      <dgm:prSet/>
      <dgm:spPr/>
      <dgm:t>
        <a:bodyPr/>
        <a:lstStyle/>
        <a:p>
          <a:endParaRPr lang="nl-NL"/>
        </a:p>
      </dgm:t>
    </dgm:pt>
    <dgm:pt modelId="{F834B7B0-E443-4B71-8B50-CA7B6CB4585C}">
      <dgm:prSet phldrT="[Tekst]"/>
      <dgm:spPr>
        <a:solidFill>
          <a:srgbClr val="0070C0"/>
        </a:solidFill>
      </dgm:spPr>
      <dgm:t>
        <a:bodyPr/>
        <a:lstStyle/>
        <a:p>
          <a:r>
            <a:rPr lang="nl-NL" dirty="0"/>
            <a:t>Inlichtingen</a:t>
          </a:r>
        </a:p>
      </dgm:t>
    </dgm:pt>
    <dgm:pt modelId="{D8E8E2D2-A9EA-4A3A-88C0-2F18D215A47D}" type="parTrans" cxnId="{DF1F98BD-28D7-4A4E-8108-3AB4A85A41EC}">
      <dgm:prSet/>
      <dgm:spPr/>
      <dgm:t>
        <a:bodyPr/>
        <a:lstStyle/>
        <a:p>
          <a:endParaRPr lang="nl-NL"/>
        </a:p>
      </dgm:t>
    </dgm:pt>
    <dgm:pt modelId="{95B9DD1A-BEDE-4269-A1F0-73C4D3143C91}" type="sibTrans" cxnId="{DF1F98BD-28D7-4A4E-8108-3AB4A85A41EC}">
      <dgm:prSet/>
      <dgm:spPr/>
      <dgm:t>
        <a:bodyPr/>
        <a:lstStyle/>
        <a:p>
          <a:endParaRPr lang="nl-NL"/>
        </a:p>
      </dgm:t>
    </dgm:pt>
    <dgm:pt modelId="{3F0C8938-01B7-4CBD-8EE0-182EBC6CADB5}" type="pres">
      <dgm:prSet presAssocID="{5E68BD91-0255-4443-A520-0618D51A4B6B}" presName="CompostProcess" presStyleCnt="0">
        <dgm:presLayoutVars>
          <dgm:dir/>
          <dgm:resizeHandles val="exact"/>
        </dgm:presLayoutVars>
      </dgm:prSet>
      <dgm:spPr/>
    </dgm:pt>
    <dgm:pt modelId="{EFDD00B6-439C-45CF-81B3-1A031AB32D32}" type="pres">
      <dgm:prSet presAssocID="{5E68BD91-0255-4443-A520-0618D51A4B6B}" presName="arrow" presStyleLbl="bgShp" presStyleIdx="0" presStyleCnt="1" custLinFactNeighborX="3125" custLinFactNeighborY="4023"/>
      <dgm:spPr/>
    </dgm:pt>
    <dgm:pt modelId="{79D19EEF-4644-427F-82D7-6613E38476AD}" type="pres">
      <dgm:prSet presAssocID="{5E68BD91-0255-4443-A520-0618D51A4B6B}" presName="linearProcess" presStyleCnt="0"/>
      <dgm:spPr/>
    </dgm:pt>
    <dgm:pt modelId="{F2866E3E-2D22-4AF0-A954-B83D0E2C3C18}" type="pres">
      <dgm:prSet presAssocID="{85929B3C-319A-4152-A78D-CF47D635F1FF}" presName="textNode" presStyleLbl="node1" presStyleIdx="0" presStyleCnt="5" custLinFactNeighborX="-7843" custLinFactNeighborY="-1782">
        <dgm:presLayoutVars>
          <dgm:bulletEnabled val="1"/>
        </dgm:presLayoutVars>
      </dgm:prSet>
      <dgm:spPr/>
      <dgm:t>
        <a:bodyPr/>
        <a:lstStyle/>
        <a:p>
          <a:endParaRPr lang="nl-NL"/>
        </a:p>
      </dgm:t>
    </dgm:pt>
    <dgm:pt modelId="{BBFD10ED-6E4A-4C4A-8854-9CD73A16D677}" type="pres">
      <dgm:prSet presAssocID="{C22BC59B-27F8-47D9-A1E6-2C00AA1327ED}" presName="sibTrans" presStyleCnt="0"/>
      <dgm:spPr/>
    </dgm:pt>
    <dgm:pt modelId="{5D3838BE-43AA-4F41-A65B-72EB5A0C523B}" type="pres">
      <dgm:prSet presAssocID="{F834B7B0-E443-4B71-8B50-CA7B6CB4585C}" presName="textNode" presStyleLbl="node1" presStyleIdx="1" presStyleCnt="5">
        <dgm:presLayoutVars>
          <dgm:bulletEnabled val="1"/>
        </dgm:presLayoutVars>
      </dgm:prSet>
      <dgm:spPr/>
      <dgm:t>
        <a:bodyPr/>
        <a:lstStyle/>
        <a:p>
          <a:endParaRPr lang="nl-NL"/>
        </a:p>
      </dgm:t>
    </dgm:pt>
    <dgm:pt modelId="{79B12A87-2607-4006-A65F-3824520FC3CF}" type="pres">
      <dgm:prSet presAssocID="{95B9DD1A-BEDE-4269-A1F0-73C4D3143C91}" presName="sibTrans" presStyleCnt="0"/>
      <dgm:spPr/>
    </dgm:pt>
    <dgm:pt modelId="{F2DD4311-89D6-4FDA-B8F8-0C86CA857399}" type="pres">
      <dgm:prSet presAssocID="{60BDF934-1246-4F50-B3E9-24919C04B7AF}" presName="textNode" presStyleLbl="node1" presStyleIdx="2" presStyleCnt="5">
        <dgm:presLayoutVars>
          <dgm:bulletEnabled val="1"/>
        </dgm:presLayoutVars>
      </dgm:prSet>
      <dgm:spPr/>
      <dgm:t>
        <a:bodyPr/>
        <a:lstStyle/>
        <a:p>
          <a:endParaRPr lang="nl-NL"/>
        </a:p>
      </dgm:t>
    </dgm:pt>
    <dgm:pt modelId="{0C55BB34-C779-4C45-A4AA-97E6A3421FF9}" type="pres">
      <dgm:prSet presAssocID="{ED590853-D9AE-4F3C-8128-D8900A001DC0}" presName="sibTrans" presStyleCnt="0"/>
      <dgm:spPr/>
    </dgm:pt>
    <dgm:pt modelId="{8A76EAA9-1877-448B-9C6A-2D9F13F150DA}" type="pres">
      <dgm:prSet presAssocID="{80AB6B90-FE92-4221-92CC-4993EA4EDB0E}" presName="textNode" presStyleLbl="node1" presStyleIdx="3" presStyleCnt="5">
        <dgm:presLayoutVars>
          <dgm:bulletEnabled val="1"/>
        </dgm:presLayoutVars>
      </dgm:prSet>
      <dgm:spPr/>
      <dgm:t>
        <a:bodyPr/>
        <a:lstStyle/>
        <a:p>
          <a:endParaRPr lang="nl-NL"/>
        </a:p>
      </dgm:t>
    </dgm:pt>
    <dgm:pt modelId="{69D10AE8-E6F9-4BF6-8592-7B69DEAD2233}" type="pres">
      <dgm:prSet presAssocID="{0EE60003-5212-4974-B701-1209498B71ED}" presName="sibTrans" presStyleCnt="0"/>
      <dgm:spPr/>
    </dgm:pt>
    <dgm:pt modelId="{5BB331F7-EA66-4B02-9217-A98DFB4CA122}" type="pres">
      <dgm:prSet presAssocID="{7620468D-9B48-492D-BD27-9966A728DAE1}" presName="textNode" presStyleLbl="node1" presStyleIdx="4" presStyleCnt="5">
        <dgm:presLayoutVars>
          <dgm:bulletEnabled val="1"/>
        </dgm:presLayoutVars>
      </dgm:prSet>
      <dgm:spPr/>
      <dgm:t>
        <a:bodyPr/>
        <a:lstStyle/>
        <a:p>
          <a:endParaRPr lang="nl-NL"/>
        </a:p>
      </dgm:t>
    </dgm:pt>
  </dgm:ptLst>
  <dgm:cxnLst>
    <dgm:cxn modelId="{C27ECAA3-7A6F-43BB-86D6-4FFAF6DCD0D3}" srcId="{5E68BD91-0255-4443-A520-0618D51A4B6B}" destId="{60BDF934-1246-4F50-B3E9-24919C04B7AF}" srcOrd="2" destOrd="0" parTransId="{31AFBDED-8C27-4BC2-BD27-FA5CCA94D69C}" sibTransId="{ED590853-D9AE-4F3C-8128-D8900A001DC0}"/>
    <dgm:cxn modelId="{F472B205-BD50-410B-A0F1-01FE033C530F}" type="presOf" srcId="{60BDF934-1246-4F50-B3E9-24919C04B7AF}" destId="{F2DD4311-89D6-4FDA-B8F8-0C86CA857399}" srcOrd="0" destOrd="0" presId="urn:microsoft.com/office/officeart/2005/8/layout/hProcess9"/>
    <dgm:cxn modelId="{2C80C291-1C9B-4D8A-9273-2DC15771E9C3}" srcId="{5E68BD91-0255-4443-A520-0618D51A4B6B}" destId="{80AB6B90-FE92-4221-92CC-4993EA4EDB0E}" srcOrd="3" destOrd="0" parTransId="{BEABBA2E-E6A5-4DA5-82B6-60C97D6BB18D}" sibTransId="{0EE60003-5212-4974-B701-1209498B71ED}"/>
    <dgm:cxn modelId="{DF194595-575C-4837-863A-6FD5867DA76E}" type="presOf" srcId="{F834B7B0-E443-4B71-8B50-CA7B6CB4585C}" destId="{5D3838BE-43AA-4F41-A65B-72EB5A0C523B}" srcOrd="0" destOrd="0" presId="urn:microsoft.com/office/officeart/2005/8/layout/hProcess9"/>
    <dgm:cxn modelId="{C05DE1CB-E4AF-4734-BD10-5AF8BC829D96}" type="presOf" srcId="{5E68BD91-0255-4443-A520-0618D51A4B6B}" destId="{3F0C8938-01B7-4CBD-8EE0-182EBC6CADB5}" srcOrd="0" destOrd="0" presId="urn:microsoft.com/office/officeart/2005/8/layout/hProcess9"/>
    <dgm:cxn modelId="{6B0375EE-A1F2-4FFB-9E7B-AFCD76D9077A}" type="presOf" srcId="{7620468D-9B48-492D-BD27-9966A728DAE1}" destId="{5BB331F7-EA66-4B02-9217-A98DFB4CA122}" srcOrd="0" destOrd="0" presId="urn:microsoft.com/office/officeart/2005/8/layout/hProcess9"/>
    <dgm:cxn modelId="{B0BE1FB0-1765-4925-A128-7B2BA647B74A}" type="presOf" srcId="{85929B3C-319A-4152-A78D-CF47D635F1FF}" destId="{F2866E3E-2D22-4AF0-A954-B83D0E2C3C18}" srcOrd="0" destOrd="0" presId="urn:microsoft.com/office/officeart/2005/8/layout/hProcess9"/>
    <dgm:cxn modelId="{DF1F98BD-28D7-4A4E-8108-3AB4A85A41EC}" srcId="{5E68BD91-0255-4443-A520-0618D51A4B6B}" destId="{F834B7B0-E443-4B71-8B50-CA7B6CB4585C}" srcOrd="1" destOrd="0" parTransId="{D8E8E2D2-A9EA-4A3A-88C0-2F18D215A47D}" sibTransId="{95B9DD1A-BEDE-4269-A1F0-73C4D3143C91}"/>
    <dgm:cxn modelId="{7704454C-2FE7-481B-8CD0-EAEF6299BABB}" type="presOf" srcId="{80AB6B90-FE92-4221-92CC-4993EA4EDB0E}" destId="{8A76EAA9-1877-448B-9C6A-2D9F13F150DA}" srcOrd="0" destOrd="0" presId="urn:microsoft.com/office/officeart/2005/8/layout/hProcess9"/>
    <dgm:cxn modelId="{CA4FED58-91F0-46C8-9C24-500A4EFC8F05}" srcId="{5E68BD91-0255-4443-A520-0618D51A4B6B}" destId="{85929B3C-319A-4152-A78D-CF47D635F1FF}" srcOrd="0" destOrd="0" parTransId="{E942321D-0077-45EB-8C05-A824DA676AF1}" sibTransId="{C22BC59B-27F8-47D9-A1E6-2C00AA1327ED}"/>
    <dgm:cxn modelId="{0C72C5F6-0F6F-4744-9862-EAC8CC979ECD}" srcId="{5E68BD91-0255-4443-A520-0618D51A4B6B}" destId="{7620468D-9B48-492D-BD27-9966A728DAE1}" srcOrd="4" destOrd="0" parTransId="{3DDB2E1D-3B21-4D86-A61A-0A5917DBF121}" sibTransId="{676136D5-F7E0-48E8-BCA9-19898A185448}"/>
    <dgm:cxn modelId="{64D5E661-9DD4-4A13-BC6E-72ACA4D778B6}" type="presParOf" srcId="{3F0C8938-01B7-4CBD-8EE0-182EBC6CADB5}" destId="{EFDD00B6-439C-45CF-81B3-1A031AB32D32}" srcOrd="0" destOrd="0" presId="urn:microsoft.com/office/officeart/2005/8/layout/hProcess9"/>
    <dgm:cxn modelId="{B2C427E3-BB70-47C7-B1C7-B47566CC0C15}" type="presParOf" srcId="{3F0C8938-01B7-4CBD-8EE0-182EBC6CADB5}" destId="{79D19EEF-4644-427F-82D7-6613E38476AD}" srcOrd="1" destOrd="0" presId="urn:microsoft.com/office/officeart/2005/8/layout/hProcess9"/>
    <dgm:cxn modelId="{CF0AD37C-E058-4412-BA11-D920501B0910}" type="presParOf" srcId="{79D19EEF-4644-427F-82D7-6613E38476AD}" destId="{F2866E3E-2D22-4AF0-A954-B83D0E2C3C18}" srcOrd="0" destOrd="0" presId="urn:microsoft.com/office/officeart/2005/8/layout/hProcess9"/>
    <dgm:cxn modelId="{38448204-D4C9-48AF-AB49-1748C05352CA}" type="presParOf" srcId="{79D19EEF-4644-427F-82D7-6613E38476AD}" destId="{BBFD10ED-6E4A-4C4A-8854-9CD73A16D677}" srcOrd="1" destOrd="0" presId="urn:microsoft.com/office/officeart/2005/8/layout/hProcess9"/>
    <dgm:cxn modelId="{DDCA1E79-B012-425E-AF66-190763262FD3}" type="presParOf" srcId="{79D19EEF-4644-427F-82D7-6613E38476AD}" destId="{5D3838BE-43AA-4F41-A65B-72EB5A0C523B}" srcOrd="2" destOrd="0" presId="urn:microsoft.com/office/officeart/2005/8/layout/hProcess9"/>
    <dgm:cxn modelId="{2499FCF9-A6CD-4A0A-8AEB-F3618B4AA726}" type="presParOf" srcId="{79D19EEF-4644-427F-82D7-6613E38476AD}" destId="{79B12A87-2607-4006-A65F-3824520FC3CF}" srcOrd="3" destOrd="0" presId="urn:microsoft.com/office/officeart/2005/8/layout/hProcess9"/>
    <dgm:cxn modelId="{FE203322-C00B-4671-AE1D-A333294C3E78}" type="presParOf" srcId="{79D19EEF-4644-427F-82D7-6613E38476AD}" destId="{F2DD4311-89D6-4FDA-B8F8-0C86CA857399}" srcOrd="4" destOrd="0" presId="urn:microsoft.com/office/officeart/2005/8/layout/hProcess9"/>
    <dgm:cxn modelId="{D701A8F3-56E7-488F-9010-0FBBA8463368}" type="presParOf" srcId="{79D19EEF-4644-427F-82D7-6613E38476AD}" destId="{0C55BB34-C779-4C45-A4AA-97E6A3421FF9}" srcOrd="5" destOrd="0" presId="urn:microsoft.com/office/officeart/2005/8/layout/hProcess9"/>
    <dgm:cxn modelId="{D8E34706-F559-4FDC-BE3B-1368D078AB64}" type="presParOf" srcId="{79D19EEF-4644-427F-82D7-6613E38476AD}" destId="{8A76EAA9-1877-448B-9C6A-2D9F13F150DA}" srcOrd="6" destOrd="0" presId="urn:microsoft.com/office/officeart/2005/8/layout/hProcess9"/>
    <dgm:cxn modelId="{74528C30-7E42-4514-98E6-27DB8776DED0}" type="presParOf" srcId="{79D19EEF-4644-427F-82D7-6613E38476AD}" destId="{69D10AE8-E6F9-4BF6-8592-7B69DEAD2233}" srcOrd="7" destOrd="0" presId="urn:microsoft.com/office/officeart/2005/8/layout/hProcess9"/>
    <dgm:cxn modelId="{ED48D9A2-5FD4-47CC-A66D-C6E706A37676}" type="presParOf" srcId="{79D19EEF-4644-427F-82D7-6613E38476AD}" destId="{5BB331F7-EA66-4B02-9217-A98DFB4CA122}"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E68BD91-0255-4443-A520-0618D51A4B6B}" type="doc">
      <dgm:prSet loTypeId="urn:microsoft.com/office/officeart/2005/8/layout/hProcess9" loCatId="process" qsTypeId="urn:microsoft.com/office/officeart/2005/8/quickstyle/simple1" qsCatId="simple" csTypeId="urn:microsoft.com/office/officeart/2005/8/colors/accent1_2" csCatId="accent1" phldr="1"/>
      <dgm:spPr/>
    </dgm:pt>
    <dgm:pt modelId="{85929B3C-319A-4152-A78D-CF47D635F1FF}">
      <dgm:prSet phldrT="[Tekst]"/>
      <dgm:spPr>
        <a:solidFill>
          <a:srgbClr val="FFC000"/>
        </a:solidFill>
      </dgm:spPr>
      <dgm:t>
        <a:bodyPr/>
        <a:lstStyle/>
        <a:p>
          <a:r>
            <a:rPr lang="nl-NL" dirty="0"/>
            <a:t>Publicatie</a:t>
          </a:r>
        </a:p>
      </dgm:t>
    </dgm:pt>
    <dgm:pt modelId="{E942321D-0077-45EB-8C05-A824DA676AF1}" type="parTrans" cxnId="{CA4FED58-91F0-46C8-9C24-500A4EFC8F05}">
      <dgm:prSet/>
      <dgm:spPr/>
      <dgm:t>
        <a:bodyPr/>
        <a:lstStyle/>
        <a:p>
          <a:endParaRPr lang="nl-NL"/>
        </a:p>
      </dgm:t>
    </dgm:pt>
    <dgm:pt modelId="{C22BC59B-27F8-47D9-A1E6-2C00AA1327ED}" type="sibTrans" cxnId="{CA4FED58-91F0-46C8-9C24-500A4EFC8F05}">
      <dgm:prSet/>
      <dgm:spPr/>
      <dgm:t>
        <a:bodyPr/>
        <a:lstStyle/>
        <a:p>
          <a:endParaRPr lang="nl-NL"/>
        </a:p>
      </dgm:t>
    </dgm:pt>
    <dgm:pt modelId="{80AB6B90-FE92-4221-92CC-4993EA4EDB0E}">
      <dgm:prSet phldrT="[Tekst]"/>
      <dgm:spPr>
        <a:solidFill>
          <a:srgbClr val="0070C0"/>
        </a:solidFill>
      </dgm:spPr>
      <dgm:t>
        <a:bodyPr/>
        <a:lstStyle/>
        <a:p>
          <a:r>
            <a:rPr lang="nl-NL" dirty="0"/>
            <a:t>Beoordelen inschrijving</a:t>
          </a:r>
        </a:p>
      </dgm:t>
    </dgm:pt>
    <dgm:pt modelId="{BEABBA2E-E6A5-4DA5-82B6-60C97D6BB18D}" type="parTrans" cxnId="{2C80C291-1C9B-4D8A-9273-2DC15771E9C3}">
      <dgm:prSet/>
      <dgm:spPr/>
      <dgm:t>
        <a:bodyPr/>
        <a:lstStyle/>
        <a:p>
          <a:endParaRPr lang="nl-NL"/>
        </a:p>
      </dgm:t>
    </dgm:pt>
    <dgm:pt modelId="{0EE60003-5212-4974-B701-1209498B71ED}" type="sibTrans" cxnId="{2C80C291-1C9B-4D8A-9273-2DC15771E9C3}">
      <dgm:prSet/>
      <dgm:spPr/>
      <dgm:t>
        <a:bodyPr/>
        <a:lstStyle/>
        <a:p>
          <a:endParaRPr lang="nl-NL"/>
        </a:p>
      </dgm:t>
    </dgm:pt>
    <dgm:pt modelId="{7620468D-9B48-492D-BD27-9966A728DAE1}">
      <dgm:prSet phldrT="[Tekst]"/>
      <dgm:spPr>
        <a:solidFill>
          <a:srgbClr val="0070C0"/>
        </a:solidFill>
      </dgm:spPr>
      <dgm:t>
        <a:bodyPr/>
        <a:lstStyle/>
        <a:p>
          <a:r>
            <a:rPr lang="nl-NL" dirty="0"/>
            <a:t>Gunning</a:t>
          </a:r>
        </a:p>
      </dgm:t>
    </dgm:pt>
    <dgm:pt modelId="{3DDB2E1D-3B21-4D86-A61A-0A5917DBF121}" type="parTrans" cxnId="{0C72C5F6-0F6F-4744-9862-EAC8CC979ECD}">
      <dgm:prSet/>
      <dgm:spPr/>
      <dgm:t>
        <a:bodyPr/>
        <a:lstStyle/>
        <a:p>
          <a:endParaRPr lang="nl-NL"/>
        </a:p>
      </dgm:t>
    </dgm:pt>
    <dgm:pt modelId="{676136D5-F7E0-48E8-BCA9-19898A185448}" type="sibTrans" cxnId="{0C72C5F6-0F6F-4744-9862-EAC8CC979ECD}">
      <dgm:prSet/>
      <dgm:spPr/>
      <dgm:t>
        <a:bodyPr/>
        <a:lstStyle/>
        <a:p>
          <a:endParaRPr lang="nl-NL"/>
        </a:p>
      </dgm:t>
    </dgm:pt>
    <dgm:pt modelId="{60BDF934-1246-4F50-B3E9-24919C04B7AF}">
      <dgm:prSet/>
      <dgm:spPr>
        <a:solidFill>
          <a:srgbClr val="0070C0"/>
        </a:solidFill>
      </dgm:spPr>
      <dgm:t>
        <a:bodyPr/>
        <a:lstStyle/>
        <a:p>
          <a:r>
            <a:rPr lang="nl-NL" dirty="0"/>
            <a:t>Inschrijven</a:t>
          </a:r>
        </a:p>
      </dgm:t>
    </dgm:pt>
    <dgm:pt modelId="{31AFBDED-8C27-4BC2-BD27-FA5CCA94D69C}" type="parTrans" cxnId="{C27ECAA3-7A6F-43BB-86D6-4FFAF6DCD0D3}">
      <dgm:prSet/>
      <dgm:spPr/>
      <dgm:t>
        <a:bodyPr/>
        <a:lstStyle/>
        <a:p>
          <a:endParaRPr lang="nl-NL"/>
        </a:p>
      </dgm:t>
    </dgm:pt>
    <dgm:pt modelId="{ED590853-D9AE-4F3C-8128-D8900A001DC0}" type="sibTrans" cxnId="{C27ECAA3-7A6F-43BB-86D6-4FFAF6DCD0D3}">
      <dgm:prSet/>
      <dgm:spPr/>
      <dgm:t>
        <a:bodyPr/>
        <a:lstStyle/>
        <a:p>
          <a:endParaRPr lang="nl-NL"/>
        </a:p>
      </dgm:t>
    </dgm:pt>
    <dgm:pt modelId="{F834B7B0-E443-4B71-8B50-CA7B6CB4585C}">
      <dgm:prSet phldrT="[Tekst]"/>
      <dgm:spPr>
        <a:solidFill>
          <a:srgbClr val="0070C0"/>
        </a:solidFill>
      </dgm:spPr>
      <dgm:t>
        <a:bodyPr/>
        <a:lstStyle/>
        <a:p>
          <a:r>
            <a:rPr lang="nl-NL" dirty="0"/>
            <a:t>Inlichtingen</a:t>
          </a:r>
        </a:p>
      </dgm:t>
    </dgm:pt>
    <dgm:pt modelId="{D8E8E2D2-A9EA-4A3A-88C0-2F18D215A47D}" type="parTrans" cxnId="{DF1F98BD-28D7-4A4E-8108-3AB4A85A41EC}">
      <dgm:prSet/>
      <dgm:spPr/>
      <dgm:t>
        <a:bodyPr/>
        <a:lstStyle/>
        <a:p>
          <a:endParaRPr lang="nl-NL"/>
        </a:p>
      </dgm:t>
    </dgm:pt>
    <dgm:pt modelId="{95B9DD1A-BEDE-4269-A1F0-73C4D3143C91}" type="sibTrans" cxnId="{DF1F98BD-28D7-4A4E-8108-3AB4A85A41EC}">
      <dgm:prSet/>
      <dgm:spPr/>
      <dgm:t>
        <a:bodyPr/>
        <a:lstStyle/>
        <a:p>
          <a:endParaRPr lang="nl-NL"/>
        </a:p>
      </dgm:t>
    </dgm:pt>
    <dgm:pt modelId="{3F0C8938-01B7-4CBD-8EE0-182EBC6CADB5}" type="pres">
      <dgm:prSet presAssocID="{5E68BD91-0255-4443-A520-0618D51A4B6B}" presName="CompostProcess" presStyleCnt="0">
        <dgm:presLayoutVars>
          <dgm:dir/>
          <dgm:resizeHandles val="exact"/>
        </dgm:presLayoutVars>
      </dgm:prSet>
      <dgm:spPr/>
    </dgm:pt>
    <dgm:pt modelId="{EFDD00B6-439C-45CF-81B3-1A031AB32D32}" type="pres">
      <dgm:prSet presAssocID="{5E68BD91-0255-4443-A520-0618D51A4B6B}" presName="arrow" presStyleLbl="bgShp" presStyleIdx="0" presStyleCnt="1" custLinFactNeighborX="3125" custLinFactNeighborY="4023"/>
      <dgm:spPr/>
    </dgm:pt>
    <dgm:pt modelId="{79D19EEF-4644-427F-82D7-6613E38476AD}" type="pres">
      <dgm:prSet presAssocID="{5E68BD91-0255-4443-A520-0618D51A4B6B}" presName="linearProcess" presStyleCnt="0"/>
      <dgm:spPr/>
    </dgm:pt>
    <dgm:pt modelId="{F2866E3E-2D22-4AF0-A954-B83D0E2C3C18}" type="pres">
      <dgm:prSet presAssocID="{85929B3C-319A-4152-A78D-CF47D635F1FF}" presName="textNode" presStyleLbl="node1" presStyleIdx="0" presStyleCnt="5" custLinFactNeighborX="-7843" custLinFactNeighborY="-1782">
        <dgm:presLayoutVars>
          <dgm:bulletEnabled val="1"/>
        </dgm:presLayoutVars>
      </dgm:prSet>
      <dgm:spPr/>
      <dgm:t>
        <a:bodyPr/>
        <a:lstStyle/>
        <a:p>
          <a:endParaRPr lang="nl-NL"/>
        </a:p>
      </dgm:t>
    </dgm:pt>
    <dgm:pt modelId="{BBFD10ED-6E4A-4C4A-8854-9CD73A16D677}" type="pres">
      <dgm:prSet presAssocID="{C22BC59B-27F8-47D9-A1E6-2C00AA1327ED}" presName="sibTrans" presStyleCnt="0"/>
      <dgm:spPr/>
    </dgm:pt>
    <dgm:pt modelId="{5D3838BE-43AA-4F41-A65B-72EB5A0C523B}" type="pres">
      <dgm:prSet presAssocID="{F834B7B0-E443-4B71-8B50-CA7B6CB4585C}" presName="textNode" presStyleLbl="node1" presStyleIdx="1" presStyleCnt="5">
        <dgm:presLayoutVars>
          <dgm:bulletEnabled val="1"/>
        </dgm:presLayoutVars>
      </dgm:prSet>
      <dgm:spPr/>
      <dgm:t>
        <a:bodyPr/>
        <a:lstStyle/>
        <a:p>
          <a:endParaRPr lang="nl-NL"/>
        </a:p>
      </dgm:t>
    </dgm:pt>
    <dgm:pt modelId="{79B12A87-2607-4006-A65F-3824520FC3CF}" type="pres">
      <dgm:prSet presAssocID="{95B9DD1A-BEDE-4269-A1F0-73C4D3143C91}" presName="sibTrans" presStyleCnt="0"/>
      <dgm:spPr/>
    </dgm:pt>
    <dgm:pt modelId="{F2DD4311-89D6-4FDA-B8F8-0C86CA857399}" type="pres">
      <dgm:prSet presAssocID="{60BDF934-1246-4F50-B3E9-24919C04B7AF}" presName="textNode" presStyleLbl="node1" presStyleIdx="2" presStyleCnt="5">
        <dgm:presLayoutVars>
          <dgm:bulletEnabled val="1"/>
        </dgm:presLayoutVars>
      </dgm:prSet>
      <dgm:spPr/>
      <dgm:t>
        <a:bodyPr/>
        <a:lstStyle/>
        <a:p>
          <a:endParaRPr lang="nl-NL"/>
        </a:p>
      </dgm:t>
    </dgm:pt>
    <dgm:pt modelId="{0C55BB34-C779-4C45-A4AA-97E6A3421FF9}" type="pres">
      <dgm:prSet presAssocID="{ED590853-D9AE-4F3C-8128-D8900A001DC0}" presName="sibTrans" presStyleCnt="0"/>
      <dgm:spPr/>
    </dgm:pt>
    <dgm:pt modelId="{8A76EAA9-1877-448B-9C6A-2D9F13F150DA}" type="pres">
      <dgm:prSet presAssocID="{80AB6B90-FE92-4221-92CC-4993EA4EDB0E}" presName="textNode" presStyleLbl="node1" presStyleIdx="3" presStyleCnt="5">
        <dgm:presLayoutVars>
          <dgm:bulletEnabled val="1"/>
        </dgm:presLayoutVars>
      </dgm:prSet>
      <dgm:spPr/>
      <dgm:t>
        <a:bodyPr/>
        <a:lstStyle/>
        <a:p>
          <a:endParaRPr lang="nl-NL"/>
        </a:p>
      </dgm:t>
    </dgm:pt>
    <dgm:pt modelId="{69D10AE8-E6F9-4BF6-8592-7B69DEAD2233}" type="pres">
      <dgm:prSet presAssocID="{0EE60003-5212-4974-B701-1209498B71ED}" presName="sibTrans" presStyleCnt="0"/>
      <dgm:spPr/>
    </dgm:pt>
    <dgm:pt modelId="{5BB331F7-EA66-4B02-9217-A98DFB4CA122}" type="pres">
      <dgm:prSet presAssocID="{7620468D-9B48-492D-BD27-9966A728DAE1}" presName="textNode" presStyleLbl="node1" presStyleIdx="4" presStyleCnt="5">
        <dgm:presLayoutVars>
          <dgm:bulletEnabled val="1"/>
        </dgm:presLayoutVars>
      </dgm:prSet>
      <dgm:spPr/>
      <dgm:t>
        <a:bodyPr/>
        <a:lstStyle/>
        <a:p>
          <a:endParaRPr lang="nl-NL"/>
        </a:p>
      </dgm:t>
    </dgm:pt>
  </dgm:ptLst>
  <dgm:cxnLst>
    <dgm:cxn modelId="{C27ECAA3-7A6F-43BB-86D6-4FFAF6DCD0D3}" srcId="{5E68BD91-0255-4443-A520-0618D51A4B6B}" destId="{60BDF934-1246-4F50-B3E9-24919C04B7AF}" srcOrd="2" destOrd="0" parTransId="{31AFBDED-8C27-4BC2-BD27-FA5CCA94D69C}" sibTransId="{ED590853-D9AE-4F3C-8128-D8900A001DC0}"/>
    <dgm:cxn modelId="{2C80C291-1C9B-4D8A-9273-2DC15771E9C3}" srcId="{5E68BD91-0255-4443-A520-0618D51A4B6B}" destId="{80AB6B90-FE92-4221-92CC-4993EA4EDB0E}" srcOrd="3" destOrd="0" parTransId="{BEABBA2E-E6A5-4DA5-82B6-60C97D6BB18D}" sibTransId="{0EE60003-5212-4974-B701-1209498B71ED}"/>
    <dgm:cxn modelId="{0A8F2821-C83F-432A-B484-CFBEA6F79BBC}" type="presOf" srcId="{85929B3C-319A-4152-A78D-CF47D635F1FF}" destId="{F2866E3E-2D22-4AF0-A954-B83D0E2C3C18}" srcOrd="0" destOrd="0" presId="urn:microsoft.com/office/officeart/2005/8/layout/hProcess9"/>
    <dgm:cxn modelId="{370FBA7D-5BE1-4375-8344-F300240E89C9}" type="presOf" srcId="{5E68BD91-0255-4443-A520-0618D51A4B6B}" destId="{3F0C8938-01B7-4CBD-8EE0-182EBC6CADB5}" srcOrd="0" destOrd="0" presId="urn:microsoft.com/office/officeart/2005/8/layout/hProcess9"/>
    <dgm:cxn modelId="{A0C9E0A9-5C83-4C26-8CF0-6FF0E47396BC}" type="presOf" srcId="{80AB6B90-FE92-4221-92CC-4993EA4EDB0E}" destId="{8A76EAA9-1877-448B-9C6A-2D9F13F150DA}" srcOrd="0" destOrd="0" presId="urn:microsoft.com/office/officeart/2005/8/layout/hProcess9"/>
    <dgm:cxn modelId="{6F8927B7-5AF0-439D-9FEC-71D89F9C8608}" type="presOf" srcId="{F834B7B0-E443-4B71-8B50-CA7B6CB4585C}" destId="{5D3838BE-43AA-4F41-A65B-72EB5A0C523B}" srcOrd="0" destOrd="0" presId="urn:microsoft.com/office/officeart/2005/8/layout/hProcess9"/>
    <dgm:cxn modelId="{7FAD19E6-C4B1-4A9A-9E06-30085A05626E}" type="presOf" srcId="{60BDF934-1246-4F50-B3E9-24919C04B7AF}" destId="{F2DD4311-89D6-4FDA-B8F8-0C86CA857399}" srcOrd="0" destOrd="0" presId="urn:microsoft.com/office/officeart/2005/8/layout/hProcess9"/>
    <dgm:cxn modelId="{DF1F98BD-28D7-4A4E-8108-3AB4A85A41EC}" srcId="{5E68BD91-0255-4443-A520-0618D51A4B6B}" destId="{F834B7B0-E443-4B71-8B50-CA7B6CB4585C}" srcOrd="1" destOrd="0" parTransId="{D8E8E2D2-A9EA-4A3A-88C0-2F18D215A47D}" sibTransId="{95B9DD1A-BEDE-4269-A1F0-73C4D3143C91}"/>
    <dgm:cxn modelId="{CA4FED58-91F0-46C8-9C24-500A4EFC8F05}" srcId="{5E68BD91-0255-4443-A520-0618D51A4B6B}" destId="{85929B3C-319A-4152-A78D-CF47D635F1FF}" srcOrd="0" destOrd="0" parTransId="{E942321D-0077-45EB-8C05-A824DA676AF1}" sibTransId="{C22BC59B-27F8-47D9-A1E6-2C00AA1327ED}"/>
    <dgm:cxn modelId="{305B1538-C1AB-40EB-BEA5-50DFDEA0EB59}" type="presOf" srcId="{7620468D-9B48-492D-BD27-9966A728DAE1}" destId="{5BB331F7-EA66-4B02-9217-A98DFB4CA122}" srcOrd="0" destOrd="0" presId="urn:microsoft.com/office/officeart/2005/8/layout/hProcess9"/>
    <dgm:cxn modelId="{0C72C5F6-0F6F-4744-9862-EAC8CC979ECD}" srcId="{5E68BD91-0255-4443-A520-0618D51A4B6B}" destId="{7620468D-9B48-492D-BD27-9966A728DAE1}" srcOrd="4" destOrd="0" parTransId="{3DDB2E1D-3B21-4D86-A61A-0A5917DBF121}" sibTransId="{676136D5-F7E0-48E8-BCA9-19898A185448}"/>
    <dgm:cxn modelId="{C4C60F6A-BA6D-406C-A0F0-0767E375056E}" type="presParOf" srcId="{3F0C8938-01B7-4CBD-8EE0-182EBC6CADB5}" destId="{EFDD00B6-439C-45CF-81B3-1A031AB32D32}" srcOrd="0" destOrd="0" presId="urn:microsoft.com/office/officeart/2005/8/layout/hProcess9"/>
    <dgm:cxn modelId="{E33A6C1C-90ED-4501-BCED-1DF3A41990E7}" type="presParOf" srcId="{3F0C8938-01B7-4CBD-8EE0-182EBC6CADB5}" destId="{79D19EEF-4644-427F-82D7-6613E38476AD}" srcOrd="1" destOrd="0" presId="urn:microsoft.com/office/officeart/2005/8/layout/hProcess9"/>
    <dgm:cxn modelId="{88054185-C7E0-40A4-A191-BA5A76B9C084}" type="presParOf" srcId="{79D19EEF-4644-427F-82D7-6613E38476AD}" destId="{F2866E3E-2D22-4AF0-A954-B83D0E2C3C18}" srcOrd="0" destOrd="0" presId="urn:microsoft.com/office/officeart/2005/8/layout/hProcess9"/>
    <dgm:cxn modelId="{732A3FB8-2084-4917-8867-14664B7EA8EC}" type="presParOf" srcId="{79D19EEF-4644-427F-82D7-6613E38476AD}" destId="{BBFD10ED-6E4A-4C4A-8854-9CD73A16D677}" srcOrd="1" destOrd="0" presId="urn:microsoft.com/office/officeart/2005/8/layout/hProcess9"/>
    <dgm:cxn modelId="{FCEFC243-9763-48D8-86E4-67C203F42261}" type="presParOf" srcId="{79D19EEF-4644-427F-82D7-6613E38476AD}" destId="{5D3838BE-43AA-4F41-A65B-72EB5A0C523B}" srcOrd="2" destOrd="0" presId="urn:microsoft.com/office/officeart/2005/8/layout/hProcess9"/>
    <dgm:cxn modelId="{CDE99A22-313C-45FE-9BE3-0731A884EAFF}" type="presParOf" srcId="{79D19EEF-4644-427F-82D7-6613E38476AD}" destId="{79B12A87-2607-4006-A65F-3824520FC3CF}" srcOrd="3" destOrd="0" presId="urn:microsoft.com/office/officeart/2005/8/layout/hProcess9"/>
    <dgm:cxn modelId="{E2C7EF58-DF51-41FD-BB4E-F738E3972C80}" type="presParOf" srcId="{79D19EEF-4644-427F-82D7-6613E38476AD}" destId="{F2DD4311-89D6-4FDA-B8F8-0C86CA857399}" srcOrd="4" destOrd="0" presId="urn:microsoft.com/office/officeart/2005/8/layout/hProcess9"/>
    <dgm:cxn modelId="{06E3B156-89D5-4812-871B-3166991593BB}" type="presParOf" srcId="{79D19EEF-4644-427F-82D7-6613E38476AD}" destId="{0C55BB34-C779-4C45-A4AA-97E6A3421FF9}" srcOrd="5" destOrd="0" presId="urn:microsoft.com/office/officeart/2005/8/layout/hProcess9"/>
    <dgm:cxn modelId="{53C1368D-A4E1-46A1-B3CC-77A996B32C41}" type="presParOf" srcId="{79D19EEF-4644-427F-82D7-6613E38476AD}" destId="{8A76EAA9-1877-448B-9C6A-2D9F13F150DA}" srcOrd="6" destOrd="0" presId="urn:microsoft.com/office/officeart/2005/8/layout/hProcess9"/>
    <dgm:cxn modelId="{AB7BA5A9-42F3-4466-9001-9AC873002776}" type="presParOf" srcId="{79D19EEF-4644-427F-82D7-6613E38476AD}" destId="{69D10AE8-E6F9-4BF6-8592-7B69DEAD2233}" srcOrd="7" destOrd="0" presId="urn:microsoft.com/office/officeart/2005/8/layout/hProcess9"/>
    <dgm:cxn modelId="{FBDF0FD7-30B5-449E-B742-CDF2633F940C}" type="presParOf" srcId="{79D19EEF-4644-427F-82D7-6613E38476AD}" destId="{5BB331F7-EA66-4B02-9217-A98DFB4CA122}"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E68BD91-0255-4443-A520-0618D51A4B6B}" type="doc">
      <dgm:prSet loTypeId="urn:microsoft.com/office/officeart/2005/8/layout/hProcess9" loCatId="process" qsTypeId="urn:microsoft.com/office/officeart/2005/8/quickstyle/simple1" qsCatId="simple" csTypeId="urn:microsoft.com/office/officeart/2005/8/colors/accent1_2" csCatId="accent1" phldr="1"/>
      <dgm:spPr/>
    </dgm:pt>
    <dgm:pt modelId="{85929B3C-319A-4152-A78D-CF47D635F1FF}">
      <dgm:prSet phldrT="[Tekst]"/>
      <dgm:spPr>
        <a:solidFill>
          <a:srgbClr val="FFC000"/>
        </a:solidFill>
      </dgm:spPr>
      <dgm:t>
        <a:bodyPr/>
        <a:lstStyle/>
        <a:p>
          <a:r>
            <a:rPr lang="nl-NL" dirty="0"/>
            <a:t>Publicatie</a:t>
          </a:r>
        </a:p>
      </dgm:t>
    </dgm:pt>
    <dgm:pt modelId="{E942321D-0077-45EB-8C05-A824DA676AF1}" type="parTrans" cxnId="{CA4FED58-91F0-46C8-9C24-500A4EFC8F05}">
      <dgm:prSet/>
      <dgm:spPr/>
      <dgm:t>
        <a:bodyPr/>
        <a:lstStyle/>
        <a:p>
          <a:endParaRPr lang="nl-NL"/>
        </a:p>
      </dgm:t>
    </dgm:pt>
    <dgm:pt modelId="{C22BC59B-27F8-47D9-A1E6-2C00AA1327ED}" type="sibTrans" cxnId="{CA4FED58-91F0-46C8-9C24-500A4EFC8F05}">
      <dgm:prSet/>
      <dgm:spPr/>
      <dgm:t>
        <a:bodyPr/>
        <a:lstStyle/>
        <a:p>
          <a:endParaRPr lang="nl-NL"/>
        </a:p>
      </dgm:t>
    </dgm:pt>
    <dgm:pt modelId="{80AB6B90-FE92-4221-92CC-4993EA4EDB0E}">
      <dgm:prSet phldrT="[Tekst]"/>
      <dgm:spPr>
        <a:solidFill>
          <a:srgbClr val="0070C0"/>
        </a:solidFill>
      </dgm:spPr>
      <dgm:t>
        <a:bodyPr/>
        <a:lstStyle/>
        <a:p>
          <a:r>
            <a:rPr lang="nl-NL" dirty="0"/>
            <a:t>Beoordelen inschrijving</a:t>
          </a:r>
        </a:p>
      </dgm:t>
    </dgm:pt>
    <dgm:pt modelId="{BEABBA2E-E6A5-4DA5-82B6-60C97D6BB18D}" type="parTrans" cxnId="{2C80C291-1C9B-4D8A-9273-2DC15771E9C3}">
      <dgm:prSet/>
      <dgm:spPr/>
      <dgm:t>
        <a:bodyPr/>
        <a:lstStyle/>
        <a:p>
          <a:endParaRPr lang="nl-NL"/>
        </a:p>
      </dgm:t>
    </dgm:pt>
    <dgm:pt modelId="{0EE60003-5212-4974-B701-1209498B71ED}" type="sibTrans" cxnId="{2C80C291-1C9B-4D8A-9273-2DC15771E9C3}">
      <dgm:prSet/>
      <dgm:spPr/>
      <dgm:t>
        <a:bodyPr/>
        <a:lstStyle/>
        <a:p>
          <a:endParaRPr lang="nl-NL"/>
        </a:p>
      </dgm:t>
    </dgm:pt>
    <dgm:pt modelId="{7620468D-9B48-492D-BD27-9966A728DAE1}">
      <dgm:prSet phldrT="[Tekst]"/>
      <dgm:spPr>
        <a:solidFill>
          <a:srgbClr val="0070C0"/>
        </a:solidFill>
      </dgm:spPr>
      <dgm:t>
        <a:bodyPr/>
        <a:lstStyle/>
        <a:p>
          <a:r>
            <a:rPr lang="nl-NL" dirty="0"/>
            <a:t>Gunning</a:t>
          </a:r>
        </a:p>
      </dgm:t>
    </dgm:pt>
    <dgm:pt modelId="{3DDB2E1D-3B21-4D86-A61A-0A5917DBF121}" type="parTrans" cxnId="{0C72C5F6-0F6F-4744-9862-EAC8CC979ECD}">
      <dgm:prSet/>
      <dgm:spPr/>
      <dgm:t>
        <a:bodyPr/>
        <a:lstStyle/>
        <a:p>
          <a:endParaRPr lang="nl-NL"/>
        </a:p>
      </dgm:t>
    </dgm:pt>
    <dgm:pt modelId="{676136D5-F7E0-48E8-BCA9-19898A185448}" type="sibTrans" cxnId="{0C72C5F6-0F6F-4744-9862-EAC8CC979ECD}">
      <dgm:prSet/>
      <dgm:spPr/>
      <dgm:t>
        <a:bodyPr/>
        <a:lstStyle/>
        <a:p>
          <a:endParaRPr lang="nl-NL"/>
        </a:p>
      </dgm:t>
    </dgm:pt>
    <dgm:pt modelId="{60BDF934-1246-4F50-B3E9-24919C04B7AF}">
      <dgm:prSet/>
      <dgm:spPr>
        <a:solidFill>
          <a:srgbClr val="0070C0"/>
        </a:solidFill>
      </dgm:spPr>
      <dgm:t>
        <a:bodyPr/>
        <a:lstStyle/>
        <a:p>
          <a:r>
            <a:rPr lang="nl-NL" dirty="0"/>
            <a:t>Inschrijven</a:t>
          </a:r>
        </a:p>
      </dgm:t>
    </dgm:pt>
    <dgm:pt modelId="{31AFBDED-8C27-4BC2-BD27-FA5CCA94D69C}" type="parTrans" cxnId="{C27ECAA3-7A6F-43BB-86D6-4FFAF6DCD0D3}">
      <dgm:prSet/>
      <dgm:spPr/>
      <dgm:t>
        <a:bodyPr/>
        <a:lstStyle/>
        <a:p>
          <a:endParaRPr lang="nl-NL"/>
        </a:p>
      </dgm:t>
    </dgm:pt>
    <dgm:pt modelId="{ED590853-D9AE-4F3C-8128-D8900A001DC0}" type="sibTrans" cxnId="{C27ECAA3-7A6F-43BB-86D6-4FFAF6DCD0D3}">
      <dgm:prSet/>
      <dgm:spPr/>
      <dgm:t>
        <a:bodyPr/>
        <a:lstStyle/>
        <a:p>
          <a:endParaRPr lang="nl-NL"/>
        </a:p>
      </dgm:t>
    </dgm:pt>
    <dgm:pt modelId="{F834B7B0-E443-4B71-8B50-CA7B6CB4585C}">
      <dgm:prSet phldrT="[Tekst]"/>
      <dgm:spPr>
        <a:solidFill>
          <a:srgbClr val="0070C0"/>
        </a:solidFill>
      </dgm:spPr>
      <dgm:t>
        <a:bodyPr/>
        <a:lstStyle/>
        <a:p>
          <a:r>
            <a:rPr lang="nl-NL" dirty="0"/>
            <a:t>Inlichtingen</a:t>
          </a:r>
        </a:p>
      </dgm:t>
    </dgm:pt>
    <dgm:pt modelId="{D8E8E2D2-A9EA-4A3A-88C0-2F18D215A47D}" type="parTrans" cxnId="{DF1F98BD-28D7-4A4E-8108-3AB4A85A41EC}">
      <dgm:prSet/>
      <dgm:spPr/>
      <dgm:t>
        <a:bodyPr/>
        <a:lstStyle/>
        <a:p>
          <a:endParaRPr lang="nl-NL"/>
        </a:p>
      </dgm:t>
    </dgm:pt>
    <dgm:pt modelId="{95B9DD1A-BEDE-4269-A1F0-73C4D3143C91}" type="sibTrans" cxnId="{DF1F98BD-28D7-4A4E-8108-3AB4A85A41EC}">
      <dgm:prSet/>
      <dgm:spPr/>
      <dgm:t>
        <a:bodyPr/>
        <a:lstStyle/>
        <a:p>
          <a:endParaRPr lang="nl-NL"/>
        </a:p>
      </dgm:t>
    </dgm:pt>
    <dgm:pt modelId="{3F0C8938-01B7-4CBD-8EE0-182EBC6CADB5}" type="pres">
      <dgm:prSet presAssocID="{5E68BD91-0255-4443-A520-0618D51A4B6B}" presName="CompostProcess" presStyleCnt="0">
        <dgm:presLayoutVars>
          <dgm:dir/>
          <dgm:resizeHandles val="exact"/>
        </dgm:presLayoutVars>
      </dgm:prSet>
      <dgm:spPr/>
    </dgm:pt>
    <dgm:pt modelId="{EFDD00B6-439C-45CF-81B3-1A031AB32D32}" type="pres">
      <dgm:prSet presAssocID="{5E68BD91-0255-4443-A520-0618D51A4B6B}" presName="arrow" presStyleLbl="bgShp" presStyleIdx="0" presStyleCnt="1" custLinFactNeighborX="3125" custLinFactNeighborY="4023"/>
      <dgm:spPr/>
    </dgm:pt>
    <dgm:pt modelId="{79D19EEF-4644-427F-82D7-6613E38476AD}" type="pres">
      <dgm:prSet presAssocID="{5E68BD91-0255-4443-A520-0618D51A4B6B}" presName="linearProcess" presStyleCnt="0"/>
      <dgm:spPr/>
    </dgm:pt>
    <dgm:pt modelId="{F2866E3E-2D22-4AF0-A954-B83D0E2C3C18}" type="pres">
      <dgm:prSet presAssocID="{85929B3C-319A-4152-A78D-CF47D635F1FF}" presName="textNode" presStyleLbl="node1" presStyleIdx="0" presStyleCnt="5" custLinFactNeighborX="-7843" custLinFactNeighborY="-1782">
        <dgm:presLayoutVars>
          <dgm:bulletEnabled val="1"/>
        </dgm:presLayoutVars>
      </dgm:prSet>
      <dgm:spPr/>
      <dgm:t>
        <a:bodyPr/>
        <a:lstStyle/>
        <a:p>
          <a:endParaRPr lang="nl-NL"/>
        </a:p>
      </dgm:t>
    </dgm:pt>
    <dgm:pt modelId="{BBFD10ED-6E4A-4C4A-8854-9CD73A16D677}" type="pres">
      <dgm:prSet presAssocID="{C22BC59B-27F8-47D9-A1E6-2C00AA1327ED}" presName="sibTrans" presStyleCnt="0"/>
      <dgm:spPr/>
    </dgm:pt>
    <dgm:pt modelId="{5D3838BE-43AA-4F41-A65B-72EB5A0C523B}" type="pres">
      <dgm:prSet presAssocID="{F834B7B0-E443-4B71-8B50-CA7B6CB4585C}" presName="textNode" presStyleLbl="node1" presStyleIdx="1" presStyleCnt="5">
        <dgm:presLayoutVars>
          <dgm:bulletEnabled val="1"/>
        </dgm:presLayoutVars>
      </dgm:prSet>
      <dgm:spPr/>
      <dgm:t>
        <a:bodyPr/>
        <a:lstStyle/>
        <a:p>
          <a:endParaRPr lang="nl-NL"/>
        </a:p>
      </dgm:t>
    </dgm:pt>
    <dgm:pt modelId="{79B12A87-2607-4006-A65F-3824520FC3CF}" type="pres">
      <dgm:prSet presAssocID="{95B9DD1A-BEDE-4269-A1F0-73C4D3143C91}" presName="sibTrans" presStyleCnt="0"/>
      <dgm:spPr/>
    </dgm:pt>
    <dgm:pt modelId="{F2DD4311-89D6-4FDA-B8F8-0C86CA857399}" type="pres">
      <dgm:prSet presAssocID="{60BDF934-1246-4F50-B3E9-24919C04B7AF}" presName="textNode" presStyleLbl="node1" presStyleIdx="2" presStyleCnt="5">
        <dgm:presLayoutVars>
          <dgm:bulletEnabled val="1"/>
        </dgm:presLayoutVars>
      </dgm:prSet>
      <dgm:spPr/>
      <dgm:t>
        <a:bodyPr/>
        <a:lstStyle/>
        <a:p>
          <a:endParaRPr lang="nl-NL"/>
        </a:p>
      </dgm:t>
    </dgm:pt>
    <dgm:pt modelId="{0C55BB34-C779-4C45-A4AA-97E6A3421FF9}" type="pres">
      <dgm:prSet presAssocID="{ED590853-D9AE-4F3C-8128-D8900A001DC0}" presName="sibTrans" presStyleCnt="0"/>
      <dgm:spPr/>
    </dgm:pt>
    <dgm:pt modelId="{8A76EAA9-1877-448B-9C6A-2D9F13F150DA}" type="pres">
      <dgm:prSet presAssocID="{80AB6B90-FE92-4221-92CC-4993EA4EDB0E}" presName="textNode" presStyleLbl="node1" presStyleIdx="3" presStyleCnt="5">
        <dgm:presLayoutVars>
          <dgm:bulletEnabled val="1"/>
        </dgm:presLayoutVars>
      </dgm:prSet>
      <dgm:spPr/>
      <dgm:t>
        <a:bodyPr/>
        <a:lstStyle/>
        <a:p>
          <a:endParaRPr lang="nl-NL"/>
        </a:p>
      </dgm:t>
    </dgm:pt>
    <dgm:pt modelId="{69D10AE8-E6F9-4BF6-8592-7B69DEAD2233}" type="pres">
      <dgm:prSet presAssocID="{0EE60003-5212-4974-B701-1209498B71ED}" presName="sibTrans" presStyleCnt="0"/>
      <dgm:spPr/>
    </dgm:pt>
    <dgm:pt modelId="{5BB331F7-EA66-4B02-9217-A98DFB4CA122}" type="pres">
      <dgm:prSet presAssocID="{7620468D-9B48-492D-BD27-9966A728DAE1}" presName="textNode" presStyleLbl="node1" presStyleIdx="4" presStyleCnt="5">
        <dgm:presLayoutVars>
          <dgm:bulletEnabled val="1"/>
        </dgm:presLayoutVars>
      </dgm:prSet>
      <dgm:spPr/>
      <dgm:t>
        <a:bodyPr/>
        <a:lstStyle/>
        <a:p>
          <a:endParaRPr lang="nl-NL"/>
        </a:p>
      </dgm:t>
    </dgm:pt>
  </dgm:ptLst>
  <dgm:cxnLst>
    <dgm:cxn modelId="{C27ECAA3-7A6F-43BB-86D6-4FFAF6DCD0D3}" srcId="{5E68BD91-0255-4443-A520-0618D51A4B6B}" destId="{60BDF934-1246-4F50-B3E9-24919C04B7AF}" srcOrd="2" destOrd="0" parTransId="{31AFBDED-8C27-4BC2-BD27-FA5CCA94D69C}" sibTransId="{ED590853-D9AE-4F3C-8128-D8900A001DC0}"/>
    <dgm:cxn modelId="{7F35482F-EB49-46B2-A897-A841D15A5D76}" type="presOf" srcId="{85929B3C-319A-4152-A78D-CF47D635F1FF}" destId="{F2866E3E-2D22-4AF0-A954-B83D0E2C3C18}" srcOrd="0" destOrd="0" presId="urn:microsoft.com/office/officeart/2005/8/layout/hProcess9"/>
    <dgm:cxn modelId="{2C80C291-1C9B-4D8A-9273-2DC15771E9C3}" srcId="{5E68BD91-0255-4443-A520-0618D51A4B6B}" destId="{80AB6B90-FE92-4221-92CC-4993EA4EDB0E}" srcOrd="3" destOrd="0" parTransId="{BEABBA2E-E6A5-4DA5-82B6-60C97D6BB18D}" sibTransId="{0EE60003-5212-4974-B701-1209498B71ED}"/>
    <dgm:cxn modelId="{155FE82E-85C3-4094-93BB-C0C6C9D551E5}" type="presOf" srcId="{7620468D-9B48-492D-BD27-9966A728DAE1}" destId="{5BB331F7-EA66-4B02-9217-A98DFB4CA122}" srcOrd="0" destOrd="0" presId="urn:microsoft.com/office/officeart/2005/8/layout/hProcess9"/>
    <dgm:cxn modelId="{4BBEACEF-91EA-4BBD-9A5A-061237A44FE6}" type="presOf" srcId="{80AB6B90-FE92-4221-92CC-4993EA4EDB0E}" destId="{8A76EAA9-1877-448B-9C6A-2D9F13F150DA}" srcOrd="0" destOrd="0" presId="urn:microsoft.com/office/officeart/2005/8/layout/hProcess9"/>
    <dgm:cxn modelId="{0DD4379B-0D85-473A-B243-84EA221027F4}" type="presOf" srcId="{60BDF934-1246-4F50-B3E9-24919C04B7AF}" destId="{F2DD4311-89D6-4FDA-B8F8-0C86CA857399}" srcOrd="0" destOrd="0" presId="urn:microsoft.com/office/officeart/2005/8/layout/hProcess9"/>
    <dgm:cxn modelId="{3491D2C0-C1DF-4660-9E27-F80365976D26}" type="presOf" srcId="{5E68BD91-0255-4443-A520-0618D51A4B6B}" destId="{3F0C8938-01B7-4CBD-8EE0-182EBC6CADB5}" srcOrd="0" destOrd="0" presId="urn:microsoft.com/office/officeart/2005/8/layout/hProcess9"/>
    <dgm:cxn modelId="{DF1F98BD-28D7-4A4E-8108-3AB4A85A41EC}" srcId="{5E68BD91-0255-4443-A520-0618D51A4B6B}" destId="{F834B7B0-E443-4B71-8B50-CA7B6CB4585C}" srcOrd="1" destOrd="0" parTransId="{D8E8E2D2-A9EA-4A3A-88C0-2F18D215A47D}" sibTransId="{95B9DD1A-BEDE-4269-A1F0-73C4D3143C91}"/>
    <dgm:cxn modelId="{CA4FED58-91F0-46C8-9C24-500A4EFC8F05}" srcId="{5E68BD91-0255-4443-A520-0618D51A4B6B}" destId="{85929B3C-319A-4152-A78D-CF47D635F1FF}" srcOrd="0" destOrd="0" parTransId="{E942321D-0077-45EB-8C05-A824DA676AF1}" sibTransId="{C22BC59B-27F8-47D9-A1E6-2C00AA1327ED}"/>
    <dgm:cxn modelId="{CF057FFC-EA38-495B-881D-0B0D10916119}" type="presOf" srcId="{F834B7B0-E443-4B71-8B50-CA7B6CB4585C}" destId="{5D3838BE-43AA-4F41-A65B-72EB5A0C523B}" srcOrd="0" destOrd="0" presId="urn:microsoft.com/office/officeart/2005/8/layout/hProcess9"/>
    <dgm:cxn modelId="{0C72C5F6-0F6F-4744-9862-EAC8CC979ECD}" srcId="{5E68BD91-0255-4443-A520-0618D51A4B6B}" destId="{7620468D-9B48-492D-BD27-9966A728DAE1}" srcOrd="4" destOrd="0" parTransId="{3DDB2E1D-3B21-4D86-A61A-0A5917DBF121}" sibTransId="{676136D5-F7E0-48E8-BCA9-19898A185448}"/>
    <dgm:cxn modelId="{53EBE36C-2895-4581-8B3B-BA361C12E472}" type="presParOf" srcId="{3F0C8938-01B7-4CBD-8EE0-182EBC6CADB5}" destId="{EFDD00B6-439C-45CF-81B3-1A031AB32D32}" srcOrd="0" destOrd="0" presId="urn:microsoft.com/office/officeart/2005/8/layout/hProcess9"/>
    <dgm:cxn modelId="{9643DC19-DAED-4562-856E-A0CE183D714E}" type="presParOf" srcId="{3F0C8938-01B7-4CBD-8EE0-182EBC6CADB5}" destId="{79D19EEF-4644-427F-82D7-6613E38476AD}" srcOrd="1" destOrd="0" presId="urn:microsoft.com/office/officeart/2005/8/layout/hProcess9"/>
    <dgm:cxn modelId="{B134C5A4-E1B9-4AF2-9D90-085009E4F21F}" type="presParOf" srcId="{79D19EEF-4644-427F-82D7-6613E38476AD}" destId="{F2866E3E-2D22-4AF0-A954-B83D0E2C3C18}" srcOrd="0" destOrd="0" presId="urn:microsoft.com/office/officeart/2005/8/layout/hProcess9"/>
    <dgm:cxn modelId="{38F00735-3B6C-465C-B7BF-205EC98004D9}" type="presParOf" srcId="{79D19EEF-4644-427F-82D7-6613E38476AD}" destId="{BBFD10ED-6E4A-4C4A-8854-9CD73A16D677}" srcOrd="1" destOrd="0" presId="urn:microsoft.com/office/officeart/2005/8/layout/hProcess9"/>
    <dgm:cxn modelId="{D029DEDD-E6E0-4F17-9C2F-9E5C17D1A8FC}" type="presParOf" srcId="{79D19EEF-4644-427F-82D7-6613E38476AD}" destId="{5D3838BE-43AA-4F41-A65B-72EB5A0C523B}" srcOrd="2" destOrd="0" presId="urn:microsoft.com/office/officeart/2005/8/layout/hProcess9"/>
    <dgm:cxn modelId="{079091C3-BD93-4BA4-9DA3-6D1EAAE2323B}" type="presParOf" srcId="{79D19EEF-4644-427F-82D7-6613E38476AD}" destId="{79B12A87-2607-4006-A65F-3824520FC3CF}" srcOrd="3" destOrd="0" presId="urn:microsoft.com/office/officeart/2005/8/layout/hProcess9"/>
    <dgm:cxn modelId="{54E1D575-E87E-4B12-9093-D7B442F76864}" type="presParOf" srcId="{79D19EEF-4644-427F-82D7-6613E38476AD}" destId="{F2DD4311-89D6-4FDA-B8F8-0C86CA857399}" srcOrd="4" destOrd="0" presId="urn:microsoft.com/office/officeart/2005/8/layout/hProcess9"/>
    <dgm:cxn modelId="{C8BC581C-1089-4E42-AC91-62BD4254C64D}" type="presParOf" srcId="{79D19EEF-4644-427F-82D7-6613E38476AD}" destId="{0C55BB34-C779-4C45-A4AA-97E6A3421FF9}" srcOrd="5" destOrd="0" presId="urn:microsoft.com/office/officeart/2005/8/layout/hProcess9"/>
    <dgm:cxn modelId="{035F3DFD-12B1-414F-AB6F-9974865FD830}" type="presParOf" srcId="{79D19EEF-4644-427F-82D7-6613E38476AD}" destId="{8A76EAA9-1877-448B-9C6A-2D9F13F150DA}" srcOrd="6" destOrd="0" presId="urn:microsoft.com/office/officeart/2005/8/layout/hProcess9"/>
    <dgm:cxn modelId="{938C7561-D477-4E0B-8383-0F8BD907AAC9}" type="presParOf" srcId="{79D19EEF-4644-427F-82D7-6613E38476AD}" destId="{69D10AE8-E6F9-4BF6-8592-7B69DEAD2233}" srcOrd="7" destOrd="0" presId="urn:microsoft.com/office/officeart/2005/8/layout/hProcess9"/>
    <dgm:cxn modelId="{6777D4D5-7C3F-4DD1-B547-489BD236AB5E}" type="presParOf" srcId="{79D19EEF-4644-427F-82D7-6613E38476AD}" destId="{5BB331F7-EA66-4B02-9217-A98DFB4CA122}"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E68BD91-0255-4443-A520-0618D51A4B6B}" type="doc">
      <dgm:prSet loTypeId="urn:microsoft.com/office/officeart/2005/8/layout/hProcess9" loCatId="process" qsTypeId="urn:microsoft.com/office/officeart/2005/8/quickstyle/simple1" qsCatId="simple" csTypeId="urn:microsoft.com/office/officeart/2005/8/colors/accent1_2" csCatId="accent1" phldr="1"/>
      <dgm:spPr/>
    </dgm:pt>
    <dgm:pt modelId="{85929B3C-319A-4152-A78D-CF47D635F1FF}">
      <dgm:prSet phldrT="[Tekst]"/>
      <dgm:spPr>
        <a:solidFill>
          <a:srgbClr val="0070C0"/>
        </a:solidFill>
      </dgm:spPr>
      <dgm:t>
        <a:bodyPr/>
        <a:lstStyle/>
        <a:p>
          <a:r>
            <a:rPr lang="nl-NL" dirty="0"/>
            <a:t>Publicatie</a:t>
          </a:r>
        </a:p>
      </dgm:t>
    </dgm:pt>
    <dgm:pt modelId="{E942321D-0077-45EB-8C05-A824DA676AF1}" type="parTrans" cxnId="{CA4FED58-91F0-46C8-9C24-500A4EFC8F05}">
      <dgm:prSet/>
      <dgm:spPr/>
      <dgm:t>
        <a:bodyPr/>
        <a:lstStyle/>
        <a:p>
          <a:endParaRPr lang="nl-NL"/>
        </a:p>
      </dgm:t>
    </dgm:pt>
    <dgm:pt modelId="{C22BC59B-27F8-47D9-A1E6-2C00AA1327ED}" type="sibTrans" cxnId="{CA4FED58-91F0-46C8-9C24-500A4EFC8F05}">
      <dgm:prSet/>
      <dgm:spPr/>
      <dgm:t>
        <a:bodyPr/>
        <a:lstStyle/>
        <a:p>
          <a:endParaRPr lang="nl-NL"/>
        </a:p>
      </dgm:t>
    </dgm:pt>
    <dgm:pt modelId="{80AB6B90-FE92-4221-92CC-4993EA4EDB0E}">
      <dgm:prSet phldrT="[Tekst]"/>
      <dgm:spPr>
        <a:solidFill>
          <a:srgbClr val="0070C0"/>
        </a:solidFill>
      </dgm:spPr>
      <dgm:t>
        <a:bodyPr/>
        <a:lstStyle/>
        <a:p>
          <a:r>
            <a:rPr lang="nl-NL" dirty="0"/>
            <a:t>Beoordelen inschrijving</a:t>
          </a:r>
        </a:p>
      </dgm:t>
    </dgm:pt>
    <dgm:pt modelId="{BEABBA2E-E6A5-4DA5-82B6-60C97D6BB18D}" type="parTrans" cxnId="{2C80C291-1C9B-4D8A-9273-2DC15771E9C3}">
      <dgm:prSet/>
      <dgm:spPr/>
      <dgm:t>
        <a:bodyPr/>
        <a:lstStyle/>
        <a:p>
          <a:endParaRPr lang="nl-NL"/>
        </a:p>
      </dgm:t>
    </dgm:pt>
    <dgm:pt modelId="{0EE60003-5212-4974-B701-1209498B71ED}" type="sibTrans" cxnId="{2C80C291-1C9B-4D8A-9273-2DC15771E9C3}">
      <dgm:prSet/>
      <dgm:spPr/>
      <dgm:t>
        <a:bodyPr/>
        <a:lstStyle/>
        <a:p>
          <a:endParaRPr lang="nl-NL"/>
        </a:p>
      </dgm:t>
    </dgm:pt>
    <dgm:pt modelId="{7620468D-9B48-492D-BD27-9966A728DAE1}">
      <dgm:prSet phldrT="[Tekst]"/>
      <dgm:spPr>
        <a:solidFill>
          <a:srgbClr val="0070C0"/>
        </a:solidFill>
      </dgm:spPr>
      <dgm:t>
        <a:bodyPr/>
        <a:lstStyle/>
        <a:p>
          <a:r>
            <a:rPr lang="nl-NL" dirty="0"/>
            <a:t>Gunning</a:t>
          </a:r>
        </a:p>
      </dgm:t>
    </dgm:pt>
    <dgm:pt modelId="{3DDB2E1D-3B21-4D86-A61A-0A5917DBF121}" type="parTrans" cxnId="{0C72C5F6-0F6F-4744-9862-EAC8CC979ECD}">
      <dgm:prSet/>
      <dgm:spPr/>
      <dgm:t>
        <a:bodyPr/>
        <a:lstStyle/>
        <a:p>
          <a:endParaRPr lang="nl-NL"/>
        </a:p>
      </dgm:t>
    </dgm:pt>
    <dgm:pt modelId="{676136D5-F7E0-48E8-BCA9-19898A185448}" type="sibTrans" cxnId="{0C72C5F6-0F6F-4744-9862-EAC8CC979ECD}">
      <dgm:prSet/>
      <dgm:spPr/>
      <dgm:t>
        <a:bodyPr/>
        <a:lstStyle/>
        <a:p>
          <a:endParaRPr lang="nl-NL"/>
        </a:p>
      </dgm:t>
    </dgm:pt>
    <dgm:pt modelId="{60BDF934-1246-4F50-B3E9-24919C04B7AF}">
      <dgm:prSet/>
      <dgm:spPr>
        <a:solidFill>
          <a:srgbClr val="0070C0"/>
        </a:solidFill>
      </dgm:spPr>
      <dgm:t>
        <a:bodyPr/>
        <a:lstStyle/>
        <a:p>
          <a:r>
            <a:rPr lang="nl-NL" dirty="0"/>
            <a:t>Inschrijven</a:t>
          </a:r>
        </a:p>
      </dgm:t>
    </dgm:pt>
    <dgm:pt modelId="{31AFBDED-8C27-4BC2-BD27-FA5CCA94D69C}" type="parTrans" cxnId="{C27ECAA3-7A6F-43BB-86D6-4FFAF6DCD0D3}">
      <dgm:prSet/>
      <dgm:spPr/>
      <dgm:t>
        <a:bodyPr/>
        <a:lstStyle/>
        <a:p>
          <a:endParaRPr lang="nl-NL"/>
        </a:p>
      </dgm:t>
    </dgm:pt>
    <dgm:pt modelId="{ED590853-D9AE-4F3C-8128-D8900A001DC0}" type="sibTrans" cxnId="{C27ECAA3-7A6F-43BB-86D6-4FFAF6DCD0D3}">
      <dgm:prSet/>
      <dgm:spPr/>
      <dgm:t>
        <a:bodyPr/>
        <a:lstStyle/>
        <a:p>
          <a:endParaRPr lang="nl-NL"/>
        </a:p>
      </dgm:t>
    </dgm:pt>
    <dgm:pt modelId="{F834B7B0-E443-4B71-8B50-CA7B6CB4585C}">
      <dgm:prSet phldrT="[Tekst]"/>
      <dgm:spPr>
        <a:solidFill>
          <a:srgbClr val="FFC000"/>
        </a:solidFill>
      </dgm:spPr>
      <dgm:t>
        <a:bodyPr/>
        <a:lstStyle/>
        <a:p>
          <a:r>
            <a:rPr lang="nl-NL" dirty="0"/>
            <a:t>Inlichtingen</a:t>
          </a:r>
        </a:p>
      </dgm:t>
    </dgm:pt>
    <dgm:pt modelId="{D8E8E2D2-A9EA-4A3A-88C0-2F18D215A47D}" type="parTrans" cxnId="{DF1F98BD-28D7-4A4E-8108-3AB4A85A41EC}">
      <dgm:prSet/>
      <dgm:spPr/>
      <dgm:t>
        <a:bodyPr/>
        <a:lstStyle/>
        <a:p>
          <a:endParaRPr lang="nl-NL"/>
        </a:p>
      </dgm:t>
    </dgm:pt>
    <dgm:pt modelId="{95B9DD1A-BEDE-4269-A1F0-73C4D3143C91}" type="sibTrans" cxnId="{DF1F98BD-28D7-4A4E-8108-3AB4A85A41EC}">
      <dgm:prSet/>
      <dgm:spPr/>
      <dgm:t>
        <a:bodyPr/>
        <a:lstStyle/>
        <a:p>
          <a:endParaRPr lang="nl-NL"/>
        </a:p>
      </dgm:t>
    </dgm:pt>
    <dgm:pt modelId="{3F0C8938-01B7-4CBD-8EE0-182EBC6CADB5}" type="pres">
      <dgm:prSet presAssocID="{5E68BD91-0255-4443-A520-0618D51A4B6B}" presName="CompostProcess" presStyleCnt="0">
        <dgm:presLayoutVars>
          <dgm:dir/>
          <dgm:resizeHandles val="exact"/>
        </dgm:presLayoutVars>
      </dgm:prSet>
      <dgm:spPr/>
    </dgm:pt>
    <dgm:pt modelId="{EFDD00B6-439C-45CF-81B3-1A031AB32D32}" type="pres">
      <dgm:prSet presAssocID="{5E68BD91-0255-4443-A520-0618D51A4B6B}" presName="arrow" presStyleLbl="bgShp" presStyleIdx="0" presStyleCnt="1" custLinFactNeighborX="3125" custLinFactNeighborY="4023"/>
      <dgm:spPr/>
    </dgm:pt>
    <dgm:pt modelId="{79D19EEF-4644-427F-82D7-6613E38476AD}" type="pres">
      <dgm:prSet presAssocID="{5E68BD91-0255-4443-A520-0618D51A4B6B}" presName="linearProcess" presStyleCnt="0"/>
      <dgm:spPr/>
    </dgm:pt>
    <dgm:pt modelId="{F2866E3E-2D22-4AF0-A954-B83D0E2C3C18}" type="pres">
      <dgm:prSet presAssocID="{85929B3C-319A-4152-A78D-CF47D635F1FF}" presName="textNode" presStyleLbl="node1" presStyleIdx="0" presStyleCnt="5" custLinFactNeighborX="-7843" custLinFactNeighborY="-1782">
        <dgm:presLayoutVars>
          <dgm:bulletEnabled val="1"/>
        </dgm:presLayoutVars>
      </dgm:prSet>
      <dgm:spPr/>
      <dgm:t>
        <a:bodyPr/>
        <a:lstStyle/>
        <a:p>
          <a:endParaRPr lang="nl-NL"/>
        </a:p>
      </dgm:t>
    </dgm:pt>
    <dgm:pt modelId="{BBFD10ED-6E4A-4C4A-8854-9CD73A16D677}" type="pres">
      <dgm:prSet presAssocID="{C22BC59B-27F8-47D9-A1E6-2C00AA1327ED}" presName="sibTrans" presStyleCnt="0"/>
      <dgm:spPr/>
    </dgm:pt>
    <dgm:pt modelId="{5D3838BE-43AA-4F41-A65B-72EB5A0C523B}" type="pres">
      <dgm:prSet presAssocID="{F834B7B0-E443-4B71-8B50-CA7B6CB4585C}" presName="textNode" presStyleLbl="node1" presStyleIdx="1" presStyleCnt="5">
        <dgm:presLayoutVars>
          <dgm:bulletEnabled val="1"/>
        </dgm:presLayoutVars>
      </dgm:prSet>
      <dgm:spPr/>
      <dgm:t>
        <a:bodyPr/>
        <a:lstStyle/>
        <a:p>
          <a:endParaRPr lang="nl-NL"/>
        </a:p>
      </dgm:t>
    </dgm:pt>
    <dgm:pt modelId="{79B12A87-2607-4006-A65F-3824520FC3CF}" type="pres">
      <dgm:prSet presAssocID="{95B9DD1A-BEDE-4269-A1F0-73C4D3143C91}" presName="sibTrans" presStyleCnt="0"/>
      <dgm:spPr/>
    </dgm:pt>
    <dgm:pt modelId="{F2DD4311-89D6-4FDA-B8F8-0C86CA857399}" type="pres">
      <dgm:prSet presAssocID="{60BDF934-1246-4F50-B3E9-24919C04B7AF}" presName="textNode" presStyleLbl="node1" presStyleIdx="2" presStyleCnt="5">
        <dgm:presLayoutVars>
          <dgm:bulletEnabled val="1"/>
        </dgm:presLayoutVars>
      </dgm:prSet>
      <dgm:spPr/>
      <dgm:t>
        <a:bodyPr/>
        <a:lstStyle/>
        <a:p>
          <a:endParaRPr lang="nl-NL"/>
        </a:p>
      </dgm:t>
    </dgm:pt>
    <dgm:pt modelId="{0C55BB34-C779-4C45-A4AA-97E6A3421FF9}" type="pres">
      <dgm:prSet presAssocID="{ED590853-D9AE-4F3C-8128-D8900A001DC0}" presName="sibTrans" presStyleCnt="0"/>
      <dgm:spPr/>
    </dgm:pt>
    <dgm:pt modelId="{8A76EAA9-1877-448B-9C6A-2D9F13F150DA}" type="pres">
      <dgm:prSet presAssocID="{80AB6B90-FE92-4221-92CC-4993EA4EDB0E}" presName="textNode" presStyleLbl="node1" presStyleIdx="3" presStyleCnt="5">
        <dgm:presLayoutVars>
          <dgm:bulletEnabled val="1"/>
        </dgm:presLayoutVars>
      </dgm:prSet>
      <dgm:spPr/>
      <dgm:t>
        <a:bodyPr/>
        <a:lstStyle/>
        <a:p>
          <a:endParaRPr lang="nl-NL"/>
        </a:p>
      </dgm:t>
    </dgm:pt>
    <dgm:pt modelId="{69D10AE8-E6F9-4BF6-8592-7B69DEAD2233}" type="pres">
      <dgm:prSet presAssocID="{0EE60003-5212-4974-B701-1209498B71ED}" presName="sibTrans" presStyleCnt="0"/>
      <dgm:spPr/>
    </dgm:pt>
    <dgm:pt modelId="{5BB331F7-EA66-4B02-9217-A98DFB4CA122}" type="pres">
      <dgm:prSet presAssocID="{7620468D-9B48-492D-BD27-9966A728DAE1}" presName="textNode" presStyleLbl="node1" presStyleIdx="4" presStyleCnt="5">
        <dgm:presLayoutVars>
          <dgm:bulletEnabled val="1"/>
        </dgm:presLayoutVars>
      </dgm:prSet>
      <dgm:spPr/>
      <dgm:t>
        <a:bodyPr/>
        <a:lstStyle/>
        <a:p>
          <a:endParaRPr lang="nl-NL"/>
        </a:p>
      </dgm:t>
    </dgm:pt>
  </dgm:ptLst>
  <dgm:cxnLst>
    <dgm:cxn modelId="{C27ECAA3-7A6F-43BB-86D6-4FFAF6DCD0D3}" srcId="{5E68BD91-0255-4443-A520-0618D51A4B6B}" destId="{60BDF934-1246-4F50-B3E9-24919C04B7AF}" srcOrd="2" destOrd="0" parTransId="{31AFBDED-8C27-4BC2-BD27-FA5CCA94D69C}" sibTransId="{ED590853-D9AE-4F3C-8128-D8900A001DC0}"/>
    <dgm:cxn modelId="{2C80C291-1C9B-4D8A-9273-2DC15771E9C3}" srcId="{5E68BD91-0255-4443-A520-0618D51A4B6B}" destId="{80AB6B90-FE92-4221-92CC-4993EA4EDB0E}" srcOrd="3" destOrd="0" parTransId="{BEABBA2E-E6A5-4DA5-82B6-60C97D6BB18D}" sibTransId="{0EE60003-5212-4974-B701-1209498B71ED}"/>
    <dgm:cxn modelId="{0A8F2821-C83F-432A-B484-CFBEA6F79BBC}" type="presOf" srcId="{85929B3C-319A-4152-A78D-CF47D635F1FF}" destId="{F2866E3E-2D22-4AF0-A954-B83D0E2C3C18}" srcOrd="0" destOrd="0" presId="urn:microsoft.com/office/officeart/2005/8/layout/hProcess9"/>
    <dgm:cxn modelId="{370FBA7D-5BE1-4375-8344-F300240E89C9}" type="presOf" srcId="{5E68BD91-0255-4443-A520-0618D51A4B6B}" destId="{3F0C8938-01B7-4CBD-8EE0-182EBC6CADB5}" srcOrd="0" destOrd="0" presId="urn:microsoft.com/office/officeart/2005/8/layout/hProcess9"/>
    <dgm:cxn modelId="{A0C9E0A9-5C83-4C26-8CF0-6FF0E47396BC}" type="presOf" srcId="{80AB6B90-FE92-4221-92CC-4993EA4EDB0E}" destId="{8A76EAA9-1877-448B-9C6A-2D9F13F150DA}" srcOrd="0" destOrd="0" presId="urn:microsoft.com/office/officeart/2005/8/layout/hProcess9"/>
    <dgm:cxn modelId="{6F8927B7-5AF0-439D-9FEC-71D89F9C8608}" type="presOf" srcId="{F834B7B0-E443-4B71-8B50-CA7B6CB4585C}" destId="{5D3838BE-43AA-4F41-A65B-72EB5A0C523B}" srcOrd="0" destOrd="0" presId="urn:microsoft.com/office/officeart/2005/8/layout/hProcess9"/>
    <dgm:cxn modelId="{7FAD19E6-C4B1-4A9A-9E06-30085A05626E}" type="presOf" srcId="{60BDF934-1246-4F50-B3E9-24919C04B7AF}" destId="{F2DD4311-89D6-4FDA-B8F8-0C86CA857399}" srcOrd="0" destOrd="0" presId="urn:microsoft.com/office/officeart/2005/8/layout/hProcess9"/>
    <dgm:cxn modelId="{DF1F98BD-28D7-4A4E-8108-3AB4A85A41EC}" srcId="{5E68BD91-0255-4443-A520-0618D51A4B6B}" destId="{F834B7B0-E443-4B71-8B50-CA7B6CB4585C}" srcOrd="1" destOrd="0" parTransId="{D8E8E2D2-A9EA-4A3A-88C0-2F18D215A47D}" sibTransId="{95B9DD1A-BEDE-4269-A1F0-73C4D3143C91}"/>
    <dgm:cxn modelId="{CA4FED58-91F0-46C8-9C24-500A4EFC8F05}" srcId="{5E68BD91-0255-4443-A520-0618D51A4B6B}" destId="{85929B3C-319A-4152-A78D-CF47D635F1FF}" srcOrd="0" destOrd="0" parTransId="{E942321D-0077-45EB-8C05-A824DA676AF1}" sibTransId="{C22BC59B-27F8-47D9-A1E6-2C00AA1327ED}"/>
    <dgm:cxn modelId="{305B1538-C1AB-40EB-BEA5-50DFDEA0EB59}" type="presOf" srcId="{7620468D-9B48-492D-BD27-9966A728DAE1}" destId="{5BB331F7-EA66-4B02-9217-A98DFB4CA122}" srcOrd="0" destOrd="0" presId="urn:microsoft.com/office/officeart/2005/8/layout/hProcess9"/>
    <dgm:cxn modelId="{0C72C5F6-0F6F-4744-9862-EAC8CC979ECD}" srcId="{5E68BD91-0255-4443-A520-0618D51A4B6B}" destId="{7620468D-9B48-492D-BD27-9966A728DAE1}" srcOrd="4" destOrd="0" parTransId="{3DDB2E1D-3B21-4D86-A61A-0A5917DBF121}" sibTransId="{676136D5-F7E0-48E8-BCA9-19898A185448}"/>
    <dgm:cxn modelId="{C4C60F6A-BA6D-406C-A0F0-0767E375056E}" type="presParOf" srcId="{3F0C8938-01B7-4CBD-8EE0-182EBC6CADB5}" destId="{EFDD00B6-439C-45CF-81B3-1A031AB32D32}" srcOrd="0" destOrd="0" presId="urn:microsoft.com/office/officeart/2005/8/layout/hProcess9"/>
    <dgm:cxn modelId="{E33A6C1C-90ED-4501-BCED-1DF3A41990E7}" type="presParOf" srcId="{3F0C8938-01B7-4CBD-8EE0-182EBC6CADB5}" destId="{79D19EEF-4644-427F-82D7-6613E38476AD}" srcOrd="1" destOrd="0" presId="urn:microsoft.com/office/officeart/2005/8/layout/hProcess9"/>
    <dgm:cxn modelId="{88054185-C7E0-40A4-A191-BA5A76B9C084}" type="presParOf" srcId="{79D19EEF-4644-427F-82D7-6613E38476AD}" destId="{F2866E3E-2D22-4AF0-A954-B83D0E2C3C18}" srcOrd="0" destOrd="0" presId="urn:microsoft.com/office/officeart/2005/8/layout/hProcess9"/>
    <dgm:cxn modelId="{732A3FB8-2084-4917-8867-14664B7EA8EC}" type="presParOf" srcId="{79D19EEF-4644-427F-82D7-6613E38476AD}" destId="{BBFD10ED-6E4A-4C4A-8854-9CD73A16D677}" srcOrd="1" destOrd="0" presId="urn:microsoft.com/office/officeart/2005/8/layout/hProcess9"/>
    <dgm:cxn modelId="{FCEFC243-9763-48D8-86E4-67C203F42261}" type="presParOf" srcId="{79D19EEF-4644-427F-82D7-6613E38476AD}" destId="{5D3838BE-43AA-4F41-A65B-72EB5A0C523B}" srcOrd="2" destOrd="0" presId="urn:microsoft.com/office/officeart/2005/8/layout/hProcess9"/>
    <dgm:cxn modelId="{CDE99A22-313C-45FE-9BE3-0731A884EAFF}" type="presParOf" srcId="{79D19EEF-4644-427F-82D7-6613E38476AD}" destId="{79B12A87-2607-4006-A65F-3824520FC3CF}" srcOrd="3" destOrd="0" presId="urn:microsoft.com/office/officeart/2005/8/layout/hProcess9"/>
    <dgm:cxn modelId="{E2C7EF58-DF51-41FD-BB4E-F738E3972C80}" type="presParOf" srcId="{79D19EEF-4644-427F-82D7-6613E38476AD}" destId="{F2DD4311-89D6-4FDA-B8F8-0C86CA857399}" srcOrd="4" destOrd="0" presId="urn:microsoft.com/office/officeart/2005/8/layout/hProcess9"/>
    <dgm:cxn modelId="{06E3B156-89D5-4812-871B-3166991593BB}" type="presParOf" srcId="{79D19EEF-4644-427F-82D7-6613E38476AD}" destId="{0C55BB34-C779-4C45-A4AA-97E6A3421FF9}" srcOrd="5" destOrd="0" presId="urn:microsoft.com/office/officeart/2005/8/layout/hProcess9"/>
    <dgm:cxn modelId="{53C1368D-A4E1-46A1-B3CC-77A996B32C41}" type="presParOf" srcId="{79D19EEF-4644-427F-82D7-6613E38476AD}" destId="{8A76EAA9-1877-448B-9C6A-2D9F13F150DA}" srcOrd="6" destOrd="0" presId="urn:microsoft.com/office/officeart/2005/8/layout/hProcess9"/>
    <dgm:cxn modelId="{AB7BA5A9-42F3-4466-9001-9AC873002776}" type="presParOf" srcId="{79D19EEF-4644-427F-82D7-6613E38476AD}" destId="{69D10AE8-E6F9-4BF6-8592-7B69DEAD2233}" srcOrd="7" destOrd="0" presId="urn:microsoft.com/office/officeart/2005/8/layout/hProcess9"/>
    <dgm:cxn modelId="{FBDF0FD7-30B5-449E-B742-CDF2633F940C}" type="presParOf" srcId="{79D19EEF-4644-427F-82D7-6613E38476AD}" destId="{5BB331F7-EA66-4B02-9217-A98DFB4CA122}"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68BD91-0255-4443-A520-0618D51A4B6B}" type="doc">
      <dgm:prSet loTypeId="urn:microsoft.com/office/officeart/2005/8/layout/hProcess9" loCatId="process" qsTypeId="urn:microsoft.com/office/officeart/2005/8/quickstyle/simple1" qsCatId="simple" csTypeId="urn:microsoft.com/office/officeart/2005/8/colors/accent1_2" csCatId="accent1" phldr="1"/>
      <dgm:spPr/>
    </dgm:pt>
    <dgm:pt modelId="{85929B3C-319A-4152-A78D-CF47D635F1FF}">
      <dgm:prSet phldrT="[Tekst]"/>
      <dgm:spPr>
        <a:solidFill>
          <a:srgbClr val="0070C0"/>
        </a:solidFill>
      </dgm:spPr>
      <dgm:t>
        <a:bodyPr/>
        <a:lstStyle/>
        <a:p>
          <a:r>
            <a:rPr lang="nl-NL" dirty="0"/>
            <a:t>Publicatie</a:t>
          </a:r>
        </a:p>
      </dgm:t>
    </dgm:pt>
    <dgm:pt modelId="{E942321D-0077-45EB-8C05-A824DA676AF1}" type="parTrans" cxnId="{CA4FED58-91F0-46C8-9C24-500A4EFC8F05}">
      <dgm:prSet/>
      <dgm:spPr/>
      <dgm:t>
        <a:bodyPr/>
        <a:lstStyle/>
        <a:p>
          <a:endParaRPr lang="nl-NL"/>
        </a:p>
      </dgm:t>
    </dgm:pt>
    <dgm:pt modelId="{C22BC59B-27F8-47D9-A1E6-2C00AA1327ED}" type="sibTrans" cxnId="{CA4FED58-91F0-46C8-9C24-500A4EFC8F05}">
      <dgm:prSet/>
      <dgm:spPr/>
      <dgm:t>
        <a:bodyPr/>
        <a:lstStyle/>
        <a:p>
          <a:endParaRPr lang="nl-NL"/>
        </a:p>
      </dgm:t>
    </dgm:pt>
    <dgm:pt modelId="{80AB6B90-FE92-4221-92CC-4993EA4EDB0E}">
      <dgm:prSet phldrT="[Tekst]"/>
      <dgm:spPr>
        <a:solidFill>
          <a:srgbClr val="0070C0"/>
        </a:solidFill>
      </dgm:spPr>
      <dgm:t>
        <a:bodyPr/>
        <a:lstStyle/>
        <a:p>
          <a:r>
            <a:rPr lang="nl-NL" dirty="0"/>
            <a:t>Beoordelen inschrijving</a:t>
          </a:r>
        </a:p>
      </dgm:t>
    </dgm:pt>
    <dgm:pt modelId="{BEABBA2E-E6A5-4DA5-82B6-60C97D6BB18D}" type="parTrans" cxnId="{2C80C291-1C9B-4D8A-9273-2DC15771E9C3}">
      <dgm:prSet/>
      <dgm:spPr/>
      <dgm:t>
        <a:bodyPr/>
        <a:lstStyle/>
        <a:p>
          <a:endParaRPr lang="nl-NL"/>
        </a:p>
      </dgm:t>
    </dgm:pt>
    <dgm:pt modelId="{0EE60003-5212-4974-B701-1209498B71ED}" type="sibTrans" cxnId="{2C80C291-1C9B-4D8A-9273-2DC15771E9C3}">
      <dgm:prSet/>
      <dgm:spPr/>
      <dgm:t>
        <a:bodyPr/>
        <a:lstStyle/>
        <a:p>
          <a:endParaRPr lang="nl-NL"/>
        </a:p>
      </dgm:t>
    </dgm:pt>
    <dgm:pt modelId="{7620468D-9B48-492D-BD27-9966A728DAE1}">
      <dgm:prSet phldrT="[Tekst]"/>
      <dgm:spPr>
        <a:solidFill>
          <a:srgbClr val="0070C0"/>
        </a:solidFill>
      </dgm:spPr>
      <dgm:t>
        <a:bodyPr/>
        <a:lstStyle/>
        <a:p>
          <a:r>
            <a:rPr lang="nl-NL" dirty="0"/>
            <a:t>Gunning</a:t>
          </a:r>
        </a:p>
      </dgm:t>
    </dgm:pt>
    <dgm:pt modelId="{3DDB2E1D-3B21-4D86-A61A-0A5917DBF121}" type="parTrans" cxnId="{0C72C5F6-0F6F-4744-9862-EAC8CC979ECD}">
      <dgm:prSet/>
      <dgm:spPr/>
      <dgm:t>
        <a:bodyPr/>
        <a:lstStyle/>
        <a:p>
          <a:endParaRPr lang="nl-NL"/>
        </a:p>
      </dgm:t>
    </dgm:pt>
    <dgm:pt modelId="{676136D5-F7E0-48E8-BCA9-19898A185448}" type="sibTrans" cxnId="{0C72C5F6-0F6F-4744-9862-EAC8CC979ECD}">
      <dgm:prSet/>
      <dgm:spPr/>
      <dgm:t>
        <a:bodyPr/>
        <a:lstStyle/>
        <a:p>
          <a:endParaRPr lang="nl-NL"/>
        </a:p>
      </dgm:t>
    </dgm:pt>
    <dgm:pt modelId="{60BDF934-1246-4F50-B3E9-24919C04B7AF}">
      <dgm:prSet/>
      <dgm:spPr>
        <a:solidFill>
          <a:srgbClr val="FFC000"/>
        </a:solidFill>
      </dgm:spPr>
      <dgm:t>
        <a:bodyPr/>
        <a:lstStyle/>
        <a:p>
          <a:r>
            <a:rPr lang="nl-NL" dirty="0"/>
            <a:t>Inschrijven</a:t>
          </a:r>
        </a:p>
      </dgm:t>
    </dgm:pt>
    <dgm:pt modelId="{31AFBDED-8C27-4BC2-BD27-FA5CCA94D69C}" type="parTrans" cxnId="{C27ECAA3-7A6F-43BB-86D6-4FFAF6DCD0D3}">
      <dgm:prSet/>
      <dgm:spPr/>
      <dgm:t>
        <a:bodyPr/>
        <a:lstStyle/>
        <a:p>
          <a:endParaRPr lang="nl-NL"/>
        </a:p>
      </dgm:t>
    </dgm:pt>
    <dgm:pt modelId="{ED590853-D9AE-4F3C-8128-D8900A001DC0}" type="sibTrans" cxnId="{C27ECAA3-7A6F-43BB-86D6-4FFAF6DCD0D3}">
      <dgm:prSet/>
      <dgm:spPr/>
      <dgm:t>
        <a:bodyPr/>
        <a:lstStyle/>
        <a:p>
          <a:endParaRPr lang="nl-NL"/>
        </a:p>
      </dgm:t>
    </dgm:pt>
    <dgm:pt modelId="{F834B7B0-E443-4B71-8B50-CA7B6CB4585C}">
      <dgm:prSet phldrT="[Tekst]"/>
      <dgm:spPr>
        <a:solidFill>
          <a:srgbClr val="0070C0"/>
        </a:solidFill>
      </dgm:spPr>
      <dgm:t>
        <a:bodyPr/>
        <a:lstStyle/>
        <a:p>
          <a:r>
            <a:rPr lang="nl-NL" dirty="0"/>
            <a:t>Inlichtingen</a:t>
          </a:r>
        </a:p>
      </dgm:t>
    </dgm:pt>
    <dgm:pt modelId="{D8E8E2D2-A9EA-4A3A-88C0-2F18D215A47D}" type="parTrans" cxnId="{DF1F98BD-28D7-4A4E-8108-3AB4A85A41EC}">
      <dgm:prSet/>
      <dgm:spPr/>
      <dgm:t>
        <a:bodyPr/>
        <a:lstStyle/>
        <a:p>
          <a:endParaRPr lang="nl-NL"/>
        </a:p>
      </dgm:t>
    </dgm:pt>
    <dgm:pt modelId="{95B9DD1A-BEDE-4269-A1F0-73C4D3143C91}" type="sibTrans" cxnId="{DF1F98BD-28D7-4A4E-8108-3AB4A85A41EC}">
      <dgm:prSet/>
      <dgm:spPr/>
      <dgm:t>
        <a:bodyPr/>
        <a:lstStyle/>
        <a:p>
          <a:endParaRPr lang="nl-NL"/>
        </a:p>
      </dgm:t>
    </dgm:pt>
    <dgm:pt modelId="{3F0C8938-01B7-4CBD-8EE0-182EBC6CADB5}" type="pres">
      <dgm:prSet presAssocID="{5E68BD91-0255-4443-A520-0618D51A4B6B}" presName="CompostProcess" presStyleCnt="0">
        <dgm:presLayoutVars>
          <dgm:dir/>
          <dgm:resizeHandles val="exact"/>
        </dgm:presLayoutVars>
      </dgm:prSet>
      <dgm:spPr/>
    </dgm:pt>
    <dgm:pt modelId="{EFDD00B6-439C-45CF-81B3-1A031AB32D32}" type="pres">
      <dgm:prSet presAssocID="{5E68BD91-0255-4443-A520-0618D51A4B6B}" presName="arrow" presStyleLbl="bgShp" presStyleIdx="0" presStyleCnt="1" custLinFactNeighborX="3125" custLinFactNeighborY="4023"/>
      <dgm:spPr/>
    </dgm:pt>
    <dgm:pt modelId="{79D19EEF-4644-427F-82D7-6613E38476AD}" type="pres">
      <dgm:prSet presAssocID="{5E68BD91-0255-4443-A520-0618D51A4B6B}" presName="linearProcess" presStyleCnt="0"/>
      <dgm:spPr/>
    </dgm:pt>
    <dgm:pt modelId="{F2866E3E-2D22-4AF0-A954-B83D0E2C3C18}" type="pres">
      <dgm:prSet presAssocID="{85929B3C-319A-4152-A78D-CF47D635F1FF}" presName="textNode" presStyleLbl="node1" presStyleIdx="0" presStyleCnt="5" custLinFactNeighborX="-7843" custLinFactNeighborY="-1782">
        <dgm:presLayoutVars>
          <dgm:bulletEnabled val="1"/>
        </dgm:presLayoutVars>
      </dgm:prSet>
      <dgm:spPr/>
      <dgm:t>
        <a:bodyPr/>
        <a:lstStyle/>
        <a:p>
          <a:endParaRPr lang="nl-NL"/>
        </a:p>
      </dgm:t>
    </dgm:pt>
    <dgm:pt modelId="{BBFD10ED-6E4A-4C4A-8854-9CD73A16D677}" type="pres">
      <dgm:prSet presAssocID="{C22BC59B-27F8-47D9-A1E6-2C00AA1327ED}" presName="sibTrans" presStyleCnt="0"/>
      <dgm:spPr/>
    </dgm:pt>
    <dgm:pt modelId="{5D3838BE-43AA-4F41-A65B-72EB5A0C523B}" type="pres">
      <dgm:prSet presAssocID="{F834B7B0-E443-4B71-8B50-CA7B6CB4585C}" presName="textNode" presStyleLbl="node1" presStyleIdx="1" presStyleCnt="5">
        <dgm:presLayoutVars>
          <dgm:bulletEnabled val="1"/>
        </dgm:presLayoutVars>
      </dgm:prSet>
      <dgm:spPr/>
      <dgm:t>
        <a:bodyPr/>
        <a:lstStyle/>
        <a:p>
          <a:endParaRPr lang="nl-NL"/>
        </a:p>
      </dgm:t>
    </dgm:pt>
    <dgm:pt modelId="{79B12A87-2607-4006-A65F-3824520FC3CF}" type="pres">
      <dgm:prSet presAssocID="{95B9DD1A-BEDE-4269-A1F0-73C4D3143C91}" presName="sibTrans" presStyleCnt="0"/>
      <dgm:spPr/>
    </dgm:pt>
    <dgm:pt modelId="{F2DD4311-89D6-4FDA-B8F8-0C86CA857399}" type="pres">
      <dgm:prSet presAssocID="{60BDF934-1246-4F50-B3E9-24919C04B7AF}" presName="textNode" presStyleLbl="node1" presStyleIdx="2" presStyleCnt="5">
        <dgm:presLayoutVars>
          <dgm:bulletEnabled val="1"/>
        </dgm:presLayoutVars>
      </dgm:prSet>
      <dgm:spPr/>
      <dgm:t>
        <a:bodyPr/>
        <a:lstStyle/>
        <a:p>
          <a:endParaRPr lang="nl-NL"/>
        </a:p>
      </dgm:t>
    </dgm:pt>
    <dgm:pt modelId="{0C55BB34-C779-4C45-A4AA-97E6A3421FF9}" type="pres">
      <dgm:prSet presAssocID="{ED590853-D9AE-4F3C-8128-D8900A001DC0}" presName="sibTrans" presStyleCnt="0"/>
      <dgm:spPr/>
    </dgm:pt>
    <dgm:pt modelId="{8A76EAA9-1877-448B-9C6A-2D9F13F150DA}" type="pres">
      <dgm:prSet presAssocID="{80AB6B90-FE92-4221-92CC-4993EA4EDB0E}" presName="textNode" presStyleLbl="node1" presStyleIdx="3" presStyleCnt="5">
        <dgm:presLayoutVars>
          <dgm:bulletEnabled val="1"/>
        </dgm:presLayoutVars>
      </dgm:prSet>
      <dgm:spPr/>
      <dgm:t>
        <a:bodyPr/>
        <a:lstStyle/>
        <a:p>
          <a:endParaRPr lang="nl-NL"/>
        </a:p>
      </dgm:t>
    </dgm:pt>
    <dgm:pt modelId="{69D10AE8-E6F9-4BF6-8592-7B69DEAD2233}" type="pres">
      <dgm:prSet presAssocID="{0EE60003-5212-4974-B701-1209498B71ED}" presName="sibTrans" presStyleCnt="0"/>
      <dgm:spPr/>
    </dgm:pt>
    <dgm:pt modelId="{5BB331F7-EA66-4B02-9217-A98DFB4CA122}" type="pres">
      <dgm:prSet presAssocID="{7620468D-9B48-492D-BD27-9966A728DAE1}" presName="textNode" presStyleLbl="node1" presStyleIdx="4" presStyleCnt="5">
        <dgm:presLayoutVars>
          <dgm:bulletEnabled val="1"/>
        </dgm:presLayoutVars>
      </dgm:prSet>
      <dgm:spPr/>
      <dgm:t>
        <a:bodyPr/>
        <a:lstStyle/>
        <a:p>
          <a:endParaRPr lang="nl-NL"/>
        </a:p>
      </dgm:t>
    </dgm:pt>
  </dgm:ptLst>
  <dgm:cxnLst>
    <dgm:cxn modelId="{1A67B5C9-D14C-4C25-BD65-B8355F3B4C86}" type="presOf" srcId="{F834B7B0-E443-4B71-8B50-CA7B6CB4585C}" destId="{5D3838BE-43AA-4F41-A65B-72EB5A0C523B}" srcOrd="0" destOrd="0" presId="urn:microsoft.com/office/officeart/2005/8/layout/hProcess9"/>
    <dgm:cxn modelId="{C27ECAA3-7A6F-43BB-86D6-4FFAF6DCD0D3}" srcId="{5E68BD91-0255-4443-A520-0618D51A4B6B}" destId="{60BDF934-1246-4F50-B3E9-24919C04B7AF}" srcOrd="2" destOrd="0" parTransId="{31AFBDED-8C27-4BC2-BD27-FA5CCA94D69C}" sibTransId="{ED590853-D9AE-4F3C-8128-D8900A001DC0}"/>
    <dgm:cxn modelId="{2C80C291-1C9B-4D8A-9273-2DC15771E9C3}" srcId="{5E68BD91-0255-4443-A520-0618D51A4B6B}" destId="{80AB6B90-FE92-4221-92CC-4993EA4EDB0E}" srcOrd="3" destOrd="0" parTransId="{BEABBA2E-E6A5-4DA5-82B6-60C97D6BB18D}" sibTransId="{0EE60003-5212-4974-B701-1209498B71ED}"/>
    <dgm:cxn modelId="{21952C6E-C768-4205-81F8-E2C6D703EF22}" type="presOf" srcId="{80AB6B90-FE92-4221-92CC-4993EA4EDB0E}" destId="{8A76EAA9-1877-448B-9C6A-2D9F13F150DA}" srcOrd="0" destOrd="0" presId="urn:microsoft.com/office/officeart/2005/8/layout/hProcess9"/>
    <dgm:cxn modelId="{D6EF99E8-10CF-48B8-88AD-065CB7246531}" type="presOf" srcId="{60BDF934-1246-4F50-B3E9-24919C04B7AF}" destId="{F2DD4311-89D6-4FDA-B8F8-0C86CA857399}" srcOrd="0" destOrd="0" presId="urn:microsoft.com/office/officeart/2005/8/layout/hProcess9"/>
    <dgm:cxn modelId="{DF1F98BD-28D7-4A4E-8108-3AB4A85A41EC}" srcId="{5E68BD91-0255-4443-A520-0618D51A4B6B}" destId="{F834B7B0-E443-4B71-8B50-CA7B6CB4585C}" srcOrd="1" destOrd="0" parTransId="{D8E8E2D2-A9EA-4A3A-88C0-2F18D215A47D}" sibTransId="{95B9DD1A-BEDE-4269-A1F0-73C4D3143C91}"/>
    <dgm:cxn modelId="{CE13BE5B-2C05-4A6D-A9BE-E5500373B12B}" type="presOf" srcId="{7620468D-9B48-492D-BD27-9966A728DAE1}" destId="{5BB331F7-EA66-4B02-9217-A98DFB4CA122}" srcOrd="0" destOrd="0" presId="urn:microsoft.com/office/officeart/2005/8/layout/hProcess9"/>
    <dgm:cxn modelId="{CAD70C7E-85DE-4BBC-897A-EBDF24BDAC8D}" type="presOf" srcId="{5E68BD91-0255-4443-A520-0618D51A4B6B}" destId="{3F0C8938-01B7-4CBD-8EE0-182EBC6CADB5}" srcOrd="0" destOrd="0" presId="urn:microsoft.com/office/officeart/2005/8/layout/hProcess9"/>
    <dgm:cxn modelId="{CA4FED58-91F0-46C8-9C24-500A4EFC8F05}" srcId="{5E68BD91-0255-4443-A520-0618D51A4B6B}" destId="{85929B3C-319A-4152-A78D-CF47D635F1FF}" srcOrd="0" destOrd="0" parTransId="{E942321D-0077-45EB-8C05-A824DA676AF1}" sibTransId="{C22BC59B-27F8-47D9-A1E6-2C00AA1327ED}"/>
    <dgm:cxn modelId="{0C72C5F6-0F6F-4744-9862-EAC8CC979ECD}" srcId="{5E68BD91-0255-4443-A520-0618D51A4B6B}" destId="{7620468D-9B48-492D-BD27-9966A728DAE1}" srcOrd="4" destOrd="0" parTransId="{3DDB2E1D-3B21-4D86-A61A-0A5917DBF121}" sibTransId="{676136D5-F7E0-48E8-BCA9-19898A185448}"/>
    <dgm:cxn modelId="{0C64D750-22BD-4748-BE2A-A208FBBF05D1}" type="presOf" srcId="{85929B3C-319A-4152-A78D-CF47D635F1FF}" destId="{F2866E3E-2D22-4AF0-A954-B83D0E2C3C18}" srcOrd="0" destOrd="0" presId="urn:microsoft.com/office/officeart/2005/8/layout/hProcess9"/>
    <dgm:cxn modelId="{9DEC2AF4-1A39-42EF-9466-E9FADFA8648F}" type="presParOf" srcId="{3F0C8938-01B7-4CBD-8EE0-182EBC6CADB5}" destId="{EFDD00B6-439C-45CF-81B3-1A031AB32D32}" srcOrd="0" destOrd="0" presId="urn:microsoft.com/office/officeart/2005/8/layout/hProcess9"/>
    <dgm:cxn modelId="{BFAA0EF5-9F0C-4073-B3D5-A4540F2057D8}" type="presParOf" srcId="{3F0C8938-01B7-4CBD-8EE0-182EBC6CADB5}" destId="{79D19EEF-4644-427F-82D7-6613E38476AD}" srcOrd="1" destOrd="0" presId="urn:microsoft.com/office/officeart/2005/8/layout/hProcess9"/>
    <dgm:cxn modelId="{AC1BFA7A-AF57-4C27-A13D-A9C5AAC7AF79}" type="presParOf" srcId="{79D19EEF-4644-427F-82D7-6613E38476AD}" destId="{F2866E3E-2D22-4AF0-A954-B83D0E2C3C18}" srcOrd="0" destOrd="0" presId="urn:microsoft.com/office/officeart/2005/8/layout/hProcess9"/>
    <dgm:cxn modelId="{98F5633F-C2A9-41F1-AB05-EC8EFA6271FF}" type="presParOf" srcId="{79D19EEF-4644-427F-82D7-6613E38476AD}" destId="{BBFD10ED-6E4A-4C4A-8854-9CD73A16D677}" srcOrd="1" destOrd="0" presId="urn:microsoft.com/office/officeart/2005/8/layout/hProcess9"/>
    <dgm:cxn modelId="{C8CE070D-DF4C-499F-8B3C-824F38967D8C}" type="presParOf" srcId="{79D19EEF-4644-427F-82D7-6613E38476AD}" destId="{5D3838BE-43AA-4F41-A65B-72EB5A0C523B}" srcOrd="2" destOrd="0" presId="urn:microsoft.com/office/officeart/2005/8/layout/hProcess9"/>
    <dgm:cxn modelId="{31515FA1-4DF9-4CD7-8EF9-8FBA079BE090}" type="presParOf" srcId="{79D19EEF-4644-427F-82D7-6613E38476AD}" destId="{79B12A87-2607-4006-A65F-3824520FC3CF}" srcOrd="3" destOrd="0" presId="urn:microsoft.com/office/officeart/2005/8/layout/hProcess9"/>
    <dgm:cxn modelId="{BDE1868C-4E22-4B1A-93EE-087BAD816577}" type="presParOf" srcId="{79D19EEF-4644-427F-82D7-6613E38476AD}" destId="{F2DD4311-89D6-4FDA-B8F8-0C86CA857399}" srcOrd="4" destOrd="0" presId="urn:microsoft.com/office/officeart/2005/8/layout/hProcess9"/>
    <dgm:cxn modelId="{2D6D76D1-1F86-4DC5-8304-55BFC0377EB3}" type="presParOf" srcId="{79D19EEF-4644-427F-82D7-6613E38476AD}" destId="{0C55BB34-C779-4C45-A4AA-97E6A3421FF9}" srcOrd="5" destOrd="0" presId="urn:microsoft.com/office/officeart/2005/8/layout/hProcess9"/>
    <dgm:cxn modelId="{6EA67FD7-9DA3-40A7-BD1A-846A3511FB21}" type="presParOf" srcId="{79D19EEF-4644-427F-82D7-6613E38476AD}" destId="{8A76EAA9-1877-448B-9C6A-2D9F13F150DA}" srcOrd="6" destOrd="0" presId="urn:microsoft.com/office/officeart/2005/8/layout/hProcess9"/>
    <dgm:cxn modelId="{8C73BA22-2AF1-4AE4-B566-E44A455BA0F0}" type="presParOf" srcId="{79D19EEF-4644-427F-82D7-6613E38476AD}" destId="{69D10AE8-E6F9-4BF6-8592-7B69DEAD2233}" srcOrd="7" destOrd="0" presId="urn:microsoft.com/office/officeart/2005/8/layout/hProcess9"/>
    <dgm:cxn modelId="{A2C3F2C5-33E4-4ADD-B4FF-094841EE0CDC}" type="presParOf" srcId="{79D19EEF-4644-427F-82D7-6613E38476AD}" destId="{5BB331F7-EA66-4B02-9217-A98DFB4CA122}"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E68BD91-0255-4443-A520-0618D51A4B6B}" type="doc">
      <dgm:prSet loTypeId="urn:microsoft.com/office/officeart/2005/8/layout/hProcess9" loCatId="process" qsTypeId="urn:microsoft.com/office/officeart/2005/8/quickstyle/simple1" qsCatId="simple" csTypeId="urn:microsoft.com/office/officeart/2005/8/colors/accent1_2" csCatId="accent1" phldr="1"/>
      <dgm:spPr/>
    </dgm:pt>
    <dgm:pt modelId="{85929B3C-319A-4152-A78D-CF47D635F1FF}">
      <dgm:prSet phldrT="[Tekst]"/>
      <dgm:spPr>
        <a:solidFill>
          <a:srgbClr val="0070C0"/>
        </a:solidFill>
      </dgm:spPr>
      <dgm:t>
        <a:bodyPr/>
        <a:lstStyle/>
        <a:p>
          <a:r>
            <a:rPr lang="nl-NL" dirty="0"/>
            <a:t>Publicatie</a:t>
          </a:r>
        </a:p>
      </dgm:t>
    </dgm:pt>
    <dgm:pt modelId="{E942321D-0077-45EB-8C05-A824DA676AF1}" type="parTrans" cxnId="{CA4FED58-91F0-46C8-9C24-500A4EFC8F05}">
      <dgm:prSet/>
      <dgm:spPr/>
      <dgm:t>
        <a:bodyPr/>
        <a:lstStyle/>
        <a:p>
          <a:endParaRPr lang="nl-NL"/>
        </a:p>
      </dgm:t>
    </dgm:pt>
    <dgm:pt modelId="{C22BC59B-27F8-47D9-A1E6-2C00AA1327ED}" type="sibTrans" cxnId="{CA4FED58-91F0-46C8-9C24-500A4EFC8F05}">
      <dgm:prSet/>
      <dgm:spPr/>
      <dgm:t>
        <a:bodyPr/>
        <a:lstStyle/>
        <a:p>
          <a:endParaRPr lang="nl-NL"/>
        </a:p>
      </dgm:t>
    </dgm:pt>
    <dgm:pt modelId="{80AB6B90-FE92-4221-92CC-4993EA4EDB0E}">
      <dgm:prSet phldrT="[Tekst]"/>
      <dgm:spPr>
        <a:solidFill>
          <a:srgbClr val="FFC000"/>
        </a:solidFill>
      </dgm:spPr>
      <dgm:t>
        <a:bodyPr/>
        <a:lstStyle/>
        <a:p>
          <a:r>
            <a:rPr lang="nl-NL" dirty="0"/>
            <a:t>Beoordelen inschrijving</a:t>
          </a:r>
        </a:p>
      </dgm:t>
    </dgm:pt>
    <dgm:pt modelId="{BEABBA2E-E6A5-4DA5-82B6-60C97D6BB18D}" type="parTrans" cxnId="{2C80C291-1C9B-4D8A-9273-2DC15771E9C3}">
      <dgm:prSet/>
      <dgm:spPr/>
      <dgm:t>
        <a:bodyPr/>
        <a:lstStyle/>
        <a:p>
          <a:endParaRPr lang="nl-NL"/>
        </a:p>
      </dgm:t>
    </dgm:pt>
    <dgm:pt modelId="{0EE60003-5212-4974-B701-1209498B71ED}" type="sibTrans" cxnId="{2C80C291-1C9B-4D8A-9273-2DC15771E9C3}">
      <dgm:prSet/>
      <dgm:spPr/>
      <dgm:t>
        <a:bodyPr/>
        <a:lstStyle/>
        <a:p>
          <a:endParaRPr lang="nl-NL"/>
        </a:p>
      </dgm:t>
    </dgm:pt>
    <dgm:pt modelId="{7620468D-9B48-492D-BD27-9966A728DAE1}">
      <dgm:prSet phldrT="[Tekst]"/>
      <dgm:spPr>
        <a:solidFill>
          <a:srgbClr val="0070C0"/>
        </a:solidFill>
      </dgm:spPr>
      <dgm:t>
        <a:bodyPr/>
        <a:lstStyle/>
        <a:p>
          <a:r>
            <a:rPr lang="nl-NL" dirty="0"/>
            <a:t>Gunning</a:t>
          </a:r>
        </a:p>
      </dgm:t>
    </dgm:pt>
    <dgm:pt modelId="{3DDB2E1D-3B21-4D86-A61A-0A5917DBF121}" type="parTrans" cxnId="{0C72C5F6-0F6F-4744-9862-EAC8CC979ECD}">
      <dgm:prSet/>
      <dgm:spPr/>
      <dgm:t>
        <a:bodyPr/>
        <a:lstStyle/>
        <a:p>
          <a:endParaRPr lang="nl-NL"/>
        </a:p>
      </dgm:t>
    </dgm:pt>
    <dgm:pt modelId="{676136D5-F7E0-48E8-BCA9-19898A185448}" type="sibTrans" cxnId="{0C72C5F6-0F6F-4744-9862-EAC8CC979ECD}">
      <dgm:prSet/>
      <dgm:spPr/>
      <dgm:t>
        <a:bodyPr/>
        <a:lstStyle/>
        <a:p>
          <a:endParaRPr lang="nl-NL"/>
        </a:p>
      </dgm:t>
    </dgm:pt>
    <dgm:pt modelId="{60BDF934-1246-4F50-B3E9-24919C04B7AF}">
      <dgm:prSet/>
      <dgm:spPr>
        <a:solidFill>
          <a:srgbClr val="0070C0"/>
        </a:solidFill>
      </dgm:spPr>
      <dgm:t>
        <a:bodyPr/>
        <a:lstStyle/>
        <a:p>
          <a:r>
            <a:rPr lang="nl-NL" dirty="0"/>
            <a:t>Inschrijven</a:t>
          </a:r>
        </a:p>
      </dgm:t>
    </dgm:pt>
    <dgm:pt modelId="{31AFBDED-8C27-4BC2-BD27-FA5CCA94D69C}" type="parTrans" cxnId="{C27ECAA3-7A6F-43BB-86D6-4FFAF6DCD0D3}">
      <dgm:prSet/>
      <dgm:spPr/>
      <dgm:t>
        <a:bodyPr/>
        <a:lstStyle/>
        <a:p>
          <a:endParaRPr lang="nl-NL"/>
        </a:p>
      </dgm:t>
    </dgm:pt>
    <dgm:pt modelId="{ED590853-D9AE-4F3C-8128-D8900A001DC0}" type="sibTrans" cxnId="{C27ECAA3-7A6F-43BB-86D6-4FFAF6DCD0D3}">
      <dgm:prSet/>
      <dgm:spPr/>
      <dgm:t>
        <a:bodyPr/>
        <a:lstStyle/>
        <a:p>
          <a:endParaRPr lang="nl-NL"/>
        </a:p>
      </dgm:t>
    </dgm:pt>
    <dgm:pt modelId="{F834B7B0-E443-4B71-8B50-CA7B6CB4585C}">
      <dgm:prSet phldrT="[Tekst]"/>
      <dgm:spPr>
        <a:solidFill>
          <a:srgbClr val="0070C0"/>
        </a:solidFill>
      </dgm:spPr>
      <dgm:t>
        <a:bodyPr/>
        <a:lstStyle/>
        <a:p>
          <a:r>
            <a:rPr lang="nl-NL" dirty="0"/>
            <a:t>Inlichtingen</a:t>
          </a:r>
        </a:p>
      </dgm:t>
    </dgm:pt>
    <dgm:pt modelId="{D8E8E2D2-A9EA-4A3A-88C0-2F18D215A47D}" type="parTrans" cxnId="{DF1F98BD-28D7-4A4E-8108-3AB4A85A41EC}">
      <dgm:prSet/>
      <dgm:spPr/>
      <dgm:t>
        <a:bodyPr/>
        <a:lstStyle/>
        <a:p>
          <a:endParaRPr lang="nl-NL"/>
        </a:p>
      </dgm:t>
    </dgm:pt>
    <dgm:pt modelId="{95B9DD1A-BEDE-4269-A1F0-73C4D3143C91}" type="sibTrans" cxnId="{DF1F98BD-28D7-4A4E-8108-3AB4A85A41EC}">
      <dgm:prSet/>
      <dgm:spPr/>
      <dgm:t>
        <a:bodyPr/>
        <a:lstStyle/>
        <a:p>
          <a:endParaRPr lang="nl-NL"/>
        </a:p>
      </dgm:t>
    </dgm:pt>
    <dgm:pt modelId="{3F0C8938-01B7-4CBD-8EE0-182EBC6CADB5}" type="pres">
      <dgm:prSet presAssocID="{5E68BD91-0255-4443-A520-0618D51A4B6B}" presName="CompostProcess" presStyleCnt="0">
        <dgm:presLayoutVars>
          <dgm:dir/>
          <dgm:resizeHandles val="exact"/>
        </dgm:presLayoutVars>
      </dgm:prSet>
      <dgm:spPr/>
    </dgm:pt>
    <dgm:pt modelId="{EFDD00B6-439C-45CF-81B3-1A031AB32D32}" type="pres">
      <dgm:prSet presAssocID="{5E68BD91-0255-4443-A520-0618D51A4B6B}" presName="arrow" presStyleLbl="bgShp" presStyleIdx="0" presStyleCnt="1" custLinFactNeighborX="3125" custLinFactNeighborY="4023"/>
      <dgm:spPr/>
    </dgm:pt>
    <dgm:pt modelId="{79D19EEF-4644-427F-82D7-6613E38476AD}" type="pres">
      <dgm:prSet presAssocID="{5E68BD91-0255-4443-A520-0618D51A4B6B}" presName="linearProcess" presStyleCnt="0"/>
      <dgm:spPr/>
    </dgm:pt>
    <dgm:pt modelId="{F2866E3E-2D22-4AF0-A954-B83D0E2C3C18}" type="pres">
      <dgm:prSet presAssocID="{85929B3C-319A-4152-A78D-CF47D635F1FF}" presName="textNode" presStyleLbl="node1" presStyleIdx="0" presStyleCnt="5" custLinFactNeighborX="-7843" custLinFactNeighborY="-1782">
        <dgm:presLayoutVars>
          <dgm:bulletEnabled val="1"/>
        </dgm:presLayoutVars>
      </dgm:prSet>
      <dgm:spPr/>
      <dgm:t>
        <a:bodyPr/>
        <a:lstStyle/>
        <a:p>
          <a:endParaRPr lang="nl-NL"/>
        </a:p>
      </dgm:t>
    </dgm:pt>
    <dgm:pt modelId="{BBFD10ED-6E4A-4C4A-8854-9CD73A16D677}" type="pres">
      <dgm:prSet presAssocID="{C22BC59B-27F8-47D9-A1E6-2C00AA1327ED}" presName="sibTrans" presStyleCnt="0"/>
      <dgm:spPr/>
    </dgm:pt>
    <dgm:pt modelId="{5D3838BE-43AA-4F41-A65B-72EB5A0C523B}" type="pres">
      <dgm:prSet presAssocID="{F834B7B0-E443-4B71-8B50-CA7B6CB4585C}" presName="textNode" presStyleLbl="node1" presStyleIdx="1" presStyleCnt="5">
        <dgm:presLayoutVars>
          <dgm:bulletEnabled val="1"/>
        </dgm:presLayoutVars>
      </dgm:prSet>
      <dgm:spPr/>
      <dgm:t>
        <a:bodyPr/>
        <a:lstStyle/>
        <a:p>
          <a:endParaRPr lang="nl-NL"/>
        </a:p>
      </dgm:t>
    </dgm:pt>
    <dgm:pt modelId="{79B12A87-2607-4006-A65F-3824520FC3CF}" type="pres">
      <dgm:prSet presAssocID="{95B9DD1A-BEDE-4269-A1F0-73C4D3143C91}" presName="sibTrans" presStyleCnt="0"/>
      <dgm:spPr/>
    </dgm:pt>
    <dgm:pt modelId="{F2DD4311-89D6-4FDA-B8F8-0C86CA857399}" type="pres">
      <dgm:prSet presAssocID="{60BDF934-1246-4F50-B3E9-24919C04B7AF}" presName="textNode" presStyleLbl="node1" presStyleIdx="2" presStyleCnt="5">
        <dgm:presLayoutVars>
          <dgm:bulletEnabled val="1"/>
        </dgm:presLayoutVars>
      </dgm:prSet>
      <dgm:spPr/>
      <dgm:t>
        <a:bodyPr/>
        <a:lstStyle/>
        <a:p>
          <a:endParaRPr lang="nl-NL"/>
        </a:p>
      </dgm:t>
    </dgm:pt>
    <dgm:pt modelId="{0C55BB34-C779-4C45-A4AA-97E6A3421FF9}" type="pres">
      <dgm:prSet presAssocID="{ED590853-D9AE-4F3C-8128-D8900A001DC0}" presName="sibTrans" presStyleCnt="0"/>
      <dgm:spPr/>
    </dgm:pt>
    <dgm:pt modelId="{8A76EAA9-1877-448B-9C6A-2D9F13F150DA}" type="pres">
      <dgm:prSet presAssocID="{80AB6B90-FE92-4221-92CC-4993EA4EDB0E}" presName="textNode" presStyleLbl="node1" presStyleIdx="3" presStyleCnt="5">
        <dgm:presLayoutVars>
          <dgm:bulletEnabled val="1"/>
        </dgm:presLayoutVars>
      </dgm:prSet>
      <dgm:spPr/>
      <dgm:t>
        <a:bodyPr/>
        <a:lstStyle/>
        <a:p>
          <a:endParaRPr lang="nl-NL"/>
        </a:p>
      </dgm:t>
    </dgm:pt>
    <dgm:pt modelId="{69D10AE8-E6F9-4BF6-8592-7B69DEAD2233}" type="pres">
      <dgm:prSet presAssocID="{0EE60003-5212-4974-B701-1209498B71ED}" presName="sibTrans" presStyleCnt="0"/>
      <dgm:spPr/>
    </dgm:pt>
    <dgm:pt modelId="{5BB331F7-EA66-4B02-9217-A98DFB4CA122}" type="pres">
      <dgm:prSet presAssocID="{7620468D-9B48-492D-BD27-9966A728DAE1}" presName="textNode" presStyleLbl="node1" presStyleIdx="4" presStyleCnt="5">
        <dgm:presLayoutVars>
          <dgm:bulletEnabled val="1"/>
        </dgm:presLayoutVars>
      </dgm:prSet>
      <dgm:spPr/>
      <dgm:t>
        <a:bodyPr/>
        <a:lstStyle/>
        <a:p>
          <a:endParaRPr lang="nl-NL"/>
        </a:p>
      </dgm:t>
    </dgm:pt>
  </dgm:ptLst>
  <dgm:cxnLst>
    <dgm:cxn modelId="{C27ECAA3-7A6F-43BB-86D6-4FFAF6DCD0D3}" srcId="{5E68BD91-0255-4443-A520-0618D51A4B6B}" destId="{60BDF934-1246-4F50-B3E9-24919C04B7AF}" srcOrd="2" destOrd="0" parTransId="{31AFBDED-8C27-4BC2-BD27-FA5CCA94D69C}" sibTransId="{ED590853-D9AE-4F3C-8128-D8900A001DC0}"/>
    <dgm:cxn modelId="{2C80C291-1C9B-4D8A-9273-2DC15771E9C3}" srcId="{5E68BD91-0255-4443-A520-0618D51A4B6B}" destId="{80AB6B90-FE92-4221-92CC-4993EA4EDB0E}" srcOrd="3" destOrd="0" parTransId="{BEABBA2E-E6A5-4DA5-82B6-60C97D6BB18D}" sibTransId="{0EE60003-5212-4974-B701-1209498B71ED}"/>
    <dgm:cxn modelId="{F5E3C348-DE2B-494A-B0F2-472C1E0FD9B4}" type="presOf" srcId="{F834B7B0-E443-4B71-8B50-CA7B6CB4585C}" destId="{5D3838BE-43AA-4F41-A65B-72EB5A0C523B}" srcOrd="0" destOrd="0" presId="urn:microsoft.com/office/officeart/2005/8/layout/hProcess9"/>
    <dgm:cxn modelId="{37ED5D7D-4D65-45F7-AB7E-D3EB3492461C}" type="presOf" srcId="{5E68BD91-0255-4443-A520-0618D51A4B6B}" destId="{3F0C8938-01B7-4CBD-8EE0-182EBC6CADB5}" srcOrd="0" destOrd="0" presId="urn:microsoft.com/office/officeart/2005/8/layout/hProcess9"/>
    <dgm:cxn modelId="{DA98CA35-ECBA-4E58-9492-089B2D2732CC}" type="presOf" srcId="{80AB6B90-FE92-4221-92CC-4993EA4EDB0E}" destId="{8A76EAA9-1877-448B-9C6A-2D9F13F150DA}" srcOrd="0" destOrd="0" presId="urn:microsoft.com/office/officeart/2005/8/layout/hProcess9"/>
    <dgm:cxn modelId="{9567052E-2BEE-4A48-BAA4-9D7A557B1210}" type="presOf" srcId="{7620468D-9B48-492D-BD27-9966A728DAE1}" destId="{5BB331F7-EA66-4B02-9217-A98DFB4CA122}" srcOrd="0" destOrd="0" presId="urn:microsoft.com/office/officeart/2005/8/layout/hProcess9"/>
    <dgm:cxn modelId="{FDEC4B8E-8A0F-4543-B84E-FB6D693F3BA8}" type="presOf" srcId="{85929B3C-319A-4152-A78D-CF47D635F1FF}" destId="{F2866E3E-2D22-4AF0-A954-B83D0E2C3C18}" srcOrd="0" destOrd="0" presId="urn:microsoft.com/office/officeart/2005/8/layout/hProcess9"/>
    <dgm:cxn modelId="{DF1F98BD-28D7-4A4E-8108-3AB4A85A41EC}" srcId="{5E68BD91-0255-4443-A520-0618D51A4B6B}" destId="{F834B7B0-E443-4B71-8B50-CA7B6CB4585C}" srcOrd="1" destOrd="0" parTransId="{D8E8E2D2-A9EA-4A3A-88C0-2F18D215A47D}" sibTransId="{95B9DD1A-BEDE-4269-A1F0-73C4D3143C91}"/>
    <dgm:cxn modelId="{CA4FED58-91F0-46C8-9C24-500A4EFC8F05}" srcId="{5E68BD91-0255-4443-A520-0618D51A4B6B}" destId="{85929B3C-319A-4152-A78D-CF47D635F1FF}" srcOrd="0" destOrd="0" parTransId="{E942321D-0077-45EB-8C05-A824DA676AF1}" sibTransId="{C22BC59B-27F8-47D9-A1E6-2C00AA1327ED}"/>
    <dgm:cxn modelId="{0883B0B9-B447-42EC-9796-EEC8876F2E1A}" type="presOf" srcId="{60BDF934-1246-4F50-B3E9-24919C04B7AF}" destId="{F2DD4311-89D6-4FDA-B8F8-0C86CA857399}" srcOrd="0" destOrd="0" presId="urn:microsoft.com/office/officeart/2005/8/layout/hProcess9"/>
    <dgm:cxn modelId="{0C72C5F6-0F6F-4744-9862-EAC8CC979ECD}" srcId="{5E68BD91-0255-4443-A520-0618D51A4B6B}" destId="{7620468D-9B48-492D-BD27-9966A728DAE1}" srcOrd="4" destOrd="0" parTransId="{3DDB2E1D-3B21-4D86-A61A-0A5917DBF121}" sibTransId="{676136D5-F7E0-48E8-BCA9-19898A185448}"/>
    <dgm:cxn modelId="{5A1D05B5-F4AC-419C-9A8C-8DE84006AD94}" type="presParOf" srcId="{3F0C8938-01B7-4CBD-8EE0-182EBC6CADB5}" destId="{EFDD00B6-439C-45CF-81B3-1A031AB32D32}" srcOrd="0" destOrd="0" presId="urn:microsoft.com/office/officeart/2005/8/layout/hProcess9"/>
    <dgm:cxn modelId="{FD6515F9-EF93-4662-8933-37E559188541}" type="presParOf" srcId="{3F0C8938-01B7-4CBD-8EE0-182EBC6CADB5}" destId="{79D19EEF-4644-427F-82D7-6613E38476AD}" srcOrd="1" destOrd="0" presId="urn:microsoft.com/office/officeart/2005/8/layout/hProcess9"/>
    <dgm:cxn modelId="{ABBB1977-276C-40D7-83DA-254999637B1D}" type="presParOf" srcId="{79D19EEF-4644-427F-82D7-6613E38476AD}" destId="{F2866E3E-2D22-4AF0-A954-B83D0E2C3C18}" srcOrd="0" destOrd="0" presId="urn:microsoft.com/office/officeart/2005/8/layout/hProcess9"/>
    <dgm:cxn modelId="{2BBF595E-0DF5-4057-9A21-30B1CE559113}" type="presParOf" srcId="{79D19EEF-4644-427F-82D7-6613E38476AD}" destId="{BBFD10ED-6E4A-4C4A-8854-9CD73A16D677}" srcOrd="1" destOrd="0" presId="urn:microsoft.com/office/officeart/2005/8/layout/hProcess9"/>
    <dgm:cxn modelId="{A6F0DE93-5015-4729-AD92-74B4E9E2AF23}" type="presParOf" srcId="{79D19EEF-4644-427F-82D7-6613E38476AD}" destId="{5D3838BE-43AA-4F41-A65B-72EB5A0C523B}" srcOrd="2" destOrd="0" presId="urn:microsoft.com/office/officeart/2005/8/layout/hProcess9"/>
    <dgm:cxn modelId="{BAC6D672-ED10-4769-BA3B-01365405320D}" type="presParOf" srcId="{79D19EEF-4644-427F-82D7-6613E38476AD}" destId="{79B12A87-2607-4006-A65F-3824520FC3CF}" srcOrd="3" destOrd="0" presId="urn:microsoft.com/office/officeart/2005/8/layout/hProcess9"/>
    <dgm:cxn modelId="{F4E621D3-6DD2-4B6A-B398-67987B97E3C6}" type="presParOf" srcId="{79D19EEF-4644-427F-82D7-6613E38476AD}" destId="{F2DD4311-89D6-4FDA-B8F8-0C86CA857399}" srcOrd="4" destOrd="0" presId="urn:microsoft.com/office/officeart/2005/8/layout/hProcess9"/>
    <dgm:cxn modelId="{571EC7C7-D007-41F2-B1B9-926D899A0016}" type="presParOf" srcId="{79D19EEF-4644-427F-82D7-6613E38476AD}" destId="{0C55BB34-C779-4C45-A4AA-97E6A3421FF9}" srcOrd="5" destOrd="0" presId="urn:microsoft.com/office/officeart/2005/8/layout/hProcess9"/>
    <dgm:cxn modelId="{ACE54D26-86B6-4B47-B6B9-5F4AAAC10A81}" type="presParOf" srcId="{79D19EEF-4644-427F-82D7-6613E38476AD}" destId="{8A76EAA9-1877-448B-9C6A-2D9F13F150DA}" srcOrd="6" destOrd="0" presId="urn:microsoft.com/office/officeart/2005/8/layout/hProcess9"/>
    <dgm:cxn modelId="{5CE78D0E-EB27-4A5C-9570-5F41BFC74E72}" type="presParOf" srcId="{79D19EEF-4644-427F-82D7-6613E38476AD}" destId="{69D10AE8-E6F9-4BF6-8592-7B69DEAD2233}" srcOrd="7" destOrd="0" presId="urn:microsoft.com/office/officeart/2005/8/layout/hProcess9"/>
    <dgm:cxn modelId="{CF3DCD74-247B-40C1-848D-7518F9A50C30}" type="presParOf" srcId="{79D19EEF-4644-427F-82D7-6613E38476AD}" destId="{5BB331F7-EA66-4B02-9217-A98DFB4CA122}"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E68BD91-0255-4443-A520-0618D51A4B6B}" type="doc">
      <dgm:prSet loTypeId="urn:microsoft.com/office/officeart/2005/8/layout/hProcess9" loCatId="process" qsTypeId="urn:microsoft.com/office/officeart/2005/8/quickstyle/simple1" qsCatId="simple" csTypeId="urn:microsoft.com/office/officeart/2005/8/colors/accent1_2" csCatId="accent1" phldr="1"/>
      <dgm:spPr/>
    </dgm:pt>
    <dgm:pt modelId="{85929B3C-319A-4152-A78D-CF47D635F1FF}">
      <dgm:prSet phldrT="[Tekst]"/>
      <dgm:spPr>
        <a:solidFill>
          <a:srgbClr val="0070C0"/>
        </a:solidFill>
      </dgm:spPr>
      <dgm:t>
        <a:bodyPr/>
        <a:lstStyle/>
        <a:p>
          <a:r>
            <a:rPr lang="nl-NL" dirty="0"/>
            <a:t>Publicatie</a:t>
          </a:r>
        </a:p>
      </dgm:t>
    </dgm:pt>
    <dgm:pt modelId="{E942321D-0077-45EB-8C05-A824DA676AF1}" type="parTrans" cxnId="{CA4FED58-91F0-46C8-9C24-500A4EFC8F05}">
      <dgm:prSet/>
      <dgm:spPr/>
      <dgm:t>
        <a:bodyPr/>
        <a:lstStyle/>
        <a:p>
          <a:endParaRPr lang="nl-NL"/>
        </a:p>
      </dgm:t>
    </dgm:pt>
    <dgm:pt modelId="{C22BC59B-27F8-47D9-A1E6-2C00AA1327ED}" type="sibTrans" cxnId="{CA4FED58-91F0-46C8-9C24-500A4EFC8F05}">
      <dgm:prSet/>
      <dgm:spPr/>
      <dgm:t>
        <a:bodyPr/>
        <a:lstStyle/>
        <a:p>
          <a:endParaRPr lang="nl-NL"/>
        </a:p>
      </dgm:t>
    </dgm:pt>
    <dgm:pt modelId="{80AB6B90-FE92-4221-92CC-4993EA4EDB0E}">
      <dgm:prSet phldrT="[Tekst]"/>
      <dgm:spPr>
        <a:solidFill>
          <a:srgbClr val="0070C0"/>
        </a:solidFill>
      </dgm:spPr>
      <dgm:t>
        <a:bodyPr/>
        <a:lstStyle/>
        <a:p>
          <a:r>
            <a:rPr lang="nl-NL" dirty="0"/>
            <a:t>Beoordelen inschrijving</a:t>
          </a:r>
        </a:p>
      </dgm:t>
    </dgm:pt>
    <dgm:pt modelId="{BEABBA2E-E6A5-4DA5-82B6-60C97D6BB18D}" type="parTrans" cxnId="{2C80C291-1C9B-4D8A-9273-2DC15771E9C3}">
      <dgm:prSet/>
      <dgm:spPr/>
      <dgm:t>
        <a:bodyPr/>
        <a:lstStyle/>
        <a:p>
          <a:endParaRPr lang="nl-NL"/>
        </a:p>
      </dgm:t>
    </dgm:pt>
    <dgm:pt modelId="{0EE60003-5212-4974-B701-1209498B71ED}" type="sibTrans" cxnId="{2C80C291-1C9B-4D8A-9273-2DC15771E9C3}">
      <dgm:prSet/>
      <dgm:spPr/>
      <dgm:t>
        <a:bodyPr/>
        <a:lstStyle/>
        <a:p>
          <a:endParaRPr lang="nl-NL"/>
        </a:p>
      </dgm:t>
    </dgm:pt>
    <dgm:pt modelId="{7620468D-9B48-492D-BD27-9966A728DAE1}">
      <dgm:prSet phldrT="[Tekst]"/>
      <dgm:spPr>
        <a:solidFill>
          <a:srgbClr val="0070C0"/>
        </a:solidFill>
      </dgm:spPr>
      <dgm:t>
        <a:bodyPr/>
        <a:lstStyle/>
        <a:p>
          <a:r>
            <a:rPr lang="nl-NL" dirty="0"/>
            <a:t>Gunning</a:t>
          </a:r>
        </a:p>
      </dgm:t>
    </dgm:pt>
    <dgm:pt modelId="{3DDB2E1D-3B21-4D86-A61A-0A5917DBF121}" type="parTrans" cxnId="{0C72C5F6-0F6F-4744-9862-EAC8CC979ECD}">
      <dgm:prSet/>
      <dgm:spPr/>
      <dgm:t>
        <a:bodyPr/>
        <a:lstStyle/>
        <a:p>
          <a:endParaRPr lang="nl-NL"/>
        </a:p>
      </dgm:t>
    </dgm:pt>
    <dgm:pt modelId="{676136D5-F7E0-48E8-BCA9-19898A185448}" type="sibTrans" cxnId="{0C72C5F6-0F6F-4744-9862-EAC8CC979ECD}">
      <dgm:prSet/>
      <dgm:spPr/>
      <dgm:t>
        <a:bodyPr/>
        <a:lstStyle/>
        <a:p>
          <a:endParaRPr lang="nl-NL"/>
        </a:p>
      </dgm:t>
    </dgm:pt>
    <dgm:pt modelId="{60BDF934-1246-4F50-B3E9-24919C04B7AF}">
      <dgm:prSet/>
      <dgm:spPr>
        <a:solidFill>
          <a:srgbClr val="FFC000"/>
        </a:solidFill>
      </dgm:spPr>
      <dgm:t>
        <a:bodyPr/>
        <a:lstStyle/>
        <a:p>
          <a:r>
            <a:rPr lang="nl-NL" dirty="0"/>
            <a:t>Inschrijven</a:t>
          </a:r>
        </a:p>
      </dgm:t>
    </dgm:pt>
    <dgm:pt modelId="{31AFBDED-8C27-4BC2-BD27-FA5CCA94D69C}" type="parTrans" cxnId="{C27ECAA3-7A6F-43BB-86D6-4FFAF6DCD0D3}">
      <dgm:prSet/>
      <dgm:spPr/>
      <dgm:t>
        <a:bodyPr/>
        <a:lstStyle/>
        <a:p>
          <a:endParaRPr lang="nl-NL"/>
        </a:p>
      </dgm:t>
    </dgm:pt>
    <dgm:pt modelId="{ED590853-D9AE-4F3C-8128-D8900A001DC0}" type="sibTrans" cxnId="{C27ECAA3-7A6F-43BB-86D6-4FFAF6DCD0D3}">
      <dgm:prSet/>
      <dgm:spPr/>
      <dgm:t>
        <a:bodyPr/>
        <a:lstStyle/>
        <a:p>
          <a:endParaRPr lang="nl-NL"/>
        </a:p>
      </dgm:t>
    </dgm:pt>
    <dgm:pt modelId="{F834B7B0-E443-4B71-8B50-CA7B6CB4585C}">
      <dgm:prSet phldrT="[Tekst]"/>
      <dgm:spPr>
        <a:solidFill>
          <a:srgbClr val="0070C0"/>
        </a:solidFill>
      </dgm:spPr>
      <dgm:t>
        <a:bodyPr/>
        <a:lstStyle/>
        <a:p>
          <a:r>
            <a:rPr lang="nl-NL" dirty="0"/>
            <a:t>Inlichtingen</a:t>
          </a:r>
        </a:p>
      </dgm:t>
    </dgm:pt>
    <dgm:pt modelId="{D8E8E2D2-A9EA-4A3A-88C0-2F18D215A47D}" type="parTrans" cxnId="{DF1F98BD-28D7-4A4E-8108-3AB4A85A41EC}">
      <dgm:prSet/>
      <dgm:spPr/>
      <dgm:t>
        <a:bodyPr/>
        <a:lstStyle/>
        <a:p>
          <a:endParaRPr lang="nl-NL"/>
        </a:p>
      </dgm:t>
    </dgm:pt>
    <dgm:pt modelId="{95B9DD1A-BEDE-4269-A1F0-73C4D3143C91}" type="sibTrans" cxnId="{DF1F98BD-28D7-4A4E-8108-3AB4A85A41EC}">
      <dgm:prSet/>
      <dgm:spPr/>
      <dgm:t>
        <a:bodyPr/>
        <a:lstStyle/>
        <a:p>
          <a:endParaRPr lang="nl-NL"/>
        </a:p>
      </dgm:t>
    </dgm:pt>
    <dgm:pt modelId="{3F0C8938-01B7-4CBD-8EE0-182EBC6CADB5}" type="pres">
      <dgm:prSet presAssocID="{5E68BD91-0255-4443-A520-0618D51A4B6B}" presName="CompostProcess" presStyleCnt="0">
        <dgm:presLayoutVars>
          <dgm:dir/>
          <dgm:resizeHandles val="exact"/>
        </dgm:presLayoutVars>
      </dgm:prSet>
      <dgm:spPr/>
    </dgm:pt>
    <dgm:pt modelId="{EFDD00B6-439C-45CF-81B3-1A031AB32D32}" type="pres">
      <dgm:prSet presAssocID="{5E68BD91-0255-4443-A520-0618D51A4B6B}" presName="arrow" presStyleLbl="bgShp" presStyleIdx="0" presStyleCnt="1" custLinFactNeighborX="3125" custLinFactNeighborY="4023"/>
      <dgm:spPr/>
    </dgm:pt>
    <dgm:pt modelId="{79D19EEF-4644-427F-82D7-6613E38476AD}" type="pres">
      <dgm:prSet presAssocID="{5E68BD91-0255-4443-A520-0618D51A4B6B}" presName="linearProcess" presStyleCnt="0"/>
      <dgm:spPr/>
    </dgm:pt>
    <dgm:pt modelId="{F2866E3E-2D22-4AF0-A954-B83D0E2C3C18}" type="pres">
      <dgm:prSet presAssocID="{85929B3C-319A-4152-A78D-CF47D635F1FF}" presName="textNode" presStyleLbl="node1" presStyleIdx="0" presStyleCnt="5" custLinFactNeighborX="-7843" custLinFactNeighborY="-1782">
        <dgm:presLayoutVars>
          <dgm:bulletEnabled val="1"/>
        </dgm:presLayoutVars>
      </dgm:prSet>
      <dgm:spPr/>
      <dgm:t>
        <a:bodyPr/>
        <a:lstStyle/>
        <a:p>
          <a:endParaRPr lang="nl-NL"/>
        </a:p>
      </dgm:t>
    </dgm:pt>
    <dgm:pt modelId="{BBFD10ED-6E4A-4C4A-8854-9CD73A16D677}" type="pres">
      <dgm:prSet presAssocID="{C22BC59B-27F8-47D9-A1E6-2C00AA1327ED}" presName="sibTrans" presStyleCnt="0"/>
      <dgm:spPr/>
    </dgm:pt>
    <dgm:pt modelId="{5D3838BE-43AA-4F41-A65B-72EB5A0C523B}" type="pres">
      <dgm:prSet presAssocID="{F834B7B0-E443-4B71-8B50-CA7B6CB4585C}" presName="textNode" presStyleLbl="node1" presStyleIdx="1" presStyleCnt="5">
        <dgm:presLayoutVars>
          <dgm:bulletEnabled val="1"/>
        </dgm:presLayoutVars>
      </dgm:prSet>
      <dgm:spPr/>
      <dgm:t>
        <a:bodyPr/>
        <a:lstStyle/>
        <a:p>
          <a:endParaRPr lang="nl-NL"/>
        </a:p>
      </dgm:t>
    </dgm:pt>
    <dgm:pt modelId="{79B12A87-2607-4006-A65F-3824520FC3CF}" type="pres">
      <dgm:prSet presAssocID="{95B9DD1A-BEDE-4269-A1F0-73C4D3143C91}" presName="sibTrans" presStyleCnt="0"/>
      <dgm:spPr/>
    </dgm:pt>
    <dgm:pt modelId="{F2DD4311-89D6-4FDA-B8F8-0C86CA857399}" type="pres">
      <dgm:prSet presAssocID="{60BDF934-1246-4F50-B3E9-24919C04B7AF}" presName="textNode" presStyleLbl="node1" presStyleIdx="2" presStyleCnt="5">
        <dgm:presLayoutVars>
          <dgm:bulletEnabled val="1"/>
        </dgm:presLayoutVars>
      </dgm:prSet>
      <dgm:spPr/>
      <dgm:t>
        <a:bodyPr/>
        <a:lstStyle/>
        <a:p>
          <a:endParaRPr lang="nl-NL"/>
        </a:p>
      </dgm:t>
    </dgm:pt>
    <dgm:pt modelId="{0C55BB34-C779-4C45-A4AA-97E6A3421FF9}" type="pres">
      <dgm:prSet presAssocID="{ED590853-D9AE-4F3C-8128-D8900A001DC0}" presName="sibTrans" presStyleCnt="0"/>
      <dgm:spPr/>
    </dgm:pt>
    <dgm:pt modelId="{8A76EAA9-1877-448B-9C6A-2D9F13F150DA}" type="pres">
      <dgm:prSet presAssocID="{80AB6B90-FE92-4221-92CC-4993EA4EDB0E}" presName="textNode" presStyleLbl="node1" presStyleIdx="3" presStyleCnt="5">
        <dgm:presLayoutVars>
          <dgm:bulletEnabled val="1"/>
        </dgm:presLayoutVars>
      </dgm:prSet>
      <dgm:spPr/>
      <dgm:t>
        <a:bodyPr/>
        <a:lstStyle/>
        <a:p>
          <a:endParaRPr lang="nl-NL"/>
        </a:p>
      </dgm:t>
    </dgm:pt>
    <dgm:pt modelId="{69D10AE8-E6F9-4BF6-8592-7B69DEAD2233}" type="pres">
      <dgm:prSet presAssocID="{0EE60003-5212-4974-B701-1209498B71ED}" presName="sibTrans" presStyleCnt="0"/>
      <dgm:spPr/>
    </dgm:pt>
    <dgm:pt modelId="{5BB331F7-EA66-4B02-9217-A98DFB4CA122}" type="pres">
      <dgm:prSet presAssocID="{7620468D-9B48-492D-BD27-9966A728DAE1}" presName="textNode" presStyleLbl="node1" presStyleIdx="4" presStyleCnt="5">
        <dgm:presLayoutVars>
          <dgm:bulletEnabled val="1"/>
        </dgm:presLayoutVars>
      </dgm:prSet>
      <dgm:spPr/>
      <dgm:t>
        <a:bodyPr/>
        <a:lstStyle/>
        <a:p>
          <a:endParaRPr lang="nl-NL"/>
        </a:p>
      </dgm:t>
    </dgm:pt>
  </dgm:ptLst>
  <dgm:cxnLst>
    <dgm:cxn modelId="{C27ECAA3-7A6F-43BB-86D6-4FFAF6DCD0D3}" srcId="{5E68BD91-0255-4443-A520-0618D51A4B6B}" destId="{60BDF934-1246-4F50-B3E9-24919C04B7AF}" srcOrd="2" destOrd="0" parTransId="{31AFBDED-8C27-4BC2-BD27-FA5CCA94D69C}" sibTransId="{ED590853-D9AE-4F3C-8128-D8900A001DC0}"/>
    <dgm:cxn modelId="{2C80C291-1C9B-4D8A-9273-2DC15771E9C3}" srcId="{5E68BD91-0255-4443-A520-0618D51A4B6B}" destId="{80AB6B90-FE92-4221-92CC-4993EA4EDB0E}" srcOrd="3" destOrd="0" parTransId="{BEABBA2E-E6A5-4DA5-82B6-60C97D6BB18D}" sibTransId="{0EE60003-5212-4974-B701-1209498B71ED}"/>
    <dgm:cxn modelId="{6F95DA2C-A8E5-4D52-BA26-F25EC82356FA}" type="presOf" srcId="{80AB6B90-FE92-4221-92CC-4993EA4EDB0E}" destId="{8A76EAA9-1877-448B-9C6A-2D9F13F150DA}" srcOrd="0" destOrd="0" presId="urn:microsoft.com/office/officeart/2005/8/layout/hProcess9"/>
    <dgm:cxn modelId="{505C27E4-B474-412A-A887-E2738325FB23}" type="presOf" srcId="{F834B7B0-E443-4B71-8B50-CA7B6CB4585C}" destId="{5D3838BE-43AA-4F41-A65B-72EB5A0C523B}" srcOrd="0" destOrd="0" presId="urn:microsoft.com/office/officeart/2005/8/layout/hProcess9"/>
    <dgm:cxn modelId="{0D5959A3-4769-4468-8430-08E21255EB08}" type="presOf" srcId="{85929B3C-319A-4152-A78D-CF47D635F1FF}" destId="{F2866E3E-2D22-4AF0-A954-B83D0E2C3C18}" srcOrd="0" destOrd="0" presId="urn:microsoft.com/office/officeart/2005/8/layout/hProcess9"/>
    <dgm:cxn modelId="{129BDA71-B828-4AC3-A783-E0C1187AE5EC}" type="presOf" srcId="{7620468D-9B48-492D-BD27-9966A728DAE1}" destId="{5BB331F7-EA66-4B02-9217-A98DFB4CA122}" srcOrd="0" destOrd="0" presId="urn:microsoft.com/office/officeart/2005/8/layout/hProcess9"/>
    <dgm:cxn modelId="{DB40F29F-1459-47D9-AFAD-F9D1EA2D177C}" type="presOf" srcId="{5E68BD91-0255-4443-A520-0618D51A4B6B}" destId="{3F0C8938-01B7-4CBD-8EE0-182EBC6CADB5}" srcOrd="0" destOrd="0" presId="urn:microsoft.com/office/officeart/2005/8/layout/hProcess9"/>
    <dgm:cxn modelId="{DF1F98BD-28D7-4A4E-8108-3AB4A85A41EC}" srcId="{5E68BD91-0255-4443-A520-0618D51A4B6B}" destId="{F834B7B0-E443-4B71-8B50-CA7B6CB4585C}" srcOrd="1" destOrd="0" parTransId="{D8E8E2D2-A9EA-4A3A-88C0-2F18D215A47D}" sibTransId="{95B9DD1A-BEDE-4269-A1F0-73C4D3143C91}"/>
    <dgm:cxn modelId="{CA4FED58-91F0-46C8-9C24-500A4EFC8F05}" srcId="{5E68BD91-0255-4443-A520-0618D51A4B6B}" destId="{85929B3C-319A-4152-A78D-CF47D635F1FF}" srcOrd="0" destOrd="0" parTransId="{E942321D-0077-45EB-8C05-A824DA676AF1}" sibTransId="{C22BC59B-27F8-47D9-A1E6-2C00AA1327ED}"/>
    <dgm:cxn modelId="{428DCF1B-57E1-4EB9-ABC6-C46F54E8E1F9}" type="presOf" srcId="{60BDF934-1246-4F50-B3E9-24919C04B7AF}" destId="{F2DD4311-89D6-4FDA-B8F8-0C86CA857399}" srcOrd="0" destOrd="0" presId="urn:microsoft.com/office/officeart/2005/8/layout/hProcess9"/>
    <dgm:cxn modelId="{0C72C5F6-0F6F-4744-9862-EAC8CC979ECD}" srcId="{5E68BD91-0255-4443-A520-0618D51A4B6B}" destId="{7620468D-9B48-492D-BD27-9966A728DAE1}" srcOrd="4" destOrd="0" parTransId="{3DDB2E1D-3B21-4D86-A61A-0A5917DBF121}" sibTransId="{676136D5-F7E0-48E8-BCA9-19898A185448}"/>
    <dgm:cxn modelId="{164DE349-07C8-4557-A351-96E76A10917D}" type="presParOf" srcId="{3F0C8938-01B7-4CBD-8EE0-182EBC6CADB5}" destId="{EFDD00B6-439C-45CF-81B3-1A031AB32D32}" srcOrd="0" destOrd="0" presId="urn:microsoft.com/office/officeart/2005/8/layout/hProcess9"/>
    <dgm:cxn modelId="{007841D8-FA49-4610-A64D-DD31E6B2A742}" type="presParOf" srcId="{3F0C8938-01B7-4CBD-8EE0-182EBC6CADB5}" destId="{79D19EEF-4644-427F-82D7-6613E38476AD}" srcOrd="1" destOrd="0" presId="urn:microsoft.com/office/officeart/2005/8/layout/hProcess9"/>
    <dgm:cxn modelId="{9919BAFB-5D33-44AF-BAAC-B6F1655827E0}" type="presParOf" srcId="{79D19EEF-4644-427F-82D7-6613E38476AD}" destId="{F2866E3E-2D22-4AF0-A954-B83D0E2C3C18}" srcOrd="0" destOrd="0" presId="urn:microsoft.com/office/officeart/2005/8/layout/hProcess9"/>
    <dgm:cxn modelId="{5373ECF4-6FFF-48EB-B655-FD6C4AA5394A}" type="presParOf" srcId="{79D19EEF-4644-427F-82D7-6613E38476AD}" destId="{BBFD10ED-6E4A-4C4A-8854-9CD73A16D677}" srcOrd="1" destOrd="0" presId="urn:microsoft.com/office/officeart/2005/8/layout/hProcess9"/>
    <dgm:cxn modelId="{3F16D24E-A083-47B4-824F-15C03EB528A1}" type="presParOf" srcId="{79D19EEF-4644-427F-82D7-6613E38476AD}" destId="{5D3838BE-43AA-4F41-A65B-72EB5A0C523B}" srcOrd="2" destOrd="0" presId="urn:microsoft.com/office/officeart/2005/8/layout/hProcess9"/>
    <dgm:cxn modelId="{A3BCEB67-0C6C-460E-8EAD-37243E01B5D1}" type="presParOf" srcId="{79D19EEF-4644-427F-82D7-6613E38476AD}" destId="{79B12A87-2607-4006-A65F-3824520FC3CF}" srcOrd="3" destOrd="0" presId="urn:microsoft.com/office/officeart/2005/8/layout/hProcess9"/>
    <dgm:cxn modelId="{44A0C1E9-09F2-40C9-8CEF-D2346CC3EC2D}" type="presParOf" srcId="{79D19EEF-4644-427F-82D7-6613E38476AD}" destId="{F2DD4311-89D6-4FDA-B8F8-0C86CA857399}" srcOrd="4" destOrd="0" presId="urn:microsoft.com/office/officeart/2005/8/layout/hProcess9"/>
    <dgm:cxn modelId="{02E0D986-974A-430C-97EA-AC132A01B5F1}" type="presParOf" srcId="{79D19EEF-4644-427F-82D7-6613E38476AD}" destId="{0C55BB34-C779-4C45-A4AA-97E6A3421FF9}" srcOrd="5" destOrd="0" presId="urn:microsoft.com/office/officeart/2005/8/layout/hProcess9"/>
    <dgm:cxn modelId="{3DD44E94-B835-4C32-8327-396CDE76270F}" type="presParOf" srcId="{79D19EEF-4644-427F-82D7-6613E38476AD}" destId="{8A76EAA9-1877-448B-9C6A-2D9F13F150DA}" srcOrd="6" destOrd="0" presId="urn:microsoft.com/office/officeart/2005/8/layout/hProcess9"/>
    <dgm:cxn modelId="{92AB90D1-4A45-43BD-8F17-C2600E0CFE46}" type="presParOf" srcId="{79D19EEF-4644-427F-82D7-6613E38476AD}" destId="{69D10AE8-E6F9-4BF6-8592-7B69DEAD2233}" srcOrd="7" destOrd="0" presId="urn:microsoft.com/office/officeart/2005/8/layout/hProcess9"/>
    <dgm:cxn modelId="{8EABB59A-0737-47B9-8269-D7DD119D272F}" type="presParOf" srcId="{79D19EEF-4644-427F-82D7-6613E38476AD}" destId="{5BB331F7-EA66-4B02-9217-A98DFB4CA122}"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E68BD91-0255-4443-A520-0618D51A4B6B}" type="doc">
      <dgm:prSet loTypeId="urn:microsoft.com/office/officeart/2005/8/layout/hProcess9" loCatId="process" qsTypeId="urn:microsoft.com/office/officeart/2005/8/quickstyle/simple1" qsCatId="simple" csTypeId="urn:microsoft.com/office/officeart/2005/8/colors/accent1_2" csCatId="accent1" phldr="1"/>
      <dgm:spPr/>
    </dgm:pt>
    <dgm:pt modelId="{85929B3C-319A-4152-A78D-CF47D635F1FF}">
      <dgm:prSet phldrT="[Tekst]"/>
      <dgm:spPr>
        <a:solidFill>
          <a:srgbClr val="0070C0"/>
        </a:solidFill>
      </dgm:spPr>
      <dgm:t>
        <a:bodyPr/>
        <a:lstStyle/>
        <a:p>
          <a:r>
            <a:rPr lang="nl-NL" dirty="0"/>
            <a:t>Publicatie</a:t>
          </a:r>
        </a:p>
      </dgm:t>
    </dgm:pt>
    <dgm:pt modelId="{E942321D-0077-45EB-8C05-A824DA676AF1}" type="parTrans" cxnId="{CA4FED58-91F0-46C8-9C24-500A4EFC8F05}">
      <dgm:prSet/>
      <dgm:spPr/>
      <dgm:t>
        <a:bodyPr/>
        <a:lstStyle/>
        <a:p>
          <a:endParaRPr lang="nl-NL"/>
        </a:p>
      </dgm:t>
    </dgm:pt>
    <dgm:pt modelId="{C22BC59B-27F8-47D9-A1E6-2C00AA1327ED}" type="sibTrans" cxnId="{CA4FED58-91F0-46C8-9C24-500A4EFC8F05}">
      <dgm:prSet/>
      <dgm:spPr/>
      <dgm:t>
        <a:bodyPr/>
        <a:lstStyle/>
        <a:p>
          <a:endParaRPr lang="nl-NL"/>
        </a:p>
      </dgm:t>
    </dgm:pt>
    <dgm:pt modelId="{80AB6B90-FE92-4221-92CC-4993EA4EDB0E}">
      <dgm:prSet phldrT="[Tekst]"/>
      <dgm:spPr>
        <a:solidFill>
          <a:srgbClr val="0070C0"/>
        </a:solidFill>
      </dgm:spPr>
      <dgm:t>
        <a:bodyPr/>
        <a:lstStyle/>
        <a:p>
          <a:r>
            <a:rPr lang="nl-NL" dirty="0"/>
            <a:t>Beoordelen inschrijving</a:t>
          </a:r>
        </a:p>
      </dgm:t>
    </dgm:pt>
    <dgm:pt modelId="{BEABBA2E-E6A5-4DA5-82B6-60C97D6BB18D}" type="parTrans" cxnId="{2C80C291-1C9B-4D8A-9273-2DC15771E9C3}">
      <dgm:prSet/>
      <dgm:spPr/>
      <dgm:t>
        <a:bodyPr/>
        <a:lstStyle/>
        <a:p>
          <a:endParaRPr lang="nl-NL"/>
        </a:p>
      </dgm:t>
    </dgm:pt>
    <dgm:pt modelId="{0EE60003-5212-4974-B701-1209498B71ED}" type="sibTrans" cxnId="{2C80C291-1C9B-4D8A-9273-2DC15771E9C3}">
      <dgm:prSet/>
      <dgm:spPr/>
      <dgm:t>
        <a:bodyPr/>
        <a:lstStyle/>
        <a:p>
          <a:endParaRPr lang="nl-NL"/>
        </a:p>
      </dgm:t>
    </dgm:pt>
    <dgm:pt modelId="{7620468D-9B48-492D-BD27-9966A728DAE1}">
      <dgm:prSet phldrT="[Tekst]"/>
      <dgm:spPr>
        <a:solidFill>
          <a:srgbClr val="0070C0"/>
        </a:solidFill>
      </dgm:spPr>
      <dgm:t>
        <a:bodyPr/>
        <a:lstStyle/>
        <a:p>
          <a:r>
            <a:rPr lang="nl-NL" dirty="0"/>
            <a:t>Gunning</a:t>
          </a:r>
        </a:p>
      </dgm:t>
    </dgm:pt>
    <dgm:pt modelId="{3DDB2E1D-3B21-4D86-A61A-0A5917DBF121}" type="parTrans" cxnId="{0C72C5F6-0F6F-4744-9862-EAC8CC979ECD}">
      <dgm:prSet/>
      <dgm:spPr/>
      <dgm:t>
        <a:bodyPr/>
        <a:lstStyle/>
        <a:p>
          <a:endParaRPr lang="nl-NL"/>
        </a:p>
      </dgm:t>
    </dgm:pt>
    <dgm:pt modelId="{676136D5-F7E0-48E8-BCA9-19898A185448}" type="sibTrans" cxnId="{0C72C5F6-0F6F-4744-9862-EAC8CC979ECD}">
      <dgm:prSet/>
      <dgm:spPr/>
      <dgm:t>
        <a:bodyPr/>
        <a:lstStyle/>
        <a:p>
          <a:endParaRPr lang="nl-NL"/>
        </a:p>
      </dgm:t>
    </dgm:pt>
    <dgm:pt modelId="{60BDF934-1246-4F50-B3E9-24919C04B7AF}">
      <dgm:prSet/>
      <dgm:spPr>
        <a:solidFill>
          <a:srgbClr val="FFC000"/>
        </a:solidFill>
      </dgm:spPr>
      <dgm:t>
        <a:bodyPr/>
        <a:lstStyle/>
        <a:p>
          <a:r>
            <a:rPr lang="nl-NL" dirty="0"/>
            <a:t>Inschrijven</a:t>
          </a:r>
        </a:p>
      </dgm:t>
    </dgm:pt>
    <dgm:pt modelId="{31AFBDED-8C27-4BC2-BD27-FA5CCA94D69C}" type="parTrans" cxnId="{C27ECAA3-7A6F-43BB-86D6-4FFAF6DCD0D3}">
      <dgm:prSet/>
      <dgm:spPr/>
      <dgm:t>
        <a:bodyPr/>
        <a:lstStyle/>
        <a:p>
          <a:endParaRPr lang="nl-NL"/>
        </a:p>
      </dgm:t>
    </dgm:pt>
    <dgm:pt modelId="{ED590853-D9AE-4F3C-8128-D8900A001DC0}" type="sibTrans" cxnId="{C27ECAA3-7A6F-43BB-86D6-4FFAF6DCD0D3}">
      <dgm:prSet/>
      <dgm:spPr/>
      <dgm:t>
        <a:bodyPr/>
        <a:lstStyle/>
        <a:p>
          <a:endParaRPr lang="nl-NL"/>
        </a:p>
      </dgm:t>
    </dgm:pt>
    <dgm:pt modelId="{F834B7B0-E443-4B71-8B50-CA7B6CB4585C}">
      <dgm:prSet phldrT="[Tekst]"/>
      <dgm:spPr>
        <a:solidFill>
          <a:srgbClr val="0070C0"/>
        </a:solidFill>
      </dgm:spPr>
      <dgm:t>
        <a:bodyPr/>
        <a:lstStyle/>
        <a:p>
          <a:r>
            <a:rPr lang="nl-NL" dirty="0"/>
            <a:t>Inlichtingen</a:t>
          </a:r>
        </a:p>
      </dgm:t>
    </dgm:pt>
    <dgm:pt modelId="{D8E8E2D2-A9EA-4A3A-88C0-2F18D215A47D}" type="parTrans" cxnId="{DF1F98BD-28D7-4A4E-8108-3AB4A85A41EC}">
      <dgm:prSet/>
      <dgm:spPr/>
      <dgm:t>
        <a:bodyPr/>
        <a:lstStyle/>
        <a:p>
          <a:endParaRPr lang="nl-NL"/>
        </a:p>
      </dgm:t>
    </dgm:pt>
    <dgm:pt modelId="{95B9DD1A-BEDE-4269-A1F0-73C4D3143C91}" type="sibTrans" cxnId="{DF1F98BD-28D7-4A4E-8108-3AB4A85A41EC}">
      <dgm:prSet/>
      <dgm:spPr/>
      <dgm:t>
        <a:bodyPr/>
        <a:lstStyle/>
        <a:p>
          <a:endParaRPr lang="nl-NL"/>
        </a:p>
      </dgm:t>
    </dgm:pt>
    <dgm:pt modelId="{3F0C8938-01B7-4CBD-8EE0-182EBC6CADB5}" type="pres">
      <dgm:prSet presAssocID="{5E68BD91-0255-4443-A520-0618D51A4B6B}" presName="CompostProcess" presStyleCnt="0">
        <dgm:presLayoutVars>
          <dgm:dir/>
          <dgm:resizeHandles val="exact"/>
        </dgm:presLayoutVars>
      </dgm:prSet>
      <dgm:spPr/>
    </dgm:pt>
    <dgm:pt modelId="{EFDD00B6-439C-45CF-81B3-1A031AB32D32}" type="pres">
      <dgm:prSet presAssocID="{5E68BD91-0255-4443-A520-0618D51A4B6B}" presName="arrow" presStyleLbl="bgShp" presStyleIdx="0" presStyleCnt="1" custLinFactNeighborX="3125" custLinFactNeighborY="4023"/>
      <dgm:spPr/>
    </dgm:pt>
    <dgm:pt modelId="{79D19EEF-4644-427F-82D7-6613E38476AD}" type="pres">
      <dgm:prSet presAssocID="{5E68BD91-0255-4443-A520-0618D51A4B6B}" presName="linearProcess" presStyleCnt="0"/>
      <dgm:spPr/>
    </dgm:pt>
    <dgm:pt modelId="{F2866E3E-2D22-4AF0-A954-B83D0E2C3C18}" type="pres">
      <dgm:prSet presAssocID="{85929B3C-319A-4152-A78D-CF47D635F1FF}" presName="textNode" presStyleLbl="node1" presStyleIdx="0" presStyleCnt="5" custLinFactNeighborX="-7843" custLinFactNeighborY="-1782">
        <dgm:presLayoutVars>
          <dgm:bulletEnabled val="1"/>
        </dgm:presLayoutVars>
      </dgm:prSet>
      <dgm:spPr/>
      <dgm:t>
        <a:bodyPr/>
        <a:lstStyle/>
        <a:p>
          <a:endParaRPr lang="nl-NL"/>
        </a:p>
      </dgm:t>
    </dgm:pt>
    <dgm:pt modelId="{BBFD10ED-6E4A-4C4A-8854-9CD73A16D677}" type="pres">
      <dgm:prSet presAssocID="{C22BC59B-27F8-47D9-A1E6-2C00AA1327ED}" presName="sibTrans" presStyleCnt="0"/>
      <dgm:spPr/>
    </dgm:pt>
    <dgm:pt modelId="{5D3838BE-43AA-4F41-A65B-72EB5A0C523B}" type="pres">
      <dgm:prSet presAssocID="{F834B7B0-E443-4B71-8B50-CA7B6CB4585C}" presName="textNode" presStyleLbl="node1" presStyleIdx="1" presStyleCnt="5">
        <dgm:presLayoutVars>
          <dgm:bulletEnabled val="1"/>
        </dgm:presLayoutVars>
      </dgm:prSet>
      <dgm:spPr/>
      <dgm:t>
        <a:bodyPr/>
        <a:lstStyle/>
        <a:p>
          <a:endParaRPr lang="nl-NL"/>
        </a:p>
      </dgm:t>
    </dgm:pt>
    <dgm:pt modelId="{79B12A87-2607-4006-A65F-3824520FC3CF}" type="pres">
      <dgm:prSet presAssocID="{95B9DD1A-BEDE-4269-A1F0-73C4D3143C91}" presName="sibTrans" presStyleCnt="0"/>
      <dgm:spPr/>
    </dgm:pt>
    <dgm:pt modelId="{F2DD4311-89D6-4FDA-B8F8-0C86CA857399}" type="pres">
      <dgm:prSet presAssocID="{60BDF934-1246-4F50-B3E9-24919C04B7AF}" presName="textNode" presStyleLbl="node1" presStyleIdx="2" presStyleCnt="5">
        <dgm:presLayoutVars>
          <dgm:bulletEnabled val="1"/>
        </dgm:presLayoutVars>
      </dgm:prSet>
      <dgm:spPr/>
      <dgm:t>
        <a:bodyPr/>
        <a:lstStyle/>
        <a:p>
          <a:endParaRPr lang="nl-NL"/>
        </a:p>
      </dgm:t>
    </dgm:pt>
    <dgm:pt modelId="{0C55BB34-C779-4C45-A4AA-97E6A3421FF9}" type="pres">
      <dgm:prSet presAssocID="{ED590853-D9AE-4F3C-8128-D8900A001DC0}" presName="sibTrans" presStyleCnt="0"/>
      <dgm:spPr/>
    </dgm:pt>
    <dgm:pt modelId="{8A76EAA9-1877-448B-9C6A-2D9F13F150DA}" type="pres">
      <dgm:prSet presAssocID="{80AB6B90-FE92-4221-92CC-4993EA4EDB0E}" presName="textNode" presStyleLbl="node1" presStyleIdx="3" presStyleCnt="5">
        <dgm:presLayoutVars>
          <dgm:bulletEnabled val="1"/>
        </dgm:presLayoutVars>
      </dgm:prSet>
      <dgm:spPr/>
      <dgm:t>
        <a:bodyPr/>
        <a:lstStyle/>
        <a:p>
          <a:endParaRPr lang="nl-NL"/>
        </a:p>
      </dgm:t>
    </dgm:pt>
    <dgm:pt modelId="{69D10AE8-E6F9-4BF6-8592-7B69DEAD2233}" type="pres">
      <dgm:prSet presAssocID="{0EE60003-5212-4974-B701-1209498B71ED}" presName="sibTrans" presStyleCnt="0"/>
      <dgm:spPr/>
    </dgm:pt>
    <dgm:pt modelId="{5BB331F7-EA66-4B02-9217-A98DFB4CA122}" type="pres">
      <dgm:prSet presAssocID="{7620468D-9B48-492D-BD27-9966A728DAE1}" presName="textNode" presStyleLbl="node1" presStyleIdx="4" presStyleCnt="5">
        <dgm:presLayoutVars>
          <dgm:bulletEnabled val="1"/>
        </dgm:presLayoutVars>
      </dgm:prSet>
      <dgm:spPr/>
      <dgm:t>
        <a:bodyPr/>
        <a:lstStyle/>
        <a:p>
          <a:endParaRPr lang="nl-NL"/>
        </a:p>
      </dgm:t>
    </dgm:pt>
  </dgm:ptLst>
  <dgm:cxnLst>
    <dgm:cxn modelId="{C27ECAA3-7A6F-43BB-86D6-4FFAF6DCD0D3}" srcId="{5E68BD91-0255-4443-A520-0618D51A4B6B}" destId="{60BDF934-1246-4F50-B3E9-24919C04B7AF}" srcOrd="2" destOrd="0" parTransId="{31AFBDED-8C27-4BC2-BD27-FA5CCA94D69C}" sibTransId="{ED590853-D9AE-4F3C-8128-D8900A001DC0}"/>
    <dgm:cxn modelId="{2C80C291-1C9B-4D8A-9273-2DC15771E9C3}" srcId="{5E68BD91-0255-4443-A520-0618D51A4B6B}" destId="{80AB6B90-FE92-4221-92CC-4993EA4EDB0E}" srcOrd="3" destOrd="0" parTransId="{BEABBA2E-E6A5-4DA5-82B6-60C97D6BB18D}" sibTransId="{0EE60003-5212-4974-B701-1209498B71ED}"/>
    <dgm:cxn modelId="{149A6DC8-AB39-4287-BB15-C1AD8FBCA92A}" type="presOf" srcId="{5E68BD91-0255-4443-A520-0618D51A4B6B}" destId="{3F0C8938-01B7-4CBD-8EE0-182EBC6CADB5}" srcOrd="0" destOrd="0" presId="urn:microsoft.com/office/officeart/2005/8/layout/hProcess9"/>
    <dgm:cxn modelId="{8E3BBFAE-5BD9-4F3A-9B8B-11DD10C46B89}" type="presOf" srcId="{85929B3C-319A-4152-A78D-CF47D635F1FF}" destId="{F2866E3E-2D22-4AF0-A954-B83D0E2C3C18}" srcOrd="0" destOrd="0" presId="urn:microsoft.com/office/officeart/2005/8/layout/hProcess9"/>
    <dgm:cxn modelId="{4DB2366C-1A52-476C-8946-2991BF69B24B}" type="presOf" srcId="{60BDF934-1246-4F50-B3E9-24919C04B7AF}" destId="{F2DD4311-89D6-4FDA-B8F8-0C86CA857399}" srcOrd="0" destOrd="0" presId="urn:microsoft.com/office/officeart/2005/8/layout/hProcess9"/>
    <dgm:cxn modelId="{6864242B-88C1-49EF-B52D-33E0F32EF142}" type="presOf" srcId="{80AB6B90-FE92-4221-92CC-4993EA4EDB0E}" destId="{8A76EAA9-1877-448B-9C6A-2D9F13F150DA}" srcOrd="0" destOrd="0" presId="urn:microsoft.com/office/officeart/2005/8/layout/hProcess9"/>
    <dgm:cxn modelId="{BB217D26-90F2-4631-A8E3-2B1DA2A8E2CF}" type="presOf" srcId="{7620468D-9B48-492D-BD27-9966A728DAE1}" destId="{5BB331F7-EA66-4B02-9217-A98DFB4CA122}" srcOrd="0" destOrd="0" presId="urn:microsoft.com/office/officeart/2005/8/layout/hProcess9"/>
    <dgm:cxn modelId="{DF1F98BD-28D7-4A4E-8108-3AB4A85A41EC}" srcId="{5E68BD91-0255-4443-A520-0618D51A4B6B}" destId="{F834B7B0-E443-4B71-8B50-CA7B6CB4585C}" srcOrd="1" destOrd="0" parTransId="{D8E8E2D2-A9EA-4A3A-88C0-2F18D215A47D}" sibTransId="{95B9DD1A-BEDE-4269-A1F0-73C4D3143C91}"/>
    <dgm:cxn modelId="{3F106446-F5F1-4B77-B058-CF0A383C4534}" type="presOf" srcId="{F834B7B0-E443-4B71-8B50-CA7B6CB4585C}" destId="{5D3838BE-43AA-4F41-A65B-72EB5A0C523B}" srcOrd="0" destOrd="0" presId="urn:microsoft.com/office/officeart/2005/8/layout/hProcess9"/>
    <dgm:cxn modelId="{CA4FED58-91F0-46C8-9C24-500A4EFC8F05}" srcId="{5E68BD91-0255-4443-A520-0618D51A4B6B}" destId="{85929B3C-319A-4152-A78D-CF47D635F1FF}" srcOrd="0" destOrd="0" parTransId="{E942321D-0077-45EB-8C05-A824DA676AF1}" sibTransId="{C22BC59B-27F8-47D9-A1E6-2C00AA1327ED}"/>
    <dgm:cxn modelId="{0C72C5F6-0F6F-4744-9862-EAC8CC979ECD}" srcId="{5E68BD91-0255-4443-A520-0618D51A4B6B}" destId="{7620468D-9B48-492D-BD27-9966A728DAE1}" srcOrd="4" destOrd="0" parTransId="{3DDB2E1D-3B21-4D86-A61A-0A5917DBF121}" sibTransId="{676136D5-F7E0-48E8-BCA9-19898A185448}"/>
    <dgm:cxn modelId="{E6271B01-095A-4CBC-A458-3AFB7CE0E58E}" type="presParOf" srcId="{3F0C8938-01B7-4CBD-8EE0-182EBC6CADB5}" destId="{EFDD00B6-439C-45CF-81B3-1A031AB32D32}" srcOrd="0" destOrd="0" presId="urn:microsoft.com/office/officeart/2005/8/layout/hProcess9"/>
    <dgm:cxn modelId="{3691FAA3-95FF-41F0-A323-36B69C619E1C}" type="presParOf" srcId="{3F0C8938-01B7-4CBD-8EE0-182EBC6CADB5}" destId="{79D19EEF-4644-427F-82D7-6613E38476AD}" srcOrd="1" destOrd="0" presId="urn:microsoft.com/office/officeart/2005/8/layout/hProcess9"/>
    <dgm:cxn modelId="{70DFA7EC-E37B-4F62-B0BC-0346ECA68970}" type="presParOf" srcId="{79D19EEF-4644-427F-82D7-6613E38476AD}" destId="{F2866E3E-2D22-4AF0-A954-B83D0E2C3C18}" srcOrd="0" destOrd="0" presId="urn:microsoft.com/office/officeart/2005/8/layout/hProcess9"/>
    <dgm:cxn modelId="{C5484303-E911-4AA4-9224-EDDF3B7BC6B7}" type="presParOf" srcId="{79D19EEF-4644-427F-82D7-6613E38476AD}" destId="{BBFD10ED-6E4A-4C4A-8854-9CD73A16D677}" srcOrd="1" destOrd="0" presId="urn:microsoft.com/office/officeart/2005/8/layout/hProcess9"/>
    <dgm:cxn modelId="{7BECAFE0-D619-404D-8485-34FAAF0F71FE}" type="presParOf" srcId="{79D19EEF-4644-427F-82D7-6613E38476AD}" destId="{5D3838BE-43AA-4F41-A65B-72EB5A0C523B}" srcOrd="2" destOrd="0" presId="urn:microsoft.com/office/officeart/2005/8/layout/hProcess9"/>
    <dgm:cxn modelId="{96784437-1B41-4A27-99CF-49782128FED3}" type="presParOf" srcId="{79D19EEF-4644-427F-82D7-6613E38476AD}" destId="{79B12A87-2607-4006-A65F-3824520FC3CF}" srcOrd="3" destOrd="0" presId="urn:microsoft.com/office/officeart/2005/8/layout/hProcess9"/>
    <dgm:cxn modelId="{B1EB886A-02EF-4D06-A503-E9E5FA9ACE22}" type="presParOf" srcId="{79D19EEF-4644-427F-82D7-6613E38476AD}" destId="{F2DD4311-89D6-4FDA-B8F8-0C86CA857399}" srcOrd="4" destOrd="0" presId="urn:microsoft.com/office/officeart/2005/8/layout/hProcess9"/>
    <dgm:cxn modelId="{B238B4F8-6E66-4E58-A292-E306A842082D}" type="presParOf" srcId="{79D19EEF-4644-427F-82D7-6613E38476AD}" destId="{0C55BB34-C779-4C45-A4AA-97E6A3421FF9}" srcOrd="5" destOrd="0" presId="urn:microsoft.com/office/officeart/2005/8/layout/hProcess9"/>
    <dgm:cxn modelId="{5A5B15EE-C1B1-48FC-894D-AB1D3AE8E842}" type="presParOf" srcId="{79D19EEF-4644-427F-82D7-6613E38476AD}" destId="{8A76EAA9-1877-448B-9C6A-2D9F13F150DA}" srcOrd="6" destOrd="0" presId="urn:microsoft.com/office/officeart/2005/8/layout/hProcess9"/>
    <dgm:cxn modelId="{B7227104-4249-41A7-8360-E49567EF6750}" type="presParOf" srcId="{79D19EEF-4644-427F-82D7-6613E38476AD}" destId="{69D10AE8-E6F9-4BF6-8592-7B69DEAD2233}" srcOrd="7" destOrd="0" presId="urn:microsoft.com/office/officeart/2005/8/layout/hProcess9"/>
    <dgm:cxn modelId="{26CAC951-F934-402D-A34A-3A259F62FD52}" type="presParOf" srcId="{79D19EEF-4644-427F-82D7-6613E38476AD}" destId="{5BB331F7-EA66-4B02-9217-A98DFB4CA122}"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E68BD91-0255-4443-A520-0618D51A4B6B}" type="doc">
      <dgm:prSet loTypeId="urn:microsoft.com/office/officeart/2005/8/layout/hProcess9" loCatId="process" qsTypeId="urn:microsoft.com/office/officeart/2005/8/quickstyle/simple1" qsCatId="simple" csTypeId="urn:microsoft.com/office/officeart/2005/8/colors/accent1_2" csCatId="accent1" phldr="1"/>
      <dgm:spPr/>
    </dgm:pt>
    <dgm:pt modelId="{85929B3C-319A-4152-A78D-CF47D635F1FF}">
      <dgm:prSet phldrT="[Tekst]"/>
      <dgm:spPr>
        <a:solidFill>
          <a:srgbClr val="FFC000"/>
        </a:solidFill>
      </dgm:spPr>
      <dgm:t>
        <a:bodyPr/>
        <a:lstStyle/>
        <a:p>
          <a:r>
            <a:rPr lang="nl-NL" dirty="0"/>
            <a:t>Publicatie</a:t>
          </a:r>
        </a:p>
      </dgm:t>
    </dgm:pt>
    <dgm:pt modelId="{E942321D-0077-45EB-8C05-A824DA676AF1}" type="parTrans" cxnId="{CA4FED58-91F0-46C8-9C24-500A4EFC8F05}">
      <dgm:prSet/>
      <dgm:spPr/>
      <dgm:t>
        <a:bodyPr/>
        <a:lstStyle/>
        <a:p>
          <a:endParaRPr lang="nl-NL"/>
        </a:p>
      </dgm:t>
    </dgm:pt>
    <dgm:pt modelId="{C22BC59B-27F8-47D9-A1E6-2C00AA1327ED}" type="sibTrans" cxnId="{CA4FED58-91F0-46C8-9C24-500A4EFC8F05}">
      <dgm:prSet/>
      <dgm:spPr/>
      <dgm:t>
        <a:bodyPr/>
        <a:lstStyle/>
        <a:p>
          <a:endParaRPr lang="nl-NL"/>
        </a:p>
      </dgm:t>
    </dgm:pt>
    <dgm:pt modelId="{80AB6B90-FE92-4221-92CC-4993EA4EDB0E}">
      <dgm:prSet phldrT="[Tekst]"/>
      <dgm:spPr>
        <a:solidFill>
          <a:srgbClr val="0070C0"/>
        </a:solidFill>
      </dgm:spPr>
      <dgm:t>
        <a:bodyPr/>
        <a:lstStyle/>
        <a:p>
          <a:r>
            <a:rPr lang="nl-NL" dirty="0"/>
            <a:t>Beoordelen inschrijving</a:t>
          </a:r>
        </a:p>
      </dgm:t>
    </dgm:pt>
    <dgm:pt modelId="{BEABBA2E-E6A5-4DA5-82B6-60C97D6BB18D}" type="parTrans" cxnId="{2C80C291-1C9B-4D8A-9273-2DC15771E9C3}">
      <dgm:prSet/>
      <dgm:spPr/>
      <dgm:t>
        <a:bodyPr/>
        <a:lstStyle/>
        <a:p>
          <a:endParaRPr lang="nl-NL"/>
        </a:p>
      </dgm:t>
    </dgm:pt>
    <dgm:pt modelId="{0EE60003-5212-4974-B701-1209498B71ED}" type="sibTrans" cxnId="{2C80C291-1C9B-4D8A-9273-2DC15771E9C3}">
      <dgm:prSet/>
      <dgm:spPr/>
      <dgm:t>
        <a:bodyPr/>
        <a:lstStyle/>
        <a:p>
          <a:endParaRPr lang="nl-NL"/>
        </a:p>
      </dgm:t>
    </dgm:pt>
    <dgm:pt modelId="{7620468D-9B48-492D-BD27-9966A728DAE1}">
      <dgm:prSet phldrT="[Tekst]"/>
      <dgm:spPr>
        <a:solidFill>
          <a:srgbClr val="0070C0"/>
        </a:solidFill>
      </dgm:spPr>
      <dgm:t>
        <a:bodyPr/>
        <a:lstStyle/>
        <a:p>
          <a:r>
            <a:rPr lang="nl-NL" dirty="0"/>
            <a:t>Gunning</a:t>
          </a:r>
        </a:p>
      </dgm:t>
    </dgm:pt>
    <dgm:pt modelId="{3DDB2E1D-3B21-4D86-A61A-0A5917DBF121}" type="parTrans" cxnId="{0C72C5F6-0F6F-4744-9862-EAC8CC979ECD}">
      <dgm:prSet/>
      <dgm:spPr/>
      <dgm:t>
        <a:bodyPr/>
        <a:lstStyle/>
        <a:p>
          <a:endParaRPr lang="nl-NL"/>
        </a:p>
      </dgm:t>
    </dgm:pt>
    <dgm:pt modelId="{676136D5-F7E0-48E8-BCA9-19898A185448}" type="sibTrans" cxnId="{0C72C5F6-0F6F-4744-9862-EAC8CC979ECD}">
      <dgm:prSet/>
      <dgm:spPr/>
      <dgm:t>
        <a:bodyPr/>
        <a:lstStyle/>
        <a:p>
          <a:endParaRPr lang="nl-NL"/>
        </a:p>
      </dgm:t>
    </dgm:pt>
    <dgm:pt modelId="{60BDF934-1246-4F50-B3E9-24919C04B7AF}">
      <dgm:prSet/>
      <dgm:spPr>
        <a:solidFill>
          <a:srgbClr val="0070C0"/>
        </a:solidFill>
      </dgm:spPr>
      <dgm:t>
        <a:bodyPr/>
        <a:lstStyle/>
        <a:p>
          <a:r>
            <a:rPr lang="nl-NL" dirty="0"/>
            <a:t>Inschrijven</a:t>
          </a:r>
        </a:p>
      </dgm:t>
    </dgm:pt>
    <dgm:pt modelId="{31AFBDED-8C27-4BC2-BD27-FA5CCA94D69C}" type="parTrans" cxnId="{C27ECAA3-7A6F-43BB-86D6-4FFAF6DCD0D3}">
      <dgm:prSet/>
      <dgm:spPr/>
      <dgm:t>
        <a:bodyPr/>
        <a:lstStyle/>
        <a:p>
          <a:endParaRPr lang="nl-NL"/>
        </a:p>
      </dgm:t>
    </dgm:pt>
    <dgm:pt modelId="{ED590853-D9AE-4F3C-8128-D8900A001DC0}" type="sibTrans" cxnId="{C27ECAA3-7A6F-43BB-86D6-4FFAF6DCD0D3}">
      <dgm:prSet/>
      <dgm:spPr/>
      <dgm:t>
        <a:bodyPr/>
        <a:lstStyle/>
        <a:p>
          <a:endParaRPr lang="nl-NL"/>
        </a:p>
      </dgm:t>
    </dgm:pt>
    <dgm:pt modelId="{F834B7B0-E443-4B71-8B50-CA7B6CB4585C}">
      <dgm:prSet phldrT="[Tekst]"/>
      <dgm:spPr>
        <a:solidFill>
          <a:srgbClr val="0070C0"/>
        </a:solidFill>
      </dgm:spPr>
      <dgm:t>
        <a:bodyPr/>
        <a:lstStyle/>
        <a:p>
          <a:r>
            <a:rPr lang="nl-NL" dirty="0"/>
            <a:t>Inlichtingen</a:t>
          </a:r>
        </a:p>
      </dgm:t>
    </dgm:pt>
    <dgm:pt modelId="{D8E8E2D2-A9EA-4A3A-88C0-2F18D215A47D}" type="parTrans" cxnId="{DF1F98BD-28D7-4A4E-8108-3AB4A85A41EC}">
      <dgm:prSet/>
      <dgm:spPr/>
      <dgm:t>
        <a:bodyPr/>
        <a:lstStyle/>
        <a:p>
          <a:endParaRPr lang="nl-NL"/>
        </a:p>
      </dgm:t>
    </dgm:pt>
    <dgm:pt modelId="{95B9DD1A-BEDE-4269-A1F0-73C4D3143C91}" type="sibTrans" cxnId="{DF1F98BD-28D7-4A4E-8108-3AB4A85A41EC}">
      <dgm:prSet/>
      <dgm:spPr/>
      <dgm:t>
        <a:bodyPr/>
        <a:lstStyle/>
        <a:p>
          <a:endParaRPr lang="nl-NL"/>
        </a:p>
      </dgm:t>
    </dgm:pt>
    <dgm:pt modelId="{3F0C8938-01B7-4CBD-8EE0-182EBC6CADB5}" type="pres">
      <dgm:prSet presAssocID="{5E68BD91-0255-4443-A520-0618D51A4B6B}" presName="CompostProcess" presStyleCnt="0">
        <dgm:presLayoutVars>
          <dgm:dir/>
          <dgm:resizeHandles val="exact"/>
        </dgm:presLayoutVars>
      </dgm:prSet>
      <dgm:spPr/>
    </dgm:pt>
    <dgm:pt modelId="{EFDD00B6-439C-45CF-81B3-1A031AB32D32}" type="pres">
      <dgm:prSet presAssocID="{5E68BD91-0255-4443-A520-0618D51A4B6B}" presName="arrow" presStyleLbl="bgShp" presStyleIdx="0" presStyleCnt="1" custLinFactNeighborX="3125" custLinFactNeighborY="4023"/>
      <dgm:spPr/>
    </dgm:pt>
    <dgm:pt modelId="{79D19EEF-4644-427F-82D7-6613E38476AD}" type="pres">
      <dgm:prSet presAssocID="{5E68BD91-0255-4443-A520-0618D51A4B6B}" presName="linearProcess" presStyleCnt="0"/>
      <dgm:spPr/>
    </dgm:pt>
    <dgm:pt modelId="{F2866E3E-2D22-4AF0-A954-B83D0E2C3C18}" type="pres">
      <dgm:prSet presAssocID="{85929B3C-319A-4152-A78D-CF47D635F1FF}" presName="textNode" presStyleLbl="node1" presStyleIdx="0" presStyleCnt="5" custLinFactNeighborX="-7843" custLinFactNeighborY="-1782">
        <dgm:presLayoutVars>
          <dgm:bulletEnabled val="1"/>
        </dgm:presLayoutVars>
      </dgm:prSet>
      <dgm:spPr/>
      <dgm:t>
        <a:bodyPr/>
        <a:lstStyle/>
        <a:p>
          <a:endParaRPr lang="nl-NL"/>
        </a:p>
      </dgm:t>
    </dgm:pt>
    <dgm:pt modelId="{BBFD10ED-6E4A-4C4A-8854-9CD73A16D677}" type="pres">
      <dgm:prSet presAssocID="{C22BC59B-27F8-47D9-A1E6-2C00AA1327ED}" presName="sibTrans" presStyleCnt="0"/>
      <dgm:spPr/>
    </dgm:pt>
    <dgm:pt modelId="{5D3838BE-43AA-4F41-A65B-72EB5A0C523B}" type="pres">
      <dgm:prSet presAssocID="{F834B7B0-E443-4B71-8B50-CA7B6CB4585C}" presName="textNode" presStyleLbl="node1" presStyleIdx="1" presStyleCnt="5">
        <dgm:presLayoutVars>
          <dgm:bulletEnabled val="1"/>
        </dgm:presLayoutVars>
      </dgm:prSet>
      <dgm:spPr/>
      <dgm:t>
        <a:bodyPr/>
        <a:lstStyle/>
        <a:p>
          <a:endParaRPr lang="nl-NL"/>
        </a:p>
      </dgm:t>
    </dgm:pt>
    <dgm:pt modelId="{79B12A87-2607-4006-A65F-3824520FC3CF}" type="pres">
      <dgm:prSet presAssocID="{95B9DD1A-BEDE-4269-A1F0-73C4D3143C91}" presName="sibTrans" presStyleCnt="0"/>
      <dgm:spPr/>
    </dgm:pt>
    <dgm:pt modelId="{F2DD4311-89D6-4FDA-B8F8-0C86CA857399}" type="pres">
      <dgm:prSet presAssocID="{60BDF934-1246-4F50-B3E9-24919C04B7AF}" presName="textNode" presStyleLbl="node1" presStyleIdx="2" presStyleCnt="5">
        <dgm:presLayoutVars>
          <dgm:bulletEnabled val="1"/>
        </dgm:presLayoutVars>
      </dgm:prSet>
      <dgm:spPr/>
      <dgm:t>
        <a:bodyPr/>
        <a:lstStyle/>
        <a:p>
          <a:endParaRPr lang="nl-NL"/>
        </a:p>
      </dgm:t>
    </dgm:pt>
    <dgm:pt modelId="{0C55BB34-C779-4C45-A4AA-97E6A3421FF9}" type="pres">
      <dgm:prSet presAssocID="{ED590853-D9AE-4F3C-8128-D8900A001DC0}" presName="sibTrans" presStyleCnt="0"/>
      <dgm:spPr/>
    </dgm:pt>
    <dgm:pt modelId="{8A76EAA9-1877-448B-9C6A-2D9F13F150DA}" type="pres">
      <dgm:prSet presAssocID="{80AB6B90-FE92-4221-92CC-4993EA4EDB0E}" presName="textNode" presStyleLbl="node1" presStyleIdx="3" presStyleCnt="5">
        <dgm:presLayoutVars>
          <dgm:bulletEnabled val="1"/>
        </dgm:presLayoutVars>
      </dgm:prSet>
      <dgm:spPr/>
      <dgm:t>
        <a:bodyPr/>
        <a:lstStyle/>
        <a:p>
          <a:endParaRPr lang="nl-NL"/>
        </a:p>
      </dgm:t>
    </dgm:pt>
    <dgm:pt modelId="{69D10AE8-E6F9-4BF6-8592-7B69DEAD2233}" type="pres">
      <dgm:prSet presAssocID="{0EE60003-5212-4974-B701-1209498B71ED}" presName="sibTrans" presStyleCnt="0"/>
      <dgm:spPr/>
    </dgm:pt>
    <dgm:pt modelId="{5BB331F7-EA66-4B02-9217-A98DFB4CA122}" type="pres">
      <dgm:prSet presAssocID="{7620468D-9B48-492D-BD27-9966A728DAE1}" presName="textNode" presStyleLbl="node1" presStyleIdx="4" presStyleCnt="5">
        <dgm:presLayoutVars>
          <dgm:bulletEnabled val="1"/>
        </dgm:presLayoutVars>
      </dgm:prSet>
      <dgm:spPr/>
      <dgm:t>
        <a:bodyPr/>
        <a:lstStyle/>
        <a:p>
          <a:endParaRPr lang="nl-NL"/>
        </a:p>
      </dgm:t>
    </dgm:pt>
  </dgm:ptLst>
  <dgm:cxnLst>
    <dgm:cxn modelId="{C27ECAA3-7A6F-43BB-86D6-4FFAF6DCD0D3}" srcId="{5E68BD91-0255-4443-A520-0618D51A4B6B}" destId="{60BDF934-1246-4F50-B3E9-24919C04B7AF}" srcOrd="2" destOrd="0" parTransId="{31AFBDED-8C27-4BC2-BD27-FA5CCA94D69C}" sibTransId="{ED590853-D9AE-4F3C-8128-D8900A001DC0}"/>
    <dgm:cxn modelId="{F472B205-BD50-410B-A0F1-01FE033C530F}" type="presOf" srcId="{60BDF934-1246-4F50-B3E9-24919C04B7AF}" destId="{F2DD4311-89D6-4FDA-B8F8-0C86CA857399}" srcOrd="0" destOrd="0" presId="urn:microsoft.com/office/officeart/2005/8/layout/hProcess9"/>
    <dgm:cxn modelId="{2C80C291-1C9B-4D8A-9273-2DC15771E9C3}" srcId="{5E68BD91-0255-4443-A520-0618D51A4B6B}" destId="{80AB6B90-FE92-4221-92CC-4993EA4EDB0E}" srcOrd="3" destOrd="0" parTransId="{BEABBA2E-E6A5-4DA5-82B6-60C97D6BB18D}" sibTransId="{0EE60003-5212-4974-B701-1209498B71ED}"/>
    <dgm:cxn modelId="{DF194595-575C-4837-863A-6FD5867DA76E}" type="presOf" srcId="{F834B7B0-E443-4B71-8B50-CA7B6CB4585C}" destId="{5D3838BE-43AA-4F41-A65B-72EB5A0C523B}" srcOrd="0" destOrd="0" presId="urn:microsoft.com/office/officeart/2005/8/layout/hProcess9"/>
    <dgm:cxn modelId="{C05DE1CB-E4AF-4734-BD10-5AF8BC829D96}" type="presOf" srcId="{5E68BD91-0255-4443-A520-0618D51A4B6B}" destId="{3F0C8938-01B7-4CBD-8EE0-182EBC6CADB5}" srcOrd="0" destOrd="0" presId="urn:microsoft.com/office/officeart/2005/8/layout/hProcess9"/>
    <dgm:cxn modelId="{6B0375EE-A1F2-4FFB-9E7B-AFCD76D9077A}" type="presOf" srcId="{7620468D-9B48-492D-BD27-9966A728DAE1}" destId="{5BB331F7-EA66-4B02-9217-A98DFB4CA122}" srcOrd="0" destOrd="0" presId="urn:microsoft.com/office/officeart/2005/8/layout/hProcess9"/>
    <dgm:cxn modelId="{B0BE1FB0-1765-4925-A128-7B2BA647B74A}" type="presOf" srcId="{85929B3C-319A-4152-A78D-CF47D635F1FF}" destId="{F2866E3E-2D22-4AF0-A954-B83D0E2C3C18}" srcOrd="0" destOrd="0" presId="urn:microsoft.com/office/officeart/2005/8/layout/hProcess9"/>
    <dgm:cxn modelId="{DF1F98BD-28D7-4A4E-8108-3AB4A85A41EC}" srcId="{5E68BD91-0255-4443-A520-0618D51A4B6B}" destId="{F834B7B0-E443-4B71-8B50-CA7B6CB4585C}" srcOrd="1" destOrd="0" parTransId="{D8E8E2D2-A9EA-4A3A-88C0-2F18D215A47D}" sibTransId="{95B9DD1A-BEDE-4269-A1F0-73C4D3143C91}"/>
    <dgm:cxn modelId="{7704454C-2FE7-481B-8CD0-EAEF6299BABB}" type="presOf" srcId="{80AB6B90-FE92-4221-92CC-4993EA4EDB0E}" destId="{8A76EAA9-1877-448B-9C6A-2D9F13F150DA}" srcOrd="0" destOrd="0" presId="urn:microsoft.com/office/officeart/2005/8/layout/hProcess9"/>
    <dgm:cxn modelId="{CA4FED58-91F0-46C8-9C24-500A4EFC8F05}" srcId="{5E68BD91-0255-4443-A520-0618D51A4B6B}" destId="{85929B3C-319A-4152-A78D-CF47D635F1FF}" srcOrd="0" destOrd="0" parTransId="{E942321D-0077-45EB-8C05-A824DA676AF1}" sibTransId="{C22BC59B-27F8-47D9-A1E6-2C00AA1327ED}"/>
    <dgm:cxn modelId="{0C72C5F6-0F6F-4744-9862-EAC8CC979ECD}" srcId="{5E68BD91-0255-4443-A520-0618D51A4B6B}" destId="{7620468D-9B48-492D-BD27-9966A728DAE1}" srcOrd="4" destOrd="0" parTransId="{3DDB2E1D-3B21-4D86-A61A-0A5917DBF121}" sibTransId="{676136D5-F7E0-48E8-BCA9-19898A185448}"/>
    <dgm:cxn modelId="{64D5E661-9DD4-4A13-BC6E-72ACA4D778B6}" type="presParOf" srcId="{3F0C8938-01B7-4CBD-8EE0-182EBC6CADB5}" destId="{EFDD00B6-439C-45CF-81B3-1A031AB32D32}" srcOrd="0" destOrd="0" presId="urn:microsoft.com/office/officeart/2005/8/layout/hProcess9"/>
    <dgm:cxn modelId="{B2C427E3-BB70-47C7-B1C7-B47566CC0C15}" type="presParOf" srcId="{3F0C8938-01B7-4CBD-8EE0-182EBC6CADB5}" destId="{79D19EEF-4644-427F-82D7-6613E38476AD}" srcOrd="1" destOrd="0" presId="urn:microsoft.com/office/officeart/2005/8/layout/hProcess9"/>
    <dgm:cxn modelId="{CF0AD37C-E058-4412-BA11-D920501B0910}" type="presParOf" srcId="{79D19EEF-4644-427F-82D7-6613E38476AD}" destId="{F2866E3E-2D22-4AF0-A954-B83D0E2C3C18}" srcOrd="0" destOrd="0" presId="urn:microsoft.com/office/officeart/2005/8/layout/hProcess9"/>
    <dgm:cxn modelId="{38448204-D4C9-48AF-AB49-1748C05352CA}" type="presParOf" srcId="{79D19EEF-4644-427F-82D7-6613E38476AD}" destId="{BBFD10ED-6E4A-4C4A-8854-9CD73A16D677}" srcOrd="1" destOrd="0" presId="urn:microsoft.com/office/officeart/2005/8/layout/hProcess9"/>
    <dgm:cxn modelId="{DDCA1E79-B012-425E-AF66-190763262FD3}" type="presParOf" srcId="{79D19EEF-4644-427F-82D7-6613E38476AD}" destId="{5D3838BE-43AA-4F41-A65B-72EB5A0C523B}" srcOrd="2" destOrd="0" presId="urn:microsoft.com/office/officeart/2005/8/layout/hProcess9"/>
    <dgm:cxn modelId="{2499FCF9-A6CD-4A0A-8AEB-F3618B4AA726}" type="presParOf" srcId="{79D19EEF-4644-427F-82D7-6613E38476AD}" destId="{79B12A87-2607-4006-A65F-3824520FC3CF}" srcOrd="3" destOrd="0" presId="urn:microsoft.com/office/officeart/2005/8/layout/hProcess9"/>
    <dgm:cxn modelId="{FE203322-C00B-4671-AE1D-A333294C3E78}" type="presParOf" srcId="{79D19EEF-4644-427F-82D7-6613E38476AD}" destId="{F2DD4311-89D6-4FDA-B8F8-0C86CA857399}" srcOrd="4" destOrd="0" presId="urn:microsoft.com/office/officeart/2005/8/layout/hProcess9"/>
    <dgm:cxn modelId="{D701A8F3-56E7-488F-9010-0FBBA8463368}" type="presParOf" srcId="{79D19EEF-4644-427F-82D7-6613E38476AD}" destId="{0C55BB34-C779-4C45-A4AA-97E6A3421FF9}" srcOrd="5" destOrd="0" presId="urn:microsoft.com/office/officeart/2005/8/layout/hProcess9"/>
    <dgm:cxn modelId="{D8E34706-F559-4FDC-BE3B-1368D078AB64}" type="presParOf" srcId="{79D19EEF-4644-427F-82D7-6613E38476AD}" destId="{8A76EAA9-1877-448B-9C6A-2D9F13F150DA}" srcOrd="6" destOrd="0" presId="urn:microsoft.com/office/officeart/2005/8/layout/hProcess9"/>
    <dgm:cxn modelId="{74528C30-7E42-4514-98E6-27DB8776DED0}" type="presParOf" srcId="{79D19EEF-4644-427F-82D7-6613E38476AD}" destId="{69D10AE8-E6F9-4BF6-8592-7B69DEAD2233}" srcOrd="7" destOrd="0" presId="urn:microsoft.com/office/officeart/2005/8/layout/hProcess9"/>
    <dgm:cxn modelId="{ED48D9A2-5FD4-47CC-A66D-C6E706A37676}" type="presParOf" srcId="{79D19EEF-4644-427F-82D7-6613E38476AD}" destId="{5BB331F7-EA66-4B02-9217-A98DFB4CA122}"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E68BD91-0255-4443-A520-0618D51A4B6B}" type="doc">
      <dgm:prSet loTypeId="urn:microsoft.com/office/officeart/2005/8/layout/hProcess9" loCatId="process" qsTypeId="urn:microsoft.com/office/officeart/2005/8/quickstyle/simple1" qsCatId="simple" csTypeId="urn:microsoft.com/office/officeart/2005/8/colors/accent1_2" csCatId="accent1" phldr="1"/>
      <dgm:spPr/>
    </dgm:pt>
    <dgm:pt modelId="{85929B3C-319A-4152-A78D-CF47D635F1FF}">
      <dgm:prSet phldrT="[Tekst]"/>
      <dgm:spPr>
        <a:solidFill>
          <a:srgbClr val="0070C0"/>
        </a:solidFill>
      </dgm:spPr>
      <dgm:t>
        <a:bodyPr/>
        <a:lstStyle/>
        <a:p>
          <a:r>
            <a:rPr lang="nl-NL" dirty="0"/>
            <a:t>Publicatie</a:t>
          </a:r>
        </a:p>
      </dgm:t>
    </dgm:pt>
    <dgm:pt modelId="{E942321D-0077-45EB-8C05-A824DA676AF1}" type="parTrans" cxnId="{CA4FED58-91F0-46C8-9C24-500A4EFC8F05}">
      <dgm:prSet/>
      <dgm:spPr/>
      <dgm:t>
        <a:bodyPr/>
        <a:lstStyle/>
        <a:p>
          <a:endParaRPr lang="nl-NL"/>
        </a:p>
      </dgm:t>
    </dgm:pt>
    <dgm:pt modelId="{C22BC59B-27F8-47D9-A1E6-2C00AA1327ED}" type="sibTrans" cxnId="{CA4FED58-91F0-46C8-9C24-500A4EFC8F05}">
      <dgm:prSet/>
      <dgm:spPr/>
      <dgm:t>
        <a:bodyPr/>
        <a:lstStyle/>
        <a:p>
          <a:endParaRPr lang="nl-NL"/>
        </a:p>
      </dgm:t>
    </dgm:pt>
    <dgm:pt modelId="{80AB6B90-FE92-4221-92CC-4993EA4EDB0E}">
      <dgm:prSet phldrT="[Tekst]"/>
      <dgm:spPr>
        <a:solidFill>
          <a:srgbClr val="FFC000"/>
        </a:solidFill>
      </dgm:spPr>
      <dgm:t>
        <a:bodyPr/>
        <a:lstStyle/>
        <a:p>
          <a:r>
            <a:rPr lang="nl-NL" dirty="0"/>
            <a:t>Beoordelen inschrijving</a:t>
          </a:r>
        </a:p>
      </dgm:t>
    </dgm:pt>
    <dgm:pt modelId="{BEABBA2E-E6A5-4DA5-82B6-60C97D6BB18D}" type="parTrans" cxnId="{2C80C291-1C9B-4D8A-9273-2DC15771E9C3}">
      <dgm:prSet/>
      <dgm:spPr/>
      <dgm:t>
        <a:bodyPr/>
        <a:lstStyle/>
        <a:p>
          <a:endParaRPr lang="nl-NL"/>
        </a:p>
      </dgm:t>
    </dgm:pt>
    <dgm:pt modelId="{0EE60003-5212-4974-B701-1209498B71ED}" type="sibTrans" cxnId="{2C80C291-1C9B-4D8A-9273-2DC15771E9C3}">
      <dgm:prSet/>
      <dgm:spPr/>
      <dgm:t>
        <a:bodyPr/>
        <a:lstStyle/>
        <a:p>
          <a:endParaRPr lang="nl-NL"/>
        </a:p>
      </dgm:t>
    </dgm:pt>
    <dgm:pt modelId="{7620468D-9B48-492D-BD27-9966A728DAE1}">
      <dgm:prSet phldrT="[Tekst]"/>
      <dgm:spPr>
        <a:solidFill>
          <a:srgbClr val="0070C0"/>
        </a:solidFill>
      </dgm:spPr>
      <dgm:t>
        <a:bodyPr/>
        <a:lstStyle/>
        <a:p>
          <a:r>
            <a:rPr lang="nl-NL" dirty="0"/>
            <a:t>Gunning</a:t>
          </a:r>
        </a:p>
      </dgm:t>
    </dgm:pt>
    <dgm:pt modelId="{3DDB2E1D-3B21-4D86-A61A-0A5917DBF121}" type="parTrans" cxnId="{0C72C5F6-0F6F-4744-9862-EAC8CC979ECD}">
      <dgm:prSet/>
      <dgm:spPr/>
      <dgm:t>
        <a:bodyPr/>
        <a:lstStyle/>
        <a:p>
          <a:endParaRPr lang="nl-NL"/>
        </a:p>
      </dgm:t>
    </dgm:pt>
    <dgm:pt modelId="{676136D5-F7E0-48E8-BCA9-19898A185448}" type="sibTrans" cxnId="{0C72C5F6-0F6F-4744-9862-EAC8CC979ECD}">
      <dgm:prSet/>
      <dgm:spPr/>
      <dgm:t>
        <a:bodyPr/>
        <a:lstStyle/>
        <a:p>
          <a:endParaRPr lang="nl-NL"/>
        </a:p>
      </dgm:t>
    </dgm:pt>
    <dgm:pt modelId="{60BDF934-1246-4F50-B3E9-24919C04B7AF}">
      <dgm:prSet/>
      <dgm:spPr>
        <a:solidFill>
          <a:srgbClr val="0070C0"/>
        </a:solidFill>
      </dgm:spPr>
      <dgm:t>
        <a:bodyPr/>
        <a:lstStyle/>
        <a:p>
          <a:r>
            <a:rPr lang="nl-NL" dirty="0"/>
            <a:t>Inschrijven</a:t>
          </a:r>
        </a:p>
      </dgm:t>
    </dgm:pt>
    <dgm:pt modelId="{31AFBDED-8C27-4BC2-BD27-FA5CCA94D69C}" type="parTrans" cxnId="{C27ECAA3-7A6F-43BB-86D6-4FFAF6DCD0D3}">
      <dgm:prSet/>
      <dgm:spPr/>
      <dgm:t>
        <a:bodyPr/>
        <a:lstStyle/>
        <a:p>
          <a:endParaRPr lang="nl-NL"/>
        </a:p>
      </dgm:t>
    </dgm:pt>
    <dgm:pt modelId="{ED590853-D9AE-4F3C-8128-D8900A001DC0}" type="sibTrans" cxnId="{C27ECAA3-7A6F-43BB-86D6-4FFAF6DCD0D3}">
      <dgm:prSet/>
      <dgm:spPr/>
      <dgm:t>
        <a:bodyPr/>
        <a:lstStyle/>
        <a:p>
          <a:endParaRPr lang="nl-NL"/>
        </a:p>
      </dgm:t>
    </dgm:pt>
    <dgm:pt modelId="{F834B7B0-E443-4B71-8B50-CA7B6CB4585C}">
      <dgm:prSet phldrT="[Tekst]"/>
      <dgm:spPr>
        <a:solidFill>
          <a:srgbClr val="0070C0"/>
        </a:solidFill>
      </dgm:spPr>
      <dgm:t>
        <a:bodyPr/>
        <a:lstStyle/>
        <a:p>
          <a:r>
            <a:rPr lang="nl-NL" dirty="0"/>
            <a:t>Inlichtingen</a:t>
          </a:r>
        </a:p>
      </dgm:t>
    </dgm:pt>
    <dgm:pt modelId="{D8E8E2D2-A9EA-4A3A-88C0-2F18D215A47D}" type="parTrans" cxnId="{DF1F98BD-28D7-4A4E-8108-3AB4A85A41EC}">
      <dgm:prSet/>
      <dgm:spPr/>
      <dgm:t>
        <a:bodyPr/>
        <a:lstStyle/>
        <a:p>
          <a:endParaRPr lang="nl-NL"/>
        </a:p>
      </dgm:t>
    </dgm:pt>
    <dgm:pt modelId="{95B9DD1A-BEDE-4269-A1F0-73C4D3143C91}" type="sibTrans" cxnId="{DF1F98BD-28D7-4A4E-8108-3AB4A85A41EC}">
      <dgm:prSet/>
      <dgm:spPr/>
      <dgm:t>
        <a:bodyPr/>
        <a:lstStyle/>
        <a:p>
          <a:endParaRPr lang="nl-NL"/>
        </a:p>
      </dgm:t>
    </dgm:pt>
    <dgm:pt modelId="{3F0C8938-01B7-4CBD-8EE0-182EBC6CADB5}" type="pres">
      <dgm:prSet presAssocID="{5E68BD91-0255-4443-A520-0618D51A4B6B}" presName="CompostProcess" presStyleCnt="0">
        <dgm:presLayoutVars>
          <dgm:dir/>
          <dgm:resizeHandles val="exact"/>
        </dgm:presLayoutVars>
      </dgm:prSet>
      <dgm:spPr/>
    </dgm:pt>
    <dgm:pt modelId="{EFDD00B6-439C-45CF-81B3-1A031AB32D32}" type="pres">
      <dgm:prSet presAssocID="{5E68BD91-0255-4443-A520-0618D51A4B6B}" presName="arrow" presStyleLbl="bgShp" presStyleIdx="0" presStyleCnt="1" custLinFactNeighborX="3125" custLinFactNeighborY="4023"/>
      <dgm:spPr/>
    </dgm:pt>
    <dgm:pt modelId="{79D19EEF-4644-427F-82D7-6613E38476AD}" type="pres">
      <dgm:prSet presAssocID="{5E68BD91-0255-4443-A520-0618D51A4B6B}" presName="linearProcess" presStyleCnt="0"/>
      <dgm:spPr/>
    </dgm:pt>
    <dgm:pt modelId="{F2866E3E-2D22-4AF0-A954-B83D0E2C3C18}" type="pres">
      <dgm:prSet presAssocID="{85929B3C-319A-4152-A78D-CF47D635F1FF}" presName="textNode" presStyleLbl="node1" presStyleIdx="0" presStyleCnt="5" custLinFactNeighborX="-7843" custLinFactNeighborY="-1782">
        <dgm:presLayoutVars>
          <dgm:bulletEnabled val="1"/>
        </dgm:presLayoutVars>
      </dgm:prSet>
      <dgm:spPr/>
      <dgm:t>
        <a:bodyPr/>
        <a:lstStyle/>
        <a:p>
          <a:endParaRPr lang="nl-NL"/>
        </a:p>
      </dgm:t>
    </dgm:pt>
    <dgm:pt modelId="{BBFD10ED-6E4A-4C4A-8854-9CD73A16D677}" type="pres">
      <dgm:prSet presAssocID="{C22BC59B-27F8-47D9-A1E6-2C00AA1327ED}" presName="sibTrans" presStyleCnt="0"/>
      <dgm:spPr/>
    </dgm:pt>
    <dgm:pt modelId="{5D3838BE-43AA-4F41-A65B-72EB5A0C523B}" type="pres">
      <dgm:prSet presAssocID="{F834B7B0-E443-4B71-8B50-CA7B6CB4585C}" presName="textNode" presStyleLbl="node1" presStyleIdx="1" presStyleCnt="5">
        <dgm:presLayoutVars>
          <dgm:bulletEnabled val="1"/>
        </dgm:presLayoutVars>
      </dgm:prSet>
      <dgm:spPr/>
      <dgm:t>
        <a:bodyPr/>
        <a:lstStyle/>
        <a:p>
          <a:endParaRPr lang="nl-NL"/>
        </a:p>
      </dgm:t>
    </dgm:pt>
    <dgm:pt modelId="{79B12A87-2607-4006-A65F-3824520FC3CF}" type="pres">
      <dgm:prSet presAssocID="{95B9DD1A-BEDE-4269-A1F0-73C4D3143C91}" presName="sibTrans" presStyleCnt="0"/>
      <dgm:spPr/>
    </dgm:pt>
    <dgm:pt modelId="{F2DD4311-89D6-4FDA-B8F8-0C86CA857399}" type="pres">
      <dgm:prSet presAssocID="{60BDF934-1246-4F50-B3E9-24919C04B7AF}" presName="textNode" presStyleLbl="node1" presStyleIdx="2" presStyleCnt="5">
        <dgm:presLayoutVars>
          <dgm:bulletEnabled val="1"/>
        </dgm:presLayoutVars>
      </dgm:prSet>
      <dgm:spPr/>
      <dgm:t>
        <a:bodyPr/>
        <a:lstStyle/>
        <a:p>
          <a:endParaRPr lang="nl-NL"/>
        </a:p>
      </dgm:t>
    </dgm:pt>
    <dgm:pt modelId="{0C55BB34-C779-4C45-A4AA-97E6A3421FF9}" type="pres">
      <dgm:prSet presAssocID="{ED590853-D9AE-4F3C-8128-D8900A001DC0}" presName="sibTrans" presStyleCnt="0"/>
      <dgm:spPr/>
    </dgm:pt>
    <dgm:pt modelId="{8A76EAA9-1877-448B-9C6A-2D9F13F150DA}" type="pres">
      <dgm:prSet presAssocID="{80AB6B90-FE92-4221-92CC-4993EA4EDB0E}" presName="textNode" presStyleLbl="node1" presStyleIdx="3" presStyleCnt="5">
        <dgm:presLayoutVars>
          <dgm:bulletEnabled val="1"/>
        </dgm:presLayoutVars>
      </dgm:prSet>
      <dgm:spPr/>
      <dgm:t>
        <a:bodyPr/>
        <a:lstStyle/>
        <a:p>
          <a:endParaRPr lang="nl-NL"/>
        </a:p>
      </dgm:t>
    </dgm:pt>
    <dgm:pt modelId="{69D10AE8-E6F9-4BF6-8592-7B69DEAD2233}" type="pres">
      <dgm:prSet presAssocID="{0EE60003-5212-4974-B701-1209498B71ED}" presName="sibTrans" presStyleCnt="0"/>
      <dgm:spPr/>
    </dgm:pt>
    <dgm:pt modelId="{5BB331F7-EA66-4B02-9217-A98DFB4CA122}" type="pres">
      <dgm:prSet presAssocID="{7620468D-9B48-492D-BD27-9966A728DAE1}" presName="textNode" presStyleLbl="node1" presStyleIdx="4" presStyleCnt="5">
        <dgm:presLayoutVars>
          <dgm:bulletEnabled val="1"/>
        </dgm:presLayoutVars>
      </dgm:prSet>
      <dgm:spPr/>
      <dgm:t>
        <a:bodyPr/>
        <a:lstStyle/>
        <a:p>
          <a:endParaRPr lang="nl-NL"/>
        </a:p>
      </dgm:t>
    </dgm:pt>
  </dgm:ptLst>
  <dgm:cxnLst>
    <dgm:cxn modelId="{C27ECAA3-7A6F-43BB-86D6-4FFAF6DCD0D3}" srcId="{5E68BD91-0255-4443-A520-0618D51A4B6B}" destId="{60BDF934-1246-4F50-B3E9-24919C04B7AF}" srcOrd="2" destOrd="0" parTransId="{31AFBDED-8C27-4BC2-BD27-FA5CCA94D69C}" sibTransId="{ED590853-D9AE-4F3C-8128-D8900A001DC0}"/>
    <dgm:cxn modelId="{2C80C291-1C9B-4D8A-9273-2DC15771E9C3}" srcId="{5E68BD91-0255-4443-A520-0618D51A4B6B}" destId="{80AB6B90-FE92-4221-92CC-4993EA4EDB0E}" srcOrd="3" destOrd="0" parTransId="{BEABBA2E-E6A5-4DA5-82B6-60C97D6BB18D}" sibTransId="{0EE60003-5212-4974-B701-1209498B71ED}"/>
    <dgm:cxn modelId="{ADCC5332-FE34-4229-8C1B-4D6D01DE2F77}" type="presOf" srcId="{80AB6B90-FE92-4221-92CC-4993EA4EDB0E}" destId="{8A76EAA9-1877-448B-9C6A-2D9F13F150DA}" srcOrd="0" destOrd="0" presId="urn:microsoft.com/office/officeart/2005/8/layout/hProcess9"/>
    <dgm:cxn modelId="{73C7DAB3-D62D-49F9-8DB3-AE83041EF9FF}" type="presOf" srcId="{60BDF934-1246-4F50-B3E9-24919C04B7AF}" destId="{F2DD4311-89D6-4FDA-B8F8-0C86CA857399}" srcOrd="0" destOrd="0" presId="urn:microsoft.com/office/officeart/2005/8/layout/hProcess9"/>
    <dgm:cxn modelId="{F5F500D6-DF62-4475-A8EF-29888DE8F186}" type="presOf" srcId="{85929B3C-319A-4152-A78D-CF47D635F1FF}" destId="{F2866E3E-2D22-4AF0-A954-B83D0E2C3C18}" srcOrd="0" destOrd="0" presId="urn:microsoft.com/office/officeart/2005/8/layout/hProcess9"/>
    <dgm:cxn modelId="{19EB9A63-16EC-4A2E-8501-92709A2CD589}" type="presOf" srcId="{F834B7B0-E443-4B71-8B50-CA7B6CB4585C}" destId="{5D3838BE-43AA-4F41-A65B-72EB5A0C523B}" srcOrd="0" destOrd="0" presId="urn:microsoft.com/office/officeart/2005/8/layout/hProcess9"/>
    <dgm:cxn modelId="{8B647C1F-B6CA-41F2-9E45-10E29499720A}" type="presOf" srcId="{7620468D-9B48-492D-BD27-9966A728DAE1}" destId="{5BB331F7-EA66-4B02-9217-A98DFB4CA122}" srcOrd="0" destOrd="0" presId="urn:microsoft.com/office/officeart/2005/8/layout/hProcess9"/>
    <dgm:cxn modelId="{C431F4FE-9B9E-476E-9708-CD2861FB1544}" type="presOf" srcId="{5E68BD91-0255-4443-A520-0618D51A4B6B}" destId="{3F0C8938-01B7-4CBD-8EE0-182EBC6CADB5}" srcOrd="0" destOrd="0" presId="urn:microsoft.com/office/officeart/2005/8/layout/hProcess9"/>
    <dgm:cxn modelId="{DF1F98BD-28D7-4A4E-8108-3AB4A85A41EC}" srcId="{5E68BD91-0255-4443-A520-0618D51A4B6B}" destId="{F834B7B0-E443-4B71-8B50-CA7B6CB4585C}" srcOrd="1" destOrd="0" parTransId="{D8E8E2D2-A9EA-4A3A-88C0-2F18D215A47D}" sibTransId="{95B9DD1A-BEDE-4269-A1F0-73C4D3143C91}"/>
    <dgm:cxn modelId="{CA4FED58-91F0-46C8-9C24-500A4EFC8F05}" srcId="{5E68BD91-0255-4443-A520-0618D51A4B6B}" destId="{85929B3C-319A-4152-A78D-CF47D635F1FF}" srcOrd="0" destOrd="0" parTransId="{E942321D-0077-45EB-8C05-A824DA676AF1}" sibTransId="{C22BC59B-27F8-47D9-A1E6-2C00AA1327ED}"/>
    <dgm:cxn modelId="{0C72C5F6-0F6F-4744-9862-EAC8CC979ECD}" srcId="{5E68BD91-0255-4443-A520-0618D51A4B6B}" destId="{7620468D-9B48-492D-BD27-9966A728DAE1}" srcOrd="4" destOrd="0" parTransId="{3DDB2E1D-3B21-4D86-A61A-0A5917DBF121}" sibTransId="{676136D5-F7E0-48E8-BCA9-19898A185448}"/>
    <dgm:cxn modelId="{7AD58C0A-294F-4A69-8B7F-3208AC5CB63D}" type="presParOf" srcId="{3F0C8938-01B7-4CBD-8EE0-182EBC6CADB5}" destId="{EFDD00B6-439C-45CF-81B3-1A031AB32D32}" srcOrd="0" destOrd="0" presId="urn:microsoft.com/office/officeart/2005/8/layout/hProcess9"/>
    <dgm:cxn modelId="{BB2C1B9E-54B0-4759-9D4D-8DF244F76310}" type="presParOf" srcId="{3F0C8938-01B7-4CBD-8EE0-182EBC6CADB5}" destId="{79D19EEF-4644-427F-82D7-6613E38476AD}" srcOrd="1" destOrd="0" presId="urn:microsoft.com/office/officeart/2005/8/layout/hProcess9"/>
    <dgm:cxn modelId="{41CBC832-B14F-4382-8EEF-0414323DD6EA}" type="presParOf" srcId="{79D19EEF-4644-427F-82D7-6613E38476AD}" destId="{F2866E3E-2D22-4AF0-A954-B83D0E2C3C18}" srcOrd="0" destOrd="0" presId="urn:microsoft.com/office/officeart/2005/8/layout/hProcess9"/>
    <dgm:cxn modelId="{F4A402CF-49E4-4658-AA36-4D3A45416AC6}" type="presParOf" srcId="{79D19EEF-4644-427F-82D7-6613E38476AD}" destId="{BBFD10ED-6E4A-4C4A-8854-9CD73A16D677}" srcOrd="1" destOrd="0" presId="urn:microsoft.com/office/officeart/2005/8/layout/hProcess9"/>
    <dgm:cxn modelId="{AA20830B-26FC-41BD-B981-27D26532501D}" type="presParOf" srcId="{79D19EEF-4644-427F-82D7-6613E38476AD}" destId="{5D3838BE-43AA-4F41-A65B-72EB5A0C523B}" srcOrd="2" destOrd="0" presId="urn:microsoft.com/office/officeart/2005/8/layout/hProcess9"/>
    <dgm:cxn modelId="{471ADDEC-0518-4D89-BD9D-5F11C96A9C9F}" type="presParOf" srcId="{79D19EEF-4644-427F-82D7-6613E38476AD}" destId="{79B12A87-2607-4006-A65F-3824520FC3CF}" srcOrd="3" destOrd="0" presId="urn:microsoft.com/office/officeart/2005/8/layout/hProcess9"/>
    <dgm:cxn modelId="{07B50950-7DE1-4E73-AC52-C50FC4089F26}" type="presParOf" srcId="{79D19EEF-4644-427F-82D7-6613E38476AD}" destId="{F2DD4311-89D6-4FDA-B8F8-0C86CA857399}" srcOrd="4" destOrd="0" presId="urn:microsoft.com/office/officeart/2005/8/layout/hProcess9"/>
    <dgm:cxn modelId="{ED345BB6-3B3D-4164-890D-BA1DBCECC2D6}" type="presParOf" srcId="{79D19EEF-4644-427F-82D7-6613E38476AD}" destId="{0C55BB34-C779-4C45-A4AA-97E6A3421FF9}" srcOrd="5" destOrd="0" presId="urn:microsoft.com/office/officeart/2005/8/layout/hProcess9"/>
    <dgm:cxn modelId="{6F081796-BCAC-4AD0-BF8E-9DB006976405}" type="presParOf" srcId="{79D19EEF-4644-427F-82D7-6613E38476AD}" destId="{8A76EAA9-1877-448B-9C6A-2D9F13F150DA}" srcOrd="6" destOrd="0" presId="urn:microsoft.com/office/officeart/2005/8/layout/hProcess9"/>
    <dgm:cxn modelId="{8551ECE7-E042-4ED0-9F51-1E0270C7B67E}" type="presParOf" srcId="{79D19EEF-4644-427F-82D7-6613E38476AD}" destId="{69D10AE8-E6F9-4BF6-8592-7B69DEAD2233}" srcOrd="7" destOrd="0" presId="urn:microsoft.com/office/officeart/2005/8/layout/hProcess9"/>
    <dgm:cxn modelId="{DAE39625-DF68-49E8-B6F1-065D2FF7FDBE}" type="presParOf" srcId="{79D19EEF-4644-427F-82D7-6613E38476AD}" destId="{5BB331F7-EA66-4B02-9217-A98DFB4CA122}"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E68BD91-0255-4443-A520-0618D51A4B6B}" type="doc">
      <dgm:prSet loTypeId="urn:microsoft.com/office/officeart/2005/8/layout/hProcess9" loCatId="process" qsTypeId="urn:microsoft.com/office/officeart/2005/8/quickstyle/simple1" qsCatId="simple" csTypeId="urn:microsoft.com/office/officeart/2005/8/colors/accent1_2" csCatId="accent1" phldr="1"/>
      <dgm:spPr/>
    </dgm:pt>
    <dgm:pt modelId="{85929B3C-319A-4152-A78D-CF47D635F1FF}">
      <dgm:prSet phldrT="[Tekst]"/>
      <dgm:spPr>
        <a:solidFill>
          <a:srgbClr val="0070C0"/>
        </a:solidFill>
      </dgm:spPr>
      <dgm:t>
        <a:bodyPr/>
        <a:lstStyle/>
        <a:p>
          <a:r>
            <a:rPr lang="nl-NL" dirty="0"/>
            <a:t>Publicatie</a:t>
          </a:r>
        </a:p>
      </dgm:t>
    </dgm:pt>
    <dgm:pt modelId="{E942321D-0077-45EB-8C05-A824DA676AF1}" type="parTrans" cxnId="{CA4FED58-91F0-46C8-9C24-500A4EFC8F05}">
      <dgm:prSet/>
      <dgm:spPr/>
      <dgm:t>
        <a:bodyPr/>
        <a:lstStyle/>
        <a:p>
          <a:endParaRPr lang="nl-NL"/>
        </a:p>
      </dgm:t>
    </dgm:pt>
    <dgm:pt modelId="{C22BC59B-27F8-47D9-A1E6-2C00AA1327ED}" type="sibTrans" cxnId="{CA4FED58-91F0-46C8-9C24-500A4EFC8F05}">
      <dgm:prSet/>
      <dgm:spPr/>
      <dgm:t>
        <a:bodyPr/>
        <a:lstStyle/>
        <a:p>
          <a:endParaRPr lang="nl-NL"/>
        </a:p>
      </dgm:t>
    </dgm:pt>
    <dgm:pt modelId="{80AB6B90-FE92-4221-92CC-4993EA4EDB0E}">
      <dgm:prSet phldrT="[Tekst]"/>
      <dgm:spPr>
        <a:solidFill>
          <a:srgbClr val="FFC000"/>
        </a:solidFill>
      </dgm:spPr>
      <dgm:t>
        <a:bodyPr/>
        <a:lstStyle/>
        <a:p>
          <a:r>
            <a:rPr lang="nl-NL" dirty="0"/>
            <a:t>Beoordelen inschrijving</a:t>
          </a:r>
        </a:p>
      </dgm:t>
    </dgm:pt>
    <dgm:pt modelId="{BEABBA2E-E6A5-4DA5-82B6-60C97D6BB18D}" type="parTrans" cxnId="{2C80C291-1C9B-4D8A-9273-2DC15771E9C3}">
      <dgm:prSet/>
      <dgm:spPr/>
      <dgm:t>
        <a:bodyPr/>
        <a:lstStyle/>
        <a:p>
          <a:endParaRPr lang="nl-NL"/>
        </a:p>
      </dgm:t>
    </dgm:pt>
    <dgm:pt modelId="{0EE60003-5212-4974-B701-1209498B71ED}" type="sibTrans" cxnId="{2C80C291-1C9B-4D8A-9273-2DC15771E9C3}">
      <dgm:prSet/>
      <dgm:spPr/>
      <dgm:t>
        <a:bodyPr/>
        <a:lstStyle/>
        <a:p>
          <a:endParaRPr lang="nl-NL"/>
        </a:p>
      </dgm:t>
    </dgm:pt>
    <dgm:pt modelId="{7620468D-9B48-492D-BD27-9966A728DAE1}">
      <dgm:prSet phldrT="[Tekst]"/>
      <dgm:spPr>
        <a:solidFill>
          <a:srgbClr val="0070C0"/>
        </a:solidFill>
      </dgm:spPr>
      <dgm:t>
        <a:bodyPr/>
        <a:lstStyle/>
        <a:p>
          <a:r>
            <a:rPr lang="nl-NL" dirty="0"/>
            <a:t>Gunning</a:t>
          </a:r>
        </a:p>
      </dgm:t>
    </dgm:pt>
    <dgm:pt modelId="{3DDB2E1D-3B21-4D86-A61A-0A5917DBF121}" type="parTrans" cxnId="{0C72C5F6-0F6F-4744-9862-EAC8CC979ECD}">
      <dgm:prSet/>
      <dgm:spPr/>
      <dgm:t>
        <a:bodyPr/>
        <a:lstStyle/>
        <a:p>
          <a:endParaRPr lang="nl-NL"/>
        </a:p>
      </dgm:t>
    </dgm:pt>
    <dgm:pt modelId="{676136D5-F7E0-48E8-BCA9-19898A185448}" type="sibTrans" cxnId="{0C72C5F6-0F6F-4744-9862-EAC8CC979ECD}">
      <dgm:prSet/>
      <dgm:spPr/>
      <dgm:t>
        <a:bodyPr/>
        <a:lstStyle/>
        <a:p>
          <a:endParaRPr lang="nl-NL"/>
        </a:p>
      </dgm:t>
    </dgm:pt>
    <dgm:pt modelId="{60BDF934-1246-4F50-B3E9-24919C04B7AF}">
      <dgm:prSet/>
      <dgm:spPr>
        <a:solidFill>
          <a:srgbClr val="0070C0"/>
        </a:solidFill>
      </dgm:spPr>
      <dgm:t>
        <a:bodyPr/>
        <a:lstStyle/>
        <a:p>
          <a:r>
            <a:rPr lang="nl-NL" dirty="0"/>
            <a:t>Inschrijven</a:t>
          </a:r>
        </a:p>
      </dgm:t>
    </dgm:pt>
    <dgm:pt modelId="{31AFBDED-8C27-4BC2-BD27-FA5CCA94D69C}" type="parTrans" cxnId="{C27ECAA3-7A6F-43BB-86D6-4FFAF6DCD0D3}">
      <dgm:prSet/>
      <dgm:spPr/>
      <dgm:t>
        <a:bodyPr/>
        <a:lstStyle/>
        <a:p>
          <a:endParaRPr lang="nl-NL"/>
        </a:p>
      </dgm:t>
    </dgm:pt>
    <dgm:pt modelId="{ED590853-D9AE-4F3C-8128-D8900A001DC0}" type="sibTrans" cxnId="{C27ECAA3-7A6F-43BB-86D6-4FFAF6DCD0D3}">
      <dgm:prSet/>
      <dgm:spPr/>
      <dgm:t>
        <a:bodyPr/>
        <a:lstStyle/>
        <a:p>
          <a:endParaRPr lang="nl-NL"/>
        </a:p>
      </dgm:t>
    </dgm:pt>
    <dgm:pt modelId="{F834B7B0-E443-4B71-8B50-CA7B6CB4585C}">
      <dgm:prSet phldrT="[Tekst]"/>
      <dgm:spPr>
        <a:solidFill>
          <a:srgbClr val="0070C0"/>
        </a:solidFill>
      </dgm:spPr>
      <dgm:t>
        <a:bodyPr/>
        <a:lstStyle/>
        <a:p>
          <a:r>
            <a:rPr lang="nl-NL" dirty="0"/>
            <a:t>Inlichtingen</a:t>
          </a:r>
        </a:p>
      </dgm:t>
    </dgm:pt>
    <dgm:pt modelId="{D8E8E2D2-A9EA-4A3A-88C0-2F18D215A47D}" type="parTrans" cxnId="{DF1F98BD-28D7-4A4E-8108-3AB4A85A41EC}">
      <dgm:prSet/>
      <dgm:spPr/>
      <dgm:t>
        <a:bodyPr/>
        <a:lstStyle/>
        <a:p>
          <a:endParaRPr lang="nl-NL"/>
        </a:p>
      </dgm:t>
    </dgm:pt>
    <dgm:pt modelId="{95B9DD1A-BEDE-4269-A1F0-73C4D3143C91}" type="sibTrans" cxnId="{DF1F98BD-28D7-4A4E-8108-3AB4A85A41EC}">
      <dgm:prSet/>
      <dgm:spPr/>
      <dgm:t>
        <a:bodyPr/>
        <a:lstStyle/>
        <a:p>
          <a:endParaRPr lang="nl-NL"/>
        </a:p>
      </dgm:t>
    </dgm:pt>
    <dgm:pt modelId="{3F0C8938-01B7-4CBD-8EE0-182EBC6CADB5}" type="pres">
      <dgm:prSet presAssocID="{5E68BD91-0255-4443-A520-0618D51A4B6B}" presName="CompostProcess" presStyleCnt="0">
        <dgm:presLayoutVars>
          <dgm:dir/>
          <dgm:resizeHandles val="exact"/>
        </dgm:presLayoutVars>
      </dgm:prSet>
      <dgm:spPr/>
    </dgm:pt>
    <dgm:pt modelId="{EFDD00B6-439C-45CF-81B3-1A031AB32D32}" type="pres">
      <dgm:prSet presAssocID="{5E68BD91-0255-4443-A520-0618D51A4B6B}" presName="arrow" presStyleLbl="bgShp" presStyleIdx="0" presStyleCnt="1" custLinFactNeighborX="3125" custLinFactNeighborY="4023"/>
      <dgm:spPr/>
    </dgm:pt>
    <dgm:pt modelId="{79D19EEF-4644-427F-82D7-6613E38476AD}" type="pres">
      <dgm:prSet presAssocID="{5E68BD91-0255-4443-A520-0618D51A4B6B}" presName="linearProcess" presStyleCnt="0"/>
      <dgm:spPr/>
    </dgm:pt>
    <dgm:pt modelId="{F2866E3E-2D22-4AF0-A954-B83D0E2C3C18}" type="pres">
      <dgm:prSet presAssocID="{85929B3C-319A-4152-A78D-CF47D635F1FF}" presName="textNode" presStyleLbl="node1" presStyleIdx="0" presStyleCnt="5" custLinFactNeighborX="-7843" custLinFactNeighborY="-1782">
        <dgm:presLayoutVars>
          <dgm:bulletEnabled val="1"/>
        </dgm:presLayoutVars>
      </dgm:prSet>
      <dgm:spPr/>
      <dgm:t>
        <a:bodyPr/>
        <a:lstStyle/>
        <a:p>
          <a:endParaRPr lang="nl-NL"/>
        </a:p>
      </dgm:t>
    </dgm:pt>
    <dgm:pt modelId="{BBFD10ED-6E4A-4C4A-8854-9CD73A16D677}" type="pres">
      <dgm:prSet presAssocID="{C22BC59B-27F8-47D9-A1E6-2C00AA1327ED}" presName="sibTrans" presStyleCnt="0"/>
      <dgm:spPr/>
    </dgm:pt>
    <dgm:pt modelId="{5D3838BE-43AA-4F41-A65B-72EB5A0C523B}" type="pres">
      <dgm:prSet presAssocID="{F834B7B0-E443-4B71-8B50-CA7B6CB4585C}" presName="textNode" presStyleLbl="node1" presStyleIdx="1" presStyleCnt="5">
        <dgm:presLayoutVars>
          <dgm:bulletEnabled val="1"/>
        </dgm:presLayoutVars>
      </dgm:prSet>
      <dgm:spPr/>
      <dgm:t>
        <a:bodyPr/>
        <a:lstStyle/>
        <a:p>
          <a:endParaRPr lang="nl-NL"/>
        </a:p>
      </dgm:t>
    </dgm:pt>
    <dgm:pt modelId="{79B12A87-2607-4006-A65F-3824520FC3CF}" type="pres">
      <dgm:prSet presAssocID="{95B9DD1A-BEDE-4269-A1F0-73C4D3143C91}" presName="sibTrans" presStyleCnt="0"/>
      <dgm:spPr/>
    </dgm:pt>
    <dgm:pt modelId="{F2DD4311-89D6-4FDA-B8F8-0C86CA857399}" type="pres">
      <dgm:prSet presAssocID="{60BDF934-1246-4F50-B3E9-24919C04B7AF}" presName="textNode" presStyleLbl="node1" presStyleIdx="2" presStyleCnt="5">
        <dgm:presLayoutVars>
          <dgm:bulletEnabled val="1"/>
        </dgm:presLayoutVars>
      </dgm:prSet>
      <dgm:spPr/>
      <dgm:t>
        <a:bodyPr/>
        <a:lstStyle/>
        <a:p>
          <a:endParaRPr lang="nl-NL"/>
        </a:p>
      </dgm:t>
    </dgm:pt>
    <dgm:pt modelId="{0C55BB34-C779-4C45-A4AA-97E6A3421FF9}" type="pres">
      <dgm:prSet presAssocID="{ED590853-D9AE-4F3C-8128-D8900A001DC0}" presName="sibTrans" presStyleCnt="0"/>
      <dgm:spPr/>
    </dgm:pt>
    <dgm:pt modelId="{8A76EAA9-1877-448B-9C6A-2D9F13F150DA}" type="pres">
      <dgm:prSet presAssocID="{80AB6B90-FE92-4221-92CC-4993EA4EDB0E}" presName="textNode" presStyleLbl="node1" presStyleIdx="3" presStyleCnt="5">
        <dgm:presLayoutVars>
          <dgm:bulletEnabled val="1"/>
        </dgm:presLayoutVars>
      </dgm:prSet>
      <dgm:spPr/>
      <dgm:t>
        <a:bodyPr/>
        <a:lstStyle/>
        <a:p>
          <a:endParaRPr lang="nl-NL"/>
        </a:p>
      </dgm:t>
    </dgm:pt>
    <dgm:pt modelId="{69D10AE8-E6F9-4BF6-8592-7B69DEAD2233}" type="pres">
      <dgm:prSet presAssocID="{0EE60003-5212-4974-B701-1209498B71ED}" presName="sibTrans" presStyleCnt="0"/>
      <dgm:spPr/>
    </dgm:pt>
    <dgm:pt modelId="{5BB331F7-EA66-4B02-9217-A98DFB4CA122}" type="pres">
      <dgm:prSet presAssocID="{7620468D-9B48-492D-BD27-9966A728DAE1}" presName="textNode" presStyleLbl="node1" presStyleIdx="4" presStyleCnt="5">
        <dgm:presLayoutVars>
          <dgm:bulletEnabled val="1"/>
        </dgm:presLayoutVars>
      </dgm:prSet>
      <dgm:spPr/>
      <dgm:t>
        <a:bodyPr/>
        <a:lstStyle/>
        <a:p>
          <a:endParaRPr lang="nl-NL"/>
        </a:p>
      </dgm:t>
    </dgm:pt>
  </dgm:ptLst>
  <dgm:cxnLst>
    <dgm:cxn modelId="{C27ECAA3-7A6F-43BB-86D6-4FFAF6DCD0D3}" srcId="{5E68BD91-0255-4443-A520-0618D51A4B6B}" destId="{60BDF934-1246-4F50-B3E9-24919C04B7AF}" srcOrd="2" destOrd="0" parTransId="{31AFBDED-8C27-4BC2-BD27-FA5CCA94D69C}" sibTransId="{ED590853-D9AE-4F3C-8128-D8900A001DC0}"/>
    <dgm:cxn modelId="{2C80C291-1C9B-4D8A-9273-2DC15771E9C3}" srcId="{5E68BD91-0255-4443-A520-0618D51A4B6B}" destId="{80AB6B90-FE92-4221-92CC-4993EA4EDB0E}" srcOrd="3" destOrd="0" parTransId="{BEABBA2E-E6A5-4DA5-82B6-60C97D6BB18D}" sibTransId="{0EE60003-5212-4974-B701-1209498B71ED}"/>
    <dgm:cxn modelId="{ADCC5332-FE34-4229-8C1B-4D6D01DE2F77}" type="presOf" srcId="{80AB6B90-FE92-4221-92CC-4993EA4EDB0E}" destId="{8A76EAA9-1877-448B-9C6A-2D9F13F150DA}" srcOrd="0" destOrd="0" presId="urn:microsoft.com/office/officeart/2005/8/layout/hProcess9"/>
    <dgm:cxn modelId="{73C7DAB3-D62D-49F9-8DB3-AE83041EF9FF}" type="presOf" srcId="{60BDF934-1246-4F50-B3E9-24919C04B7AF}" destId="{F2DD4311-89D6-4FDA-B8F8-0C86CA857399}" srcOrd="0" destOrd="0" presId="urn:microsoft.com/office/officeart/2005/8/layout/hProcess9"/>
    <dgm:cxn modelId="{F5F500D6-DF62-4475-A8EF-29888DE8F186}" type="presOf" srcId="{85929B3C-319A-4152-A78D-CF47D635F1FF}" destId="{F2866E3E-2D22-4AF0-A954-B83D0E2C3C18}" srcOrd="0" destOrd="0" presId="urn:microsoft.com/office/officeart/2005/8/layout/hProcess9"/>
    <dgm:cxn modelId="{19EB9A63-16EC-4A2E-8501-92709A2CD589}" type="presOf" srcId="{F834B7B0-E443-4B71-8B50-CA7B6CB4585C}" destId="{5D3838BE-43AA-4F41-A65B-72EB5A0C523B}" srcOrd="0" destOrd="0" presId="urn:microsoft.com/office/officeart/2005/8/layout/hProcess9"/>
    <dgm:cxn modelId="{8B647C1F-B6CA-41F2-9E45-10E29499720A}" type="presOf" srcId="{7620468D-9B48-492D-BD27-9966A728DAE1}" destId="{5BB331F7-EA66-4B02-9217-A98DFB4CA122}" srcOrd="0" destOrd="0" presId="urn:microsoft.com/office/officeart/2005/8/layout/hProcess9"/>
    <dgm:cxn modelId="{C431F4FE-9B9E-476E-9708-CD2861FB1544}" type="presOf" srcId="{5E68BD91-0255-4443-A520-0618D51A4B6B}" destId="{3F0C8938-01B7-4CBD-8EE0-182EBC6CADB5}" srcOrd="0" destOrd="0" presId="urn:microsoft.com/office/officeart/2005/8/layout/hProcess9"/>
    <dgm:cxn modelId="{DF1F98BD-28D7-4A4E-8108-3AB4A85A41EC}" srcId="{5E68BD91-0255-4443-A520-0618D51A4B6B}" destId="{F834B7B0-E443-4B71-8B50-CA7B6CB4585C}" srcOrd="1" destOrd="0" parTransId="{D8E8E2D2-A9EA-4A3A-88C0-2F18D215A47D}" sibTransId="{95B9DD1A-BEDE-4269-A1F0-73C4D3143C91}"/>
    <dgm:cxn modelId="{CA4FED58-91F0-46C8-9C24-500A4EFC8F05}" srcId="{5E68BD91-0255-4443-A520-0618D51A4B6B}" destId="{85929B3C-319A-4152-A78D-CF47D635F1FF}" srcOrd="0" destOrd="0" parTransId="{E942321D-0077-45EB-8C05-A824DA676AF1}" sibTransId="{C22BC59B-27F8-47D9-A1E6-2C00AA1327ED}"/>
    <dgm:cxn modelId="{0C72C5F6-0F6F-4744-9862-EAC8CC979ECD}" srcId="{5E68BD91-0255-4443-A520-0618D51A4B6B}" destId="{7620468D-9B48-492D-BD27-9966A728DAE1}" srcOrd="4" destOrd="0" parTransId="{3DDB2E1D-3B21-4D86-A61A-0A5917DBF121}" sibTransId="{676136D5-F7E0-48E8-BCA9-19898A185448}"/>
    <dgm:cxn modelId="{7AD58C0A-294F-4A69-8B7F-3208AC5CB63D}" type="presParOf" srcId="{3F0C8938-01B7-4CBD-8EE0-182EBC6CADB5}" destId="{EFDD00B6-439C-45CF-81B3-1A031AB32D32}" srcOrd="0" destOrd="0" presId="urn:microsoft.com/office/officeart/2005/8/layout/hProcess9"/>
    <dgm:cxn modelId="{BB2C1B9E-54B0-4759-9D4D-8DF244F76310}" type="presParOf" srcId="{3F0C8938-01B7-4CBD-8EE0-182EBC6CADB5}" destId="{79D19EEF-4644-427F-82D7-6613E38476AD}" srcOrd="1" destOrd="0" presId="urn:microsoft.com/office/officeart/2005/8/layout/hProcess9"/>
    <dgm:cxn modelId="{41CBC832-B14F-4382-8EEF-0414323DD6EA}" type="presParOf" srcId="{79D19EEF-4644-427F-82D7-6613E38476AD}" destId="{F2866E3E-2D22-4AF0-A954-B83D0E2C3C18}" srcOrd="0" destOrd="0" presId="urn:microsoft.com/office/officeart/2005/8/layout/hProcess9"/>
    <dgm:cxn modelId="{F4A402CF-49E4-4658-AA36-4D3A45416AC6}" type="presParOf" srcId="{79D19EEF-4644-427F-82D7-6613E38476AD}" destId="{BBFD10ED-6E4A-4C4A-8854-9CD73A16D677}" srcOrd="1" destOrd="0" presId="urn:microsoft.com/office/officeart/2005/8/layout/hProcess9"/>
    <dgm:cxn modelId="{AA20830B-26FC-41BD-B981-27D26532501D}" type="presParOf" srcId="{79D19EEF-4644-427F-82D7-6613E38476AD}" destId="{5D3838BE-43AA-4F41-A65B-72EB5A0C523B}" srcOrd="2" destOrd="0" presId="urn:microsoft.com/office/officeart/2005/8/layout/hProcess9"/>
    <dgm:cxn modelId="{471ADDEC-0518-4D89-BD9D-5F11C96A9C9F}" type="presParOf" srcId="{79D19EEF-4644-427F-82D7-6613E38476AD}" destId="{79B12A87-2607-4006-A65F-3824520FC3CF}" srcOrd="3" destOrd="0" presId="urn:microsoft.com/office/officeart/2005/8/layout/hProcess9"/>
    <dgm:cxn modelId="{07B50950-7DE1-4E73-AC52-C50FC4089F26}" type="presParOf" srcId="{79D19EEF-4644-427F-82D7-6613E38476AD}" destId="{F2DD4311-89D6-4FDA-B8F8-0C86CA857399}" srcOrd="4" destOrd="0" presId="urn:microsoft.com/office/officeart/2005/8/layout/hProcess9"/>
    <dgm:cxn modelId="{ED345BB6-3B3D-4164-890D-BA1DBCECC2D6}" type="presParOf" srcId="{79D19EEF-4644-427F-82D7-6613E38476AD}" destId="{0C55BB34-C779-4C45-A4AA-97E6A3421FF9}" srcOrd="5" destOrd="0" presId="urn:microsoft.com/office/officeart/2005/8/layout/hProcess9"/>
    <dgm:cxn modelId="{6F081796-BCAC-4AD0-BF8E-9DB006976405}" type="presParOf" srcId="{79D19EEF-4644-427F-82D7-6613E38476AD}" destId="{8A76EAA9-1877-448B-9C6A-2D9F13F150DA}" srcOrd="6" destOrd="0" presId="urn:microsoft.com/office/officeart/2005/8/layout/hProcess9"/>
    <dgm:cxn modelId="{8551ECE7-E042-4ED0-9F51-1E0270C7B67E}" type="presParOf" srcId="{79D19EEF-4644-427F-82D7-6613E38476AD}" destId="{69D10AE8-E6F9-4BF6-8592-7B69DEAD2233}" srcOrd="7" destOrd="0" presId="urn:microsoft.com/office/officeart/2005/8/layout/hProcess9"/>
    <dgm:cxn modelId="{DAE39625-DF68-49E8-B6F1-065D2FF7FDBE}" type="presParOf" srcId="{79D19EEF-4644-427F-82D7-6613E38476AD}" destId="{5BB331F7-EA66-4B02-9217-A98DFB4CA122}"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E68BD91-0255-4443-A520-0618D51A4B6B}" type="doc">
      <dgm:prSet loTypeId="urn:microsoft.com/office/officeart/2005/8/layout/hProcess9" loCatId="process" qsTypeId="urn:microsoft.com/office/officeart/2005/8/quickstyle/simple1" qsCatId="simple" csTypeId="urn:microsoft.com/office/officeart/2005/8/colors/accent1_2" csCatId="accent1" phldr="1"/>
      <dgm:spPr/>
    </dgm:pt>
    <dgm:pt modelId="{85929B3C-319A-4152-A78D-CF47D635F1FF}">
      <dgm:prSet phldrT="[Tekst]"/>
      <dgm:spPr>
        <a:solidFill>
          <a:srgbClr val="0070C0"/>
        </a:solidFill>
      </dgm:spPr>
      <dgm:t>
        <a:bodyPr/>
        <a:lstStyle/>
        <a:p>
          <a:r>
            <a:rPr lang="nl-NL" dirty="0"/>
            <a:t>Publicatie</a:t>
          </a:r>
        </a:p>
      </dgm:t>
    </dgm:pt>
    <dgm:pt modelId="{E942321D-0077-45EB-8C05-A824DA676AF1}" type="parTrans" cxnId="{CA4FED58-91F0-46C8-9C24-500A4EFC8F05}">
      <dgm:prSet/>
      <dgm:spPr/>
      <dgm:t>
        <a:bodyPr/>
        <a:lstStyle/>
        <a:p>
          <a:endParaRPr lang="nl-NL"/>
        </a:p>
      </dgm:t>
    </dgm:pt>
    <dgm:pt modelId="{C22BC59B-27F8-47D9-A1E6-2C00AA1327ED}" type="sibTrans" cxnId="{CA4FED58-91F0-46C8-9C24-500A4EFC8F05}">
      <dgm:prSet/>
      <dgm:spPr/>
      <dgm:t>
        <a:bodyPr/>
        <a:lstStyle/>
        <a:p>
          <a:endParaRPr lang="nl-NL"/>
        </a:p>
      </dgm:t>
    </dgm:pt>
    <dgm:pt modelId="{80AB6B90-FE92-4221-92CC-4993EA4EDB0E}">
      <dgm:prSet phldrT="[Tekst]"/>
      <dgm:spPr>
        <a:solidFill>
          <a:srgbClr val="FFC000"/>
        </a:solidFill>
      </dgm:spPr>
      <dgm:t>
        <a:bodyPr/>
        <a:lstStyle/>
        <a:p>
          <a:r>
            <a:rPr lang="nl-NL" dirty="0"/>
            <a:t>Beoordelen inschrijving</a:t>
          </a:r>
        </a:p>
      </dgm:t>
    </dgm:pt>
    <dgm:pt modelId="{BEABBA2E-E6A5-4DA5-82B6-60C97D6BB18D}" type="parTrans" cxnId="{2C80C291-1C9B-4D8A-9273-2DC15771E9C3}">
      <dgm:prSet/>
      <dgm:spPr/>
      <dgm:t>
        <a:bodyPr/>
        <a:lstStyle/>
        <a:p>
          <a:endParaRPr lang="nl-NL"/>
        </a:p>
      </dgm:t>
    </dgm:pt>
    <dgm:pt modelId="{0EE60003-5212-4974-B701-1209498B71ED}" type="sibTrans" cxnId="{2C80C291-1C9B-4D8A-9273-2DC15771E9C3}">
      <dgm:prSet/>
      <dgm:spPr/>
      <dgm:t>
        <a:bodyPr/>
        <a:lstStyle/>
        <a:p>
          <a:endParaRPr lang="nl-NL"/>
        </a:p>
      </dgm:t>
    </dgm:pt>
    <dgm:pt modelId="{7620468D-9B48-492D-BD27-9966A728DAE1}">
      <dgm:prSet phldrT="[Tekst]"/>
      <dgm:spPr>
        <a:solidFill>
          <a:srgbClr val="0070C0"/>
        </a:solidFill>
      </dgm:spPr>
      <dgm:t>
        <a:bodyPr/>
        <a:lstStyle/>
        <a:p>
          <a:r>
            <a:rPr lang="nl-NL" dirty="0"/>
            <a:t>Gunning</a:t>
          </a:r>
        </a:p>
      </dgm:t>
    </dgm:pt>
    <dgm:pt modelId="{3DDB2E1D-3B21-4D86-A61A-0A5917DBF121}" type="parTrans" cxnId="{0C72C5F6-0F6F-4744-9862-EAC8CC979ECD}">
      <dgm:prSet/>
      <dgm:spPr/>
      <dgm:t>
        <a:bodyPr/>
        <a:lstStyle/>
        <a:p>
          <a:endParaRPr lang="nl-NL"/>
        </a:p>
      </dgm:t>
    </dgm:pt>
    <dgm:pt modelId="{676136D5-F7E0-48E8-BCA9-19898A185448}" type="sibTrans" cxnId="{0C72C5F6-0F6F-4744-9862-EAC8CC979ECD}">
      <dgm:prSet/>
      <dgm:spPr/>
      <dgm:t>
        <a:bodyPr/>
        <a:lstStyle/>
        <a:p>
          <a:endParaRPr lang="nl-NL"/>
        </a:p>
      </dgm:t>
    </dgm:pt>
    <dgm:pt modelId="{60BDF934-1246-4F50-B3E9-24919C04B7AF}">
      <dgm:prSet/>
      <dgm:spPr>
        <a:solidFill>
          <a:srgbClr val="0070C0"/>
        </a:solidFill>
      </dgm:spPr>
      <dgm:t>
        <a:bodyPr/>
        <a:lstStyle/>
        <a:p>
          <a:r>
            <a:rPr lang="nl-NL" dirty="0"/>
            <a:t>Inschrijven</a:t>
          </a:r>
        </a:p>
      </dgm:t>
    </dgm:pt>
    <dgm:pt modelId="{31AFBDED-8C27-4BC2-BD27-FA5CCA94D69C}" type="parTrans" cxnId="{C27ECAA3-7A6F-43BB-86D6-4FFAF6DCD0D3}">
      <dgm:prSet/>
      <dgm:spPr/>
      <dgm:t>
        <a:bodyPr/>
        <a:lstStyle/>
        <a:p>
          <a:endParaRPr lang="nl-NL"/>
        </a:p>
      </dgm:t>
    </dgm:pt>
    <dgm:pt modelId="{ED590853-D9AE-4F3C-8128-D8900A001DC0}" type="sibTrans" cxnId="{C27ECAA3-7A6F-43BB-86D6-4FFAF6DCD0D3}">
      <dgm:prSet/>
      <dgm:spPr/>
      <dgm:t>
        <a:bodyPr/>
        <a:lstStyle/>
        <a:p>
          <a:endParaRPr lang="nl-NL"/>
        </a:p>
      </dgm:t>
    </dgm:pt>
    <dgm:pt modelId="{F834B7B0-E443-4B71-8B50-CA7B6CB4585C}">
      <dgm:prSet phldrT="[Tekst]"/>
      <dgm:spPr>
        <a:solidFill>
          <a:srgbClr val="0070C0"/>
        </a:solidFill>
      </dgm:spPr>
      <dgm:t>
        <a:bodyPr/>
        <a:lstStyle/>
        <a:p>
          <a:r>
            <a:rPr lang="nl-NL" dirty="0"/>
            <a:t>Inlichtingen</a:t>
          </a:r>
        </a:p>
      </dgm:t>
    </dgm:pt>
    <dgm:pt modelId="{D8E8E2D2-A9EA-4A3A-88C0-2F18D215A47D}" type="parTrans" cxnId="{DF1F98BD-28D7-4A4E-8108-3AB4A85A41EC}">
      <dgm:prSet/>
      <dgm:spPr/>
      <dgm:t>
        <a:bodyPr/>
        <a:lstStyle/>
        <a:p>
          <a:endParaRPr lang="nl-NL"/>
        </a:p>
      </dgm:t>
    </dgm:pt>
    <dgm:pt modelId="{95B9DD1A-BEDE-4269-A1F0-73C4D3143C91}" type="sibTrans" cxnId="{DF1F98BD-28D7-4A4E-8108-3AB4A85A41EC}">
      <dgm:prSet/>
      <dgm:spPr/>
      <dgm:t>
        <a:bodyPr/>
        <a:lstStyle/>
        <a:p>
          <a:endParaRPr lang="nl-NL"/>
        </a:p>
      </dgm:t>
    </dgm:pt>
    <dgm:pt modelId="{3F0C8938-01B7-4CBD-8EE0-182EBC6CADB5}" type="pres">
      <dgm:prSet presAssocID="{5E68BD91-0255-4443-A520-0618D51A4B6B}" presName="CompostProcess" presStyleCnt="0">
        <dgm:presLayoutVars>
          <dgm:dir/>
          <dgm:resizeHandles val="exact"/>
        </dgm:presLayoutVars>
      </dgm:prSet>
      <dgm:spPr/>
    </dgm:pt>
    <dgm:pt modelId="{EFDD00B6-439C-45CF-81B3-1A031AB32D32}" type="pres">
      <dgm:prSet presAssocID="{5E68BD91-0255-4443-A520-0618D51A4B6B}" presName="arrow" presStyleLbl="bgShp" presStyleIdx="0" presStyleCnt="1" custLinFactNeighborX="3125" custLinFactNeighborY="4023"/>
      <dgm:spPr/>
    </dgm:pt>
    <dgm:pt modelId="{79D19EEF-4644-427F-82D7-6613E38476AD}" type="pres">
      <dgm:prSet presAssocID="{5E68BD91-0255-4443-A520-0618D51A4B6B}" presName="linearProcess" presStyleCnt="0"/>
      <dgm:spPr/>
    </dgm:pt>
    <dgm:pt modelId="{F2866E3E-2D22-4AF0-A954-B83D0E2C3C18}" type="pres">
      <dgm:prSet presAssocID="{85929B3C-319A-4152-A78D-CF47D635F1FF}" presName="textNode" presStyleLbl="node1" presStyleIdx="0" presStyleCnt="5" custLinFactNeighborX="-7843" custLinFactNeighborY="-1782">
        <dgm:presLayoutVars>
          <dgm:bulletEnabled val="1"/>
        </dgm:presLayoutVars>
      </dgm:prSet>
      <dgm:spPr/>
      <dgm:t>
        <a:bodyPr/>
        <a:lstStyle/>
        <a:p>
          <a:endParaRPr lang="nl-NL"/>
        </a:p>
      </dgm:t>
    </dgm:pt>
    <dgm:pt modelId="{BBFD10ED-6E4A-4C4A-8854-9CD73A16D677}" type="pres">
      <dgm:prSet presAssocID="{C22BC59B-27F8-47D9-A1E6-2C00AA1327ED}" presName="sibTrans" presStyleCnt="0"/>
      <dgm:spPr/>
    </dgm:pt>
    <dgm:pt modelId="{5D3838BE-43AA-4F41-A65B-72EB5A0C523B}" type="pres">
      <dgm:prSet presAssocID="{F834B7B0-E443-4B71-8B50-CA7B6CB4585C}" presName="textNode" presStyleLbl="node1" presStyleIdx="1" presStyleCnt="5">
        <dgm:presLayoutVars>
          <dgm:bulletEnabled val="1"/>
        </dgm:presLayoutVars>
      </dgm:prSet>
      <dgm:spPr/>
      <dgm:t>
        <a:bodyPr/>
        <a:lstStyle/>
        <a:p>
          <a:endParaRPr lang="nl-NL"/>
        </a:p>
      </dgm:t>
    </dgm:pt>
    <dgm:pt modelId="{79B12A87-2607-4006-A65F-3824520FC3CF}" type="pres">
      <dgm:prSet presAssocID="{95B9DD1A-BEDE-4269-A1F0-73C4D3143C91}" presName="sibTrans" presStyleCnt="0"/>
      <dgm:spPr/>
    </dgm:pt>
    <dgm:pt modelId="{F2DD4311-89D6-4FDA-B8F8-0C86CA857399}" type="pres">
      <dgm:prSet presAssocID="{60BDF934-1246-4F50-B3E9-24919C04B7AF}" presName="textNode" presStyleLbl="node1" presStyleIdx="2" presStyleCnt="5">
        <dgm:presLayoutVars>
          <dgm:bulletEnabled val="1"/>
        </dgm:presLayoutVars>
      </dgm:prSet>
      <dgm:spPr/>
      <dgm:t>
        <a:bodyPr/>
        <a:lstStyle/>
        <a:p>
          <a:endParaRPr lang="nl-NL"/>
        </a:p>
      </dgm:t>
    </dgm:pt>
    <dgm:pt modelId="{0C55BB34-C779-4C45-A4AA-97E6A3421FF9}" type="pres">
      <dgm:prSet presAssocID="{ED590853-D9AE-4F3C-8128-D8900A001DC0}" presName="sibTrans" presStyleCnt="0"/>
      <dgm:spPr/>
    </dgm:pt>
    <dgm:pt modelId="{8A76EAA9-1877-448B-9C6A-2D9F13F150DA}" type="pres">
      <dgm:prSet presAssocID="{80AB6B90-FE92-4221-92CC-4993EA4EDB0E}" presName="textNode" presStyleLbl="node1" presStyleIdx="3" presStyleCnt="5">
        <dgm:presLayoutVars>
          <dgm:bulletEnabled val="1"/>
        </dgm:presLayoutVars>
      </dgm:prSet>
      <dgm:spPr/>
      <dgm:t>
        <a:bodyPr/>
        <a:lstStyle/>
        <a:p>
          <a:endParaRPr lang="nl-NL"/>
        </a:p>
      </dgm:t>
    </dgm:pt>
    <dgm:pt modelId="{69D10AE8-E6F9-4BF6-8592-7B69DEAD2233}" type="pres">
      <dgm:prSet presAssocID="{0EE60003-5212-4974-B701-1209498B71ED}" presName="sibTrans" presStyleCnt="0"/>
      <dgm:spPr/>
    </dgm:pt>
    <dgm:pt modelId="{5BB331F7-EA66-4B02-9217-A98DFB4CA122}" type="pres">
      <dgm:prSet presAssocID="{7620468D-9B48-492D-BD27-9966A728DAE1}" presName="textNode" presStyleLbl="node1" presStyleIdx="4" presStyleCnt="5">
        <dgm:presLayoutVars>
          <dgm:bulletEnabled val="1"/>
        </dgm:presLayoutVars>
      </dgm:prSet>
      <dgm:spPr/>
      <dgm:t>
        <a:bodyPr/>
        <a:lstStyle/>
        <a:p>
          <a:endParaRPr lang="nl-NL"/>
        </a:p>
      </dgm:t>
    </dgm:pt>
  </dgm:ptLst>
  <dgm:cxnLst>
    <dgm:cxn modelId="{C27ECAA3-7A6F-43BB-86D6-4FFAF6DCD0D3}" srcId="{5E68BD91-0255-4443-A520-0618D51A4B6B}" destId="{60BDF934-1246-4F50-B3E9-24919C04B7AF}" srcOrd="2" destOrd="0" parTransId="{31AFBDED-8C27-4BC2-BD27-FA5CCA94D69C}" sibTransId="{ED590853-D9AE-4F3C-8128-D8900A001DC0}"/>
    <dgm:cxn modelId="{2C80C291-1C9B-4D8A-9273-2DC15771E9C3}" srcId="{5E68BD91-0255-4443-A520-0618D51A4B6B}" destId="{80AB6B90-FE92-4221-92CC-4993EA4EDB0E}" srcOrd="3" destOrd="0" parTransId="{BEABBA2E-E6A5-4DA5-82B6-60C97D6BB18D}" sibTransId="{0EE60003-5212-4974-B701-1209498B71ED}"/>
    <dgm:cxn modelId="{ADCC5332-FE34-4229-8C1B-4D6D01DE2F77}" type="presOf" srcId="{80AB6B90-FE92-4221-92CC-4993EA4EDB0E}" destId="{8A76EAA9-1877-448B-9C6A-2D9F13F150DA}" srcOrd="0" destOrd="0" presId="urn:microsoft.com/office/officeart/2005/8/layout/hProcess9"/>
    <dgm:cxn modelId="{73C7DAB3-D62D-49F9-8DB3-AE83041EF9FF}" type="presOf" srcId="{60BDF934-1246-4F50-B3E9-24919C04B7AF}" destId="{F2DD4311-89D6-4FDA-B8F8-0C86CA857399}" srcOrd="0" destOrd="0" presId="urn:microsoft.com/office/officeart/2005/8/layout/hProcess9"/>
    <dgm:cxn modelId="{F5F500D6-DF62-4475-A8EF-29888DE8F186}" type="presOf" srcId="{85929B3C-319A-4152-A78D-CF47D635F1FF}" destId="{F2866E3E-2D22-4AF0-A954-B83D0E2C3C18}" srcOrd="0" destOrd="0" presId="urn:microsoft.com/office/officeart/2005/8/layout/hProcess9"/>
    <dgm:cxn modelId="{19EB9A63-16EC-4A2E-8501-92709A2CD589}" type="presOf" srcId="{F834B7B0-E443-4B71-8B50-CA7B6CB4585C}" destId="{5D3838BE-43AA-4F41-A65B-72EB5A0C523B}" srcOrd="0" destOrd="0" presId="urn:microsoft.com/office/officeart/2005/8/layout/hProcess9"/>
    <dgm:cxn modelId="{8B647C1F-B6CA-41F2-9E45-10E29499720A}" type="presOf" srcId="{7620468D-9B48-492D-BD27-9966A728DAE1}" destId="{5BB331F7-EA66-4B02-9217-A98DFB4CA122}" srcOrd="0" destOrd="0" presId="urn:microsoft.com/office/officeart/2005/8/layout/hProcess9"/>
    <dgm:cxn modelId="{C431F4FE-9B9E-476E-9708-CD2861FB1544}" type="presOf" srcId="{5E68BD91-0255-4443-A520-0618D51A4B6B}" destId="{3F0C8938-01B7-4CBD-8EE0-182EBC6CADB5}" srcOrd="0" destOrd="0" presId="urn:microsoft.com/office/officeart/2005/8/layout/hProcess9"/>
    <dgm:cxn modelId="{DF1F98BD-28D7-4A4E-8108-3AB4A85A41EC}" srcId="{5E68BD91-0255-4443-A520-0618D51A4B6B}" destId="{F834B7B0-E443-4B71-8B50-CA7B6CB4585C}" srcOrd="1" destOrd="0" parTransId="{D8E8E2D2-A9EA-4A3A-88C0-2F18D215A47D}" sibTransId="{95B9DD1A-BEDE-4269-A1F0-73C4D3143C91}"/>
    <dgm:cxn modelId="{CA4FED58-91F0-46C8-9C24-500A4EFC8F05}" srcId="{5E68BD91-0255-4443-A520-0618D51A4B6B}" destId="{85929B3C-319A-4152-A78D-CF47D635F1FF}" srcOrd="0" destOrd="0" parTransId="{E942321D-0077-45EB-8C05-A824DA676AF1}" sibTransId="{C22BC59B-27F8-47D9-A1E6-2C00AA1327ED}"/>
    <dgm:cxn modelId="{0C72C5F6-0F6F-4744-9862-EAC8CC979ECD}" srcId="{5E68BD91-0255-4443-A520-0618D51A4B6B}" destId="{7620468D-9B48-492D-BD27-9966A728DAE1}" srcOrd="4" destOrd="0" parTransId="{3DDB2E1D-3B21-4D86-A61A-0A5917DBF121}" sibTransId="{676136D5-F7E0-48E8-BCA9-19898A185448}"/>
    <dgm:cxn modelId="{7AD58C0A-294F-4A69-8B7F-3208AC5CB63D}" type="presParOf" srcId="{3F0C8938-01B7-4CBD-8EE0-182EBC6CADB5}" destId="{EFDD00B6-439C-45CF-81B3-1A031AB32D32}" srcOrd="0" destOrd="0" presId="urn:microsoft.com/office/officeart/2005/8/layout/hProcess9"/>
    <dgm:cxn modelId="{BB2C1B9E-54B0-4759-9D4D-8DF244F76310}" type="presParOf" srcId="{3F0C8938-01B7-4CBD-8EE0-182EBC6CADB5}" destId="{79D19EEF-4644-427F-82D7-6613E38476AD}" srcOrd="1" destOrd="0" presId="urn:microsoft.com/office/officeart/2005/8/layout/hProcess9"/>
    <dgm:cxn modelId="{41CBC832-B14F-4382-8EEF-0414323DD6EA}" type="presParOf" srcId="{79D19EEF-4644-427F-82D7-6613E38476AD}" destId="{F2866E3E-2D22-4AF0-A954-B83D0E2C3C18}" srcOrd="0" destOrd="0" presId="urn:microsoft.com/office/officeart/2005/8/layout/hProcess9"/>
    <dgm:cxn modelId="{F4A402CF-49E4-4658-AA36-4D3A45416AC6}" type="presParOf" srcId="{79D19EEF-4644-427F-82D7-6613E38476AD}" destId="{BBFD10ED-6E4A-4C4A-8854-9CD73A16D677}" srcOrd="1" destOrd="0" presId="urn:microsoft.com/office/officeart/2005/8/layout/hProcess9"/>
    <dgm:cxn modelId="{AA20830B-26FC-41BD-B981-27D26532501D}" type="presParOf" srcId="{79D19EEF-4644-427F-82D7-6613E38476AD}" destId="{5D3838BE-43AA-4F41-A65B-72EB5A0C523B}" srcOrd="2" destOrd="0" presId="urn:microsoft.com/office/officeart/2005/8/layout/hProcess9"/>
    <dgm:cxn modelId="{471ADDEC-0518-4D89-BD9D-5F11C96A9C9F}" type="presParOf" srcId="{79D19EEF-4644-427F-82D7-6613E38476AD}" destId="{79B12A87-2607-4006-A65F-3824520FC3CF}" srcOrd="3" destOrd="0" presId="urn:microsoft.com/office/officeart/2005/8/layout/hProcess9"/>
    <dgm:cxn modelId="{07B50950-7DE1-4E73-AC52-C50FC4089F26}" type="presParOf" srcId="{79D19EEF-4644-427F-82D7-6613E38476AD}" destId="{F2DD4311-89D6-4FDA-B8F8-0C86CA857399}" srcOrd="4" destOrd="0" presId="urn:microsoft.com/office/officeart/2005/8/layout/hProcess9"/>
    <dgm:cxn modelId="{ED345BB6-3B3D-4164-890D-BA1DBCECC2D6}" type="presParOf" srcId="{79D19EEF-4644-427F-82D7-6613E38476AD}" destId="{0C55BB34-C779-4C45-A4AA-97E6A3421FF9}" srcOrd="5" destOrd="0" presId="urn:microsoft.com/office/officeart/2005/8/layout/hProcess9"/>
    <dgm:cxn modelId="{6F081796-BCAC-4AD0-BF8E-9DB006976405}" type="presParOf" srcId="{79D19EEF-4644-427F-82D7-6613E38476AD}" destId="{8A76EAA9-1877-448B-9C6A-2D9F13F150DA}" srcOrd="6" destOrd="0" presId="urn:microsoft.com/office/officeart/2005/8/layout/hProcess9"/>
    <dgm:cxn modelId="{8551ECE7-E042-4ED0-9F51-1E0270C7B67E}" type="presParOf" srcId="{79D19EEF-4644-427F-82D7-6613E38476AD}" destId="{69D10AE8-E6F9-4BF6-8592-7B69DEAD2233}" srcOrd="7" destOrd="0" presId="urn:microsoft.com/office/officeart/2005/8/layout/hProcess9"/>
    <dgm:cxn modelId="{DAE39625-DF68-49E8-B6F1-065D2FF7FDBE}" type="presParOf" srcId="{79D19EEF-4644-427F-82D7-6613E38476AD}" destId="{5BB331F7-EA66-4B02-9217-A98DFB4CA122}"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E68BD91-0255-4443-A520-0618D51A4B6B}" type="doc">
      <dgm:prSet loTypeId="urn:microsoft.com/office/officeart/2005/8/layout/hProcess9" loCatId="process" qsTypeId="urn:microsoft.com/office/officeart/2005/8/quickstyle/simple1" qsCatId="simple" csTypeId="urn:microsoft.com/office/officeart/2005/8/colors/accent1_2" csCatId="accent1" phldr="1"/>
      <dgm:spPr/>
    </dgm:pt>
    <dgm:pt modelId="{85929B3C-319A-4152-A78D-CF47D635F1FF}">
      <dgm:prSet phldrT="[Tekst]"/>
      <dgm:spPr>
        <a:solidFill>
          <a:srgbClr val="0070C0"/>
        </a:solidFill>
      </dgm:spPr>
      <dgm:t>
        <a:bodyPr/>
        <a:lstStyle/>
        <a:p>
          <a:r>
            <a:rPr lang="nl-NL" dirty="0"/>
            <a:t>Publicatie</a:t>
          </a:r>
        </a:p>
      </dgm:t>
    </dgm:pt>
    <dgm:pt modelId="{E942321D-0077-45EB-8C05-A824DA676AF1}" type="parTrans" cxnId="{CA4FED58-91F0-46C8-9C24-500A4EFC8F05}">
      <dgm:prSet/>
      <dgm:spPr/>
      <dgm:t>
        <a:bodyPr/>
        <a:lstStyle/>
        <a:p>
          <a:endParaRPr lang="nl-NL"/>
        </a:p>
      </dgm:t>
    </dgm:pt>
    <dgm:pt modelId="{C22BC59B-27F8-47D9-A1E6-2C00AA1327ED}" type="sibTrans" cxnId="{CA4FED58-91F0-46C8-9C24-500A4EFC8F05}">
      <dgm:prSet/>
      <dgm:spPr/>
      <dgm:t>
        <a:bodyPr/>
        <a:lstStyle/>
        <a:p>
          <a:endParaRPr lang="nl-NL"/>
        </a:p>
      </dgm:t>
    </dgm:pt>
    <dgm:pt modelId="{80AB6B90-FE92-4221-92CC-4993EA4EDB0E}">
      <dgm:prSet phldrT="[Tekst]"/>
      <dgm:spPr>
        <a:solidFill>
          <a:srgbClr val="FFC000"/>
        </a:solidFill>
      </dgm:spPr>
      <dgm:t>
        <a:bodyPr/>
        <a:lstStyle/>
        <a:p>
          <a:r>
            <a:rPr lang="nl-NL" dirty="0"/>
            <a:t>Beoordelen inschrijving</a:t>
          </a:r>
        </a:p>
      </dgm:t>
    </dgm:pt>
    <dgm:pt modelId="{BEABBA2E-E6A5-4DA5-82B6-60C97D6BB18D}" type="parTrans" cxnId="{2C80C291-1C9B-4D8A-9273-2DC15771E9C3}">
      <dgm:prSet/>
      <dgm:spPr/>
      <dgm:t>
        <a:bodyPr/>
        <a:lstStyle/>
        <a:p>
          <a:endParaRPr lang="nl-NL"/>
        </a:p>
      </dgm:t>
    </dgm:pt>
    <dgm:pt modelId="{0EE60003-5212-4974-B701-1209498B71ED}" type="sibTrans" cxnId="{2C80C291-1C9B-4D8A-9273-2DC15771E9C3}">
      <dgm:prSet/>
      <dgm:spPr/>
      <dgm:t>
        <a:bodyPr/>
        <a:lstStyle/>
        <a:p>
          <a:endParaRPr lang="nl-NL"/>
        </a:p>
      </dgm:t>
    </dgm:pt>
    <dgm:pt modelId="{7620468D-9B48-492D-BD27-9966A728DAE1}">
      <dgm:prSet phldrT="[Tekst]"/>
      <dgm:spPr>
        <a:solidFill>
          <a:srgbClr val="0070C0"/>
        </a:solidFill>
      </dgm:spPr>
      <dgm:t>
        <a:bodyPr/>
        <a:lstStyle/>
        <a:p>
          <a:r>
            <a:rPr lang="nl-NL" dirty="0"/>
            <a:t>Gunning</a:t>
          </a:r>
        </a:p>
      </dgm:t>
    </dgm:pt>
    <dgm:pt modelId="{3DDB2E1D-3B21-4D86-A61A-0A5917DBF121}" type="parTrans" cxnId="{0C72C5F6-0F6F-4744-9862-EAC8CC979ECD}">
      <dgm:prSet/>
      <dgm:spPr/>
      <dgm:t>
        <a:bodyPr/>
        <a:lstStyle/>
        <a:p>
          <a:endParaRPr lang="nl-NL"/>
        </a:p>
      </dgm:t>
    </dgm:pt>
    <dgm:pt modelId="{676136D5-F7E0-48E8-BCA9-19898A185448}" type="sibTrans" cxnId="{0C72C5F6-0F6F-4744-9862-EAC8CC979ECD}">
      <dgm:prSet/>
      <dgm:spPr/>
      <dgm:t>
        <a:bodyPr/>
        <a:lstStyle/>
        <a:p>
          <a:endParaRPr lang="nl-NL"/>
        </a:p>
      </dgm:t>
    </dgm:pt>
    <dgm:pt modelId="{60BDF934-1246-4F50-B3E9-24919C04B7AF}">
      <dgm:prSet/>
      <dgm:spPr>
        <a:solidFill>
          <a:srgbClr val="0070C0"/>
        </a:solidFill>
      </dgm:spPr>
      <dgm:t>
        <a:bodyPr/>
        <a:lstStyle/>
        <a:p>
          <a:r>
            <a:rPr lang="nl-NL" dirty="0"/>
            <a:t>Inschrijven</a:t>
          </a:r>
        </a:p>
      </dgm:t>
    </dgm:pt>
    <dgm:pt modelId="{31AFBDED-8C27-4BC2-BD27-FA5CCA94D69C}" type="parTrans" cxnId="{C27ECAA3-7A6F-43BB-86D6-4FFAF6DCD0D3}">
      <dgm:prSet/>
      <dgm:spPr/>
      <dgm:t>
        <a:bodyPr/>
        <a:lstStyle/>
        <a:p>
          <a:endParaRPr lang="nl-NL"/>
        </a:p>
      </dgm:t>
    </dgm:pt>
    <dgm:pt modelId="{ED590853-D9AE-4F3C-8128-D8900A001DC0}" type="sibTrans" cxnId="{C27ECAA3-7A6F-43BB-86D6-4FFAF6DCD0D3}">
      <dgm:prSet/>
      <dgm:spPr/>
      <dgm:t>
        <a:bodyPr/>
        <a:lstStyle/>
        <a:p>
          <a:endParaRPr lang="nl-NL"/>
        </a:p>
      </dgm:t>
    </dgm:pt>
    <dgm:pt modelId="{F834B7B0-E443-4B71-8B50-CA7B6CB4585C}">
      <dgm:prSet phldrT="[Tekst]"/>
      <dgm:spPr>
        <a:solidFill>
          <a:srgbClr val="0070C0"/>
        </a:solidFill>
      </dgm:spPr>
      <dgm:t>
        <a:bodyPr/>
        <a:lstStyle/>
        <a:p>
          <a:r>
            <a:rPr lang="nl-NL" dirty="0"/>
            <a:t>Inlichtingen</a:t>
          </a:r>
        </a:p>
      </dgm:t>
    </dgm:pt>
    <dgm:pt modelId="{D8E8E2D2-A9EA-4A3A-88C0-2F18D215A47D}" type="parTrans" cxnId="{DF1F98BD-28D7-4A4E-8108-3AB4A85A41EC}">
      <dgm:prSet/>
      <dgm:spPr/>
      <dgm:t>
        <a:bodyPr/>
        <a:lstStyle/>
        <a:p>
          <a:endParaRPr lang="nl-NL"/>
        </a:p>
      </dgm:t>
    </dgm:pt>
    <dgm:pt modelId="{95B9DD1A-BEDE-4269-A1F0-73C4D3143C91}" type="sibTrans" cxnId="{DF1F98BD-28D7-4A4E-8108-3AB4A85A41EC}">
      <dgm:prSet/>
      <dgm:spPr/>
      <dgm:t>
        <a:bodyPr/>
        <a:lstStyle/>
        <a:p>
          <a:endParaRPr lang="nl-NL"/>
        </a:p>
      </dgm:t>
    </dgm:pt>
    <dgm:pt modelId="{3F0C8938-01B7-4CBD-8EE0-182EBC6CADB5}" type="pres">
      <dgm:prSet presAssocID="{5E68BD91-0255-4443-A520-0618D51A4B6B}" presName="CompostProcess" presStyleCnt="0">
        <dgm:presLayoutVars>
          <dgm:dir/>
          <dgm:resizeHandles val="exact"/>
        </dgm:presLayoutVars>
      </dgm:prSet>
      <dgm:spPr/>
    </dgm:pt>
    <dgm:pt modelId="{EFDD00B6-439C-45CF-81B3-1A031AB32D32}" type="pres">
      <dgm:prSet presAssocID="{5E68BD91-0255-4443-A520-0618D51A4B6B}" presName="arrow" presStyleLbl="bgShp" presStyleIdx="0" presStyleCnt="1" custLinFactNeighborX="3125" custLinFactNeighborY="4023"/>
      <dgm:spPr/>
    </dgm:pt>
    <dgm:pt modelId="{79D19EEF-4644-427F-82D7-6613E38476AD}" type="pres">
      <dgm:prSet presAssocID="{5E68BD91-0255-4443-A520-0618D51A4B6B}" presName="linearProcess" presStyleCnt="0"/>
      <dgm:spPr/>
    </dgm:pt>
    <dgm:pt modelId="{F2866E3E-2D22-4AF0-A954-B83D0E2C3C18}" type="pres">
      <dgm:prSet presAssocID="{85929B3C-319A-4152-A78D-CF47D635F1FF}" presName="textNode" presStyleLbl="node1" presStyleIdx="0" presStyleCnt="5" custLinFactNeighborX="-7843" custLinFactNeighborY="-1782">
        <dgm:presLayoutVars>
          <dgm:bulletEnabled val="1"/>
        </dgm:presLayoutVars>
      </dgm:prSet>
      <dgm:spPr/>
      <dgm:t>
        <a:bodyPr/>
        <a:lstStyle/>
        <a:p>
          <a:endParaRPr lang="nl-NL"/>
        </a:p>
      </dgm:t>
    </dgm:pt>
    <dgm:pt modelId="{BBFD10ED-6E4A-4C4A-8854-9CD73A16D677}" type="pres">
      <dgm:prSet presAssocID="{C22BC59B-27F8-47D9-A1E6-2C00AA1327ED}" presName="sibTrans" presStyleCnt="0"/>
      <dgm:spPr/>
    </dgm:pt>
    <dgm:pt modelId="{5D3838BE-43AA-4F41-A65B-72EB5A0C523B}" type="pres">
      <dgm:prSet presAssocID="{F834B7B0-E443-4B71-8B50-CA7B6CB4585C}" presName="textNode" presStyleLbl="node1" presStyleIdx="1" presStyleCnt="5">
        <dgm:presLayoutVars>
          <dgm:bulletEnabled val="1"/>
        </dgm:presLayoutVars>
      </dgm:prSet>
      <dgm:spPr/>
      <dgm:t>
        <a:bodyPr/>
        <a:lstStyle/>
        <a:p>
          <a:endParaRPr lang="nl-NL"/>
        </a:p>
      </dgm:t>
    </dgm:pt>
    <dgm:pt modelId="{79B12A87-2607-4006-A65F-3824520FC3CF}" type="pres">
      <dgm:prSet presAssocID="{95B9DD1A-BEDE-4269-A1F0-73C4D3143C91}" presName="sibTrans" presStyleCnt="0"/>
      <dgm:spPr/>
    </dgm:pt>
    <dgm:pt modelId="{F2DD4311-89D6-4FDA-B8F8-0C86CA857399}" type="pres">
      <dgm:prSet presAssocID="{60BDF934-1246-4F50-B3E9-24919C04B7AF}" presName="textNode" presStyleLbl="node1" presStyleIdx="2" presStyleCnt="5">
        <dgm:presLayoutVars>
          <dgm:bulletEnabled val="1"/>
        </dgm:presLayoutVars>
      </dgm:prSet>
      <dgm:spPr/>
      <dgm:t>
        <a:bodyPr/>
        <a:lstStyle/>
        <a:p>
          <a:endParaRPr lang="nl-NL"/>
        </a:p>
      </dgm:t>
    </dgm:pt>
    <dgm:pt modelId="{0C55BB34-C779-4C45-A4AA-97E6A3421FF9}" type="pres">
      <dgm:prSet presAssocID="{ED590853-D9AE-4F3C-8128-D8900A001DC0}" presName="sibTrans" presStyleCnt="0"/>
      <dgm:spPr/>
    </dgm:pt>
    <dgm:pt modelId="{8A76EAA9-1877-448B-9C6A-2D9F13F150DA}" type="pres">
      <dgm:prSet presAssocID="{80AB6B90-FE92-4221-92CC-4993EA4EDB0E}" presName="textNode" presStyleLbl="node1" presStyleIdx="3" presStyleCnt="5">
        <dgm:presLayoutVars>
          <dgm:bulletEnabled val="1"/>
        </dgm:presLayoutVars>
      </dgm:prSet>
      <dgm:spPr/>
      <dgm:t>
        <a:bodyPr/>
        <a:lstStyle/>
        <a:p>
          <a:endParaRPr lang="nl-NL"/>
        </a:p>
      </dgm:t>
    </dgm:pt>
    <dgm:pt modelId="{69D10AE8-E6F9-4BF6-8592-7B69DEAD2233}" type="pres">
      <dgm:prSet presAssocID="{0EE60003-5212-4974-B701-1209498B71ED}" presName="sibTrans" presStyleCnt="0"/>
      <dgm:spPr/>
    </dgm:pt>
    <dgm:pt modelId="{5BB331F7-EA66-4B02-9217-A98DFB4CA122}" type="pres">
      <dgm:prSet presAssocID="{7620468D-9B48-492D-BD27-9966A728DAE1}" presName="textNode" presStyleLbl="node1" presStyleIdx="4" presStyleCnt="5">
        <dgm:presLayoutVars>
          <dgm:bulletEnabled val="1"/>
        </dgm:presLayoutVars>
      </dgm:prSet>
      <dgm:spPr/>
      <dgm:t>
        <a:bodyPr/>
        <a:lstStyle/>
        <a:p>
          <a:endParaRPr lang="nl-NL"/>
        </a:p>
      </dgm:t>
    </dgm:pt>
  </dgm:ptLst>
  <dgm:cxnLst>
    <dgm:cxn modelId="{C27ECAA3-7A6F-43BB-86D6-4FFAF6DCD0D3}" srcId="{5E68BD91-0255-4443-A520-0618D51A4B6B}" destId="{60BDF934-1246-4F50-B3E9-24919C04B7AF}" srcOrd="2" destOrd="0" parTransId="{31AFBDED-8C27-4BC2-BD27-FA5CCA94D69C}" sibTransId="{ED590853-D9AE-4F3C-8128-D8900A001DC0}"/>
    <dgm:cxn modelId="{2C80C291-1C9B-4D8A-9273-2DC15771E9C3}" srcId="{5E68BD91-0255-4443-A520-0618D51A4B6B}" destId="{80AB6B90-FE92-4221-92CC-4993EA4EDB0E}" srcOrd="3" destOrd="0" parTransId="{BEABBA2E-E6A5-4DA5-82B6-60C97D6BB18D}" sibTransId="{0EE60003-5212-4974-B701-1209498B71ED}"/>
    <dgm:cxn modelId="{ADCC5332-FE34-4229-8C1B-4D6D01DE2F77}" type="presOf" srcId="{80AB6B90-FE92-4221-92CC-4993EA4EDB0E}" destId="{8A76EAA9-1877-448B-9C6A-2D9F13F150DA}" srcOrd="0" destOrd="0" presId="urn:microsoft.com/office/officeart/2005/8/layout/hProcess9"/>
    <dgm:cxn modelId="{73C7DAB3-D62D-49F9-8DB3-AE83041EF9FF}" type="presOf" srcId="{60BDF934-1246-4F50-B3E9-24919C04B7AF}" destId="{F2DD4311-89D6-4FDA-B8F8-0C86CA857399}" srcOrd="0" destOrd="0" presId="urn:microsoft.com/office/officeart/2005/8/layout/hProcess9"/>
    <dgm:cxn modelId="{F5F500D6-DF62-4475-A8EF-29888DE8F186}" type="presOf" srcId="{85929B3C-319A-4152-A78D-CF47D635F1FF}" destId="{F2866E3E-2D22-4AF0-A954-B83D0E2C3C18}" srcOrd="0" destOrd="0" presId="urn:microsoft.com/office/officeart/2005/8/layout/hProcess9"/>
    <dgm:cxn modelId="{19EB9A63-16EC-4A2E-8501-92709A2CD589}" type="presOf" srcId="{F834B7B0-E443-4B71-8B50-CA7B6CB4585C}" destId="{5D3838BE-43AA-4F41-A65B-72EB5A0C523B}" srcOrd="0" destOrd="0" presId="urn:microsoft.com/office/officeart/2005/8/layout/hProcess9"/>
    <dgm:cxn modelId="{8B647C1F-B6CA-41F2-9E45-10E29499720A}" type="presOf" srcId="{7620468D-9B48-492D-BD27-9966A728DAE1}" destId="{5BB331F7-EA66-4B02-9217-A98DFB4CA122}" srcOrd="0" destOrd="0" presId="urn:microsoft.com/office/officeart/2005/8/layout/hProcess9"/>
    <dgm:cxn modelId="{C431F4FE-9B9E-476E-9708-CD2861FB1544}" type="presOf" srcId="{5E68BD91-0255-4443-A520-0618D51A4B6B}" destId="{3F0C8938-01B7-4CBD-8EE0-182EBC6CADB5}" srcOrd="0" destOrd="0" presId="urn:microsoft.com/office/officeart/2005/8/layout/hProcess9"/>
    <dgm:cxn modelId="{DF1F98BD-28D7-4A4E-8108-3AB4A85A41EC}" srcId="{5E68BD91-0255-4443-A520-0618D51A4B6B}" destId="{F834B7B0-E443-4B71-8B50-CA7B6CB4585C}" srcOrd="1" destOrd="0" parTransId="{D8E8E2D2-A9EA-4A3A-88C0-2F18D215A47D}" sibTransId="{95B9DD1A-BEDE-4269-A1F0-73C4D3143C91}"/>
    <dgm:cxn modelId="{CA4FED58-91F0-46C8-9C24-500A4EFC8F05}" srcId="{5E68BD91-0255-4443-A520-0618D51A4B6B}" destId="{85929B3C-319A-4152-A78D-CF47D635F1FF}" srcOrd="0" destOrd="0" parTransId="{E942321D-0077-45EB-8C05-A824DA676AF1}" sibTransId="{C22BC59B-27F8-47D9-A1E6-2C00AA1327ED}"/>
    <dgm:cxn modelId="{0C72C5F6-0F6F-4744-9862-EAC8CC979ECD}" srcId="{5E68BD91-0255-4443-A520-0618D51A4B6B}" destId="{7620468D-9B48-492D-BD27-9966A728DAE1}" srcOrd="4" destOrd="0" parTransId="{3DDB2E1D-3B21-4D86-A61A-0A5917DBF121}" sibTransId="{676136D5-F7E0-48E8-BCA9-19898A185448}"/>
    <dgm:cxn modelId="{7AD58C0A-294F-4A69-8B7F-3208AC5CB63D}" type="presParOf" srcId="{3F0C8938-01B7-4CBD-8EE0-182EBC6CADB5}" destId="{EFDD00B6-439C-45CF-81B3-1A031AB32D32}" srcOrd="0" destOrd="0" presId="urn:microsoft.com/office/officeart/2005/8/layout/hProcess9"/>
    <dgm:cxn modelId="{BB2C1B9E-54B0-4759-9D4D-8DF244F76310}" type="presParOf" srcId="{3F0C8938-01B7-4CBD-8EE0-182EBC6CADB5}" destId="{79D19EEF-4644-427F-82D7-6613E38476AD}" srcOrd="1" destOrd="0" presId="urn:microsoft.com/office/officeart/2005/8/layout/hProcess9"/>
    <dgm:cxn modelId="{41CBC832-B14F-4382-8EEF-0414323DD6EA}" type="presParOf" srcId="{79D19EEF-4644-427F-82D7-6613E38476AD}" destId="{F2866E3E-2D22-4AF0-A954-B83D0E2C3C18}" srcOrd="0" destOrd="0" presId="urn:microsoft.com/office/officeart/2005/8/layout/hProcess9"/>
    <dgm:cxn modelId="{F4A402CF-49E4-4658-AA36-4D3A45416AC6}" type="presParOf" srcId="{79D19EEF-4644-427F-82D7-6613E38476AD}" destId="{BBFD10ED-6E4A-4C4A-8854-9CD73A16D677}" srcOrd="1" destOrd="0" presId="urn:microsoft.com/office/officeart/2005/8/layout/hProcess9"/>
    <dgm:cxn modelId="{AA20830B-26FC-41BD-B981-27D26532501D}" type="presParOf" srcId="{79D19EEF-4644-427F-82D7-6613E38476AD}" destId="{5D3838BE-43AA-4F41-A65B-72EB5A0C523B}" srcOrd="2" destOrd="0" presId="urn:microsoft.com/office/officeart/2005/8/layout/hProcess9"/>
    <dgm:cxn modelId="{471ADDEC-0518-4D89-BD9D-5F11C96A9C9F}" type="presParOf" srcId="{79D19EEF-4644-427F-82D7-6613E38476AD}" destId="{79B12A87-2607-4006-A65F-3824520FC3CF}" srcOrd="3" destOrd="0" presId="urn:microsoft.com/office/officeart/2005/8/layout/hProcess9"/>
    <dgm:cxn modelId="{07B50950-7DE1-4E73-AC52-C50FC4089F26}" type="presParOf" srcId="{79D19EEF-4644-427F-82D7-6613E38476AD}" destId="{F2DD4311-89D6-4FDA-B8F8-0C86CA857399}" srcOrd="4" destOrd="0" presId="urn:microsoft.com/office/officeart/2005/8/layout/hProcess9"/>
    <dgm:cxn modelId="{ED345BB6-3B3D-4164-890D-BA1DBCECC2D6}" type="presParOf" srcId="{79D19EEF-4644-427F-82D7-6613E38476AD}" destId="{0C55BB34-C779-4C45-A4AA-97E6A3421FF9}" srcOrd="5" destOrd="0" presId="urn:microsoft.com/office/officeart/2005/8/layout/hProcess9"/>
    <dgm:cxn modelId="{6F081796-BCAC-4AD0-BF8E-9DB006976405}" type="presParOf" srcId="{79D19EEF-4644-427F-82D7-6613E38476AD}" destId="{8A76EAA9-1877-448B-9C6A-2D9F13F150DA}" srcOrd="6" destOrd="0" presId="urn:microsoft.com/office/officeart/2005/8/layout/hProcess9"/>
    <dgm:cxn modelId="{8551ECE7-E042-4ED0-9F51-1E0270C7B67E}" type="presParOf" srcId="{79D19EEF-4644-427F-82D7-6613E38476AD}" destId="{69D10AE8-E6F9-4BF6-8592-7B69DEAD2233}" srcOrd="7" destOrd="0" presId="urn:microsoft.com/office/officeart/2005/8/layout/hProcess9"/>
    <dgm:cxn modelId="{DAE39625-DF68-49E8-B6F1-065D2FF7FDBE}" type="presParOf" srcId="{79D19EEF-4644-427F-82D7-6613E38476AD}" destId="{5BB331F7-EA66-4B02-9217-A98DFB4CA122}"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E68BD91-0255-4443-A520-0618D51A4B6B}" type="doc">
      <dgm:prSet loTypeId="urn:microsoft.com/office/officeart/2005/8/layout/hProcess9" loCatId="process" qsTypeId="urn:microsoft.com/office/officeart/2005/8/quickstyle/simple1" qsCatId="simple" csTypeId="urn:microsoft.com/office/officeart/2005/8/colors/accent1_2" csCatId="accent1" phldr="1"/>
      <dgm:spPr/>
    </dgm:pt>
    <dgm:pt modelId="{85929B3C-319A-4152-A78D-CF47D635F1FF}">
      <dgm:prSet phldrT="[Tekst]"/>
      <dgm:spPr>
        <a:solidFill>
          <a:srgbClr val="0070C0"/>
        </a:solidFill>
      </dgm:spPr>
      <dgm:t>
        <a:bodyPr/>
        <a:lstStyle/>
        <a:p>
          <a:r>
            <a:rPr lang="nl-NL" dirty="0"/>
            <a:t>Publicatie</a:t>
          </a:r>
        </a:p>
      </dgm:t>
    </dgm:pt>
    <dgm:pt modelId="{E942321D-0077-45EB-8C05-A824DA676AF1}" type="parTrans" cxnId="{CA4FED58-91F0-46C8-9C24-500A4EFC8F05}">
      <dgm:prSet/>
      <dgm:spPr/>
      <dgm:t>
        <a:bodyPr/>
        <a:lstStyle/>
        <a:p>
          <a:endParaRPr lang="nl-NL"/>
        </a:p>
      </dgm:t>
    </dgm:pt>
    <dgm:pt modelId="{C22BC59B-27F8-47D9-A1E6-2C00AA1327ED}" type="sibTrans" cxnId="{CA4FED58-91F0-46C8-9C24-500A4EFC8F05}">
      <dgm:prSet/>
      <dgm:spPr/>
      <dgm:t>
        <a:bodyPr/>
        <a:lstStyle/>
        <a:p>
          <a:endParaRPr lang="nl-NL"/>
        </a:p>
      </dgm:t>
    </dgm:pt>
    <dgm:pt modelId="{80AB6B90-FE92-4221-92CC-4993EA4EDB0E}">
      <dgm:prSet phldrT="[Tekst]"/>
      <dgm:spPr>
        <a:solidFill>
          <a:srgbClr val="0070C0"/>
        </a:solidFill>
      </dgm:spPr>
      <dgm:t>
        <a:bodyPr/>
        <a:lstStyle/>
        <a:p>
          <a:r>
            <a:rPr lang="nl-NL" dirty="0"/>
            <a:t>Beoordelen inschrijving</a:t>
          </a:r>
        </a:p>
      </dgm:t>
    </dgm:pt>
    <dgm:pt modelId="{BEABBA2E-E6A5-4DA5-82B6-60C97D6BB18D}" type="parTrans" cxnId="{2C80C291-1C9B-4D8A-9273-2DC15771E9C3}">
      <dgm:prSet/>
      <dgm:spPr/>
      <dgm:t>
        <a:bodyPr/>
        <a:lstStyle/>
        <a:p>
          <a:endParaRPr lang="nl-NL"/>
        </a:p>
      </dgm:t>
    </dgm:pt>
    <dgm:pt modelId="{0EE60003-5212-4974-B701-1209498B71ED}" type="sibTrans" cxnId="{2C80C291-1C9B-4D8A-9273-2DC15771E9C3}">
      <dgm:prSet/>
      <dgm:spPr/>
      <dgm:t>
        <a:bodyPr/>
        <a:lstStyle/>
        <a:p>
          <a:endParaRPr lang="nl-NL"/>
        </a:p>
      </dgm:t>
    </dgm:pt>
    <dgm:pt modelId="{7620468D-9B48-492D-BD27-9966A728DAE1}">
      <dgm:prSet phldrT="[Tekst]"/>
      <dgm:spPr>
        <a:solidFill>
          <a:srgbClr val="FFC000"/>
        </a:solidFill>
      </dgm:spPr>
      <dgm:t>
        <a:bodyPr/>
        <a:lstStyle/>
        <a:p>
          <a:r>
            <a:rPr lang="nl-NL" dirty="0"/>
            <a:t>Gunning</a:t>
          </a:r>
        </a:p>
      </dgm:t>
    </dgm:pt>
    <dgm:pt modelId="{3DDB2E1D-3B21-4D86-A61A-0A5917DBF121}" type="parTrans" cxnId="{0C72C5F6-0F6F-4744-9862-EAC8CC979ECD}">
      <dgm:prSet/>
      <dgm:spPr/>
      <dgm:t>
        <a:bodyPr/>
        <a:lstStyle/>
        <a:p>
          <a:endParaRPr lang="nl-NL"/>
        </a:p>
      </dgm:t>
    </dgm:pt>
    <dgm:pt modelId="{676136D5-F7E0-48E8-BCA9-19898A185448}" type="sibTrans" cxnId="{0C72C5F6-0F6F-4744-9862-EAC8CC979ECD}">
      <dgm:prSet/>
      <dgm:spPr/>
      <dgm:t>
        <a:bodyPr/>
        <a:lstStyle/>
        <a:p>
          <a:endParaRPr lang="nl-NL"/>
        </a:p>
      </dgm:t>
    </dgm:pt>
    <dgm:pt modelId="{60BDF934-1246-4F50-B3E9-24919C04B7AF}">
      <dgm:prSet/>
      <dgm:spPr>
        <a:solidFill>
          <a:srgbClr val="0070C0"/>
        </a:solidFill>
      </dgm:spPr>
      <dgm:t>
        <a:bodyPr/>
        <a:lstStyle/>
        <a:p>
          <a:r>
            <a:rPr lang="nl-NL" dirty="0"/>
            <a:t>Inschrijven</a:t>
          </a:r>
        </a:p>
      </dgm:t>
    </dgm:pt>
    <dgm:pt modelId="{31AFBDED-8C27-4BC2-BD27-FA5CCA94D69C}" type="parTrans" cxnId="{C27ECAA3-7A6F-43BB-86D6-4FFAF6DCD0D3}">
      <dgm:prSet/>
      <dgm:spPr/>
      <dgm:t>
        <a:bodyPr/>
        <a:lstStyle/>
        <a:p>
          <a:endParaRPr lang="nl-NL"/>
        </a:p>
      </dgm:t>
    </dgm:pt>
    <dgm:pt modelId="{ED590853-D9AE-4F3C-8128-D8900A001DC0}" type="sibTrans" cxnId="{C27ECAA3-7A6F-43BB-86D6-4FFAF6DCD0D3}">
      <dgm:prSet/>
      <dgm:spPr/>
      <dgm:t>
        <a:bodyPr/>
        <a:lstStyle/>
        <a:p>
          <a:endParaRPr lang="nl-NL"/>
        </a:p>
      </dgm:t>
    </dgm:pt>
    <dgm:pt modelId="{F834B7B0-E443-4B71-8B50-CA7B6CB4585C}">
      <dgm:prSet phldrT="[Tekst]"/>
      <dgm:spPr>
        <a:solidFill>
          <a:srgbClr val="0070C0"/>
        </a:solidFill>
      </dgm:spPr>
      <dgm:t>
        <a:bodyPr/>
        <a:lstStyle/>
        <a:p>
          <a:r>
            <a:rPr lang="nl-NL" dirty="0"/>
            <a:t>Inlichtingen</a:t>
          </a:r>
        </a:p>
      </dgm:t>
    </dgm:pt>
    <dgm:pt modelId="{D8E8E2D2-A9EA-4A3A-88C0-2F18D215A47D}" type="parTrans" cxnId="{DF1F98BD-28D7-4A4E-8108-3AB4A85A41EC}">
      <dgm:prSet/>
      <dgm:spPr/>
      <dgm:t>
        <a:bodyPr/>
        <a:lstStyle/>
        <a:p>
          <a:endParaRPr lang="nl-NL"/>
        </a:p>
      </dgm:t>
    </dgm:pt>
    <dgm:pt modelId="{95B9DD1A-BEDE-4269-A1F0-73C4D3143C91}" type="sibTrans" cxnId="{DF1F98BD-28D7-4A4E-8108-3AB4A85A41EC}">
      <dgm:prSet/>
      <dgm:spPr/>
      <dgm:t>
        <a:bodyPr/>
        <a:lstStyle/>
        <a:p>
          <a:endParaRPr lang="nl-NL"/>
        </a:p>
      </dgm:t>
    </dgm:pt>
    <dgm:pt modelId="{3F0C8938-01B7-4CBD-8EE0-182EBC6CADB5}" type="pres">
      <dgm:prSet presAssocID="{5E68BD91-0255-4443-A520-0618D51A4B6B}" presName="CompostProcess" presStyleCnt="0">
        <dgm:presLayoutVars>
          <dgm:dir/>
          <dgm:resizeHandles val="exact"/>
        </dgm:presLayoutVars>
      </dgm:prSet>
      <dgm:spPr/>
    </dgm:pt>
    <dgm:pt modelId="{EFDD00B6-439C-45CF-81B3-1A031AB32D32}" type="pres">
      <dgm:prSet presAssocID="{5E68BD91-0255-4443-A520-0618D51A4B6B}" presName="arrow" presStyleLbl="bgShp" presStyleIdx="0" presStyleCnt="1" custLinFactNeighborX="3125" custLinFactNeighborY="4023"/>
      <dgm:spPr/>
    </dgm:pt>
    <dgm:pt modelId="{79D19EEF-4644-427F-82D7-6613E38476AD}" type="pres">
      <dgm:prSet presAssocID="{5E68BD91-0255-4443-A520-0618D51A4B6B}" presName="linearProcess" presStyleCnt="0"/>
      <dgm:spPr/>
    </dgm:pt>
    <dgm:pt modelId="{F2866E3E-2D22-4AF0-A954-B83D0E2C3C18}" type="pres">
      <dgm:prSet presAssocID="{85929B3C-319A-4152-A78D-CF47D635F1FF}" presName="textNode" presStyleLbl="node1" presStyleIdx="0" presStyleCnt="5" custLinFactNeighborX="-7843" custLinFactNeighborY="-1782">
        <dgm:presLayoutVars>
          <dgm:bulletEnabled val="1"/>
        </dgm:presLayoutVars>
      </dgm:prSet>
      <dgm:spPr/>
      <dgm:t>
        <a:bodyPr/>
        <a:lstStyle/>
        <a:p>
          <a:endParaRPr lang="nl-NL"/>
        </a:p>
      </dgm:t>
    </dgm:pt>
    <dgm:pt modelId="{BBFD10ED-6E4A-4C4A-8854-9CD73A16D677}" type="pres">
      <dgm:prSet presAssocID="{C22BC59B-27F8-47D9-A1E6-2C00AA1327ED}" presName="sibTrans" presStyleCnt="0"/>
      <dgm:spPr/>
    </dgm:pt>
    <dgm:pt modelId="{5D3838BE-43AA-4F41-A65B-72EB5A0C523B}" type="pres">
      <dgm:prSet presAssocID="{F834B7B0-E443-4B71-8B50-CA7B6CB4585C}" presName="textNode" presStyleLbl="node1" presStyleIdx="1" presStyleCnt="5">
        <dgm:presLayoutVars>
          <dgm:bulletEnabled val="1"/>
        </dgm:presLayoutVars>
      </dgm:prSet>
      <dgm:spPr/>
      <dgm:t>
        <a:bodyPr/>
        <a:lstStyle/>
        <a:p>
          <a:endParaRPr lang="nl-NL"/>
        </a:p>
      </dgm:t>
    </dgm:pt>
    <dgm:pt modelId="{79B12A87-2607-4006-A65F-3824520FC3CF}" type="pres">
      <dgm:prSet presAssocID="{95B9DD1A-BEDE-4269-A1F0-73C4D3143C91}" presName="sibTrans" presStyleCnt="0"/>
      <dgm:spPr/>
    </dgm:pt>
    <dgm:pt modelId="{F2DD4311-89D6-4FDA-B8F8-0C86CA857399}" type="pres">
      <dgm:prSet presAssocID="{60BDF934-1246-4F50-B3E9-24919C04B7AF}" presName="textNode" presStyleLbl="node1" presStyleIdx="2" presStyleCnt="5">
        <dgm:presLayoutVars>
          <dgm:bulletEnabled val="1"/>
        </dgm:presLayoutVars>
      </dgm:prSet>
      <dgm:spPr/>
      <dgm:t>
        <a:bodyPr/>
        <a:lstStyle/>
        <a:p>
          <a:endParaRPr lang="nl-NL"/>
        </a:p>
      </dgm:t>
    </dgm:pt>
    <dgm:pt modelId="{0C55BB34-C779-4C45-A4AA-97E6A3421FF9}" type="pres">
      <dgm:prSet presAssocID="{ED590853-D9AE-4F3C-8128-D8900A001DC0}" presName="sibTrans" presStyleCnt="0"/>
      <dgm:spPr/>
    </dgm:pt>
    <dgm:pt modelId="{8A76EAA9-1877-448B-9C6A-2D9F13F150DA}" type="pres">
      <dgm:prSet presAssocID="{80AB6B90-FE92-4221-92CC-4993EA4EDB0E}" presName="textNode" presStyleLbl="node1" presStyleIdx="3" presStyleCnt="5">
        <dgm:presLayoutVars>
          <dgm:bulletEnabled val="1"/>
        </dgm:presLayoutVars>
      </dgm:prSet>
      <dgm:spPr/>
      <dgm:t>
        <a:bodyPr/>
        <a:lstStyle/>
        <a:p>
          <a:endParaRPr lang="nl-NL"/>
        </a:p>
      </dgm:t>
    </dgm:pt>
    <dgm:pt modelId="{69D10AE8-E6F9-4BF6-8592-7B69DEAD2233}" type="pres">
      <dgm:prSet presAssocID="{0EE60003-5212-4974-B701-1209498B71ED}" presName="sibTrans" presStyleCnt="0"/>
      <dgm:spPr/>
    </dgm:pt>
    <dgm:pt modelId="{5BB331F7-EA66-4B02-9217-A98DFB4CA122}" type="pres">
      <dgm:prSet presAssocID="{7620468D-9B48-492D-BD27-9966A728DAE1}" presName="textNode" presStyleLbl="node1" presStyleIdx="4" presStyleCnt="5">
        <dgm:presLayoutVars>
          <dgm:bulletEnabled val="1"/>
        </dgm:presLayoutVars>
      </dgm:prSet>
      <dgm:spPr/>
      <dgm:t>
        <a:bodyPr/>
        <a:lstStyle/>
        <a:p>
          <a:endParaRPr lang="nl-NL"/>
        </a:p>
      </dgm:t>
    </dgm:pt>
  </dgm:ptLst>
  <dgm:cxnLst>
    <dgm:cxn modelId="{C27ECAA3-7A6F-43BB-86D6-4FFAF6DCD0D3}" srcId="{5E68BD91-0255-4443-A520-0618D51A4B6B}" destId="{60BDF934-1246-4F50-B3E9-24919C04B7AF}" srcOrd="2" destOrd="0" parTransId="{31AFBDED-8C27-4BC2-BD27-FA5CCA94D69C}" sibTransId="{ED590853-D9AE-4F3C-8128-D8900A001DC0}"/>
    <dgm:cxn modelId="{2C80C291-1C9B-4D8A-9273-2DC15771E9C3}" srcId="{5E68BD91-0255-4443-A520-0618D51A4B6B}" destId="{80AB6B90-FE92-4221-92CC-4993EA4EDB0E}" srcOrd="3" destOrd="0" parTransId="{BEABBA2E-E6A5-4DA5-82B6-60C97D6BB18D}" sibTransId="{0EE60003-5212-4974-B701-1209498B71ED}"/>
    <dgm:cxn modelId="{1C21CD4D-F442-4310-8C38-7AF72B0E5C7C}" type="presOf" srcId="{5E68BD91-0255-4443-A520-0618D51A4B6B}" destId="{3F0C8938-01B7-4CBD-8EE0-182EBC6CADB5}" srcOrd="0" destOrd="0" presId="urn:microsoft.com/office/officeart/2005/8/layout/hProcess9"/>
    <dgm:cxn modelId="{454A287F-CDC7-43C3-8216-F2D883FC5CEB}" type="presOf" srcId="{60BDF934-1246-4F50-B3E9-24919C04B7AF}" destId="{F2DD4311-89D6-4FDA-B8F8-0C86CA857399}" srcOrd="0" destOrd="0" presId="urn:microsoft.com/office/officeart/2005/8/layout/hProcess9"/>
    <dgm:cxn modelId="{955CE85D-DCA2-4340-91E4-7AAD27D6B55D}" type="presOf" srcId="{80AB6B90-FE92-4221-92CC-4993EA4EDB0E}" destId="{8A76EAA9-1877-448B-9C6A-2D9F13F150DA}" srcOrd="0" destOrd="0" presId="urn:microsoft.com/office/officeart/2005/8/layout/hProcess9"/>
    <dgm:cxn modelId="{A121BD2F-B46C-47E8-9E96-21B16E5612A4}" type="presOf" srcId="{7620468D-9B48-492D-BD27-9966A728DAE1}" destId="{5BB331F7-EA66-4B02-9217-A98DFB4CA122}" srcOrd="0" destOrd="0" presId="urn:microsoft.com/office/officeart/2005/8/layout/hProcess9"/>
    <dgm:cxn modelId="{CD412BF8-9BBB-48E9-8178-A6398CAA926E}" type="presOf" srcId="{85929B3C-319A-4152-A78D-CF47D635F1FF}" destId="{F2866E3E-2D22-4AF0-A954-B83D0E2C3C18}" srcOrd="0" destOrd="0" presId="urn:microsoft.com/office/officeart/2005/8/layout/hProcess9"/>
    <dgm:cxn modelId="{DF1F98BD-28D7-4A4E-8108-3AB4A85A41EC}" srcId="{5E68BD91-0255-4443-A520-0618D51A4B6B}" destId="{F834B7B0-E443-4B71-8B50-CA7B6CB4585C}" srcOrd="1" destOrd="0" parTransId="{D8E8E2D2-A9EA-4A3A-88C0-2F18D215A47D}" sibTransId="{95B9DD1A-BEDE-4269-A1F0-73C4D3143C91}"/>
    <dgm:cxn modelId="{CA4FED58-91F0-46C8-9C24-500A4EFC8F05}" srcId="{5E68BD91-0255-4443-A520-0618D51A4B6B}" destId="{85929B3C-319A-4152-A78D-CF47D635F1FF}" srcOrd="0" destOrd="0" parTransId="{E942321D-0077-45EB-8C05-A824DA676AF1}" sibTransId="{C22BC59B-27F8-47D9-A1E6-2C00AA1327ED}"/>
    <dgm:cxn modelId="{EAAD5992-9261-4019-8295-EEE862B38651}" type="presOf" srcId="{F834B7B0-E443-4B71-8B50-CA7B6CB4585C}" destId="{5D3838BE-43AA-4F41-A65B-72EB5A0C523B}" srcOrd="0" destOrd="0" presId="urn:microsoft.com/office/officeart/2005/8/layout/hProcess9"/>
    <dgm:cxn modelId="{0C72C5F6-0F6F-4744-9862-EAC8CC979ECD}" srcId="{5E68BD91-0255-4443-A520-0618D51A4B6B}" destId="{7620468D-9B48-492D-BD27-9966A728DAE1}" srcOrd="4" destOrd="0" parTransId="{3DDB2E1D-3B21-4D86-A61A-0A5917DBF121}" sibTransId="{676136D5-F7E0-48E8-BCA9-19898A185448}"/>
    <dgm:cxn modelId="{31649373-40F5-407F-AFD7-15D233C76127}" type="presParOf" srcId="{3F0C8938-01B7-4CBD-8EE0-182EBC6CADB5}" destId="{EFDD00B6-439C-45CF-81B3-1A031AB32D32}" srcOrd="0" destOrd="0" presId="urn:microsoft.com/office/officeart/2005/8/layout/hProcess9"/>
    <dgm:cxn modelId="{47E9ADDE-3B36-4464-B22E-694EE1C1DF65}" type="presParOf" srcId="{3F0C8938-01B7-4CBD-8EE0-182EBC6CADB5}" destId="{79D19EEF-4644-427F-82D7-6613E38476AD}" srcOrd="1" destOrd="0" presId="urn:microsoft.com/office/officeart/2005/8/layout/hProcess9"/>
    <dgm:cxn modelId="{3B245DC0-6662-4A61-9DB5-E9C16F01BC0C}" type="presParOf" srcId="{79D19EEF-4644-427F-82D7-6613E38476AD}" destId="{F2866E3E-2D22-4AF0-A954-B83D0E2C3C18}" srcOrd="0" destOrd="0" presId="urn:microsoft.com/office/officeart/2005/8/layout/hProcess9"/>
    <dgm:cxn modelId="{1EAAB952-4AA3-423A-BE3E-E036703F5A11}" type="presParOf" srcId="{79D19EEF-4644-427F-82D7-6613E38476AD}" destId="{BBFD10ED-6E4A-4C4A-8854-9CD73A16D677}" srcOrd="1" destOrd="0" presId="urn:microsoft.com/office/officeart/2005/8/layout/hProcess9"/>
    <dgm:cxn modelId="{DB1B05D1-E142-4A49-96C7-78FFCA00D543}" type="presParOf" srcId="{79D19EEF-4644-427F-82D7-6613E38476AD}" destId="{5D3838BE-43AA-4F41-A65B-72EB5A0C523B}" srcOrd="2" destOrd="0" presId="urn:microsoft.com/office/officeart/2005/8/layout/hProcess9"/>
    <dgm:cxn modelId="{7FAEBCE6-5159-4EFE-BDDB-4C44DE03C6B2}" type="presParOf" srcId="{79D19EEF-4644-427F-82D7-6613E38476AD}" destId="{79B12A87-2607-4006-A65F-3824520FC3CF}" srcOrd="3" destOrd="0" presId="urn:microsoft.com/office/officeart/2005/8/layout/hProcess9"/>
    <dgm:cxn modelId="{119B2A86-C560-4BC1-8A5F-63320E770822}" type="presParOf" srcId="{79D19EEF-4644-427F-82D7-6613E38476AD}" destId="{F2DD4311-89D6-4FDA-B8F8-0C86CA857399}" srcOrd="4" destOrd="0" presId="urn:microsoft.com/office/officeart/2005/8/layout/hProcess9"/>
    <dgm:cxn modelId="{5669A846-1165-4E73-8D7E-E8A951C83C4B}" type="presParOf" srcId="{79D19EEF-4644-427F-82D7-6613E38476AD}" destId="{0C55BB34-C779-4C45-A4AA-97E6A3421FF9}" srcOrd="5" destOrd="0" presId="urn:microsoft.com/office/officeart/2005/8/layout/hProcess9"/>
    <dgm:cxn modelId="{AA611BC4-DAD8-4057-AF6B-5512A7939888}" type="presParOf" srcId="{79D19EEF-4644-427F-82D7-6613E38476AD}" destId="{8A76EAA9-1877-448B-9C6A-2D9F13F150DA}" srcOrd="6" destOrd="0" presId="urn:microsoft.com/office/officeart/2005/8/layout/hProcess9"/>
    <dgm:cxn modelId="{C28EBCD7-CA7B-4067-8D9C-9F84E195D5B6}" type="presParOf" srcId="{79D19EEF-4644-427F-82D7-6613E38476AD}" destId="{69D10AE8-E6F9-4BF6-8592-7B69DEAD2233}" srcOrd="7" destOrd="0" presId="urn:microsoft.com/office/officeart/2005/8/layout/hProcess9"/>
    <dgm:cxn modelId="{F237E8E2-2209-4E5B-9B08-CC1046E73030}" type="presParOf" srcId="{79D19EEF-4644-427F-82D7-6613E38476AD}" destId="{5BB331F7-EA66-4B02-9217-A98DFB4CA122}"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E68BD91-0255-4443-A520-0618D51A4B6B}" type="doc">
      <dgm:prSet loTypeId="urn:microsoft.com/office/officeart/2005/8/layout/hProcess9" loCatId="process" qsTypeId="urn:microsoft.com/office/officeart/2005/8/quickstyle/simple1" qsCatId="simple" csTypeId="urn:microsoft.com/office/officeart/2005/8/colors/accent1_2" csCatId="accent1" phldr="1"/>
      <dgm:spPr/>
    </dgm:pt>
    <dgm:pt modelId="{85929B3C-319A-4152-A78D-CF47D635F1FF}">
      <dgm:prSet phldrT="[Tekst]" custT="1"/>
      <dgm:spPr>
        <a:solidFill>
          <a:srgbClr val="0070C0"/>
        </a:solidFill>
      </dgm:spPr>
      <dgm:t>
        <a:bodyPr/>
        <a:lstStyle/>
        <a:p>
          <a:pPr algn="l"/>
          <a:r>
            <a:rPr lang="nl-NL" sz="1200" dirty="0" smtClean="0">
              <a:latin typeface="Verdana" panose="020B0604030504040204" pitchFamily="34" charset="0"/>
              <a:ea typeface="Verdana" panose="020B0604030504040204" pitchFamily="34" charset="0"/>
              <a:cs typeface="Verdana" panose="020B0604030504040204" pitchFamily="34" charset="0"/>
            </a:rPr>
            <a:t>samenwerkruimte</a:t>
          </a:r>
          <a:r>
            <a:rPr lang="nl-NL" sz="1200" dirty="0">
              <a:latin typeface="Verdana" panose="020B0604030504040204" pitchFamily="34" charset="0"/>
              <a:ea typeface="Verdana" panose="020B0604030504040204" pitchFamily="34" charset="0"/>
              <a:cs typeface="Verdana" panose="020B0604030504040204" pitchFamily="34" charset="0"/>
            </a:rPr>
            <a:t>, contactpersonen, toegangspassen,  melding storingen, bijeenkomsten, opstartvergadering</a:t>
          </a:r>
        </a:p>
      </dgm:t>
    </dgm:pt>
    <dgm:pt modelId="{E942321D-0077-45EB-8C05-A824DA676AF1}" type="parTrans" cxnId="{CA4FED58-91F0-46C8-9C24-500A4EFC8F05}">
      <dgm:prSet/>
      <dgm:spPr/>
      <dgm:t>
        <a:bodyPr/>
        <a:lstStyle/>
        <a:p>
          <a:endParaRPr lang="nl-NL"/>
        </a:p>
      </dgm:t>
    </dgm:pt>
    <dgm:pt modelId="{C22BC59B-27F8-47D9-A1E6-2C00AA1327ED}" type="sibTrans" cxnId="{CA4FED58-91F0-46C8-9C24-500A4EFC8F05}">
      <dgm:prSet/>
      <dgm:spPr/>
      <dgm:t>
        <a:bodyPr/>
        <a:lstStyle/>
        <a:p>
          <a:endParaRPr lang="nl-NL"/>
        </a:p>
      </dgm:t>
    </dgm:pt>
    <dgm:pt modelId="{F834B7B0-E443-4B71-8B50-CA7B6CB4585C}">
      <dgm:prSet phldrT="[Tekst]" custT="1"/>
      <dgm:spPr>
        <a:solidFill>
          <a:srgbClr val="0070C0"/>
        </a:solidFill>
      </dgm:spPr>
      <dgm:t>
        <a:bodyPr/>
        <a:lstStyle/>
        <a:p>
          <a:pPr algn="l"/>
          <a:r>
            <a:rPr lang="nl-NL" sz="1200" u="sng" dirty="0" smtClean="0">
              <a:latin typeface="Verdana" panose="020B0604030504040204" pitchFamily="34" charset="0"/>
              <a:ea typeface="Verdana" panose="020B0604030504040204" pitchFamily="34" charset="0"/>
              <a:cs typeface="Verdana" panose="020B0604030504040204" pitchFamily="34" charset="0"/>
            </a:rPr>
            <a:t>2023</a:t>
          </a:r>
          <a:r>
            <a:rPr lang="nl-NL" sz="1200" dirty="0" smtClean="0">
              <a:latin typeface="Verdana" panose="020B0604030504040204" pitchFamily="34" charset="0"/>
              <a:ea typeface="Verdana" panose="020B0604030504040204" pitchFamily="34" charset="0"/>
              <a:cs typeface="Verdana" panose="020B0604030504040204" pitchFamily="34" charset="0"/>
            </a:rPr>
            <a:t>: </a:t>
          </a:r>
          <a:r>
            <a:rPr lang="nl-NL" sz="1200" dirty="0">
              <a:latin typeface="Verdana" panose="020B0604030504040204" pitchFamily="34" charset="0"/>
              <a:ea typeface="Verdana" panose="020B0604030504040204" pitchFamily="34" charset="0"/>
              <a:cs typeface="Verdana" panose="020B0604030504040204" pitchFamily="34" charset="0"/>
            </a:rPr>
            <a:t>storingen, </a:t>
          </a:r>
          <a:r>
            <a:rPr lang="nl-NL" sz="1200" dirty="0" smtClean="0">
              <a:latin typeface="Verdana" panose="020B0604030504040204" pitchFamily="34" charset="0"/>
              <a:ea typeface="Verdana" panose="020B0604030504040204" pitchFamily="34" charset="0"/>
              <a:cs typeface="Verdana" panose="020B0604030504040204" pitchFamily="34" charset="0"/>
            </a:rPr>
            <a:t>NPO en </a:t>
          </a:r>
          <a:r>
            <a:rPr lang="nl-NL" sz="1200" dirty="0" err="1" smtClean="0">
              <a:latin typeface="Verdana" panose="020B0604030504040204" pitchFamily="34" charset="0"/>
              <a:ea typeface="Verdana" panose="020B0604030504040204" pitchFamily="34" charset="0"/>
              <a:cs typeface="Verdana" panose="020B0604030504040204" pitchFamily="34" charset="0"/>
            </a:rPr>
            <a:t>preventiefonderhoud</a:t>
          </a:r>
          <a:r>
            <a:rPr lang="nl-NL" sz="1200" dirty="0" smtClean="0">
              <a:latin typeface="Verdana" panose="020B0604030504040204" pitchFamily="34" charset="0"/>
              <a:ea typeface="Verdana" panose="020B0604030504040204" pitchFamily="34" charset="0"/>
              <a:cs typeface="Verdana" panose="020B0604030504040204" pitchFamily="34" charset="0"/>
            </a:rPr>
            <a:t> Implementatie</a:t>
          </a:r>
          <a:endParaRPr lang="nl-NL" sz="1200" dirty="0">
            <a:latin typeface="Verdana" panose="020B0604030504040204" pitchFamily="34" charset="0"/>
            <a:ea typeface="Verdana" panose="020B0604030504040204" pitchFamily="34" charset="0"/>
            <a:cs typeface="Verdana" panose="020B0604030504040204" pitchFamily="34" charset="0"/>
          </a:endParaRPr>
        </a:p>
      </dgm:t>
    </dgm:pt>
    <dgm:pt modelId="{D8E8E2D2-A9EA-4A3A-88C0-2F18D215A47D}" type="parTrans" cxnId="{DF1F98BD-28D7-4A4E-8108-3AB4A85A41EC}">
      <dgm:prSet/>
      <dgm:spPr/>
      <dgm:t>
        <a:bodyPr/>
        <a:lstStyle/>
        <a:p>
          <a:endParaRPr lang="nl-NL"/>
        </a:p>
      </dgm:t>
    </dgm:pt>
    <dgm:pt modelId="{95B9DD1A-BEDE-4269-A1F0-73C4D3143C91}" type="sibTrans" cxnId="{DF1F98BD-28D7-4A4E-8108-3AB4A85A41EC}">
      <dgm:prSet/>
      <dgm:spPr/>
      <dgm:t>
        <a:bodyPr/>
        <a:lstStyle/>
        <a:p>
          <a:endParaRPr lang="nl-NL"/>
        </a:p>
      </dgm:t>
    </dgm:pt>
    <dgm:pt modelId="{3F0C8938-01B7-4CBD-8EE0-182EBC6CADB5}" type="pres">
      <dgm:prSet presAssocID="{5E68BD91-0255-4443-A520-0618D51A4B6B}" presName="CompostProcess" presStyleCnt="0">
        <dgm:presLayoutVars>
          <dgm:dir/>
          <dgm:resizeHandles val="exact"/>
        </dgm:presLayoutVars>
      </dgm:prSet>
      <dgm:spPr/>
    </dgm:pt>
    <dgm:pt modelId="{EFDD00B6-439C-45CF-81B3-1A031AB32D32}" type="pres">
      <dgm:prSet presAssocID="{5E68BD91-0255-4443-A520-0618D51A4B6B}" presName="arrow" presStyleLbl="bgShp" presStyleIdx="0" presStyleCnt="1" custLinFactNeighborX="3125" custLinFactNeighborY="8982"/>
      <dgm:spPr/>
    </dgm:pt>
    <dgm:pt modelId="{79D19EEF-4644-427F-82D7-6613E38476AD}" type="pres">
      <dgm:prSet presAssocID="{5E68BD91-0255-4443-A520-0618D51A4B6B}" presName="linearProcess" presStyleCnt="0"/>
      <dgm:spPr/>
    </dgm:pt>
    <dgm:pt modelId="{F2866E3E-2D22-4AF0-A954-B83D0E2C3C18}" type="pres">
      <dgm:prSet presAssocID="{85929B3C-319A-4152-A78D-CF47D635F1FF}" presName="textNode" presStyleLbl="node1" presStyleIdx="0" presStyleCnt="2" custScaleX="109976" custLinFactNeighborX="-7843" custLinFactNeighborY="-1782">
        <dgm:presLayoutVars>
          <dgm:bulletEnabled val="1"/>
        </dgm:presLayoutVars>
      </dgm:prSet>
      <dgm:spPr/>
      <dgm:t>
        <a:bodyPr/>
        <a:lstStyle/>
        <a:p>
          <a:endParaRPr lang="nl-NL"/>
        </a:p>
      </dgm:t>
    </dgm:pt>
    <dgm:pt modelId="{BBFD10ED-6E4A-4C4A-8854-9CD73A16D677}" type="pres">
      <dgm:prSet presAssocID="{C22BC59B-27F8-47D9-A1E6-2C00AA1327ED}" presName="sibTrans" presStyleCnt="0"/>
      <dgm:spPr/>
    </dgm:pt>
    <dgm:pt modelId="{5D3838BE-43AA-4F41-A65B-72EB5A0C523B}" type="pres">
      <dgm:prSet presAssocID="{F834B7B0-E443-4B71-8B50-CA7B6CB4585C}" presName="textNode" presStyleLbl="node1" presStyleIdx="1" presStyleCnt="2">
        <dgm:presLayoutVars>
          <dgm:bulletEnabled val="1"/>
        </dgm:presLayoutVars>
      </dgm:prSet>
      <dgm:spPr/>
      <dgm:t>
        <a:bodyPr/>
        <a:lstStyle/>
        <a:p>
          <a:endParaRPr lang="nl-NL"/>
        </a:p>
      </dgm:t>
    </dgm:pt>
  </dgm:ptLst>
  <dgm:cxnLst>
    <dgm:cxn modelId="{22B09D72-0259-4845-AD21-F53BD56DB8C5}" type="presOf" srcId="{5E68BD91-0255-4443-A520-0618D51A4B6B}" destId="{3F0C8938-01B7-4CBD-8EE0-182EBC6CADB5}" srcOrd="0" destOrd="0" presId="urn:microsoft.com/office/officeart/2005/8/layout/hProcess9"/>
    <dgm:cxn modelId="{AA7D3230-A0E1-4B74-B104-F0D926A47FE6}" type="presOf" srcId="{85929B3C-319A-4152-A78D-CF47D635F1FF}" destId="{F2866E3E-2D22-4AF0-A954-B83D0E2C3C18}" srcOrd="0" destOrd="0" presId="urn:microsoft.com/office/officeart/2005/8/layout/hProcess9"/>
    <dgm:cxn modelId="{CA4FED58-91F0-46C8-9C24-500A4EFC8F05}" srcId="{5E68BD91-0255-4443-A520-0618D51A4B6B}" destId="{85929B3C-319A-4152-A78D-CF47D635F1FF}" srcOrd="0" destOrd="0" parTransId="{E942321D-0077-45EB-8C05-A824DA676AF1}" sibTransId="{C22BC59B-27F8-47D9-A1E6-2C00AA1327ED}"/>
    <dgm:cxn modelId="{DF1F98BD-28D7-4A4E-8108-3AB4A85A41EC}" srcId="{5E68BD91-0255-4443-A520-0618D51A4B6B}" destId="{F834B7B0-E443-4B71-8B50-CA7B6CB4585C}" srcOrd="1" destOrd="0" parTransId="{D8E8E2D2-A9EA-4A3A-88C0-2F18D215A47D}" sibTransId="{95B9DD1A-BEDE-4269-A1F0-73C4D3143C91}"/>
    <dgm:cxn modelId="{661E6B1F-D80F-4006-8AFD-6300DE510D26}" type="presOf" srcId="{F834B7B0-E443-4B71-8B50-CA7B6CB4585C}" destId="{5D3838BE-43AA-4F41-A65B-72EB5A0C523B}" srcOrd="0" destOrd="0" presId="urn:microsoft.com/office/officeart/2005/8/layout/hProcess9"/>
    <dgm:cxn modelId="{370907ED-C42E-461E-8FF1-F0FC1F66156F}" type="presParOf" srcId="{3F0C8938-01B7-4CBD-8EE0-182EBC6CADB5}" destId="{EFDD00B6-439C-45CF-81B3-1A031AB32D32}" srcOrd="0" destOrd="0" presId="urn:microsoft.com/office/officeart/2005/8/layout/hProcess9"/>
    <dgm:cxn modelId="{2811ACD7-26D4-4CDD-903B-E185A8DE493E}" type="presParOf" srcId="{3F0C8938-01B7-4CBD-8EE0-182EBC6CADB5}" destId="{79D19EEF-4644-427F-82D7-6613E38476AD}" srcOrd="1" destOrd="0" presId="urn:microsoft.com/office/officeart/2005/8/layout/hProcess9"/>
    <dgm:cxn modelId="{EDACF57A-2F4F-4171-8BBD-EAECAB11034B}" type="presParOf" srcId="{79D19EEF-4644-427F-82D7-6613E38476AD}" destId="{F2866E3E-2D22-4AF0-A954-B83D0E2C3C18}" srcOrd="0" destOrd="0" presId="urn:microsoft.com/office/officeart/2005/8/layout/hProcess9"/>
    <dgm:cxn modelId="{55923D2F-03F5-4BBD-8EF7-89EEEF9034AD}" type="presParOf" srcId="{79D19EEF-4644-427F-82D7-6613E38476AD}" destId="{BBFD10ED-6E4A-4C4A-8854-9CD73A16D677}" srcOrd="1" destOrd="0" presId="urn:microsoft.com/office/officeart/2005/8/layout/hProcess9"/>
    <dgm:cxn modelId="{3350930C-C511-40C3-8695-570F29816B4E}" type="presParOf" srcId="{79D19EEF-4644-427F-82D7-6613E38476AD}" destId="{5D3838BE-43AA-4F41-A65B-72EB5A0C523B}" srcOrd="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D00B6-439C-45CF-81B3-1A031AB32D32}">
      <dsp:nvSpPr>
        <dsp:cNvPr id="0" name=""/>
        <dsp:cNvSpPr/>
      </dsp:nvSpPr>
      <dsp:spPr>
        <a:xfrm>
          <a:off x="902568" y="0"/>
          <a:ext cx="7553801" cy="3616231"/>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66E3E-2D22-4AF0-A954-B83D0E2C3C18}">
      <dsp:nvSpPr>
        <dsp:cNvPr id="0" name=""/>
        <dsp:cNvSpPr/>
      </dsp:nvSpPr>
      <dsp:spPr>
        <a:xfrm>
          <a:off x="0" y="1059092"/>
          <a:ext cx="1707898" cy="1446492"/>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nl-NL" sz="1900" kern="1200" dirty="0"/>
            <a:t>Publicatie</a:t>
          </a:r>
        </a:p>
      </dsp:txBody>
      <dsp:txXfrm>
        <a:off x="70612" y="1129704"/>
        <a:ext cx="1566674" cy="1305268"/>
      </dsp:txXfrm>
    </dsp:sp>
    <dsp:sp modelId="{5D3838BE-43AA-4F41-A65B-72EB5A0C523B}">
      <dsp:nvSpPr>
        <dsp:cNvPr id="0" name=""/>
        <dsp:cNvSpPr/>
      </dsp:nvSpPr>
      <dsp:spPr>
        <a:xfrm>
          <a:off x="1794778" y="1084869"/>
          <a:ext cx="1707898" cy="1446492"/>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nl-NL" sz="1900" kern="1200" dirty="0"/>
            <a:t>Inlichtingen</a:t>
          </a:r>
        </a:p>
      </dsp:txBody>
      <dsp:txXfrm>
        <a:off x="1865390" y="1155481"/>
        <a:ext cx="1566674" cy="1305268"/>
      </dsp:txXfrm>
    </dsp:sp>
    <dsp:sp modelId="{F2DD4311-89D6-4FDA-B8F8-0C86CA857399}">
      <dsp:nvSpPr>
        <dsp:cNvPr id="0" name=""/>
        <dsp:cNvSpPr/>
      </dsp:nvSpPr>
      <dsp:spPr>
        <a:xfrm>
          <a:off x="3589463" y="1084869"/>
          <a:ext cx="1707898" cy="1446492"/>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nl-NL" sz="1900" kern="1200" dirty="0"/>
            <a:t>Inschrijven</a:t>
          </a:r>
        </a:p>
      </dsp:txBody>
      <dsp:txXfrm>
        <a:off x="3660075" y="1155481"/>
        <a:ext cx="1566674" cy="1305268"/>
      </dsp:txXfrm>
    </dsp:sp>
    <dsp:sp modelId="{8A76EAA9-1877-448B-9C6A-2D9F13F150DA}">
      <dsp:nvSpPr>
        <dsp:cNvPr id="0" name=""/>
        <dsp:cNvSpPr/>
      </dsp:nvSpPr>
      <dsp:spPr>
        <a:xfrm>
          <a:off x="5384147" y="1084869"/>
          <a:ext cx="1707898" cy="1446492"/>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nl-NL" sz="1900" kern="1200" dirty="0"/>
            <a:t>Beoordelen inschrijvingen</a:t>
          </a:r>
        </a:p>
      </dsp:txBody>
      <dsp:txXfrm>
        <a:off x="5454759" y="1155481"/>
        <a:ext cx="1566674" cy="1305268"/>
      </dsp:txXfrm>
    </dsp:sp>
    <dsp:sp modelId="{5BB331F7-EA66-4B02-9217-A98DFB4CA122}">
      <dsp:nvSpPr>
        <dsp:cNvPr id="0" name=""/>
        <dsp:cNvSpPr/>
      </dsp:nvSpPr>
      <dsp:spPr>
        <a:xfrm>
          <a:off x="7178831" y="1084869"/>
          <a:ext cx="1707898" cy="1446492"/>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nl-NL" sz="1900" kern="1200" dirty="0"/>
            <a:t>Gunning</a:t>
          </a:r>
        </a:p>
      </dsp:txBody>
      <dsp:txXfrm>
        <a:off x="7249443" y="1155481"/>
        <a:ext cx="1566674" cy="13052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D00B6-439C-45CF-81B3-1A031AB32D32}">
      <dsp:nvSpPr>
        <dsp:cNvPr id="0" name=""/>
        <dsp:cNvSpPr/>
      </dsp:nvSpPr>
      <dsp:spPr>
        <a:xfrm>
          <a:off x="307071" y="0"/>
          <a:ext cx="2569949" cy="85722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66E3E-2D22-4AF0-A954-B83D0E2C3C18}">
      <dsp:nvSpPr>
        <dsp:cNvPr id="0" name=""/>
        <dsp:cNvSpPr/>
      </dsp:nvSpPr>
      <dsp:spPr>
        <a:xfrm>
          <a:off x="0" y="251057"/>
          <a:ext cx="580925" cy="34289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Publicatie</a:t>
          </a:r>
        </a:p>
      </dsp:txBody>
      <dsp:txXfrm>
        <a:off x="16739" y="267796"/>
        <a:ext cx="547447" cy="309412"/>
      </dsp:txXfrm>
    </dsp:sp>
    <dsp:sp modelId="{5D3838BE-43AA-4F41-A65B-72EB5A0C523B}">
      <dsp:nvSpPr>
        <dsp:cNvPr id="0" name=""/>
        <dsp:cNvSpPr/>
      </dsp:nvSpPr>
      <dsp:spPr>
        <a:xfrm>
          <a:off x="611300"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Inlichtingen</a:t>
          </a:r>
        </a:p>
      </dsp:txBody>
      <dsp:txXfrm>
        <a:off x="628039" y="273906"/>
        <a:ext cx="547447" cy="309412"/>
      </dsp:txXfrm>
    </dsp:sp>
    <dsp:sp modelId="{F2DD4311-89D6-4FDA-B8F8-0C86CA857399}">
      <dsp:nvSpPr>
        <dsp:cNvPr id="0" name=""/>
        <dsp:cNvSpPr/>
      </dsp:nvSpPr>
      <dsp:spPr>
        <a:xfrm>
          <a:off x="1221272"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Inschrijven</a:t>
          </a:r>
        </a:p>
      </dsp:txBody>
      <dsp:txXfrm>
        <a:off x="1238011" y="273906"/>
        <a:ext cx="547447" cy="309412"/>
      </dsp:txXfrm>
    </dsp:sp>
    <dsp:sp modelId="{8A76EAA9-1877-448B-9C6A-2D9F13F150DA}">
      <dsp:nvSpPr>
        <dsp:cNvPr id="0" name=""/>
        <dsp:cNvSpPr/>
      </dsp:nvSpPr>
      <dsp:spPr>
        <a:xfrm>
          <a:off x="1831244"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Beoordelen inschrijving</a:t>
          </a:r>
        </a:p>
      </dsp:txBody>
      <dsp:txXfrm>
        <a:off x="1847983" y="273906"/>
        <a:ext cx="547447" cy="309412"/>
      </dsp:txXfrm>
    </dsp:sp>
    <dsp:sp modelId="{5BB331F7-EA66-4B02-9217-A98DFB4CA122}">
      <dsp:nvSpPr>
        <dsp:cNvPr id="0" name=""/>
        <dsp:cNvSpPr/>
      </dsp:nvSpPr>
      <dsp:spPr>
        <a:xfrm>
          <a:off x="2441215"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Gunning</a:t>
          </a:r>
        </a:p>
      </dsp:txBody>
      <dsp:txXfrm>
        <a:off x="2457954" y="273906"/>
        <a:ext cx="547447" cy="3094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D00B6-439C-45CF-81B3-1A031AB32D32}">
      <dsp:nvSpPr>
        <dsp:cNvPr id="0" name=""/>
        <dsp:cNvSpPr/>
      </dsp:nvSpPr>
      <dsp:spPr>
        <a:xfrm>
          <a:off x="307071" y="0"/>
          <a:ext cx="2569949" cy="85722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66E3E-2D22-4AF0-A954-B83D0E2C3C18}">
      <dsp:nvSpPr>
        <dsp:cNvPr id="0" name=""/>
        <dsp:cNvSpPr/>
      </dsp:nvSpPr>
      <dsp:spPr>
        <a:xfrm>
          <a:off x="0" y="251057"/>
          <a:ext cx="580925" cy="34289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Publicatie</a:t>
          </a:r>
        </a:p>
      </dsp:txBody>
      <dsp:txXfrm>
        <a:off x="16739" y="267796"/>
        <a:ext cx="547447" cy="309412"/>
      </dsp:txXfrm>
    </dsp:sp>
    <dsp:sp modelId="{5D3838BE-43AA-4F41-A65B-72EB5A0C523B}">
      <dsp:nvSpPr>
        <dsp:cNvPr id="0" name=""/>
        <dsp:cNvSpPr/>
      </dsp:nvSpPr>
      <dsp:spPr>
        <a:xfrm>
          <a:off x="611300"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Inlichtingen</a:t>
          </a:r>
        </a:p>
      </dsp:txBody>
      <dsp:txXfrm>
        <a:off x="628039" y="273906"/>
        <a:ext cx="547447" cy="309412"/>
      </dsp:txXfrm>
    </dsp:sp>
    <dsp:sp modelId="{F2DD4311-89D6-4FDA-B8F8-0C86CA857399}">
      <dsp:nvSpPr>
        <dsp:cNvPr id="0" name=""/>
        <dsp:cNvSpPr/>
      </dsp:nvSpPr>
      <dsp:spPr>
        <a:xfrm>
          <a:off x="1221272"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Inschrijven</a:t>
          </a:r>
        </a:p>
      </dsp:txBody>
      <dsp:txXfrm>
        <a:off x="1238011" y="273906"/>
        <a:ext cx="547447" cy="309412"/>
      </dsp:txXfrm>
    </dsp:sp>
    <dsp:sp modelId="{8A76EAA9-1877-448B-9C6A-2D9F13F150DA}">
      <dsp:nvSpPr>
        <dsp:cNvPr id="0" name=""/>
        <dsp:cNvSpPr/>
      </dsp:nvSpPr>
      <dsp:spPr>
        <a:xfrm>
          <a:off x="1831244"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Beoordelen inschrijving</a:t>
          </a:r>
        </a:p>
      </dsp:txBody>
      <dsp:txXfrm>
        <a:off x="1847983" y="273906"/>
        <a:ext cx="547447" cy="309412"/>
      </dsp:txXfrm>
    </dsp:sp>
    <dsp:sp modelId="{5BB331F7-EA66-4B02-9217-A98DFB4CA122}">
      <dsp:nvSpPr>
        <dsp:cNvPr id="0" name=""/>
        <dsp:cNvSpPr/>
      </dsp:nvSpPr>
      <dsp:spPr>
        <a:xfrm>
          <a:off x="2441215"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Gunning</a:t>
          </a:r>
        </a:p>
      </dsp:txBody>
      <dsp:txXfrm>
        <a:off x="2457954" y="273906"/>
        <a:ext cx="547447" cy="3094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D00B6-439C-45CF-81B3-1A031AB32D32}">
      <dsp:nvSpPr>
        <dsp:cNvPr id="0" name=""/>
        <dsp:cNvSpPr/>
      </dsp:nvSpPr>
      <dsp:spPr>
        <a:xfrm>
          <a:off x="307071" y="0"/>
          <a:ext cx="2569949" cy="85722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66E3E-2D22-4AF0-A954-B83D0E2C3C18}">
      <dsp:nvSpPr>
        <dsp:cNvPr id="0" name=""/>
        <dsp:cNvSpPr/>
      </dsp:nvSpPr>
      <dsp:spPr>
        <a:xfrm>
          <a:off x="0" y="251057"/>
          <a:ext cx="580925" cy="34289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Publicatie</a:t>
          </a:r>
        </a:p>
      </dsp:txBody>
      <dsp:txXfrm>
        <a:off x="16739" y="267796"/>
        <a:ext cx="547447" cy="309412"/>
      </dsp:txXfrm>
    </dsp:sp>
    <dsp:sp modelId="{5D3838BE-43AA-4F41-A65B-72EB5A0C523B}">
      <dsp:nvSpPr>
        <dsp:cNvPr id="0" name=""/>
        <dsp:cNvSpPr/>
      </dsp:nvSpPr>
      <dsp:spPr>
        <a:xfrm>
          <a:off x="611300"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Inlichtingen</a:t>
          </a:r>
        </a:p>
      </dsp:txBody>
      <dsp:txXfrm>
        <a:off x="628039" y="273906"/>
        <a:ext cx="547447" cy="309412"/>
      </dsp:txXfrm>
    </dsp:sp>
    <dsp:sp modelId="{F2DD4311-89D6-4FDA-B8F8-0C86CA857399}">
      <dsp:nvSpPr>
        <dsp:cNvPr id="0" name=""/>
        <dsp:cNvSpPr/>
      </dsp:nvSpPr>
      <dsp:spPr>
        <a:xfrm>
          <a:off x="1221272"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Inschrijven</a:t>
          </a:r>
        </a:p>
      </dsp:txBody>
      <dsp:txXfrm>
        <a:off x="1238011" y="273906"/>
        <a:ext cx="547447" cy="309412"/>
      </dsp:txXfrm>
    </dsp:sp>
    <dsp:sp modelId="{8A76EAA9-1877-448B-9C6A-2D9F13F150DA}">
      <dsp:nvSpPr>
        <dsp:cNvPr id="0" name=""/>
        <dsp:cNvSpPr/>
      </dsp:nvSpPr>
      <dsp:spPr>
        <a:xfrm>
          <a:off x="1831244"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Beoordelen inschrijving</a:t>
          </a:r>
        </a:p>
      </dsp:txBody>
      <dsp:txXfrm>
        <a:off x="1847983" y="273906"/>
        <a:ext cx="547447" cy="309412"/>
      </dsp:txXfrm>
    </dsp:sp>
    <dsp:sp modelId="{5BB331F7-EA66-4B02-9217-A98DFB4CA122}">
      <dsp:nvSpPr>
        <dsp:cNvPr id="0" name=""/>
        <dsp:cNvSpPr/>
      </dsp:nvSpPr>
      <dsp:spPr>
        <a:xfrm>
          <a:off x="2441215"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Gunning</a:t>
          </a:r>
        </a:p>
      </dsp:txBody>
      <dsp:txXfrm>
        <a:off x="2457954" y="273906"/>
        <a:ext cx="547447" cy="3094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D00B6-439C-45CF-81B3-1A031AB32D32}">
      <dsp:nvSpPr>
        <dsp:cNvPr id="0" name=""/>
        <dsp:cNvSpPr/>
      </dsp:nvSpPr>
      <dsp:spPr>
        <a:xfrm>
          <a:off x="307071" y="0"/>
          <a:ext cx="2569949" cy="85722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66E3E-2D22-4AF0-A954-B83D0E2C3C18}">
      <dsp:nvSpPr>
        <dsp:cNvPr id="0" name=""/>
        <dsp:cNvSpPr/>
      </dsp:nvSpPr>
      <dsp:spPr>
        <a:xfrm>
          <a:off x="0" y="25105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Publicatie</a:t>
          </a:r>
        </a:p>
      </dsp:txBody>
      <dsp:txXfrm>
        <a:off x="16739" y="267796"/>
        <a:ext cx="547447" cy="309412"/>
      </dsp:txXfrm>
    </dsp:sp>
    <dsp:sp modelId="{5D3838BE-43AA-4F41-A65B-72EB5A0C523B}">
      <dsp:nvSpPr>
        <dsp:cNvPr id="0" name=""/>
        <dsp:cNvSpPr/>
      </dsp:nvSpPr>
      <dsp:spPr>
        <a:xfrm>
          <a:off x="611300" y="257167"/>
          <a:ext cx="580925" cy="34289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Inlichtingen</a:t>
          </a:r>
        </a:p>
      </dsp:txBody>
      <dsp:txXfrm>
        <a:off x="628039" y="273906"/>
        <a:ext cx="547447" cy="309412"/>
      </dsp:txXfrm>
    </dsp:sp>
    <dsp:sp modelId="{F2DD4311-89D6-4FDA-B8F8-0C86CA857399}">
      <dsp:nvSpPr>
        <dsp:cNvPr id="0" name=""/>
        <dsp:cNvSpPr/>
      </dsp:nvSpPr>
      <dsp:spPr>
        <a:xfrm>
          <a:off x="1221272"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Inschrijven</a:t>
          </a:r>
        </a:p>
      </dsp:txBody>
      <dsp:txXfrm>
        <a:off x="1238011" y="273906"/>
        <a:ext cx="547447" cy="309412"/>
      </dsp:txXfrm>
    </dsp:sp>
    <dsp:sp modelId="{8A76EAA9-1877-448B-9C6A-2D9F13F150DA}">
      <dsp:nvSpPr>
        <dsp:cNvPr id="0" name=""/>
        <dsp:cNvSpPr/>
      </dsp:nvSpPr>
      <dsp:spPr>
        <a:xfrm>
          <a:off x="1831244"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Beoordelen inschrijving</a:t>
          </a:r>
        </a:p>
      </dsp:txBody>
      <dsp:txXfrm>
        <a:off x="1847983" y="273906"/>
        <a:ext cx="547447" cy="309412"/>
      </dsp:txXfrm>
    </dsp:sp>
    <dsp:sp modelId="{5BB331F7-EA66-4B02-9217-A98DFB4CA122}">
      <dsp:nvSpPr>
        <dsp:cNvPr id="0" name=""/>
        <dsp:cNvSpPr/>
      </dsp:nvSpPr>
      <dsp:spPr>
        <a:xfrm>
          <a:off x="2441215"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Gunning</a:t>
          </a:r>
        </a:p>
      </dsp:txBody>
      <dsp:txXfrm>
        <a:off x="2457954" y="273906"/>
        <a:ext cx="547447" cy="3094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D00B6-439C-45CF-81B3-1A031AB32D32}">
      <dsp:nvSpPr>
        <dsp:cNvPr id="0" name=""/>
        <dsp:cNvSpPr/>
      </dsp:nvSpPr>
      <dsp:spPr>
        <a:xfrm>
          <a:off x="307071" y="0"/>
          <a:ext cx="2569949" cy="85722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66E3E-2D22-4AF0-A954-B83D0E2C3C18}">
      <dsp:nvSpPr>
        <dsp:cNvPr id="0" name=""/>
        <dsp:cNvSpPr/>
      </dsp:nvSpPr>
      <dsp:spPr>
        <a:xfrm>
          <a:off x="0" y="25105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Publicatie</a:t>
          </a:r>
        </a:p>
      </dsp:txBody>
      <dsp:txXfrm>
        <a:off x="16739" y="267796"/>
        <a:ext cx="547447" cy="309412"/>
      </dsp:txXfrm>
    </dsp:sp>
    <dsp:sp modelId="{5D3838BE-43AA-4F41-A65B-72EB5A0C523B}">
      <dsp:nvSpPr>
        <dsp:cNvPr id="0" name=""/>
        <dsp:cNvSpPr/>
      </dsp:nvSpPr>
      <dsp:spPr>
        <a:xfrm>
          <a:off x="611300"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Inlichtingen</a:t>
          </a:r>
        </a:p>
      </dsp:txBody>
      <dsp:txXfrm>
        <a:off x="628039" y="273906"/>
        <a:ext cx="547447" cy="309412"/>
      </dsp:txXfrm>
    </dsp:sp>
    <dsp:sp modelId="{F2DD4311-89D6-4FDA-B8F8-0C86CA857399}">
      <dsp:nvSpPr>
        <dsp:cNvPr id="0" name=""/>
        <dsp:cNvSpPr/>
      </dsp:nvSpPr>
      <dsp:spPr>
        <a:xfrm>
          <a:off x="1221272" y="257167"/>
          <a:ext cx="580925" cy="34289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Inschrijven</a:t>
          </a:r>
        </a:p>
      </dsp:txBody>
      <dsp:txXfrm>
        <a:off x="1238011" y="273906"/>
        <a:ext cx="547447" cy="309412"/>
      </dsp:txXfrm>
    </dsp:sp>
    <dsp:sp modelId="{8A76EAA9-1877-448B-9C6A-2D9F13F150DA}">
      <dsp:nvSpPr>
        <dsp:cNvPr id="0" name=""/>
        <dsp:cNvSpPr/>
      </dsp:nvSpPr>
      <dsp:spPr>
        <a:xfrm>
          <a:off x="1831244"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Beoordelen inschrijving</a:t>
          </a:r>
        </a:p>
      </dsp:txBody>
      <dsp:txXfrm>
        <a:off x="1847983" y="273906"/>
        <a:ext cx="547447" cy="309412"/>
      </dsp:txXfrm>
    </dsp:sp>
    <dsp:sp modelId="{5BB331F7-EA66-4B02-9217-A98DFB4CA122}">
      <dsp:nvSpPr>
        <dsp:cNvPr id="0" name=""/>
        <dsp:cNvSpPr/>
      </dsp:nvSpPr>
      <dsp:spPr>
        <a:xfrm>
          <a:off x="2441215"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Gunning</a:t>
          </a:r>
        </a:p>
      </dsp:txBody>
      <dsp:txXfrm>
        <a:off x="2457954" y="273906"/>
        <a:ext cx="547447" cy="3094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D00B6-439C-45CF-81B3-1A031AB32D32}">
      <dsp:nvSpPr>
        <dsp:cNvPr id="0" name=""/>
        <dsp:cNvSpPr/>
      </dsp:nvSpPr>
      <dsp:spPr>
        <a:xfrm>
          <a:off x="307071" y="0"/>
          <a:ext cx="2569949" cy="85722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66E3E-2D22-4AF0-A954-B83D0E2C3C18}">
      <dsp:nvSpPr>
        <dsp:cNvPr id="0" name=""/>
        <dsp:cNvSpPr/>
      </dsp:nvSpPr>
      <dsp:spPr>
        <a:xfrm>
          <a:off x="0" y="25105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Publicatie</a:t>
          </a:r>
        </a:p>
      </dsp:txBody>
      <dsp:txXfrm>
        <a:off x="16739" y="267796"/>
        <a:ext cx="547447" cy="309412"/>
      </dsp:txXfrm>
    </dsp:sp>
    <dsp:sp modelId="{5D3838BE-43AA-4F41-A65B-72EB5A0C523B}">
      <dsp:nvSpPr>
        <dsp:cNvPr id="0" name=""/>
        <dsp:cNvSpPr/>
      </dsp:nvSpPr>
      <dsp:spPr>
        <a:xfrm>
          <a:off x="611300"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Inlichtingen</a:t>
          </a:r>
        </a:p>
      </dsp:txBody>
      <dsp:txXfrm>
        <a:off x="628039" y="273906"/>
        <a:ext cx="547447" cy="309412"/>
      </dsp:txXfrm>
    </dsp:sp>
    <dsp:sp modelId="{F2DD4311-89D6-4FDA-B8F8-0C86CA857399}">
      <dsp:nvSpPr>
        <dsp:cNvPr id="0" name=""/>
        <dsp:cNvSpPr/>
      </dsp:nvSpPr>
      <dsp:spPr>
        <a:xfrm>
          <a:off x="1221272"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Inschrijven</a:t>
          </a:r>
        </a:p>
      </dsp:txBody>
      <dsp:txXfrm>
        <a:off x="1238011" y="273906"/>
        <a:ext cx="547447" cy="309412"/>
      </dsp:txXfrm>
    </dsp:sp>
    <dsp:sp modelId="{8A76EAA9-1877-448B-9C6A-2D9F13F150DA}">
      <dsp:nvSpPr>
        <dsp:cNvPr id="0" name=""/>
        <dsp:cNvSpPr/>
      </dsp:nvSpPr>
      <dsp:spPr>
        <a:xfrm>
          <a:off x="1831244" y="257167"/>
          <a:ext cx="580925" cy="34289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Beoordelen inschrijving</a:t>
          </a:r>
        </a:p>
      </dsp:txBody>
      <dsp:txXfrm>
        <a:off x="1847983" y="273906"/>
        <a:ext cx="547447" cy="309412"/>
      </dsp:txXfrm>
    </dsp:sp>
    <dsp:sp modelId="{5BB331F7-EA66-4B02-9217-A98DFB4CA122}">
      <dsp:nvSpPr>
        <dsp:cNvPr id="0" name=""/>
        <dsp:cNvSpPr/>
      </dsp:nvSpPr>
      <dsp:spPr>
        <a:xfrm>
          <a:off x="2441215"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Gunning</a:t>
          </a:r>
        </a:p>
      </dsp:txBody>
      <dsp:txXfrm>
        <a:off x="2457954" y="273906"/>
        <a:ext cx="547447" cy="30941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D00B6-439C-45CF-81B3-1A031AB32D32}">
      <dsp:nvSpPr>
        <dsp:cNvPr id="0" name=""/>
        <dsp:cNvSpPr/>
      </dsp:nvSpPr>
      <dsp:spPr>
        <a:xfrm>
          <a:off x="307071" y="0"/>
          <a:ext cx="2569949" cy="85722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66E3E-2D22-4AF0-A954-B83D0E2C3C18}">
      <dsp:nvSpPr>
        <dsp:cNvPr id="0" name=""/>
        <dsp:cNvSpPr/>
      </dsp:nvSpPr>
      <dsp:spPr>
        <a:xfrm>
          <a:off x="0" y="25105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Publicatie</a:t>
          </a:r>
        </a:p>
      </dsp:txBody>
      <dsp:txXfrm>
        <a:off x="16739" y="267796"/>
        <a:ext cx="547447" cy="309412"/>
      </dsp:txXfrm>
    </dsp:sp>
    <dsp:sp modelId="{5D3838BE-43AA-4F41-A65B-72EB5A0C523B}">
      <dsp:nvSpPr>
        <dsp:cNvPr id="0" name=""/>
        <dsp:cNvSpPr/>
      </dsp:nvSpPr>
      <dsp:spPr>
        <a:xfrm>
          <a:off x="611300"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Inlichtingen</a:t>
          </a:r>
        </a:p>
      </dsp:txBody>
      <dsp:txXfrm>
        <a:off x="628039" y="273906"/>
        <a:ext cx="547447" cy="309412"/>
      </dsp:txXfrm>
    </dsp:sp>
    <dsp:sp modelId="{F2DD4311-89D6-4FDA-B8F8-0C86CA857399}">
      <dsp:nvSpPr>
        <dsp:cNvPr id="0" name=""/>
        <dsp:cNvSpPr/>
      </dsp:nvSpPr>
      <dsp:spPr>
        <a:xfrm>
          <a:off x="1221272" y="257167"/>
          <a:ext cx="580925" cy="34289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Inschrijven</a:t>
          </a:r>
        </a:p>
      </dsp:txBody>
      <dsp:txXfrm>
        <a:off x="1238011" y="273906"/>
        <a:ext cx="547447" cy="309412"/>
      </dsp:txXfrm>
    </dsp:sp>
    <dsp:sp modelId="{8A76EAA9-1877-448B-9C6A-2D9F13F150DA}">
      <dsp:nvSpPr>
        <dsp:cNvPr id="0" name=""/>
        <dsp:cNvSpPr/>
      </dsp:nvSpPr>
      <dsp:spPr>
        <a:xfrm>
          <a:off x="1831244"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Beoordelen inschrijving</a:t>
          </a:r>
        </a:p>
      </dsp:txBody>
      <dsp:txXfrm>
        <a:off x="1847983" y="273906"/>
        <a:ext cx="547447" cy="309412"/>
      </dsp:txXfrm>
    </dsp:sp>
    <dsp:sp modelId="{5BB331F7-EA66-4B02-9217-A98DFB4CA122}">
      <dsp:nvSpPr>
        <dsp:cNvPr id="0" name=""/>
        <dsp:cNvSpPr/>
      </dsp:nvSpPr>
      <dsp:spPr>
        <a:xfrm>
          <a:off x="2441215"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Gunning</a:t>
          </a:r>
        </a:p>
      </dsp:txBody>
      <dsp:txXfrm>
        <a:off x="2457954" y="273906"/>
        <a:ext cx="547447" cy="30941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D00B6-439C-45CF-81B3-1A031AB32D32}">
      <dsp:nvSpPr>
        <dsp:cNvPr id="0" name=""/>
        <dsp:cNvSpPr/>
      </dsp:nvSpPr>
      <dsp:spPr>
        <a:xfrm>
          <a:off x="307071" y="0"/>
          <a:ext cx="2569949" cy="85722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66E3E-2D22-4AF0-A954-B83D0E2C3C18}">
      <dsp:nvSpPr>
        <dsp:cNvPr id="0" name=""/>
        <dsp:cNvSpPr/>
      </dsp:nvSpPr>
      <dsp:spPr>
        <a:xfrm>
          <a:off x="0" y="25105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Publicatie</a:t>
          </a:r>
        </a:p>
      </dsp:txBody>
      <dsp:txXfrm>
        <a:off x="16739" y="267796"/>
        <a:ext cx="547447" cy="309412"/>
      </dsp:txXfrm>
    </dsp:sp>
    <dsp:sp modelId="{5D3838BE-43AA-4F41-A65B-72EB5A0C523B}">
      <dsp:nvSpPr>
        <dsp:cNvPr id="0" name=""/>
        <dsp:cNvSpPr/>
      </dsp:nvSpPr>
      <dsp:spPr>
        <a:xfrm>
          <a:off x="611300"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Inlichtingen</a:t>
          </a:r>
        </a:p>
      </dsp:txBody>
      <dsp:txXfrm>
        <a:off x="628039" y="273906"/>
        <a:ext cx="547447" cy="309412"/>
      </dsp:txXfrm>
    </dsp:sp>
    <dsp:sp modelId="{F2DD4311-89D6-4FDA-B8F8-0C86CA857399}">
      <dsp:nvSpPr>
        <dsp:cNvPr id="0" name=""/>
        <dsp:cNvSpPr/>
      </dsp:nvSpPr>
      <dsp:spPr>
        <a:xfrm>
          <a:off x="1221272" y="257167"/>
          <a:ext cx="580925" cy="34289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Inschrijven</a:t>
          </a:r>
        </a:p>
      </dsp:txBody>
      <dsp:txXfrm>
        <a:off x="1238011" y="273906"/>
        <a:ext cx="547447" cy="309412"/>
      </dsp:txXfrm>
    </dsp:sp>
    <dsp:sp modelId="{8A76EAA9-1877-448B-9C6A-2D9F13F150DA}">
      <dsp:nvSpPr>
        <dsp:cNvPr id="0" name=""/>
        <dsp:cNvSpPr/>
      </dsp:nvSpPr>
      <dsp:spPr>
        <a:xfrm>
          <a:off x="1831244"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Beoordelen inschrijving</a:t>
          </a:r>
        </a:p>
      </dsp:txBody>
      <dsp:txXfrm>
        <a:off x="1847983" y="273906"/>
        <a:ext cx="547447" cy="309412"/>
      </dsp:txXfrm>
    </dsp:sp>
    <dsp:sp modelId="{5BB331F7-EA66-4B02-9217-A98DFB4CA122}">
      <dsp:nvSpPr>
        <dsp:cNvPr id="0" name=""/>
        <dsp:cNvSpPr/>
      </dsp:nvSpPr>
      <dsp:spPr>
        <a:xfrm>
          <a:off x="2441215"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Gunning</a:t>
          </a:r>
        </a:p>
      </dsp:txBody>
      <dsp:txXfrm>
        <a:off x="2457954" y="273906"/>
        <a:ext cx="547447" cy="30941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D00B6-439C-45CF-81B3-1A031AB32D32}">
      <dsp:nvSpPr>
        <dsp:cNvPr id="0" name=""/>
        <dsp:cNvSpPr/>
      </dsp:nvSpPr>
      <dsp:spPr>
        <a:xfrm>
          <a:off x="307071" y="0"/>
          <a:ext cx="2569949" cy="85722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66E3E-2D22-4AF0-A954-B83D0E2C3C18}">
      <dsp:nvSpPr>
        <dsp:cNvPr id="0" name=""/>
        <dsp:cNvSpPr/>
      </dsp:nvSpPr>
      <dsp:spPr>
        <a:xfrm>
          <a:off x="0" y="251057"/>
          <a:ext cx="580925" cy="34289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Publicatie</a:t>
          </a:r>
        </a:p>
      </dsp:txBody>
      <dsp:txXfrm>
        <a:off x="16739" y="267796"/>
        <a:ext cx="547447" cy="309412"/>
      </dsp:txXfrm>
    </dsp:sp>
    <dsp:sp modelId="{5D3838BE-43AA-4F41-A65B-72EB5A0C523B}">
      <dsp:nvSpPr>
        <dsp:cNvPr id="0" name=""/>
        <dsp:cNvSpPr/>
      </dsp:nvSpPr>
      <dsp:spPr>
        <a:xfrm>
          <a:off x="611300"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Inlichtingen</a:t>
          </a:r>
        </a:p>
      </dsp:txBody>
      <dsp:txXfrm>
        <a:off x="628039" y="273906"/>
        <a:ext cx="547447" cy="309412"/>
      </dsp:txXfrm>
    </dsp:sp>
    <dsp:sp modelId="{F2DD4311-89D6-4FDA-B8F8-0C86CA857399}">
      <dsp:nvSpPr>
        <dsp:cNvPr id="0" name=""/>
        <dsp:cNvSpPr/>
      </dsp:nvSpPr>
      <dsp:spPr>
        <a:xfrm>
          <a:off x="1221272"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Inschrijven</a:t>
          </a:r>
        </a:p>
      </dsp:txBody>
      <dsp:txXfrm>
        <a:off x="1238011" y="273906"/>
        <a:ext cx="547447" cy="309412"/>
      </dsp:txXfrm>
    </dsp:sp>
    <dsp:sp modelId="{8A76EAA9-1877-448B-9C6A-2D9F13F150DA}">
      <dsp:nvSpPr>
        <dsp:cNvPr id="0" name=""/>
        <dsp:cNvSpPr/>
      </dsp:nvSpPr>
      <dsp:spPr>
        <a:xfrm>
          <a:off x="1831244"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Beoordelen inschrijving</a:t>
          </a:r>
        </a:p>
      </dsp:txBody>
      <dsp:txXfrm>
        <a:off x="1847983" y="273906"/>
        <a:ext cx="547447" cy="309412"/>
      </dsp:txXfrm>
    </dsp:sp>
    <dsp:sp modelId="{5BB331F7-EA66-4B02-9217-A98DFB4CA122}">
      <dsp:nvSpPr>
        <dsp:cNvPr id="0" name=""/>
        <dsp:cNvSpPr/>
      </dsp:nvSpPr>
      <dsp:spPr>
        <a:xfrm>
          <a:off x="2441215"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Gunning</a:t>
          </a:r>
        </a:p>
      </dsp:txBody>
      <dsp:txXfrm>
        <a:off x="2457954" y="273906"/>
        <a:ext cx="547447" cy="30941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D00B6-439C-45CF-81B3-1A031AB32D32}">
      <dsp:nvSpPr>
        <dsp:cNvPr id="0" name=""/>
        <dsp:cNvSpPr/>
      </dsp:nvSpPr>
      <dsp:spPr>
        <a:xfrm>
          <a:off x="307071" y="0"/>
          <a:ext cx="2569949" cy="85722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66E3E-2D22-4AF0-A954-B83D0E2C3C18}">
      <dsp:nvSpPr>
        <dsp:cNvPr id="0" name=""/>
        <dsp:cNvSpPr/>
      </dsp:nvSpPr>
      <dsp:spPr>
        <a:xfrm>
          <a:off x="0" y="25105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Publicatie</a:t>
          </a:r>
        </a:p>
      </dsp:txBody>
      <dsp:txXfrm>
        <a:off x="16739" y="267796"/>
        <a:ext cx="547447" cy="309412"/>
      </dsp:txXfrm>
    </dsp:sp>
    <dsp:sp modelId="{5D3838BE-43AA-4F41-A65B-72EB5A0C523B}">
      <dsp:nvSpPr>
        <dsp:cNvPr id="0" name=""/>
        <dsp:cNvSpPr/>
      </dsp:nvSpPr>
      <dsp:spPr>
        <a:xfrm>
          <a:off x="611300"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Inlichtingen</a:t>
          </a:r>
        </a:p>
      </dsp:txBody>
      <dsp:txXfrm>
        <a:off x="628039" y="273906"/>
        <a:ext cx="547447" cy="309412"/>
      </dsp:txXfrm>
    </dsp:sp>
    <dsp:sp modelId="{F2DD4311-89D6-4FDA-B8F8-0C86CA857399}">
      <dsp:nvSpPr>
        <dsp:cNvPr id="0" name=""/>
        <dsp:cNvSpPr/>
      </dsp:nvSpPr>
      <dsp:spPr>
        <a:xfrm>
          <a:off x="1221272"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Inschrijven</a:t>
          </a:r>
        </a:p>
      </dsp:txBody>
      <dsp:txXfrm>
        <a:off x="1238011" y="273906"/>
        <a:ext cx="547447" cy="309412"/>
      </dsp:txXfrm>
    </dsp:sp>
    <dsp:sp modelId="{8A76EAA9-1877-448B-9C6A-2D9F13F150DA}">
      <dsp:nvSpPr>
        <dsp:cNvPr id="0" name=""/>
        <dsp:cNvSpPr/>
      </dsp:nvSpPr>
      <dsp:spPr>
        <a:xfrm>
          <a:off x="1831244" y="257167"/>
          <a:ext cx="580925" cy="34289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Beoordelen inschrijving</a:t>
          </a:r>
        </a:p>
      </dsp:txBody>
      <dsp:txXfrm>
        <a:off x="1847983" y="273906"/>
        <a:ext cx="547447" cy="309412"/>
      </dsp:txXfrm>
    </dsp:sp>
    <dsp:sp modelId="{5BB331F7-EA66-4B02-9217-A98DFB4CA122}">
      <dsp:nvSpPr>
        <dsp:cNvPr id="0" name=""/>
        <dsp:cNvSpPr/>
      </dsp:nvSpPr>
      <dsp:spPr>
        <a:xfrm>
          <a:off x="2441215"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Gunning</a:t>
          </a:r>
        </a:p>
      </dsp:txBody>
      <dsp:txXfrm>
        <a:off x="2457954" y="273906"/>
        <a:ext cx="547447" cy="30941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D00B6-439C-45CF-81B3-1A031AB32D32}">
      <dsp:nvSpPr>
        <dsp:cNvPr id="0" name=""/>
        <dsp:cNvSpPr/>
      </dsp:nvSpPr>
      <dsp:spPr>
        <a:xfrm>
          <a:off x="307071" y="0"/>
          <a:ext cx="2569949" cy="85722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66E3E-2D22-4AF0-A954-B83D0E2C3C18}">
      <dsp:nvSpPr>
        <dsp:cNvPr id="0" name=""/>
        <dsp:cNvSpPr/>
      </dsp:nvSpPr>
      <dsp:spPr>
        <a:xfrm>
          <a:off x="0" y="25105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Publicatie</a:t>
          </a:r>
        </a:p>
      </dsp:txBody>
      <dsp:txXfrm>
        <a:off x="16739" y="267796"/>
        <a:ext cx="547447" cy="309412"/>
      </dsp:txXfrm>
    </dsp:sp>
    <dsp:sp modelId="{5D3838BE-43AA-4F41-A65B-72EB5A0C523B}">
      <dsp:nvSpPr>
        <dsp:cNvPr id="0" name=""/>
        <dsp:cNvSpPr/>
      </dsp:nvSpPr>
      <dsp:spPr>
        <a:xfrm>
          <a:off x="611300"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Inlichtingen</a:t>
          </a:r>
        </a:p>
      </dsp:txBody>
      <dsp:txXfrm>
        <a:off x="628039" y="273906"/>
        <a:ext cx="547447" cy="309412"/>
      </dsp:txXfrm>
    </dsp:sp>
    <dsp:sp modelId="{F2DD4311-89D6-4FDA-B8F8-0C86CA857399}">
      <dsp:nvSpPr>
        <dsp:cNvPr id="0" name=""/>
        <dsp:cNvSpPr/>
      </dsp:nvSpPr>
      <dsp:spPr>
        <a:xfrm>
          <a:off x="1221272"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Inschrijven</a:t>
          </a:r>
        </a:p>
      </dsp:txBody>
      <dsp:txXfrm>
        <a:off x="1238011" y="273906"/>
        <a:ext cx="547447" cy="309412"/>
      </dsp:txXfrm>
    </dsp:sp>
    <dsp:sp modelId="{8A76EAA9-1877-448B-9C6A-2D9F13F150DA}">
      <dsp:nvSpPr>
        <dsp:cNvPr id="0" name=""/>
        <dsp:cNvSpPr/>
      </dsp:nvSpPr>
      <dsp:spPr>
        <a:xfrm>
          <a:off x="1831244" y="257167"/>
          <a:ext cx="580925" cy="34289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Beoordelen inschrijving</a:t>
          </a:r>
        </a:p>
      </dsp:txBody>
      <dsp:txXfrm>
        <a:off x="1847983" y="273906"/>
        <a:ext cx="547447" cy="309412"/>
      </dsp:txXfrm>
    </dsp:sp>
    <dsp:sp modelId="{5BB331F7-EA66-4B02-9217-A98DFB4CA122}">
      <dsp:nvSpPr>
        <dsp:cNvPr id="0" name=""/>
        <dsp:cNvSpPr/>
      </dsp:nvSpPr>
      <dsp:spPr>
        <a:xfrm>
          <a:off x="2441215"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Gunning</a:t>
          </a:r>
        </a:p>
      </dsp:txBody>
      <dsp:txXfrm>
        <a:off x="2457954" y="273906"/>
        <a:ext cx="547447" cy="30941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D00B6-439C-45CF-81B3-1A031AB32D32}">
      <dsp:nvSpPr>
        <dsp:cNvPr id="0" name=""/>
        <dsp:cNvSpPr/>
      </dsp:nvSpPr>
      <dsp:spPr>
        <a:xfrm>
          <a:off x="307071" y="0"/>
          <a:ext cx="2569949" cy="85722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66E3E-2D22-4AF0-A954-B83D0E2C3C18}">
      <dsp:nvSpPr>
        <dsp:cNvPr id="0" name=""/>
        <dsp:cNvSpPr/>
      </dsp:nvSpPr>
      <dsp:spPr>
        <a:xfrm>
          <a:off x="0" y="25105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Publicatie</a:t>
          </a:r>
        </a:p>
      </dsp:txBody>
      <dsp:txXfrm>
        <a:off x="16739" y="267796"/>
        <a:ext cx="547447" cy="309412"/>
      </dsp:txXfrm>
    </dsp:sp>
    <dsp:sp modelId="{5D3838BE-43AA-4F41-A65B-72EB5A0C523B}">
      <dsp:nvSpPr>
        <dsp:cNvPr id="0" name=""/>
        <dsp:cNvSpPr/>
      </dsp:nvSpPr>
      <dsp:spPr>
        <a:xfrm>
          <a:off x="611300"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Inlichtingen</a:t>
          </a:r>
        </a:p>
      </dsp:txBody>
      <dsp:txXfrm>
        <a:off x="628039" y="273906"/>
        <a:ext cx="547447" cy="309412"/>
      </dsp:txXfrm>
    </dsp:sp>
    <dsp:sp modelId="{F2DD4311-89D6-4FDA-B8F8-0C86CA857399}">
      <dsp:nvSpPr>
        <dsp:cNvPr id="0" name=""/>
        <dsp:cNvSpPr/>
      </dsp:nvSpPr>
      <dsp:spPr>
        <a:xfrm>
          <a:off x="1221272"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Inschrijven</a:t>
          </a:r>
        </a:p>
      </dsp:txBody>
      <dsp:txXfrm>
        <a:off x="1238011" y="273906"/>
        <a:ext cx="547447" cy="309412"/>
      </dsp:txXfrm>
    </dsp:sp>
    <dsp:sp modelId="{8A76EAA9-1877-448B-9C6A-2D9F13F150DA}">
      <dsp:nvSpPr>
        <dsp:cNvPr id="0" name=""/>
        <dsp:cNvSpPr/>
      </dsp:nvSpPr>
      <dsp:spPr>
        <a:xfrm>
          <a:off x="1831244" y="257167"/>
          <a:ext cx="580925" cy="34289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Beoordelen inschrijving</a:t>
          </a:r>
        </a:p>
      </dsp:txBody>
      <dsp:txXfrm>
        <a:off x="1847983" y="273906"/>
        <a:ext cx="547447" cy="309412"/>
      </dsp:txXfrm>
    </dsp:sp>
    <dsp:sp modelId="{5BB331F7-EA66-4B02-9217-A98DFB4CA122}">
      <dsp:nvSpPr>
        <dsp:cNvPr id="0" name=""/>
        <dsp:cNvSpPr/>
      </dsp:nvSpPr>
      <dsp:spPr>
        <a:xfrm>
          <a:off x="2441215"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Gunning</a:t>
          </a:r>
        </a:p>
      </dsp:txBody>
      <dsp:txXfrm>
        <a:off x="2457954" y="273906"/>
        <a:ext cx="547447" cy="30941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D00B6-439C-45CF-81B3-1A031AB32D32}">
      <dsp:nvSpPr>
        <dsp:cNvPr id="0" name=""/>
        <dsp:cNvSpPr/>
      </dsp:nvSpPr>
      <dsp:spPr>
        <a:xfrm>
          <a:off x="307071" y="0"/>
          <a:ext cx="2569949" cy="85722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66E3E-2D22-4AF0-A954-B83D0E2C3C18}">
      <dsp:nvSpPr>
        <dsp:cNvPr id="0" name=""/>
        <dsp:cNvSpPr/>
      </dsp:nvSpPr>
      <dsp:spPr>
        <a:xfrm>
          <a:off x="0" y="25105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Publicatie</a:t>
          </a:r>
        </a:p>
      </dsp:txBody>
      <dsp:txXfrm>
        <a:off x="16739" y="267796"/>
        <a:ext cx="547447" cy="309412"/>
      </dsp:txXfrm>
    </dsp:sp>
    <dsp:sp modelId="{5D3838BE-43AA-4F41-A65B-72EB5A0C523B}">
      <dsp:nvSpPr>
        <dsp:cNvPr id="0" name=""/>
        <dsp:cNvSpPr/>
      </dsp:nvSpPr>
      <dsp:spPr>
        <a:xfrm>
          <a:off x="611300"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Inlichtingen</a:t>
          </a:r>
        </a:p>
      </dsp:txBody>
      <dsp:txXfrm>
        <a:off x="628039" y="273906"/>
        <a:ext cx="547447" cy="309412"/>
      </dsp:txXfrm>
    </dsp:sp>
    <dsp:sp modelId="{F2DD4311-89D6-4FDA-B8F8-0C86CA857399}">
      <dsp:nvSpPr>
        <dsp:cNvPr id="0" name=""/>
        <dsp:cNvSpPr/>
      </dsp:nvSpPr>
      <dsp:spPr>
        <a:xfrm>
          <a:off x="1221272"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Inschrijven</a:t>
          </a:r>
        </a:p>
      </dsp:txBody>
      <dsp:txXfrm>
        <a:off x="1238011" y="273906"/>
        <a:ext cx="547447" cy="309412"/>
      </dsp:txXfrm>
    </dsp:sp>
    <dsp:sp modelId="{8A76EAA9-1877-448B-9C6A-2D9F13F150DA}">
      <dsp:nvSpPr>
        <dsp:cNvPr id="0" name=""/>
        <dsp:cNvSpPr/>
      </dsp:nvSpPr>
      <dsp:spPr>
        <a:xfrm>
          <a:off x="1831244" y="257167"/>
          <a:ext cx="580925" cy="34289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Beoordelen inschrijving</a:t>
          </a:r>
        </a:p>
      </dsp:txBody>
      <dsp:txXfrm>
        <a:off x="1847983" y="273906"/>
        <a:ext cx="547447" cy="309412"/>
      </dsp:txXfrm>
    </dsp:sp>
    <dsp:sp modelId="{5BB331F7-EA66-4B02-9217-A98DFB4CA122}">
      <dsp:nvSpPr>
        <dsp:cNvPr id="0" name=""/>
        <dsp:cNvSpPr/>
      </dsp:nvSpPr>
      <dsp:spPr>
        <a:xfrm>
          <a:off x="2441215"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Gunning</a:t>
          </a:r>
        </a:p>
      </dsp:txBody>
      <dsp:txXfrm>
        <a:off x="2457954" y="273906"/>
        <a:ext cx="547447" cy="30941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D00B6-439C-45CF-81B3-1A031AB32D32}">
      <dsp:nvSpPr>
        <dsp:cNvPr id="0" name=""/>
        <dsp:cNvSpPr/>
      </dsp:nvSpPr>
      <dsp:spPr>
        <a:xfrm>
          <a:off x="307071" y="0"/>
          <a:ext cx="2569949" cy="85722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66E3E-2D22-4AF0-A954-B83D0E2C3C18}">
      <dsp:nvSpPr>
        <dsp:cNvPr id="0" name=""/>
        <dsp:cNvSpPr/>
      </dsp:nvSpPr>
      <dsp:spPr>
        <a:xfrm>
          <a:off x="0" y="25105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Publicatie</a:t>
          </a:r>
        </a:p>
      </dsp:txBody>
      <dsp:txXfrm>
        <a:off x="16739" y="267796"/>
        <a:ext cx="547447" cy="309412"/>
      </dsp:txXfrm>
    </dsp:sp>
    <dsp:sp modelId="{5D3838BE-43AA-4F41-A65B-72EB5A0C523B}">
      <dsp:nvSpPr>
        <dsp:cNvPr id="0" name=""/>
        <dsp:cNvSpPr/>
      </dsp:nvSpPr>
      <dsp:spPr>
        <a:xfrm>
          <a:off x="611300"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Inlichtingen</a:t>
          </a:r>
        </a:p>
      </dsp:txBody>
      <dsp:txXfrm>
        <a:off x="628039" y="273906"/>
        <a:ext cx="547447" cy="309412"/>
      </dsp:txXfrm>
    </dsp:sp>
    <dsp:sp modelId="{F2DD4311-89D6-4FDA-B8F8-0C86CA857399}">
      <dsp:nvSpPr>
        <dsp:cNvPr id="0" name=""/>
        <dsp:cNvSpPr/>
      </dsp:nvSpPr>
      <dsp:spPr>
        <a:xfrm>
          <a:off x="1221272"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Inschrijven</a:t>
          </a:r>
        </a:p>
      </dsp:txBody>
      <dsp:txXfrm>
        <a:off x="1238011" y="273906"/>
        <a:ext cx="547447" cy="309412"/>
      </dsp:txXfrm>
    </dsp:sp>
    <dsp:sp modelId="{8A76EAA9-1877-448B-9C6A-2D9F13F150DA}">
      <dsp:nvSpPr>
        <dsp:cNvPr id="0" name=""/>
        <dsp:cNvSpPr/>
      </dsp:nvSpPr>
      <dsp:spPr>
        <a:xfrm>
          <a:off x="1831244" y="257167"/>
          <a:ext cx="580925" cy="34289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Beoordelen inschrijving</a:t>
          </a:r>
        </a:p>
      </dsp:txBody>
      <dsp:txXfrm>
        <a:off x="1847983" y="273906"/>
        <a:ext cx="547447" cy="309412"/>
      </dsp:txXfrm>
    </dsp:sp>
    <dsp:sp modelId="{5BB331F7-EA66-4B02-9217-A98DFB4CA122}">
      <dsp:nvSpPr>
        <dsp:cNvPr id="0" name=""/>
        <dsp:cNvSpPr/>
      </dsp:nvSpPr>
      <dsp:spPr>
        <a:xfrm>
          <a:off x="2441215" y="257167"/>
          <a:ext cx="580925" cy="34289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nl-NL" sz="800" kern="1200" dirty="0"/>
            <a:t>Gunning</a:t>
          </a:r>
        </a:p>
      </dsp:txBody>
      <dsp:txXfrm>
        <a:off x="2457954" y="273906"/>
        <a:ext cx="547447" cy="30941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D00B6-439C-45CF-81B3-1A031AB32D32}">
      <dsp:nvSpPr>
        <dsp:cNvPr id="0" name=""/>
        <dsp:cNvSpPr/>
      </dsp:nvSpPr>
      <dsp:spPr>
        <a:xfrm>
          <a:off x="902568" y="0"/>
          <a:ext cx="7553801" cy="272546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866E3E-2D22-4AF0-A954-B83D0E2C3C18}">
      <dsp:nvSpPr>
        <dsp:cNvPr id="0" name=""/>
        <dsp:cNvSpPr/>
      </dsp:nvSpPr>
      <dsp:spPr>
        <a:xfrm>
          <a:off x="1387362" y="798211"/>
          <a:ext cx="2932012" cy="1090184"/>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nl-NL" sz="1200" kern="1200" dirty="0" smtClean="0">
              <a:latin typeface="Verdana" panose="020B0604030504040204" pitchFamily="34" charset="0"/>
              <a:ea typeface="Verdana" panose="020B0604030504040204" pitchFamily="34" charset="0"/>
              <a:cs typeface="Verdana" panose="020B0604030504040204" pitchFamily="34" charset="0"/>
            </a:rPr>
            <a:t>samenwerkruimte</a:t>
          </a:r>
          <a:r>
            <a:rPr lang="nl-NL" sz="1200" kern="1200" dirty="0">
              <a:latin typeface="Verdana" panose="020B0604030504040204" pitchFamily="34" charset="0"/>
              <a:ea typeface="Verdana" panose="020B0604030504040204" pitchFamily="34" charset="0"/>
              <a:cs typeface="Verdana" panose="020B0604030504040204" pitchFamily="34" charset="0"/>
            </a:rPr>
            <a:t>, contactpersonen, toegangspassen,  melding storingen, bijeenkomsten, opstartvergadering</a:t>
          </a:r>
        </a:p>
      </dsp:txBody>
      <dsp:txXfrm>
        <a:off x="1440580" y="851429"/>
        <a:ext cx="2825576" cy="983748"/>
      </dsp:txXfrm>
    </dsp:sp>
    <dsp:sp modelId="{5D3838BE-43AA-4F41-A65B-72EB5A0C523B}">
      <dsp:nvSpPr>
        <dsp:cNvPr id="0" name=""/>
        <dsp:cNvSpPr/>
      </dsp:nvSpPr>
      <dsp:spPr>
        <a:xfrm>
          <a:off x="4798565" y="817638"/>
          <a:ext cx="2666047" cy="1090184"/>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nl-NL" sz="1200" u="sng" kern="1200" dirty="0" smtClean="0">
              <a:latin typeface="Verdana" panose="020B0604030504040204" pitchFamily="34" charset="0"/>
              <a:ea typeface="Verdana" panose="020B0604030504040204" pitchFamily="34" charset="0"/>
              <a:cs typeface="Verdana" panose="020B0604030504040204" pitchFamily="34" charset="0"/>
            </a:rPr>
            <a:t>2023</a:t>
          </a:r>
          <a:r>
            <a:rPr lang="nl-NL" sz="1200" kern="1200" dirty="0" smtClean="0">
              <a:latin typeface="Verdana" panose="020B0604030504040204" pitchFamily="34" charset="0"/>
              <a:ea typeface="Verdana" panose="020B0604030504040204" pitchFamily="34" charset="0"/>
              <a:cs typeface="Verdana" panose="020B0604030504040204" pitchFamily="34" charset="0"/>
            </a:rPr>
            <a:t>: </a:t>
          </a:r>
          <a:r>
            <a:rPr lang="nl-NL" sz="1200" kern="1200" dirty="0">
              <a:latin typeface="Verdana" panose="020B0604030504040204" pitchFamily="34" charset="0"/>
              <a:ea typeface="Verdana" panose="020B0604030504040204" pitchFamily="34" charset="0"/>
              <a:cs typeface="Verdana" panose="020B0604030504040204" pitchFamily="34" charset="0"/>
            </a:rPr>
            <a:t>storingen, </a:t>
          </a:r>
          <a:r>
            <a:rPr lang="nl-NL" sz="1200" kern="1200" dirty="0" smtClean="0">
              <a:latin typeface="Verdana" panose="020B0604030504040204" pitchFamily="34" charset="0"/>
              <a:ea typeface="Verdana" panose="020B0604030504040204" pitchFamily="34" charset="0"/>
              <a:cs typeface="Verdana" panose="020B0604030504040204" pitchFamily="34" charset="0"/>
            </a:rPr>
            <a:t>NPO en </a:t>
          </a:r>
          <a:r>
            <a:rPr lang="nl-NL" sz="1200" kern="1200" dirty="0" err="1" smtClean="0">
              <a:latin typeface="Verdana" panose="020B0604030504040204" pitchFamily="34" charset="0"/>
              <a:ea typeface="Verdana" panose="020B0604030504040204" pitchFamily="34" charset="0"/>
              <a:cs typeface="Verdana" panose="020B0604030504040204" pitchFamily="34" charset="0"/>
            </a:rPr>
            <a:t>preventiefonderhoud</a:t>
          </a:r>
          <a:r>
            <a:rPr lang="nl-NL" sz="1200" kern="1200" dirty="0" smtClean="0">
              <a:latin typeface="Verdana" panose="020B0604030504040204" pitchFamily="34" charset="0"/>
              <a:ea typeface="Verdana" panose="020B0604030504040204" pitchFamily="34" charset="0"/>
              <a:cs typeface="Verdana" panose="020B0604030504040204" pitchFamily="34" charset="0"/>
            </a:rPr>
            <a:t> Implementatie</a:t>
          </a:r>
          <a:endParaRPr lang="nl-NL" sz="1200" kern="1200" dirty="0">
            <a:latin typeface="Verdana" panose="020B0604030504040204" pitchFamily="34" charset="0"/>
            <a:ea typeface="Verdana" panose="020B0604030504040204" pitchFamily="34" charset="0"/>
            <a:cs typeface="Verdana" panose="020B0604030504040204" pitchFamily="34" charset="0"/>
          </a:endParaRPr>
        </a:p>
      </dsp:txBody>
      <dsp:txXfrm>
        <a:off x="4851783" y="870856"/>
        <a:ext cx="2559611" cy="98374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1"/>
            <a:ext cx="3076860" cy="511404"/>
          </a:xfrm>
          <a:prstGeom prst="rect">
            <a:avLst/>
          </a:prstGeom>
        </p:spPr>
        <p:txBody>
          <a:bodyPr vert="horz" lIns="94623" tIns="47311" rIns="94623" bIns="47311" rtlCol="0"/>
          <a:lstStyle>
            <a:lvl1pPr algn="l">
              <a:defRPr sz="1200"/>
            </a:lvl1pPr>
          </a:lstStyle>
          <a:p>
            <a:endParaRPr lang="nl-NL"/>
          </a:p>
        </p:txBody>
      </p:sp>
      <p:sp>
        <p:nvSpPr>
          <p:cNvPr id="3" name="Tijdelijke aanduiding voor datum 2"/>
          <p:cNvSpPr>
            <a:spLocks noGrp="1"/>
          </p:cNvSpPr>
          <p:nvPr>
            <p:ph type="dt" sz="quarter" idx="1"/>
          </p:nvPr>
        </p:nvSpPr>
        <p:spPr>
          <a:xfrm>
            <a:off x="4020785" y="1"/>
            <a:ext cx="3076860" cy="511404"/>
          </a:xfrm>
          <a:prstGeom prst="rect">
            <a:avLst/>
          </a:prstGeom>
        </p:spPr>
        <p:txBody>
          <a:bodyPr vert="horz" lIns="94623" tIns="47311" rIns="94623" bIns="47311" rtlCol="0"/>
          <a:lstStyle>
            <a:lvl1pPr algn="r">
              <a:defRPr sz="1200"/>
            </a:lvl1pPr>
          </a:lstStyle>
          <a:p>
            <a:fld id="{06F2AF65-857A-4E13-A2E4-9DED853F65F8}" type="datetimeFigureOut">
              <a:rPr lang="nl-NL" smtClean="0"/>
              <a:pPr/>
              <a:t>3-5-2022</a:t>
            </a:fld>
            <a:endParaRPr lang="nl-NL"/>
          </a:p>
        </p:txBody>
      </p:sp>
      <p:sp>
        <p:nvSpPr>
          <p:cNvPr id="4" name="Tijdelijke aanduiding voor voettekst 3"/>
          <p:cNvSpPr>
            <a:spLocks noGrp="1"/>
          </p:cNvSpPr>
          <p:nvPr>
            <p:ph type="ftr" sz="quarter" idx="2"/>
          </p:nvPr>
        </p:nvSpPr>
        <p:spPr>
          <a:xfrm>
            <a:off x="0" y="9721576"/>
            <a:ext cx="3076860" cy="511404"/>
          </a:xfrm>
          <a:prstGeom prst="rect">
            <a:avLst/>
          </a:prstGeom>
        </p:spPr>
        <p:txBody>
          <a:bodyPr vert="horz" lIns="94623" tIns="47311" rIns="94623" bIns="47311" rtlCol="0" anchor="b"/>
          <a:lstStyle>
            <a:lvl1pPr algn="l">
              <a:defRPr sz="1200"/>
            </a:lvl1pPr>
          </a:lstStyle>
          <a:p>
            <a:r>
              <a:rPr lang="nl-NL" smtClean="0"/>
              <a:t>Informatiebijeenkomst opslagtankinstallaties</a:t>
            </a:r>
            <a:endParaRPr lang="nl-NL"/>
          </a:p>
        </p:txBody>
      </p:sp>
      <p:sp>
        <p:nvSpPr>
          <p:cNvPr id="5" name="Tijdelijke aanduiding voor dianummer 4"/>
          <p:cNvSpPr>
            <a:spLocks noGrp="1"/>
          </p:cNvSpPr>
          <p:nvPr>
            <p:ph type="sldNum" sz="quarter" idx="3"/>
          </p:nvPr>
        </p:nvSpPr>
        <p:spPr>
          <a:xfrm>
            <a:off x="4020785" y="9721576"/>
            <a:ext cx="3076860" cy="511404"/>
          </a:xfrm>
          <a:prstGeom prst="rect">
            <a:avLst/>
          </a:prstGeom>
        </p:spPr>
        <p:txBody>
          <a:bodyPr vert="horz" lIns="94623" tIns="47311" rIns="94623" bIns="47311" rtlCol="0" anchor="b"/>
          <a:lstStyle>
            <a:lvl1pPr algn="r">
              <a:defRPr sz="1200"/>
            </a:lvl1pPr>
          </a:lstStyle>
          <a:p>
            <a:fld id="{5477C0D7-9BB1-4EB5-9291-B699EFEEFB84}" type="slidenum">
              <a:rPr lang="nl-NL" smtClean="0"/>
              <a:pPr/>
              <a:t>‹nr.›</a:t>
            </a:fld>
            <a:endParaRPr lang="nl-NL"/>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2" y="1"/>
            <a:ext cx="3076363" cy="511730"/>
          </a:xfrm>
          <a:prstGeom prst="rect">
            <a:avLst/>
          </a:prstGeom>
        </p:spPr>
        <p:txBody>
          <a:bodyPr vert="horz" lIns="94623" tIns="47311" rIns="94623" bIns="47311" rtlCol="0"/>
          <a:lstStyle>
            <a:lvl1pPr algn="l">
              <a:defRPr sz="1200"/>
            </a:lvl1pPr>
          </a:lstStyle>
          <a:p>
            <a:endParaRPr lang="nl-NL"/>
          </a:p>
        </p:txBody>
      </p:sp>
      <p:sp>
        <p:nvSpPr>
          <p:cNvPr id="3" name="Tijdelijke aanduiding voor datum 2"/>
          <p:cNvSpPr>
            <a:spLocks noGrp="1"/>
          </p:cNvSpPr>
          <p:nvPr>
            <p:ph type="dt" idx="1"/>
          </p:nvPr>
        </p:nvSpPr>
        <p:spPr>
          <a:xfrm>
            <a:off x="4021295" y="1"/>
            <a:ext cx="3076363" cy="511730"/>
          </a:xfrm>
          <a:prstGeom prst="rect">
            <a:avLst/>
          </a:prstGeom>
        </p:spPr>
        <p:txBody>
          <a:bodyPr vert="horz" lIns="94623" tIns="47311" rIns="94623" bIns="47311" rtlCol="0"/>
          <a:lstStyle>
            <a:lvl1pPr algn="r">
              <a:defRPr sz="1200"/>
            </a:lvl1pPr>
          </a:lstStyle>
          <a:p>
            <a:fld id="{6F575FA3-7268-49FD-A9CE-2C3199ACD967}" type="datetimeFigureOut">
              <a:rPr lang="nl-NL" smtClean="0"/>
              <a:pPr/>
              <a:t>3-5-2022</a:t>
            </a:fld>
            <a:endParaRPr lang="nl-NL"/>
          </a:p>
        </p:txBody>
      </p:sp>
      <p:sp>
        <p:nvSpPr>
          <p:cNvPr id="4" name="Tijdelijke aanduiding voor dia-afbeelding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4623" tIns="47311" rIns="94623" bIns="47311" rtlCol="0" anchor="ctr"/>
          <a:lstStyle/>
          <a:p>
            <a:endParaRPr lang="nl-NL"/>
          </a:p>
        </p:txBody>
      </p:sp>
      <p:sp>
        <p:nvSpPr>
          <p:cNvPr id="5" name="Tijdelijke aanduiding voor notities 4"/>
          <p:cNvSpPr>
            <a:spLocks noGrp="1"/>
          </p:cNvSpPr>
          <p:nvPr>
            <p:ph type="body" sz="quarter" idx="3"/>
          </p:nvPr>
        </p:nvSpPr>
        <p:spPr>
          <a:xfrm>
            <a:off x="709931" y="4861444"/>
            <a:ext cx="5679440" cy="4605576"/>
          </a:xfrm>
          <a:prstGeom prst="rect">
            <a:avLst/>
          </a:prstGeom>
        </p:spPr>
        <p:txBody>
          <a:bodyPr vert="horz" lIns="94623" tIns="47311" rIns="94623" bIns="47311"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2" y="9721108"/>
            <a:ext cx="3076363" cy="511730"/>
          </a:xfrm>
          <a:prstGeom prst="rect">
            <a:avLst/>
          </a:prstGeom>
        </p:spPr>
        <p:txBody>
          <a:bodyPr vert="horz" lIns="94623" tIns="47311" rIns="94623" bIns="47311" rtlCol="0" anchor="b"/>
          <a:lstStyle>
            <a:lvl1pPr algn="l">
              <a:defRPr sz="1200"/>
            </a:lvl1pPr>
          </a:lstStyle>
          <a:p>
            <a:r>
              <a:rPr lang="nl-NL" smtClean="0"/>
              <a:t>Informatiebijeenkomst opslagtankinstallaties</a:t>
            </a:r>
            <a:endParaRPr lang="nl-NL"/>
          </a:p>
        </p:txBody>
      </p:sp>
      <p:sp>
        <p:nvSpPr>
          <p:cNvPr id="7" name="Tijdelijke aanduiding voor dianummer 6"/>
          <p:cNvSpPr>
            <a:spLocks noGrp="1"/>
          </p:cNvSpPr>
          <p:nvPr>
            <p:ph type="sldNum" sz="quarter" idx="5"/>
          </p:nvPr>
        </p:nvSpPr>
        <p:spPr>
          <a:xfrm>
            <a:off x="4021295" y="9721108"/>
            <a:ext cx="3076363" cy="511730"/>
          </a:xfrm>
          <a:prstGeom prst="rect">
            <a:avLst/>
          </a:prstGeom>
        </p:spPr>
        <p:txBody>
          <a:bodyPr vert="horz" lIns="94623" tIns="47311" rIns="94623" bIns="47311" rtlCol="0" anchor="b"/>
          <a:lstStyle>
            <a:lvl1pPr algn="r">
              <a:defRPr sz="1200"/>
            </a:lvl1pPr>
          </a:lstStyle>
          <a:p>
            <a:fld id="{39390C6C-8177-4165-AFA5-12C805FF7DFE}" type="slidenum">
              <a:rPr lang="nl-NL" smtClean="0"/>
              <a:pPr/>
              <a:t>‹nr.›</a:t>
            </a:fld>
            <a:endParaRPr lang="nl-NL"/>
          </a:p>
        </p:txBody>
      </p:sp>
    </p:spTree>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sz="2600" b="1" dirty="0"/>
          </a:p>
        </p:txBody>
      </p:sp>
      <p:sp>
        <p:nvSpPr>
          <p:cNvPr id="4" name="Tijdelijke aanduiding voor dianummer 3"/>
          <p:cNvSpPr>
            <a:spLocks noGrp="1"/>
          </p:cNvSpPr>
          <p:nvPr>
            <p:ph type="sldNum" sz="quarter" idx="10"/>
          </p:nvPr>
        </p:nvSpPr>
        <p:spPr/>
        <p:txBody>
          <a:bodyPr/>
          <a:lstStyle/>
          <a:p>
            <a:fld id="{39390C6C-8177-4165-AFA5-12C805FF7DFE}" type="slidenum">
              <a:rPr lang="nl-NL" smtClean="0"/>
              <a:pPr/>
              <a:t>1</a:t>
            </a:fld>
            <a:endParaRPr lang="nl-NL" dirty="0"/>
          </a:p>
        </p:txBody>
      </p:sp>
      <p:sp>
        <p:nvSpPr>
          <p:cNvPr id="5" name="Tijdelijke aanduiding voor voettekst 4"/>
          <p:cNvSpPr>
            <a:spLocks noGrp="1"/>
          </p:cNvSpPr>
          <p:nvPr>
            <p:ph type="ftr" sz="quarter" idx="11"/>
          </p:nvPr>
        </p:nvSpPr>
        <p:spPr/>
        <p:txBody>
          <a:bodyPr/>
          <a:lstStyle/>
          <a:p>
            <a:r>
              <a:rPr lang="nl-NL" smtClean="0"/>
              <a:t>Informatiebijeenkomst opslagtankinstallaties</a:t>
            </a:r>
            <a:endParaRPr lang="nl-NL"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smtClean="0"/>
              <a:t>3</a:t>
            </a:r>
            <a:endParaRPr lang="nl-NL" dirty="0"/>
          </a:p>
        </p:txBody>
      </p:sp>
      <p:sp>
        <p:nvSpPr>
          <p:cNvPr id="4" name="Tijdelijke aanduiding voor dianummer 3"/>
          <p:cNvSpPr>
            <a:spLocks noGrp="1"/>
          </p:cNvSpPr>
          <p:nvPr>
            <p:ph type="sldNum" sz="quarter" idx="10"/>
          </p:nvPr>
        </p:nvSpPr>
        <p:spPr/>
        <p:txBody>
          <a:bodyPr/>
          <a:lstStyle/>
          <a:p>
            <a:fld id="{39390C6C-8177-4165-AFA5-12C805FF7DFE}" type="slidenum">
              <a:rPr lang="nl-NL" smtClean="0"/>
              <a:pPr/>
              <a:t>2</a:t>
            </a:fld>
            <a:endParaRPr lang="nl-NL"/>
          </a:p>
        </p:txBody>
      </p:sp>
      <p:sp>
        <p:nvSpPr>
          <p:cNvPr id="5" name="Tijdelijke aanduiding voor voettekst 4"/>
          <p:cNvSpPr>
            <a:spLocks noGrp="1"/>
          </p:cNvSpPr>
          <p:nvPr>
            <p:ph type="ftr" sz="quarter" idx="11"/>
          </p:nvPr>
        </p:nvSpPr>
        <p:spPr/>
        <p:txBody>
          <a:bodyPr/>
          <a:lstStyle/>
          <a:p>
            <a:r>
              <a:rPr lang="nl-NL" smtClean="0"/>
              <a:t>Informatiebijeenkomst opslagtankinstallaties</a:t>
            </a:r>
            <a:endParaRPr 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39390C6C-8177-4165-AFA5-12C805FF7DFE}" type="slidenum">
              <a:rPr lang="nl-NL" smtClean="0"/>
              <a:pPr/>
              <a:t>3</a:t>
            </a:fld>
            <a:endParaRPr lang="nl-NL"/>
          </a:p>
        </p:txBody>
      </p:sp>
      <p:sp>
        <p:nvSpPr>
          <p:cNvPr id="5" name="Tijdelijke aanduiding voor voettekst 4"/>
          <p:cNvSpPr>
            <a:spLocks noGrp="1"/>
          </p:cNvSpPr>
          <p:nvPr>
            <p:ph type="ftr" sz="quarter" idx="11"/>
          </p:nvPr>
        </p:nvSpPr>
        <p:spPr/>
        <p:txBody>
          <a:bodyPr/>
          <a:lstStyle/>
          <a:p>
            <a:r>
              <a:rPr lang="nl-NL" smtClean="0"/>
              <a:t>Informatiebijeenkomst opslagtankinstallaties</a:t>
            </a:r>
            <a:endParaRPr 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4</a:t>
            </a:fld>
            <a:endParaRPr lang="nl-NL"/>
          </a:p>
        </p:txBody>
      </p:sp>
    </p:spTree>
    <p:extLst>
      <p:ext uri="{BB962C8B-B14F-4D97-AF65-F5344CB8AC3E}">
        <p14:creationId xmlns:p14="http://schemas.microsoft.com/office/powerpoint/2010/main" val="3589012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b="1" dirty="0">
              <a:solidFill>
                <a:srgbClr val="FF0000"/>
              </a:solidFill>
            </a:endParaRPr>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5</a:t>
            </a:fld>
            <a:endParaRPr lang="nl-NL"/>
          </a:p>
        </p:txBody>
      </p:sp>
    </p:spTree>
    <p:extLst>
      <p:ext uri="{BB962C8B-B14F-4D97-AF65-F5344CB8AC3E}">
        <p14:creationId xmlns:p14="http://schemas.microsoft.com/office/powerpoint/2010/main" val="1615451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smtClean="0"/>
              <a:t>- Volgens de aanbestedingswet zijn we gehouden aan het gelijkheidsbeginsel. In de praktijk komt dit er op neer dat alle partijen die vandaag niet aanwezig kunnen zijn wel over dezelfde informatie moeten kunnen beschikken. Er wordt dan ook een verslag gemaakt van deze bijeenkomst. </a:t>
            </a:r>
          </a:p>
          <a:p>
            <a:r>
              <a:rPr lang="nl-NL" dirty="0" smtClean="0"/>
              <a:t>- Vragen worden in concept beantwoord voor zover mogelijk en er kunnen alleen rechten ontleend worden aan hetgeen wat gepubliceerd wordt, dus alstublieft noteer uw vragen en stel ze ook schriftelijk via </a:t>
            </a:r>
            <a:r>
              <a:rPr lang="nl-NL" dirty="0" err="1" smtClean="0"/>
              <a:t>TenderNed</a:t>
            </a:r>
            <a:r>
              <a:rPr lang="nl-NL" dirty="0" smtClean="0"/>
              <a:t> voor de Nota van Inlichtingen.</a:t>
            </a:r>
          </a:p>
          <a:p>
            <a:r>
              <a:rPr lang="nl-NL" dirty="0" smtClean="0"/>
              <a:t>- De presentatie en wat tijdens de bijeenkomst wordt verteld is ondergeschikt aan hetgeen dat in de aanbestedingsdocumenten staat zoals</a:t>
            </a:r>
            <a:r>
              <a:rPr lang="nl-NL" baseline="0" dirty="0" smtClean="0"/>
              <a:t> de</a:t>
            </a:r>
            <a:r>
              <a:rPr lang="nl-NL" dirty="0" smtClean="0"/>
              <a:t> voorwaarden van de raamovereenkomst, de werkomschrijving en de aanbestedingsleidraad. </a:t>
            </a:r>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fld id="{39390C6C-8177-4165-AFA5-12C805FF7DFE}" type="slidenum">
              <a:rPr lang="nl-NL" smtClean="0"/>
              <a:pPr/>
              <a:t>6</a:t>
            </a:fld>
            <a:endParaRPr lang="nl-NL"/>
          </a:p>
        </p:txBody>
      </p:sp>
      <p:sp>
        <p:nvSpPr>
          <p:cNvPr id="5" name="Tijdelijke aanduiding voor voettekst 4"/>
          <p:cNvSpPr>
            <a:spLocks noGrp="1"/>
          </p:cNvSpPr>
          <p:nvPr>
            <p:ph type="ftr" sz="quarter" idx="11"/>
          </p:nvPr>
        </p:nvSpPr>
        <p:spPr/>
        <p:txBody>
          <a:bodyPr/>
          <a:lstStyle/>
          <a:p>
            <a:r>
              <a:rPr lang="nl-NL" smtClean="0"/>
              <a:t>Informatiebijeenkomst opslagtankinstallaties</a:t>
            </a:r>
            <a:endParaRPr lang="nl-NL"/>
          </a:p>
        </p:txBody>
      </p:sp>
    </p:spTree>
    <p:extLst>
      <p:ext uri="{BB962C8B-B14F-4D97-AF65-F5344CB8AC3E}">
        <p14:creationId xmlns:p14="http://schemas.microsoft.com/office/powerpoint/2010/main" val="1084146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7</a:t>
            </a:fld>
            <a:endParaRPr lang="nl-NL"/>
          </a:p>
        </p:txBody>
      </p:sp>
    </p:spTree>
    <p:extLst>
      <p:ext uri="{BB962C8B-B14F-4D97-AF65-F5344CB8AC3E}">
        <p14:creationId xmlns:p14="http://schemas.microsoft.com/office/powerpoint/2010/main" val="2061142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39390C6C-8177-4165-AFA5-12C805FF7DFE}" type="slidenum">
              <a:rPr lang="nl-NL" smtClean="0"/>
              <a:pPr/>
              <a:t>8</a:t>
            </a:fld>
            <a:endParaRPr lang="nl-NL"/>
          </a:p>
        </p:txBody>
      </p:sp>
      <p:sp>
        <p:nvSpPr>
          <p:cNvPr id="5" name="Tijdelijke aanduiding voor voettekst 4"/>
          <p:cNvSpPr>
            <a:spLocks noGrp="1"/>
          </p:cNvSpPr>
          <p:nvPr>
            <p:ph type="ftr" sz="quarter" idx="11"/>
          </p:nvPr>
        </p:nvSpPr>
        <p:spPr/>
        <p:txBody>
          <a:bodyPr/>
          <a:lstStyle/>
          <a:p>
            <a:r>
              <a:rPr lang="nl-NL" smtClean="0"/>
              <a:t>Informatiebijeenkomst opslagtankinstallaties</a:t>
            </a:r>
            <a:endParaRPr lang="nl-NL"/>
          </a:p>
        </p:txBody>
      </p:sp>
    </p:spTree>
    <p:extLst>
      <p:ext uri="{BB962C8B-B14F-4D97-AF65-F5344CB8AC3E}">
        <p14:creationId xmlns:p14="http://schemas.microsoft.com/office/powerpoint/2010/main" val="3109624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39390C6C-8177-4165-AFA5-12C805FF7DFE}" type="slidenum">
              <a:rPr lang="nl-NL" smtClean="0"/>
              <a:pPr/>
              <a:t>9</a:t>
            </a:fld>
            <a:endParaRPr lang="nl-NL"/>
          </a:p>
        </p:txBody>
      </p:sp>
      <p:sp>
        <p:nvSpPr>
          <p:cNvPr id="5" name="Tijdelijke aanduiding voor voettekst 4"/>
          <p:cNvSpPr>
            <a:spLocks noGrp="1"/>
          </p:cNvSpPr>
          <p:nvPr>
            <p:ph type="ftr" sz="quarter" idx="11"/>
          </p:nvPr>
        </p:nvSpPr>
        <p:spPr/>
        <p:txBody>
          <a:bodyPr/>
          <a:lstStyle/>
          <a:p>
            <a:r>
              <a:rPr lang="nl-NL" smtClean="0"/>
              <a:t>Informatiebijeenkomst opslagtankinstallaties</a:t>
            </a:r>
            <a:endParaRPr lang="nl-NL"/>
          </a:p>
        </p:txBody>
      </p:sp>
    </p:spTree>
    <p:extLst>
      <p:ext uri="{BB962C8B-B14F-4D97-AF65-F5344CB8AC3E}">
        <p14:creationId xmlns:p14="http://schemas.microsoft.com/office/powerpoint/2010/main" val="2232661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fld id="{39390C6C-8177-4165-AFA5-12C805FF7DFE}" type="slidenum">
              <a:rPr lang="nl-NL" smtClean="0"/>
              <a:pPr/>
              <a:t>10</a:t>
            </a:fld>
            <a:endParaRPr lang="nl-NL"/>
          </a:p>
        </p:txBody>
      </p:sp>
      <p:sp>
        <p:nvSpPr>
          <p:cNvPr id="5" name="Tijdelijke aanduiding voor voettekst 4"/>
          <p:cNvSpPr>
            <a:spLocks noGrp="1"/>
          </p:cNvSpPr>
          <p:nvPr>
            <p:ph type="ftr" sz="quarter" idx="11"/>
          </p:nvPr>
        </p:nvSpPr>
        <p:spPr/>
        <p:txBody>
          <a:bodyPr/>
          <a:lstStyle/>
          <a:p>
            <a:r>
              <a:rPr lang="nl-NL" smtClean="0"/>
              <a:t>Informatiebijeenkomst opslagtankinstallaties</a:t>
            </a:r>
            <a:endParaRPr lang="nl-NL"/>
          </a:p>
        </p:txBody>
      </p:sp>
    </p:spTree>
    <p:extLst>
      <p:ext uri="{BB962C8B-B14F-4D97-AF65-F5344CB8AC3E}">
        <p14:creationId xmlns:p14="http://schemas.microsoft.com/office/powerpoint/2010/main" val="1779309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39390C6C-8177-4165-AFA5-12C805FF7DFE}" type="slidenum">
              <a:rPr lang="nl-NL" smtClean="0"/>
              <a:pPr/>
              <a:t>11</a:t>
            </a:fld>
            <a:endParaRPr lang="nl-NL"/>
          </a:p>
        </p:txBody>
      </p:sp>
      <p:sp>
        <p:nvSpPr>
          <p:cNvPr id="5" name="Tijdelijke aanduiding voor voettekst 4"/>
          <p:cNvSpPr>
            <a:spLocks noGrp="1"/>
          </p:cNvSpPr>
          <p:nvPr>
            <p:ph type="ftr" sz="quarter" idx="11"/>
          </p:nvPr>
        </p:nvSpPr>
        <p:spPr/>
        <p:txBody>
          <a:bodyPr/>
          <a:lstStyle/>
          <a:p>
            <a:r>
              <a:rPr lang="nl-NL" smtClean="0"/>
              <a:t>Informatiebijeenkomst opslagtankinstallaties</a:t>
            </a:r>
            <a:endParaRPr lang="nl-NL"/>
          </a:p>
        </p:txBody>
      </p:sp>
    </p:spTree>
    <p:extLst>
      <p:ext uri="{BB962C8B-B14F-4D97-AF65-F5344CB8AC3E}">
        <p14:creationId xmlns:p14="http://schemas.microsoft.com/office/powerpoint/2010/main" val="1080670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fld id="{39390C6C-8177-4165-AFA5-12C805FF7DFE}" type="slidenum">
              <a:rPr lang="nl-NL" smtClean="0"/>
              <a:pPr/>
              <a:t>12</a:t>
            </a:fld>
            <a:endParaRPr lang="nl-NL"/>
          </a:p>
        </p:txBody>
      </p:sp>
      <p:sp>
        <p:nvSpPr>
          <p:cNvPr id="5" name="Tijdelijke aanduiding voor voettekst 4"/>
          <p:cNvSpPr>
            <a:spLocks noGrp="1"/>
          </p:cNvSpPr>
          <p:nvPr>
            <p:ph type="ftr" sz="quarter" idx="11"/>
          </p:nvPr>
        </p:nvSpPr>
        <p:spPr/>
        <p:txBody>
          <a:bodyPr/>
          <a:lstStyle/>
          <a:p>
            <a:r>
              <a:rPr lang="nl-NL" smtClean="0"/>
              <a:t>Informatiebijeenkomst opslagtankinstallaties</a:t>
            </a:r>
            <a:endParaRPr lang="nl-NL"/>
          </a:p>
        </p:txBody>
      </p:sp>
    </p:spTree>
    <p:extLst>
      <p:ext uri="{BB962C8B-B14F-4D97-AF65-F5344CB8AC3E}">
        <p14:creationId xmlns:p14="http://schemas.microsoft.com/office/powerpoint/2010/main" val="3942055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a:buFont typeface="Arial" pitchFamily="34" charset="0"/>
              <a:buNone/>
            </a:pPr>
            <a:endParaRPr lang="nl-NL" dirty="0"/>
          </a:p>
        </p:txBody>
      </p:sp>
      <p:sp>
        <p:nvSpPr>
          <p:cNvPr id="4" name="Tijdelijke aanduiding voor dianummer 3"/>
          <p:cNvSpPr>
            <a:spLocks noGrp="1"/>
          </p:cNvSpPr>
          <p:nvPr>
            <p:ph type="sldNum" sz="quarter" idx="10"/>
          </p:nvPr>
        </p:nvSpPr>
        <p:spPr/>
        <p:txBody>
          <a:bodyPr/>
          <a:lstStyle/>
          <a:p>
            <a:fld id="{39390C6C-8177-4165-AFA5-12C805FF7DFE}" type="slidenum">
              <a:rPr lang="nl-NL" smtClean="0"/>
              <a:pPr/>
              <a:t>13</a:t>
            </a:fld>
            <a:endParaRPr lang="nl-NL"/>
          </a:p>
        </p:txBody>
      </p:sp>
      <p:sp>
        <p:nvSpPr>
          <p:cNvPr id="5" name="Tijdelijke aanduiding voor voettekst 4"/>
          <p:cNvSpPr>
            <a:spLocks noGrp="1"/>
          </p:cNvSpPr>
          <p:nvPr>
            <p:ph type="ftr" sz="quarter" idx="11"/>
          </p:nvPr>
        </p:nvSpPr>
        <p:spPr/>
        <p:txBody>
          <a:bodyPr/>
          <a:lstStyle/>
          <a:p>
            <a:r>
              <a:rPr lang="nl-NL" smtClean="0"/>
              <a:t>Informatiebijeenkomst opslagtankinstallaties</a:t>
            </a:r>
            <a:endParaRPr lang="nl-NL"/>
          </a:p>
        </p:txBody>
      </p:sp>
    </p:spTree>
    <p:extLst>
      <p:ext uri="{BB962C8B-B14F-4D97-AF65-F5344CB8AC3E}">
        <p14:creationId xmlns:p14="http://schemas.microsoft.com/office/powerpoint/2010/main" val="463171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14</a:t>
            </a:fld>
            <a:endParaRPr lang="nl-NL"/>
          </a:p>
        </p:txBody>
      </p:sp>
    </p:spTree>
    <p:extLst>
      <p:ext uri="{BB962C8B-B14F-4D97-AF65-F5344CB8AC3E}">
        <p14:creationId xmlns:p14="http://schemas.microsoft.com/office/powerpoint/2010/main" val="3871100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a:buFont typeface="Arial" pitchFamily="34" charset="0"/>
              <a:buNone/>
            </a:pPr>
            <a:endParaRPr lang="nl-NL" dirty="0"/>
          </a:p>
        </p:txBody>
      </p:sp>
      <p:sp>
        <p:nvSpPr>
          <p:cNvPr id="4" name="Tijdelijke aanduiding voor dianummer 3"/>
          <p:cNvSpPr>
            <a:spLocks noGrp="1"/>
          </p:cNvSpPr>
          <p:nvPr>
            <p:ph type="sldNum" sz="quarter" idx="10"/>
          </p:nvPr>
        </p:nvSpPr>
        <p:spPr/>
        <p:txBody>
          <a:bodyPr/>
          <a:lstStyle/>
          <a:p>
            <a:fld id="{39390C6C-8177-4165-AFA5-12C805FF7DFE}" type="slidenum">
              <a:rPr lang="nl-NL" smtClean="0"/>
              <a:pPr/>
              <a:t>15</a:t>
            </a:fld>
            <a:endParaRPr lang="nl-NL"/>
          </a:p>
        </p:txBody>
      </p:sp>
      <p:sp>
        <p:nvSpPr>
          <p:cNvPr id="5" name="Tijdelijke aanduiding voor voettekst 4"/>
          <p:cNvSpPr>
            <a:spLocks noGrp="1"/>
          </p:cNvSpPr>
          <p:nvPr>
            <p:ph type="ftr" sz="quarter" idx="11"/>
          </p:nvPr>
        </p:nvSpPr>
        <p:spPr/>
        <p:txBody>
          <a:bodyPr/>
          <a:lstStyle/>
          <a:p>
            <a:r>
              <a:rPr lang="nl-NL" smtClean="0"/>
              <a:t>Informatiebijeenkomst opslagtankinstallaties</a:t>
            </a:r>
            <a:endParaRPr lang="nl-NL"/>
          </a:p>
        </p:txBody>
      </p:sp>
    </p:spTree>
    <p:extLst>
      <p:ext uri="{BB962C8B-B14F-4D97-AF65-F5344CB8AC3E}">
        <p14:creationId xmlns:p14="http://schemas.microsoft.com/office/powerpoint/2010/main" val="3829080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a:buFont typeface="Arial" pitchFamily="34" charset="0"/>
              <a:buChar char="•"/>
            </a:pPr>
            <a:endParaRPr lang="nl-NL" dirty="0"/>
          </a:p>
        </p:txBody>
      </p:sp>
      <p:sp>
        <p:nvSpPr>
          <p:cNvPr id="4" name="Tijdelijke aanduiding voor dianummer 3"/>
          <p:cNvSpPr>
            <a:spLocks noGrp="1"/>
          </p:cNvSpPr>
          <p:nvPr>
            <p:ph type="sldNum" sz="quarter" idx="10"/>
          </p:nvPr>
        </p:nvSpPr>
        <p:spPr/>
        <p:txBody>
          <a:bodyPr/>
          <a:lstStyle/>
          <a:p>
            <a:fld id="{39390C6C-8177-4165-AFA5-12C805FF7DFE}" type="slidenum">
              <a:rPr lang="nl-NL" smtClean="0"/>
              <a:pPr/>
              <a:t>16</a:t>
            </a:fld>
            <a:endParaRPr lang="nl-NL"/>
          </a:p>
        </p:txBody>
      </p:sp>
      <p:sp>
        <p:nvSpPr>
          <p:cNvPr id="5" name="Tijdelijke aanduiding voor voettekst 4"/>
          <p:cNvSpPr>
            <a:spLocks noGrp="1"/>
          </p:cNvSpPr>
          <p:nvPr>
            <p:ph type="ftr" sz="quarter" idx="11"/>
          </p:nvPr>
        </p:nvSpPr>
        <p:spPr/>
        <p:txBody>
          <a:bodyPr/>
          <a:lstStyle/>
          <a:p>
            <a:r>
              <a:rPr lang="nl-NL" smtClean="0"/>
              <a:t>Informatiebijeenkomst opslagtankinstallaties</a:t>
            </a:r>
            <a:endParaRPr lang="nl-NL"/>
          </a:p>
        </p:txBody>
      </p:sp>
    </p:spTree>
    <p:extLst>
      <p:ext uri="{BB962C8B-B14F-4D97-AF65-F5344CB8AC3E}">
        <p14:creationId xmlns:p14="http://schemas.microsoft.com/office/powerpoint/2010/main" val="26844194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39390C6C-8177-4165-AFA5-12C805FF7DFE}" type="slidenum">
              <a:rPr lang="nl-NL" smtClean="0"/>
              <a:pPr/>
              <a:t>17</a:t>
            </a:fld>
            <a:endParaRPr lang="nl-NL"/>
          </a:p>
        </p:txBody>
      </p:sp>
      <p:sp>
        <p:nvSpPr>
          <p:cNvPr id="5" name="Tijdelijke aanduiding voor voettekst 4"/>
          <p:cNvSpPr>
            <a:spLocks noGrp="1"/>
          </p:cNvSpPr>
          <p:nvPr>
            <p:ph type="ftr" sz="quarter" idx="11"/>
          </p:nvPr>
        </p:nvSpPr>
        <p:spPr/>
        <p:txBody>
          <a:bodyPr/>
          <a:lstStyle/>
          <a:p>
            <a:r>
              <a:rPr lang="nl-NL" smtClean="0"/>
              <a:t>Informatiebijeenkomst opslagtankinstallaties</a:t>
            </a:r>
            <a:endParaRPr lang="nl-NL"/>
          </a:p>
        </p:txBody>
      </p:sp>
    </p:spTree>
    <p:extLst>
      <p:ext uri="{BB962C8B-B14F-4D97-AF65-F5344CB8AC3E}">
        <p14:creationId xmlns:p14="http://schemas.microsoft.com/office/powerpoint/2010/main" val="16353984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19</a:t>
            </a:fld>
            <a:endParaRPr lang="nl-NL"/>
          </a:p>
        </p:txBody>
      </p:sp>
    </p:spTree>
    <p:extLst>
      <p:ext uri="{BB962C8B-B14F-4D97-AF65-F5344CB8AC3E}">
        <p14:creationId xmlns:p14="http://schemas.microsoft.com/office/powerpoint/2010/main" val="2853171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20</a:t>
            </a:fld>
            <a:endParaRPr lang="nl-NL"/>
          </a:p>
        </p:txBody>
      </p:sp>
    </p:spTree>
    <p:extLst>
      <p:ext uri="{BB962C8B-B14F-4D97-AF65-F5344CB8AC3E}">
        <p14:creationId xmlns:p14="http://schemas.microsoft.com/office/powerpoint/2010/main" val="31864620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21</a:t>
            </a:fld>
            <a:endParaRPr lang="nl-NL"/>
          </a:p>
        </p:txBody>
      </p:sp>
    </p:spTree>
    <p:extLst>
      <p:ext uri="{BB962C8B-B14F-4D97-AF65-F5344CB8AC3E}">
        <p14:creationId xmlns:p14="http://schemas.microsoft.com/office/powerpoint/2010/main" val="19388303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23</a:t>
            </a:fld>
            <a:endParaRPr lang="nl-NL"/>
          </a:p>
        </p:txBody>
      </p:sp>
    </p:spTree>
    <p:extLst>
      <p:ext uri="{BB962C8B-B14F-4D97-AF65-F5344CB8AC3E}">
        <p14:creationId xmlns:p14="http://schemas.microsoft.com/office/powerpoint/2010/main" val="10217810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sz="1400" b="1" dirty="0"/>
          </a:p>
        </p:txBody>
      </p:sp>
      <p:sp>
        <p:nvSpPr>
          <p:cNvPr id="4" name="Tijdelijke aanduiding voor dianummer 3"/>
          <p:cNvSpPr>
            <a:spLocks noGrp="1"/>
          </p:cNvSpPr>
          <p:nvPr>
            <p:ph type="sldNum" sz="quarter" idx="10"/>
          </p:nvPr>
        </p:nvSpPr>
        <p:spPr/>
        <p:txBody>
          <a:bodyPr/>
          <a:lstStyle/>
          <a:p>
            <a:fld id="{39390C6C-8177-4165-AFA5-12C805FF7DFE}" type="slidenum">
              <a:rPr lang="nl-NL" smtClean="0"/>
              <a:pPr/>
              <a:t>24</a:t>
            </a:fld>
            <a:endParaRPr lang="nl-NL" dirty="0"/>
          </a:p>
        </p:txBody>
      </p:sp>
    </p:spTree>
    <p:extLst>
      <p:ext uri="{BB962C8B-B14F-4D97-AF65-F5344CB8AC3E}">
        <p14:creationId xmlns:p14="http://schemas.microsoft.com/office/powerpoint/2010/main" val="3254602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39390C6C-8177-4165-AFA5-12C805FF7DFE}" type="slidenum">
              <a:rPr lang="nl-NL" smtClean="0"/>
              <a:pPr/>
              <a:t>25</a:t>
            </a:fld>
            <a:endParaRPr lang="nl-NL"/>
          </a:p>
        </p:txBody>
      </p:sp>
      <p:sp>
        <p:nvSpPr>
          <p:cNvPr id="6" name="Tijdelijke aanduiding voor notities 5"/>
          <p:cNvSpPr>
            <a:spLocks noGrp="1"/>
          </p:cNvSpPr>
          <p:nvPr>
            <p:ph type="body" sz="quarter" idx="12"/>
          </p:nvPr>
        </p:nvSpPr>
        <p:spPr/>
        <p:txBody>
          <a:bodyPr/>
          <a:lstStyle/>
          <a:p>
            <a:endParaRPr lang="nl-NL" dirty="0"/>
          </a:p>
        </p:txBody>
      </p:sp>
    </p:spTree>
    <p:extLst>
      <p:ext uri="{BB962C8B-B14F-4D97-AF65-F5344CB8AC3E}">
        <p14:creationId xmlns:p14="http://schemas.microsoft.com/office/powerpoint/2010/main" val="1631923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39390C6C-8177-4165-AFA5-12C805FF7DFE}" type="slidenum">
              <a:rPr lang="nl-NL" smtClean="0"/>
              <a:pPr/>
              <a:t>26</a:t>
            </a:fld>
            <a:endParaRPr lang="nl-NL"/>
          </a:p>
        </p:txBody>
      </p:sp>
    </p:spTree>
    <p:extLst>
      <p:ext uri="{BB962C8B-B14F-4D97-AF65-F5344CB8AC3E}">
        <p14:creationId xmlns:p14="http://schemas.microsoft.com/office/powerpoint/2010/main" val="2883063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27</a:t>
            </a:fld>
            <a:endParaRPr lang="nl-NL"/>
          </a:p>
        </p:txBody>
      </p:sp>
    </p:spTree>
    <p:extLst>
      <p:ext uri="{BB962C8B-B14F-4D97-AF65-F5344CB8AC3E}">
        <p14:creationId xmlns:p14="http://schemas.microsoft.com/office/powerpoint/2010/main" val="1572620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smtClean="0"/>
              <a:t>No 2: toelichting: Aan het eind van het jaar staat geen enkele PO activiteit nog in de status in opdracht. 90% moet de status</a:t>
            </a:r>
            <a:r>
              <a:rPr lang="nl-NL" baseline="0" dirty="0" smtClean="0"/>
              <a:t> goed gekeurd staan. Dit betekend dat het hele jaar door de voortgang volgens planning moet worden uitgevoerd. Op afwijkingen moet acties worden ondernomen. De opdrachtgever moet tijdig de manco’s opdragen voor uitvoering.</a:t>
            </a:r>
          </a:p>
          <a:p>
            <a:r>
              <a:rPr lang="nl-NL" baseline="0" dirty="0" smtClean="0"/>
              <a:t>No 3: toelichting: Onjuiste info op de rapporten kost de ON en OG extra tijd.  Beiden hebben er belang bij juiste rapporten en tijdig geleverd. Afwijkingen kosten veel tijd.</a:t>
            </a:r>
          </a:p>
          <a:p>
            <a:r>
              <a:rPr lang="nl-NL" baseline="0" dirty="0" smtClean="0"/>
              <a:t>No 3: Belangrijkste van de ongevallen rapportage is dat wij en ON er wat van leren. Hoe kunnen we het voorkomen?  </a:t>
            </a:r>
            <a:endParaRPr lang="nl-NL" dirty="0"/>
          </a:p>
        </p:txBody>
      </p:sp>
      <p:sp>
        <p:nvSpPr>
          <p:cNvPr id="4" name="Tijdelijke aanduiding voor dianummer 3"/>
          <p:cNvSpPr>
            <a:spLocks noGrp="1"/>
          </p:cNvSpPr>
          <p:nvPr>
            <p:ph type="sldNum" sz="quarter" idx="10"/>
          </p:nvPr>
        </p:nvSpPr>
        <p:spPr/>
        <p:txBody>
          <a:bodyPr/>
          <a:lstStyle/>
          <a:p>
            <a:fld id="{39390C6C-8177-4165-AFA5-12C805FF7DFE}" type="slidenum">
              <a:rPr lang="nl-NL" smtClean="0"/>
              <a:pPr/>
              <a:t>28</a:t>
            </a:fld>
            <a:endParaRPr lang="nl-NL"/>
          </a:p>
        </p:txBody>
      </p:sp>
    </p:spTree>
    <p:extLst>
      <p:ext uri="{BB962C8B-B14F-4D97-AF65-F5344CB8AC3E}">
        <p14:creationId xmlns:p14="http://schemas.microsoft.com/office/powerpoint/2010/main" val="14006241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Mede afhankelijk van de jaarplanning</a:t>
            </a:r>
            <a:endParaRPr lang="nl-NL" dirty="0"/>
          </a:p>
        </p:txBody>
      </p:sp>
      <p:sp>
        <p:nvSpPr>
          <p:cNvPr id="4" name="Tijdelijke aanduiding voor dianummer 3"/>
          <p:cNvSpPr>
            <a:spLocks noGrp="1"/>
          </p:cNvSpPr>
          <p:nvPr>
            <p:ph type="sldNum" sz="quarter" idx="10"/>
          </p:nvPr>
        </p:nvSpPr>
        <p:spPr/>
        <p:txBody>
          <a:bodyPr/>
          <a:lstStyle/>
          <a:p>
            <a:fld id="{39390C6C-8177-4165-AFA5-12C805FF7DFE}" type="slidenum">
              <a:rPr lang="nl-NL" smtClean="0"/>
              <a:pPr/>
              <a:t>29</a:t>
            </a:fld>
            <a:endParaRPr lang="nl-NL"/>
          </a:p>
        </p:txBody>
      </p:sp>
    </p:spTree>
    <p:extLst>
      <p:ext uri="{BB962C8B-B14F-4D97-AF65-F5344CB8AC3E}">
        <p14:creationId xmlns:p14="http://schemas.microsoft.com/office/powerpoint/2010/main" val="4144786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31</a:t>
            </a:fld>
            <a:endParaRPr lang="nl-NL"/>
          </a:p>
        </p:txBody>
      </p:sp>
    </p:spTree>
    <p:extLst>
      <p:ext uri="{BB962C8B-B14F-4D97-AF65-F5344CB8AC3E}">
        <p14:creationId xmlns:p14="http://schemas.microsoft.com/office/powerpoint/2010/main" val="36145204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32</a:t>
            </a:fld>
            <a:endParaRPr lang="nl-NL"/>
          </a:p>
        </p:txBody>
      </p:sp>
    </p:spTree>
    <p:extLst>
      <p:ext uri="{BB962C8B-B14F-4D97-AF65-F5344CB8AC3E}">
        <p14:creationId xmlns:p14="http://schemas.microsoft.com/office/powerpoint/2010/main" val="4075238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34</a:t>
            </a:fld>
            <a:endParaRPr lang="nl-NL"/>
          </a:p>
        </p:txBody>
      </p:sp>
    </p:spTree>
    <p:extLst>
      <p:ext uri="{BB962C8B-B14F-4D97-AF65-F5344CB8AC3E}">
        <p14:creationId xmlns:p14="http://schemas.microsoft.com/office/powerpoint/2010/main" val="1208765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35</a:t>
            </a:fld>
            <a:endParaRPr lang="nl-NL"/>
          </a:p>
        </p:txBody>
      </p:sp>
    </p:spTree>
    <p:extLst>
      <p:ext uri="{BB962C8B-B14F-4D97-AF65-F5344CB8AC3E}">
        <p14:creationId xmlns:p14="http://schemas.microsoft.com/office/powerpoint/2010/main" val="3052856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36</a:t>
            </a:fld>
            <a:endParaRPr lang="nl-NL"/>
          </a:p>
        </p:txBody>
      </p:sp>
    </p:spTree>
    <p:extLst>
      <p:ext uri="{BB962C8B-B14F-4D97-AF65-F5344CB8AC3E}">
        <p14:creationId xmlns:p14="http://schemas.microsoft.com/office/powerpoint/2010/main" val="14468827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37</a:t>
            </a:fld>
            <a:endParaRPr lang="nl-NL"/>
          </a:p>
        </p:txBody>
      </p:sp>
    </p:spTree>
    <p:extLst>
      <p:ext uri="{BB962C8B-B14F-4D97-AF65-F5344CB8AC3E}">
        <p14:creationId xmlns:p14="http://schemas.microsoft.com/office/powerpoint/2010/main" val="11073632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41</a:t>
            </a:fld>
            <a:endParaRPr lang="nl-NL"/>
          </a:p>
        </p:txBody>
      </p:sp>
    </p:spTree>
    <p:extLst>
      <p:ext uri="{BB962C8B-B14F-4D97-AF65-F5344CB8AC3E}">
        <p14:creationId xmlns:p14="http://schemas.microsoft.com/office/powerpoint/2010/main" val="27419063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42</a:t>
            </a:fld>
            <a:endParaRPr lang="nl-NL"/>
          </a:p>
        </p:txBody>
      </p:sp>
    </p:spTree>
    <p:extLst>
      <p:ext uri="{BB962C8B-B14F-4D97-AF65-F5344CB8AC3E}">
        <p14:creationId xmlns:p14="http://schemas.microsoft.com/office/powerpoint/2010/main" val="16282874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Veel gehoord over de </a:t>
            </a:r>
            <a:r>
              <a:rPr lang="nl-NL" dirty="0" err="1" smtClean="0"/>
              <a:t>KPI’s</a:t>
            </a:r>
            <a:r>
              <a:rPr lang="nl-NL" dirty="0" smtClean="0"/>
              <a:t>;</a:t>
            </a:r>
            <a:r>
              <a:rPr lang="nl-NL" baseline="0" dirty="0" smtClean="0"/>
              <a:t> die gaan we meten </a:t>
            </a:r>
            <a:r>
              <a:rPr lang="nl-NL" baseline="0" dirty="0" err="1" smtClean="0"/>
              <a:t>mbv</a:t>
            </a:r>
            <a:r>
              <a:rPr lang="nl-NL" baseline="0" dirty="0" smtClean="0"/>
              <a:t> het keuringsplan.</a:t>
            </a:r>
          </a:p>
          <a:p>
            <a:endParaRPr lang="nl-NL" baseline="0" dirty="0" smtClean="0"/>
          </a:p>
          <a:p>
            <a:r>
              <a:rPr lang="nl-NL" baseline="0" dirty="0" smtClean="0"/>
              <a:t>100% gekeurd</a:t>
            </a:r>
          </a:p>
          <a:p>
            <a:r>
              <a:rPr lang="nl-NL" baseline="0" dirty="0" smtClean="0"/>
              <a:t>90% goedgekeurd</a:t>
            </a:r>
          </a:p>
          <a:p>
            <a:endParaRPr lang="nl-NL" baseline="0" dirty="0" smtClean="0"/>
          </a:p>
          <a:p>
            <a:r>
              <a:rPr lang="nl-NL" baseline="0" dirty="0" smtClean="0"/>
              <a:t>95% tijdigheid rapportage</a:t>
            </a:r>
          </a:p>
          <a:p>
            <a:endParaRPr lang="nl-NL" baseline="0" dirty="0" smtClean="0"/>
          </a:p>
          <a:p>
            <a:r>
              <a:rPr lang="nl-NL" baseline="0" dirty="0" smtClean="0"/>
              <a:t>Inspanningscontract; aantal keuringen per jaar &gt;100k voor opdrachtgever defensie.</a:t>
            </a:r>
          </a:p>
          <a:p>
            <a:r>
              <a:rPr lang="nl-NL" baseline="0" dirty="0" smtClean="0"/>
              <a:t>Afspraken tussen RVB en Defensie, welke vertaald worden in de overeenkomsten naar en met de marktpartijen</a:t>
            </a:r>
          </a:p>
          <a:p>
            <a:r>
              <a:rPr lang="nl-NL" baseline="0" dirty="0" smtClean="0"/>
              <a:t>Opslagtanks zijn een ‘gevoelig onderwerp’ omdat Defensie veelal door IL&amp;T gecontroleerd word hierop, alles aan gelegen om de keuringen hiervoor up </a:t>
            </a:r>
            <a:r>
              <a:rPr lang="nl-NL" baseline="0" dirty="0" err="1" smtClean="0"/>
              <a:t>to</a:t>
            </a:r>
            <a:r>
              <a:rPr lang="nl-NL" baseline="0" dirty="0" smtClean="0"/>
              <a:t> date te houden zonder </a:t>
            </a:r>
            <a:r>
              <a:rPr lang="nl-NL" baseline="0" dirty="0" err="1" smtClean="0"/>
              <a:t>milieu-delicten</a:t>
            </a:r>
            <a:r>
              <a:rPr lang="nl-NL" baseline="0" dirty="0" smtClean="0"/>
              <a:t> bijvoorbeeld.</a:t>
            </a:r>
            <a:endParaRPr lang="nl-NL" dirty="0"/>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44</a:t>
            </a:fld>
            <a:endParaRPr lang="nl-NL"/>
          </a:p>
        </p:txBody>
      </p:sp>
    </p:spTree>
    <p:extLst>
      <p:ext uri="{BB962C8B-B14F-4D97-AF65-F5344CB8AC3E}">
        <p14:creationId xmlns:p14="http://schemas.microsoft.com/office/powerpoint/2010/main" val="5590651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600" kern="1200" baseline="0" dirty="0" smtClean="0">
                <a:solidFill>
                  <a:schemeClr val="tx1"/>
                </a:solidFill>
                <a:latin typeface="Verdana" pitchFamily="34" charset="0"/>
                <a:ea typeface="+mn-ea"/>
                <a:cs typeface="+mn-cs"/>
              </a:rPr>
              <a:t>KP PO activiteit technische inspectie vanuit welke wet, activiteiten regeling en /of FME richtlijnen, normen</a:t>
            </a:r>
          </a:p>
          <a:p>
            <a:r>
              <a:rPr lang="nl-NL" sz="1600" kern="1200" baseline="0" dirty="0" smtClean="0">
                <a:solidFill>
                  <a:schemeClr val="tx1"/>
                </a:solidFill>
                <a:latin typeface="Verdana" pitchFamily="34" charset="0"/>
                <a:ea typeface="+mn-ea"/>
                <a:cs typeface="+mn-cs"/>
              </a:rPr>
              <a:t>Relatie administratieve omvang leggen</a:t>
            </a:r>
          </a:p>
          <a:p>
            <a:r>
              <a:rPr lang="nl-NL" sz="1600" kern="1200" baseline="0" dirty="0" smtClean="0">
                <a:solidFill>
                  <a:schemeClr val="tx1"/>
                </a:solidFill>
                <a:latin typeface="Verdana" pitchFamily="34" charset="0"/>
                <a:ea typeface="+mn-ea"/>
                <a:cs typeface="+mn-cs"/>
              </a:rPr>
              <a:t>KP hoe en wat: in werkomschrijving per regel / rij uitgediept hoe de werkzaamheden uitgevoerd behoren te worden.</a:t>
            </a:r>
          </a:p>
          <a:p>
            <a:r>
              <a:rPr lang="nl-NL" sz="1600" kern="1200" baseline="0" dirty="0" smtClean="0">
                <a:solidFill>
                  <a:schemeClr val="tx1"/>
                </a:solidFill>
                <a:latin typeface="Verdana" pitchFamily="34" charset="0"/>
                <a:ea typeface="+mn-ea"/>
                <a:cs typeface="+mn-cs"/>
              </a:rPr>
              <a:t>Bij elke technische inspectie worden ook de gegevens van de tank gecontroleerd zoals deze in de Cl voorkomen en gewijzigd indien nodig middels de UCL</a:t>
            </a:r>
            <a:endParaRPr lang="nl-NL" sz="1600" kern="1200" baseline="0" dirty="0">
              <a:solidFill>
                <a:schemeClr val="tx1"/>
              </a:solidFill>
              <a:latin typeface="Verdana" pitchFamily="34" charset="0"/>
              <a:ea typeface="+mn-ea"/>
              <a:cs typeface="+mn-cs"/>
            </a:endParaRPr>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45</a:t>
            </a:fld>
            <a:endParaRPr lang="nl-NL"/>
          </a:p>
        </p:txBody>
      </p:sp>
    </p:spTree>
    <p:extLst>
      <p:ext uri="{BB962C8B-B14F-4D97-AF65-F5344CB8AC3E}">
        <p14:creationId xmlns:p14="http://schemas.microsoft.com/office/powerpoint/2010/main" val="22726429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600" kern="1200" baseline="0" dirty="0" smtClean="0">
                <a:solidFill>
                  <a:schemeClr val="tx1"/>
                </a:solidFill>
                <a:latin typeface="Verdana" pitchFamily="34" charset="0"/>
                <a:ea typeface="+mn-ea"/>
                <a:cs typeface="+mn-cs"/>
              </a:rPr>
              <a:t>Om database op orde te houden ook jaarlijks de controle op de gegevens</a:t>
            </a:r>
          </a:p>
          <a:p>
            <a:r>
              <a:rPr lang="nl-NL" sz="1600" kern="1200" baseline="0" dirty="0" smtClean="0">
                <a:solidFill>
                  <a:schemeClr val="tx1"/>
                </a:solidFill>
                <a:latin typeface="Verdana" pitchFamily="34" charset="0"/>
                <a:ea typeface="+mn-ea"/>
                <a:cs typeface="+mn-cs"/>
              </a:rPr>
              <a:t>Bij constatering van afwijkingen of misschien ontdekking </a:t>
            </a:r>
            <a:r>
              <a:rPr lang="nl-NL" sz="1600" kern="1200" baseline="0" dirty="0" err="1" smtClean="0">
                <a:solidFill>
                  <a:schemeClr val="tx1"/>
                </a:solidFill>
                <a:latin typeface="Verdana" pitchFamily="34" charset="0"/>
                <a:ea typeface="+mn-ea"/>
                <a:cs typeface="+mn-cs"/>
              </a:rPr>
              <a:t>óngeregistreerdde</a:t>
            </a:r>
            <a:r>
              <a:rPr lang="nl-NL" sz="1600" kern="1200" baseline="0" dirty="0" smtClean="0">
                <a:solidFill>
                  <a:schemeClr val="tx1"/>
                </a:solidFill>
                <a:latin typeface="Verdana" pitchFamily="34" charset="0"/>
                <a:ea typeface="+mn-ea"/>
                <a:cs typeface="+mn-cs"/>
              </a:rPr>
              <a:t> installatie</a:t>
            </a:r>
          </a:p>
          <a:p>
            <a:endParaRPr lang="nl-NL" sz="1600" kern="1200" baseline="0" dirty="0">
              <a:solidFill>
                <a:schemeClr val="tx1"/>
              </a:solidFill>
              <a:latin typeface="Verdana" pitchFamily="34" charset="0"/>
              <a:ea typeface="+mn-ea"/>
              <a:cs typeface="+mn-cs"/>
            </a:endParaRPr>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46</a:t>
            </a:fld>
            <a:endParaRPr lang="nl-NL"/>
          </a:p>
        </p:txBody>
      </p:sp>
    </p:spTree>
    <p:extLst>
      <p:ext uri="{BB962C8B-B14F-4D97-AF65-F5344CB8AC3E}">
        <p14:creationId xmlns:p14="http://schemas.microsoft.com/office/powerpoint/2010/main" val="10872577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nl-NL" smtClean="0"/>
              <a:t>Informatiebijeenkomst opslagtankinstallaties</a:t>
            </a:r>
            <a:endParaRPr lang="nl-NL"/>
          </a:p>
        </p:txBody>
      </p:sp>
      <p:sp>
        <p:nvSpPr>
          <p:cNvPr id="5" name="Tijdelijke aanduiding voor dianummer 4"/>
          <p:cNvSpPr>
            <a:spLocks noGrp="1"/>
          </p:cNvSpPr>
          <p:nvPr>
            <p:ph type="sldNum" sz="quarter" idx="11"/>
          </p:nvPr>
        </p:nvSpPr>
        <p:spPr/>
        <p:txBody>
          <a:bodyPr/>
          <a:lstStyle/>
          <a:p>
            <a:fld id="{39390C6C-8177-4165-AFA5-12C805FF7DFE}" type="slidenum">
              <a:rPr lang="nl-NL" smtClean="0"/>
              <a:pPr/>
              <a:t>48</a:t>
            </a:fld>
            <a:endParaRPr lang="nl-NL"/>
          </a:p>
        </p:txBody>
      </p:sp>
    </p:spTree>
    <p:extLst>
      <p:ext uri="{BB962C8B-B14F-4D97-AF65-F5344CB8AC3E}">
        <p14:creationId xmlns:p14="http://schemas.microsoft.com/office/powerpoint/2010/main" val="3573383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8" name="Afbeelding 7" descr="Leestafel met lezer _DSF8034.jpg"/>
          <p:cNvPicPr>
            <a:picLocks noChangeAspect="1"/>
          </p:cNvPicPr>
          <p:nvPr userDrawn="1"/>
        </p:nvPicPr>
        <p:blipFill>
          <a:blip r:embed="rId2">
            <a:extLst>
              <a:ext uri="{28A0092B-C50C-407E-A947-70E740481C1C}">
                <a14:useLocalDpi xmlns:a14="http://schemas.microsoft.com/office/drawing/2010/main" val="0"/>
              </a:ext>
            </a:extLst>
          </a:blip>
          <a:srcRect l="41146"/>
          <a:stretch>
            <a:fillRect/>
          </a:stretch>
        </p:blipFill>
        <p:spPr>
          <a:xfrm>
            <a:off x="0" y="0"/>
            <a:ext cx="4569365" cy="5143501"/>
          </a:xfrm>
          <a:prstGeom prst="rect">
            <a:avLst/>
          </a:prstGeom>
        </p:spPr>
      </p:pic>
      <p:pic>
        <p:nvPicPr>
          <p:cNvPr id="7" name="Afbeelding 6" descr="PP RVB ALG pag1.psd"/>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 y="1"/>
            <a:ext cx="9144000" cy="5143500"/>
          </a:xfrm>
          <a:prstGeom prst="rect">
            <a:avLst/>
          </a:prstGeom>
        </p:spPr>
      </p:pic>
      <p:sp>
        <p:nvSpPr>
          <p:cNvPr id="6" name="Tijdelijke aanduiding voor dianummer 5"/>
          <p:cNvSpPr>
            <a:spLocks noGrp="1"/>
          </p:cNvSpPr>
          <p:nvPr>
            <p:ph type="sldNum" sz="quarter" idx="12"/>
          </p:nvPr>
        </p:nvSpPr>
        <p:spPr>
          <a:xfrm>
            <a:off x="6553200" y="4766400"/>
            <a:ext cx="2133600" cy="273844"/>
          </a:xfrm>
          <a:prstGeom prst="rect">
            <a:avLst/>
          </a:prstGeom>
        </p:spPr>
        <p:txBody>
          <a:bodyPr/>
          <a:lstStyle>
            <a:lvl1pPr algn="r">
              <a:defRPr/>
            </a:lvl1pPr>
          </a:lstStyle>
          <a:p>
            <a:fld id="{8DD458CE-6000-DD41-83BC-81917E3DED09}" type="slidenum">
              <a:rPr lang="nl-NL" smtClean="0"/>
              <a:pPr/>
              <a:t>‹nr.›</a:t>
            </a:fld>
            <a:endParaRPr lang="nl-NL" dirty="0"/>
          </a:p>
        </p:txBody>
      </p:sp>
      <p:sp>
        <p:nvSpPr>
          <p:cNvPr id="11" name="Titel 1"/>
          <p:cNvSpPr>
            <a:spLocks noGrp="1"/>
          </p:cNvSpPr>
          <p:nvPr>
            <p:ph type="ctrTitle" hasCustomPrompt="1"/>
          </p:nvPr>
        </p:nvSpPr>
        <p:spPr>
          <a:xfrm>
            <a:off x="4856400" y="1857600"/>
            <a:ext cx="3996000" cy="551645"/>
          </a:xfrm>
        </p:spPr>
        <p:txBody>
          <a:bodyPr tIns="90000" bIns="90000" anchor="t">
            <a:normAutofit/>
          </a:bodyPr>
          <a:lstStyle>
            <a:lvl1pPr algn="l">
              <a:defRPr sz="2000" b="1" i="0" baseline="0">
                <a:solidFill>
                  <a:schemeClr val="bg1"/>
                </a:solidFill>
              </a:defRPr>
            </a:lvl1pPr>
          </a:lstStyle>
          <a:p>
            <a:r>
              <a:rPr lang="nl-NL" dirty="0"/>
              <a:t>Tekst voor hoofdkop</a:t>
            </a:r>
          </a:p>
        </p:txBody>
      </p:sp>
      <p:sp>
        <p:nvSpPr>
          <p:cNvPr id="13" name="Ondertitel 2"/>
          <p:cNvSpPr>
            <a:spLocks noGrp="1"/>
          </p:cNvSpPr>
          <p:nvPr>
            <p:ph type="subTitle" idx="1" hasCustomPrompt="1"/>
          </p:nvPr>
        </p:nvSpPr>
        <p:spPr>
          <a:xfrm>
            <a:off x="4856400" y="2456964"/>
            <a:ext cx="3516323" cy="516835"/>
          </a:xfrm>
        </p:spPr>
        <p:txBody>
          <a:bodyPr lIns="104400" tIns="90000" rIns="90000" bIns="46800">
            <a:normAutofit/>
          </a:bodyPr>
          <a:lstStyle>
            <a:lvl1pPr marL="0" indent="0" algn="l">
              <a:buNone/>
              <a:defRPr sz="1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Tekst voor subkop</a:t>
            </a:r>
          </a:p>
        </p:txBody>
      </p:sp>
    </p:spTree>
    <p:extLst>
      <p:ext uri="{BB962C8B-B14F-4D97-AF65-F5344CB8AC3E}">
        <p14:creationId xmlns:p14="http://schemas.microsoft.com/office/powerpoint/2010/main" val="3372853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 Opsomming">
    <p:spTree>
      <p:nvGrpSpPr>
        <p:cNvPr id="1" name=""/>
        <p:cNvGrpSpPr/>
        <p:nvPr/>
      </p:nvGrpSpPr>
      <p:grpSpPr>
        <a:xfrm>
          <a:off x="0" y="0"/>
          <a:ext cx="0" cy="0"/>
          <a:chOff x="0" y="0"/>
          <a:chExt cx="0" cy="0"/>
        </a:xfrm>
      </p:grpSpPr>
      <p:pic>
        <p:nvPicPr>
          <p:cNvPr id="4" name="Afbeelding 3" descr="eran060608RIJKSMUSEUM_07.jpg"/>
          <p:cNvPicPr>
            <a:picLocks noChangeAspect="1"/>
          </p:cNvPicPr>
          <p:nvPr userDrawn="1"/>
        </p:nvPicPr>
        <p:blipFill>
          <a:blip r:embed="rId2">
            <a:extLst>
              <a:ext uri="{28A0092B-C50C-407E-A947-70E740481C1C}">
                <a14:useLocalDpi xmlns:a14="http://schemas.microsoft.com/office/drawing/2010/main" val="0"/>
              </a:ext>
            </a:extLst>
          </a:blip>
          <a:srcRect l="9563" t="18957" b="9769"/>
          <a:stretch>
            <a:fillRect/>
          </a:stretch>
        </p:blipFill>
        <p:spPr>
          <a:xfrm>
            <a:off x="0" y="974785"/>
            <a:ext cx="4651972" cy="3666226"/>
          </a:xfrm>
          <a:prstGeom prst="rect">
            <a:avLst/>
          </a:prstGeom>
        </p:spPr>
      </p:pic>
      <p:sp>
        <p:nvSpPr>
          <p:cNvPr id="6" name="Tijdelijke aanduiding voor voettekst 4"/>
          <p:cNvSpPr>
            <a:spLocks noGrp="1"/>
          </p:cNvSpPr>
          <p:nvPr>
            <p:ph type="ftr" sz="quarter" idx="3"/>
          </p:nvPr>
        </p:nvSpPr>
        <p:spPr>
          <a:xfrm>
            <a:off x="4572000" y="4767263"/>
            <a:ext cx="1966186" cy="244800"/>
          </a:xfrm>
          <a:prstGeom prst="rect">
            <a:avLst/>
          </a:prstGeom>
        </p:spPr>
        <p:txBody>
          <a:bodyPr lIns="0" rIns="43200"/>
          <a:lstStyle>
            <a:lvl1pPr algn="r">
              <a:defRPr sz="1000" baseline="0">
                <a:solidFill>
                  <a:schemeClr val="bg1"/>
                </a:solidFill>
                <a:latin typeface="Verdana" pitchFamily="34" charset="0"/>
              </a:defRPr>
            </a:lvl1pPr>
          </a:lstStyle>
          <a:p>
            <a:r>
              <a:rPr lang="nl-NL" smtClean="0"/>
              <a:t>Informatiebijeenkomst hoogspanningsinstallaties </a:t>
            </a:r>
            <a:endParaRPr lang="nl-NL" dirty="0"/>
          </a:p>
        </p:txBody>
      </p:sp>
      <p:sp>
        <p:nvSpPr>
          <p:cNvPr id="7" name="Tijdelijke aanduiding voor datum 3"/>
          <p:cNvSpPr>
            <a:spLocks noGrp="1"/>
          </p:cNvSpPr>
          <p:nvPr>
            <p:ph type="dt" sz="half" idx="2"/>
          </p:nvPr>
        </p:nvSpPr>
        <p:spPr>
          <a:xfrm>
            <a:off x="6538186" y="4767263"/>
            <a:ext cx="2133600" cy="244800"/>
          </a:xfrm>
          <a:prstGeom prst="rect">
            <a:avLst/>
          </a:prstGeom>
        </p:spPr>
        <p:txBody>
          <a:bodyPr lIns="0" rIns="0"/>
          <a:lstStyle>
            <a:lvl1pPr>
              <a:defRPr sz="1000" baseline="0">
                <a:solidFill>
                  <a:schemeClr val="bg1"/>
                </a:solidFill>
              </a:defRPr>
            </a:lvl1pPr>
          </a:lstStyle>
          <a:p>
            <a:fld id="{7FF16005-8970-4F36-AA96-E6E9AD635462}" type="datetime1">
              <a:rPr lang="nl-NL" smtClean="0">
                <a:latin typeface="Verdana" pitchFamily="34" charset="0"/>
              </a:rPr>
              <a:t>3-5-2022</a:t>
            </a:fld>
            <a:endParaRPr lang="nl-NL" dirty="0">
              <a:latin typeface="Verdana" pitchFamily="34" charset="0"/>
            </a:endParaRPr>
          </a:p>
        </p:txBody>
      </p:sp>
      <p:sp>
        <p:nvSpPr>
          <p:cNvPr id="8" name="Tijdelijke aanduiding voor dianummer 18"/>
          <p:cNvSpPr>
            <a:spLocks noGrp="1"/>
          </p:cNvSpPr>
          <p:nvPr>
            <p:ph type="sldNum" sz="quarter" idx="4"/>
          </p:nvPr>
        </p:nvSpPr>
        <p:spPr>
          <a:xfrm>
            <a:off x="457200" y="4766400"/>
            <a:ext cx="2510287" cy="244800"/>
          </a:xfrm>
          <a:prstGeom prst="rect">
            <a:avLst/>
          </a:prstGeom>
        </p:spPr>
        <p:txBody>
          <a:bodyPr/>
          <a:lstStyle>
            <a:lvl1pPr>
              <a:defRPr sz="1000" baseline="0">
                <a:solidFill>
                  <a:schemeClr val="bg1"/>
                </a:solidFill>
                <a:latin typeface="Verdana" pitchFamily="34" charset="0"/>
              </a:defRPr>
            </a:lvl1pPr>
          </a:lstStyle>
          <a:p>
            <a:fld id="{10A0A6AF-03C5-477E-939A-E28F7E7F05EA}" type="slidenum">
              <a:rPr lang="nl-NL" smtClean="0"/>
              <a:pPr/>
              <a:t>‹nr.›</a:t>
            </a:fld>
            <a:endParaRPr lang="nl-NL" dirty="0"/>
          </a:p>
        </p:txBody>
      </p:sp>
      <p:sp>
        <p:nvSpPr>
          <p:cNvPr id="9" name="Tijdelijke aanduiding voor tekst 9"/>
          <p:cNvSpPr>
            <a:spLocks noGrp="1"/>
          </p:cNvSpPr>
          <p:nvPr>
            <p:ph type="body" sz="quarter" idx="10" hasCustomPrompt="1"/>
          </p:nvPr>
        </p:nvSpPr>
        <p:spPr>
          <a:xfrm>
            <a:off x="4852800" y="1324800"/>
            <a:ext cx="3952800" cy="3045600"/>
          </a:xfrm>
        </p:spPr>
        <p:txBody>
          <a:bodyPr>
            <a:noAutofit/>
          </a:bodyPr>
          <a:lstStyle>
            <a:lvl1pPr>
              <a:defRPr sz="1600" baseline="0"/>
            </a:lvl1pPr>
            <a:lvl2pPr>
              <a:defRPr sz="1600" baseline="0"/>
            </a:lvl2pPr>
            <a:lvl3pPr>
              <a:defRPr sz="1600" baseline="0"/>
            </a:lvl3pPr>
            <a:lvl4pPr>
              <a:defRPr sz="1600" baseline="0"/>
            </a:lvl4pPr>
            <a:lvl5pPr>
              <a:defRPr sz="1600" baseline="0"/>
            </a:lvl5pPr>
          </a:lstStyle>
          <a:p>
            <a:pPr lvl="0"/>
            <a:r>
              <a:rPr lang="nl-NL" sz="1600" dirty="0" err="1">
                <a:latin typeface="Verdana"/>
                <a:cs typeface="Verdana"/>
              </a:rPr>
              <a:t>kjn</a:t>
            </a:r>
            <a:r>
              <a:rPr lang="nl-NL" sz="1600" dirty="0">
                <a:latin typeface="Verdana"/>
                <a:cs typeface="Verdana"/>
              </a:rPr>
              <a:t> </a:t>
            </a:r>
            <a:r>
              <a:rPr lang="nl-NL" sz="1600" dirty="0" err="1">
                <a:latin typeface="Verdana"/>
                <a:cs typeface="Verdana"/>
              </a:rPr>
              <a:t>vkjhs</a:t>
            </a:r>
            <a:r>
              <a:rPr lang="nl-NL" sz="1600" dirty="0">
                <a:latin typeface="Verdana"/>
                <a:cs typeface="Verdana"/>
              </a:rPr>
              <a:t> </a:t>
            </a:r>
            <a:r>
              <a:rPr lang="nl-NL" sz="1600" dirty="0" err="1">
                <a:latin typeface="Verdana"/>
                <a:cs typeface="Verdana"/>
              </a:rPr>
              <a:t>dvkjhs</a:t>
            </a:r>
            <a:r>
              <a:rPr lang="nl-NL" sz="1600" dirty="0">
                <a:latin typeface="Verdana"/>
                <a:cs typeface="Verdana"/>
              </a:rPr>
              <a:t> </a:t>
            </a:r>
            <a:r>
              <a:rPr lang="nl-NL" sz="1600" dirty="0" err="1">
                <a:latin typeface="Verdana"/>
                <a:cs typeface="Verdana"/>
              </a:rPr>
              <a:t>dkvjhs</a:t>
            </a:r>
            <a:r>
              <a:rPr lang="nl-NL" sz="1600" dirty="0">
                <a:latin typeface="Verdana"/>
                <a:cs typeface="Verdana"/>
              </a:rPr>
              <a:t> </a:t>
            </a:r>
            <a:r>
              <a:rPr lang="nl-NL" sz="1600" dirty="0" err="1">
                <a:latin typeface="Verdana"/>
                <a:cs typeface="Verdana"/>
              </a:rPr>
              <a:t>dv</a:t>
            </a:r>
            <a:endParaRPr lang="nl-NL" sz="1600" dirty="0">
              <a:latin typeface="Verdana"/>
              <a:cs typeface="Verdana"/>
            </a:endParaRPr>
          </a:p>
          <a:p>
            <a:pPr lvl="0"/>
            <a:endParaRPr lang="nl-NL" sz="1600" dirty="0">
              <a:latin typeface="Verdana"/>
              <a:cs typeface="Verdana"/>
            </a:endParaRPr>
          </a:p>
          <a:p>
            <a:pPr lvl="0"/>
            <a:r>
              <a:rPr lang="nl-NL" sz="1600" dirty="0" err="1">
                <a:latin typeface="Verdana"/>
                <a:cs typeface="Verdana"/>
              </a:rPr>
              <a:t>kjn</a:t>
            </a:r>
            <a:r>
              <a:rPr lang="nl-NL" sz="1600" dirty="0">
                <a:latin typeface="Verdana"/>
                <a:cs typeface="Verdana"/>
              </a:rPr>
              <a:t> </a:t>
            </a:r>
            <a:r>
              <a:rPr lang="nl-NL" sz="1600" dirty="0" err="1">
                <a:latin typeface="Verdana"/>
                <a:cs typeface="Verdana"/>
              </a:rPr>
              <a:t>vkjhs</a:t>
            </a:r>
            <a:r>
              <a:rPr lang="nl-NL" sz="1600" dirty="0">
                <a:latin typeface="Verdana"/>
                <a:cs typeface="Verdana"/>
              </a:rPr>
              <a:t> </a:t>
            </a:r>
            <a:r>
              <a:rPr lang="nl-NL" sz="1600" dirty="0" err="1">
                <a:latin typeface="Verdana"/>
                <a:cs typeface="Verdana"/>
              </a:rPr>
              <a:t>dvkjhs</a:t>
            </a:r>
            <a:r>
              <a:rPr lang="nl-NL" sz="1600" dirty="0">
                <a:latin typeface="Verdana"/>
                <a:cs typeface="Verdana"/>
              </a:rPr>
              <a:t> </a:t>
            </a:r>
            <a:r>
              <a:rPr lang="nl-NL" sz="1600" dirty="0" err="1">
                <a:latin typeface="Verdana"/>
                <a:cs typeface="Verdana"/>
              </a:rPr>
              <a:t>dkvjhs</a:t>
            </a:r>
            <a:r>
              <a:rPr lang="nl-NL" sz="1600" dirty="0">
                <a:latin typeface="Verdana"/>
                <a:cs typeface="Verdana"/>
              </a:rPr>
              <a:t> </a:t>
            </a:r>
            <a:r>
              <a:rPr lang="nl-NL" sz="1600" dirty="0" err="1">
                <a:latin typeface="Verdana"/>
                <a:cs typeface="Verdana"/>
              </a:rPr>
              <a:t>dv</a:t>
            </a:r>
            <a:endParaRPr lang="nl-NL" sz="1600" dirty="0">
              <a:latin typeface="Verdana"/>
              <a:cs typeface="Verdana"/>
            </a:endParaRPr>
          </a:p>
          <a:p>
            <a:pPr lvl="0"/>
            <a:endParaRPr lang="nl-NL" sz="1600" dirty="0">
              <a:latin typeface="Verdana"/>
              <a:cs typeface="Verdana"/>
            </a:endParaRPr>
          </a:p>
          <a:p>
            <a:pPr lvl="0"/>
            <a:r>
              <a:rPr lang="nl-NL" sz="1600" dirty="0" err="1">
                <a:latin typeface="Verdana"/>
                <a:cs typeface="Verdana"/>
              </a:rPr>
              <a:t>kjn</a:t>
            </a:r>
            <a:r>
              <a:rPr lang="nl-NL" sz="1600" dirty="0">
                <a:latin typeface="Verdana"/>
                <a:cs typeface="Verdana"/>
              </a:rPr>
              <a:t> </a:t>
            </a:r>
            <a:r>
              <a:rPr lang="nl-NL" sz="1600" dirty="0" err="1">
                <a:latin typeface="Verdana"/>
                <a:cs typeface="Verdana"/>
              </a:rPr>
              <a:t>vkjhs</a:t>
            </a:r>
            <a:r>
              <a:rPr lang="nl-NL" sz="1600" dirty="0">
                <a:latin typeface="Verdana"/>
                <a:cs typeface="Verdana"/>
              </a:rPr>
              <a:t> </a:t>
            </a:r>
            <a:r>
              <a:rPr lang="nl-NL" sz="1600" dirty="0" err="1">
                <a:latin typeface="Verdana"/>
                <a:cs typeface="Verdana"/>
              </a:rPr>
              <a:t>dvkjhs</a:t>
            </a:r>
            <a:r>
              <a:rPr lang="nl-NL" sz="1600" dirty="0">
                <a:latin typeface="Verdana"/>
                <a:cs typeface="Verdana"/>
              </a:rPr>
              <a:t> </a:t>
            </a:r>
            <a:r>
              <a:rPr lang="nl-NL" sz="1600" dirty="0" err="1">
                <a:latin typeface="Verdana"/>
                <a:cs typeface="Verdana"/>
              </a:rPr>
              <a:t>dkvjhs</a:t>
            </a:r>
            <a:r>
              <a:rPr lang="nl-NL" sz="1600" dirty="0">
                <a:latin typeface="Verdana"/>
                <a:cs typeface="Verdana"/>
              </a:rPr>
              <a:t> </a:t>
            </a:r>
            <a:r>
              <a:rPr lang="nl-NL" sz="1600" dirty="0" err="1">
                <a:latin typeface="Verdana"/>
                <a:cs typeface="Verdana"/>
              </a:rPr>
              <a:t>dv</a:t>
            </a:r>
            <a:endParaRPr lang="nl-NL" sz="1600" dirty="0">
              <a:latin typeface="Verdana"/>
              <a:cs typeface="Verdana"/>
            </a:endParaRPr>
          </a:p>
          <a:p>
            <a:pPr lvl="0"/>
            <a:endParaRPr lang="nl-NL" sz="1600" dirty="0">
              <a:latin typeface="Verdana"/>
              <a:cs typeface="Verdana"/>
            </a:endParaRPr>
          </a:p>
          <a:p>
            <a:pPr lvl="0"/>
            <a:r>
              <a:rPr lang="nl-NL" sz="1600" dirty="0" err="1">
                <a:latin typeface="Verdana"/>
                <a:cs typeface="Verdana"/>
              </a:rPr>
              <a:t>kjn</a:t>
            </a:r>
            <a:r>
              <a:rPr lang="nl-NL" sz="1600" dirty="0">
                <a:latin typeface="Verdana"/>
                <a:cs typeface="Verdana"/>
              </a:rPr>
              <a:t> </a:t>
            </a:r>
            <a:r>
              <a:rPr lang="nl-NL" sz="1600" dirty="0" err="1">
                <a:latin typeface="Verdana"/>
                <a:cs typeface="Verdana"/>
              </a:rPr>
              <a:t>vkjhs</a:t>
            </a:r>
            <a:r>
              <a:rPr lang="nl-NL" sz="1600" dirty="0">
                <a:latin typeface="Verdana"/>
                <a:cs typeface="Verdana"/>
              </a:rPr>
              <a:t> </a:t>
            </a:r>
            <a:r>
              <a:rPr lang="nl-NL" sz="1600" dirty="0" err="1">
                <a:latin typeface="Verdana"/>
                <a:cs typeface="Verdana"/>
              </a:rPr>
              <a:t>dvkjhs</a:t>
            </a:r>
            <a:r>
              <a:rPr lang="nl-NL" sz="1600" dirty="0">
                <a:latin typeface="Verdana"/>
                <a:cs typeface="Verdana"/>
              </a:rPr>
              <a:t> </a:t>
            </a:r>
            <a:r>
              <a:rPr lang="nl-NL" sz="1600" dirty="0" err="1">
                <a:latin typeface="Verdana"/>
                <a:cs typeface="Verdana"/>
              </a:rPr>
              <a:t>dkvjhs</a:t>
            </a:r>
            <a:r>
              <a:rPr lang="nl-NL" sz="1600" dirty="0">
                <a:latin typeface="Verdana"/>
                <a:cs typeface="Verdana"/>
              </a:rPr>
              <a:t> </a:t>
            </a:r>
            <a:r>
              <a:rPr lang="nl-NL" sz="1600" dirty="0" err="1">
                <a:latin typeface="Verdana"/>
                <a:cs typeface="Verdana"/>
              </a:rPr>
              <a:t>dv</a:t>
            </a:r>
            <a:endParaRPr lang="nl-NL" sz="1600" dirty="0">
              <a:latin typeface="Verdana"/>
              <a:cs typeface="Verdana"/>
            </a:endParaRPr>
          </a:p>
          <a:p>
            <a:pPr lvl="0"/>
            <a:endParaRPr lang="nl-NL" sz="1600" dirty="0">
              <a:latin typeface="Verdana"/>
              <a:cs typeface="Verdana"/>
            </a:endParaRPr>
          </a:p>
          <a:p>
            <a:pPr lvl="0"/>
            <a:r>
              <a:rPr lang="nl-NL" sz="1600" dirty="0" err="1">
                <a:latin typeface="Verdana"/>
                <a:cs typeface="Verdana"/>
              </a:rPr>
              <a:t>kjn</a:t>
            </a:r>
            <a:r>
              <a:rPr lang="nl-NL" sz="1600" dirty="0">
                <a:latin typeface="Verdana"/>
                <a:cs typeface="Verdana"/>
              </a:rPr>
              <a:t> </a:t>
            </a:r>
            <a:r>
              <a:rPr lang="nl-NL" sz="1600" dirty="0" err="1">
                <a:latin typeface="Verdana"/>
                <a:cs typeface="Verdana"/>
              </a:rPr>
              <a:t>vkjhs</a:t>
            </a:r>
            <a:r>
              <a:rPr lang="nl-NL" sz="1600" dirty="0">
                <a:latin typeface="Verdana"/>
                <a:cs typeface="Verdana"/>
              </a:rPr>
              <a:t> </a:t>
            </a:r>
            <a:r>
              <a:rPr lang="nl-NL" sz="1600" dirty="0" err="1">
                <a:latin typeface="Verdana"/>
                <a:cs typeface="Verdana"/>
              </a:rPr>
              <a:t>dvkjhs</a:t>
            </a:r>
            <a:r>
              <a:rPr lang="nl-NL" sz="1600" dirty="0">
                <a:latin typeface="Verdana"/>
                <a:cs typeface="Verdana"/>
              </a:rPr>
              <a:t> </a:t>
            </a:r>
            <a:r>
              <a:rPr lang="nl-NL" sz="1600" dirty="0" err="1">
                <a:latin typeface="Verdana"/>
                <a:cs typeface="Verdana"/>
              </a:rPr>
              <a:t>dkvjhs</a:t>
            </a:r>
            <a:r>
              <a:rPr lang="nl-NL" sz="1600" dirty="0">
                <a:latin typeface="Verdana"/>
                <a:cs typeface="Verdana"/>
              </a:rPr>
              <a:t> </a:t>
            </a:r>
            <a:r>
              <a:rPr lang="nl-NL" sz="1600" dirty="0" err="1">
                <a:latin typeface="Verdana"/>
                <a:cs typeface="Verdana"/>
              </a:rPr>
              <a:t>dv</a:t>
            </a:r>
            <a:endParaRPr lang="nl-NL" sz="1600" dirty="0">
              <a:latin typeface="Verdana"/>
              <a:cs typeface="Verdana"/>
            </a:endParaRPr>
          </a:p>
          <a:p>
            <a:pPr lvl="0"/>
            <a:endParaRPr lang="nl-N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afiek met opsomming">
    <p:spTree>
      <p:nvGrpSpPr>
        <p:cNvPr id="1" name=""/>
        <p:cNvGrpSpPr/>
        <p:nvPr/>
      </p:nvGrpSpPr>
      <p:grpSpPr>
        <a:xfrm>
          <a:off x="0" y="0"/>
          <a:ext cx="0" cy="0"/>
          <a:chOff x="0" y="0"/>
          <a:chExt cx="0" cy="0"/>
        </a:xfrm>
      </p:grpSpPr>
      <p:graphicFrame>
        <p:nvGraphicFramePr>
          <p:cNvPr id="4" name="Tijdelijke aanduiding voor inhoud 3"/>
          <p:cNvGraphicFramePr>
            <a:graphicFrameLocks/>
          </p:cNvGraphicFramePr>
          <p:nvPr userDrawn="1">
            <p:extLst>
              <p:ext uri="{D42A27DB-BD31-4B8C-83A1-F6EECF244321}">
                <p14:modId xmlns:p14="http://schemas.microsoft.com/office/powerpoint/2010/main" val="4210014381"/>
              </p:ext>
            </p:extLst>
          </p:nvPr>
        </p:nvGraphicFramePr>
        <p:xfrm>
          <a:off x="625664" y="1231200"/>
          <a:ext cx="3430417" cy="3369600"/>
        </p:xfrm>
        <a:graphic>
          <a:graphicData uri="http://schemas.openxmlformats.org/drawingml/2006/chart">
            <c:chart xmlns:c="http://schemas.openxmlformats.org/drawingml/2006/chart" xmlns:r="http://schemas.openxmlformats.org/officeDocument/2006/relationships" r:id="rId2"/>
          </a:graphicData>
        </a:graphic>
      </p:graphicFrame>
      <p:sp>
        <p:nvSpPr>
          <p:cNvPr id="9" name="Tijdelijke aanduiding voor voettekst 4"/>
          <p:cNvSpPr>
            <a:spLocks noGrp="1"/>
          </p:cNvSpPr>
          <p:nvPr>
            <p:ph type="ftr" sz="quarter" idx="3"/>
          </p:nvPr>
        </p:nvSpPr>
        <p:spPr>
          <a:xfrm>
            <a:off x="4572000" y="4767263"/>
            <a:ext cx="1966186" cy="244800"/>
          </a:xfrm>
          <a:prstGeom prst="rect">
            <a:avLst/>
          </a:prstGeom>
        </p:spPr>
        <p:txBody>
          <a:bodyPr lIns="0" rIns="43200"/>
          <a:lstStyle>
            <a:lvl1pPr algn="r">
              <a:defRPr sz="1000" baseline="0">
                <a:solidFill>
                  <a:schemeClr val="bg1"/>
                </a:solidFill>
                <a:latin typeface="Verdana" pitchFamily="34" charset="0"/>
              </a:defRPr>
            </a:lvl1pPr>
          </a:lstStyle>
          <a:p>
            <a:r>
              <a:rPr lang="nl-NL" smtClean="0"/>
              <a:t>Informatiebijeenkomst hoogspanningsinstallaties </a:t>
            </a:r>
            <a:endParaRPr lang="nl-NL" dirty="0"/>
          </a:p>
        </p:txBody>
      </p:sp>
      <p:sp>
        <p:nvSpPr>
          <p:cNvPr id="10" name="Tijdelijke aanduiding voor datum 3"/>
          <p:cNvSpPr>
            <a:spLocks noGrp="1"/>
          </p:cNvSpPr>
          <p:nvPr>
            <p:ph type="dt" sz="half" idx="2"/>
          </p:nvPr>
        </p:nvSpPr>
        <p:spPr>
          <a:xfrm>
            <a:off x="6538186" y="4767263"/>
            <a:ext cx="2133600" cy="244800"/>
          </a:xfrm>
          <a:prstGeom prst="rect">
            <a:avLst/>
          </a:prstGeom>
        </p:spPr>
        <p:txBody>
          <a:bodyPr lIns="0" rIns="0"/>
          <a:lstStyle>
            <a:lvl1pPr>
              <a:defRPr sz="1000" baseline="0">
                <a:solidFill>
                  <a:schemeClr val="bg1"/>
                </a:solidFill>
              </a:defRPr>
            </a:lvl1pPr>
          </a:lstStyle>
          <a:p>
            <a:fld id="{7DF18009-0D19-4F6A-BFB8-E94C8A385DCA}" type="datetime1">
              <a:rPr lang="nl-NL" smtClean="0">
                <a:latin typeface="Verdana" pitchFamily="34" charset="0"/>
              </a:rPr>
              <a:t>3-5-2022</a:t>
            </a:fld>
            <a:endParaRPr lang="nl-NL" dirty="0">
              <a:latin typeface="Verdana" pitchFamily="34" charset="0"/>
            </a:endParaRPr>
          </a:p>
        </p:txBody>
      </p:sp>
      <p:sp>
        <p:nvSpPr>
          <p:cNvPr id="11" name="Tijdelijke aanduiding voor dianummer 18"/>
          <p:cNvSpPr>
            <a:spLocks noGrp="1"/>
          </p:cNvSpPr>
          <p:nvPr>
            <p:ph type="sldNum" sz="quarter" idx="4"/>
          </p:nvPr>
        </p:nvSpPr>
        <p:spPr>
          <a:xfrm>
            <a:off x="457200" y="4766400"/>
            <a:ext cx="2510287" cy="244800"/>
          </a:xfrm>
          <a:prstGeom prst="rect">
            <a:avLst/>
          </a:prstGeom>
        </p:spPr>
        <p:txBody>
          <a:bodyPr/>
          <a:lstStyle>
            <a:lvl1pPr>
              <a:defRPr sz="1000" baseline="0">
                <a:solidFill>
                  <a:schemeClr val="bg1"/>
                </a:solidFill>
                <a:latin typeface="Verdana" pitchFamily="34" charset="0"/>
              </a:defRPr>
            </a:lvl1pPr>
          </a:lstStyle>
          <a:p>
            <a:fld id="{10A0A6AF-03C5-477E-939A-E28F7E7F05EA}" type="slidenum">
              <a:rPr lang="nl-NL" smtClean="0"/>
              <a:pPr/>
              <a:t>‹nr.›</a:t>
            </a:fld>
            <a:endParaRPr lang="nl-NL" dirty="0"/>
          </a:p>
        </p:txBody>
      </p:sp>
      <p:sp>
        <p:nvSpPr>
          <p:cNvPr id="7" name="Tijdelijke aanduiding voor tekst 9"/>
          <p:cNvSpPr>
            <a:spLocks noGrp="1"/>
          </p:cNvSpPr>
          <p:nvPr>
            <p:ph type="body" sz="quarter" idx="10" hasCustomPrompt="1"/>
          </p:nvPr>
        </p:nvSpPr>
        <p:spPr>
          <a:xfrm>
            <a:off x="4852800" y="1324800"/>
            <a:ext cx="3952800" cy="3045600"/>
          </a:xfrm>
        </p:spPr>
        <p:txBody>
          <a:bodyPr>
            <a:noAutofit/>
          </a:bodyPr>
          <a:lstStyle>
            <a:lvl1pPr>
              <a:defRPr sz="1600" baseline="0"/>
            </a:lvl1pPr>
            <a:lvl2pPr>
              <a:defRPr sz="1600" baseline="0"/>
            </a:lvl2pPr>
            <a:lvl3pPr>
              <a:defRPr sz="1600" baseline="0"/>
            </a:lvl3pPr>
            <a:lvl4pPr>
              <a:defRPr sz="1600" baseline="0"/>
            </a:lvl4pPr>
            <a:lvl5pPr>
              <a:defRPr sz="1600" baseline="0"/>
            </a:lvl5pPr>
          </a:lstStyle>
          <a:p>
            <a:pPr lvl="0"/>
            <a:r>
              <a:rPr lang="nl-NL" sz="1600" dirty="0" err="1">
                <a:latin typeface="Verdana"/>
                <a:cs typeface="Verdana"/>
              </a:rPr>
              <a:t>kjn</a:t>
            </a:r>
            <a:r>
              <a:rPr lang="nl-NL" sz="1600" dirty="0">
                <a:latin typeface="Verdana"/>
                <a:cs typeface="Verdana"/>
              </a:rPr>
              <a:t> </a:t>
            </a:r>
            <a:r>
              <a:rPr lang="nl-NL" sz="1600" dirty="0" err="1">
                <a:latin typeface="Verdana"/>
                <a:cs typeface="Verdana"/>
              </a:rPr>
              <a:t>vkjhs</a:t>
            </a:r>
            <a:r>
              <a:rPr lang="nl-NL" sz="1600" dirty="0">
                <a:latin typeface="Verdana"/>
                <a:cs typeface="Verdana"/>
              </a:rPr>
              <a:t> </a:t>
            </a:r>
            <a:r>
              <a:rPr lang="nl-NL" sz="1600" dirty="0" err="1">
                <a:latin typeface="Verdana"/>
                <a:cs typeface="Verdana"/>
              </a:rPr>
              <a:t>dvkjhs</a:t>
            </a:r>
            <a:r>
              <a:rPr lang="nl-NL" sz="1600" dirty="0">
                <a:latin typeface="Verdana"/>
                <a:cs typeface="Verdana"/>
              </a:rPr>
              <a:t> </a:t>
            </a:r>
            <a:r>
              <a:rPr lang="nl-NL" sz="1600" dirty="0" err="1">
                <a:latin typeface="Verdana"/>
                <a:cs typeface="Verdana"/>
              </a:rPr>
              <a:t>dkvjhs</a:t>
            </a:r>
            <a:r>
              <a:rPr lang="nl-NL" sz="1600" dirty="0">
                <a:latin typeface="Verdana"/>
                <a:cs typeface="Verdana"/>
              </a:rPr>
              <a:t> </a:t>
            </a:r>
            <a:r>
              <a:rPr lang="nl-NL" sz="1600" dirty="0" err="1">
                <a:latin typeface="Verdana"/>
                <a:cs typeface="Verdana"/>
              </a:rPr>
              <a:t>dv</a:t>
            </a:r>
            <a:endParaRPr lang="nl-NL" sz="1600" dirty="0">
              <a:latin typeface="Verdana"/>
              <a:cs typeface="Verdana"/>
            </a:endParaRPr>
          </a:p>
          <a:p>
            <a:pPr lvl="0"/>
            <a:endParaRPr lang="nl-NL" sz="1600" dirty="0">
              <a:latin typeface="Verdana"/>
              <a:cs typeface="Verdana"/>
            </a:endParaRPr>
          </a:p>
          <a:p>
            <a:pPr lvl="0"/>
            <a:r>
              <a:rPr lang="nl-NL" sz="1600" dirty="0" err="1">
                <a:latin typeface="Verdana"/>
                <a:cs typeface="Verdana"/>
              </a:rPr>
              <a:t>kjn</a:t>
            </a:r>
            <a:r>
              <a:rPr lang="nl-NL" sz="1600" dirty="0">
                <a:latin typeface="Verdana"/>
                <a:cs typeface="Verdana"/>
              </a:rPr>
              <a:t> </a:t>
            </a:r>
            <a:r>
              <a:rPr lang="nl-NL" sz="1600" dirty="0" err="1">
                <a:latin typeface="Verdana"/>
                <a:cs typeface="Verdana"/>
              </a:rPr>
              <a:t>vkjhs</a:t>
            </a:r>
            <a:r>
              <a:rPr lang="nl-NL" sz="1600" dirty="0">
                <a:latin typeface="Verdana"/>
                <a:cs typeface="Verdana"/>
              </a:rPr>
              <a:t> </a:t>
            </a:r>
            <a:r>
              <a:rPr lang="nl-NL" sz="1600" dirty="0" err="1">
                <a:latin typeface="Verdana"/>
                <a:cs typeface="Verdana"/>
              </a:rPr>
              <a:t>dvkjhs</a:t>
            </a:r>
            <a:r>
              <a:rPr lang="nl-NL" sz="1600" dirty="0">
                <a:latin typeface="Verdana"/>
                <a:cs typeface="Verdana"/>
              </a:rPr>
              <a:t> </a:t>
            </a:r>
            <a:r>
              <a:rPr lang="nl-NL" sz="1600" dirty="0" err="1">
                <a:latin typeface="Verdana"/>
                <a:cs typeface="Verdana"/>
              </a:rPr>
              <a:t>dkvjhs</a:t>
            </a:r>
            <a:r>
              <a:rPr lang="nl-NL" sz="1600" dirty="0">
                <a:latin typeface="Verdana"/>
                <a:cs typeface="Verdana"/>
              </a:rPr>
              <a:t> </a:t>
            </a:r>
            <a:r>
              <a:rPr lang="nl-NL" sz="1600" dirty="0" err="1">
                <a:latin typeface="Verdana"/>
                <a:cs typeface="Verdana"/>
              </a:rPr>
              <a:t>dv</a:t>
            </a:r>
            <a:endParaRPr lang="nl-NL" sz="1600" dirty="0">
              <a:latin typeface="Verdana"/>
              <a:cs typeface="Verdana"/>
            </a:endParaRPr>
          </a:p>
          <a:p>
            <a:pPr lvl="0"/>
            <a:endParaRPr lang="nl-NL" sz="1600" dirty="0">
              <a:latin typeface="Verdana"/>
              <a:cs typeface="Verdana"/>
            </a:endParaRPr>
          </a:p>
          <a:p>
            <a:pPr lvl="0"/>
            <a:r>
              <a:rPr lang="nl-NL" sz="1600" dirty="0" err="1">
                <a:latin typeface="Verdana"/>
                <a:cs typeface="Verdana"/>
              </a:rPr>
              <a:t>kjn</a:t>
            </a:r>
            <a:r>
              <a:rPr lang="nl-NL" sz="1600" dirty="0">
                <a:latin typeface="Verdana"/>
                <a:cs typeface="Verdana"/>
              </a:rPr>
              <a:t> </a:t>
            </a:r>
            <a:r>
              <a:rPr lang="nl-NL" sz="1600" dirty="0" err="1">
                <a:latin typeface="Verdana"/>
                <a:cs typeface="Verdana"/>
              </a:rPr>
              <a:t>vkjhs</a:t>
            </a:r>
            <a:r>
              <a:rPr lang="nl-NL" sz="1600" dirty="0">
                <a:latin typeface="Verdana"/>
                <a:cs typeface="Verdana"/>
              </a:rPr>
              <a:t> </a:t>
            </a:r>
            <a:r>
              <a:rPr lang="nl-NL" sz="1600" dirty="0" err="1">
                <a:latin typeface="Verdana"/>
                <a:cs typeface="Verdana"/>
              </a:rPr>
              <a:t>dvkjhs</a:t>
            </a:r>
            <a:r>
              <a:rPr lang="nl-NL" sz="1600" dirty="0">
                <a:latin typeface="Verdana"/>
                <a:cs typeface="Verdana"/>
              </a:rPr>
              <a:t> </a:t>
            </a:r>
            <a:r>
              <a:rPr lang="nl-NL" sz="1600" dirty="0" err="1">
                <a:latin typeface="Verdana"/>
                <a:cs typeface="Verdana"/>
              </a:rPr>
              <a:t>dkvjhs</a:t>
            </a:r>
            <a:r>
              <a:rPr lang="nl-NL" sz="1600" dirty="0">
                <a:latin typeface="Verdana"/>
                <a:cs typeface="Verdana"/>
              </a:rPr>
              <a:t> </a:t>
            </a:r>
            <a:r>
              <a:rPr lang="nl-NL" sz="1600" dirty="0" err="1">
                <a:latin typeface="Verdana"/>
                <a:cs typeface="Verdana"/>
              </a:rPr>
              <a:t>dv</a:t>
            </a:r>
            <a:endParaRPr lang="nl-NL" sz="1600" dirty="0">
              <a:latin typeface="Verdana"/>
              <a:cs typeface="Verdana"/>
            </a:endParaRPr>
          </a:p>
          <a:p>
            <a:pPr lvl="0"/>
            <a:endParaRPr lang="nl-NL" sz="1600" dirty="0">
              <a:latin typeface="Verdana"/>
              <a:cs typeface="Verdana"/>
            </a:endParaRPr>
          </a:p>
          <a:p>
            <a:pPr lvl="0"/>
            <a:r>
              <a:rPr lang="nl-NL" sz="1600" dirty="0" err="1">
                <a:latin typeface="Verdana"/>
                <a:cs typeface="Verdana"/>
              </a:rPr>
              <a:t>kjn</a:t>
            </a:r>
            <a:r>
              <a:rPr lang="nl-NL" sz="1600" dirty="0">
                <a:latin typeface="Verdana"/>
                <a:cs typeface="Verdana"/>
              </a:rPr>
              <a:t> </a:t>
            </a:r>
            <a:r>
              <a:rPr lang="nl-NL" sz="1600" dirty="0" err="1">
                <a:latin typeface="Verdana"/>
                <a:cs typeface="Verdana"/>
              </a:rPr>
              <a:t>vkjhs</a:t>
            </a:r>
            <a:r>
              <a:rPr lang="nl-NL" sz="1600" dirty="0">
                <a:latin typeface="Verdana"/>
                <a:cs typeface="Verdana"/>
              </a:rPr>
              <a:t> </a:t>
            </a:r>
            <a:r>
              <a:rPr lang="nl-NL" sz="1600" dirty="0" err="1">
                <a:latin typeface="Verdana"/>
                <a:cs typeface="Verdana"/>
              </a:rPr>
              <a:t>dvkjhs</a:t>
            </a:r>
            <a:r>
              <a:rPr lang="nl-NL" sz="1600" dirty="0">
                <a:latin typeface="Verdana"/>
                <a:cs typeface="Verdana"/>
              </a:rPr>
              <a:t> </a:t>
            </a:r>
            <a:r>
              <a:rPr lang="nl-NL" sz="1600" dirty="0" err="1">
                <a:latin typeface="Verdana"/>
                <a:cs typeface="Verdana"/>
              </a:rPr>
              <a:t>dkvjhs</a:t>
            </a:r>
            <a:r>
              <a:rPr lang="nl-NL" sz="1600" dirty="0">
                <a:latin typeface="Verdana"/>
                <a:cs typeface="Verdana"/>
              </a:rPr>
              <a:t> </a:t>
            </a:r>
            <a:r>
              <a:rPr lang="nl-NL" sz="1600" dirty="0" err="1">
                <a:latin typeface="Verdana"/>
                <a:cs typeface="Verdana"/>
              </a:rPr>
              <a:t>dv</a:t>
            </a:r>
            <a:endParaRPr lang="nl-NL" sz="1600" dirty="0">
              <a:latin typeface="Verdana"/>
              <a:cs typeface="Verdana"/>
            </a:endParaRPr>
          </a:p>
          <a:p>
            <a:pPr lvl="0"/>
            <a:endParaRPr lang="nl-NL" sz="1600" dirty="0">
              <a:latin typeface="Verdana"/>
              <a:cs typeface="Verdana"/>
            </a:endParaRPr>
          </a:p>
          <a:p>
            <a:pPr lvl="0"/>
            <a:r>
              <a:rPr lang="nl-NL" sz="1600" dirty="0" err="1">
                <a:latin typeface="Verdana"/>
                <a:cs typeface="Verdana"/>
              </a:rPr>
              <a:t>kjn</a:t>
            </a:r>
            <a:r>
              <a:rPr lang="nl-NL" sz="1600" dirty="0">
                <a:latin typeface="Verdana"/>
                <a:cs typeface="Verdana"/>
              </a:rPr>
              <a:t> </a:t>
            </a:r>
            <a:r>
              <a:rPr lang="nl-NL" sz="1600" dirty="0" err="1">
                <a:latin typeface="Verdana"/>
                <a:cs typeface="Verdana"/>
              </a:rPr>
              <a:t>vkjhs</a:t>
            </a:r>
            <a:r>
              <a:rPr lang="nl-NL" sz="1600" dirty="0">
                <a:latin typeface="Verdana"/>
                <a:cs typeface="Verdana"/>
              </a:rPr>
              <a:t> </a:t>
            </a:r>
            <a:r>
              <a:rPr lang="nl-NL" sz="1600" dirty="0" err="1">
                <a:latin typeface="Verdana"/>
                <a:cs typeface="Verdana"/>
              </a:rPr>
              <a:t>dvkjhs</a:t>
            </a:r>
            <a:r>
              <a:rPr lang="nl-NL" sz="1600" dirty="0">
                <a:latin typeface="Verdana"/>
                <a:cs typeface="Verdana"/>
              </a:rPr>
              <a:t> </a:t>
            </a:r>
            <a:r>
              <a:rPr lang="nl-NL" sz="1600" dirty="0" err="1">
                <a:latin typeface="Verdana"/>
                <a:cs typeface="Verdana"/>
              </a:rPr>
              <a:t>dkvjhs</a:t>
            </a:r>
            <a:r>
              <a:rPr lang="nl-NL" sz="1600" dirty="0">
                <a:latin typeface="Verdana"/>
                <a:cs typeface="Verdana"/>
              </a:rPr>
              <a:t> </a:t>
            </a:r>
            <a:r>
              <a:rPr lang="nl-NL" sz="1600" dirty="0" err="1">
                <a:latin typeface="Verdana"/>
                <a:cs typeface="Verdana"/>
              </a:rPr>
              <a:t>dv</a:t>
            </a:r>
            <a:endParaRPr lang="nl-NL" sz="1600" dirty="0">
              <a:latin typeface="Verdana"/>
              <a:cs typeface="Verdana"/>
            </a:endParaRPr>
          </a:p>
          <a:p>
            <a:pPr lvl="0"/>
            <a:endParaRPr lang="nl-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vak dia-breed">
    <p:spTree>
      <p:nvGrpSpPr>
        <p:cNvPr id="1" name=""/>
        <p:cNvGrpSpPr/>
        <p:nvPr/>
      </p:nvGrpSpPr>
      <p:grpSpPr>
        <a:xfrm>
          <a:off x="0" y="0"/>
          <a:ext cx="0" cy="0"/>
          <a:chOff x="0" y="0"/>
          <a:chExt cx="0" cy="0"/>
        </a:xfrm>
      </p:grpSpPr>
      <p:sp>
        <p:nvSpPr>
          <p:cNvPr id="8" name="Tijdelijke aanduiding voor voettekst 4"/>
          <p:cNvSpPr>
            <a:spLocks noGrp="1"/>
          </p:cNvSpPr>
          <p:nvPr>
            <p:ph type="ftr" sz="quarter" idx="3"/>
          </p:nvPr>
        </p:nvSpPr>
        <p:spPr>
          <a:xfrm>
            <a:off x="4572000" y="4767263"/>
            <a:ext cx="1966186" cy="244800"/>
          </a:xfrm>
          <a:prstGeom prst="rect">
            <a:avLst/>
          </a:prstGeom>
        </p:spPr>
        <p:txBody>
          <a:bodyPr lIns="0" rIns="43200"/>
          <a:lstStyle>
            <a:lvl1pPr algn="r">
              <a:defRPr sz="1000" baseline="0">
                <a:solidFill>
                  <a:schemeClr val="bg1"/>
                </a:solidFill>
                <a:latin typeface="Verdana" pitchFamily="34" charset="0"/>
              </a:defRPr>
            </a:lvl1pPr>
          </a:lstStyle>
          <a:p>
            <a:r>
              <a:rPr lang="nl-NL" smtClean="0"/>
              <a:t>Informatiebijeenkomst hoogspanningsinstallaties </a:t>
            </a:r>
            <a:endParaRPr lang="nl-NL" dirty="0"/>
          </a:p>
        </p:txBody>
      </p:sp>
      <p:sp>
        <p:nvSpPr>
          <p:cNvPr id="9" name="Tijdelijke aanduiding voor datum 3"/>
          <p:cNvSpPr>
            <a:spLocks noGrp="1"/>
          </p:cNvSpPr>
          <p:nvPr>
            <p:ph type="dt" sz="half" idx="2"/>
          </p:nvPr>
        </p:nvSpPr>
        <p:spPr>
          <a:xfrm>
            <a:off x="6538186" y="4767263"/>
            <a:ext cx="2133600" cy="244800"/>
          </a:xfrm>
          <a:prstGeom prst="rect">
            <a:avLst/>
          </a:prstGeom>
        </p:spPr>
        <p:txBody>
          <a:bodyPr lIns="0" rIns="0"/>
          <a:lstStyle>
            <a:lvl1pPr>
              <a:defRPr sz="1000" baseline="0">
                <a:solidFill>
                  <a:schemeClr val="bg1"/>
                </a:solidFill>
              </a:defRPr>
            </a:lvl1pPr>
          </a:lstStyle>
          <a:p>
            <a:fld id="{819A0C52-1732-47F6-A0D7-00F5CCB39C1B}" type="datetime1">
              <a:rPr lang="nl-NL" smtClean="0">
                <a:latin typeface="Verdana" pitchFamily="34" charset="0"/>
              </a:rPr>
              <a:t>3-5-2022</a:t>
            </a:fld>
            <a:endParaRPr lang="nl-NL" dirty="0">
              <a:latin typeface="Verdana" pitchFamily="34" charset="0"/>
            </a:endParaRPr>
          </a:p>
        </p:txBody>
      </p:sp>
      <p:sp>
        <p:nvSpPr>
          <p:cNvPr id="10" name="Tijdelijke aanduiding voor dianummer 18"/>
          <p:cNvSpPr>
            <a:spLocks noGrp="1"/>
          </p:cNvSpPr>
          <p:nvPr>
            <p:ph type="sldNum" sz="quarter" idx="4"/>
          </p:nvPr>
        </p:nvSpPr>
        <p:spPr>
          <a:xfrm>
            <a:off x="457200" y="4766400"/>
            <a:ext cx="2510287" cy="244800"/>
          </a:xfrm>
          <a:prstGeom prst="rect">
            <a:avLst/>
          </a:prstGeom>
        </p:spPr>
        <p:txBody>
          <a:bodyPr/>
          <a:lstStyle>
            <a:lvl1pPr>
              <a:defRPr sz="1000" baseline="0">
                <a:solidFill>
                  <a:schemeClr val="bg1"/>
                </a:solidFill>
                <a:latin typeface="Verdana" pitchFamily="34" charset="0"/>
              </a:defRPr>
            </a:lvl1pPr>
          </a:lstStyle>
          <a:p>
            <a:fld id="{10A0A6AF-03C5-477E-939A-E28F7E7F05EA}" type="slidenum">
              <a:rPr lang="nl-NL" smtClean="0"/>
              <a:pPr/>
              <a:t>‹nr.›</a:t>
            </a:fld>
            <a:endParaRPr lang="nl-NL" dirty="0"/>
          </a:p>
        </p:txBody>
      </p:sp>
      <p:sp>
        <p:nvSpPr>
          <p:cNvPr id="6" name="Tijdelijke aanduiding voor tekst 6"/>
          <p:cNvSpPr>
            <a:spLocks noGrp="1"/>
          </p:cNvSpPr>
          <p:nvPr>
            <p:ph type="body" sz="quarter" idx="10" hasCustomPrompt="1"/>
          </p:nvPr>
        </p:nvSpPr>
        <p:spPr>
          <a:xfrm>
            <a:off x="327600" y="1324800"/>
            <a:ext cx="8478000" cy="3240000"/>
          </a:xfrm>
        </p:spPr>
        <p:txBody>
          <a:bodyPr>
            <a:no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1600" baseline="0"/>
            </a:lvl1pPr>
            <a:lvl2pPr>
              <a:defRPr sz="1600" baseline="0"/>
            </a:lvl2pPr>
            <a:lvl3pPr>
              <a:defRPr sz="1600" baseline="0"/>
            </a:lvl3pPr>
            <a:lvl4pPr>
              <a:defRPr sz="1600" baseline="0"/>
            </a:lvl4pPr>
            <a:lvl5pPr>
              <a:defRPr sz="1600" baseline="0"/>
            </a:lvl5pPr>
          </a:lstStyle>
          <a:p>
            <a:r>
              <a:rPr lang="nl-NL" sz="1600" dirty="0">
                <a:latin typeface="Verdana"/>
                <a:cs typeface="Verdana"/>
              </a:rPr>
              <a:t>Hier kan een volledige tekst worden geplaatst. Hier kan een volledige tekst worden geplaatst. Hier kan een volledige tekst worden geplaatst.</a:t>
            </a:r>
          </a:p>
          <a:p>
            <a:r>
              <a:rPr lang="nl-NL" sz="1600" dirty="0">
                <a:latin typeface="Verdana"/>
                <a:cs typeface="Verdana"/>
              </a:rPr>
              <a:t>Hier kan een volledige tekst worden geplaatst. Hier kan een volledige tekst worden geplaatst. Hier kan een volledige tekst worden geplaatst.</a:t>
            </a:r>
          </a:p>
          <a:p>
            <a:r>
              <a:rPr lang="nl-NL" sz="1600" dirty="0">
                <a:latin typeface="Verdana"/>
                <a:cs typeface="Verdana"/>
              </a:rPr>
              <a:t>Hier kan een volledige tekst worden geplaatst. Hier kan een volledige tekst worden geplaatst. Hier kan een volledige tekst worden geplaatst.</a:t>
            </a:r>
          </a:p>
          <a:p>
            <a:r>
              <a:rPr lang="nl-NL" sz="1600" dirty="0">
                <a:latin typeface="Verdana"/>
                <a:cs typeface="Verdana"/>
              </a:rPr>
              <a:t>Hier kan een volledige tekst worden geplaatst. Hier kan een volledige tekst worden geplaatst. Hier kan een volledige tekst worden geplaatst.</a:t>
            </a:r>
          </a:p>
          <a:p>
            <a:r>
              <a:rPr lang="nl-NL" sz="1600" dirty="0">
                <a:latin typeface="Verdana"/>
                <a:cs typeface="Verdana"/>
              </a:rPr>
              <a:t>Hier kan een volledige tekst worden geplaatst. Hier kan een volledige tekst worden geplaatst. Hier kan een volledige tekst worden geplaatst.</a:t>
            </a:r>
          </a:p>
          <a:p>
            <a:r>
              <a:rPr lang="nl-NL" sz="1600" dirty="0">
                <a:latin typeface="Verdana"/>
                <a:cs typeface="Verdana"/>
              </a:rPr>
              <a:t>Hier kan een volledige tekst worden geplaatst. Hier kan een volledige tekst worden geplaatst. Hier kan een volledige tekst worden geplaatst.</a:t>
            </a:r>
          </a:p>
          <a:p>
            <a:endParaRPr lang="en-US" sz="1600" dirty="0">
              <a:latin typeface="Verdana"/>
              <a:cs typeface="Verdana"/>
            </a:endParaRPr>
          </a:p>
          <a:p>
            <a:endParaRPr lang="nl-NL" sz="1600" dirty="0">
              <a:latin typeface="Verdana"/>
              <a:cs typeface="Verdana"/>
            </a:endParaRPr>
          </a:p>
          <a:p>
            <a:endParaRPr lang="nl-NL" sz="1600" dirty="0">
              <a:latin typeface="Verdana"/>
              <a:cs typeface="Verdana"/>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NL" dirty="0"/>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1" name="Tijdelijke aanduiding voor voettekst 4"/>
          <p:cNvSpPr>
            <a:spLocks noGrp="1"/>
          </p:cNvSpPr>
          <p:nvPr>
            <p:ph type="ftr" sz="quarter" idx="3"/>
          </p:nvPr>
        </p:nvSpPr>
        <p:spPr>
          <a:xfrm>
            <a:off x="4572000" y="4767263"/>
            <a:ext cx="1966186" cy="244800"/>
          </a:xfrm>
          <a:prstGeom prst="rect">
            <a:avLst/>
          </a:prstGeom>
        </p:spPr>
        <p:txBody>
          <a:bodyPr lIns="0" rIns="43200"/>
          <a:lstStyle>
            <a:lvl1pPr algn="r">
              <a:defRPr sz="1000" baseline="0">
                <a:solidFill>
                  <a:schemeClr val="bg1"/>
                </a:solidFill>
                <a:latin typeface="Verdana" pitchFamily="34" charset="0"/>
              </a:defRPr>
            </a:lvl1pPr>
          </a:lstStyle>
          <a:p>
            <a:r>
              <a:rPr lang="nl-NL" smtClean="0"/>
              <a:t>Informatiebijeenkomst hoogspanningsinstallaties </a:t>
            </a:r>
            <a:endParaRPr lang="nl-NL" dirty="0"/>
          </a:p>
        </p:txBody>
      </p:sp>
      <p:sp>
        <p:nvSpPr>
          <p:cNvPr id="12" name="Tijdelijke aanduiding voor datum 3"/>
          <p:cNvSpPr>
            <a:spLocks noGrp="1"/>
          </p:cNvSpPr>
          <p:nvPr>
            <p:ph type="dt" sz="half" idx="2"/>
          </p:nvPr>
        </p:nvSpPr>
        <p:spPr>
          <a:xfrm>
            <a:off x="6538186" y="4767263"/>
            <a:ext cx="2133600" cy="244800"/>
          </a:xfrm>
          <a:prstGeom prst="rect">
            <a:avLst/>
          </a:prstGeom>
        </p:spPr>
        <p:txBody>
          <a:bodyPr lIns="0" rIns="0"/>
          <a:lstStyle>
            <a:lvl1pPr>
              <a:defRPr sz="1000" baseline="0">
                <a:solidFill>
                  <a:schemeClr val="bg1"/>
                </a:solidFill>
              </a:defRPr>
            </a:lvl1pPr>
          </a:lstStyle>
          <a:p>
            <a:fld id="{85C22F66-32C3-4F3E-B2EB-50BAF1C027FB}" type="datetime1">
              <a:rPr lang="nl-NL" smtClean="0">
                <a:latin typeface="Verdana" pitchFamily="34" charset="0"/>
              </a:rPr>
              <a:t>3-5-2022</a:t>
            </a:fld>
            <a:endParaRPr lang="nl-NL" dirty="0">
              <a:latin typeface="Verdana" pitchFamily="34" charset="0"/>
            </a:endParaRPr>
          </a:p>
        </p:txBody>
      </p:sp>
      <p:sp>
        <p:nvSpPr>
          <p:cNvPr id="13" name="Tijdelijke aanduiding voor dianummer 18"/>
          <p:cNvSpPr>
            <a:spLocks noGrp="1"/>
          </p:cNvSpPr>
          <p:nvPr>
            <p:ph type="sldNum" sz="quarter" idx="4"/>
          </p:nvPr>
        </p:nvSpPr>
        <p:spPr>
          <a:xfrm>
            <a:off x="457200" y="4766400"/>
            <a:ext cx="2510287" cy="244800"/>
          </a:xfrm>
          <a:prstGeom prst="rect">
            <a:avLst/>
          </a:prstGeom>
        </p:spPr>
        <p:txBody>
          <a:bodyPr/>
          <a:lstStyle>
            <a:lvl1pPr>
              <a:defRPr sz="1000" baseline="0">
                <a:solidFill>
                  <a:schemeClr val="bg1"/>
                </a:solidFill>
                <a:latin typeface="Verdana" pitchFamily="34" charset="0"/>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558687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063649"/>
            <a:ext cx="7772400" cy="1263084"/>
          </a:xfrm>
        </p:spPr>
        <p:txBody>
          <a:bodyPr anchor="t"/>
          <a:lstStyle>
            <a:lvl1pPr algn="l">
              <a:defRPr sz="4000" b="1" cap="all"/>
            </a:lvl1pPr>
          </a:lstStyle>
          <a:p>
            <a:r>
              <a:rPr lang="nl-NL"/>
              <a:t>Klik om de stijl te bewerken</a:t>
            </a:r>
            <a:endParaRPr lang="nl-NL" dirty="0"/>
          </a:p>
        </p:txBody>
      </p:sp>
      <p:sp>
        <p:nvSpPr>
          <p:cNvPr id="3" name="Tijdelijke aanduiding voor tekst 2"/>
          <p:cNvSpPr>
            <a:spLocks noGrp="1"/>
          </p:cNvSpPr>
          <p:nvPr>
            <p:ph type="body" idx="1"/>
          </p:nvPr>
        </p:nvSpPr>
        <p:spPr>
          <a:xfrm>
            <a:off x="722313" y="1834996"/>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11" name="Tijdelijke aanduiding voor voettekst 4"/>
          <p:cNvSpPr>
            <a:spLocks noGrp="1"/>
          </p:cNvSpPr>
          <p:nvPr>
            <p:ph type="ftr" sz="quarter" idx="3"/>
          </p:nvPr>
        </p:nvSpPr>
        <p:spPr>
          <a:xfrm>
            <a:off x="4572000" y="4767263"/>
            <a:ext cx="1966186" cy="244800"/>
          </a:xfrm>
          <a:prstGeom prst="rect">
            <a:avLst/>
          </a:prstGeom>
        </p:spPr>
        <p:txBody>
          <a:bodyPr lIns="0" rIns="43200"/>
          <a:lstStyle>
            <a:lvl1pPr algn="r">
              <a:defRPr sz="1000" baseline="0">
                <a:solidFill>
                  <a:schemeClr val="bg1"/>
                </a:solidFill>
                <a:latin typeface="Verdana" pitchFamily="34" charset="0"/>
              </a:defRPr>
            </a:lvl1pPr>
          </a:lstStyle>
          <a:p>
            <a:r>
              <a:rPr lang="nl-NL" smtClean="0"/>
              <a:t>Informatiebijeenkomst hoogspanningsinstallaties </a:t>
            </a:r>
            <a:endParaRPr lang="nl-NL" dirty="0"/>
          </a:p>
        </p:txBody>
      </p:sp>
      <p:sp>
        <p:nvSpPr>
          <p:cNvPr id="12" name="Tijdelijke aanduiding voor datum 3"/>
          <p:cNvSpPr>
            <a:spLocks noGrp="1"/>
          </p:cNvSpPr>
          <p:nvPr>
            <p:ph type="dt" sz="half" idx="2"/>
          </p:nvPr>
        </p:nvSpPr>
        <p:spPr>
          <a:xfrm>
            <a:off x="6538186" y="4767263"/>
            <a:ext cx="2133600" cy="244800"/>
          </a:xfrm>
          <a:prstGeom prst="rect">
            <a:avLst/>
          </a:prstGeom>
        </p:spPr>
        <p:txBody>
          <a:bodyPr lIns="0" rIns="0"/>
          <a:lstStyle>
            <a:lvl1pPr>
              <a:defRPr sz="1000" baseline="0">
                <a:solidFill>
                  <a:schemeClr val="bg1"/>
                </a:solidFill>
              </a:defRPr>
            </a:lvl1pPr>
          </a:lstStyle>
          <a:p>
            <a:fld id="{D765E605-D3BB-48C0-831B-B6309948C0B9}" type="datetime1">
              <a:rPr lang="nl-NL" smtClean="0">
                <a:latin typeface="Verdana" pitchFamily="34" charset="0"/>
              </a:rPr>
              <a:t>3-5-2022</a:t>
            </a:fld>
            <a:endParaRPr lang="nl-NL" dirty="0">
              <a:latin typeface="Verdana" pitchFamily="34" charset="0"/>
            </a:endParaRPr>
          </a:p>
        </p:txBody>
      </p:sp>
      <p:sp>
        <p:nvSpPr>
          <p:cNvPr id="13" name="Tijdelijke aanduiding voor dianummer 18"/>
          <p:cNvSpPr>
            <a:spLocks noGrp="1"/>
          </p:cNvSpPr>
          <p:nvPr>
            <p:ph type="sldNum" sz="quarter" idx="4"/>
          </p:nvPr>
        </p:nvSpPr>
        <p:spPr>
          <a:xfrm>
            <a:off x="457200" y="4766400"/>
            <a:ext cx="2510287" cy="244800"/>
          </a:xfrm>
          <a:prstGeom prst="rect">
            <a:avLst/>
          </a:prstGeom>
        </p:spPr>
        <p:txBody>
          <a:bodyPr/>
          <a:lstStyle>
            <a:lvl1pPr>
              <a:defRPr sz="1000" baseline="0">
                <a:solidFill>
                  <a:schemeClr val="bg1"/>
                </a:solidFill>
                <a:latin typeface="Verdana" pitchFamily="34" charset="0"/>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721663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457200" y="1972800"/>
            <a:ext cx="4038600" cy="2545556"/>
          </a:xfrm>
        </p:spPr>
        <p:txBody>
          <a:bodyPr/>
          <a:lstStyle>
            <a:lvl1pPr>
              <a:defRPr sz="2400" baseline="0"/>
            </a:lvl1pPr>
            <a:lvl2pPr>
              <a:defRPr sz="2000" baseline="0"/>
            </a:lvl2pPr>
            <a:lvl3pPr>
              <a:defRPr sz="1800" baseline="0"/>
            </a:lvl3pPr>
            <a:lvl4pPr>
              <a:defRPr sz="1800" baseline="0"/>
            </a:lvl4pPr>
            <a:lvl5pPr>
              <a:defRPr sz="1600" baseline="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p:txBody>
          <a:bodyPr/>
          <a:lstStyle/>
          <a:p>
            <a:r>
              <a:rPr lang="nl-NL"/>
              <a:t>Klik om de stijl te bewerken</a:t>
            </a:r>
            <a:endParaRPr lang="nl-NL" dirty="0"/>
          </a:p>
        </p:txBody>
      </p:sp>
      <p:sp>
        <p:nvSpPr>
          <p:cNvPr id="4" name="Tijdelijke aanduiding voor inhoud 3"/>
          <p:cNvSpPr>
            <a:spLocks noGrp="1"/>
          </p:cNvSpPr>
          <p:nvPr>
            <p:ph sz="half" idx="2"/>
          </p:nvPr>
        </p:nvSpPr>
        <p:spPr>
          <a:xfrm>
            <a:off x="4648200" y="1972800"/>
            <a:ext cx="4038600" cy="2545556"/>
          </a:xfrm>
        </p:spPr>
        <p:txBody>
          <a:bodyPr/>
          <a:lstStyle>
            <a:lvl1pPr>
              <a:defRPr sz="2400" baseline="0"/>
            </a:lvl1pPr>
            <a:lvl2pPr>
              <a:defRPr sz="2000" baseline="0"/>
            </a:lvl2pPr>
            <a:lvl3pPr>
              <a:defRPr sz="1800" baseline="0"/>
            </a:lvl3pPr>
            <a:lvl4pPr>
              <a:defRPr sz="1800" baseline="0"/>
            </a:lvl4pPr>
            <a:lvl5pPr>
              <a:defRPr sz="1600" baseline="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9" name="Tijdelijke aanduiding voor voettekst 4"/>
          <p:cNvSpPr>
            <a:spLocks noGrp="1"/>
          </p:cNvSpPr>
          <p:nvPr>
            <p:ph type="ftr" sz="quarter" idx="3"/>
          </p:nvPr>
        </p:nvSpPr>
        <p:spPr>
          <a:xfrm>
            <a:off x="4572000" y="4767263"/>
            <a:ext cx="1966186" cy="244800"/>
          </a:xfrm>
          <a:prstGeom prst="rect">
            <a:avLst/>
          </a:prstGeom>
        </p:spPr>
        <p:txBody>
          <a:bodyPr lIns="0" rIns="43200"/>
          <a:lstStyle>
            <a:lvl1pPr algn="r">
              <a:defRPr sz="1000" baseline="0">
                <a:solidFill>
                  <a:schemeClr val="bg1"/>
                </a:solidFill>
                <a:latin typeface="Verdana" pitchFamily="34" charset="0"/>
              </a:defRPr>
            </a:lvl1pPr>
          </a:lstStyle>
          <a:p>
            <a:r>
              <a:rPr lang="nl-NL" smtClean="0"/>
              <a:t>Informatiebijeenkomst hoogspanningsinstallaties </a:t>
            </a:r>
            <a:endParaRPr lang="nl-NL" dirty="0"/>
          </a:p>
        </p:txBody>
      </p:sp>
      <p:sp>
        <p:nvSpPr>
          <p:cNvPr id="10" name="Tijdelijke aanduiding voor datum 3"/>
          <p:cNvSpPr>
            <a:spLocks noGrp="1"/>
          </p:cNvSpPr>
          <p:nvPr>
            <p:ph type="dt" sz="half" idx="10"/>
          </p:nvPr>
        </p:nvSpPr>
        <p:spPr>
          <a:xfrm>
            <a:off x="6538186" y="4767263"/>
            <a:ext cx="2133600" cy="244800"/>
          </a:xfrm>
          <a:prstGeom prst="rect">
            <a:avLst/>
          </a:prstGeom>
        </p:spPr>
        <p:txBody>
          <a:bodyPr lIns="0" rIns="0"/>
          <a:lstStyle>
            <a:lvl1pPr>
              <a:defRPr sz="1000" baseline="0">
                <a:solidFill>
                  <a:schemeClr val="bg1"/>
                </a:solidFill>
              </a:defRPr>
            </a:lvl1pPr>
          </a:lstStyle>
          <a:p>
            <a:fld id="{41AB2598-C316-4E38-8771-77DF1927F319}" type="datetime1">
              <a:rPr lang="nl-NL" smtClean="0">
                <a:latin typeface="Verdana" pitchFamily="34" charset="0"/>
              </a:rPr>
              <a:t>3-5-2022</a:t>
            </a:fld>
            <a:endParaRPr lang="nl-NL" dirty="0">
              <a:latin typeface="Verdana" pitchFamily="34" charset="0"/>
            </a:endParaRPr>
          </a:p>
        </p:txBody>
      </p:sp>
      <p:sp>
        <p:nvSpPr>
          <p:cNvPr id="11" name="Tijdelijke aanduiding voor dianummer 18"/>
          <p:cNvSpPr>
            <a:spLocks noGrp="1"/>
          </p:cNvSpPr>
          <p:nvPr>
            <p:ph type="sldNum" sz="quarter" idx="4"/>
          </p:nvPr>
        </p:nvSpPr>
        <p:spPr>
          <a:xfrm>
            <a:off x="457200" y="4766400"/>
            <a:ext cx="2510287" cy="244800"/>
          </a:xfrm>
          <a:prstGeom prst="rect">
            <a:avLst/>
          </a:prstGeom>
        </p:spPr>
        <p:txBody>
          <a:bodyPr/>
          <a:lstStyle>
            <a:lvl1pPr>
              <a:defRPr sz="1000" baseline="0">
                <a:solidFill>
                  <a:schemeClr val="bg1"/>
                </a:solidFill>
                <a:latin typeface="Verdana" pitchFamily="34" charset="0"/>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631434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1026538"/>
            <a:ext cx="8229600" cy="474452"/>
          </a:xfrm>
        </p:spPr>
        <p:txBody>
          <a:bodyPr>
            <a:noAutofit/>
          </a:bodyPr>
          <a:lstStyle>
            <a:lvl1pPr>
              <a:defRPr sz="2600" baseline="0"/>
            </a:lvl1pPr>
          </a:lstStyle>
          <a:p>
            <a:r>
              <a:rPr lang="nl-NL"/>
              <a:t>Klik om de stijl te bewerken</a:t>
            </a:r>
            <a:endParaRPr lang="nl-NL" dirty="0"/>
          </a:p>
        </p:txBody>
      </p:sp>
      <p:sp>
        <p:nvSpPr>
          <p:cNvPr id="3" name="Tijdelijke aanduiding voor tekst 2"/>
          <p:cNvSpPr>
            <a:spLocks noGrp="1"/>
          </p:cNvSpPr>
          <p:nvPr>
            <p:ph type="body" idx="1"/>
          </p:nvPr>
        </p:nvSpPr>
        <p:spPr>
          <a:xfrm>
            <a:off x="457200" y="1518242"/>
            <a:ext cx="4040188" cy="595971"/>
          </a:xfrm>
        </p:spPr>
        <p:txBody>
          <a:bodyPr anchor="b"/>
          <a:lstStyle>
            <a:lvl1pPr marL="0" indent="0">
              <a:spcBef>
                <a:spcPts val="0"/>
              </a:spcBef>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47977"/>
            <a:ext cx="4040188" cy="244664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tekst 4"/>
          <p:cNvSpPr>
            <a:spLocks noGrp="1"/>
          </p:cNvSpPr>
          <p:nvPr>
            <p:ph type="body" sz="quarter" idx="3"/>
          </p:nvPr>
        </p:nvSpPr>
        <p:spPr>
          <a:xfrm>
            <a:off x="4645028" y="1519200"/>
            <a:ext cx="4041775" cy="597600"/>
          </a:xfrm>
        </p:spPr>
        <p:txBody>
          <a:bodyPr anchor="b"/>
          <a:lstStyle>
            <a:lvl1pPr marL="0" indent="0">
              <a:spcBef>
                <a:spcPts val="0"/>
              </a:spcBef>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8" y="2149200"/>
            <a:ext cx="4041775" cy="24480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1" name="Tijdelijke aanduiding voor voettekst 4"/>
          <p:cNvSpPr>
            <a:spLocks noGrp="1"/>
          </p:cNvSpPr>
          <p:nvPr>
            <p:ph type="ftr" sz="quarter" idx="10"/>
          </p:nvPr>
        </p:nvSpPr>
        <p:spPr>
          <a:xfrm>
            <a:off x="4572000" y="4767263"/>
            <a:ext cx="1966186" cy="244800"/>
          </a:xfrm>
          <a:prstGeom prst="rect">
            <a:avLst/>
          </a:prstGeom>
        </p:spPr>
        <p:txBody>
          <a:bodyPr lIns="0" rIns="43200"/>
          <a:lstStyle>
            <a:lvl1pPr algn="r">
              <a:defRPr sz="1000" baseline="0">
                <a:solidFill>
                  <a:schemeClr val="bg1"/>
                </a:solidFill>
                <a:latin typeface="Verdana" pitchFamily="34" charset="0"/>
              </a:defRPr>
            </a:lvl1pPr>
          </a:lstStyle>
          <a:p>
            <a:r>
              <a:rPr lang="nl-NL" smtClean="0"/>
              <a:t>Informatiebijeenkomst hoogspanningsinstallaties </a:t>
            </a:r>
            <a:endParaRPr lang="nl-NL" dirty="0"/>
          </a:p>
        </p:txBody>
      </p:sp>
      <p:sp>
        <p:nvSpPr>
          <p:cNvPr id="12" name="Tijdelijke aanduiding voor datum 3"/>
          <p:cNvSpPr>
            <a:spLocks noGrp="1"/>
          </p:cNvSpPr>
          <p:nvPr>
            <p:ph type="dt" sz="half" idx="11"/>
          </p:nvPr>
        </p:nvSpPr>
        <p:spPr>
          <a:xfrm>
            <a:off x="6538186" y="4767263"/>
            <a:ext cx="2133600" cy="244800"/>
          </a:xfrm>
          <a:prstGeom prst="rect">
            <a:avLst/>
          </a:prstGeom>
        </p:spPr>
        <p:txBody>
          <a:bodyPr lIns="0" rIns="0"/>
          <a:lstStyle>
            <a:lvl1pPr>
              <a:defRPr sz="1000" baseline="0">
                <a:solidFill>
                  <a:schemeClr val="bg1"/>
                </a:solidFill>
              </a:defRPr>
            </a:lvl1pPr>
          </a:lstStyle>
          <a:p>
            <a:fld id="{CB5E4E7D-F3D5-45B1-90E8-3A8B83AE0645}" type="datetime1">
              <a:rPr lang="nl-NL" smtClean="0">
                <a:latin typeface="Verdana" pitchFamily="34" charset="0"/>
              </a:rPr>
              <a:t>3-5-2022</a:t>
            </a:fld>
            <a:endParaRPr lang="nl-NL" dirty="0">
              <a:latin typeface="Verdana" pitchFamily="34" charset="0"/>
            </a:endParaRPr>
          </a:p>
        </p:txBody>
      </p:sp>
      <p:sp>
        <p:nvSpPr>
          <p:cNvPr id="13" name="Tijdelijke aanduiding voor dianummer 18"/>
          <p:cNvSpPr>
            <a:spLocks noGrp="1"/>
          </p:cNvSpPr>
          <p:nvPr>
            <p:ph type="sldNum" sz="quarter" idx="12"/>
          </p:nvPr>
        </p:nvSpPr>
        <p:spPr>
          <a:xfrm>
            <a:off x="457200" y="4766400"/>
            <a:ext cx="2510287" cy="244800"/>
          </a:xfrm>
          <a:prstGeom prst="rect">
            <a:avLst/>
          </a:prstGeom>
        </p:spPr>
        <p:txBody>
          <a:bodyPr/>
          <a:lstStyle>
            <a:lvl1pPr>
              <a:defRPr sz="1000" baseline="0">
                <a:solidFill>
                  <a:schemeClr val="bg1"/>
                </a:solidFill>
                <a:latin typeface="Verdana" pitchFamily="34" charset="0"/>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344282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NL" dirty="0"/>
          </a:p>
        </p:txBody>
      </p:sp>
      <p:sp>
        <p:nvSpPr>
          <p:cNvPr id="7" name="Tijdelijke aanduiding voor voettekst 4"/>
          <p:cNvSpPr>
            <a:spLocks noGrp="1"/>
          </p:cNvSpPr>
          <p:nvPr>
            <p:ph type="ftr" sz="quarter" idx="3"/>
          </p:nvPr>
        </p:nvSpPr>
        <p:spPr>
          <a:xfrm>
            <a:off x="4572000" y="4767263"/>
            <a:ext cx="1966186" cy="244800"/>
          </a:xfrm>
          <a:prstGeom prst="rect">
            <a:avLst/>
          </a:prstGeom>
        </p:spPr>
        <p:txBody>
          <a:bodyPr lIns="0" rIns="43200"/>
          <a:lstStyle>
            <a:lvl1pPr algn="r">
              <a:defRPr sz="1000" baseline="0">
                <a:solidFill>
                  <a:schemeClr val="bg1"/>
                </a:solidFill>
                <a:latin typeface="Verdana" pitchFamily="34" charset="0"/>
              </a:defRPr>
            </a:lvl1pPr>
          </a:lstStyle>
          <a:p>
            <a:r>
              <a:rPr lang="nl-NL" smtClean="0"/>
              <a:t>Informatiebijeenkomst hoogspanningsinstallaties </a:t>
            </a:r>
            <a:endParaRPr lang="nl-NL" dirty="0"/>
          </a:p>
        </p:txBody>
      </p:sp>
      <p:sp>
        <p:nvSpPr>
          <p:cNvPr id="8" name="Tijdelijke aanduiding voor datum 3"/>
          <p:cNvSpPr>
            <a:spLocks noGrp="1"/>
          </p:cNvSpPr>
          <p:nvPr>
            <p:ph type="dt" sz="half" idx="2"/>
          </p:nvPr>
        </p:nvSpPr>
        <p:spPr>
          <a:xfrm>
            <a:off x="6538186" y="4767263"/>
            <a:ext cx="2133600" cy="244800"/>
          </a:xfrm>
          <a:prstGeom prst="rect">
            <a:avLst/>
          </a:prstGeom>
        </p:spPr>
        <p:txBody>
          <a:bodyPr lIns="0" rIns="0"/>
          <a:lstStyle>
            <a:lvl1pPr>
              <a:defRPr sz="1000" baseline="0">
                <a:solidFill>
                  <a:schemeClr val="bg1"/>
                </a:solidFill>
              </a:defRPr>
            </a:lvl1pPr>
          </a:lstStyle>
          <a:p>
            <a:fld id="{E7734954-B945-409C-940F-E3FEBD3D5974}" type="datetime1">
              <a:rPr lang="nl-NL" smtClean="0">
                <a:latin typeface="Verdana" pitchFamily="34" charset="0"/>
              </a:rPr>
              <a:t>3-5-2022</a:t>
            </a:fld>
            <a:endParaRPr lang="nl-NL" dirty="0">
              <a:latin typeface="Verdana" pitchFamily="34" charset="0"/>
            </a:endParaRPr>
          </a:p>
        </p:txBody>
      </p:sp>
      <p:sp>
        <p:nvSpPr>
          <p:cNvPr id="9" name="Tijdelijke aanduiding voor dianummer 18"/>
          <p:cNvSpPr>
            <a:spLocks noGrp="1"/>
          </p:cNvSpPr>
          <p:nvPr>
            <p:ph type="sldNum" sz="quarter" idx="4"/>
          </p:nvPr>
        </p:nvSpPr>
        <p:spPr>
          <a:xfrm>
            <a:off x="457200" y="4766400"/>
            <a:ext cx="2510287" cy="244800"/>
          </a:xfrm>
          <a:prstGeom prst="rect">
            <a:avLst/>
          </a:prstGeom>
        </p:spPr>
        <p:txBody>
          <a:bodyPr/>
          <a:lstStyle>
            <a:lvl1pPr>
              <a:defRPr sz="1000" baseline="0">
                <a:solidFill>
                  <a:schemeClr val="bg1"/>
                </a:solidFill>
                <a:latin typeface="Verdana" pitchFamily="34" charset="0"/>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104525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6" name="Tijdelijke aanduiding voor voettekst 4"/>
          <p:cNvSpPr>
            <a:spLocks noGrp="1"/>
          </p:cNvSpPr>
          <p:nvPr>
            <p:ph type="ftr" sz="quarter" idx="3"/>
          </p:nvPr>
        </p:nvSpPr>
        <p:spPr>
          <a:xfrm>
            <a:off x="4572000" y="4767263"/>
            <a:ext cx="1966186" cy="244800"/>
          </a:xfrm>
          <a:prstGeom prst="rect">
            <a:avLst/>
          </a:prstGeom>
        </p:spPr>
        <p:txBody>
          <a:bodyPr lIns="0" rIns="43200"/>
          <a:lstStyle>
            <a:lvl1pPr algn="r">
              <a:defRPr sz="1000" baseline="0">
                <a:solidFill>
                  <a:schemeClr val="bg1"/>
                </a:solidFill>
                <a:latin typeface="Verdana" pitchFamily="34" charset="0"/>
              </a:defRPr>
            </a:lvl1pPr>
          </a:lstStyle>
          <a:p>
            <a:r>
              <a:rPr lang="nl-NL" smtClean="0"/>
              <a:t>Informatiebijeenkomst hoogspanningsinstallaties </a:t>
            </a:r>
            <a:endParaRPr lang="nl-NL" dirty="0"/>
          </a:p>
        </p:txBody>
      </p:sp>
      <p:sp>
        <p:nvSpPr>
          <p:cNvPr id="7" name="Tijdelijke aanduiding voor datum 3"/>
          <p:cNvSpPr>
            <a:spLocks noGrp="1"/>
          </p:cNvSpPr>
          <p:nvPr>
            <p:ph type="dt" sz="half" idx="2"/>
          </p:nvPr>
        </p:nvSpPr>
        <p:spPr>
          <a:xfrm>
            <a:off x="6538186" y="4767263"/>
            <a:ext cx="2133600" cy="244800"/>
          </a:xfrm>
          <a:prstGeom prst="rect">
            <a:avLst/>
          </a:prstGeom>
        </p:spPr>
        <p:txBody>
          <a:bodyPr lIns="0" rIns="0"/>
          <a:lstStyle>
            <a:lvl1pPr>
              <a:defRPr sz="1000" baseline="0">
                <a:solidFill>
                  <a:schemeClr val="bg1"/>
                </a:solidFill>
              </a:defRPr>
            </a:lvl1pPr>
          </a:lstStyle>
          <a:p>
            <a:fld id="{9F391F81-92A2-4F88-A128-16300290078F}" type="datetime1">
              <a:rPr lang="nl-NL" smtClean="0">
                <a:latin typeface="Verdana" pitchFamily="34" charset="0"/>
              </a:rPr>
              <a:t>3-5-2022</a:t>
            </a:fld>
            <a:endParaRPr lang="nl-NL" dirty="0">
              <a:latin typeface="Verdana" pitchFamily="34" charset="0"/>
            </a:endParaRPr>
          </a:p>
        </p:txBody>
      </p:sp>
      <p:sp>
        <p:nvSpPr>
          <p:cNvPr id="8" name="Tijdelijke aanduiding voor dianummer 18"/>
          <p:cNvSpPr>
            <a:spLocks noGrp="1"/>
          </p:cNvSpPr>
          <p:nvPr>
            <p:ph type="sldNum" sz="quarter" idx="4"/>
          </p:nvPr>
        </p:nvSpPr>
        <p:spPr>
          <a:xfrm>
            <a:off x="457200" y="4766400"/>
            <a:ext cx="2510287" cy="244800"/>
          </a:xfrm>
          <a:prstGeom prst="rect">
            <a:avLst/>
          </a:prstGeom>
        </p:spPr>
        <p:txBody>
          <a:bodyPr/>
          <a:lstStyle>
            <a:lvl1pPr>
              <a:defRPr sz="1000" baseline="0">
                <a:solidFill>
                  <a:schemeClr val="bg1"/>
                </a:solidFill>
                <a:latin typeface="Verdana" pitchFamily="34" charset="0"/>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471246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3" y="1076400"/>
            <a:ext cx="3008313" cy="871538"/>
          </a:xfrm>
        </p:spPr>
        <p:txBody>
          <a:bodyPr anchor="b"/>
          <a:lstStyle>
            <a:lvl1pPr algn="l">
              <a:defRPr sz="2000" b="1"/>
            </a:lvl1pPr>
          </a:lstStyle>
          <a:p>
            <a:r>
              <a:rPr lang="nl-NL"/>
              <a:t>Klik om de stijl te bewerken</a:t>
            </a:r>
            <a:endParaRPr lang="nl-NL" dirty="0"/>
          </a:p>
        </p:txBody>
      </p:sp>
      <p:sp>
        <p:nvSpPr>
          <p:cNvPr id="3" name="Tijdelijke aanduiding voor inhoud 2"/>
          <p:cNvSpPr>
            <a:spLocks noGrp="1"/>
          </p:cNvSpPr>
          <p:nvPr>
            <p:ph idx="1"/>
          </p:nvPr>
        </p:nvSpPr>
        <p:spPr>
          <a:xfrm>
            <a:off x="3575050" y="1076325"/>
            <a:ext cx="5111750" cy="3518300"/>
          </a:xfrm>
        </p:spPr>
        <p:txBody>
          <a:bodyPr/>
          <a:lstStyle>
            <a:lvl1pPr>
              <a:defRPr sz="2400" baseline="0"/>
            </a:lvl1pPr>
            <a:lvl2pPr>
              <a:defRPr sz="2000" baseline="0"/>
            </a:lvl2pPr>
            <a:lvl3pPr>
              <a:defRPr sz="1800" baseline="0"/>
            </a:lvl3pPr>
            <a:lvl4pPr>
              <a:defRPr sz="1800" baseline="0"/>
            </a:lvl4pPr>
            <a:lvl5pPr>
              <a:defRPr sz="1600" baseline="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tekst 3"/>
          <p:cNvSpPr>
            <a:spLocks noGrp="1"/>
          </p:cNvSpPr>
          <p:nvPr>
            <p:ph type="body" sz="half" idx="2"/>
          </p:nvPr>
        </p:nvSpPr>
        <p:spPr>
          <a:xfrm>
            <a:off x="457203" y="1923691"/>
            <a:ext cx="3008313" cy="26709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9" name="Tijdelijke aanduiding voor voettekst 4"/>
          <p:cNvSpPr>
            <a:spLocks noGrp="1"/>
          </p:cNvSpPr>
          <p:nvPr>
            <p:ph type="ftr" sz="quarter" idx="3"/>
          </p:nvPr>
        </p:nvSpPr>
        <p:spPr>
          <a:xfrm>
            <a:off x="4572000" y="4767263"/>
            <a:ext cx="1966186" cy="244800"/>
          </a:xfrm>
          <a:prstGeom prst="rect">
            <a:avLst/>
          </a:prstGeom>
        </p:spPr>
        <p:txBody>
          <a:bodyPr lIns="0" rIns="43200"/>
          <a:lstStyle>
            <a:lvl1pPr algn="r">
              <a:defRPr sz="1000" baseline="0">
                <a:solidFill>
                  <a:schemeClr val="bg1"/>
                </a:solidFill>
                <a:latin typeface="Verdana" pitchFamily="34" charset="0"/>
              </a:defRPr>
            </a:lvl1pPr>
          </a:lstStyle>
          <a:p>
            <a:r>
              <a:rPr lang="nl-NL" smtClean="0"/>
              <a:t>Informatiebijeenkomst hoogspanningsinstallaties </a:t>
            </a:r>
            <a:endParaRPr lang="nl-NL" dirty="0"/>
          </a:p>
        </p:txBody>
      </p:sp>
      <p:sp>
        <p:nvSpPr>
          <p:cNvPr id="10" name="Tijdelijke aanduiding voor datum 3"/>
          <p:cNvSpPr>
            <a:spLocks noGrp="1"/>
          </p:cNvSpPr>
          <p:nvPr>
            <p:ph type="dt" sz="half" idx="10"/>
          </p:nvPr>
        </p:nvSpPr>
        <p:spPr>
          <a:xfrm>
            <a:off x="6538186" y="4767263"/>
            <a:ext cx="2133600" cy="244800"/>
          </a:xfrm>
          <a:prstGeom prst="rect">
            <a:avLst/>
          </a:prstGeom>
        </p:spPr>
        <p:txBody>
          <a:bodyPr lIns="0" rIns="0"/>
          <a:lstStyle>
            <a:lvl1pPr>
              <a:defRPr sz="1000" baseline="0">
                <a:solidFill>
                  <a:schemeClr val="bg1"/>
                </a:solidFill>
              </a:defRPr>
            </a:lvl1pPr>
          </a:lstStyle>
          <a:p>
            <a:fld id="{8BCD3659-9ADD-4EC5-B956-8D4BE03CF7A0}" type="datetime1">
              <a:rPr lang="nl-NL" smtClean="0">
                <a:latin typeface="Verdana" pitchFamily="34" charset="0"/>
              </a:rPr>
              <a:t>3-5-2022</a:t>
            </a:fld>
            <a:endParaRPr lang="nl-NL" dirty="0">
              <a:latin typeface="Verdana" pitchFamily="34" charset="0"/>
            </a:endParaRPr>
          </a:p>
        </p:txBody>
      </p:sp>
      <p:sp>
        <p:nvSpPr>
          <p:cNvPr id="11" name="Tijdelijke aanduiding voor dianummer 18"/>
          <p:cNvSpPr>
            <a:spLocks noGrp="1"/>
          </p:cNvSpPr>
          <p:nvPr>
            <p:ph type="sldNum" sz="quarter" idx="4"/>
          </p:nvPr>
        </p:nvSpPr>
        <p:spPr>
          <a:xfrm>
            <a:off x="457200" y="4766400"/>
            <a:ext cx="2510287" cy="244800"/>
          </a:xfrm>
          <a:prstGeom prst="rect">
            <a:avLst/>
          </a:prstGeom>
        </p:spPr>
        <p:txBody>
          <a:bodyPr/>
          <a:lstStyle>
            <a:lvl1pPr>
              <a:defRPr sz="1000" baseline="0">
                <a:solidFill>
                  <a:schemeClr val="bg1"/>
                </a:solidFill>
                <a:latin typeface="Verdana" pitchFamily="34" charset="0"/>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962862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1076400"/>
            <a:ext cx="5486400" cy="25240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ijdelijke aanduiding voor tekst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12" name="Tijdelijke aanduiding voor voettekst 4"/>
          <p:cNvSpPr>
            <a:spLocks noGrp="1"/>
          </p:cNvSpPr>
          <p:nvPr>
            <p:ph type="ftr" sz="quarter" idx="3"/>
          </p:nvPr>
        </p:nvSpPr>
        <p:spPr>
          <a:xfrm>
            <a:off x="4572000" y="4767263"/>
            <a:ext cx="1966186" cy="244800"/>
          </a:xfrm>
          <a:prstGeom prst="rect">
            <a:avLst/>
          </a:prstGeom>
        </p:spPr>
        <p:txBody>
          <a:bodyPr lIns="0" rIns="43200"/>
          <a:lstStyle>
            <a:lvl1pPr algn="r">
              <a:defRPr sz="1000" baseline="0">
                <a:solidFill>
                  <a:schemeClr val="bg1"/>
                </a:solidFill>
                <a:latin typeface="Verdana" pitchFamily="34" charset="0"/>
              </a:defRPr>
            </a:lvl1pPr>
          </a:lstStyle>
          <a:p>
            <a:r>
              <a:rPr lang="nl-NL" smtClean="0"/>
              <a:t>Informatiebijeenkomst hoogspanningsinstallaties </a:t>
            </a:r>
            <a:endParaRPr lang="nl-NL" dirty="0"/>
          </a:p>
        </p:txBody>
      </p:sp>
      <p:sp>
        <p:nvSpPr>
          <p:cNvPr id="13" name="Tijdelijke aanduiding voor datum 3"/>
          <p:cNvSpPr>
            <a:spLocks noGrp="1"/>
          </p:cNvSpPr>
          <p:nvPr>
            <p:ph type="dt" sz="half" idx="10"/>
          </p:nvPr>
        </p:nvSpPr>
        <p:spPr>
          <a:xfrm>
            <a:off x="6538186" y="4767263"/>
            <a:ext cx="2133600" cy="244800"/>
          </a:xfrm>
          <a:prstGeom prst="rect">
            <a:avLst/>
          </a:prstGeom>
        </p:spPr>
        <p:txBody>
          <a:bodyPr lIns="0" rIns="0"/>
          <a:lstStyle>
            <a:lvl1pPr>
              <a:defRPr sz="1000" baseline="0">
                <a:solidFill>
                  <a:schemeClr val="bg1"/>
                </a:solidFill>
              </a:defRPr>
            </a:lvl1pPr>
          </a:lstStyle>
          <a:p>
            <a:fld id="{21EB6ED3-BC80-4EB5-B4AE-72F570069D29}" type="datetime1">
              <a:rPr lang="nl-NL" smtClean="0">
                <a:latin typeface="Verdana" pitchFamily="34" charset="0"/>
              </a:rPr>
              <a:t>3-5-2022</a:t>
            </a:fld>
            <a:endParaRPr lang="nl-NL" dirty="0">
              <a:latin typeface="Verdana" pitchFamily="34" charset="0"/>
            </a:endParaRPr>
          </a:p>
        </p:txBody>
      </p:sp>
      <p:sp>
        <p:nvSpPr>
          <p:cNvPr id="14" name="Tijdelijke aanduiding voor dianummer 18"/>
          <p:cNvSpPr>
            <a:spLocks noGrp="1"/>
          </p:cNvSpPr>
          <p:nvPr>
            <p:ph type="sldNum" sz="quarter" idx="4"/>
          </p:nvPr>
        </p:nvSpPr>
        <p:spPr>
          <a:xfrm>
            <a:off x="457200" y="4766400"/>
            <a:ext cx="2510287" cy="244800"/>
          </a:xfrm>
          <a:prstGeom prst="rect">
            <a:avLst/>
          </a:prstGeom>
        </p:spPr>
        <p:txBody>
          <a:bodyPr/>
          <a:lstStyle>
            <a:lvl1pPr>
              <a:defRPr sz="1000" baseline="0">
                <a:solidFill>
                  <a:schemeClr val="bg1"/>
                </a:solidFill>
                <a:latin typeface="Verdana" pitchFamily="34" charset="0"/>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0128894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1076400"/>
            <a:ext cx="8229600" cy="857250"/>
          </a:xfrm>
        </p:spPr>
        <p:txBody>
          <a:bodyPr/>
          <a:lstStyle/>
          <a:p>
            <a:r>
              <a:rPr lang="nl-NL"/>
              <a:t>Klik om de stijl te bewerken</a:t>
            </a:r>
            <a:endParaRPr lang="nl-NL" dirty="0"/>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8" name="Tijdelijke aanduiding voor voettekst 4"/>
          <p:cNvSpPr>
            <a:spLocks noGrp="1"/>
          </p:cNvSpPr>
          <p:nvPr>
            <p:ph type="ftr" sz="quarter" idx="3"/>
          </p:nvPr>
        </p:nvSpPr>
        <p:spPr>
          <a:xfrm>
            <a:off x="4572000" y="4767263"/>
            <a:ext cx="1966186" cy="244800"/>
          </a:xfrm>
          <a:prstGeom prst="rect">
            <a:avLst/>
          </a:prstGeom>
        </p:spPr>
        <p:txBody>
          <a:bodyPr lIns="0" rIns="43200"/>
          <a:lstStyle>
            <a:lvl1pPr algn="r">
              <a:defRPr sz="1000" baseline="0">
                <a:solidFill>
                  <a:schemeClr val="bg1"/>
                </a:solidFill>
                <a:latin typeface="Verdana" pitchFamily="34" charset="0"/>
              </a:defRPr>
            </a:lvl1pPr>
          </a:lstStyle>
          <a:p>
            <a:r>
              <a:rPr lang="nl-NL" smtClean="0"/>
              <a:t>Informatiebijeenkomst hoogspanningsinstallaties </a:t>
            </a:r>
            <a:endParaRPr lang="nl-NL" dirty="0"/>
          </a:p>
        </p:txBody>
      </p:sp>
      <p:sp>
        <p:nvSpPr>
          <p:cNvPr id="9" name="Tijdelijke aanduiding voor datum 3"/>
          <p:cNvSpPr>
            <a:spLocks noGrp="1"/>
          </p:cNvSpPr>
          <p:nvPr>
            <p:ph type="dt" sz="half" idx="2"/>
          </p:nvPr>
        </p:nvSpPr>
        <p:spPr>
          <a:xfrm>
            <a:off x="6538186" y="4767263"/>
            <a:ext cx="2133600" cy="244800"/>
          </a:xfrm>
          <a:prstGeom prst="rect">
            <a:avLst/>
          </a:prstGeom>
        </p:spPr>
        <p:txBody>
          <a:bodyPr lIns="0" rIns="0"/>
          <a:lstStyle>
            <a:lvl1pPr>
              <a:defRPr sz="1000" baseline="0">
                <a:solidFill>
                  <a:schemeClr val="bg1"/>
                </a:solidFill>
              </a:defRPr>
            </a:lvl1pPr>
          </a:lstStyle>
          <a:p>
            <a:fld id="{0CBF745D-CBCC-4677-A4A4-569DAD944BC9}" type="datetime1">
              <a:rPr lang="nl-NL" smtClean="0">
                <a:latin typeface="Verdana" pitchFamily="34" charset="0"/>
              </a:rPr>
              <a:t>3-5-2022</a:t>
            </a:fld>
            <a:endParaRPr lang="nl-NL" dirty="0">
              <a:latin typeface="Verdana" pitchFamily="34" charset="0"/>
            </a:endParaRPr>
          </a:p>
        </p:txBody>
      </p:sp>
      <p:sp>
        <p:nvSpPr>
          <p:cNvPr id="10" name="Tijdelijke aanduiding voor dianummer 18"/>
          <p:cNvSpPr>
            <a:spLocks noGrp="1"/>
          </p:cNvSpPr>
          <p:nvPr>
            <p:ph type="sldNum" sz="quarter" idx="4"/>
          </p:nvPr>
        </p:nvSpPr>
        <p:spPr>
          <a:xfrm>
            <a:off x="457200" y="4766400"/>
            <a:ext cx="2510287" cy="244800"/>
          </a:xfrm>
          <a:prstGeom prst="rect">
            <a:avLst/>
          </a:prstGeom>
        </p:spPr>
        <p:txBody>
          <a:bodyPr/>
          <a:lstStyle>
            <a:lvl1pPr>
              <a:defRPr sz="1000" baseline="0">
                <a:solidFill>
                  <a:schemeClr val="bg1"/>
                </a:solidFill>
                <a:latin typeface="Verdana" pitchFamily="34" charset="0"/>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281272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1076400"/>
            <a:ext cx="2057400" cy="3290888"/>
          </a:xfrm>
        </p:spPr>
        <p:txBody>
          <a:bodyPr vert="eaVert"/>
          <a:lstStyle/>
          <a:p>
            <a:r>
              <a:rPr lang="nl-NL"/>
              <a:t>Klik om de stijl te bewerken</a:t>
            </a:r>
            <a:endParaRPr lang="nl-NL" dirty="0"/>
          </a:p>
        </p:txBody>
      </p:sp>
      <p:sp>
        <p:nvSpPr>
          <p:cNvPr id="3" name="Tijdelijke aanduiding voor verticale tekst 2"/>
          <p:cNvSpPr>
            <a:spLocks noGrp="1"/>
          </p:cNvSpPr>
          <p:nvPr>
            <p:ph type="body" orient="vert" idx="1"/>
          </p:nvPr>
        </p:nvSpPr>
        <p:spPr>
          <a:xfrm>
            <a:off x="457200" y="1076400"/>
            <a:ext cx="6019800" cy="329088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8" name="Tijdelijke aanduiding voor voettekst 4"/>
          <p:cNvSpPr>
            <a:spLocks noGrp="1"/>
          </p:cNvSpPr>
          <p:nvPr>
            <p:ph type="ftr" sz="quarter" idx="3"/>
          </p:nvPr>
        </p:nvSpPr>
        <p:spPr>
          <a:xfrm>
            <a:off x="4572000" y="4767263"/>
            <a:ext cx="1966186" cy="244800"/>
          </a:xfrm>
          <a:prstGeom prst="rect">
            <a:avLst/>
          </a:prstGeom>
        </p:spPr>
        <p:txBody>
          <a:bodyPr lIns="0" rIns="43200"/>
          <a:lstStyle>
            <a:lvl1pPr algn="r">
              <a:defRPr sz="1000" baseline="0">
                <a:solidFill>
                  <a:schemeClr val="bg1"/>
                </a:solidFill>
                <a:latin typeface="Verdana" pitchFamily="34" charset="0"/>
              </a:defRPr>
            </a:lvl1pPr>
          </a:lstStyle>
          <a:p>
            <a:r>
              <a:rPr lang="nl-NL" smtClean="0"/>
              <a:t>Informatiebijeenkomst hoogspanningsinstallaties </a:t>
            </a:r>
            <a:endParaRPr lang="nl-NL" dirty="0"/>
          </a:p>
        </p:txBody>
      </p:sp>
      <p:sp>
        <p:nvSpPr>
          <p:cNvPr id="9" name="Tijdelijke aanduiding voor datum 3"/>
          <p:cNvSpPr>
            <a:spLocks noGrp="1"/>
          </p:cNvSpPr>
          <p:nvPr>
            <p:ph type="dt" sz="half" idx="2"/>
          </p:nvPr>
        </p:nvSpPr>
        <p:spPr>
          <a:xfrm>
            <a:off x="6538186" y="4767263"/>
            <a:ext cx="2133600" cy="244800"/>
          </a:xfrm>
          <a:prstGeom prst="rect">
            <a:avLst/>
          </a:prstGeom>
        </p:spPr>
        <p:txBody>
          <a:bodyPr lIns="0" rIns="0"/>
          <a:lstStyle>
            <a:lvl1pPr>
              <a:defRPr sz="1000" baseline="0">
                <a:solidFill>
                  <a:schemeClr val="bg1"/>
                </a:solidFill>
              </a:defRPr>
            </a:lvl1pPr>
          </a:lstStyle>
          <a:p>
            <a:fld id="{801A4173-58F6-4E99-9A68-003B4923643E}" type="datetime1">
              <a:rPr lang="nl-NL" smtClean="0">
                <a:latin typeface="Verdana" pitchFamily="34" charset="0"/>
              </a:rPr>
              <a:t>3-5-2022</a:t>
            </a:fld>
            <a:endParaRPr lang="nl-NL" dirty="0">
              <a:latin typeface="Verdana" pitchFamily="34" charset="0"/>
            </a:endParaRPr>
          </a:p>
        </p:txBody>
      </p:sp>
      <p:sp>
        <p:nvSpPr>
          <p:cNvPr id="10" name="Tijdelijke aanduiding voor dianummer 18"/>
          <p:cNvSpPr>
            <a:spLocks noGrp="1"/>
          </p:cNvSpPr>
          <p:nvPr>
            <p:ph type="sldNum" sz="quarter" idx="4"/>
          </p:nvPr>
        </p:nvSpPr>
        <p:spPr>
          <a:xfrm>
            <a:off x="457200" y="4766400"/>
            <a:ext cx="2510287" cy="244800"/>
          </a:xfrm>
          <a:prstGeom prst="rect">
            <a:avLst/>
          </a:prstGeom>
        </p:spPr>
        <p:txBody>
          <a:bodyPr/>
          <a:lstStyle>
            <a:lvl1pPr>
              <a:defRPr sz="1000" baseline="0">
                <a:solidFill>
                  <a:schemeClr val="bg1"/>
                </a:solidFill>
                <a:latin typeface="Verdana" pitchFamily="34" charset="0"/>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802731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Klik om de stijl te bewerken</a:t>
            </a:r>
          </a:p>
        </p:txBody>
      </p:sp>
      <p:sp>
        <p:nvSpPr>
          <p:cNvPr id="3" name="Tijdelijke aanduiding voor tekst 2"/>
          <p:cNvSpPr>
            <a:spLocks noGrp="1"/>
          </p:cNvSpPr>
          <p:nvPr>
            <p:ph type="body" idx="1"/>
          </p:nvPr>
        </p:nvSpPr>
        <p:spPr/>
        <p:txBody>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shpDatum"/>
          <p:cNvSpPr>
            <a:spLocks noGrp="1" noChangeArrowheads="1"/>
          </p:cNvSpPr>
          <p:nvPr>
            <p:ph type="dt" sz="half" idx="10"/>
          </p:nvPr>
        </p:nvSpPr>
        <p:spPr>
          <a:ln/>
        </p:spPr>
        <p:txBody>
          <a:bodyPr/>
          <a:lstStyle>
            <a:lvl1pPr>
              <a:defRPr/>
            </a:lvl1pPr>
          </a:lstStyle>
          <a:p>
            <a:pPr>
              <a:defRPr/>
            </a:pPr>
            <a:fld id="{E57CE568-306D-40EE-8511-A3476B122E79}" type="datetime1">
              <a:rPr lang="nl-NL" smtClean="0"/>
              <a:t>3-5-2022</a:t>
            </a:fld>
            <a:endParaRPr lang="nl-NL"/>
          </a:p>
        </p:txBody>
      </p:sp>
      <p:sp>
        <p:nvSpPr>
          <p:cNvPr id="5" name="shpVoettekst"/>
          <p:cNvSpPr>
            <a:spLocks noGrp="1" noChangeArrowheads="1"/>
          </p:cNvSpPr>
          <p:nvPr>
            <p:ph type="ftr" sz="quarter" idx="11"/>
          </p:nvPr>
        </p:nvSpPr>
        <p:spPr>
          <a:ln/>
        </p:spPr>
        <p:txBody>
          <a:bodyPr/>
          <a:lstStyle>
            <a:lvl1pPr>
              <a:defRPr/>
            </a:lvl1pPr>
          </a:lstStyle>
          <a:p>
            <a:pPr>
              <a:defRPr/>
            </a:pPr>
            <a:r>
              <a:rPr lang="nl-NL" smtClean="0"/>
              <a:t>Informatiebijeenkomst hoogspanningsinstallaties </a:t>
            </a:r>
            <a:endParaRPr lang="nl-NL"/>
          </a:p>
        </p:txBody>
      </p:sp>
      <p:sp>
        <p:nvSpPr>
          <p:cNvPr id="6" name="shpPagina"/>
          <p:cNvSpPr>
            <a:spLocks noGrp="1" noChangeArrowheads="1"/>
          </p:cNvSpPr>
          <p:nvPr>
            <p:ph type="sldNum" sz="quarter" idx="12"/>
          </p:nvPr>
        </p:nvSpPr>
        <p:spPr>
          <a:ln/>
        </p:spPr>
        <p:txBody>
          <a:bodyPr/>
          <a:lstStyle>
            <a:lvl1pPr>
              <a:defRPr/>
            </a:lvl1pPr>
          </a:lstStyle>
          <a:p>
            <a:pPr>
              <a:defRPr/>
            </a:pPr>
            <a:fld id="{074BBFF8-DED6-4B1A-BA13-611B5945F5BD}" type="slidenum">
              <a:rPr lang="nl-NL"/>
              <a:pPr>
                <a:defRPr/>
              </a:pPr>
              <a:t>‹nr.›</a:t>
            </a:fld>
            <a:endParaRPr lang="nl-NL"/>
          </a:p>
        </p:txBody>
      </p:sp>
    </p:spTree>
    <p:extLst>
      <p:ext uri="{BB962C8B-B14F-4D97-AF65-F5344CB8AC3E}">
        <p14:creationId xmlns:p14="http://schemas.microsoft.com/office/powerpoint/2010/main" val="4421992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ColTx">
  <p:cSld name="Titel en twee tekstkolomm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352425" y="1350169"/>
            <a:ext cx="4038600" cy="3311129"/>
          </a:xfrm>
        </p:spPr>
        <p:txBody>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
        <p:nvSpPr>
          <p:cNvPr id="4" name="Tijdelijke aanduiding voor tekst 3"/>
          <p:cNvSpPr>
            <a:spLocks noGrp="1"/>
          </p:cNvSpPr>
          <p:nvPr>
            <p:ph type="body" sz="half" idx="2"/>
          </p:nvPr>
        </p:nvSpPr>
        <p:spPr>
          <a:xfrm>
            <a:off x="4543425" y="1350169"/>
            <a:ext cx="4038600" cy="3311129"/>
          </a:xfrm>
        </p:spPr>
        <p:txBody>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
        <p:nvSpPr>
          <p:cNvPr id="5" name="shpDatum"/>
          <p:cNvSpPr>
            <a:spLocks noGrp="1" noChangeArrowheads="1"/>
          </p:cNvSpPr>
          <p:nvPr>
            <p:ph type="dt" sz="half" idx="10"/>
          </p:nvPr>
        </p:nvSpPr>
        <p:spPr>
          <a:ln/>
        </p:spPr>
        <p:txBody>
          <a:bodyPr/>
          <a:lstStyle>
            <a:lvl1pPr>
              <a:defRPr/>
            </a:lvl1pPr>
          </a:lstStyle>
          <a:p>
            <a:pPr>
              <a:defRPr/>
            </a:pPr>
            <a:fld id="{24E42861-B4DF-41D1-B5C1-795187910113}" type="datetime1">
              <a:rPr lang="nl-NL" smtClean="0"/>
              <a:t>3-5-2022</a:t>
            </a:fld>
            <a:endParaRPr lang="nl-NL"/>
          </a:p>
        </p:txBody>
      </p:sp>
      <p:sp>
        <p:nvSpPr>
          <p:cNvPr id="6" name="shpVoettekst"/>
          <p:cNvSpPr>
            <a:spLocks noGrp="1" noChangeArrowheads="1"/>
          </p:cNvSpPr>
          <p:nvPr>
            <p:ph type="ftr" sz="quarter" idx="11"/>
          </p:nvPr>
        </p:nvSpPr>
        <p:spPr>
          <a:ln/>
        </p:spPr>
        <p:txBody>
          <a:bodyPr/>
          <a:lstStyle>
            <a:lvl1pPr>
              <a:defRPr/>
            </a:lvl1pPr>
          </a:lstStyle>
          <a:p>
            <a:pPr>
              <a:defRPr/>
            </a:pPr>
            <a:r>
              <a:rPr lang="nl-NL" smtClean="0"/>
              <a:t>Informatiebijeenkomst hoogspanningsinstallaties </a:t>
            </a:r>
            <a:endParaRPr lang="nl-NL"/>
          </a:p>
        </p:txBody>
      </p:sp>
      <p:sp>
        <p:nvSpPr>
          <p:cNvPr id="7" name="shpPagina"/>
          <p:cNvSpPr>
            <a:spLocks noGrp="1" noChangeArrowheads="1"/>
          </p:cNvSpPr>
          <p:nvPr>
            <p:ph type="sldNum" sz="quarter" idx="12"/>
          </p:nvPr>
        </p:nvSpPr>
        <p:spPr>
          <a:ln/>
        </p:spPr>
        <p:txBody>
          <a:bodyPr/>
          <a:lstStyle>
            <a:lvl1pPr>
              <a:defRPr/>
            </a:lvl1pPr>
          </a:lstStyle>
          <a:p>
            <a:pPr>
              <a:defRPr/>
            </a:pPr>
            <a:fld id="{BFDE8859-7DEC-4EB0-A492-E6BE25CB96AF}" type="slidenum">
              <a:rPr lang="nl-NL"/>
              <a:pPr>
                <a:defRPr/>
              </a:pPr>
              <a:t>‹nr.›</a:t>
            </a:fld>
            <a:endParaRPr lang="nl-NL"/>
          </a:p>
        </p:txBody>
      </p:sp>
    </p:spTree>
    <p:extLst>
      <p:ext uri="{BB962C8B-B14F-4D97-AF65-F5344CB8AC3E}">
        <p14:creationId xmlns:p14="http://schemas.microsoft.com/office/powerpoint/2010/main" val="37671386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 preserve="1">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Klik om de stijl te bewerken</a:t>
            </a:r>
          </a:p>
        </p:txBody>
      </p:sp>
      <p:sp>
        <p:nvSpPr>
          <p:cNvPr id="3" name="Tijdelijke aanduiding voor tekst 2"/>
          <p:cNvSpPr>
            <a:spLocks noGrp="1"/>
          </p:cNvSpPr>
          <p:nvPr>
            <p:ph type="body" idx="1"/>
          </p:nvPr>
        </p:nvSpPr>
        <p:spPr/>
        <p:txBody>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shpDatum"/>
          <p:cNvSpPr>
            <a:spLocks noGrp="1" noChangeArrowheads="1"/>
          </p:cNvSpPr>
          <p:nvPr>
            <p:ph type="dt" sz="half" idx="10"/>
          </p:nvPr>
        </p:nvSpPr>
        <p:spPr>
          <a:ln/>
        </p:spPr>
        <p:txBody>
          <a:bodyPr/>
          <a:lstStyle>
            <a:lvl1pPr>
              <a:defRPr/>
            </a:lvl1pPr>
          </a:lstStyle>
          <a:p>
            <a:pPr>
              <a:defRPr/>
            </a:pPr>
            <a:fld id="{7A5F0CF0-FF5E-4D80-895D-CD97B18F6A94}" type="datetime1">
              <a:rPr lang="nl-NL" smtClean="0"/>
              <a:t>3-5-2022</a:t>
            </a:fld>
            <a:endParaRPr lang="nl-NL"/>
          </a:p>
        </p:txBody>
      </p:sp>
      <p:sp>
        <p:nvSpPr>
          <p:cNvPr id="5" name="shpVoettekst"/>
          <p:cNvSpPr>
            <a:spLocks noGrp="1" noChangeArrowheads="1"/>
          </p:cNvSpPr>
          <p:nvPr>
            <p:ph type="ftr" sz="quarter" idx="11"/>
          </p:nvPr>
        </p:nvSpPr>
        <p:spPr>
          <a:ln/>
        </p:spPr>
        <p:txBody>
          <a:bodyPr/>
          <a:lstStyle>
            <a:lvl1pPr>
              <a:defRPr/>
            </a:lvl1pPr>
          </a:lstStyle>
          <a:p>
            <a:pPr>
              <a:defRPr/>
            </a:pPr>
            <a:r>
              <a:rPr lang="nl-NL" smtClean="0"/>
              <a:t>Informatiebijeenkomst hoogspanningsinstallaties </a:t>
            </a:r>
            <a:endParaRPr lang="nl-NL"/>
          </a:p>
        </p:txBody>
      </p:sp>
      <p:sp>
        <p:nvSpPr>
          <p:cNvPr id="6" name="shpPagina"/>
          <p:cNvSpPr>
            <a:spLocks noGrp="1" noChangeArrowheads="1"/>
          </p:cNvSpPr>
          <p:nvPr>
            <p:ph type="sldNum" sz="quarter" idx="12"/>
          </p:nvPr>
        </p:nvSpPr>
        <p:spPr>
          <a:ln/>
        </p:spPr>
        <p:txBody>
          <a:bodyPr/>
          <a:lstStyle>
            <a:lvl1pPr>
              <a:defRPr/>
            </a:lvl1pPr>
          </a:lstStyle>
          <a:p>
            <a:pPr>
              <a:defRPr/>
            </a:pPr>
            <a:fld id="{074BBFF8-DED6-4B1A-BA13-611B5945F5BD}" type="slidenum">
              <a:rPr lang="nl-NL"/>
              <a:pPr>
                <a:defRPr/>
              </a:pPr>
              <a:t>‹nr.›</a:t>
            </a:fld>
            <a:endParaRPr lang="nl-NL"/>
          </a:p>
        </p:txBody>
      </p:sp>
    </p:spTree>
    <p:extLst>
      <p:ext uri="{BB962C8B-B14F-4D97-AF65-F5344CB8AC3E}">
        <p14:creationId xmlns:p14="http://schemas.microsoft.com/office/powerpoint/2010/main" val="31458849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ColTx" preserve="1">
  <p:cSld name="Titel en twee tekstkolomm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sz="half" idx="1"/>
          </p:nvPr>
        </p:nvSpPr>
        <p:spPr>
          <a:xfrm>
            <a:off x="352425" y="1350169"/>
            <a:ext cx="4038600" cy="3311129"/>
          </a:xfrm>
        </p:spPr>
        <p:txBody>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tekst 3"/>
          <p:cNvSpPr>
            <a:spLocks noGrp="1"/>
          </p:cNvSpPr>
          <p:nvPr>
            <p:ph type="body" sz="half" idx="2"/>
          </p:nvPr>
        </p:nvSpPr>
        <p:spPr>
          <a:xfrm>
            <a:off x="4543425" y="1350169"/>
            <a:ext cx="4038600" cy="3311129"/>
          </a:xfrm>
        </p:spPr>
        <p:txBody>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shpDatum"/>
          <p:cNvSpPr>
            <a:spLocks noGrp="1" noChangeArrowheads="1"/>
          </p:cNvSpPr>
          <p:nvPr>
            <p:ph type="dt" sz="half" idx="10"/>
          </p:nvPr>
        </p:nvSpPr>
        <p:spPr>
          <a:ln/>
        </p:spPr>
        <p:txBody>
          <a:bodyPr/>
          <a:lstStyle>
            <a:lvl1pPr>
              <a:defRPr/>
            </a:lvl1pPr>
          </a:lstStyle>
          <a:p>
            <a:pPr>
              <a:defRPr/>
            </a:pPr>
            <a:fld id="{116A43CD-0D56-4A46-B0D8-074BAD844CA8}" type="datetime1">
              <a:rPr lang="nl-NL" smtClean="0"/>
              <a:t>3-5-2022</a:t>
            </a:fld>
            <a:endParaRPr lang="nl-NL"/>
          </a:p>
        </p:txBody>
      </p:sp>
      <p:sp>
        <p:nvSpPr>
          <p:cNvPr id="6" name="shpVoettekst"/>
          <p:cNvSpPr>
            <a:spLocks noGrp="1" noChangeArrowheads="1"/>
          </p:cNvSpPr>
          <p:nvPr>
            <p:ph type="ftr" sz="quarter" idx="11"/>
          </p:nvPr>
        </p:nvSpPr>
        <p:spPr>
          <a:ln/>
        </p:spPr>
        <p:txBody>
          <a:bodyPr/>
          <a:lstStyle>
            <a:lvl1pPr>
              <a:defRPr/>
            </a:lvl1pPr>
          </a:lstStyle>
          <a:p>
            <a:pPr>
              <a:defRPr/>
            </a:pPr>
            <a:r>
              <a:rPr lang="nl-NL" smtClean="0"/>
              <a:t>Informatiebijeenkomst hoogspanningsinstallaties </a:t>
            </a:r>
            <a:endParaRPr lang="nl-NL"/>
          </a:p>
        </p:txBody>
      </p:sp>
      <p:sp>
        <p:nvSpPr>
          <p:cNvPr id="7" name="shpPagina"/>
          <p:cNvSpPr>
            <a:spLocks noGrp="1" noChangeArrowheads="1"/>
          </p:cNvSpPr>
          <p:nvPr>
            <p:ph type="sldNum" sz="quarter" idx="12"/>
          </p:nvPr>
        </p:nvSpPr>
        <p:spPr>
          <a:ln/>
        </p:spPr>
        <p:txBody>
          <a:bodyPr/>
          <a:lstStyle>
            <a:lvl1pPr>
              <a:defRPr/>
            </a:lvl1pPr>
          </a:lstStyle>
          <a:p>
            <a:pPr>
              <a:defRPr/>
            </a:pPr>
            <a:fld id="{BFDE8859-7DEC-4EB0-A492-E6BE25CB96AF}" type="slidenum">
              <a:rPr lang="nl-NL"/>
              <a:pPr>
                <a:defRPr/>
              </a:pPr>
              <a:t>‹nr.›</a:t>
            </a:fld>
            <a:endParaRPr lang="nl-NL"/>
          </a:p>
        </p:txBody>
      </p:sp>
    </p:spTree>
    <p:extLst>
      <p:ext uri="{BB962C8B-B14F-4D97-AF65-F5344CB8AC3E}">
        <p14:creationId xmlns:p14="http://schemas.microsoft.com/office/powerpoint/2010/main" val="39880960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Chart" preserve="1">
  <p:cSld name="Titel, tekst en grafiek">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sz="half" idx="1"/>
          </p:nvPr>
        </p:nvSpPr>
        <p:spPr>
          <a:xfrm>
            <a:off x="352425" y="1350169"/>
            <a:ext cx="4038600" cy="3311129"/>
          </a:xfrm>
        </p:spPr>
        <p:txBody>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grafiek 3"/>
          <p:cNvSpPr>
            <a:spLocks noGrp="1"/>
          </p:cNvSpPr>
          <p:nvPr>
            <p:ph type="chart" sz="half" idx="2"/>
          </p:nvPr>
        </p:nvSpPr>
        <p:spPr>
          <a:xfrm>
            <a:off x="4543425" y="1350169"/>
            <a:ext cx="4038600" cy="3311129"/>
          </a:xfrm>
        </p:spPr>
        <p:txBody>
          <a:bodyPr/>
          <a:lstStyle/>
          <a:p>
            <a:pPr lvl="0"/>
            <a:endParaRPr lang="nl-NL" noProof="0" dirty="0"/>
          </a:p>
        </p:txBody>
      </p:sp>
      <p:sp>
        <p:nvSpPr>
          <p:cNvPr id="5" name="shpDatum"/>
          <p:cNvSpPr>
            <a:spLocks noGrp="1" noChangeArrowheads="1"/>
          </p:cNvSpPr>
          <p:nvPr>
            <p:ph type="dt" sz="half" idx="10"/>
          </p:nvPr>
        </p:nvSpPr>
        <p:spPr>
          <a:ln/>
        </p:spPr>
        <p:txBody>
          <a:bodyPr/>
          <a:lstStyle>
            <a:lvl1pPr>
              <a:defRPr/>
            </a:lvl1pPr>
          </a:lstStyle>
          <a:p>
            <a:pPr>
              <a:defRPr/>
            </a:pPr>
            <a:fld id="{4184F070-DA85-486E-840D-313D937F7843}" type="datetime1">
              <a:rPr lang="nl-NL" smtClean="0"/>
              <a:t>3-5-2022</a:t>
            </a:fld>
            <a:endParaRPr lang="nl-NL"/>
          </a:p>
        </p:txBody>
      </p:sp>
      <p:sp>
        <p:nvSpPr>
          <p:cNvPr id="6" name="shpVoettekst"/>
          <p:cNvSpPr>
            <a:spLocks noGrp="1" noChangeArrowheads="1"/>
          </p:cNvSpPr>
          <p:nvPr>
            <p:ph type="ftr" sz="quarter" idx="11"/>
          </p:nvPr>
        </p:nvSpPr>
        <p:spPr>
          <a:ln/>
        </p:spPr>
        <p:txBody>
          <a:bodyPr/>
          <a:lstStyle>
            <a:lvl1pPr>
              <a:defRPr/>
            </a:lvl1pPr>
          </a:lstStyle>
          <a:p>
            <a:pPr>
              <a:defRPr/>
            </a:pPr>
            <a:r>
              <a:rPr lang="nl-NL" smtClean="0"/>
              <a:t>Informatiebijeenkomst hoogspanningsinstallaties </a:t>
            </a:r>
            <a:endParaRPr lang="nl-NL"/>
          </a:p>
        </p:txBody>
      </p:sp>
      <p:sp>
        <p:nvSpPr>
          <p:cNvPr id="7" name="shpPagina"/>
          <p:cNvSpPr>
            <a:spLocks noGrp="1" noChangeArrowheads="1"/>
          </p:cNvSpPr>
          <p:nvPr>
            <p:ph type="sldNum" sz="quarter" idx="12"/>
          </p:nvPr>
        </p:nvSpPr>
        <p:spPr>
          <a:ln/>
        </p:spPr>
        <p:txBody>
          <a:bodyPr/>
          <a:lstStyle>
            <a:lvl1pPr>
              <a:defRPr/>
            </a:lvl1pPr>
          </a:lstStyle>
          <a:p>
            <a:pPr>
              <a:defRPr/>
            </a:pPr>
            <a:fld id="{2ACC7E77-1893-4FCB-BAA1-2A936295356E}" type="slidenum">
              <a:rPr lang="nl-NL"/>
              <a:pPr>
                <a:defRPr/>
              </a:pPr>
              <a:t>‹nr.›</a:t>
            </a:fld>
            <a:endParaRPr lang="nl-NL"/>
          </a:p>
        </p:txBody>
      </p:sp>
    </p:spTree>
    <p:extLst>
      <p:ext uri="{BB962C8B-B14F-4D97-AF65-F5344CB8AC3E}">
        <p14:creationId xmlns:p14="http://schemas.microsoft.com/office/powerpoint/2010/main" val="42946097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AndClipArt" preserve="1">
  <p:cSld name="Titel, tekst en illustrati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sz="half" idx="1"/>
          </p:nvPr>
        </p:nvSpPr>
        <p:spPr>
          <a:xfrm>
            <a:off x="352425" y="1350169"/>
            <a:ext cx="4038600" cy="3311129"/>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llustratie 3"/>
          <p:cNvSpPr>
            <a:spLocks noGrp="1"/>
          </p:cNvSpPr>
          <p:nvPr>
            <p:ph type="clipArt" sz="half" idx="2"/>
          </p:nvPr>
        </p:nvSpPr>
        <p:spPr>
          <a:xfrm>
            <a:off x="4543425" y="1350169"/>
            <a:ext cx="4038600" cy="3311129"/>
          </a:xfrm>
        </p:spPr>
        <p:txBody>
          <a:bodyPr/>
          <a:lstStyle/>
          <a:p>
            <a:pPr lvl="0"/>
            <a:endParaRPr lang="nl-NL" noProof="0" dirty="0"/>
          </a:p>
        </p:txBody>
      </p:sp>
      <p:sp>
        <p:nvSpPr>
          <p:cNvPr id="5" name="shpDatum"/>
          <p:cNvSpPr>
            <a:spLocks noGrp="1" noChangeArrowheads="1"/>
          </p:cNvSpPr>
          <p:nvPr>
            <p:ph type="dt" sz="half" idx="10"/>
          </p:nvPr>
        </p:nvSpPr>
        <p:spPr>
          <a:ln/>
        </p:spPr>
        <p:txBody>
          <a:bodyPr/>
          <a:lstStyle>
            <a:lvl1pPr>
              <a:defRPr/>
            </a:lvl1pPr>
          </a:lstStyle>
          <a:p>
            <a:pPr>
              <a:defRPr/>
            </a:pPr>
            <a:fld id="{E160DA75-5A2C-48FE-9776-807EBC24734D}" type="datetime1">
              <a:rPr lang="nl-NL" smtClean="0"/>
              <a:t>3-5-2022</a:t>
            </a:fld>
            <a:endParaRPr lang="nl-NL"/>
          </a:p>
        </p:txBody>
      </p:sp>
      <p:sp>
        <p:nvSpPr>
          <p:cNvPr id="6" name="shpVoettekst"/>
          <p:cNvSpPr>
            <a:spLocks noGrp="1" noChangeArrowheads="1"/>
          </p:cNvSpPr>
          <p:nvPr>
            <p:ph type="ftr" sz="quarter" idx="11"/>
          </p:nvPr>
        </p:nvSpPr>
        <p:spPr>
          <a:ln/>
        </p:spPr>
        <p:txBody>
          <a:bodyPr/>
          <a:lstStyle>
            <a:lvl1pPr>
              <a:defRPr/>
            </a:lvl1pPr>
          </a:lstStyle>
          <a:p>
            <a:pPr>
              <a:defRPr/>
            </a:pPr>
            <a:r>
              <a:rPr lang="nl-NL" smtClean="0"/>
              <a:t>Informatiebijeenkomst hoogspanningsinstallaties </a:t>
            </a:r>
            <a:endParaRPr lang="nl-NL"/>
          </a:p>
        </p:txBody>
      </p:sp>
      <p:sp>
        <p:nvSpPr>
          <p:cNvPr id="7" name="shpPagina"/>
          <p:cNvSpPr>
            <a:spLocks noGrp="1" noChangeArrowheads="1"/>
          </p:cNvSpPr>
          <p:nvPr>
            <p:ph type="sldNum" sz="quarter" idx="12"/>
          </p:nvPr>
        </p:nvSpPr>
        <p:spPr>
          <a:ln/>
        </p:spPr>
        <p:txBody>
          <a:bodyPr/>
          <a:lstStyle>
            <a:lvl1pPr>
              <a:defRPr/>
            </a:lvl1pPr>
          </a:lstStyle>
          <a:p>
            <a:pPr>
              <a:defRPr/>
            </a:pPr>
            <a:fld id="{F33F0F1D-FFC6-43B2-96FA-AAC3075935AD}" type="slidenum">
              <a:rPr lang="nl-NL"/>
              <a:pPr>
                <a:defRPr/>
              </a:pPr>
              <a:t>‹nr.›</a:t>
            </a:fld>
            <a:endParaRPr lang="nl-NL"/>
          </a:p>
        </p:txBody>
      </p:sp>
    </p:spTree>
    <p:extLst>
      <p:ext uri="{BB962C8B-B14F-4D97-AF65-F5344CB8AC3E}">
        <p14:creationId xmlns:p14="http://schemas.microsoft.com/office/powerpoint/2010/main" val="36895001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Obj" preserve="1">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sz="half" idx="1"/>
          </p:nvPr>
        </p:nvSpPr>
        <p:spPr>
          <a:xfrm>
            <a:off x="352425" y="1350169"/>
            <a:ext cx="4038600" cy="3311129"/>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543425" y="1350169"/>
            <a:ext cx="4038600" cy="3311129"/>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shpDatum"/>
          <p:cNvSpPr>
            <a:spLocks noGrp="1" noChangeArrowheads="1"/>
          </p:cNvSpPr>
          <p:nvPr>
            <p:ph type="dt" sz="half" idx="10"/>
          </p:nvPr>
        </p:nvSpPr>
        <p:spPr>
          <a:ln/>
        </p:spPr>
        <p:txBody>
          <a:bodyPr/>
          <a:lstStyle>
            <a:lvl1pPr>
              <a:defRPr/>
            </a:lvl1pPr>
          </a:lstStyle>
          <a:p>
            <a:pPr>
              <a:defRPr/>
            </a:pPr>
            <a:fld id="{7EE933D3-8D63-4E65-B396-D985F16DCEF8}" type="datetime1">
              <a:rPr lang="nl-NL" smtClean="0"/>
              <a:t>3-5-2022</a:t>
            </a:fld>
            <a:endParaRPr lang="nl-NL"/>
          </a:p>
        </p:txBody>
      </p:sp>
      <p:sp>
        <p:nvSpPr>
          <p:cNvPr id="6" name="shpVoettekst"/>
          <p:cNvSpPr>
            <a:spLocks noGrp="1" noChangeArrowheads="1"/>
          </p:cNvSpPr>
          <p:nvPr>
            <p:ph type="ftr" sz="quarter" idx="11"/>
          </p:nvPr>
        </p:nvSpPr>
        <p:spPr>
          <a:ln/>
        </p:spPr>
        <p:txBody>
          <a:bodyPr/>
          <a:lstStyle>
            <a:lvl1pPr>
              <a:defRPr/>
            </a:lvl1pPr>
          </a:lstStyle>
          <a:p>
            <a:pPr>
              <a:defRPr/>
            </a:pPr>
            <a:r>
              <a:rPr lang="nl-NL" smtClean="0"/>
              <a:t>Informatiebijeenkomst hoogspanningsinstallaties </a:t>
            </a:r>
            <a:endParaRPr lang="nl-NL"/>
          </a:p>
        </p:txBody>
      </p:sp>
      <p:sp>
        <p:nvSpPr>
          <p:cNvPr id="7" name="shpPagina"/>
          <p:cNvSpPr>
            <a:spLocks noGrp="1" noChangeArrowheads="1"/>
          </p:cNvSpPr>
          <p:nvPr>
            <p:ph type="sldNum" sz="quarter" idx="12"/>
          </p:nvPr>
        </p:nvSpPr>
        <p:spPr>
          <a:ln/>
        </p:spPr>
        <p:txBody>
          <a:bodyPr/>
          <a:lstStyle>
            <a:lvl1pPr>
              <a:defRPr/>
            </a:lvl1pPr>
          </a:lstStyle>
          <a:p>
            <a:pPr>
              <a:defRPr/>
            </a:pPr>
            <a:fld id="{81FE832B-BECD-4CF6-B4E6-9D0D63723065}" type="slidenum">
              <a:rPr lang="nl-NL"/>
              <a:pPr>
                <a:defRPr/>
              </a:pPr>
              <a:t>‹nr.›</a:t>
            </a:fld>
            <a:endParaRPr lang="nl-NL"/>
          </a:p>
        </p:txBody>
      </p:sp>
    </p:spTree>
    <p:extLst>
      <p:ext uri="{BB962C8B-B14F-4D97-AF65-F5344CB8AC3E}">
        <p14:creationId xmlns:p14="http://schemas.microsoft.com/office/powerpoint/2010/main" val="35037146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1634CA43-8AE0-425F-B1F1-96E9B870827F}" type="datetime1">
              <a:rPr lang="nl-NL" smtClean="0"/>
              <a:t>3-5-2022</a:t>
            </a:fld>
            <a:endParaRPr lang="nl-NL"/>
          </a:p>
        </p:txBody>
      </p:sp>
      <p:sp>
        <p:nvSpPr>
          <p:cNvPr id="5" name="Tijdelijke aanduiding voor voettekst 4"/>
          <p:cNvSpPr>
            <a:spLocks noGrp="1"/>
          </p:cNvSpPr>
          <p:nvPr>
            <p:ph type="ftr" sz="quarter" idx="11"/>
          </p:nvPr>
        </p:nvSpPr>
        <p:spPr/>
        <p:txBody>
          <a:bodyPr/>
          <a:lstStyle/>
          <a:p>
            <a:r>
              <a:rPr lang="nl-NL" smtClean="0"/>
              <a:t>Informatiebijeenkomst hoogspanningsinstallaties </a:t>
            </a:r>
            <a:endParaRPr lang="nl-NL"/>
          </a:p>
        </p:txBody>
      </p:sp>
      <p:sp>
        <p:nvSpPr>
          <p:cNvPr id="6" name="Tijdelijke aanduiding voor dianummer 5"/>
          <p:cNvSpPr>
            <a:spLocks noGrp="1"/>
          </p:cNvSpPr>
          <p:nvPr>
            <p:ph type="sldNum" sz="quarter" idx="12"/>
          </p:nvPr>
        </p:nvSpPr>
        <p:spPr/>
        <p:txBody>
          <a:bodyPr/>
          <a:lstStyle/>
          <a:p>
            <a:fld id="{046BFBAD-4820-40A1-8DB8-FF253F43AE4D}" type="slidenum">
              <a:rPr lang="nl-NL" smtClean="0"/>
              <a:pPr/>
              <a:t>‹nr.›</a:t>
            </a:fld>
            <a:endParaRPr lang="nl-NL"/>
          </a:p>
        </p:txBody>
      </p:sp>
    </p:spTree>
    <p:extLst>
      <p:ext uri="{BB962C8B-B14F-4D97-AF65-F5344CB8AC3E}">
        <p14:creationId xmlns:p14="http://schemas.microsoft.com/office/powerpoint/2010/main" val="1232739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9.xml"/><Relationship Id="rId7"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image" Target="../media/image8.png"/><Relationship Id="rId5" Type="http://schemas.openxmlformats.org/officeDocument/2006/relationships/slideLayout" Target="../slideLayouts/slideLayout21.xml"/><Relationship Id="rId10" Type="http://schemas.openxmlformats.org/officeDocument/2006/relationships/image" Target="../media/image7.png"/><Relationship Id="rId4" Type="http://schemas.openxmlformats.org/officeDocument/2006/relationships/slideLayout" Target="../slideLayouts/slideLayout20.xml"/><Relationship Id="rId9"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Afbeelding 6" descr="PP BZK ALG vervolg 1.pn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0" y="0"/>
            <a:ext cx="9144000" cy="5143501"/>
          </a:xfrm>
          <a:prstGeom prst="rect">
            <a:avLst/>
          </a:prstGeom>
        </p:spPr>
      </p:pic>
      <p:sp>
        <p:nvSpPr>
          <p:cNvPr id="2" name="Tijdelijke aanduiding voor titel 1"/>
          <p:cNvSpPr>
            <a:spLocks noGrp="1"/>
          </p:cNvSpPr>
          <p:nvPr>
            <p:ph type="title"/>
          </p:nvPr>
        </p:nvSpPr>
        <p:spPr>
          <a:xfrm>
            <a:off x="457200" y="1051735"/>
            <a:ext cx="8229600" cy="857250"/>
          </a:xfrm>
          <a:prstGeom prst="rect">
            <a:avLst/>
          </a:prstGeom>
        </p:spPr>
        <p:txBody>
          <a:bodyPr vert="horz" lIns="91440" tIns="45720" rIns="91440" bIns="45720" rtlCol="0" anchor="ctr">
            <a:normAutofit/>
          </a:bodyPr>
          <a:lstStyle/>
          <a:p>
            <a:r>
              <a:rPr lang="nl-NL" dirty="0"/>
              <a:t>Titelstijl van model bewerken</a:t>
            </a:r>
          </a:p>
        </p:txBody>
      </p:sp>
      <p:sp>
        <p:nvSpPr>
          <p:cNvPr id="3" name="Tijdelijke aanduiding voor tekst 2"/>
          <p:cNvSpPr>
            <a:spLocks noGrp="1"/>
          </p:cNvSpPr>
          <p:nvPr>
            <p:ph type="body" idx="1"/>
          </p:nvPr>
        </p:nvSpPr>
        <p:spPr>
          <a:xfrm>
            <a:off x="457200" y="1974083"/>
            <a:ext cx="8229600" cy="2572038"/>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jdelijke aanduiding voor voettekst 4"/>
          <p:cNvSpPr>
            <a:spLocks noGrp="1"/>
          </p:cNvSpPr>
          <p:nvPr>
            <p:ph type="ftr" sz="quarter" idx="3"/>
          </p:nvPr>
        </p:nvSpPr>
        <p:spPr>
          <a:xfrm>
            <a:off x="4572000" y="4767263"/>
            <a:ext cx="1966186" cy="244800"/>
          </a:xfrm>
          <a:prstGeom prst="rect">
            <a:avLst/>
          </a:prstGeom>
        </p:spPr>
        <p:txBody>
          <a:bodyPr lIns="0" rIns="43200"/>
          <a:lstStyle>
            <a:lvl1pPr algn="r">
              <a:defRPr sz="1000" baseline="0">
                <a:solidFill>
                  <a:schemeClr val="bg1"/>
                </a:solidFill>
                <a:latin typeface="Verdana" pitchFamily="34" charset="0"/>
              </a:defRPr>
            </a:lvl1pPr>
          </a:lstStyle>
          <a:p>
            <a:r>
              <a:rPr lang="nl-NL" smtClean="0"/>
              <a:t>Informatiebijeenkomst hoogspanningsinstallaties </a:t>
            </a:r>
            <a:endParaRPr lang="nl-NL" dirty="0"/>
          </a:p>
        </p:txBody>
      </p:sp>
      <p:sp>
        <p:nvSpPr>
          <p:cNvPr id="15" name="Tijdelijke aanduiding voor datum 3"/>
          <p:cNvSpPr>
            <a:spLocks noGrp="1"/>
          </p:cNvSpPr>
          <p:nvPr>
            <p:ph type="dt" sz="half" idx="2"/>
          </p:nvPr>
        </p:nvSpPr>
        <p:spPr>
          <a:xfrm>
            <a:off x="6538186" y="4767263"/>
            <a:ext cx="2133600" cy="244800"/>
          </a:xfrm>
          <a:prstGeom prst="rect">
            <a:avLst/>
          </a:prstGeom>
        </p:spPr>
        <p:txBody>
          <a:bodyPr lIns="0" rIns="0"/>
          <a:lstStyle>
            <a:lvl1pPr>
              <a:defRPr sz="1000" baseline="0">
                <a:solidFill>
                  <a:schemeClr val="bg1"/>
                </a:solidFill>
              </a:defRPr>
            </a:lvl1pPr>
          </a:lstStyle>
          <a:p>
            <a:fld id="{6F5B3FDA-FA39-47D0-891A-7AA7F652F50D}" type="datetime1">
              <a:rPr lang="nl-NL" smtClean="0">
                <a:latin typeface="Verdana" pitchFamily="34" charset="0"/>
              </a:rPr>
              <a:t>3-5-2022</a:t>
            </a:fld>
            <a:endParaRPr lang="nl-NL" dirty="0">
              <a:latin typeface="Verdana" pitchFamily="34" charset="0"/>
            </a:endParaRPr>
          </a:p>
        </p:txBody>
      </p:sp>
      <p:sp>
        <p:nvSpPr>
          <p:cNvPr id="10" name="Tijdelijke aanduiding voor dianummer 18"/>
          <p:cNvSpPr>
            <a:spLocks noGrp="1"/>
          </p:cNvSpPr>
          <p:nvPr>
            <p:ph type="sldNum" sz="quarter" idx="4"/>
          </p:nvPr>
        </p:nvSpPr>
        <p:spPr>
          <a:xfrm>
            <a:off x="457200" y="4796307"/>
            <a:ext cx="2510287" cy="244800"/>
          </a:xfrm>
          <a:prstGeom prst="rect">
            <a:avLst/>
          </a:prstGeom>
        </p:spPr>
        <p:txBody>
          <a:bodyPr/>
          <a:lstStyle>
            <a:lvl1pPr>
              <a:defRPr sz="1000" baseline="0">
                <a:solidFill>
                  <a:schemeClr val="bg1"/>
                </a:solidFill>
                <a:latin typeface="Verdana" pitchFamily="34" charset="0"/>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418198084"/>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67" r:id="rId3"/>
    <p:sldLayoutId id="2147483668"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9" r:id="rId15"/>
    <p:sldLayoutId id="2147483678" r:id="rId16"/>
  </p:sldLayoutIdLst>
  <p:hf hdr="0" dt="0"/>
  <p:txStyles>
    <p:titleStyle>
      <a:lvl1pPr algn="l" defTabSz="457200" rtl="0" eaLnBrk="1" latinLnBrk="0" hangingPunct="1">
        <a:spcBef>
          <a:spcPct val="0"/>
        </a:spcBef>
        <a:buNone/>
        <a:defRPr sz="3600" kern="0" baseline="0">
          <a:solidFill>
            <a:schemeClr val="tx1"/>
          </a:solidFill>
          <a:latin typeface="Verdana" pitchFamily="34" charset="0"/>
          <a:ea typeface="+mj-ea"/>
          <a:cs typeface="+mj-cs"/>
        </a:defRPr>
      </a:lvl1pPr>
    </p:titleStyle>
    <p:bodyStyle>
      <a:lvl1pPr marL="342900" indent="-342900" algn="l" defTabSz="457200" rtl="0" eaLnBrk="1" latinLnBrk="0" hangingPunct="1">
        <a:spcBef>
          <a:spcPct val="20000"/>
        </a:spcBef>
        <a:buFont typeface="Arial"/>
        <a:buChar char="•"/>
        <a:defRPr sz="2400" kern="1200" baseline="0">
          <a:solidFill>
            <a:schemeClr val="tx1"/>
          </a:solidFill>
          <a:latin typeface="Verdana" pitchFamily="34" charset="0"/>
          <a:ea typeface="+mn-ea"/>
          <a:cs typeface="+mn-cs"/>
        </a:defRPr>
      </a:lvl1pPr>
      <a:lvl2pPr marL="742950" indent="-285750" algn="l" defTabSz="457200" rtl="0" eaLnBrk="1" latinLnBrk="0" hangingPunct="1">
        <a:spcBef>
          <a:spcPct val="20000"/>
        </a:spcBef>
        <a:buFont typeface="Arial"/>
        <a:buChar char="–"/>
        <a:defRPr sz="2000" kern="1200" baseline="0">
          <a:solidFill>
            <a:schemeClr val="tx1"/>
          </a:solidFill>
          <a:latin typeface="Verdana" pitchFamily="34" charset="0"/>
          <a:ea typeface="+mn-ea"/>
          <a:cs typeface="+mn-cs"/>
        </a:defRPr>
      </a:lvl2pPr>
      <a:lvl3pPr marL="1143000" indent="-228600" algn="l" defTabSz="457200" rtl="0" eaLnBrk="1" latinLnBrk="0" hangingPunct="1">
        <a:spcBef>
          <a:spcPct val="20000"/>
        </a:spcBef>
        <a:buFont typeface="Arial"/>
        <a:buChar char="•"/>
        <a:defRPr sz="1800" kern="1200" baseline="0">
          <a:solidFill>
            <a:schemeClr val="tx1"/>
          </a:solidFill>
          <a:latin typeface="Verdana" pitchFamily="34" charset="0"/>
          <a:ea typeface="+mn-ea"/>
          <a:cs typeface="+mn-cs"/>
        </a:defRPr>
      </a:lvl3pPr>
      <a:lvl4pPr marL="1600200" indent="-228600" algn="l" defTabSz="457200" rtl="0" eaLnBrk="1" latinLnBrk="0" hangingPunct="1">
        <a:spcBef>
          <a:spcPct val="20000"/>
        </a:spcBef>
        <a:buFont typeface="Arial"/>
        <a:buChar char="–"/>
        <a:defRPr sz="1800" kern="1200" baseline="0">
          <a:solidFill>
            <a:schemeClr val="tx1"/>
          </a:solidFill>
          <a:latin typeface="Verdana" pitchFamily="34" charset="0"/>
          <a:ea typeface="+mn-ea"/>
          <a:cs typeface="+mn-cs"/>
        </a:defRPr>
      </a:lvl4pPr>
      <a:lvl5pPr marL="2057400" indent="-228600" algn="l" defTabSz="457200" rtl="0" eaLnBrk="1" latinLnBrk="0" hangingPunct="1">
        <a:spcBef>
          <a:spcPct val="20000"/>
        </a:spcBef>
        <a:buFont typeface="Arial"/>
        <a:buChar char="»"/>
        <a:defRPr sz="1600" kern="1200" baseline="0">
          <a:solidFill>
            <a:schemeClr val="tx1"/>
          </a:solidFill>
          <a:latin typeface="Verdana"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shpKleurvlakOnder"/>
          <p:cNvSpPr/>
          <p:nvPr/>
        </p:nvSpPr>
        <p:spPr>
          <a:xfrm>
            <a:off x="0" y="4738687"/>
            <a:ext cx="9144000" cy="404813"/>
          </a:xfrm>
          <a:prstGeom prst="rect">
            <a:avLst/>
          </a:prstGeom>
          <a:solidFill>
            <a:srgbClr val="007B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sz="1350" dirty="0"/>
          </a:p>
        </p:txBody>
      </p:sp>
      <p:sp>
        <p:nvSpPr>
          <p:cNvPr id="2051" name="shpTekst"/>
          <p:cNvSpPr>
            <a:spLocks noGrp="1" noChangeArrowheads="1"/>
          </p:cNvSpPr>
          <p:nvPr>
            <p:ph type="body" idx="1"/>
          </p:nvPr>
        </p:nvSpPr>
        <p:spPr bwMode="auto">
          <a:xfrm>
            <a:off x="352425" y="1350169"/>
            <a:ext cx="8229600" cy="331112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dirty="0"/>
              <a:t>Klik om de opmaakprofielen van de </a:t>
            </a:r>
            <a:r>
              <a:rPr lang="nl-NL" dirty="0" err="1"/>
              <a:t>modeltekst</a:t>
            </a:r>
            <a:r>
              <a:rPr lang="nl-NL" dirty="0"/>
              <a:t> te bewerken</a:t>
            </a:r>
          </a:p>
          <a:p>
            <a:pPr lvl="1"/>
            <a:r>
              <a:rPr lang="nl-NL" dirty="0"/>
              <a:t>Tweede niveau</a:t>
            </a:r>
          </a:p>
          <a:p>
            <a:pPr lvl="2"/>
            <a:r>
              <a:rPr lang="nl-NL" dirty="0"/>
              <a:t>Derde niveau</a:t>
            </a:r>
          </a:p>
          <a:p>
            <a:pPr lvl="3"/>
            <a:r>
              <a:rPr lang="nl-NL" dirty="0"/>
              <a:t>Vierde niveau</a:t>
            </a:r>
          </a:p>
        </p:txBody>
      </p:sp>
      <p:sp>
        <p:nvSpPr>
          <p:cNvPr id="1028" name="shpDatum"/>
          <p:cNvSpPr>
            <a:spLocks noGrp="1" noChangeArrowheads="1"/>
          </p:cNvSpPr>
          <p:nvPr>
            <p:ph type="dt" sz="half" idx="2"/>
          </p:nvPr>
        </p:nvSpPr>
        <p:spPr bwMode="auto">
          <a:xfrm>
            <a:off x="4486276" y="4905375"/>
            <a:ext cx="4157663" cy="24526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750" spc="-8" baseline="0">
                <a:solidFill>
                  <a:srgbClr val="FFFFFF"/>
                </a:solidFill>
                <a:latin typeface="Verdana" pitchFamily="34" charset="0"/>
                <a:ea typeface="Verdana" pitchFamily="34" charset="0"/>
                <a:cs typeface="Verdana" pitchFamily="34" charset="0"/>
              </a:defRPr>
            </a:lvl1pPr>
          </a:lstStyle>
          <a:p>
            <a:pPr>
              <a:defRPr/>
            </a:pPr>
            <a:fld id="{E96496CF-B4AA-4CE5-AFF0-970A420F366A}" type="datetime1">
              <a:rPr lang="nl-NL" smtClean="0"/>
              <a:t>3-5-2022</a:t>
            </a:fld>
            <a:endParaRPr lang="nl-NL"/>
          </a:p>
        </p:txBody>
      </p:sp>
      <p:sp>
        <p:nvSpPr>
          <p:cNvPr id="1029" name="shpVoettekst"/>
          <p:cNvSpPr>
            <a:spLocks noGrp="1" noChangeArrowheads="1"/>
          </p:cNvSpPr>
          <p:nvPr>
            <p:ph type="ftr" sz="quarter" idx="3"/>
          </p:nvPr>
        </p:nvSpPr>
        <p:spPr bwMode="auto">
          <a:xfrm>
            <a:off x="4478338" y="4789885"/>
            <a:ext cx="4165600" cy="23693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750" spc="-8" baseline="0">
                <a:solidFill>
                  <a:srgbClr val="FFFFFF"/>
                </a:solidFill>
                <a:latin typeface="Verdana" pitchFamily="34" charset="0"/>
                <a:ea typeface="Verdana" pitchFamily="34" charset="0"/>
                <a:cs typeface="Verdana" pitchFamily="34" charset="0"/>
              </a:defRPr>
            </a:lvl1pPr>
          </a:lstStyle>
          <a:p>
            <a:pPr>
              <a:defRPr/>
            </a:pPr>
            <a:r>
              <a:rPr lang="nl-NL" smtClean="0"/>
              <a:t>Informatiebijeenkomst hoogspanningsinstallaties </a:t>
            </a:r>
            <a:endParaRPr lang="nl-NL"/>
          </a:p>
        </p:txBody>
      </p:sp>
      <p:sp>
        <p:nvSpPr>
          <p:cNvPr id="1030" name="shpPagina"/>
          <p:cNvSpPr>
            <a:spLocks noGrp="1" noChangeArrowheads="1"/>
          </p:cNvSpPr>
          <p:nvPr>
            <p:ph type="sldNum" sz="quarter" idx="4"/>
          </p:nvPr>
        </p:nvSpPr>
        <p:spPr bwMode="auto">
          <a:xfrm>
            <a:off x="374650" y="4783931"/>
            <a:ext cx="712788" cy="2726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750" spc="-8" baseline="0">
                <a:solidFill>
                  <a:srgbClr val="FFFFFF"/>
                </a:solidFill>
                <a:latin typeface="Verdana" pitchFamily="34" charset="0"/>
                <a:ea typeface="Verdana" pitchFamily="34" charset="0"/>
                <a:cs typeface="Verdana" pitchFamily="34" charset="0"/>
              </a:defRPr>
            </a:lvl1pPr>
          </a:lstStyle>
          <a:p>
            <a:pPr>
              <a:defRPr/>
            </a:pPr>
            <a:fld id="{0105B7B4-87B2-43E4-87D6-2BE19218A2BA}" type="slidenum">
              <a:rPr lang="nl-NL"/>
              <a:pPr>
                <a:defRPr/>
              </a:pPr>
              <a:t>‹nr.›</a:t>
            </a:fld>
            <a:endParaRPr lang="nl-NL"/>
          </a:p>
        </p:txBody>
      </p:sp>
      <p:sp>
        <p:nvSpPr>
          <p:cNvPr id="1026" name="shpTitel"/>
          <p:cNvSpPr>
            <a:spLocks noGrp="1" noChangeArrowheads="1"/>
          </p:cNvSpPr>
          <p:nvPr>
            <p:ph type="title"/>
          </p:nvPr>
        </p:nvSpPr>
        <p:spPr bwMode="auto">
          <a:xfrm>
            <a:off x="352425" y="947738"/>
            <a:ext cx="8229600" cy="428625"/>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dirty="0"/>
              <a:t>Klik om het opmaakprofiel te bewerken</a:t>
            </a:r>
          </a:p>
        </p:txBody>
      </p:sp>
      <p:sp>
        <p:nvSpPr>
          <p:cNvPr id="17" name="shpKleurvlakBoven"/>
          <p:cNvSpPr/>
          <p:nvPr/>
        </p:nvSpPr>
        <p:spPr>
          <a:xfrm>
            <a:off x="0" y="1"/>
            <a:ext cx="9144000" cy="803672"/>
          </a:xfrm>
          <a:prstGeom prst="rect">
            <a:avLst/>
          </a:prstGeom>
          <a:solidFill>
            <a:srgbClr val="007B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sz="1350" dirty="0"/>
          </a:p>
        </p:txBody>
      </p:sp>
      <p:pic>
        <p:nvPicPr>
          <p:cNvPr id="2057" name="shpBeeldmerk" descr="RO__vervolgpagina~LPPT.png"/>
          <p:cNvPicPr>
            <a:picLocks noChangeAspect="1"/>
          </p:cNvPicPr>
          <p:nvPr/>
        </p:nvPicPr>
        <p:blipFill>
          <a:blip r:embed="rId8" cstate="print"/>
          <a:srcRect/>
          <a:stretch>
            <a:fillRect/>
          </a:stretch>
        </p:blipFill>
        <p:spPr bwMode="auto">
          <a:xfrm>
            <a:off x="0" y="0"/>
            <a:ext cx="9144000" cy="642938"/>
          </a:xfrm>
          <a:prstGeom prst="rect">
            <a:avLst/>
          </a:prstGeom>
          <a:noFill/>
          <a:ln w="9525">
            <a:noFill/>
            <a:miter lim="800000"/>
            <a:headEnd/>
            <a:tailEnd/>
          </a:ln>
        </p:spPr>
      </p:pic>
    </p:spTree>
    <p:extLst>
      <p:ext uri="{BB962C8B-B14F-4D97-AF65-F5344CB8AC3E}">
        <p14:creationId xmlns:p14="http://schemas.microsoft.com/office/powerpoint/2010/main" val="3033296576"/>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Lst>
  <p:hf hdr="0" dt="0"/>
  <p:txStyles>
    <p:titleStyle>
      <a:lvl1pPr algn="l" rtl="0" eaLnBrk="0" fontAlgn="base" hangingPunct="0">
        <a:spcBef>
          <a:spcPct val="0"/>
        </a:spcBef>
        <a:spcAft>
          <a:spcPct val="0"/>
        </a:spcAft>
        <a:defRPr sz="1950" spc="-45">
          <a:solidFill>
            <a:srgbClr val="007BC7"/>
          </a:solidFill>
          <a:latin typeface="Verdana" pitchFamily="34" charset="0"/>
          <a:ea typeface="Verdana" pitchFamily="34" charset="0"/>
          <a:cs typeface="Verdana" pitchFamily="34" charset="0"/>
        </a:defRPr>
      </a:lvl1pPr>
      <a:lvl2pPr algn="l" rtl="0" eaLnBrk="0" fontAlgn="base" hangingPunct="0">
        <a:spcBef>
          <a:spcPct val="0"/>
        </a:spcBef>
        <a:spcAft>
          <a:spcPct val="0"/>
        </a:spcAft>
        <a:defRPr sz="1950">
          <a:solidFill>
            <a:srgbClr val="CC003D"/>
          </a:solidFill>
          <a:latin typeface="Verdana" pitchFamily="34" charset="0"/>
          <a:ea typeface="Verdana" pitchFamily="34" charset="0"/>
          <a:cs typeface="Verdana" pitchFamily="34" charset="0"/>
        </a:defRPr>
      </a:lvl2pPr>
      <a:lvl3pPr algn="l" rtl="0" eaLnBrk="0" fontAlgn="base" hangingPunct="0">
        <a:spcBef>
          <a:spcPct val="0"/>
        </a:spcBef>
        <a:spcAft>
          <a:spcPct val="0"/>
        </a:spcAft>
        <a:defRPr sz="1950">
          <a:solidFill>
            <a:srgbClr val="CC003D"/>
          </a:solidFill>
          <a:latin typeface="Verdana" pitchFamily="34" charset="0"/>
          <a:ea typeface="Verdana" pitchFamily="34" charset="0"/>
          <a:cs typeface="Verdana" pitchFamily="34" charset="0"/>
        </a:defRPr>
      </a:lvl3pPr>
      <a:lvl4pPr algn="l" rtl="0" eaLnBrk="0" fontAlgn="base" hangingPunct="0">
        <a:spcBef>
          <a:spcPct val="0"/>
        </a:spcBef>
        <a:spcAft>
          <a:spcPct val="0"/>
        </a:spcAft>
        <a:defRPr sz="1950">
          <a:solidFill>
            <a:srgbClr val="CC003D"/>
          </a:solidFill>
          <a:latin typeface="Verdana" pitchFamily="34" charset="0"/>
          <a:ea typeface="Verdana" pitchFamily="34" charset="0"/>
          <a:cs typeface="Verdana" pitchFamily="34" charset="0"/>
        </a:defRPr>
      </a:lvl4pPr>
      <a:lvl5pPr algn="l" rtl="0" eaLnBrk="0" fontAlgn="base" hangingPunct="0">
        <a:spcBef>
          <a:spcPct val="0"/>
        </a:spcBef>
        <a:spcAft>
          <a:spcPct val="0"/>
        </a:spcAft>
        <a:defRPr sz="1950">
          <a:solidFill>
            <a:srgbClr val="CC003D"/>
          </a:solidFill>
          <a:latin typeface="Verdana" pitchFamily="34" charset="0"/>
          <a:ea typeface="Verdana" pitchFamily="34" charset="0"/>
          <a:cs typeface="Verdana" pitchFamily="34" charset="0"/>
        </a:defRPr>
      </a:lvl5pPr>
      <a:lvl6pPr marL="342900" algn="ctr" rtl="0" fontAlgn="base">
        <a:spcBef>
          <a:spcPct val="0"/>
        </a:spcBef>
        <a:spcAft>
          <a:spcPct val="0"/>
        </a:spcAft>
        <a:defRPr sz="3300">
          <a:solidFill>
            <a:schemeClr val="tx2"/>
          </a:solidFill>
          <a:latin typeface="Arial" charset="0"/>
          <a:cs typeface="Arial" charset="0"/>
        </a:defRPr>
      </a:lvl6pPr>
      <a:lvl7pPr marL="685800" algn="ctr" rtl="0" fontAlgn="base">
        <a:spcBef>
          <a:spcPct val="0"/>
        </a:spcBef>
        <a:spcAft>
          <a:spcPct val="0"/>
        </a:spcAft>
        <a:defRPr sz="3300">
          <a:solidFill>
            <a:schemeClr val="tx2"/>
          </a:solidFill>
          <a:latin typeface="Arial" charset="0"/>
          <a:cs typeface="Arial" charset="0"/>
        </a:defRPr>
      </a:lvl7pPr>
      <a:lvl8pPr marL="1028700" algn="ctr" rtl="0" fontAlgn="base">
        <a:spcBef>
          <a:spcPct val="0"/>
        </a:spcBef>
        <a:spcAft>
          <a:spcPct val="0"/>
        </a:spcAft>
        <a:defRPr sz="3300">
          <a:solidFill>
            <a:schemeClr val="tx2"/>
          </a:solidFill>
          <a:latin typeface="Arial" charset="0"/>
          <a:cs typeface="Arial" charset="0"/>
        </a:defRPr>
      </a:lvl8pPr>
      <a:lvl9pPr marL="1371600" algn="ctr" rtl="0" fontAlgn="base">
        <a:spcBef>
          <a:spcPct val="0"/>
        </a:spcBef>
        <a:spcAft>
          <a:spcPct val="0"/>
        </a:spcAft>
        <a:defRPr sz="3300">
          <a:solidFill>
            <a:schemeClr val="tx2"/>
          </a:solidFill>
          <a:latin typeface="Arial" charset="0"/>
          <a:cs typeface="Arial" charset="0"/>
        </a:defRPr>
      </a:lvl9pPr>
    </p:titleStyle>
    <p:bodyStyle>
      <a:lvl1pPr marL="257175" indent="-257175" algn="l" rtl="0" eaLnBrk="0" fontAlgn="base" hangingPunct="0">
        <a:spcBef>
          <a:spcPct val="20000"/>
        </a:spcBef>
        <a:spcAft>
          <a:spcPct val="0"/>
        </a:spcAft>
        <a:defRPr lang="nl-NL" kern="1200" dirty="0">
          <a:solidFill>
            <a:srgbClr val="000000"/>
          </a:solidFill>
          <a:latin typeface="Verdana" pitchFamily="34" charset="0"/>
          <a:ea typeface="Verdana" pitchFamily="34" charset="0"/>
          <a:cs typeface="Verdana" pitchFamily="34" charset="0"/>
        </a:defRPr>
      </a:lvl1pPr>
      <a:lvl2pPr marL="134541" indent="-134541" algn="l" rtl="0" eaLnBrk="0" fontAlgn="base" hangingPunct="0">
        <a:spcBef>
          <a:spcPct val="20000"/>
        </a:spcBef>
        <a:spcAft>
          <a:spcPct val="0"/>
        </a:spcAft>
        <a:buBlip>
          <a:blip r:embed="rId9"/>
        </a:buBlip>
        <a:defRPr lang="nl-NL" kern="1200" dirty="0">
          <a:solidFill>
            <a:srgbClr val="000000"/>
          </a:solidFill>
          <a:latin typeface="Verdana" pitchFamily="34" charset="0"/>
          <a:ea typeface="Verdana" pitchFamily="34" charset="0"/>
          <a:cs typeface="Verdana" pitchFamily="34" charset="0"/>
        </a:defRPr>
      </a:lvl2pPr>
      <a:lvl3pPr marL="283369" indent="-188119" algn="l" rtl="0" eaLnBrk="0" fontAlgn="base" hangingPunct="0">
        <a:spcBef>
          <a:spcPct val="20000"/>
        </a:spcBef>
        <a:spcAft>
          <a:spcPct val="0"/>
        </a:spcAft>
        <a:buBlip>
          <a:blip r:embed="rId10"/>
        </a:buBlip>
        <a:defRPr lang="nl-NL" kern="1200" dirty="0">
          <a:solidFill>
            <a:srgbClr val="000000"/>
          </a:solidFill>
          <a:latin typeface="Verdana" pitchFamily="34" charset="0"/>
          <a:ea typeface="Verdana" pitchFamily="34" charset="0"/>
          <a:cs typeface="Verdana" pitchFamily="34" charset="0"/>
        </a:defRPr>
      </a:lvl3pPr>
      <a:lvl4pPr marL="404813" indent="-107156" algn="l" rtl="0" eaLnBrk="0" fontAlgn="base" hangingPunct="0">
        <a:spcBef>
          <a:spcPct val="20000"/>
        </a:spcBef>
        <a:spcAft>
          <a:spcPct val="0"/>
        </a:spcAft>
        <a:buBlip>
          <a:blip r:embed="rId11"/>
        </a:buBlip>
        <a:defRPr lang="nl-NL" kern="1200" dirty="0">
          <a:solidFill>
            <a:srgbClr val="000000"/>
          </a:solidFill>
          <a:latin typeface="Verdana" pitchFamily="34" charset="0"/>
          <a:ea typeface="Verdana" pitchFamily="34" charset="0"/>
          <a:cs typeface="Verdana" pitchFamily="34" charset="0"/>
        </a:defRPr>
      </a:lvl4pPr>
      <a:lvl5pPr marL="533400" indent="-132160" algn="l" rtl="0" eaLnBrk="0" fontAlgn="base" hangingPunct="0">
        <a:spcBef>
          <a:spcPct val="20000"/>
        </a:spcBef>
        <a:spcAft>
          <a:spcPct val="0"/>
        </a:spcAft>
        <a:defRPr lang="nl-NL" kern="1200" dirty="0">
          <a:solidFill>
            <a:schemeClr val="tx1"/>
          </a:solidFill>
          <a:latin typeface="Verdana" pitchFamily="34" charset="0"/>
          <a:ea typeface="Verdana" pitchFamily="34" charset="0"/>
          <a:cs typeface="Verdana" pitchFamily="34" charset="0"/>
        </a:defRPr>
      </a:lvl5pPr>
      <a:lvl6pPr marL="1885950" indent="-171450" algn="l" rtl="0" fontAlgn="base">
        <a:spcBef>
          <a:spcPct val="20000"/>
        </a:spcBef>
        <a:spcAft>
          <a:spcPct val="0"/>
        </a:spcAft>
        <a:buChar char="»"/>
        <a:defRPr sz="1500">
          <a:solidFill>
            <a:schemeClr val="tx1"/>
          </a:solidFill>
          <a:latin typeface="+mn-lt"/>
          <a:cs typeface="+mn-cs"/>
        </a:defRPr>
      </a:lvl6pPr>
      <a:lvl7pPr marL="2228850" indent="-171450" algn="l" rtl="0" fontAlgn="base">
        <a:spcBef>
          <a:spcPct val="20000"/>
        </a:spcBef>
        <a:spcAft>
          <a:spcPct val="0"/>
        </a:spcAft>
        <a:buChar char="»"/>
        <a:defRPr sz="1500">
          <a:solidFill>
            <a:schemeClr val="tx1"/>
          </a:solidFill>
          <a:latin typeface="+mn-lt"/>
          <a:cs typeface="+mn-cs"/>
        </a:defRPr>
      </a:lvl7pPr>
      <a:lvl8pPr marL="2571750" indent="-171450" algn="l" rtl="0" fontAlgn="base">
        <a:spcBef>
          <a:spcPct val="20000"/>
        </a:spcBef>
        <a:spcAft>
          <a:spcPct val="0"/>
        </a:spcAft>
        <a:buChar char="»"/>
        <a:defRPr sz="1500">
          <a:solidFill>
            <a:schemeClr val="tx1"/>
          </a:solidFill>
          <a:latin typeface="+mn-lt"/>
          <a:cs typeface="+mn-cs"/>
        </a:defRPr>
      </a:lvl8pPr>
      <a:lvl9pPr marL="2914650" indent="-171450" algn="l" rtl="0" fontAlgn="base">
        <a:spcBef>
          <a:spcPct val="20000"/>
        </a:spcBef>
        <a:spcAft>
          <a:spcPct val="0"/>
        </a:spcAft>
        <a:buChar char="»"/>
        <a:defRPr sz="1500">
          <a:solidFill>
            <a:schemeClr val="tx1"/>
          </a:solidFill>
          <a:latin typeface="+mn-lt"/>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10.png"/><Relationship Id="rId2" Type="http://schemas.openxmlformats.org/officeDocument/2006/relationships/diagramData" Target="../diagrams/data11.xml"/><Relationship Id="rId1" Type="http://schemas.openxmlformats.org/officeDocument/2006/relationships/slideLayout" Target="../slideLayouts/slideLayout4.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10.png"/><Relationship Id="rId2" Type="http://schemas.openxmlformats.org/officeDocument/2006/relationships/diagramData" Target="../diagrams/data15.xml"/><Relationship Id="rId1" Type="http://schemas.openxmlformats.org/officeDocument/2006/relationships/slideLayout" Target="../slideLayouts/slideLayout4.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 Id="rId9"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hemeOverride" Target="../theme/themeOverride1.xml"/><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15.xml"/><Relationship Id="rId4" Type="http://schemas.openxmlformats.org/officeDocument/2006/relationships/image" Target="../media/image27.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15.xml"/><Relationship Id="rId5" Type="http://schemas.openxmlformats.org/officeDocument/2006/relationships/image" Target="../media/image29.png"/><Relationship Id="rId4" Type="http://schemas.openxmlformats.org/officeDocument/2006/relationships/image" Target="../media/image10.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0.pn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p:cNvPicPr>
            <a:picLocks noChangeAspect="1"/>
          </p:cNvPicPr>
          <p:nvPr/>
        </p:nvPicPr>
        <p:blipFill>
          <a:blip r:embed="rId3">
            <a:lum bright="70000" contrast="-70000"/>
          </a:blip>
          <a:stretch>
            <a:fillRect/>
          </a:stretch>
        </p:blipFill>
        <p:spPr>
          <a:xfrm>
            <a:off x="-1706" y="982394"/>
            <a:ext cx="9143999" cy="4160520"/>
          </a:xfrm>
          <a:prstGeom prst="rect">
            <a:avLst/>
          </a:prstGeom>
        </p:spPr>
      </p:pic>
      <p:sp>
        <p:nvSpPr>
          <p:cNvPr id="8" name="Rechthoek 7"/>
          <p:cNvSpPr/>
          <p:nvPr/>
        </p:nvSpPr>
        <p:spPr>
          <a:xfrm>
            <a:off x="219075" y="1133475"/>
            <a:ext cx="8458200" cy="923330"/>
          </a:xfrm>
          <a:prstGeom prst="rect">
            <a:avLst/>
          </a:prstGeom>
        </p:spPr>
        <p:txBody>
          <a:bodyPr wrap="square">
            <a:spAutoFit/>
          </a:bodyPr>
          <a:lstStyle/>
          <a:p>
            <a:pPr lvl="0" algn="ctr"/>
            <a:r>
              <a:rPr lang="nl-NL" sz="5400" b="1" dirty="0">
                <a:ln w="31550" cmpd="sng">
                  <a:gradFill>
                    <a:gsLst>
                      <a:gs pos="25000">
                        <a:srgbClr val="4F81BD">
                          <a:shade val="25000"/>
                          <a:satMod val="190000"/>
                        </a:srgbClr>
                      </a:gs>
                      <a:gs pos="80000">
                        <a:srgbClr val="4F81BD">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rPr>
              <a:t>Informatiebijeenkomst</a:t>
            </a:r>
          </a:p>
        </p:txBody>
      </p:sp>
      <p:pic>
        <p:nvPicPr>
          <p:cNvPr id="7" name="Afbeelding 6" descr="RO_BZK_RVB_Logo_2_PowerPoint16I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
        <p:nvSpPr>
          <p:cNvPr id="3" name="Rechthoek 2"/>
          <p:cNvSpPr/>
          <p:nvPr/>
        </p:nvSpPr>
        <p:spPr>
          <a:xfrm>
            <a:off x="1112868" y="2056805"/>
            <a:ext cx="6811292" cy="3046988"/>
          </a:xfrm>
          <a:prstGeom prst="rect">
            <a:avLst/>
          </a:prstGeom>
        </p:spPr>
        <p:txBody>
          <a:bodyPr wrap="square">
            <a:spAutoFit/>
          </a:bodyPr>
          <a:lstStyle/>
          <a:p>
            <a:r>
              <a:rPr lang="nl-NL" sz="2400" b="1" dirty="0">
                <a:latin typeface="Verdana" panose="020B0604030504040204" pitchFamily="34" charset="0"/>
                <a:ea typeface="Verdana" panose="020B0604030504040204" pitchFamily="34" charset="0"/>
                <a:cs typeface="Verdana" panose="020B0604030504040204" pitchFamily="34" charset="0"/>
              </a:rPr>
              <a:t>Raamovereenkomst voor onderhoudswerkzaamheden</a:t>
            </a:r>
          </a:p>
          <a:p>
            <a:r>
              <a:rPr lang="nl-NL" sz="2400" b="1" dirty="0">
                <a:latin typeface="Verdana" panose="020B0604030504040204" pitchFamily="34" charset="0"/>
                <a:ea typeface="Verdana" panose="020B0604030504040204" pitchFamily="34" charset="0"/>
                <a:cs typeface="Verdana" panose="020B0604030504040204" pitchFamily="34" charset="0"/>
              </a:rPr>
              <a:t>aan hoogspannings- en laagspanningsdistributiesystemen op</a:t>
            </a:r>
          </a:p>
          <a:p>
            <a:r>
              <a:rPr lang="nl-NL" sz="2400" b="1" dirty="0">
                <a:latin typeface="Verdana" panose="020B0604030504040204" pitchFamily="34" charset="0"/>
                <a:ea typeface="Verdana" panose="020B0604030504040204" pitchFamily="34" charset="0"/>
                <a:cs typeface="Verdana" panose="020B0604030504040204" pitchFamily="34" charset="0"/>
              </a:rPr>
              <a:t>Defensie- en </a:t>
            </a:r>
            <a:r>
              <a:rPr lang="nl-NL" sz="2400" b="1" dirty="0" smtClean="0">
                <a:latin typeface="Verdana" panose="020B0604030504040204" pitchFamily="34" charset="0"/>
                <a:ea typeface="Verdana" panose="020B0604030504040204" pitchFamily="34" charset="0"/>
                <a:cs typeface="Verdana" panose="020B0604030504040204" pitchFamily="34" charset="0"/>
              </a:rPr>
              <a:t>Rijkslocaties</a:t>
            </a:r>
            <a:endParaRPr lang="nl-NL" sz="2400" b="1" dirty="0" smtClean="0">
              <a:latin typeface="Verdana" panose="020B0604030504040204" pitchFamily="34" charset="0"/>
              <a:ea typeface="Verdana" panose="020B0604030504040204" pitchFamily="34" charset="0"/>
            </a:endParaRPr>
          </a:p>
          <a:p>
            <a:r>
              <a:rPr lang="nl-NL" sz="2400" b="1" dirty="0">
                <a:latin typeface="Verdana" panose="020B0604030504040204" pitchFamily="34" charset="0"/>
                <a:ea typeface="Verdana" panose="020B0604030504040204" pitchFamily="34" charset="0"/>
              </a:rPr>
              <a:t> </a:t>
            </a:r>
            <a:r>
              <a:rPr lang="nl-NL" sz="2400" b="1" dirty="0" smtClean="0">
                <a:latin typeface="Verdana" panose="020B0604030504040204" pitchFamily="34" charset="0"/>
                <a:ea typeface="Verdana" panose="020B0604030504040204" pitchFamily="34" charset="0"/>
              </a:rPr>
              <a:t>                                                             3 mei 2022 10:00</a:t>
            </a:r>
            <a:endParaRPr lang="nl-NL" sz="2400" b="1" dirty="0">
              <a:latin typeface="Verdana" panose="020B0604030504040204" pitchFamily="34" charset="0"/>
              <a:ea typeface="Verdana" panose="020B0604030504040204" pitchFamily="34" charset="0"/>
            </a:endParaRPr>
          </a:p>
          <a:p>
            <a:endParaRPr lang="nl-NL" sz="2400" b="1" dirty="0">
              <a:latin typeface="Verdana" panose="020B0604030504040204" pitchFamily="34" charset="0"/>
              <a:ea typeface="Verdana" panose="020B0604030504040204" pitchFamily="34" charset="0"/>
              <a:cs typeface="Verdana" panose="020B0604030504040204" pitchFamily="34" charset="0"/>
            </a:endParaRPr>
          </a:p>
        </p:txBody>
      </p:sp>
      <p:sp>
        <p:nvSpPr>
          <p:cNvPr id="2" name="Tijdelijke aanduiding voor voettekst 1"/>
          <p:cNvSpPr>
            <a:spLocks noGrp="1"/>
          </p:cNvSpPr>
          <p:nvPr>
            <p:ph type="ftr" sz="quarter" idx="3"/>
          </p:nvPr>
        </p:nvSpPr>
        <p:spPr>
          <a:xfrm>
            <a:off x="5776219" y="4781843"/>
            <a:ext cx="3291842" cy="244800"/>
          </a:xfrm>
        </p:spPr>
        <p:txBody>
          <a:bodyPr/>
          <a:lstStyle/>
          <a:p>
            <a:pPr algn="ctr"/>
            <a:r>
              <a:rPr lang="nl-NL" dirty="0" smtClean="0"/>
              <a:t>Informatiebijeenkomst hoogspanningsinstallaties</a:t>
            </a:r>
            <a:endParaRPr lang="nl-NL" dirty="0"/>
          </a:p>
          <a:p>
            <a:pPr algn="ctr"/>
            <a:endParaRPr lang="nl-NL" dirty="0"/>
          </a:p>
        </p:txBody>
      </p:sp>
      <p:sp>
        <p:nvSpPr>
          <p:cNvPr id="4" name="Tijdelijke aanduiding voor dianummer 3"/>
          <p:cNvSpPr>
            <a:spLocks noGrp="1"/>
          </p:cNvSpPr>
          <p:nvPr>
            <p:ph type="sldNum" sz="quarter" idx="4"/>
          </p:nvPr>
        </p:nvSpPr>
        <p:spPr/>
        <p:txBody>
          <a:bodyPr/>
          <a:lstStyle/>
          <a:p>
            <a:fld id="{10A0A6AF-03C5-477E-939A-E28F7E7F05EA}" type="slidenum">
              <a:rPr lang="nl-NL" smtClean="0"/>
              <a:pPr/>
              <a:t>1</a:t>
            </a:fld>
            <a:endParaRPr lang="nl-NL"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4"/>
          </p:nvPr>
        </p:nvSpPr>
        <p:spPr/>
        <p:txBody>
          <a:bodyPr/>
          <a:lstStyle/>
          <a:p>
            <a:fld id="{10A0A6AF-03C5-477E-939A-E28F7E7F05EA}" type="slidenum">
              <a:rPr lang="nl-NL" smtClean="0"/>
              <a:pPr/>
              <a:t>2</a:t>
            </a:fld>
            <a:endParaRPr lang="nl-NL" dirty="0"/>
          </a:p>
        </p:txBody>
      </p:sp>
      <p:sp>
        <p:nvSpPr>
          <p:cNvPr id="5" name="Tijdelijke aanduiding voor tekst 4"/>
          <p:cNvSpPr>
            <a:spLocks noGrp="1"/>
          </p:cNvSpPr>
          <p:nvPr>
            <p:ph type="body" sz="quarter" idx="10"/>
          </p:nvPr>
        </p:nvSpPr>
        <p:spPr>
          <a:xfrm>
            <a:off x="-6353" y="989214"/>
            <a:ext cx="9144000" cy="3592555"/>
          </a:xfrm>
        </p:spPr>
        <p:txBody>
          <a:bodyPr/>
          <a:lstStyle/>
          <a:p>
            <a:endParaRPr lang="nl-NL" b="1" dirty="0"/>
          </a:p>
          <a:p>
            <a:pPr marL="180975" algn="ctr">
              <a:tabLst>
                <a:tab pos="180975" algn="l"/>
              </a:tabLst>
            </a:pPr>
            <a:r>
              <a:rPr lang="nl-NL" sz="3600" b="1" dirty="0"/>
              <a:t>Welkom</a:t>
            </a:r>
          </a:p>
          <a:p>
            <a:pPr marL="180975">
              <a:tabLst>
                <a:tab pos="180975" algn="l"/>
              </a:tabLst>
            </a:pPr>
            <a:endParaRPr lang="nl-NL" dirty="0"/>
          </a:p>
          <a:p>
            <a:pPr marL="180975">
              <a:tabLst>
                <a:tab pos="180975" algn="l"/>
              </a:tabLst>
            </a:pPr>
            <a:r>
              <a:rPr lang="nl-NL" sz="1800" dirty="0"/>
              <a:t>Harm Tjaarda				</a:t>
            </a:r>
            <a:r>
              <a:rPr lang="nl-NL" sz="1800" dirty="0" smtClean="0"/>
              <a:t>	Projectleider</a:t>
            </a:r>
            <a:endParaRPr lang="nl-NL" sz="1800" dirty="0"/>
          </a:p>
          <a:p>
            <a:pPr marL="180975">
              <a:tabLst>
                <a:tab pos="180975" algn="l"/>
              </a:tabLst>
            </a:pPr>
            <a:r>
              <a:rPr lang="nl-NL" sz="1800" dirty="0" smtClean="0"/>
              <a:t>Anesa </a:t>
            </a:r>
            <a:r>
              <a:rPr lang="nl-NL" sz="1800" dirty="0" err="1" smtClean="0"/>
              <a:t>Nalbanti</a:t>
            </a:r>
            <a:r>
              <a:rPr lang="nl-NL" sz="1800" dirty="0" err="1"/>
              <a:t>c</a:t>
            </a:r>
            <a:r>
              <a:rPr lang="nl-NL" sz="1800" dirty="0"/>
              <a:t>				</a:t>
            </a:r>
            <a:r>
              <a:rPr lang="nl-NL" sz="1800" dirty="0" smtClean="0"/>
              <a:t>Inkoper</a:t>
            </a:r>
            <a:endParaRPr lang="nl-NL" sz="1800" dirty="0"/>
          </a:p>
          <a:p>
            <a:pPr marL="180975">
              <a:tabLst>
                <a:tab pos="180975" algn="l"/>
              </a:tabLst>
            </a:pPr>
            <a:r>
              <a:rPr lang="nl-NL" sz="1800" dirty="0" smtClean="0"/>
              <a:t>Margot Korswagen</a:t>
            </a:r>
            <a:r>
              <a:rPr lang="nl-NL" sz="1800" dirty="0"/>
              <a:t>	</a:t>
            </a:r>
            <a:r>
              <a:rPr lang="nl-NL" sz="1800" dirty="0" smtClean="0"/>
              <a:t>		Contract </a:t>
            </a:r>
            <a:r>
              <a:rPr lang="nl-NL" sz="1800" dirty="0"/>
              <a:t>manager</a:t>
            </a:r>
          </a:p>
          <a:p>
            <a:pPr marL="180975">
              <a:tabLst>
                <a:tab pos="180975" algn="l"/>
              </a:tabLst>
            </a:pPr>
            <a:r>
              <a:rPr lang="nl-NL" sz="1800" dirty="0" err="1" smtClean="0"/>
              <a:t>Ehsan</a:t>
            </a:r>
            <a:r>
              <a:rPr lang="nl-NL" sz="1800" dirty="0" smtClean="0"/>
              <a:t> </a:t>
            </a:r>
            <a:r>
              <a:rPr lang="nl-NL" sz="1800" dirty="0" err="1" smtClean="0"/>
              <a:t>Baharvand</a:t>
            </a:r>
            <a:r>
              <a:rPr lang="nl-NL" sz="1800" dirty="0"/>
              <a:t>			</a:t>
            </a:r>
            <a:r>
              <a:rPr lang="nl-NL" sz="1800" dirty="0" smtClean="0"/>
              <a:t>	Technisch manager</a:t>
            </a:r>
          </a:p>
          <a:p>
            <a:pPr marL="180975">
              <a:tabLst>
                <a:tab pos="180975" algn="l"/>
              </a:tabLst>
            </a:pPr>
            <a:r>
              <a:rPr lang="nl-NL" sz="1800" dirty="0" smtClean="0"/>
              <a:t>Rene Wolters					Technisch adviseur</a:t>
            </a:r>
          </a:p>
          <a:p>
            <a:pPr marL="180975">
              <a:tabLst>
                <a:tab pos="180975" algn="l"/>
              </a:tabLst>
            </a:pPr>
            <a:r>
              <a:rPr lang="nl-NL" sz="1800" dirty="0" smtClean="0"/>
              <a:t>Gerard Trommelen			Technisch adviseur</a:t>
            </a:r>
            <a:endParaRPr lang="nl-NL" sz="1800" dirty="0"/>
          </a:p>
          <a:p>
            <a:pPr marL="180975">
              <a:tabLst>
                <a:tab pos="180975" algn="l"/>
              </a:tabLst>
            </a:pPr>
            <a:r>
              <a:rPr lang="nl-NL" sz="1800" dirty="0" smtClean="0"/>
              <a:t>Hans Kleefsman				Adviseur </a:t>
            </a:r>
            <a:r>
              <a:rPr lang="nl-NL" sz="1800" dirty="0"/>
              <a:t>cluster keuringen</a:t>
            </a:r>
          </a:p>
          <a:p>
            <a:pPr marL="180975">
              <a:tabLst>
                <a:tab pos="180975" algn="l"/>
              </a:tabLst>
            </a:pPr>
            <a:r>
              <a:rPr lang="nl-NL" sz="1800" dirty="0" smtClean="0"/>
              <a:t>Robert van Hout</a:t>
            </a:r>
            <a:r>
              <a:rPr lang="nl-NL" sz="1800" dirty="0"/>
              <a:t>			</a:t>
            </a:r>
            <a:r>
              <a:rPr lang="nl-NL" sz="1800" dirty="0" smtClean="0"/>
              <a:t>	Adviseur </a:t>
            </a:r>
            <a:r>
              <a:rPr lang="nl-NL" sz="1800" dirty="0"/>
              <a:t>cluster keuringen</a:t>
            </a:r>
          </a:p>
          <a:p>
            <a:pPr marL="180975">
              <a:tabLst>
                <a:tab pos="180975" algn="l"/>
              </a:tabLst>
            </a:pPr>
            <a:r>
              <a:rPr lang="nl-NL" sz="1800" dirty="0"/>
              <a:t>Ahmet Güçlü				</a:t>
            </a:r>
            <a:r>
              <a:rPr lang="nl-NL" sz="1800" dirty="0" smtClean="0"/>
              <a:t>	Notulist</a:t>
            </a:r>
            <a:endParaRPr lang="nl-NL" sz="1800" dirty="0"/>
          </a:p>
          <a:p>
            <a:pPr marL="180975">
              <a:tabLst>
                <a:tab pos="180975" algn="l"/>
              </a:tabLst>
            </a:pPr>
            <a:endParaRPr lang="nl-NL" sz="1900" dirty="0"/>
          </a:p>
          <a:p>
            <a:pPr marL="180975">
              <a:tabLst>
                <a:tab pos="180975" algn="l"/>
              </a:tabLst>
            </a:pPr>
            <a:endParaRPr lang="nl-NL" dirty="0"/>
          </a:p>
          <a:p>
            <a:pPr marL="180975">
              <a:tabLst>
                <a:tab pos="180975" algn="l"/>
              </a:tabLst>
            </a:pPr>
            <a:endParaRPr lang="nl-NL" dirty="0"/>
          </a:p>
          <a:p>
            <a:pPr marL="180975" indent="180975">
              <a:buFont typeface="Arial" pitchFamily="34" charset="0"/>
              <a:buChar char="•"/>
              <a:tabLst>
                <a:tab pos="361950" algn="l"/>
              </a:tabLst>
            </a:pPr>
            <a:endParaRPr lang="nl-NL" dirty="0"/>
          </a:p>
        </p:txBody>
      </p:sp>
      <p:sp>
        <p:nvSpPr>
          <p:cNvPr id="8" name="Tijdelijke aanduiding voor voettekst 1"/>
          <p:cNvSpPr>
            <a:spLocks noGrp="1"/>
          </p:cNvSpPr>
          <p:nvPr>
            <p:ph type="ftr" sz="quarter" idx="3"/>
          </p:nvPr>
        </p:nvSpPr>
        <p:spPr>
          <a:xfrm>
            <a:off x="1587500" y="4767263"/>
            <a:ext cx="7308850" cy="244800"/>
          </a:xfrm>
        </p:spPr>
        <p:txBody>
          <a:bodyPr/>
          <a:lstStyle/>
          <a:p>
            <a:r>
              <a:rPr lang="nl-NL" smtClean="0"/>
              <a:t>Informatiebijeenkomst hoogspanningsinstallaties </a:t>
            </a:r>
            <a:endParaRPr lang="nl-NL" dirty="0"/>
          </a:p>
        </p:txBody>
      </p:sp>
      <p:pic>
        <p:nvPicPr>
          <p:cNvPr id="6" name="Afbeelding 5" descr="RO_BZK_RVB_Logo_2_PowerPoint16I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4"/>
          </p:nvPr>
        </p:nvSpPr>
        <p:spPr/>
        <p:txBody>
          <a:bodyPr/>
          <a:lstStyle/>
          <a:p>
            <a:fld id="{10A0A6AF-03C5-477E-939A-E28F7E7F05EA}" type="slidenum">
              <a:rPr lang="nl-NL" smtClean="0"/>
              <a:pPr/>
              <a:t>3</a:t>
            </a:fld>
            <a:endParaRPr lang="nl-NL" dirty="0"/>
          </a:p>
        </p:txBody>
      </p:sp>
      <p:sp>
        <p:nvSpPr>
          <p:cNvPr id="7" name="Tijdelijke aanduiding voor tekst 4"/>
          <p:cNvSpPr>
            <a:spLocks noGrp="1"/>
          </p:cNvSpPr>
          <p:nvPr>
            <p:ph type="body" sz="quarter" idx="10"/>
          </p:nvPr>
        </p:nvSpPr>
        <p:spPr>
          <a:xfrm>
            <a:off x="-1" y="969973"/>
            <a:ext cx="9144001" cy="3659175"/>
          </a:xfrm>
        </p:spPr>
        <p:txBody>
          <a:bodyPr/>
          <a:lstStyle/>
          <a:p>
            <a:pPr>
              <a:tabLst>
                <a:tab pos="180975" algn="l"/>
              </a:tabLst>
            </a:pPr>
            <a:r>
              <a:rPr lang="nl-NL" b="1" dirty="0"/>
              <a:t>	</a:t>
            </a:r>
            <a:r>
              <a:rPr lang="nl-NL" b="1" dirty="0" smtClean="0"/>
              <a:t>	Agenda</a:t>
            </a:r>
            <a:endParaRPr lang="nl-NL" b="1" dirty="0"/>
          </a:p>
          <a:p>
            <a:pPr>
              <a:tabLst>
                <a:tab pos="180975" algn="l"/>
              </a:tabLst>
            </a:pPr>
            <a:endParaRPr lang="nl-NL" sz="1000" b="1" dirty="0"/>
          </a:p>
          <a:p>
            <a:pPr marL="1168400" lvl="1" indent="-244475">
              <a:buFont typeface="Arial" panose="020B0604020202020204" pitchFamily="34" charset="0"/>
              <a:buChar char="•"/>
              <a:tabLst>
                <a:tab pos="180975" algn="l"/>
              </a:tabLst>
            </a:pPr>
            <a:r>
              <a:rPr lang="nl-NL" dirty="0" smtClean="0"/>
              <a:t> ALGEMEEN</a:t>
            </a:r>
            <a:r>
              <a:rPr lang="nl-NL" dirty="0"/>
              <a:t>						</a:t>
            </a:r>
            <a:r>
              <a:rPr lang="nl-NL" dirty="0" smtClean="0"/>
              <a:t>Harm Tjaarda</a:t>
            </a:r>
            <a:endParaRPr lang="nl-NL" dirty="0"/>
          </a:p>
          <a:p>
            <a:pPr marL="180975">
              <a:tabLst>
                <a:tab pos="180975" algn="l"/>
              </a:tabLst>
            </a:pPr>
            <a:endParaRPr lang="nl-NL" dirty="0"/>
          </a:p>
          <a:p>
            <a:pPr marL="1209675" lvl="1">
              <a:buFont typeface="Arial" panose="020B0604020202020204" pitchFamily="34" charset="0"/>
              <a:buChar char="•"/>
              <a:tabLst>
                <a:tab pos="180975" algn="l"/>
              </a:tabLst>
            </a:pPr>
            <a:r>
              <a:rPr lang="nl-NL" dirty="0" smtClean="0"/>
              <a:t>PRESENTATIES</a:t>
            </a:r>
            <a:endParaRPr lang="nl-NL" dirty="0"/>
          </a:p>
          <a:p>
            <a:pPr marL="2124075" lvl="3" indent="-342900">
              <a:buFont typeface="+mj-lt"/>
              <a:buAutoNum type="arabicPeriod"/>
              <a:tabLst>
                <a:tab pos="180975" algn="l"/>
              </a:tabLst>
            </a:pPr>
            <a:r>
              <a:rPr lang="nl-NL" dirty="0"/>
              <a:t>Inkoop 		</a:t>
            </a:r>
            <a:r>
              <a:rPr lang="nl-NL" dirty="0" smtClean="0"/>
              <a:t>			Anesa </a:t>
            </a:r>
            <a:r>
              <a:rPr lang="nl-NL" dirty="0" err="1" smtClean="0"/>
              <a:t>Nalbantic</a:t>
            </a:r>
            <a:r>
              <a:rPr lang="nl-NL" dirty="0" smtClean="0"/>
              <a:t>	</a:t>
            </a:r>
            <a:r>
              <a:rPr lang="nl-NL" dirty="0"/>
              <a:t>				</a:t>
            </a:r>
          </a:p>
          <a:p>
            <a:pPr marL="2124075" lvl="3" indent="-342900">
              <a:buFont typeface="+mj-lt"/>
              <a:buAutoNum type="arabicPeriod"/>
              <a:tabLst>
                <a:tab pos="180975" algn="l"/>
              </a:tabLst>
            </a:pPr>
            <a:r>
              <a:rPr lang="nl-NL" dirty="0" smtClean="0"/>
              <a:t>Contractmanagement		Margot Korswagen</a:t>
            </a:r>
            <a:endParaRPr lang="nl-NL" dirty="0"/>
          </a:p>
          <a:p>
            <a:pPr marL="2124075" lvl="3" indent="-342900">
              <a:buFont typeface="+mj-lt"/>
              <a:buAutoNum type="arabicPeriod"/>
              <a:tabLst>
                <a:tab pos="180975" algn="l"/>
              </a:tabLst>
            </a:pPr>
            <a:r>
              <a:rPr lang="nl-NL" dirty="0" smtClean="0"/>
              <a:t>Uitvoering 				Harm Tjaarda</a:t>
            </a:r>
          </a:p>
          <a:p>
            <a:pPr marL="2124075" lvl="3" indent="-342900">
              <a:buFont typeface="+mj-lt"/>
              <a:buAutoNum type="arabicPeriod"/>
              <a:tabLst>
                <a:tab pos="180975" algn="l"/>
              </a:tabLst>
            </a:pPr>
            <a:r>
              <a:rPr lang="nl-NL" dirty="0" smtClean="0"/>
              <a:t>Werkomschrijving			Rene Wolters	</a:t>
            </a:r>
          </a:p>
          <a:p>
            <a:pPr marL="2124075" lvl="3" indent="-342900">
              <a:buFont typeface="+mj-lt"/>
              <a:buAutoNum type="arabicPeriod"/>
              <a:tabLst>
                <a:tab pos="180975" algn="l"/>
              </a:tabLst>
            </a:pPr>
            <a:r>
              <a:rPr lang="nl-NL" dirty="0" smtClean="0"/>
              <a:t>Proces keuringen 			Hans Kleefsman	</a:t>
            </a:r>
            <a:endParaRPr lang="nl-NL" dirty="0"/>
          </a:p>
          <a:p>
            <a:pPr marL="1209675" lvl="1">
              <a:tabLst>
                <a:tab pos="180975" algn="l"/>
              </a:tabLst>
            </a:pPr>
            <a:endParaRPr lang="nl-NL" dirty="0" smtClean="0"/>
          </a:p>
          <a:p>
            <a:pPr marL="1209675" lvl="1">
              <a:buFont typeface="Arial" panose="020B0604020202020204" pitchFamily="34" charset="0"/>
              <a:buChar char="•"/>
              <a:tabLst>
                <a:tab pos="180975" algn="l"/>
              </a:tabLst>
            </a:pPr>
            <a:r>
              <a:rPr lang="nl-NL" dirty="0"/>
              <a:t>AFSLUITING						Harm Tjaarda</a:t>
            </a:r>
          </a:p>
          <a:p>
            <a:pPr marL="1209675" lvl="1">
              <a:buFont typeface="Arial" panose="020B0604020202020204" pitchFamily="34" charset="0"/>
              <a:buChar char="•"/>
              <a:tabLst>
                <a:tab pos="180975" algn="l"/>
              </a:tabLst>
            </a:pPr>
            <a:endParaRPr lang="nl-NL" dirty="0"/>
          </a:p>
          <a:p>
            <a:pPr marL="180975"/>
            <a:r>
              <a:rPr lang="nl-NL" dirty="0"/>
              <a:t> </a:t>
            </a:r>
          </a:p>
          <a:p>
            <a:pPr>
              <a:tabLst>
                <a:tab pos="361950" algn="l"/>
              </a:tabLst>
            </a:pPr>
            <a:endParaRPr lang="nl-NL" dirty="0"/>
          </a:p>
        </p:txBody>
      </p:sp>
      <p:sp>
        <p:nvSpPr>
          <p:cNvPr id="6" name="Tijdelijke aanduiding voor voettekst 1"/>
          <p:cNvSpPr>
            <a:spLocks noGrp="1"/>
          </p:cNvSpPr>
          <p:nvPr>
            <p:ph type="ftr" sz="quarter" idx="3"/>
          </p:nvPr>
        </p:nvSpPr>
        <p:spPr>
          <a:xfrm>
            <a:off x="1587500" y="4767263"/>
            <a:ext cx="7308850" cy="244800"/>
          </a:xfrm>
        </p:spPr>
        <p:txBody>
          <a:bodyPr/>
          <a:lstStyle/>
          <a:p>
            <a:r>
              <a:rPr lang="nl-NL" smtClean="0"/>
              <a:t>Informatiebijeenkomst hoogspanningsinstallaties </a:t>
            </a:r>
            <a:endParaRPr lang="nl-NL" dirty="0"/>
          </a:p>
        </p:txBody>
      </p:sp>
      <p:pic>
        <p:nvPicPr>
          <p:cNvPr id="5" name="Afbeelding 4" descr="RO_BZK_RVB_Logo_2_PowerPoint16I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p:cNvSpPr>
            <a:spLocks noGrp="1"/>
          </p:cNvSpPr>
          <p:nvPr>
            <p:ph idx="1"/>
          </p:nvPr>
        </p:nvSpPr>
        <p:spPr>
          <a:xfrm>
            <a:off x="60512" y="1149724"/>
            <a:ext cx="8996082" cy="3294529"/>
          </a:xfrm>
        </p:spPr>
        <p:txBody>
          <a:bodyPr>
            <a:normAutofit fontScale="70000" lnSpcReduction="20000"/>
          </a:bodyPr>
          <a:lstStyle/>
          <a:p>
            <a:pPr marL="180975">
              <a:tabLst>
                <a:tab pos="180975" algn="l"/>
              </a:tabLst>
            </a:pPr>
            <a:endParaRPr lang="nl-NL" b="1" dirty="0"/>
          </a:p>
          <a:p>
            <a:pPr marL="180975" indent="180975">
              <a:buFont typeface="Arial" pitchFamily="34" charset="0"/>
              <a:buChar char="•"/>
              <a:tabLst>
                <a:tab pos="361950" algn="l"/>
              </a:tabLst>
            </a:pPr>
            <a:r>
              <a:rPr lang="nl-NL" sz="1900" b="1" dirty="0"/>
              <a:t>Doel informatiebijeenkomst</a:t>
            </a:r>
          </a:p>
          <a:p>
            <a:pPr marL="923925" lvl="1" indent="180975">
              <a:buFont typeface="Arial" pitchFamily="34" charset="0"/>
              <a:buChar char="•"/>
              <a:tabLst>
                <a:tab pos="361950" algn="l"/>
              </a:tabLst>
            </a:pPr>
            <a:r>
              <a:rPr lang="nl-NL" sz="1600" b="1" i="1" dirty="0"/>
              <a:t>Informeren</a:t>
            </a:r>
          </a:p>
          <a:p>
            <a:pPr marL="923925" lvl="1" indent="180975">
              <a:buFont typeface="Arial" pitchFamily="34" charset="0"/>
              <a:buChar char="•"/>
              <a:tabLst>
                <a:tab pos="361950" algn="l"/>
              </a:tabLst>
            </a:pPr>
            <a:r>
              <a:rPr lang="nl-NL" sz="1600" b="1" i="1" dirty="0"/>
              <a:t>Verduidelijking</a:t>
            </a:r>
            <a:r>
              <a:rPr lang="nl-NL" dirty="0"/>
              <a:t>: scope, aanbestedingsproces, contractmanagement</a:t>
            </a:r>
          </a:p>
          <a:p>
            <a:pPr marL="0" indent="0" algn="ctr">
              <a:buNone/>
            </a:pPr>
            <a:endParaRPr lang="nl-NL" sz="1800" b="1" dirty="0" smtClean="0"/>
          </a:p>
          <a:p>
            <a:pPr marL="0" indent="0" algn="ctr">
              <a:buNone/>
            </a:pPr>
            <a:endParaRPr lang="nl-NL" sz="1800" b="1" dirty="0"/>
          </a:p>
          <a:p>
            <a:pPr marL="0" indent="0" algn="ctr">
              <a:buNone/>
            </a:pPr>
            <a:endParaRPr lang="nl-NL" sz="1800" b="1" dirty="0" smtClean="0"/>
          </a:p>
          <a:p>
            <a:r>
              <a:rPr lang="nl-NL" sz="1800" b="1" dirty="0" smtClean="0"/>
              <a:t>Specifieke </a:t>
            </a:r>
            <a:r>
              <a:rPr lang="nl-NL" sz="1800" b="1" dirty="0"/>
              <a:t>doelstellingen voor deze aanbesteding: </a:t>
            </a:r>
          </a:p>
          <a:p>
            <a:pPr marL="0" indent="0">
              <a:buNone/>
            </a:pPr>
            <a:endParaRPr lang="nl-NL" dirty="0"/>
          </a:p>
          <a:p>
            <a:pPr lvl="2"/>
            <a:r>
              <a:rPr lang="nl-NL" sz="1600" b="1" i="1" dirty="0"/>
              <a:t>Keuringen</a:t>
            </a:r>
            <a:r>
              <a:rPr lang="nl-NL" sz="1600" i="1" dirty="0"/>
              <a:t> op orde </a:t>
            </a:r>
            <a:r>
              <a:rPr lang="nl-NL" sz="1600" i="1" dirty="0" smtClean="0"/>
              <a:t>brengen;</a:t>
            </a:r>
            <a:endParaRPr lang="nl-NL" sz="1600" dirty="0"/>
          </a:p>
          <a:p>
            <a:pPr marL="914400" lvl="2" indent="0">
              <a:buNone/>
            </a:pPr>
            <a:endParaRPr lang="nl-NL" sz="1600" i="1" dirty="0"/>
          </a:p>
          <a:p>
            <a:pPr lvl="2"/>
            <a:r>
              <a:rPr lang="nl-NL" sz="1600" b="1" i="1" dirty="0"/>
              <a:t>Klanttevredenheid</a:t>
            </a:r>
            <a:r>
              <a:rPr lang="nl-NL" sz="1600" i="1" dirty="0"/>
              <a:t> verhogen;</a:t>
            </a:r>
            <a:endParaRPr lang="nl-NL" sz="1600" dirty="0"/>
          </a:p>
          <a:p>
            <a:pPr lvl="2"/>
            <a:endParaRPr lang="nl-NL" sz="1600" i="1" dirty="0"/>
          </a:p>
          <a:p>
            <a:pPr lvl="2"/>
            <a:r>
              <a:rPr lang="nl-NL" sz="1600" b="1" i="1" dirty="0"/>
              <a:t>Beheersbaarheid</a:t>
            </a:r>
            <a:r>
              <a:rPr lang="nl-NL" sz="1600" i="1" dirty="0"/>
              <a:t> </a:t>
            </a:r>
            <a:r>
              <a:rPr lang="nl-NL" sz="1600" i="1" dirty="0" smtClean="0"/>
              <a:t>vergroten</a:t>
            </a:r>
            <a:r>
              <a:rPr lang="nl-NL" sz="1600" i="1" dirty="0"/>
              <a:t>;</a:t>
            </a:r>
            <a:endParaRPr lang="nl-NL" sz="1600" i="1" dirty="0" smtClean="0"/>
          </a:p>
          <a:p>
            <a:pPr marL="914400" lvl="2" indent="0">
              <a:buNone/>
            </a:pPr>
            <a:endParaRPr lang="nl-NL" sz="1600" i="1" dirty="0" smtClean="0"/>
          </a:p>
          <a:p>
            <a:pPr lvl="2"/>
            <a:r>
              <a:rPr lang="nl-NL" sz="1600" b="1" i="1" dirty="0" smtClean="0"/>
              <a:t>Flexibiliteit</a:t>
            </a:r>
            <a:r>
              <a:rPr lang="nl-NL" sz="1600" i="1" dirty="0" smtClean="0"/>
              <a:t> in opdrachtverstrekking.</a:t>
            </a:r>
            <a:endParaRPr lang="nl-NL" sz="1600" dirty="0"/>
          </a:p>
        </p:txBody>
      </p:sp>
      <p:sp>
        <p:nvSpPr>
          <p:cNvPr id="5" name="Tijdelijke aanduiding voor dianummer 4"/>
          <p:cNvSpPr>
            <a:spLocks noGrp="1"/>
          </p:cNvSpPr>
          <p:nvPr>
            <p:ph type="sldNum" sz="quarter" idx="4"/>
          </p:nvPr>
        </p:nvSpPr>
        <p:spPr/>
        <p:txBody>
          <a:bodyPr/>
          <a:lstStyle/>
          <a:p>
            <a:fld id="{10A0A6AF-03C5-477E-939A-E28F7E7F05EA}" type="slidenum">
              <a:rPr lang="nl-NL" smtClean="0"/>
              <a:pPr/>
              <a:t>4</a:t>
            </a:fld>
            <a:endParaRPr lang="nl-NL" dirty="0"/>
          </a:p>
        </p:txBody>
      </p:sp>
      <p:sp>
        <p:nvSpPr>
          <p:cNvPr id="6" name="Tijdelijke aanduiding voor voettekst 1"/>
          <p:cNvSpPr>
            <a:spLocks noGrp="1"/>
          </p:cNvSpPr>
          <p:nvPr>
            <p:ph type="ftr" sz="quarter" idx="3"/>
          </p:nvPr>
        </p:nvSpPr>
        <p:spPr>
          <a:xfrm>
            <a:off x="5120640" y="4766400"/>
            <a:ext cx="3758564" cy="303330"/>
          </a:xfrm>
        </p:spPr>
        <p:txBody>
          <a:bodyPr/>
          <a:lstStyle/>
          <a:p>
            <a:pPr defTabSz="449263"/>
            <a:r>
              <a:rPr lang="nl-NL" dirty="0" smtClean="0"/>
              <a:t>Informatiebijeenkomst hoogspanningsinstallaties </a:t>
            </a:r>
            <a:endParaRPr lang="nl-NL" dirty="0"/>
          </a:p>
        </p:txBody>
      </p:sp>
      <p:pic>
        <p:nvPicPr>
          <p:cNvPr id="7" name="Afbeelding 6" descr="RO_BZK_RVB_Logo_2_PowerPoint16I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9266429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4"/>
          <p:cNvSpPr>
            <a:spLocks noGrp="1"/>
          </p:cNvSpPr>
          <p:nvPr>
            <p:ph type="body" sz="quarter" idx="10"/>
          </p:nvPr>
        </p:nvSpPr>
        <p:spPr>
          <a:xfrm>
            <a:off x="4080294" y="981075"/>
            <a:ext cx="5050952" cy="3657600"/>
          </a:xfrm>
        </p:spPr>
        <p:txBody>
          <a:bodyPr/>
          <a:lstStyle/>
          <a:p>
            <a:endParaRPr lang="nl-NL" b="1" dirty="0"/>
          </a:p>
          <a:p>
            <a:pPr marL="180975"/>
            <a:r>
              <a:rPr lang="nl-NL" b="1" dirty="0"/>
              <a:t>Aanbestedingsproces Inschrijvingsfase</a:t>
            </a:r>
          </a:p>
          <a:p>
            <a:endParaRPr lang="nl-NL" dirty="0"/>
          </a:p>
          <a:p>
            <a:endParaRPr lang="nl-NL" dirty="0"/>
          </a:p>
          <a:p>
            <a:pPr marL="180975"/>
            <a:r>
              <a:rPr lang="nl-NL" dirty="0"/>
              <a:t>Anesa </a:t>
            </a:r>
            <a:r>
              <a:rPr lang="nl-NL" dirty="0" err="1"/>
              <a:t>Nalbantic</a:t>
            </a:r>
            <a:endParaRPr lang="nl-NL" dirty="0"/>
          </a:p>
          <a:p>
            <a:pPr marL="180975"/>
            <a:endParaRPr lang="nl-NL" dirty="0"/>
          </a:p>
          <a:p>
            <a:pPr marL="180975"/>
            <a:endParaRPr lang="nl-NL" dirty="0"/>
          </a:p>
          <a:p>
            <a:pPr marL="180975"/>
            <a:r>
              <a:rPr lang="nl-NL" i="1" dirty="0" smtClean="0"/>
              <a:t>Inkoopadviseur</a:t>
            </a:r>
          </a:p>
        </p:txBody>
      </p:sp>
      <p:pic>
        <p:nvPicPr>
          <p:cNvPr id="9" name="Afbeelding 8" descr="Aanbestedingswet.jpg"/>
          <p:cNvPicPr>
            <a:picLocks noChangeAspect="1"/>
          </p:cNvPicPr>
          <p:nvPr/>
        </p:nvPicPr>
        <p:blipFill>
          <a:blip r:embed="rId3"/>
          <a:stretch>
            <a:fillRect/>
          </a:stretch>
        </p:blipFill>
        <p:spPr>
          <a:xfrm>
            <a:off x="121317" y="981075"/>
            <a:ext cx="3722297" cy="3657600"/>
          </a:xfrm>
          <a:prstGeom prst="rect">
            <a:avLst/>
          </a:prstGeom>
        </p:spPr>
      </p:pic>
      <p:sp>
        <p:nvSpPr>
          <p:cNvPr id="2" name="Tijdelijke aanduiding voor voettekst 1"/>
          <p:cNvSpPr>
            <a:spLocks noGrp="1"/>
          </p:cNvSpPr>
          <p:nvPr>
            <p:ph type="ftr" sz="quarter" idx="3"/>
          </p:nvPr>
        </p:nvSpPr>
        <p:spPr>
          <a:xfrm>
            <a:off x="4275864" y="4766400"/>
            <a:ext cx="4554936" cy="312147"/>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5</a:t>
            </a:fld>
            <a:endParaRPr lang="nl-NL" dirty="0"/>
          </a:p>
        </p:txBody>
      </p:sp>
      <p:pic>
        <p:nvPicPr>
          <p:cNvPr id="6" name="Afbeelding 5" descr="RO_BZK_RVB_Logo_2_PowerPoint16I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7977840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4"/>
          <p:cNvSpPr>
            <a:spLocks noGrp="1"/>
          </p:cNvSpPr>
          <p:nvPr>
            <p:ph type="body" sz="quarter" idx="10"/>
          </p:nvPr>
        </p:nvSpPr>
        <p:spPr>
          <a:xfrm>
            <a:off x="-1" y="969973"/>
            <a:ext cx="9144001" cy="3659175"/>
          </a:xfrm>
        </p:spPr>
        <p:txBody>
          <a:bodyPr/>
          <a:lstStyle/>
          <a:p>
            <a:endParaRPr lang="nl-NL" b="1" dirty="0"/>
          </a:p>
          <a:p>
            <a:r>
              <a:rPr lang="nl-NL" b="1" dirty="0"/>
              <a:t> </a:t>
            </a:r>
            <a:r>
              <a:rPr lang="nl-NL" b="1" dirty="0" smtClean="0"/>
              <a:t>  Juridische </a:t>
            </a:r>
            <a:r>
              <a:rPr lang="nl-NL" b="1" dirty="0"/>
              <a:t>context informatiebijeenkomst  </a:t>
            </a:r>
          </a:p>
          <a:p>
            <a:pPr>
              <a:tabLst>
                <a:tab pos="180975" algn="l"/>
              </a:tabLst>
            </a:pPr>
            <a:endParaRPr lang="nl-NL" b="1" dirty="0"/>
          </a:p>
          <a:p>
            <a:pPr marL="180975" indent="180975">
              <a:buFont typeface="Arial" pitchFamily="34" charset="0"/>
              <a:buChar char="•"/>
              <a:tabLst>
                <a:tab pos="180975" algn="l"/>
              </a:tabLst>
            </a:pPr>
            <a:r>
              <a:rPr lang="nl-NL" dirty="0"/>
              <a:t>Deze presentatie en verslag van deze bijeenkomst op </a:t>
            </a:r>
            <a:r>
              <a:rPr lang="nl-NL" dirty="0" err="1"/>
              <a:t>TenderNed</a:t>
            </a:r>
            <a:endParaRPr lang="nl-NL" dirty="0"/>
          </a:p>
          <a:p>
            <a:pPr marL="180975" indent="180975">
              <a:buFont typeface="Arial" pitchFamily="34" charset="0"/>
              <a:buChar char="•"/>
              <a:tabLst>
                <a:tab pos="180975" algn="l"/>
              </a:tabLst>
            </a:pPr>
            <a:endParaRPr lang="nl-NL" dirty="0"/>
          </a:p>
          <a:p>
            <a:pPr marL="180975" indent="180975">
              <a:buFont typeface="Arial" pitchFamily="34" charset="0"/>
              <a:buChar char="•"/>
              <a:tabLst>
                <a:tab pos="180975" algn="l"/>
              </a:tabLst>
            </a:pPr>
            <a:r>
              <a:rPr lang="nl-NL" dirty="0"/>
              <a:t>Vragen worden in concept beantwoord</a:t>
            </a:r>
          </a:p>
          <a:p>
            <a:pPr marL="180975" indent="180975">
              <a:buFont typeface="Arial" pitchFamily="34" charset="0"/>
              <a:buChar char="•"/>
              <a:tabLst>
                <a:tab pos="180975" algn="l"/>
              </a:tabLst>
            </a:pPr>
            <a:endParaRPr lang="nl-NL" dirty="0"/>
          </a:p>
          <a:p>
            <a:pPr marL="180975" indent="180975">
              <a:buFont typeface="Arial" pitchFamily="34" charset="0"/>
              <a:buChar char="•"/>
              <a:tabLst>
                <a:tab pos="180975" algn="l"/>
              </a:tabLst>
            </a:pPr>
            <a:r>
              <a:rPr lang="nl-NL" dirty="0"/>
              <a:t>Noteer uw vragen en stel ze schriftelijk via </a:t>
            </a:r>
            <a:r>
              <a:rPr lang="nl-NL" dirty="0" err="1"/>
              <a:t>TenderNed</a:t>
            </a:r>
            <a:endParaRPr lang="nl-NL" dirty="0"/>
          </a:p>
          <a:p>
            <a:pPr marL="180975" indent="180975">
              <a:buFont typeface="Arial" pitchFamily="34" charset="0"/>
              <a:buChar char="•"/>
              <a:tabLst>
                <a:tab pos="180975" algn="l"/>
              </a:tabLst>
            </a:pPr>
            <a:endParaRPr lang="nl-NL" dirty="0"/>
          </a:p>
          <a:p>
            <a:pPr marL="180975" indent="180975">
              <a:buFont typeface="Arial" pitchFamily="34" charset="0"/>
              <a:buChar char="•"/>
              <a:tabLst>
                <a:tab pos="180975" algn="l"/>
              </a:tabLst>
            </a:pPr>
            <a:r>
              <a:rPr lang="nl-NL" dirty="0"/>
              <a:t>Leidend blijft hetgeen dat in de aanbestedingsdocumenten </a:t>
            </a:r>
            <a:r>
              <a:rPr lang="nl-NL" dirty="0" smtClean="0"/>
              <a:t>staat, inclusief de Nota’s   	van Inlichtingen</a:t>
            </a:r>
            <a:endParaRPr lang="nl-NL" dirty="0"/>
          </a:p>
          <a:p>
            <a:pPr marL="180975" indent="180975">
              <a:tabLst>
                <a:tab pos="180975" algn="l"/>
              </a:tabLst>
            </a:pPr>
            <a:endParaRPr lang="nl-NL" dirty="0"/>
          </a:p>
          <a:p>
            <a:pPr marL="180975"/>
            <a:endParaRPr lang="nl-NL" dirty="0"/>
          </a:p>
          <a:p>
            <a:pPr marL="180975"/>
            <a:r>
              <a:rPr lang="nl-NL" dirty="0"/>
              <a:t> </a:t>
            </a:r>
          </a:p>
          <a:p>
            <a:pPr>
              <a:tabLst>
                <a:tab pos="180975" algn="l"/>
              </a:tabLst>
            </a:pPr>
            <a:endParaRPr lang="nl-NL" b="1" dirty="0"/>
          </a:p>
          <a:p>
            <a:pPr>
              <a:tabLst>
                <a:tab pos="361950" algn="l"/>
              </a:tabLst>
            </a:pPr>
            <a:endParaRPr lang="nl-NL" dirty="0"/>
          </a:p>
        </p:txBody>
      </p:sp>
      <p:sp>
        <p:nvSpPr>
          <p:cNvPr id="2" name="Tijdelijke aanduiding voor voettekst 1"/>
          <p:cNvSpPr>
            <a:spLocks noGrp="1"/>
          </p:cNvSpPr>
          <p:nvPr>
            <p:ph type="ftr" sz="quarter" idx="3"/>
          </p:nvPr>
        </p:nvSpPr>
        <p:spPr>
          <a:xfrm>
            <a:off x="4572000" y="4767263"/>
            <a:ext cx="4384964"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6</a:t>
            </a:fld>
            <a:endParaRPr lang="nl-NL" dirty="0"/>
          </a:p>
        </p:txBody>
      </p:sp>
      <p:pic>
        <p:nvPicPr>
          <p:cNvPr id="5" name="Afbeelding 4" descr="RO_BZK_RVB_Logo_2_PowerPoint16I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27876299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3"/>
          </p:nvPr>
        </p:nvSpPr>
        <p:spPr>
          <a:xfrm>
            <a:off x="5351200" y="4765236"/>
            <a:ext cx="3454400"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7</a:t>
            </a:fld>
            <a:endParaRPr lang="nl-NL" dirty="0"/>
          </a:p>
        </p:txBody>
      </p:sp>
      <p:sp>
        <p:nvSpPr>
          <p:cNvPr id="4" name="Tijdelijke aanduiding voor tekst 3"/>
          <p:cNvSpPr>
            <a:spLocks noGrp="1"/>
          </p:cNvSpPr>
          <p:nvPr>
            <p:ph type="body" sz="quarter" idx="10"/>
          </p:nvPr>
        </p:nvSpPr>
        <p:spPr/>
        <p:txBody>
          <a:bodyPr/>
          <a:lstStyle/>
          <a:p>
            <a:r>
              <a:rPr lang="nl-NL" b="1" dirty="0"/>
              <a:t>Aanbestedingsproces</a:t>
            </a:r>
          </a:p>
        </p:txBody>
      </p:sp>
      <p:pic>
        <p:nvPicPr>
          <p:cNvPr id="5" name="rvb-rvb-20190327-idg18lkw4-web-h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92546" y="1850263"/>
            <a:ext cx="4748107" cy="2670810"/>
          </a:xfrm>
          <a:prstGeom prst="rect">
            <a:avLst/>
          </a:prstGeom>
        </p:spPr>
      </p:pic>
      <p:pic>
        <p:nvPicPr>
          <p:cNvPr id="6" name="Afbeelding 5" descr="RO_BZK_RVB_Logo_2_PowerPoint16I9.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37741358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nvPr>
        </p:nvGraphicFramePr>
        <p:xfrm>
          <a:off x="142875" y="948699"/>
          <a:ext cx="8886825" cy="36162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jdelijke aanduiding voor tekst 4"/>
          <p:cNvSpPr txBox="1">
            <a:spLocks/>
          </p:cNvSpPr>
          <p:nvPr/>
        </p:nvSpPr>
        <p:spPr>
          <a:xfrm>
            <a:off x="581024" y="948699"/>
            <a:ext cx="8224575" cy="380343"/>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1600" kern="1200" baseline="0">
                <a:solidFill>
                  <a:schemeClr val="tx1"/>
                </a:solidFill>
                <a:latin typeface="Verdana" pitchFamily="34" charset="0"/>
                <a:ea typeface="+mn-ea"/>
                <a:cs typeface="+mn-cs"/>
              </a:defRPr>
            </a:lvl1pPr>
            <a:lvl2pPr marL="742950" indent="-285750" algn="l" defTabSz="457200" rtl="0" eaLnBrk="1" latinLnBrk="0" hangingPunct="1">
              <a:spcBef>
                <a:spcPct val="20000"/>
              </a:spcBef>
              <a:buFont typeface="Arial"/>
              <a:buChar char="–"/>
              <a:defRPr sz="1600" kern="1200" baseline="0">
                <a:solidFill>
                  <a:schemeClr val="tx1"/>
                </a:solidFill>
                <a:latin typeface="Verdana" pitchFamily="34" charset="0"/>
                <a:ea typeface="+mn-ea"/>
                <a:cs typeface="+mn-cs"/>
              </a:defRPr>
            </a:lvl2pPr>
            <a:lvl3pPr marL="1143000" indent="-228600" algn="l" defTabSz="457200" rtl="0" eaLnBrk="1" latinLnBrk="0" hangingPunct="1">
              <a:spcBef>
                <a:spcPct val="20000"/>
              </a:spcBef>
              <a:buFont typeface="Arial"/>
              <a:buChar char="•"/>
              <a:defRPr sz="1600" kern="1200" baseline="0">
                <a:solidFill>
                  <a:schemeClr val="tx1"/>
                </a:solidFill>
                <a:latin typeface="Verdana" pitchFamily="34" charset="0"/>
                <a:ea typeface="+mn-ea"/>
                <a:cs typeface="+mn-cs"/>
              </a:defRPr>
            </a:lvl3pPr>
            <a:lvl4pPr marL="1600200" indent="-228600" algn="l" defTabSz="457200" rtl="0" eaLnBrk="1" latinLnBrk="0" hangingPunct="1">
              <a:spcBef>
                <a:spcPct val="20000"/>
              </a:spcBef>
              <a:buFont typeface="Arial"/>
              <a:buChar char="–"/>
              <a:defRPr sz="1600" kern="1200" baseline="0">
                <a:solidFill>
                  <a:schemeClr val="tx1"/>
                </a:solidFill>
                <a:latin typeface="Verdana" pitchFamily="34" charset="0"/>
                <a:ea typeface="+mn-ea"/>
                <a:cs typeface="+mn-cs"/>
              </a:defRPr>
            </a:lvl4pPr>
            <a:lvl5pPr marL="2057400" indent="-228600" algn="l" defTabSz="457200" rtl="0" eaLnBrk="1" latinLnBrk="0" hangingPunct="1">
              <a:spcBef>
                <a:spcPct val="20000"/>
              </a:spcBef>
              <a:buFont typeface="Arial"/>
              <a:buChar char="»"/>
              <a:defRPr sz="1600" kern="1200" baseline="0">
                <a:solidFill>
                  <a:schemeClr val="tx1"/>
                </a:solidFill>
                <a:latin typeface="Verdana"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nl-NL" b="1" dirty="0"/>
          </a:p>
          <a:p>
            <a:r>
              <a:rPr lang="nl-NL" b="1" dirty="0"/>
              <a:t>Fases aanbestedingsproces</a:t>
            </a:r>
          </a:p>
          <a:p>
            <a:r>
              <a:rPr lang="nl-NL" dirty="0"/>
              <a:t> </a:t>
            </a:r>
            <a:endParaRPr lang="nl-NL" sz="2400" dirty="0"/>
          </a:p>
        </p:txBody>
      </p:sp>
      <p:sp>
        <p:nvSpPr>
          <p:cNvPr id="20" name="Rechthoek 19"/>
          <p:cNvSpPr/>
          <p:nvPr/>
        </p:nvSpPr>
        <p:spPr>
          <a:xfrm>
            <a:off x="457199" y="1500492"/>
            <a:ext cx="8348401" cy="830997"/>
          </a:xfrm>
          <a:prstGeom prst="rect">
            <a:avLst/>
          </a:prstGeom>
        </p:spPr>
        <p:txBody>
          <a:bodyPr wrap="square">
            <a:spAutoFit/>
          </a:bodyPr>
          <a:lstStyle/>
          <a:p>
            <a:endParaRPr lang="nl-NL" sz="1600" dirty="0">
              <a:latin typeface="Verdana" pitchFamily="34" charset="0"/>
            </a:endParaRPr>
          </a:p>
          <a:p>
            <a:pPr>
              <a:buFont typeface="Wingdings"/>
              <a:buChar char="à"/>
            </a:pPr>
            <a:endParaRPr lang="nl-NL" sz="1600" dirty="0">
              <a:latin typeface="Verdana" pitchFamily="34" charset="0"/>
              <a:sym typeface="Wingdings" pitchFamily="2" charset="2"/>
            </a:endParaRPr>
          </a:p>
          <a:p>
            <a:endParaRPr lang="nl-NL" sz="1600" dirty="0"/>
          </a:p>
        </p:txBody>
      </p:sp>
      <p:sp>
        <p:nvSpPr>
          <p:cNvPr id="2" name="Tijdelijke aanduiding voor voettekst 1"/>
          <p:cNvSpPr>
            <a:spLocks noGrp="1"/>
          </p:cNvSpPr>
          <p:nvPr>
            <p:ph type="ftr" sz="quarter" idx="3"/>
          </p:nvPr>
        </p:nvSpPr>
        <p:spPr>
          <a:xfrm>
            <a:off x="4623312" y="4767263"/>
            <a:ext cx="4406388"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8</a:t>
            </a:fld>
            <a:endParaRPr lang="nl-NL" dirty="0"/>
          </a:p>
        </p:txBody>
      </p:sp>
      <p:pic>
        <p:nvPicPr>
          <p:cNvPr id="8" name="Afbeelding 7" descr="RO_BZK_RVB_Logo_2_PowerPoint16I9.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10264248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hthoek 19"/>
          <p:cNvSpPr/>
          <p:nvPr/>
        </p:nvSpPr>
        <p:spPr>
          <a:xfrm>
            <a:off x="38098" y="1009815"/>
            <a:ext cx="8835558" cy="3293209"/>
          </a:xfrm>
          <a:prstGeom prst="rect">
            <a:avLst/>
          </a:prstGeom>
        </p:spPr>
        <p:txBody>
          <a:bodyPr wrap="square">
            <a:spAutoFit/>
          </a:bodyPr>
          <a:lstStyle/>
          <a:p>
            <a:endParaRPr lang="nl-NL" sz="1600" b="1" dirty="0">
              <a:latin typeface="Verdana" pitchFamily="34" charset="0"/>
              <a:ea typeface="Verdana" pitchFamily="34" charset="0"/>
              <a:cs typeface="Verdana" pitchFamily="34" charset="0"/>
            </a:endParaRPr>
          </a:p>
          <a:p>
            <a:r>
              <a:rPr lang="nl-NL" sz="1600" b="1" dirty="0" smtClean="0">
                <a:latin typeface="Verdana" pitchFamily="34" charset="0"/>
                <a:ea typeface="Verdana" pitchFamily="34" charset="0"/>
                <a:cs typeface="Verdana" pitchFamily="34" charset="0"/>
              </a:rPr>
              <a:t>  </a:t>
            </a:r>
            <a:r>
              <a:rPr lang="nl-NL" sz="1600" b="1" dirty="0">
                <a:latin typeface="Verdana" pitchFamily="34" charset="0"/>
                <a:ea typeface="Verdana" pitchFamily="34" charset="0"/>
                <a:cs typeface="Verdana" pitchFamily="34" charset="0"/>
              </a:rPr>
              <a:t>K</a:t>
            </a:r>
            <a:r>
              <a:rPr lang="nl-NL" sz="1600" b="1" dirty="0" smtClean="0">
                <a:latin typeface="Verdana" pitchFamily="34" charset="0"/>
                <a:ea typeface="Verdana" pitchFamily="34" charset="0"/>
                <a:cs typeface="Verdana" pitchFamily="34" charset="0"/>
              </a:rPr>
              <a:t>enmerken aanbesteding</a:t>
            </a:r>
            <a:endParaRPr lang="nl-NL" sz="1600" b="1" dirty="0">
              <a:latin typeface="Verdana" pitchFamily="34" charset="0"/>
              <a:ea typeface="Verdana" pitchFamily="34" charset="0"/>
              <a:cs typeface="Verdana" pitchFamily="34" charset="0"/>
            </a:endParaRPr>
          </a:p>
          <a:p>
            <a:endParaRPr lang="nl-NL" sz="1600" dirty="0">
              <a:latin typeface="Verdana" pitchFamily="34" charset="0"/>
            </a:endParaRPr>
          </a:p>
          <a:p>
            <a:pPr marL="357188" indent="-174625">
              <a:buFont typeface="Arial" pitchFamily="34" charset="0"/>
              <a:buChar char="•"/>
            </a:pPr>
            <a:r>
              <a:rPr lang="nl-NL" sz="1600" dirty="0">
                <a:latin typeface="Verdana" pitchFamily="34" charset="0"/>
              </a:rPr>
              <a:t> Europese openbare procedure</a:t>
            </a:r>
          </a:p>
          <a:p>
            <a:pPr marL="357188" indent="-174625"/>
            <a:endParaRPr lang="nl-NL" sz="1600" dirty="0">
              <a:latin typeface="Verdana" pitchFamily="34" charset="0"/>
            </a:endParaRPr>
          </a:p>
          <a:p>
            <a:pPr marL="357188" indent="-174625">
              <a:buFont typeface="Arial" pitchFamily="34" charset="0"/>
              <a:buChar char="•"/>
            </a:pPr>
            <a:r>
              <a:rPr lang="nl-NL" sz="1600" dirty="0">
                <a:latin typeface="Verdana" pitchFamily="34" charset="0"/>
              </a:rPr>
              <a:t> ARW 2016</a:t>
            </a:r>
          </a:p>
          <a:p>
            <a:pPr marL="357188" indent="-174625"/>
            <a:endParaRPr lang="nl-NL" sz="1600" strike="sngStrike" dirty="0">
              <a:latin typeface="Verdana" pitchFamily="34" charset="0"/>
            </a:endParaRPr>
          </a:p>
          <a:p>
            <a:pPr marL="357188" indent="-174625">
              <a:buFont typeface="Arial" pitchFamily="34" charset="0"/>
              <a:buChar char="•"/>
            </a:pPr>
            <a:r>
              <a:rPr lang="nl-NL" sz="1600" dirty="0">
                <a:latin typeface="Verdana" pitchFamily="34" charset="0"/>
              </a:rPr>
              <a:t> Gunning op economisch meest voordelige inschrijving op basis van de </a:t>
            </a:r>
          </a:p>
          <a:p>
            <a:pPr marL="357188" indent="-174625"/>
            <a:r>
              <a:rPr lang="nl-NL" sz="1600" dirty="0">
                <a:latin typeface="Verdana" pitchFamily="34" charset="0"/>
              </a:rPr>
              <a:t>		</a:t>
            </a:r>
            <a:r>
              <a:rPr lang="nl-NL" sz="1600" dirty="0" smtClean="0">
                <a:latin typeface="Verdana" pitchFamily="34" charset="0"/>
              </a:rPr>
              <a:t>beste prijs-kwaliteitverhouding</a:t>
            </a:r>
          </a:p>
          <a:p>
            <a:pPr marL="357188" indent="-174625"/>
            <a:endParaRPr lang="nl-NL" sz="1600" dirty="0">
              <a:latin typeface="Verdana" pitchFamily="34" charset="0"/>
            </a:endParaRPr>
          </a:p>
          <a:p>
            <a:pPr marL="468313" indent="-285750">
              <a:buFont typeface="Arial" panose="020B0604020202020204" pitchFamily="34" charset="0"/>
              <a:buChar char="•"/>
            </a:pPr>
            <a:r>
              <a:rPr lang="nl-NL" sz="1600" dirty="0" smtClean="0">
                <a:latin typeface="Verdana" pitchFamily="34" charset="0"/>
              </a:rPr>
              <a:t>Implementatie vergoeding van € 15.000,- per perceel (na gunning)</a:t>
            </a:r>
            <a:endParaRPr lang="nl-NL" sz="1600" dirty="0">
              <a:latin typeface="Verdana" pitchFamily="34" charset="0"/>
            </a:endParaRPr>
          </a:p>
          <a:p>
            <a:pPr marL="357188" indent="-174625">
              <a:buFont typeface="Arial" pitchFamily="34" charset="0"/>
              <a:buChar char="•"/>
            </a:pPr>
            <a:endParaRPr lang="en-US" sz="1600" dirty="0">
              <a:latin typeface="Verdana" pitchFamily="34" charset="0"/>
            </a:endParaRPr>
          </a:p>
          <a:p>
            <a:pPr marL="357188" indent="-174625">
              <a:buFont typeface="Arial" pitchFamily="34" charset="0"/>
              <a:buChar char="•"/>
            </a:pPr>
            <a:r>
              <a:rPr lang="nl-NL" sz="1600" dirty="0">
                <a:latin typeface="Verdana" pitchFamily="34" charset="0"/>
              </a:rPr>
              <a:t> Aanbestedingsproces </a:t>
            </a:r>
            <a:r>
              <a:rPr lang="nl-NL" sz="1600" dirty="0" smtClean="0">
                <a:latin typeface="Verdana" pitchFamily="34" charset="0"/>
              </a:rPr>
              <a:t>en communicatie loopt </a:t>
            </a:r>
            <a:r>
              <a:rPr lang="nl-NL" sz="1600" dirty="0">
                <a:latin typeface="Verdana" pitchFamily="34" charset="0"/>
              </a:rPr>
              <a:t>volledig via </a:t>
            </a:r>
            <a:r>
              <a:rPr lang="nl-NL" sz="1600" dirty="0" err="1">
                <a:latin typeface="Verdana" pitchFamily="34" charset="0"/>
              </a:rPr>
              <a:t>TenderNed</a:t>
            </a:r>
            <a:r>
              <a:rPr lang="nl-NL" sz="1600" dirty="0">
                <a:latin typeface="Verdana" pitchFamily="34" charset="0"/>
              </a:rPr>
              <a:t> </a:t>
            </a:r>
          </a:p>
        </p:txBody>
      </p:sp>
      <p:graphicFrame>
        <p:nvGraphicFramePr>
          <p:cNvPr id="6" name="Diagram 5"/>
          <p:cNvGraphicFramePr/>
          <p:nvPr/>
        </p:nvGraphicFramePr>
        <p:xfrm>
          <a:off x="38098" y="70140"/>
          <a:ext cx="3023470" cy="8572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jdelijke aanduiding voor voettekst 1"/>
          <p:cNvSpPr>
            <a:spLocks noGrp="1"/>
          </p:cNvSpPr>
          <p:nvPr>
            <p:ph type="ftr" sz="quarter" idx="3"/>
          </p:nvPr>
        </p:nvSpPr>
        <p:spPr>
          <a:xfrm>
            <a:off x="4093839" y="4767263"/>
            <a:ext cx="4779817"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9</a:t>
            </a:fld>
            <a:endParaRPr lang="nl-NL" dirty="0"/>
          </a:p>
        </p:txBody>
      </p:sp>
      <p:pic>
        <p:nvPicPr>
          <p:cNvPr id="7" name="Afbeelding 6" descr="RO_BZK_RVB_Logo_2_PowerPoint16I9.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31873753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p:cNvSpPr>
            <a:spLocks noGrp="1"/>
          </p:cNvSpPr>
          <p:nvPr>
            <p:ph type="body" sz="quarter" idx="10"/>
          </p:nvPr>
        </p:nvSpPr>
        <p:spPr>
          <a:xfrm>
            <a:off x="0" y="794825"/>
            <a:ext cx="9025002" cy="3833446"/>
          </a:xfrm>
        </p:spPr>
        <p:txBody>
          <a:bodyPr/>
          <a:lstStyle/>
          <a:p>
            <a:pPr lvl="0"/>
            <a:endParaRPr lang="nl-NL" b="1" dirty="0"/>
          </a:p>
          <a:p>
            <a:pPr marL="180975" lvl="0"/>
            <a:r>
              <a:rPr lang="nl-NL" b="1" dirty="0"/>
              <a:t>Looptijd en perceelindeling</a:t>
            </a:r>
          </a:p>
          <a:p>
            <a:pPr marL="180975" lvl="0"/>
            <a:endParaRPr lang="nl-NL" b="1" dirty="0"/>
          </a:p>
          <a:p>
            <a:pPr marL="466725" lvl="0" indent="-285750">
              <a:buFont typeface="Arial" panose="020B0604020202020204" pitchFamily="34" charset="0"/>
              <a:buChar char="•"/>
            </a:pPr>
            <a:r>
              <a:rPr lang="nl-NL" dirty="0"/>
              <a:t>De raamovereenkomst wordt aangegaan voor de duur van 7</a:t>
            </a:r>
            <a:r>
              <a:rPr lang="nl-NL" dirty="0" smtClean="0"/>
              <a:t> jaar</a:t>
            </a:r>
          </a:p>
          <a:p>
            <a:pPr marL="466725" lvl="0" indent="-285750">
              <a:buFont typeface="Arial" panose="020B0604020202020204" pitchFamily="34" charset="0"/>
              <a:buChar char="•"/>
            </a:pPr>
            <a:r>
              <a:rPr lang="nl-NL" dirty="0" smtClean="0"/>
              <a:t>5 </a:t>
            </a:r>
            <a:r>
              <a:rPr lang="nl-NL" dirty="0"/>
              <a:t>geografische percelen: </a:t>
            </a:r>
          </a:p>
          <a:p>
            <a:pPr marL="1209675" lvl="1">
              <a:buFont typeface="Courier New" panose="02070309020205020404" pitchFamily="49" charset="0"/>
              <a:buChar char="o"/>
            </a:pPr>
            <a:r>
              <a:rPr lang="nl-NL" sz="1400" dirty="0"/>
              <a:t>Regio Noord</a:t>
            </a:r>
          </a:p>
          <a:p>
            <a:pPr marL="1209675" lvl="1">
              <a:buFont typeface="Courier New" panose="02070309020205020404" pitchFamily="49" charset="0"/>
              <a:buChar char="o"/>
            </a:pPr>
            <a:r>
              <a:rPr lang="nl-NL" sz="1400" dirty="0"/>
              <a:t>Regio </a:t>
            </a:r>
            <a:r>
              <a:rPr lang="nl-NL" sz="1400" dirty="0" err="1" smtClean="0"/>
              <a:t>Noord-West</a:t>
            </a:r>
            <a:endParaRPr lang="nl-NL" sz="1400" dirty="0"/>
          </a:p>
          <a:p>
            <a:pPr marL="1209675" lvl="1">
              <a:buFont typeface="Courier New" panose="02070309020205020404" pitchFamily="49" charset="0"/>
              <a:buChar char="o"/>
            </a:pPr>
            <a:r>
              <a:rPr lang="nl-NL" sz="1400" dirty="0"/>
              <a:t>Regio </a:t>
            </a:r>
            <a:r>
              <a:rPr lang="nl-NL" sz="1400" dirty="0" smtClean="0"/>
              <a:t>Oost</a:t>
            </a:r>
          </a:p>
          <a:p>
            <a:pPr marL="1209675" lvl="1">
              <a:buFont typeface="Courier New" panose="02070309020205020404" pitchFamily="49" charset="0"/>
              <a:buChar char="o"/>
            </a:pPr>
            <a:r>
              <a:rPr lang="nl-NL" sz="1400" dirty="0" smtClean="0"/>
              <a:t>Regio Zuid</a:t>
            </a:r>
            <a:endParaRPr lang="nl-NL" sz="1400" dirty="0"/>
          </a:p>
          <a:p>
            <a:pPr marL="1209675" lvl="1">
              <a:buFont typeface="Courier New" panose="02070309020205020404" pitchFamily="49" charset="0"/>
              <a:buChar char="o"/>
            </a:pPr>
            <a:r>
              <a:rPr lang="nl-NL" sz="1400" dirty="0"/>
              <a:t>Regio </a:t>
            </a:r>
            <a:r>
              <a:rPr lang="nl-NL" sz="1400" dirty="0" err="1" smtClean="0"/>
              <a:t>Zuid-West</a:t>
            </a:r>
            <a:endParaRPr lang="nl-NL" sz="1400" dirty="0"/>
          </a:p>
          <a:p>
            <a:pPr marL="466725">
              <a:buFont typeface="Courier New" panose="02070309020205020404" pitchFamily="49" charset="0"/>
              <a:buChar char="o"/>
            </a:pPr>
            <a:endParaRPr lang="nl-NL" sz="1400" dirty="0"/>
          </a:p>
          <a:p>
            <a:pPr marL="466725" indent="-285750">
              <a:buFont typeface="Arial" panose="020B0604020202020204" pitchFamily="34" charset="0"/>
              <a:buChar char="•"/>
            </a:pPr>
            <a:r>
              <a:rPr lang="nl-NL" dirty="0" smtClean="0"/>
              <a:t>Inschrijven mag op alle percelen. </a:t>
            </a:r>
          </a:p>
          <a:p>
            <a:pPr marL="466725" indent="-285750">
              <a:buFont typeface="Arial" panose="020B0604020202020204" pitchFamily="34" charset="0"/>
              <a:buChar char="•"/>
            </a:pPr>
            <a:r>
              <a:rPr lang="nl-NL" dirty="0" smtClean="0"/>
              <a:t>Let op: Iedere partij kan alle percelen gegund krijgen!</a:t>
            </a:r>
            <a:endParaRPr lang="nl-NL" dirty="0"/>
          </a:p>
          <a:p>
            <a:pPr marL="180975" lvl="0"/>
            <a:endParaRPr lang="nl-NL" dirty="0"/>
          </a:p>
        </p:txBody>
      </p:sp>
      <p:graphicFrame>
        <p:nvGraphicFramePr>
          <p:cNvPr id="6" name="Diagram 5"/>
          <p:cNvGraphicFramePr/>
          <p:nvPr/>
        </p:nvGraphicFramePr>
        <p:xfrm>
          <a:off x="38098" y="70140"/>
          <a:ext cx="3023470" cy="8572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jdelijke aanduiding voor voettekst 1"/>
          <p:cNvSpPr>
            <a:spLocks noGrp="1"/>
          </p:cNvSpPr>
          <p:nvPr>
            <p:ph type="ftr" sz="quarter" idx="3"/>
          </p:nvPr>
        </p:nvSpPr>
        <p:spPr>
          <a:xfrm>
            <a:off x="4304212" y="4766400"/>
            <a:ext cx="4572000"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10</a:t>
            </a:fld>
            <a:endParaRPr lang="nl-NL" dirty="0"/>
          </a:p>
        </p:txBody>
      </p:sp>
      <p:pic>
        <p:nvPicPr>
          <p:cNvPr id="7" name="Afbeelding 6" descr="RO_BZK_RVB_Logo_2_PowerPoint16I9.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9743857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p:cNvSpPr>
            <a:spLocks noGrp="1"/>
          </p:cNvSpPr>
          <p:nvPr>
            <p:ph type="body" sz="quarter" idx="10"/>
          </p:nvPr>
        </p:nvSpPr>
        <p:spPr>
          <a:xfrm>
            <a:off x="38098" y="995655"/>
            <a:ext cx="8629913" cy="3569145"/>
          </a:xfrm>
        </p:spPr>
        <p:txBody>
          <a:bodyPr/>
          <a:lstStyle/>
          <a:p>
            <a:pPr marL="177800"/>
            <a:r>
              <a:rPr lang="nl-NL" b="1" dirty="0" smtClean="0"/>
              <a:t>Planning </a:t>
            </a:r>
          </a:p>
          <a:p>
            <a:pPr marL="177800"/>
            <a:r>
              <a:rPr lang="nl-NL" b="1" dirty="0" smtClean="0"/>
              <a:t>Aanbestedingsprocedure</a:t>
            </a:r>
            <a:endParaRPr lang="nl-NL" b="1" dirty="0"/>
          </a:p>
          <a:p>
            <a:pPr marL="177800"/>
            <a:endParaRPr lang="nl-NL" sz="1200" dirty="0" smtClean="0"/>
          </a:p>
          <a:p>
            <a:pPr marL="177800"/>
            <a:endParaRPr lang="nl-NL" sz="1200" dirty="0"/>
          </a:p>
        </p:txBody>
      </p:sp>
      <p:graphicFrame>
        <p:nvGraphicFramePr>
          <p:cNvPr id="7" name="Diagram 6"/>
          <p:cNvGraphicFramePr/>
          <p:nvPr/>
        </p:nvGraphicFramePr>
        <p:xfrm>
          <a:off x="38098" y="70140"/>
          <a:ext cx="3023470" cy="8572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jdelijke aanduiding voor voettekst 1"/>
          <p:cNvSpPr>
            <a:spLocks noGrp="1"/>
          </p:cNvSpPr>
          <p:nvPr>
            <p:ph type="ftr" sz="quarter" idx="3"/>
          </p:nvPr>
        </p:nvSpPr>
        <p:spPr>
          <a:xfrm>
            <a:off x="5310554" y="4724187"/>
            <a:ext cx="3735305" cy="329226"/>
          </a:xfrm>
        </p:spPr>
        <p:txBody>
          <a:bodyPr/>
          <a:lstStyle/>
          <a:p>
            <a:r>
              <a:rPr lang="nl-NL" dirty="0"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11</a:t>
            </a:fld>
            <a:endParaRPr lang="nl-NL" dirty="0"/>
          </a:p>
        </p:txBody>
      </p:sp>
      <p:pic>
        <p:nvPicPr>
          <p:cNvPr id="6" name="Afbeelding 5" descr="RO_BZK_RVB_Logo_2_PowerPoint16I9.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graphicFrame>
        <p:nvGraphicFramePr>
          <p:cNvPr id="4" name="Tabel 3"/>
          <p:cNvGraphicFramePr>
            <a:graphicFrameLocks noGrp="1"/>
          </p:cNvGraphicFramePr>
          <p:nvPr>
            <p:extLst>
              <p:ext uri="{D42A27DB-BD31-4B8C-83A1-F6EECF244321}">
                <p14:modId xmlns:p14="http://schemas.microsoft.com/office/powerpoint/2010/main" val="2823007833"/>
              </p:ext>
            </p:extLst>
          </p:nvPr>
        </p:nvGraphicFramePr>
        <p:xfrm>
          <a:off x="3632505" y="-12424265"/>
          <a:ext cx="4477519" cy="2571749"/>
        </p:xfrm>
        <a:graphic>
          <a:graphicData uri="http://schemas.openxmlformats.org/drawingml/2006/table">
            <a:tbl>
              <a:tblPr firstRow="1" firstCol="1" bandRow="1">
                <a:tableStyleId>{5C22544A-7EE6-4342-B048-85BDC9FD1C3A}</a:tableStyleId>
              </a:tblPr>
              <a:tblGrid>
                <a:gridCol w="2249473">
                  <a:extLst>
                    <a:ext uri="{9D8B030D-6E8A-4147-A177-3AD203B41FA5}">
                      <a16:colId xmlns:a16="http://schemas.microsoft.com/office/drawing/2014/main" val="2190150459"/>
                    </a:ext>
                  </a:extLst>
                </a:gridCol>
                <a:gridCol w="2228046">
                  <a:extLst>
                    <a:ext uri="{9D8B030D-6E8A-4147-A177-3AD203B41FA5}">
                      <a16:colId xmlns:a16="http://schemas.microsoft.com/office/drawing/2014/main" val="1949059511"/>
                    </a:ext>
                  </a:extLst>
                </a:gridCol>
              </a:tblGrid>
              <a:tr h="73658">
                <a:tc gridSpan="2">
                  <a:txBody>
                    <a:bodyPr/>
                    <a:lstStyle/>
                    <a:p>
                      <a:pPr marL="1145540" marR="26035" indent="-5715" algn="ctr">
                        <a:lnSpc>
                          <a:spcPct val="107000"/>
                        </a:lnSpc>
                        <a:spcAft>
                          <a:spcPts val="0"/>
                        </a:spcAft>
                      </a:pPr>
                      <a:r>
                        <a:rPr lang="nl-NL" sz="300">
                          <a:effectLst/>
                        </a:rPr>
                        <a:t>Planning aanbestedingsprocedure op hoofdlijnen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hMerge="1">
                  <a:txBody>
                    <a:bodyPr/>
                    <a:lstStyle/>
                    <a:p>
                      <a:endParaRPr lang="nl-NL"/>
                    </a:p>
                  </a:txBody>
                  <a:tcPr/>
                </a:tc>
                <a:extLst>
                  <a:ext uri="{0D108BD9-81ED-4DB2-BD59-A6C34878D82A}">
                    <a16:rowId xmlns:a16="http://schemas.microsoft.com/office/drawing/2014/main" val="3710967525"/>
                  </a:ext>
                </a:extLst>
              </a:tr>
              <a:tr h="67412">
                <a:tc>
                  <a:txBody>
                    <a:bodyPr/>
                    <a:lstStyle/>
                    <a:p>
                      <a:pPr marL="1145540" indent="-5715">
                        <a:lnSpc>
                          <a:spcPct val="107000"/>
                        </a:lnSpc>
                        <a:spcAft>
                          <a:spcPts val="0"/>
                        </a:spcAft>
                      </a:pPr>
                      <a:r>
                        <a:rPr lang="nl-NL" sz="300">
                          <a:effectLst/>
                        </a:rPr>
                        <a:t>Omschrijving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a:txBody>
                    <a:bodyPr/>
                    <a:lstStyle/>
                    <a:p>
                      <a:pPr marL="2540" indent="-5715">
                        <a:lnSpc>
                          <a:spcPct val="107000"/>
                        </a:lnSpc>
                        <a:spcAft>
                          <a:spcPts val="0"/>
                        </a:spcAft>
                      </a:pPr>
                      <a:r>
                        <a:rPr lang="nl-NL" sz="300">
                          <a:effectLst/>
                        </a:rPr>
                        <a:t>Datum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extLst>
                  <a:ext uri="{0D108BD9-81ED-4DB2-BD59-A6C34878D82A}">
                    <a16:rowId xmlns:a16="http://schemas.microsoft.com/office/drawing/2014/main" val="3319993917"/>
                  </a:ext>
                </a:extLst>
              </a:tr>
              <a:tr h="411424">
                <a:tc>
                  <a:txBody>
                    <a:bodyPr/>
                    <a:lstStyle/>
                    <a:p>
                      <a:pPr marL="1145540" indent="-5715">
                        <a:lnSpc>
                          <a:spcPct val="107000"/>
                        </a:lnSpc>
                        <a:spcAft>
                          <a:spcPts val="0"/>
                        </a:spcAft>
                      </a:pPr>
                      <a:r>
                        <a:rPr lang="nl-NL" sz="300">
                          <a:effectLst/>
                        </a:rPr>
                        <a:t>Inlichtingenbijeenkomst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a:txBody>
                    <a:bodyPr/>
                    <a:lstStyle/>
                    <a:p>
                      <a:pPr marL="2540" indent="-5715">
                        <a:lnSpc>
                          <a:spcPct val="122000"/>
                        </a:lnSpc>
                        <a:spcAft>
                          <a:spcPts val="0"/>
                        </a:spcAft>
                      </a:pPr>
                      <a:r>
                        <a:rPr lang="nl-NL" sz="300">
                          <a:effectLst/>
                        </a:rPr>
                        <a:t>1 september 2021, 10:00 - 12:00 uur -Inkoop en Contractmanagement: (vragen over) de aanbestedingsprocedure en administratieve voorwaarden. </a:t>
                      </a:r>
                    </a:p>
                    <a:p>
                      <a:pPr marL="2540" indent="-5715">
                        <a:lnSpc>
                          <a:spcPct val="107000"/>
                        </a:lnSpc>
                        <a:spcAft>
                          <a:spcPts val="140"/>
                        </a:spcAft>
                      </a:pPr>
                      <a:r>
                        <a:rPr lang="nl-NL" sz="300">
                          <a:effectLst/>
                        </a:rPr>
                        <a:t>      </a:t>
                      </a:r>
                    </a:p>
                    <a:p>
                      <a:pPr marL="2540" indent="-5715">
                        <a:lnSpc>
                          <a:spcPct val="107000"/>
                        </a:lnSpc>
                        <a:spcAft>
                          <a:spcPts val="0"/>
                        </a:spcAft>
                      </a:pPr>
                      <a:r>
                        <a:rPr lang="nl-NL" sz="300">
                          <a:effectLst/>
                        </a:rPr>
                        <a:t>-Techniek: (vragen over) het technisch inhoudelijke deel.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extLst>
                  <a:ext uri="{0D108BD9-81ED-4DB2-BD59-A6C34878D82A}">
                    <a16:rowId xmlns:a16="http://schemas.microsoft.com/office/drawing/2014/main" val="593859967"/>
                  </a:ext>
                </a:extLst>
              </a:tr>
              <a:tr h="366903">
                <a:tc>
                  <a:txBody>
                    <a:bodyPr/>
                    <a:lstStyle/>
                    <a:p>
                      <a:pPr marL="1145540" indent="-5715">
                        <a:lnSpc>
                          <a:spcPct val="107000"/>
                        </a:lnSpc>
                        <a:spcAft>
                          <a:spcPts val="0"/>
                        </a:spcAft>
                      </a:pPr>
                      <a:r>
                        <a:rPr lang="nl-NL" sz="300">
                          <a:effectLst/>
                        </a:rPr>
                        <a:t>Uiterste datum indienen verzoeken om nadere inlichtingen &amp; nadere inlichtingen in geval van een gerechtvaardigd economisch belang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a:txBody>
                    <a:bodyPr/>
                    <a:lstStyle/>
                    <a:p>
                      <a:pPr marL="2540" indent="-5715">
                        <a:lnSpc>
                          <a:spcPct val="107000"/>
                        </a:lnSpc>
                        <a:spcAft>
                          <a:spcPts val="0"/>
                        </a:spcAft>
                      </a:pPr>
                      <a:r>
                        <a:rPr lang="nl-NL" sz="300">
                          <a:effectLst/>
                        </a:rPr>
                        <a:t>14 september 2021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extLst>
                  <a:ext uri="{0D108BD9-81ED-4DB2-BD59-A6C34878D82A}">
                    <a16:rowId xmlns:a16="http://schemas.microsoft.com/office/drawing/2014/main" val="3675136659"/>
                  </a:ext>
                </a:extLst>
              </a:tr>
              <a:tr h="366903">
                <a:tc>
                  <a:txBody>
                    <a:bodyPr/>
                    <a:lstStyle/>
                    <a:p>
                      <a:pPr marL="1145540" indent="-5715">
                        <a:lnSpc>
                          <a:spcPct val="107000"/>
                        </a:lnSpc>
                        <a:spcAft>
                          <a:spcPts val="0"/>
                        </a:spcAft>
                      </a:pPr>
                      <a:r>
                        <a:rPr lang="nl-NL" sz="300">
                          <a:effectLst/>
                        </a:rPr>
                        <a:t>Publicatie Nota van Inlichtingen &amp; beantwoording nadere inlichtingen in geval van een gerechtvaardigd economisch belang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a:txBody>
                    <a:bodyPr/>
                    <a:lstStyle/>
                    <a:p>
                      <a:pPr marL="2540" indent="-5715">
                        <a:lnSpc>
                          <a:spcPct val="107000"/>
                        </a:lnSpc>
                        <a:spcAft>
                          <a:spcPts val="0"/>
                        </a:spcAft>
                      </a:pPr>
                      <a:r>
                        <a:rPr lang="nl-NL" sz="300">
                          <a:effectLst/>
                        </a:rPr>
                        <a:t>21 september 2021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extLst>
                  <a:ext uri="{0D108BD9-81ED-4DB2-BD59-A6C34878D82A}">
                    <a16:rowId xmlns:a16="http://schemas.microsoft.com/office/drawing/2014/main" val="105756492"/>
                  </a:ext>
                </a:extLst>
              </a:tr>
              <a:tr h="366903">
                <a:tc>
                  <a:txBody>
                    <a:bodyPr/>
                    <a:lstStyle/>
                    <a:p>
                      <a:pPr marL="1145540" indent="-5715">
                        <a:lnSpc>
                          <a:spcPct val="107000"/>
                        </a:lnSpc>
                        <a:spcAft>
                          <a:spcPts val="0"/>
                        </a:spcAft>
                      </a:pPr>
                      <a:r>
                        <a:rPr lang="nl-NL" sz="300">
                          <a:effectLst/>
                        </a:rPr>
                        <a:t>Uiterste datum indienen verzoeken om nadere inlichtingen 2 &amp; nadere inlichtingen in geval van een gerechtvaardigd economisch belang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a:txBody>
                    <a:bodyPr/>
                    <a:lstStyle/>
                    <a:p>
                      <a:pPr marL="2540" indent="-5715">
                        <a:lnSpc>
                          <a:spcPct val="107000"/>
                        </a:lnSpc>
                        <a:spcAft>
                          <a:spcPts val="0"/>
                        </a:spcAft>
                      </a:pPr>
                      <a:r>
                        <a:rPr lang="nl-NL" sz="300">
                          <a:effectLst/>
                        </a:rPr>
                        <a:t>28 september 2021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extLst>
                  <a:ext uri="{0D108BD9-81ED-4DB2-BD59-A6C34878D82A}">
                    <a16:rowId xmlns:a16="http://schemas.microsoft.com/office/drawing/2014/main" val="2702489746"/>
                  </a:ext>
                </a:extLst>
              </a:tr>
              <a:tr h="366903">
                <a:tc>
                  <a:txBody>
                    <a:bodyPr/>
                    <a:lstStyle/>
                    <a:p>
                      <a:pPr marL="1145540" indent="-5715">
                        <a:lnSpc>
                          <a:spcPct val="107000"/>
                        </a:lnSpc>
                        <a:spcAft>
                          <a:spcPts val="0"/>
                        </a:spcAft>
                      </a:pPr>
                      <a:r>
                        <a:rPr lang="nl-NL" sz="300">
                          <a:effectLst/>
                        </a:rPr>
                        <a:t>Publicatie Nota van Inlichtingen 2 &amp; beantwoording nadere inlichtingen in geval van een gerechtvaardigd economisch belang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a:txBody>
                    <a:bodyPr/>
                    <a:lstStyle/>
                    <a:p>
                      <a:pPr marL="2540" indent="-5715">
                        <a:lnSpc>
                          <a:spcPct val="107000"/>
                        </a:lnSpc>
                        <a:spcAft>
                          <a:spcPts val="0"/>
                        </a:spcAft>
                      </a:pPr>
                      <a:r>
                        <a:rPr lang="nl-NL" sz="300">
                          <a:effectLst/>
                        </a:rPr>
                        <a:t>4 oktober 2021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extLst>
                  <a:ext uri="{0D108BD9-81ED-4DB2-BD59-A6C34878D82A}">
                    <a16:rowId xmlns:a16="http://schemas.microsoft.com/office/drawing/2014/main" val="3209921667"/>
                  </a:ext>
                </a:extLst>
              </a:tr>
              <a:tr h="117327">
                <a:tc>
                  <a:txBody>
                    <a:bodyPr/>
                    <a:lstStyle/>
                    <a:p>
                      <a:pPr marL="1145540" indent="-5715">
                        <a:lnSpc>
                          <a:spcPct val="107000"/>
                        </a:lnSpc>
                        <a:spcAft>
                          <a:spcPts val="0"/>
                        </a:spcAft>
                      </a:pPr>
                      <a:r>
                        <a:rPr lang="nl-NL" sz="300">
                          <a:effectLst/>
                        </a:rPr>
                        <a:t>Sluitingsdatum indienen inschrijving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a:txBody>
                    <a:bodyPr/>
                    <a:lstStyle/>
                    <a:p>
                      <a:pPr marL="2540" indent="-5715">
                        <a:lnSpc>
                          <a:spcPct val="107000"/>
                        </a:lnSpc>
                        <a:spcAft>
                          <a:spcPts val="0"/>
                        </a:spcAft>
                      </a:pPr>
                      <a:r>
                        <a:rPr lang="nl-NL" sz="300">
                          <a:effectLst/>
                        </a:rPr>
                        <a:t>19 oktober 2021     09:00 uur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extLst>
                  <a:ext uri="{0D108BD9-81ED-4DB2-BD59-A6C34878D82A}">
                    <a16:rowId xmlns:a16="http://schemas.microsoft.com/office/drawing/2014/main" val="2941728023"/>
                  </a:ext>
                </a:extLst>
              </a:tr>
              <a:tr h="267073">
                <a:tc>
                  <a:txBody>
                    <a:bodyPr/>
                    <a:lstStyle/>
                    <a:p>
                      <a:pPr marL="1145540" marR="41275" indent="-5715" algn="just">
                        <a:lnSpc>
                          <a:spcPct val="107000"/>
                        </a:lnSpc>
                        <a:spcAft>
                          <a:spcPts val="0"/>
                        </a:spcAft>
                      </a:pPr>
                      <a:r>
                        <a:rPr lang="nl-NL" sz="300">
                          <a:effectLst/>
                        </a:rPr>
                        <a:t>Mededeling gunningsbeslissing &amp; beroepsperiode tegen gunningsbeslissing (20 kalenderdagen)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a:txBody>
                    <a:bodyPr/>
                    <a:lstStyle/>
                    <a:p>
                      <a:pPr marL="2540" indent="-5715">
                        <a:lnSpc>
                          <a:spcPct val="107000"/>
                        </a:lnSpc>
                        <a:spcAft>
                          <a:spcPts val="0"/>
                        </a:spcAft>
                      </a:pPr>
                      <a:r>
                        <a:rPr lang="nl-NL" sz="300">
                          <a:effectLst/>
                        </a:rPr>
                        <a:t>12 november 2021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extLst>
                  <a:ext uri="{0D108BD9-81ED-4DB2-BD59-A6C34878D82A}">
                    <a16:rowId xmlns:a16="http://schemas.microsoft.com/office/drawing/2014/main" val="823631802"/>
                  </a:ext>
                </a:extLst>
              </a:tr>
              <a:tr h="167243">
                <a:tc>
                  <a:txBody>
                    <a:bodyPr/>
                    <a:lstStyle/>
                    <a:p>
                      <a:pPr marL="1145540" indent="-5715">
                        <a:lnSpc>
                          <a:spcPct val="107000"/>
                        </a:lnSpc>
                        <a:spcAft>
                          <a:spcPts val="0"/>
                        </a:spcAft>
                      </a:pPr>
                      <a:r>
                        <a:rPr lang="nl-NL" sz="300">
                          <a:effectLst/>
                        </a:rPr>
                        <a:t>Opdrachtverstrekking &amp; ondertekenen overeenkomst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a:txBody>
                    <a:bodyPr/>
                    <a:lstStyle/>
                    <a:p>
                      <a:pPr marL="2540" indent="-5715">
                        <a:lnSpc>
                          <a:spcPct val="107000"/>
                        </a:lnSpc>
                        <a:spcAft>
                          <a:spcPts val="0"/>
                        </a:spcAft>
                      </a:pPr>
                      <a:r>
                        <a:rPr lang="nl-NL" sz="300" dirty="0">
                          <a:effectLst/>
                        </a:rPr>
                        <a:t>7 december 2021 </a:t>
                      </a:r>
                      <a:endParaRPr lang="nl-NL" sz="3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extLst>
                  <a:ext uri="{0D108BD9-81ED-4DB2-BD59-A6C34878D82A}">
                    <a16:rowId xmlns:a16="http://schemas.microsoft.com/office/drawing/2014/main" val="354621365"/>
                  </a:ext>
                </a:extLst>
              </a:tr>
            </a:tbl>
          </a:graphicData>
        </a:graphic>
      </p:graphicFrame>
      <p:graphicFrame>
        <p:nvGraphicFramePr>
          <p:cNvPr id="9" name="Tabel 8"/>
          <p:cNvGraphicFramePr>
            <a:graphicFrameLocks noGrp="1"/>
          </p:cNvGraphicFramePr>
          <p:nvPr>
            <p:extLst>
              <p:ext uri="{D42A27DB-BD31-4B8C-83A1-F6EECF244321}">
                <p14:modId xmlns:p14="http://schemas.microsoft.com/office/powerpoint/2010/main" val="1435551196"/>
              </p:ext>
            </p:extLst>
          </p:nvPr>
        </p:nvGraphicFramePr>
        <p:xfrm>
          <a:off x="3632505" y="-12424265"/>
          <a:ext cx="3288799" cy="2571749"/>
        </p:xfrm>
        <a:graphic>
          <a:graphicData uri="http://schemas.openxmlformats.org/drawingml/2006/table">
            <a:tbl>
              <a:tblPr firstRow="1" firstCol="1" bandRow="1">
                <a:tableStyleId>{5C22544A-7EE6-4342-B048-85BDC9FD1C3A}</a:tableStyleId>
              </a:tblPr>
              <a:tblGrid>
                <a:gridCol w="1652269">
                  <a:extLst>
                    <a:ext uri="{9D8B030D-6E8A-4147-A177-3AD203B41FA5}">
                      <a16:colId xmlns:a16="http://schemas.microsoft.com/office/drawing/2014/main" val="1711845356"/>
                    </a:ext>
                  </a:extLst>
                </a:gridCol>
                <a:gridCol w="1636530">
                  <a:extLst>
                    <a:ext uri="{9D8B030D-6E8A-4147-A177-3AD203B41FA5}">
                      <a16:colId xmlns:a16="http://schemas.microsoft.com/office/drawing/2014/main" val="1077757739"/>
                    </a:ext>
                  </a:extLst>
                </a:gridCol>
              </a:tblGrid>
              <a:tr h="73658">
                <a:tc gridSpan="2">
                  <a:txBody>
                    <a:bodyPr/>
                    <a:lstStyle/>
                    <a:p>
                      <a:pPr marL="1145540" marR="26035" indent="-5715" algn="ctr">
                        <a:lnSpc>
                          <a:spcPct val="107000"/>
                        </a:lnSpc>
                        <a:spcAft>
                          <a:spcPts val="0"/>
                        </a:spcAft>
                      </a:pPr>
                      <a:r>
                        <a:rPr lang="nl-NL" sz="300">
                          <a:effectLst/>
                        </a:rPr>
                        <a:t>Planning aanbestedingsprocedure op hoofdlijnen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hMerge="1">
                  <a:txBody>
                    <a:bodyPr/>
                    <a:lstStyle/>
                    <a:p>
                      <a:endParaRPr lang="nl-NL"/>
                    </a:p>
                  </a:txBody>
                  <a:tcPr/>
                </a:tc>
                <a:extLst>
                  <a:ext uri="{0D108BD9-81ED-4DB2-BD59-A6C34878D82A}">
                    <a16:rowId xmlns:a16="http://schemas.microsoft.com/office/drawing/2014/main" val="2001690577"/>
                  </a:ext>
                </a:extLst>
              </a:tr>
              <a:tr h="67412">
                <a:tc>
                  <a:txBody>
                    <a:bodyPr/>
                    <a:lstStyle/>
                    <a:p>
                      <a:pPr marL="1145540" indent="-5715">
                        <a:lnSpc>
                          <a:spcPct val="107000"/>
                        </a:lnSpc>
                        <a:spcAft>
                          <a:spcPts val="0"/>
                        </a:spcAft>
                      </a:pPr>
                      <a:r>
                        <a:rPr lang="nl-NL" sz="300">
                          <a:effectLst/>
                        </a:rPr>
                        <a:t>Omschrijving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a:txBody>
                    <a:bodyPr/>
                    <a:lstStyle/>
                    <a:p>
                      <a:pPr marL="2540" indent="-5715">
                        <a:lnSpc>
                          <a:spcPct val="107000"/>
                        </a:lnSpc>
                        <a:spcAft>
                          <a:spcPts val="0"/>
                        </a:spcAft>
                      </a:pPr>
                      <a:r>
                        <a:rPr lang="nl-NL" sz="300">
                          <a:effectLst/>
                        </a:rPr>
                        <a:t>Datum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extLst>
                  <a:ext uri="{0D108BD9-81ED-4DB2-BD59-A6C34878D82A}">
                    <a16:rowId xmlns:a16="http://schemas.microsoft.com/office/drawing/2014/main" val="299297906"/>
                  </a:ext>
                </a:extLst>
              </a:tr>
              <a:tr h="411424">
                <a:tc>
                  <a:txBody>
                    <a:bodyPr/>
                    <a:lstStyle/>
                    <a:p>
                      <a:pPr marL="1145540" indent="-5715">
                        <a:lnSpc>
                          <a:spcPct val="107000"/>
                        </a:lnSpc>
                        <a:spcAft>
                          <a:spcPts val="0"/>
                        </a:spcAft>
                      </a:pPr>
                      <a:r>
                        <a:rPr lang="nl-NL" sz="300">
                          <a:effectLst/>
                        </a:rPr>
                        <a:t>Inlichtingenbijeenkomst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a:txBody>
                    <a:bodyPr/>
                    <a:lstStyle/>
                    <a:p>
                      <a:pPr marL="2540" indent="-5715">
                        <a:lnSpc>
                          <a:spcPct val="122000"/>
                        </a:lnSpc>
                        <a:spcAft>
                          <a:spcPts val="0"/>
                        </a:spcAft>
                      </a:pPr>
                      <a:r>
                        <a:rPr lang="nl-NL" sz="300">
                          <a:effectLst/>
                        </a:rPr>
                        <a:t>1 september 2021, 10:00 - 12:00 uur -Inkoop en Contractmanagement: (vragen over) de aanbestedingsprocedure en administratieve voorwaarden. </a:t>
                      </a:r>
                    </a:p>
                    <a:p>
                      <a:pPr marL="2540" indent="-5715">
                        <a:lnSpc>
                          <a:spcPct val="107000"/>
                        </a:lnSpc>
                        <a:spcAft>
                          <a:spcPts val="140"/>
                        </a:spcAft>
                      </a:pPr>
                      <a:r>
                        <a:rPr lang="nl-NL" sz="300">
                          <a:effectLst/>
                        </a:rPr>
                        <a:t>      </a:t>
                      </a:r>
                    </a:p>
                    <a:p>
                      <a:pPr marL="2540" indent="-5715">
                        <a:lnSpc>
                          <a:spcPct val="107000"/>
                        </a:lnSpc>
                        <a:spcAft>
                          <a:spcPts val="0"/>
                        </a:spcAft>
                      </a:pPr>
                      <a:r>
                        <a:rPr lang="nl-NL" sz="300">
                          <a:effectLst/>
                        </a:rPr>
                        <a:t>-Techniek: (vragen over) het technisch inhoudelijke deel.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extLst>
                  <a:ext uri="{0D108BD9-81ED-4DB2-BD59-A6C34878D82A}">
                    <a16:rowId xmlns:a16="http://schemas.microsoft.com/office/drawing/2014/main" val="1816171124"/>
                  </a:ext>
                </a:extLst>
              </a:tr>
              <a:tr h="366903">
                <a:tc>
                  <a:txBody>
                    <a:bodyPr/>
                    <a:lstStyle/>
                    <a:p>
                      <a:pPr marL="1145540" indent="-5715">
                        <a:lnSpc>
                          <a:spcPct val="107000"/>
                        </a:lnSpc>
                        <a:spcAft>
                          <a:spcPts val="0"/>
                        </a:spcAft>
                      </a:pPr>
                      <a:r>
                        <a:rPr lang="nl-NL" sz="300">
                          <a:effectLst/>
                        </a:rPr>
                        <a:t>Uiterste datum indienen verzoeken om nadere inlichtingen &amp; nadere inlichtingen in geval van een gerechtvaardigd economisch belang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a:txBody>
                    <a:bodyPr/>
                    <a:lstStyle/>
                    <a:p>
                      <a:pPr marL="2540" indent="-5715">
                        <a:lnSpc>
                          <a:spcPct val="107000"/>
                        </a:lnSpc>
                        <a:spcAft>
                          <a:spcPts val="0"/>
                        </a:spcAft>
                      </a:pPr>
                      <a:r>
                        <a:rPr lang="nl-NL" sz="300">
                          <a:effectLst/>
                        </a:rPr>
                        <a:t>14 september 2021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extLst>
                  <a:ext uri="{0D108BD9-81ED-4DB2-BD59-A6C34878D82A}">
                    <a16:rowId xmlns:a16="http://schemas.microsoft.com/office/drawing/2014/main" val="3980460451"/>
                  </a:ext>
                </a:extLst>
              </a:tr>
              <a:tr h="366903">
                <a:tc>
                  <a:txBody>
                    <a:bodyPr/>
                    <a:lstStyle/>
                    <a:p>
                      <a:pPr marL="1145540" indent="-5715">
                        <a:lnSpc>
                          <a:spcPct val="107000"/>
                        </a:lnSpc>
                        <a:spcAft>
                          <a:spcPts val="0"/>
                        </a:spcAft>
                      </a:pPr>
                      <a:r>
                        <a:rPr lang="nl-NL" sz="300">
                          <a:effectLst/>
                        </a:rPr>
                        <a:t>Publicatie Nota van Inlichtingen &amp; beantwoording nadere inlichtingen in geval van een gerechtvaardigd economisch belang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a:txBody>
                    <a:bodyPr/>
                    <a:lstStyle/>
                    <a:p>
                      <a:pPr marL="2540" indent="-5715">
                        <a:lnSpc>
                          <a:spcPct val="107000"/>
                        </a:lnSpc>
                        <a:spcAft>
                          <a:spcPts val="0"/>
                        </a:spcAft>
                      </a:pPr>
                      <a:r>
                        <a:rPr lang="nl-NL" sz="300">
                          <a:effectLst/>
                        </a:rPr>
                        <a:t>21 september 2021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extLst>
                  <a:ext uri="{0D108BD9-81ED-4DB2-BD59-A6C34878D82A}">
                    <a16:rowId xmlns:a16="http://schemas.microsoft.com/office/drawing/2014/main" val="3854124787"/>
                  </a:ext>
                </a:extLst>
              </a:tr>
              <a:tr h="366903">
                <a:tc>
                  <a:txBody>
                    <a:bodyPr/>
                    <a:lstStyle/>
                    <a:p>
                      <a:pPr marL="1145540" indent="-5715">
                        <a:lnSpc>
                          <a:spcPct val="107000"/>
                        </a:lnSpc>
                        <a:spcAft>
                          <a:spcPts val="0"/>
                        </a:spcAft>
                      </a:pPr>
                      <a:r>
                        <a:rPr lang="nl-NL" sz="300">
                          <a:effectLst/>
                        </a:rPr>
                        <a:t>Uiterste datum indienen verzoeken om nadere inlichtingen 2 &amp; nadere inlichtingen in geval van een gerechtvaardigd economisch belang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a:txBody>
                    <a:bodyPr/>
                    <a:lstStyle/>
                    <a:p>
                      <a:pPr marL="2540" indent="-5715">
                        <a:lnSpc>
                          <a:spcPct val="107000"/>
                        </a:lnSpc>
                        <a:spcAft>
                          <a:spcPts val="0"/>
                        </a:spcAft>
                      </a:pPr>
                      <a:r>
                        <a:rPr lang="nl-NL" sz="300">
                          <a:effectLst/>
                        </a:rPr>
                        <a:t>28 september 2021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extLst>
                  <a:ext uri="{0D108BD9-81ED-4DB2-BD59-A6C34878D82A}">
                    <a16:rowId xmlns:a16="http://schemas.microsoft.com/office/drawing/2014/main" val="3477494909"/>
                  </a:ext>
                </a:extLst>
              </a:tr>
              <a:tr h="366903">
                <a:tc>
                  <a:txBody>
                    <a:bodyPr/>
                    <a:lstStyle/>
                    <a:p>
                      <a:pPr marL="1145540" indent="-5715">
                        <a:lnSpc>
                          <a:spcPct val="107000"/>
                        </a:lnSpc>
                        <a:spcAft>
                          <a:spcPts val="0"/>
                        </a:spcAft>
                      </a:pPr>
                      <a:r>
                        <a:rPr lang="nl-NL" sz="300">
                          <a:effectLst/>
                        </a:rPr>
                        <a:t>Publicatie Nota van Inlichtingen 2 &amp; beantwoording nadere inlichtingen in geval van een gerechtvaardigd economisch belang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a:txBody>
                    <a:bodyPr/>
                    <a:lstStyle/>
                    <a:p>
                      <a:pPr marL="2540" indent="-5715">
                        <a:lnSpc>
                          <a:spcPct val="107000"/>
                        </a:lnSpc>
                        <a:spcAft>
                          <a:spcPts val="0"/>
                        </a:spcAft>
                      </a:pPr>
                      <a:r>
                        <a:rPr lang="nl-NL" sz="300">
                          <a:effectLst/>
                        </a:rPr>
                        <a:t>4 oktober 2021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extLst>
                  <a:ext uri="{0D108BD9-81ED-4DB2-BD59-A6C34878D82A}">
                    <a16:rowId xmlns:a16="http://schemas.microsoft.com/office/drawing/2014/main" val="2758729578"/>
                  </a:ext>
                </a:extLst>
              </a:tr>
              <a:tr h="117327">
                <a:tc>
                  <a:txBody>
                    <a:bodyPr/>
                    <a:lstStyle/>
                    <a:p>
                      <a:pPr marL="1145540" indent="-5715">
                        <a:lnSpc>
                          <a:spcPct val="107000"/>
                        </a:lnSpc>
                        <a:spcAft>
                          <a:spcPts val="0"/>
                        </a:spcAft>
                      </a:pPr>
                      <a:r>
                        <a:rPr lang="nl-NL" sz="300">
                          <a:effectLst/>
                        </a:rPr>
                        <a:t>Sluitingsdatum indienen inschrijving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a:txBody>
                    <a:bodyPr/>
                    <a:lstStyle/>
                    <a:p>
                      <a:pPr marL="2540" indent="-5715">
                        <a:lnSpc>
                          <a:spcPct val="107000"/>
                        </a:lnSpc>
                        <a:spcAft>
                          <a:spcPts val="0"/>
                        </a:spcAft>
                      </a:pPr>
                      <a:r>
                        <a:rPr lang="nl-NL" sz="300">
                          <a:effectLst/>
                        </a:rPr>
                        <a:t>19 oktober 2021     09:00 uur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extLst>
                  <a:ext uri="{0D108BD9-81ED-4DB2-BD59-A6C34878D82A}">
                    <a16:rowId xmlns:a16="http://schemas.microsoft.com/office/drawing/2014/main" val="492065626"/>
                  </a:ext>
                </a:extLst>
              </a:tr>
              <a:tr h="267073">
                <a:tc>
                  <a:txBody>
                    <a:bodyPr/>
                    <a:lstStyle/>
                    <a:p>
                      <a:pPr marL="1145540" marR="41275" indent="-5715" algn="just">
                        <a:lnSpc>
                          <a:spcPct val="107000"/>
                        </a:lnSpc>
                        <a:spcAft>
                          <a:spcPts val="0"/>
                        </a:spcAft>
                      </a:pPr>
                      <a:r>
                        <a:rPr lang="nl-NL" sz="300">
                          <a:effectLst/>
                        </a:rPr>
                        <a:t>Mededeling gunningsbeslissing &amp; beroepsperiode tegen gunningsbeslissing (20 kalenderdagen)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a:txBody>
                    <a:bodyPr/>
                    <a:lstStyle/>
                    <a:p>
                      <a:pPr marL="2540" indent="-5715">
                        <a:lnSpc>
                          <a:spcPct val="107000"/>
                        </a:lnSpc>
                        <a:spcAft>
                          <a:spcPts val="0"/>
                        </a:spcAft>
                      </a:pPr>
                      <a:r>
                        <a:rPr lang="nl-NL" sz="300">
                          <a:effectLst/>
                        </a:rPr>
                        <a:t>12 november 2021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extLst>
                  <a:ext uri="{0D108BD9-81ED-4DB2-BD59-A6C34878D82A}">
                    <a16:rowId xmlns:a16="http://schemas.microsoft.com/office/drawing/2014/main" val="1163790227"/>
                  </a:ext>
                </a:extLst>
              </a:tr>
              <a:tr h="167243">
                <a:tc>
                  <a:txBody>
                    <a:bodyPr/>
                    <a:lstStyle/>
                    <a:p>
                      <a:pPr marL="1145540" indent="-5715">
                        <a:lnSpc>
                          <a:spcPct val="107000"/>
                        </a:lnSpc>
                        <a:spcAft>
                          <a:spcPts val="0"/>
                        </a:spcAft>
                      </a:pPr>
                      <a:r>
                        <a:rPr lang="nl-NL" sz="300">
                          <a:effectLst/>
                        </a:rPr>
                        <a:t>Opdrachtverstrekking &amp; ondertekenen overeenkomst </a:t>
                      </a:r>
                      <a:endParaRPr lang="nl-NL" sz="3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tc>
                  <a:txBody>
                    <a:bodyPr/>
                    <a:lstStyle/>
                    <a:p>
                      <a:pPr marL="2540" indent="-5715">
                        <a:lnSpc>
                          <a:spcPct val="107000"/>
                        </a:lnSpc>
                        <a:spcAft>
                          <a:spcPts val="0"/>
                        </a:spcAft>
                      </a:pPr>
                      <a:r>
                        <a:rPr lang="nl-NL" sz="300" dirty="0">
                          <a:effectLst/>
                        </a:rPr>
                        <a:t>7 december 2021 </a:t>
                      </a:r>
                      <a:endParaRPr lang="nl-NL" sz="3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25274" marR="16525" marT="17497" marB="0"/>
                </a:tc>
                <a:extLst>
                  <a:ext uri="{0D108BD9-81ED-4DB2-BD59-A6C34878D82A}">
                    <a16:rowId xmlns:a16="http://schemas.microsoft.com/office/drawing/2014/main" val="488110627"/>
                  </a:ext>
                </a:extLst>
              </a:tr>
            </a:tbl>
          </a:graphicData>
        </a:graphic>
      </p:graphicFrame>
      <p:pic>
        <p:nvPicPr>
          <p:cNvPr id="8" name="Afbeelding 7"/>
          <p:cNvPicPr>
            <a:picLocks noChangeAspect="1"/>
          </p:cNvPicPr>
          <p:nvPr/>
        </p:nvPicPr>
        <p:blipFill>
          <a:blip r:embed="rId9"/>
          <a:stretch>
            <a:fillRect/>
          </a:stretch>
        </p:blipFill>
        <p:spPr>
          <a:xfrm>
            <a:off x="3872498" y="1149206"/>
            <a:ext cx="4676775" cy="3400425"/>
          </a:xfrm>
          <a:prstGeom prst="rect">
            <a:avLst/>
          </a:prstGeom>
        </p:spPr>
      </p:pic>
    </p:spTree>
    <p:extLst>
      <p:ext uri="{BB962C8B-B14F-4D97-AF65-F5344CB8AC3E}">
        <p14:creationId xmlns:p14="http://schemas.microsoft.com/office/powerpoint/2010/main" val="30979735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p:cNvSpPr>
            <a:spLocks noGrp="1"/>
          </p:cNvSpPr>
          <p:nvPr>
            <p:ph type="body" sz="quarter" idx="10"/>
          </p:nvPr>
        </p:nvSpPr>
        <p:spPr>
          <a:xfrm>
            <a:off x="1" y="952500"/>
            <a:ext cx="9025002" cy="3612300"/>
          </a:xfrm>
        </p:spPr>
        <p:txBody>
          <a:bodyPr/>
          <a:lstStyle/>
          <a:p>
            <a:pPr lvl="0"/>
            <a:endParaRPr lang="nl-NL" b="1" dirty="0"/>
          </a:p>
          <a:p>
            <a:pPr marL="180975" lvl="0"/>
            <a:r>
              <a:rPr lang="nl-NL" b="1" dirty="0" smtClean="0"/>
              <a:t>Inlichtingen</a:t>
            </a:r>
            <a:endParaRPr lang="nl-NL" b="1" dirty="0"/>
          </a:p>
          <a:p>
            <a:pPr marL="180975" lvl="0"/>
            <a:endParaRPr lang="nl-NL" b="1" dirty="0"/>
          </a:p>
          <a:p>
            <a:pPr marL="466725" indent="-285750">
              <a:buFont typeface="Arial" panose="020B0604020202020204" pitchFamily="34" charset="0"/>
              <a:buChar char="•"/>
            </a:pPr>
            <a:r>
              <a:rPr lang="nl-NL" dirty="0" smtClean="0"/>
              <a:t>Deadline voor vragen stellen 16 mei 2022.</a:t>
            </a:r>
            <a:endParaRPr lang="nl-NL" dirty="0" smtClean="0">
              <a:solidFill>
                <a:srgbClr val="FF0000"/>
              </a:solidFill>
            </a:endParaRPr>
          </a:p>
          <a:p>
            <a:pPr marL="466725" indent="-285750">
              <a:buFont typeface="Arial" panose="020B0604020202020204" pitchFamily="34" charset="0"/>
              <a:buChar char="•"/>
            </a:pPr>
            <a:endParaRPr lang="nl-NL" dirty="0"/>
          </a:p>
          <a:p>
            <a:pPr marL="466725" indent="-285750">
              <a:buFont typeface="Arial" panose="020B0604020202020204" pitchFamily="34" charset="0"/>
              <a:buChar char="•"/>
            </a:pPr>
            <a:r>
              <a:rPr lang="nl-NL" dirty="0"/>
              <a:t>Stel vragen bij onduidelijkheden en/of </a:t>
            </a:r>
            <a:r>
              <a:rPr lang="nl-NL" dirty="0" smtClean="0"/>
              <a:t>omissies. </a:t>
            </a:r>
          </a:p>
          <a:p>
            <a:pPr marL="466725" indent="-285750">
              <a:buFont typeface="Arial" panose="020B0604020202020204" pitchFamily="34" charset="0"/>
              <a:buChar char="•"/>
            </a:pPr>
            <a:endParaRPr lang="nl-NL" dirty="0"/>
          </a:p>
          <a:p>
            <a:pPr marL="466725" indent="-285750">
              <a:buFont typeface="Arial" panose="020B0604020202020204" pitchFamily="34" charset="0"/>
              <a:buChar char="•"/>
            </a:pPr>
            <a:r>
              <a:rPr lang="nl-NL" dirty="0" smtClean="0"/>
              <a:t>U </a:t>
            </a:r>
            <a:r>
              <a:rPr lang="nl-NL" dirty="0"/>
              <a:t>heeft een </a:t>
            </a:r>
            <a:r>
              <a:rPr lang="nl-NL" dirty="0" err="1"/>
              <a:t>pre-contractuele</a:t>
            </a:r>
            <a:r>
              <a:rPr lang="nl-NL" dirty="0"/>
              <a:t> </a:t>
            </a:r>
            <a:r>
              <a:rPr lang="nl-NL" dirty="0" smtClean="0"/>
              <a:t>waarschuwingsplicht.</a:t>
            </a:r>
            <a:endParaRPr lang="nl-NL" dirty="0"/>
          </a:p>
          <a:p>
            <a:pPr marL="180975" lvl="0"/>
            <a:endParaRPr lang="nl-NL" dirty="0" smtClean="0"/>
          </a:p>
          <a:p>
            <a:pPr marL="466725" lvl="0" indent="-285750">
              <a:buFont typeface="Arial" panose="020B0604020202020204" pitchFamily="34" charset="0"/>
              <a:buChar char="•"/>
            </a:pPr>
            <a:r>
              <a:rPr lang="nl-NL" dirty="0" smtClean="0"/>
              <a:t>Wacht niet tot het laatste moment.</a:t>
            </a:r>
          </a:p>
          <a:p>
            <a:pPr marL="466725" lvl="0" indent="-285750">
              <a:buFont typeface="Arial" panose="020B0604020202020204" pitchFamily="34" charset="0"/>
              <a:buChar char="•"/>
            </a:pPr>
            <a:endParaRPr lang="nl-NL" dirty="0"/>
          </a:p>
          <a:p>
            <a:pPr marL="466725" lvl="0" indent="-285750">
              <a:buFont typeface="Arial" panose="020B0604020202020204" pitchFamily="34" charset="0"/>
              <a:buChar char="•"/>
            </a:pPr>
            <a:r>
              <a:rPr lang="nl-NL" dirty="0" smtClean="0"/>
              <a:t>Antwoorden kunnen eerder worden vrijgegeven.</a:t>
            </a:r>
            <a:endParaRPr lang="nl-NL" dirty="0"/>
          </a:p>
          <a:p>
            <a:pPr marL="1209675" lvl="1">
              <a:buFont typeface="Courier New" panose="02070309020205020404" pitchFamily="49" charset="0"/>
              <a:buChar char="o"/>
            </a:pPr>
            <a:endParaRPr lang="nl-NL" sz="1400" dirty="0"/>
          </a:p>
          <a:p>
            <a:pPr marL="180975" lvl="0"/>
            <a:endParaRPr lang="nl-NL" dirty="0"/>
          </a:p>
          <a:p>
            <a:pPr marL="466725" lvl="0" indent="-285750">
              <a:buFont typeface="Arial" panose="020B0604020202020204" pitchFamily="34" charset="0"/>
              <a:buChar char="•"/>
            </a:pPr>
            <a:endParaRPr lang="nl-NL" dirty="0"/>
          </a:p>
          <a:p>
            <a:pPr marL="180975" lvl="0"/>
            <a:endParaRPr lang="nl-NL" dirty="0"/>
          </a:p>
        </p:txBody>
      </p:sp>
      <p:graphicFrame>
        <p:nvGraphicFramePr>
          <p:cNvPr id="6" name="Diagram 5"/>
          <p:cNvGraphicFramePr/>
          <p:nvPr>
            <p:extLst/>
          </p:nvPr>
        </p:nvGraphicFramePr>
        <p:xfrm>
          <a:off x="38098" y="70140"/>
          <a:ext cx="3023470" cy="8572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jdelijke aanduiding voor voettekst 1"/>
          <p:cNvSpPr>
            <a:spLocks noGrp="1"/>
          </p:cNvSpPr>
          <p:nvPr>
            <p:ph type="ftr" sz="quarter" idx="3"/>
          </p:nvPr>
        </p:nvSpPr>
        <p:spPr>
          <a:xfrm>
            <a:off x="4304212" y="4766400"/>
            <a:ext cx="4572000"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12</a:t>
            </a:fld>
            <a:endParaRPr lang="nl-NL" dirty="0"/>
          </a:p>
        </p:txBody>
      </p:sp>
      <p:pic>
        <p:nvPicPr>
          <p:cNvPr id="7" name="Afbeelding 6" descr="RO_BZK_RVB_Logo_2_PowerPoint16I9.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11603255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p:cNvSpPr>
            <a:spLocks noGrp="1"/>
          </p:cNvSpPr>
          <p:nvPr>
            <p:ph type="body" sz="quarter" idx="10"/>
          </p:nvPr>
        </p:nvSpPr>
        <p:spPr>
          <a:xfrm>
            <a:off x="327600" y="1120149"/>
            <a:ext cx="8478000" cy="380343"/>
          </a:xfrm>
        </p:spPr>
        <p:txBody>
          <a:bodyPr/>
          <a:lstStyle/>
          <a:p>
            <a:r>
              <a:rPr lang="nl-NL" b="1" dirty="0"/>
              <a:t>Aandachtspunten </a:t>
            </a:r>
            <a:r>
              <a:rPr lang="nl-NL" b="1" dirty="0" smtClean="0"/>
              <a:t>inschrijving </a:t>
            </a:r>
            <a:r>
              <a:rPr lang="nl-NL" dirty="0"/>
              <a:t> </a:t>
            </a:r>
            <a:endParaRPr lang="nl-NL" sz="2400" dirty="0"/>
          </a:p>
        </p:txBody>
      </p:sp>
      <p:graphicFrame>
        <p:nvGraphicFramePr>
          <p:cNvPr id="7" name="Diagram 6"/>
          <p:cNvGraphicFramePr/>
          <p:nvPr/>
        </p:nvGraphicFramePr>
        <p:xfrm>
          <a:off x="38098" y="70140"/>
          <a:ext cx="3023470" cy="8572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jdelijke aanduiding voor voettekst 1"/>
          <p:cNvSpPr>
            <a:spLocks noGrp="1"/>
          </p:cNvSpPr>
          <p:nvPr>
            <p:ph type="ftr" sz="quarter" idx="3"/>
          </p:nvPr>
        </p:nvSpPr>
        <p:spPr>
          <a:xfrm>
            <a:off x="4408714" y="4766400"/>
            <a:ext cx="4468091"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13</a:t>
            </a:fld>
            <a:endParaRPr lang="nl-NL" dirty="0"/>
          </a:p>
        </p:txBody>
      </p:sp>
      <p:pic>
        <p:nvPicPr>
          <p:cNvPr id="8" name="Afbeelding 7" descr="RO_BZK_RVB_Logo_2_PowerPoint16I9.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
        <p:nvSpPr>
          <p:cNvPr id="4" name="Rechthoek 3"/>
          <p:cNvSpPr/>
          <p:nvPr/>
        </p:nvSpPr>
        <p:spPr>
          <a:xfrm>
            <a:off x="391885" y="1500492"/>
            <a:ext cx="8221435" cy="3046988"/>
          </a:xfrm>
          <a:prstGeom prst="rect">
            <a:avLst/>
          </a:prstGeom>
        </p:spPr>
        <p:txBody>
          <a:bodyPr wrap="square">
            <a:spAutoFit/>
          </a:bodyPr>
          <a:lstStyle/>
          <a:p>
            <a:pPr marL="285750" indent="-285750">
              <a:buFont typeface="Calibri" panose="020F0502020204030204" pitchFamily="34" charset="0"/>
              <a:buChar char="→"/>
            </a:pPr>
            <a:r>
              <a:rPr lang="nl-NL" sz="1600" b="1" dirty="0">
                <a:latin typeface="Verdana" panose="020B0604030504040204" pitchFamily="34" charset="0"/>
                <a:ea typeface="Verdana" panose="020B0604030504040204" pitchFamily="34" charset="0"/>
              </a:rPr>
              <a:t>Prijscriterium</a:t>
            </a:r>
          </a:p>
          <a:p>
            <a:pPr marL="742950" lvl="1" indent="-285750">
              <a:buFont typeface="Arial" panose="020B0604020202020204" pitchFamily="34" charset="0"/>
              <a:buChar char="•"/>
            </a:pPr>
            <a:r>
              <a:rPr lang="nl-NL" sz="1600" dirty="0">
                <a:latin typeface="Verdana" panose="020B0604030504040204" pitchFamily="34" charset="0"/>
                <a:ea typeface="Verdana" panose="020B0604030504040204" pitchFamily="34" charset="0"/>
              </a:rPr>
              <a:t>Vul alle gevraagde prijzen en tarieven van het prijzenboek in </a:t>
            </a:r>
            <a:r>
              <a:rPr lang="nl-NL" sz="1600" dirty="0">
                <a:solidFill>
                  <a:srgbClr val="00B0F0"/>
                </a:solidFill>
                <a:latin typeface="Verdana" panose="020B0604030504040204" pitchFamily="34" charset="0"/>
                <a:ea typeface="Verdana" panose="020B0604030504040204" pitchFamily="34" charset="0"/>
              </a:rPr>
              <a:t>(blauwe cellen)</a:t>
            </a:r>
            <a:r>
              <a:rPr lang="nl-NL" sz="1600" dirty="0">
                <a:latin typeface="Verdana" panose="020B0604030504040204" pitchFamily="34" charset="0"/>
                <a:ea typeface="Verdana" panose="020B0604030504040204" pitchFamily="34" charset="0"/>
              </a:rPr>
              <a:t>. Hierdoor ontstaat de </a:t>
            </a:r>
            <a:r>
              <a:rPr lang="nl-NL" sz="1600" dirty="0" smtClean="0">
                <a:latin typeface="Verdana" panose="020B0604030504040204" pitchFamily="34" charset="0"/>
                <a:ea typeface="Verdana" panose="020B0604030504040204" pitchFamily="34" charset="0"/>
              </a:rPr>
              <a:t>totale inschrijvingssom </a:t>
            </a:r>
            <a:r>
              <a:rPr lang="nl-NL" sz="1600" b="1" dirty="0">
                <a:latin typeface="Verdana" panose="020B0604030504040204" pitchFamily="34" charset="0"/>
                <a:ea typeface="Verdana" panose="020B0604030504040204" pitchFamily="34" charset="0"/>
              </a:rPr>
              <a:t>per </a:t>
            </a:r>
            <a:r>
              <a:rPr lang="nl-NL" sz="1600" b="1" dirty="0" smtClean="0">
                <a:latin typeface="Verdana" panose="020B0604030504040204" pitchFamily="34" charset="0"/>
                <a:ea typeface="Verdana" panose="020B0604030504040204" pitchFamily="34" charset="0"/>
              </a:rPr>
              <a:t>perceel</a:t>
            </a:r>
          </a:p>
          <a:p>
            <a:pPr lvl="1"/>
            <a:endParaRPr lang="nl-NL" sz="1600" dirty="0">
              <a:latin typeface="Verdana" panose="020B0604030504040204" pitchFamily="34" charset="0"/>
              <a:ea typeface="Verdana" panose="020B0604030504040204" pitchFamily="34" charset="0"/>
            </a:endParaRPr>
          </a:p>
          <a:p>
            <a:pPr marL="742950" lvl="1" indent="-285750">
              <a:buFont typeface="Arial" panose="020B0604020202020204" pitchFamily="34" charset="0"/>
              <a:buChar char="•"/>
            </a:pPr>
            <a:r>
              <a:rPr lang="nl-NL" sz="1600" dirty="0">
                <a:latin typeface="Verdana" panose="020B0604030504040204" pitchFamily="34" charset="0"/>
                <a:ea typeface="Verdana" panose="020B0604030504040204" pitchFamily="34" charset="0"/>
              </a:rPr>
              <a:t>Neem het bedrag van de inschrijvingssom </a:t>
            </a:r>
            <a:r>
              <a:rPr lang="nl-NL" sz="1600" dirty="0" smtClean="0">
                <a:solidFill>
                  <a:srgbClr val="00B050"/>
                </a:solidFill>
                <a:latin typeface="Verdana" panose="020B0604030504040204" pitchFamily="34" charset="0"/>
                <a:ea typeface="Verdana" panose="020B0604030504040204" pitchFamily="34" charset="0"/>
              </a:rPr>
              <a:t>(groene cel) </a:t>
            </a:r>
            <a:r>
              <a:rPr lang="nl-NL" sz="1600" dirty="0" smtClean="0">
                <a:latin typeface="Verdana" panose="020B0604030504040204" pitchFamily="34" charset="0"/>
                <a:ea typeface="Verdana" panose="020B0604030504040204" pitchFamily="34" charset="0"/>
              </a:rPr>
              <a:t>over </a:t>
            </a:r>
            <a:r>
              <a:rPr lang="nl-NL" sz="1600" dirty="0">
                <a:latin typeface="Verdana" panose="020B0604030504040204" pitchFamily="34" charset="0"/>
                <a:ea typeface="Verdana" panose="020B0604030504040204" pitchFamily="34" charset="0"/>
              </a:rPr>
              <a:t>op het </a:t>
            </a:r>
            <a:r>
              <a:rPr lang="nl-NL" sz="1600" dirty="0" smtClean="0">
                <a:latin typeface="Verdana" panose="020B0604030504040204" pitchFamily="34" charset="0"/>
                <a:ea typeface="Verdana" panose="020B0604030504040204" pitchFamily="34" charset="0"/>
              </a:rPr>
              <a:t>inschrijvingsbiljet en laat deze rechtsgeldig ondertekenen</a:t>
            </a:r>
          </a:p>
          <a:p>
            <a:pPr marL="800100" lvl="1" indent="-342900">
              <a:buFont typeface="+mj-lt"/>
              <a:buAutoNum type="arabicPeriod"/>
            </a:pPr>
            <a:endParaRPr lang="nl-NL" sz="1600" dirty="0">
              <a:latin typeface="Verdana" panose="020B0604030504040204" pitchFamily="34" charset="0"/>
              <a:ea typeface="Verdana" panose="020B0604030504040204" pitchFamily="34" charset="0"/>
            </a:endParaRPr>
          </a:p>
          <a:p>
            <a:pPr marL="742950" lvl="1" indent="-285750">
              <a:buFont typeface="Arial" panose="020B0604020202020204" pitchFamily="34" charset="0"/>
              <a:buChar char="•"/>
            </a:pPr>
            <a:r>
              <a:rPr lang="nl-NL" sz="1600" dirty="0">
                <a:latin typeface="Verdana" panose="020B0604030504040204" pitchFamily="34" charset="0"/>
                <a:ea typeface="Verdana" panose="020B0604030504040204" pitchFamily="34" charset="0"/>
              </a:rPr>
              <a:t>Dien </a:t>
            </a:r>
            <a:r>
              <a:rPr lang="nl-NL" sz="1600" b="1" u="sng" dirty="0">
                <a:latin typeface="Verdana" panose="020B0604030504040204" pitchFamily="34" charset="0"/>
                <a:ea typeface="Verdana" panose="020B0604030504040204" pitchFamily="34" charset="0"/>
              </a:rPr>
              <a:t>per perceel</a:t>
            </a:r>
            <a:r>
              <a:rPr lang="nl-NL" sz="1600" dirty="0">
                <a:latin typeface="Verdana" panose="020B0604030504040204" pitchFamily="34" charset="0"/>
                <a:ea typeface="Verdana" panose="020B0604030504040204" pitchFamily="34" charset="0"/>
              </a:rPr>
              <a:t> </a:t>
            </a:r>
            <a:r>
              <a:rPr lang="nl-NL" sz="1600" dirty="0" smtClean="0">
                <a:latin typeface="Verdana" panose="020B0604030504040204" pitchFamily="34" charset="0"/>
                <a:ea typeface="Verdana" panose="020B0604030504040204" pitchFamily="34" charset="0"/>
              </a:rPr>
              <a:t>de volgende met elkaar overeenstemmende documenten in:</a:t>
            </a:r>
          </a:p>
          <a:p>
            <a:pPr marL="1257300" lvl="2" indent="-342900">
              <a:buFont typeface="+mj-lt"/>
              <a:buAutoNum type="arabicPeriod"/>
            </a:pPr>
            <a:r>
              <a:rPr lang="nl-NL" sz="1600" dirty="0" smtClean="0">
                <a:latin typeface="Verdana" panose="020B0604030504040204" pitchFamily="34" charset="0"/>
                <a:ea typeface="Verdana" panose="020B0604030504040204" pitchFamily="34" charset="0"/>
              </a:rPr>
              <a:t>Een </a:t>
            </a:r>
            <a:r>
              <a:rPr lang="nl-NL" sz="1600" dirty="0">
                <a:latin typeface="Verdana" panose="020B0604030504040204" pitchFamily="34" charset="0"/>
                <a:ea typeface="Verdana" panose="020B0604030504040204" pitchFamily="34" charset="0"/>
              </a:rPr>
              <a:t>prijzenboek </a:t>
            </a:r>
            <a:r>
              <a:rPr lang="nl-NL" sz="1600" dirty="0" smtClean="0">
                <a:latin typeface="Verdana" panose="020B0604030504040204" pitchFamily="34" charset="0"/>
                <a:ea typeface="Verdana" panose="020B0604030504040204" pitchFamily="34" charset="0"/>
              </a:rPr>
              <a:t>in Excel;</a:t>
            </a:r>
          </a:p>
          <a:p>
            <a:pPr marL="1257300" lvl="2" indent="-342900">
              <a:buFont typeface="+mj-lt"/>
              <a:buAutoNum type="arabicPeriod"/>
            </a:pPr>
            <a:r>
              <a:rPr lang="nl-NL" sz="1600" dirty="0" smtClean="0">
                <a:latin typeface="Verdana" panose="020B0604030504040204" pitchFamily="34" charset="0"/>
                <a:ea typeface="Verdana" panose="020B0604030504040204" pitchFamily="34" charset="0"/>
              </a:rPr>
              <a:t>Een prijzenboek in PDF;</a:t>
            </a:r>
          </a:p>
          <a:p>
            <a:pPr marL="1257300" lvl="2" indent="-342900">
              <a:buFont typeface="+mj-lt"/>
              <a:buAutoNum type="arabicPeriod"/>
            </a:pPr>
            <a:r>
              <a:rPr lang="nl-NL" sz="1600" dirty="0" smtClean="0">
                <a:latin typeface="Verdana" panose="020B0604030504040204" pitchFamily="34" charset="0"/>
                <a:ea typeface="Verdana" panose="020B0604030504040204" pitchFamily="34" charset="0"/>
              </a:rPr>
              <a:t>Een (rechtsgeldig ondertekend) inschrijvingsbiljet </a:t>
            </a:r>
            <a:endParaRPr lang="nl-NL" sz="16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152154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p:cNvSpPr>
            <a:spLocks noGrp="1"/>
          </p:cNvSpPr>
          <p:nvPr>
            <p:ph type="body" sz="quarter" idx="10"/>
          </p:nvPr>
        </p:nvSpPr>
        <p:spPr>
          <a:xfrm>
            <a:off x="392914" y="1912434"/>
            <a:ext cx="8659881" cy="2386361"/>
          </a:xfrm>
        </p:spPr>
        <p:txBody>
          <a:bodyPr/>
          <a:lstStyle/>
          <a:p>
            <a:pPr indent="-285750"/>
            <a:r>
              <a:rPr lang="nl-NL" b="1" dirty="0">
                <a:ea typeface="Verdana" pitchFamily="34" charset="0"/>
                <a:cs typeface="Verdana" pitchFamily="34" charset="0"/>
                <a:sym typeface="Wingdings" panose="05000000000000000000" pitchFamily="2" charset="2"/>
              </a:rPr>
              <a:t> </a:t>
            </a:r>
            <a:r>
              <a:rPr lang="nl-NL" b="1" dirty="0">
                <a:ea typeface="Verdana" pitchFamily="34" charset="0"/>
                <a:cs typeface="Verdana" pitchFamily="34" charset="0"/>
              </a:rPr>
              <a:t>Kwalitatieve criteria</a:t>
            </a:r>
          </a:p>
          <a:p>
            <a:pPr lvl="1">
              <a:buFont typeface="Courier New" panose="02070309020205020404" pitchFamily="49" charset="0"/>
              <a:buChar char="o"/>
            </a:pPr>
            <a:r>
              <a:rPr lang="nl-NL" dirty="0">
                <a:ea typeface="Verdana" pitchFamily="34" charset="0"/>
                <a:cs typeface="Verdana" pitchFamily="34" charset="0"/>
              </a:rPr>
              <a:t>Kwaliteitscriterium </a:t>
            </a:r>
            <a:r>
              <a:rPr lang="nl-NL" dirty="0" smtClean="0">
                <a:ea typeface="Verdana" pitchFamily="34" charset="0"/>
                <a:cs typeface="Verdana" pitchFamily="34" charset="0"/>
              </a:rPr>
              <a:t>1:</a:t>
            </a:r>
          </a:p>
          <a:p>
            <a:pPr marL="914400" lvl="2" indent="0">
              <a:buNone/>
            </a:pPr>
            <a:r>
              <a:rPr lang="nl-NL" dirty="0" smtClean="0"/>
              <a:t>	Begrip </a:t>
            </a:r>
            <a:r>
              <a:rPr lang="nl-NL" dirty="0"/>
              <a:t>van de </a:t>
            </a:r>
            <a:r>
              <a:rPr lang="nl-NL" dirty="0" smtClean="0"/>
              <a:t>opdracht </a:t>
            </a:r>
            <a:endParaRPr lang="nl-NL" dirty="0" smtClean="0">
              <a:ea typeface="Verdana" pitchFamily="34" charset="0"/>
              <a:cs typeface="Verdana" pitchFamily="34" charset="0"/>
            </a:endParaRPr>
          </a:p>
          <a:p>
            <a:pPr lvl="1">
              <a:buFont typeface="Courier New" panose="02070309020205020404" pitchFamily="49" charset="0"/>
              <a:buChar char="o"/>
            </a:pPr>
            <a:r>
              <a:rPr lang="nl-NL" dirty="0" smtClean="0">
                <a:ea typeface="Verdana" pitchFamily="34" charset="0"/>
                <a:cs typeface="Verdana" pitchFamily="34" charset="0"/>
              </a:rPr>
              <a:t>Kwaliteitscriterium </a:t>
            </a:r>
            <a:r>
              <a:rPr lang="nl-NL" dirty="0">
                <a:ea typeface="Verdana" pitchFamily="34" charset="0"/>
                <a:cs typeface="Verdana" pitchFamily="34" charset="0"/>
              </a:rPr>
              <a:t>2</a:t>
            </a:r>
            <a:r>
              <a:rPr lang="nl-NL" dirty="0" smtClean="0">
                <a:ea typeface="Verdana" pitchFamily="34" charset="0"/>
                <a:cs typeface="Verdana" pitchFamily="34" charset="0"/>
              </a:rPr>
              <a:t>:</a:t>
            </a:r>
          </a:p>
          <a:p>
            <a:pPr marL="457200" lvl="1" indent="0">
              <a:buNone/>
            </a:pPr>
            <a:r>
              <a:rPr lang="nl-NL" dirty="0" smtClean="0">
                <a:ea typeface="Verdana" pitchFamily="34" charset="0"/>
                <a:cs typeface="Verdana" pitchFamily="34" charset="0"/>
              </a:rPr>
              <a:t>		</a:t>
            </a:r>
            <a:r>
              <a:rPr lang="nl-NL" dirty="0"/>
              <a:t>Proceskwaliteit keuringen en het optimaliseren </a:t>
            </a:r>
            <a:r>
              <a:rPr lang="nl-NL" dirty="0" smtClean="0"/>
              <a:t>daarvan</a:t>
            </a:r>
            <a:endParaRPr lang="nl-NL" dirty="0">
              <a:ea typeface="Verdana" pitchFamily="34" charset="0"/>
              <a:cs typeface="Verdana" pitchFamily="34" charset="0"/>
            </a:endParaRPr>
          </a:p>
          <a:p>
            <a:endParaRPr lang="nl-NL" dirty="0"/>
          </a:p>
        </p:txBody>
      </p:sp>
      <p:graphicFrame>
        <p:nvGraphicFramePr>
          <p:cNvPr id="7" name="Diagram 6"/>
          <p:cNvGraphicFramePr/>
          <p:nvPr/>
        </p:nvGraphicFramePr>
        <p:xfrm>
          <a:off x="38098" y="70140"/>
          <a:ext cx="3023470" cy="8572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jdelijke aanduiding voor voettekst 1"/>
          <p:cNvSpPr>
            <a:spLocks noGrp="1"/>
          </p:cNvSpPr>
          <p:nvPr>
            <p:ph type="ftr" sz="quarter" idx="3"/>
          </p:nvPr>
        </p:nvSpPr>
        <p:spPr>
          <a:xfrm>
            <a:off x="4233600" y="4766400"/>
            <a:ext cx="4572000"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14</a:t>
            </a:fld>
            <a:endParaRPr lang="nl-NL" dirty="0"/>
          </a:p>
        </p:txBody>
      </p:sp>
      <p:pic>
        <p:nvPicPr>
          <p:cNvPr id="6" name="Afbeelding 5" descr="RO_BZK_RVB_Logo_2_PowerPoint16I9.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
        <p:nvSpPr>
          <p:cNvPr id="8" name="Tijdelijke aanduiding voor tekst 4"/>
          <p:cNvSpPr txBox="1">
            <a:spLocks/>
          </p:cNvSpPr>
          <p:nvPr/>
        </p:nvSpPr>
        <p:spPr>
          <a:xfrm>
            <a:off x="327600" y="1120149"/>
            <a:ext cx="8478000" cy="380343"/>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1600" kern="1200" baseline="0">
                <a:solidFill>
                  <a:schemeClr val="tx1"/>
                </a:solidFill>
                <a:latin typeface="Verdana" pitchFamily="34" charset="0"/>
                <a:ea typeface="+mn-ea"/>
                <a:cs typeface="+mn-cs"/>
              </a:defRPr>
            </a:lvl1pPr>
            <a:lvl2pPr marL="742950" indent="-285750" algn="l" defTabSz="457200" rtl="0" eaLnBrk="1" latinLnBrk="0" hangingPunct="1">
              <a:spcBef>
                <a:spcPct val="20000"/>
              </a:spcBef>
              <a:buFont typeface="Arial"/>
              <a:buChar char="–"/>
              <a:defRPr sz="1600" kern="1200" baseline="0">
                <a:solidFill>
                  <a:schemeClr val="tx1"/>
                </a:solidFill>
                <a:latin typeface="Verdana" pitchFamily="34" charset="0"/>
                <a:ea typeface="+mn-ea"/>
                <a:cs typeface="+mn-cs"/>
              </a:defRPr>
            </a:lvl2pPr>
            <a:lvl3pPr marL="1143000" indent="-228600" algn="l" defTabSz="457200" rtl="0" eaLnBrk="1" latinLnBrk="0" hangingPunct="1">
              <a:spcBef>
                <a:spcPct val="20000"/>
              </a:spcBef>
              <a:buFont typeface="Arial"/>
              <a:buChar char="•"/>
              <a:defRPr sz="1600" kern="1200" baseline="0">
                <a:solidFill>
                  <a:schemeClr val="tx1"/>
                </a:solidFill>
                <a:latin typeface="Verdana" pitchFamily="34" charset="0"/>
                <a:ea typeface="+mn-ea"/>
                <a:cs typeface="+mn-cs"/>
              </a:defRPr>
            </a:lvl3pPr>
            <a:lvl4pPr marL="1600200" indent="-228600" algn="l" defTabSz="457200" rtl="0" eaLnBrk="1" latinLnBrk="0" hangingPunct="1">
              <a:spcBef>
                <a:spcPct val="20000"/>
              </a:spcBef>
              <a:buFont typeface="Arial"/>
              <a:buChar char="–"/>
              <a:defRPr sz="1600" kern="1200" baseline="0">
                <a:solidFill>
                  <a:schemeClr val="tx1"/>
                </a:solidFill>
                <a:latin typeface="Verdana" pitchFamily="34" charset="0"/>
                <a:ea typeface="+mn-ea"/>
                <a:cs typeface="+mn-cs"/>
              </a:defRPr>
            </a:lvl4pPr>
            <a:lvl5pPr marL="2057400" indent="-228600" algn="l" defTabSz="457200" rtl="0" eaLnBrk="1" latinLnBrk="0" hangingPunct="1">
              <a:spcBef>
                <a:spcPct val="20000"/>
              </a:spcBef>
              <a:buFont typeface="Arial"/>
              <a:buChar char="»"/>
              <a:defRPr sz="1600" kern="1200" baseline="0">
                <a:solidFill>
                  <a:schemeClr val="tx1"/>
                </a:solidFill>
                <a:latin typeface="Verdana"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nl-NL" b="1" dirty="0" smtClean="0"/>
              <a:t>Aandachtspunten inschrijving </a:t>
            </a:r>
            <a:r>
              <a:rPr lang="nl-NL" dirty="0" smtClean="0"/>
              <a:t> </a:t>
            </a:r>
            <a:endParaRPr lang="nl-NL" sz="2400" dirty="0"/>
          </a:p>
        </p:txBody>
      </p:sp>
    </p:spTree>
    <p:extLst>
      <p:ext uri="{BB962C8B-B14F-4D97-AF65-F5344CB8AC3E}">
        <p14:creationId xmlns:p14="http://schemas.microsoft.com/office/powerpoint/2010/main" val="42589752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p:cNvSpPr>
            <a:spLocks noGrp="1"/>
          </p:cNvSpPr>
          <p:nvPr>
            <p:ph type="body" sz="quarter" idx="10"/>
          </p:nvPr>
        </p:nvSpPr>
        <p:spPr>
          <a:xfrm>
            <a:off x="327600" y="1120149"/>
            <a:ext cx="8478000" cy="380343"/>
          </a:xfrm>
        </p:spPr>
        <p:txBody>
          <a:bodyPr/>
          <a:lstStyle/>
          <a:p>
            <a:r>
              <a:rPr lang="nl-NL" b="1" dirty="0"/>
              <a:t>Aandachtspunten </a:t>
            </a:r>
            <a:r>
              <a:rPr lang="nl-NL" b="1" dirty="0" smtClean="0"/>
              <a:t>inschrijving </a:t>
            </a:r>
            <a:r>
              <a:rPr lang="nl-NL" dirty="0"/>
              <a:t> </a:t>
            </a:r>
            <a:endParaRPr lang="nl-NL" sz="2400" dirty="0"/>
          </a:p>
        </p:txBody>
      </p:sp>
      <p:sp>
        <p:nvSpPr>
          <p:cNvPr id="22" name="Rectangle 21"/>
          <p:cNvSpPr/>
          <p:nvPr/>
        </p:nvSpPr>
        <p:spPr>
          <a:xfrm>
            <a:off x="352092" y="1516821"/>
            <a:ext cx="8646300" cy="1969770"/>
          </a:xfrm>
          <a:prstGeom prst="rect">
            <a:avLst/>
          </a:prstGeom>
        </p:spPr>
        <p:txBody>
          <a:bodyPr wrap="square">
            <a:spAutoFit/>
          </a:bodyPr>
          <a:lstStyle/>
          <a:p>
            <a:pPr marL="285750" indent="-285750">
              <a:buFont typeface="Wingdings" panose="05000000000000000000" pitchFamily="2" charset="2"/>
              <a:buChar char="à"/>
            </a:pPr>
            <a:r>
              <a:rPr lang="nl-NL" sz="1600" b="1" dirty="0" smtClean="0">
                <a:latin typeface="Verdana" pitchFamily="34" charset="0"/>
                <a:ea typeface="Verdana" pitchFamily="34" charset="0"/>
                <a:cs typeface="Verdana" pitchFamily="34" charset="0"/>
              </a:rPr>
              <a:t>Kwalitatieve </a:t>
            </a:r>
            <a:r>
              <a:rPr lang="nl-NL" sz="1600" b="1" dirty="0">
                <a:latin typeface="Verdana" pitchFamily="34" charset="0"/>
                <a:ea typeface="Verdana" pitchFamily="34" charset="0"/>
                <a:cs typeface="Verdana" pitchFamily="34" charset="0"/>
              </a:rPr>
              <a:t>criteria </a:t>
            </a:r>
            <a:endParaRPr lang="nl-NL" sz="1600" b="1" dirty="0" smtClean="0">
              <a:latin typeface="Verdana" pitchFamily="34" charset="0"/>
              <a:ea typeface="Verdana" pitchFamily="34" charset="0"/>
              <a:cs typeface="Verdana" pitchFamily="34" charset="0"/>
            </a:endParaRPr>
          </a:p>
          <a:p>
            <a:pPr marL="742950" lvl="1" indent="-285750">
              <a:buFont typeface="Courier New" panose="02070309020205020404" pitchFamily="49" charset="0"/>
              <a:buChar char="o"/>
            </a:pPr>
            <a:r>
              <a:rPr lang="nl-NL" sz="1600" dirty="0" smtClean="0">
                <a:latin typeface="Verdana" pitchFamily="34" charset="0"/>
                <a:ea typeface="Verdana" pitchFamily="34" charset="0"/>
                <a:cs typeface="Verdana" pitchFamily="34" charset="0"/>
              </a:rPr>
              <a:t>Houd </a:t>
            </a:r>
            <a:r>
              <a:rPr lang="nl-NL" sz="1600" dirty="0">
                <a:latin typeface="Verdana" pitchFamily="34" charset="0"/>
                <a:ea typeface="Verdana" pitchFamily="34" charset="0"/>
                <a:cs typeface="Verdana" pitchFamily="34" charset="0"/>
              </a:rPr>
              <a:t>de volgorde van de gevraagde aspecten aan</a:t>
            </a:r>
          </a:p>
          <a:p>
            <a:pPr marL="742950" lvl="1" indent="-285750">
              <a:buFont typeface="Courier New" panose="02070309020205020404" pitchFamily="49" charset="0"/>
              <a:buChar char="o"/>
            </a:pPr>
            <a:r>
              <a:rPr lang="nl-NL" sz="1600" dirty="0">
                <a:latin typeface="Verdana" pitchFamily="34" charset="0"/>
                <a:ea typeface="Verdana" pitchFamily="34" charset="0"/>
                <a:cs typeface="Verdana" pitchFamily="34" charset="0"/>
              </a:rPr>
              <a:t>Beschrijf uw uitwerking bij het betreffende aspect </a:t>
            </a:r>
          </a:p>
          <a:p>
            <a:pPr marL="742950" lvl="1" indent="-285750">
              <a:buFont typeface="Courier New" panose="02070309020205020404" pitchFamily="49" charset="0"/>
              <a:buChar char="o"/>
            </a:pPr>
            <a:r>
              <a:rPr lang="nl-NL" sz="1600" dirty="0">
                <a:latin typeface="Verdana" pitchFamily="34" charset="0"/>
                <a:ea typeface="Verdana" pitchFamily="34" charset="0"/>
                <a:cs typeface="Verdana" pitchFamily="34" charset="0"/>
              </a:rPr>
              <a:t>Houd rekening met het maximaal aantal pagina’s </a:t>
            </a:r>
          </a:p>
          <a:p>
            <a:pPr marL="742950" lvl="1" indent="-285750">
              <a:buFont typeface="Courier New" panose="02070309020205020404" pitchFamily="49" charset="0"/>
              <a:buChar char="o"/>
            </a:pPr>
            <a:r>
              <a:rPr lang="nl-NL" sz="1600" dirty="0">
                <a:latin typeface="Verdana" pitchFamily="34" charset="0"/>
                <a:ea typeface="Verdana" pitchFamily="34" charset="0"/>
                <a:cs typeface="Verdana" pitchFamily="34" charset="0"/>
              </a:rPr>
              <a:t>Houd rekening met de doelstelling en beoordelingscriteria</a:t>
            </a:r>
          </a:p>
          <a:p>
            <a:pPr marL="742950" lvl="1" indent="-285750">
              <a:buFont typeface="Courier New" panose="02070309020205020404" pitchFamily="49" charset="0"/>
              <a:buChar char="o"/>
            </a:pPr>
            <a:r>
              <a:rPr lang="nl-NL" sz="1600" dirty="0">
                <a:latin typeface="Verdana" pitchFamily="34" charset="0"/>
                <a:ea typeface="Verdana" pitchFamily="34" charset="0"/>
                <a:cs typeface="Verdana" pitchFamily="34" charset="0"/>
              </a:rPr>
              <a:t>Upload </a:t>
            </a:r>
            <a:r>
              <a:rPr lang="nl-NL" sz="1600" dirty="0" smtClean="0">
                <a:latin typeface="Verdana" pitchFamily="34" charset="0"/>
                <a:ea typeface="Verdana" pitchFamily="34" charset="0"/>
                <a:cs typeface="Verdana" pitchFamily="34" charset="0"/>
              </a:rPr>
              <a:t>uw uitwerkingen bij de betreffende criteria op </a:t>
            </a:r>
            <a:r>
              <a:rPr lang="nl-NL" sz="1600" dirty="0" err="1" smtClean="0">
                <a:latin typeface="Verdana" pitchFamily="34" charset="0"/>
                <a:ea typeface="Verdana" pitchFamily="34" charset="0"/>
                <a:cs typeface="Verdana" pitchFamily="34" charset="0"/>
              </a:rPr>
              <a:t>Tenderned</a:t>
            </a:r>
            <a:endParaRPr lang="nl-NL" sz="1600" dirty="0">
              <a:latin typeface="Verdana" pitchFamily="34" charset="0"/>
              <a:ea typeface="Verdana" pitchFamily="34" charset="0"/>
              <a:cs typeface="Verdana" pitchFamily="34" charset="0"/>
            </a:endParaRPr>
          </a:p>
          <a:p>
            <a:pPr lvl="1"/>
            <a:endParaRPr lang="nl-NL" sz="1000" dirty="0">
              <a:latin typeface="Verdana" pitchFamily="34" charset="0"/>
              <a:ea typeface="Verdana" pitchFamily="34" charset="0"/>
              <a:cs typeface="Verdana" pitchFamily="34" charset="0"/>
            </a:endParaRPr>
          </a:p>
          <a:p>
            <a:endParaRPr lang="nl-NL" sz="1600" dirty="0">
              <a:latin typeface="Verdana" pitchFamily="34" charset="0"/>
              <a:ea typeface="Verdana" pitchFamily="34" charset="0"/>
              <a:cs typeface="Verdana" pitchFamily="34" charset="0"/>
            </a:endParaRPr>
          </a:p>
        </p:txBody>
      </p:sp>
      <p:graphicFrame>
        <p:nvGraphicFramePr>
          <p:cNvPr id="7" name="Diagram 6"/>
          <p:cNvGraphicFramePr/>
          <p:nvPr/>
        </p:nvGraphicFramePr>
        <p:xfrm>
          <a:off x="38098" y="70140"/>
          <a:ext cx="3023470" cy="8572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jdelijke aanduiding voor voettekst 1"/>
          <p:cNvSpPr>
            <a:spLocks noGrp="1"/>
          </p:cNvSpPr>
          <p:nvPr>
            <p:ph type="ftr" sz="quarter" idx="3"/>
          </p:nvPr>
        </p:nvSpPr>
        <p:spPr>
          <a:xfrm>
            <a:off x="4337509" y="4766400"/>
            <a:ext cx="4468091" cy="244800"/>
          </a:xfrm>
        </p:spPr>
        <p:txBody>
          <a:bodyPr/>
          <a:lstStyle/>
          <a:p>
            <a:r>
              <a:rPr lang="nl-NL" smtClean="0"/>
              <a:t>Informatiebijeenkomst hoogspanningsinstallaties </a:t>
            </a:r>
            <a:endParaRPr lang="nl-NL" dirty="0"/>
          </a:p>
        </p:txBody>
      </p:sp>
      <p:sp>
        <p:nvSpPr>
          <p:cNvPr id="2" name="Tijdelijke aanduiding voor dianummer 1"/>
          <p:cNvSpPr>
            <a:spLocks noGrp="1"/>
          </p:cNvSpPr>
          <p:nvPr>
            <p:ph type="sldNum" sz="quarter" idx="4"/>
          </p:nvPr>
        </p:nvSpPr>
        <p:spPr/>
        <p:txBody>
          <a:bodyPr/>
          <a:lstStyle/>
          <a:p>
            <a:fld id="{10A0A6AF-03C5-477E-939A-E28F7E7F05EA}" type="slidenum">
              <a:rPr lang="nl-NL" smtClean="0"/>
              <a:pPr/>
              <a:t>15</a:t>
            </a:fld>
            <a:endParaRPr lang="nl-NL" dirty="0"/>
          </a:p>
        </p:txBody>
      </p:sp>
      <p:pic>
        <p:nvPicPr>
          <p:cNvPr id="8" name="Afbeelding 7" descr="RO_BZK_RVB_Logo_2_PowerPoint16I9.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6609591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p:cNvSpPr>
            <a:spLocks noGrp="1"/>
          </p:cNvSpPr>
          <p:nvPr>
            <p:ph type="body" sz="quarter" idx="10"/>
          </p:nvPr>
        </p:nvSpPr>
        <p:spPr>
          <a:xfrm>
            <a:off x="327600" y="1120149"/>
            <a:ext cx="8478000" cy="380343"/>
          </a:xfrm>
        </p:spPr>
        <p:txBody>
          <a:bodyPr/>
          <a:lstStyle/>
          <a:p>
            <a:r>
              <a:rPr lang="nl-NL" b="1" dirty="0"/>
              <a:t>Aandachtspunten </a:t>
            </a:r>
            <a:r>
              <a:rPr lang="nl-NL" b="1" dirty="0" smtClean="0"/>
              <a:t>inschrijving </a:t>
            </a:r>
            <a:r>
              <a:rPr lang="nl-NL" dirty="0"/>
              <a:t> </a:t>
            </a:r>
            <a:endParaRPr lang="nl-NL" sz="2400" dirty="0"/>
          </a:p>
        </p:txBody>
      </p:sp>
      <p:sp>
        <p:nvSpPr>
          <p:cNvPr id="22" name="Rectangle 21"/>
          <p:cNvSpPr/>
          <p:nvPr/>
        </p:nvSpPr>
        <p:spPr>
          <a:xfrm>
            <a:off x="497701" y="1500493"/>
            <a:ext cx="8234819" cy="3046988"/>
          </a:xfrm>
          <a:prstGeom prst="rect">
            <a:avLst/>
          </a:prstGeom>
        </p:spPr>
        <p:txBody>
          <a:bodyPr wrap="square">
            <a:spAutoFit/>
          </a:bodyPr>
          <a:lstStyle/>
          <a:p>
            <a:pPr marL="285750" indent="-285750">
              <a:buFont typeface="Arial" panose="020B0604020202020204" pitchFamily="34" charset="0"/>
              <a:buChar char="•"/>
            </a:pPr>
            <a:r>
              <a:rPr lang="nl-NL" sz="1600" dirty="0">
                <a:latin typeface="Verdana" pitchFamily="34" charset="0"/>
                <a:ea typeface="Verdana" pitchFamily="34" charset="0"/>
                <a:cs typeface="Verdana" pitchFamily="34" charset="0"/>
              </a:rPr>
              <a:t>Paragraaf 6.4 van de aanbestedingsleidraad bevat een </a:t>
            </a:r>
            <a:r>
              <a:rPr lang="nl-NL" sz="1600" b="1" u="sng" dirty="0">
                <a:latin typeface="Verdana" pitchFamily="34" charset="0"/>
                <a:ea typeface="Verdana" pitchFamily="34" charset="0"/>
                <a:cs typeface="Verdana" pitchFamily="34" charset="0"/>
              </a:rPr>
              <a:t>checklist</a:t>
            </a:r>
            <a:r>
              <a:rPr lang="nl-NL" sz="1600" dirty="0">
                <a:latin typeface="Verdana" pitchFamily="34" charset="0"/>
                <a:ea typeface="Verdana" pitchFamily="34" charset="0"/>
                <a:cs typeface="Verdana" pitchFamily="34" charset="0"/>
              </a:rPr>
              <a:t> voor </a:t>
            </a:r>
            <a:r>
              <a:rPr lang="nl-NL" sz="1600" dirty="0" smtClean="0">
                <a:latin typeface="Verdana" pitchFamily="34" charset="0"/>
                <a:ea typeface="Verdana" pitchFamily="34" charset="0"/>
                <a:cs typeface="Verdana" pitchFamily="34" charset="0"/>
              </a:rPr>
              <a:t>inschrijving</a:t>
            </a:r>
          </a:p>
          <a:p>
            <a:pPr marL="285750" indent="-285750">
              <a:buFont typeface="Arial" panose="020B0604020202020204" pitchFamily="34" charset="0"/>
              <a:buChar char="•"/>
            </a:pPr>
            <a:endParaRPr lang="nl-NL" sz="1600" dirty="0">
              <a:latin typeface="Verdana" pitchFamily="34" charset="0"/>
              <a:ea typeface="Verdana" pitchFamily="34" charset="0"/>
              <a:cs typeface="Verdana" pitchFamily="34" charset="0"/>
            </a:endParaRPr>
          </a:p>
          <a:p>
            <a:pPr marL="285750" indent="-285750">
              <a:buFont typeface="Arial" panose="020B0604020202020204" pitchFamily="34" charset="0"/>
              <a:buChar char="•"/>
            </a:pPr>
            <a:r>
              <a:rPr lang="nl-NL" sz="1600" dirty="0" smtClean="0">
                <a:latin typeface="Verdana" pitchFamily="34" charset="0"/>
                <a:ea typeface="Verdana" pitchFamily="34" charset="0"/>
                <a:cs typeface="Verdana" pitchFamily="34" charset="0"/>
              </a:rPr>
              <a:t>Controleer </a:t>
            </a:r>
            <a:r>
              <a:rPr lang="nl-NL" sz="1600" dirty="0">
                <a:latin typeface="Verdana" pitchFamily="34" charset="0"/>
                <a:ea typeface="Verdana" pitchFamily="34" charset="0"/>
                <a:cs typeface="Verdana" pitchFamily="34" charset="0"/>
              </a:rPr>
              <a:t>uw inschrijving zorgvuldig, een onvolledige/incorrecte inschrijving is </a:t>
            </a:r>
            <a:r>
              <a:rPr lang="nl-NL" sz="1600" dirty="0" smtClean="0">
                <a:latin typeface="Verdana" pitchFamily="34" charset="0"/>
                <a:ea typeface="Verdana" pitchFamily="34" charset="0"/>
                <a:cs typeface="Verdana" pitchFamily="34" charset="0"/>
              </a:rPr>
              <a:t>ongeldig</a:t>
            </a:r>
            <a:endParaRPr lang="nl-NL" sz="1600" dirty="0">
              <a:latin typeface="Verdana" pitchFamily="34" charset="0"/>
              <a:ea typeface="Verdana" pitchFamily="34" charset="0"/>
              <a:cs typeface="Verdana" pitchFamily="34" charset="0"/>
            </a:endParaRPr>
          </a:p>
          <a:p>
            <a:endParaRPr lang="nl-NL" sz="1600" dirty="0">
              <a:latin typeface="Verdana" pitchFamily="34" charset="0"/>
              <a:ea typeface="Verdana" pitchFamily="34" charset="0"/>
              <a:cs typeface="Verdana" pitchFamily="34" charset="0"/>
            </a:endParaRPr>
          </a:p>
          <a:p>
            <a:pPr marL="285750" indent="-285750">
              <a:buFont typeface="Arial" panose="020B0604020202020204" pitchFamily="34" charset="0"/>
              <a:buChar char="•"/>
            </a:pPr>
            <a:r>
              <a:rPr lang="nl-NL" sz="1600" dirty="0">
                <a:latin typeface="Verdana" pitchFamily="34" charset="0"/>
                <a:ea typeface="Verdana" pitchFamily="34" charset="0"/>
                <a:cs typeface="Verdana" pitchFamily="34" charset="0"/>
              </a:rPr>
              <a:t>Wacht niet tot op het laatste moment om in te </a:t>
            </a:r>
            <a:r>
              <a:rPr lang="nl-NL" sz="1600" dirty="0" smtClean="0">
                <a:latin typeface="Verdana" pitchFamily="34" charset="0"/>
                <a:ea typeface="Verdana" pitchFamily="34" charset="0"/>
                <a:cs typeface="Verdana" pitchFamily="34" charset="0"/>
              </a:rPr>
              <a:t>schrijven</a:t>
            </a:r>
            <a:endParaRPr lang="nl-NL" sz="1600" dirty="0">
              <a:latin typeface="Verdana" pitchFamily="34" charset="0"/>
              <a:ea typeface="Verdana" pitchFamily="34" charset="0"/>
              <a:cs typeface="Verdana" pitchFamily="34" charset="0"/>
            </a:endParaRPr>
          </a:p>
          <a:p>
            <a:endParaRPr lang="nl-NL" sz="1600" dirty="0">
              <a:latin typeface="Verdana" pitchFamily="34" charset="0"/>
              <a:ea typeface="Verdana" pitchFamily="34" charset="0"/>
              <a:cs typeface="Verdana" pitchFamily="34" charset="0"/>
            </a:endParaRPr>
          </a:p>
          <a:p>
            <a:pPr marL="285750" indent="-285750">
              <a:buFont typeface="Arial" panose="020B0604020202020204" pitchFamily="34" charset="0"/>
              <a:buChar char="•"/>
            </a:pPr>
            <a:r>
              <a:rPr lang="nl-NL" sz="1600" dirty="0">
                <a:latin typeface="Verdana" pitchFamily="34" charset="0"/>
                <a:ea typeface="Verdana" pitchFamily="34" charset="0"/>
                <a:cs typeface="Verdana" pitchFamily="34" charset="0"/>
              </a:rPr>
              <a:t>Een inschrijving op </a:t>
            </a:r>
            <a:r>
              <a:rPr lang="nl-NL" sz="1600" dirty="0" err="1">
                <a:latin typeface="Verdana" pitchFamily="34" charset="0"/>
                <a:ea typeface="Verdana" pitchFamily="34" charset="0"/>
                <a:cs typeface="Verdana" pitchFamily="34" charset="0"/>
              </a:rPr>
              <a:t>TenderNed</a:t>
            </a:r>
            <a:r>
              <a:rPr lang="nl-NL" sz="1600" dirty="0">
                <a:latin typeface="Verdana" pitchFamily="34" charset="0"/>
                <a:ea typeface="Verdana" pitchFamily="34" charset="0"/>
                <a:cs typeface="Verdana" pitchFamily="34" charset="0"/>
              </a:rPr>
              <a:t> is afgerond indien de verkregen sms code is ingevoerd en geaccepteerd </a:t>
            </a:r>
            <a:r>
              <a:rPr lang="nl-NL" sz="1600" dirty="0">
                <a:latin typeface="Verdana" pitchFamily="34" charset="0"/>
                <a:ea typeface="Verdana" pitchFamily="34" charset="0"/>
                <a:cs typeface="Verdana" pitchFamily="34" charset="0"/>
                <a:sym typeface="Wingdings" pitchFamily="2" charset="2"/>
              </a:rPr>
              <a:t> </a:t>
            </a:r>
            <a:r>
              <a:rPr lang="nl-NL" sz="1600" dirty="0">
                <a:latin typeface="Verdana" pitchFamily="34" charset="0"/>
                <a:ea typeface="Verdana" pitchFamily="34" charset="0"/>
                <a:cs typeface="Verdana" pitchFamily="34" charset="0"/>
              </a:rPr>
              <a:t>bij twijfel neem </a:t>
            </a:r>
            <a:r>
              <a:rPr lang="nl-NL" sz="1600" b="1" u="sng" dirty="0">
                <a:latin typeface="Verdana" pitchFamily="34" charset="0"/>
                <a:ea typeface="Verdana" pitchFamily="34" charset="0"/>
                <a:cs typeface="Verdana" pitchFamily="34" charset="0"/>
              </a:rPr>
              <a:t>contact</a:t>
            </a:r>
            <a:r>
              <a:rPr lang="nl-NL" sz="1600" dirty="0">
                <a:latin typeface="Verdana" pitchFamily="34" charset="0"/>
                <a:ea typeface="Verdana" pitchFamily="34" charset="0"/>
                <a:cs typeface="Verdana" pitchFamily="34" charset="0"/>
              </a:rPr>
              <a:t> op met </a:t>
            </a:r>
            <a:r>
              <a:rPr lang="nl-NL" sz="1600" dirty="0" err="1">
                <a:latin typeface="Verdana" pitchFamily="34" charset="0"/>
                <a:ea typeface="Verdana" pitchFamily="34" charset="0"/>
                <a:cs typeface="Verdana" pitchFamily="34" charset="0"/>
              </a:rPr>
              <a:t>TenderNed</a:t>
            </a:r>
            <a:endParaRPr lang="nl-NL" sz="1600" dirty="0">
              <a:latin typeface="Verdana" pitchFamily="34" charset="0"/>
              <a:ea typeface="Verdana" pitchFamily="34" charset="0"/>
              <a:cs typeface="Verdana" pitchFamily="34" charset="0"/>
            </a:endParaRPr>
          </a:p>
          <a:p>
            <a:endParaRPr lang="nl-NL" sz="1600" u="sng" dirty="0">
              <a:latin typeface="Verdana" pitchFamily="34" charset="0"/>
              <a:ea typeface="Verdana" pitchFamily="34" charset="0"/>
              <a:cs typeface="Verdana" pitchFamily="34" charset="0"/>
            </a:endParaRPr>
          </a:p>
          <a:p>
            <a:pPr>
              <a:buFont typeface="Arial" pitchFamily="34" charset="0"/>
              <a:buChar char="•"/>
            </a:pPr>
            <a:endParaRPr lang="nl-NL" sz="1600" dirty="0">
              <a:latin typeface="Verdana" pitchFamily="34" charset="0"/>
              <a:ea typeface="Verdana" pitchFamily="34" charset="0"/>
              <a:cs typeface="Verdana" pitchFamily="34" charset="0"/>
            </a:endParaRPr>
          </a:p>
        </p:txBody>
      </p:sp>
      <p:graphicFrame>
        <p:nvGraphicFramePr>
          <p:cNvPr id="7" name="Diagram 6"/>
          <p:cNvGraphicFramePr/>
          <p:nvPr/>
        </p:nvGraphicFramePr>
        <p:xfrm>
          <a:off x="38098" y="70140"/>
          <a:ext cx="3023470" cy="8572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jdelijke aanduiding voor voettekst 1"/>
          <p:cNvSpPr>
            <a:spLocks noGrp="1"/>
          </p:cNvSpPr>
          <p:nvPr>
            <p:ph type="ftr" sz="quarter" idx="3"/>
          </p:nvPr>
        </p:nvSpPr>
        <p:spPr>
          <a:xfrm>
            <a:off x="4233600" y="4767263"/>
            <a:ext cx="4572000"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16</a:t>
            </a:fld>
            <a:endParaRPr lang="nl-NL" dirty="0"/>
          </a:p>
        </p:txBody>
      </p:sp>
      <p:pic>
        <p:nvPicPr>
          <p:cNvPr id="8" name="Afbeelding 7" descr="RO_BZK_RVB_Logo_2_PowerPoint16I9.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41394679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hthoek 19"/>
          <p:cNvSpPr/>
          <p:nvPr/>
        </p:nvSpPr>
        <p:spPr>
          <a:xfrm>
            <a:off x="38098" y="1009815"/>
            <a:ext cx="8835558" cy="3046988"/>
          </a:xfrm>
          <a:prstGeom prst="rect">
            <a:avLst/>
          </a:prstGeom>
        </p:spPr>
        <p:txBody>
          <a:bodyPr wrap="square">
            <a:spAutoFit/>
          </a:bodyPr>
          <a:lstStyle/>
          <a:p>
            <a:endParaRPr lang="nl-NL" sz="1600" b="1" dirty="0">
              <a:latin typeface="Verdana" pitchFamily="34" charset="0"/>
              <a:ea typeface="Verdana" pitchFamily="34" charset="0"/>
              <a:cs typeface="Verdana" pitchFamily="34" charset="0"/>
            </a:endParaRPr>
          </a:p>
          <a:p>
            <a:r>
              <a:rPr lang="nl-NL" sz="1600" b="1" dirty="0" smtClean="0">
                <a:latin typeface="Verdana" pitchFamily="34" charset="0"/>
                <a:ea typeface="Verdana" pitchFamily="34" charset="0"/>
                <a:cs typeface="Verdana" pitchFamily="34" charset="0"/>
              </a:rPr>
              <a:t>  Het aanbestedingsproces</a:t>
            </a:r>
          </a:p>
          <a:p>
            <a:endParaRPr lang="nl-NL" sz="1600" dirty="0">
              <a:latin typeface="Verdana" pitchFamily="34" charset="0"/>
            </a:endParaRPr>
          </a:p>
          <a:p>
            <a:pPr marL="182563"/>
            <a:r>
              <a:rPr lang="nl-NL" sz="1600" dirty="0" smtClean="0">
                <a:latin typeface="Verdana" pitchFamily="34" charset="0"/>
              </a:rPr>
              <a:t>Let op de gevraagde bewijsmiddelen (Advies, vraag nu alvast aan!):</a:t>
            </a:r>
          </a:p>
          <a:p>
            <a:pPr marL="357188" indent="-174625">
              <a:buFont typeface="Arial" pitchFamily="34" charset="0"/>
              <a:buChar char="•"/>
            </a:pPr>
            <a:endParaRPr lang="nl-NL" sz="1600" dirty="0">
              <a:latin typeface="Verdana" pitchFamily="34" charset="0"/>
            </a:endParaRPr>
          </a:p>
          <a:p>
            <a:pPr marL="814388" lvl="1" indent="-174625">
              <a:buFont typeface="Arial" pitchFamily="34" charset="0"/>
              <a:buChar char="•"/>
            </a:pPr>
            <a:r>
              <a:rPr lang="nl-NL" sz="1600" u="sng" dirty="0" smtClean="0">
                <a:latin typeface="Verdana" pitchFamily="34" charset="0"/>
              </a:rPr>
              <a:t>Gedragsverklaring aanbesteden</a:t>
            </a:r>
            <a:r>
              <a:rPr lang="nl-NL" sz="1600" dirty="0" smtClean="0">
                <a:latin typeface="Verdana" pitchFamily="34" charset="0"/>
              </a:rPr>
              <a:t>. Aanvraag kan langere tijd in beslag nemen. </a:t>
            </a:r>
          </a:p>
          <a:p>
            <a:pPr marL="639763" lvl="1"/>
            <a:endParaRPr lang="nl-NL" sz="1600" dirty="0" smtClean="0">
              <a:latin typeface="Verdana" pitchFamily="34" charset="0"/>
            </a:endParaRPr>
          </a:p>
          <a:p>
            <a:pPr marL="814388" lvl="1" indent="-174625">
              <a:buFont typeface="Arial" pitchFamily="34" charset="0"/>
              <a:buChar char="•"/>
            </a:pPr>
            <a:r>
              <a:rPr lang="nl-NL" sz="1600" dirty="0" smtClean="0">
                <a:latin typeface="Verdana" pitchFamily="34" charset="0"/>
              </a:rPr>
              <a:t>Verklaring belastingdienst</a:t>
            </a:r>
          </a:p>
          <a:p>
            <a:pPr marL="639763" lvl="1"/>
            <a:endParaRPr lang="nl-NL" sz="1600" dirty="0" smtClean="0">
              <a:latin typeface="Verdana" pitchFamily="34" charset="0"/>
            </a:endParaRPr>
          </a:p>
          <a:p>
            <a:pPr marL="814388" lvl="1" indent="-174625">
              <a:buFont typeface="Arial" pitchFamily="34" charset="0"/>
              <a:buChar char="•"/>
            </a:pPr>
            <a:r>
              <a:rPr lang="nl-NL" sz="1600" dirty="0">
                <a:latin typeface="Verdana" pitchFamily="34" charset="0"/>
              </a:rPr>
              <a:t>Bewijsmiddelen uitgevoerde referentieprojecten</a:t>
            </a:r>
            <a:endParaRPr lang="nl-NL" sz="1600" dirty="0" smtClean="0">
              <a:latin typeface="Verdana" pitchFamily="34" charset="0"/>
            </a:endParaRPr>
          </a:p>
          <a:p>
            <a:pPr marL="814388" lvl="1" indent="-174625">
              <a:buFont typeface="Arial" pitchFamily="34" charset="0"/>
              <a:buChar char="•"/>
            </a:pPr>
            <a:endParaRPr lang="nl-NL" sz="1600" dirty="0">
              <a:solidFill>
                <a:srgbClr val="FF0000"/>
              </a:solidFill>
              <a:latin typeface="Verdana" pitchFamily="34" charset="0"/>
            </a:endParaRPr>
          </a:p>
        </p:txBody>
      </p:sp>
      <p:graphicFrame>
        <p:nvGraphicFramePr>
          <p:cNvPr id="6" name="Diagram 5"/>
          <p:cNvGraphicFramePr/>
          <p:nvPr/>
        </p:nvGraphicFramePr>
        <p:xfrm>
          <a:off x="38098" y="70140"/>
          <a:ext cx="3023470" cy="8572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jdelijke aanduiding voor voettekst 1"/>
          <p:cNvSpPr>
            <a:spLocks noGrp="1"/>
          </p:cNvSpPr>
          <p:nvPr>
            <p:ph type="ftr" sz="quarter" idx="3"/>
          </p:nvPr>
        </p:nvSpPr>
        <p:spPr>
          <a:xfrm>
            <a:off x="4093839" y="4767263"/>
            <a:ext cx="4779817"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17</a:t>
            </a:fld>
            <a:endParaRPr lang="nl-NL" dirty="0"/>
          </a:p>
        </p:txBody>
      </p:sp>
      <p:pic>
        <p:nvPicPr>
          <p:cNvPr id="7" name="Afbeelding 6" descr="RO_BZK_RVB_Logo_2_PowerPoint16I9.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11266747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nvGraphicFramePr>
        <p:xfrm>
          <a:off x="38098" y="70140"/>
          <a:ext cx="3023470" cy="8572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jdelijke aanduiding voor voettekst 1"/>
          <p:cNvSpPr>
            <a:spLocks noGrp="1"/>
          </p:cNvSpPr>
          <p:nvPr>
            <p:ph type="ftr" sz="quarter" idx="3"/>
          </p:nvPr>
        </p:nvSpPr>
        <p:spPr>
          <a:xfrm>
            <a:off x="4572000" y="4767263"/>
            <a:ext cx="4391024"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18</a:t>
            </a:fld>
            <a:endParaRPr lang="nl-NL" dirty="0"/>
          </a:p>
        </p:txBody>
      </p:sp>
      <p:pic>
        <p:nvPicPr>
          <p:cNvPr id="6" name="Afbeelding 5" descr="RO_BZK_RVB_Logo_2_PowerPoint16I9.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
        <p:nvSpPr>
          <p:cNvPr id="7" name="Afgeronde rechthoek 6"/>
          <p:cNvSpPr/>
          <p:nvPr/>
        </p:nvSpPr>
        <p:spPr>
          <a:xfrm>
            <a:off x="671266" y="1734362"/>
            <a:ext cx="1922002" cy="556591"/>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smtClean="0">
                <a:latin typeface="Verdana" panose="020B0604030504040204" pitchFamily="34" charset="0"/>
                <a:ea typeface="Verdana" panose="020B0604030504040204" pitchFamily="34" charset="0"/>
              </a:rPr>
              <a:t>Volledigheid &amp; geldigheid</a:t>
            </a:r>
            <a:endParaRPr lang="nl-NL" sz="1200" dirty="0">
              <a:latin typeface="Verdana" panose="020B0604030504040204" pitchFamily="34" charset="0"/>
              <a:ea typeface="Verdana" panose="020B0604030504040204" pitchFamily="34" charset="0"/>
            </a:endParaRPr>
          </a:p>
        </p:txBody>
      </p:sp>
      <p:sp>
        <p:nvSpPr>
          <p:cNvPr id="8" name="Afgeronde rechthoek 7"/>
          <p:cNvSpPr/>
          <p:nvPr/>
        </p:nvSpPr>
        <p:spPr>
          <a:xfrm>
            <a:off x="671266" y="2322128"/>
            <a:ext cx="1922002" cy="556591"/>
          </a:xfrm>
          <a:prstGeom prst="roundRect">
            <a:avLst/>
          </a:prstGeom>
          <a:solidFill>
            <a:schemeClr val="tx2">
              <a:lumMod val="7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200" dirty="0" smtClean="0">
                <a:latin typeface="Verdana" panose="020B0604030504040204" pitchFamily="34" charset="0"/>
                <a:ea typeface="Verdana" panose="020B0604030504040204" pitchFamily="34" charset="0"/>
              </a:rPr>
              <a:t>Uitsluitingsgronden &amp; geschikheidseisen</a:t>
            </a:r>
            <a:endParaRPr lang="nl-NL" sz="1200" dirty="0">
              <a:latin typeface="Verdana" panose="020B0604030504040204" pitchFamily="34" charset="0"/>
              <a:ea typeface="Verdana" panose="020B0604030504040204" pitchFamily="34" charset="0"/>
            </a:endParaRPr>
          </a:p>
        </p:txBody>
      </p:sp>
      <p:sp>
        <p:nvSpPr>
          <p:cNvPr id="10" name="Afgeronde rechthoek 9"/>
          <p:cNvSpPr/>
          <p:nvPr/>
        </p:nvSpPr>
        <p:spPr>
          <a:xfrm>
            <a:off x="671266" y="2933383"/>
            <a:ext cx="1922002" cy="556591"/>
          </a:xfrm>
          <a:prstGeom prst="roundRect">
            <a:avLst/>
          </a:prstGeom>
          <a:solidFill>
            <a:schemeClr val="tx2">
              <a:lumMod val="7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200" dirty="0" smtClean="0">
                <a:latin typeface="Verdana" panose="020B0604030504040204" pitchFamily="34" charset="0"/>
                <a:ea typeface="Verdana" panose="020B0604030504040204" pitchFamily="34" charset="0"/>
              </a:rPr>
              <a:t>Beoordeling kwaliteit en prijs</a:t>
            </a:r>
            <a:endParaRPr lang="nl-NL" sz="1200" dirty="0">
              <a:latin typeface="Verdana" panose="020B0604030504040204" pitchFamily="34" charset="0"/>
              <a:ea typeface="Verdana" panose="020B0604030504040204" pitchFamily="34" charset="0"/>
            </a:endParaRPr>
          </a:p>
        </p:txBody>
      </p:sp>
      <p:sp>
        <p:nvSpPr>
          <p:cNvPr id="11" name="Rectangle 21"/>
          <p:cNvSpPr/>
          <p:nvPr/>
        </p:nvSpPr>
        <p:spPr>
          <a:xfrm>
            <a:off x="3157552" y="1847667"/>
            <a:ext cx="5800918" cy="2339102"/>
          </a:xfrm>
          <a:prstGeom prst="rect">
            <a:avLst/>
          </a:prstGeom>
        </p:spPr>
        <p:txBody>
          <a:bodyPr wrap="square">
            <a:spAutoFit/>
          </a:bodyPr>
          <a:lstStyle/>
          <a:p>
            <a:pPr lvl="0"/>
            <a:r>
              <a:rPr lang="nl-NL" sz="1400" b="1" dirty="0" smtClean="0">
                <a:latin typeface="Verdana" panose="020B0604030504040204" pitchFamily="34" charset="0"/>
                <a:ea typeface="Verdana" panose="020B0604030504040204" pitchFamily="34" charset="0"/>
              </a:rPr>
              <a:t>Zijn alle documenten ingediend? </a:t>
            </a:r>
            <a:endParaRPr lang="nl-NL" sz="1400" b="1" dirty="0">
              <a:latin typeface="Verdana" panose="020B0604030504040204" pitchFamily="34" charset="0"/>
              <a:ea typeface="Verdana" panose="020B0604030504040204" pitchFamily="34" charset="0"/>
            </a:endParaRPr>
          </a:p>
          <a:p>
            <a:pPr marL="285750" lvl="0" indent="-285750">
              <a:buFont typeface="Wingdings" pitchFamily="2" charset="2"/>
              <a:buChar char="ü"/>
            </a:pPr>
            <a:r>
              <a:rPr lang="nl-NL" sz="1200" dirty="0" smtClean="0">
                <a:latin typeface="Verdana" panose="020B0604030504040204" pitchFamily="34" charset="0"/>
                <a:ea typeface="Verdana" panose="020B0604030504040204" pitchFamily="34" charset="0"/>
                <a:cs typeface="Verdana" pitchFamily="34" charset="0"/>
              </a:rPr>
              <a:t>Checklist inschrijvingsdocumenten </a:t>
            </a:r>
            <a:r>
              <a:rPr lang="nl-NL" sz="1200" dirty="0">
                <a:latin typeface="Verdana" panose="020B0604030504040204" pitchFamily="34" charset="0"/>
                <a:ea typeface="Verdana" panose="020B0604030504040204" pitchFamily="34" charset="0"/>
                <a:cs typeface="Verdana" pitchFamily="34" charset="0"/>
              </a:rPr>
              <a:t>en bewijsstukken </a:t>
            </a:r>
            <a:r>
              <a:rPr lang="nl-NL" sz="1200" dirty="0" smtClean="0">
                <a:latin typeface="Verdana" panose="020B0604030504040204" pitchFamily="34" charset="0"/>
                <a:ea typeface="Verdana" panose="020B0604030504040204" pitchFamily="34" charset="0"/>
                <a:cs typeface="Verdana" pitchFamily="34" charset="0"/>
              </a:rPr>
              <a:t>(paragraaf 6.4 aanbestedingsleidraad)</a:t>
            </a:r>
          </a:p>
          <a:p>
            <a:pPr marL="285750" lvl="0" indent="-285750">
              <a:buFont typeface="Wingdings" pitchFamily="2" charset="2"/>
              <a:buChar char="ü"/>
            </a:pPr>
            <a:r>
              <a:rPr lang="nl-NL" sz="1200" dirty="0" smtClean="0">
                <a:latin typeface="Verdana" panose="020B0604030504040204" pitchFamily="34" charset="0"/>
                <a:ea typeface="Verdana" panose="020B0604030504040204" pitchFamily="34" charset="0"/>
              </a:rPr>
              <a:t>Eigen </a:t>
            </a:r>
            <a:r>
              <a:rPr lang="nl-NL" sz="1200" dirty="0">
                <a:latin typeface="Verdana" panose="020B0604030504040204" pitchFamily="34" charset="0"/>
                <a:ea typeface="Verdana" panose="020B0604030504040204" pitchFamily="34" charset="0"/>
              </a:rPr>
              <a:t>verklaring </a:t>
            </a:r>
            <a:r>
              <a:rPr lang="nl-NL" sz="1200" dirty="0" smtClean="0">
                <a:latin typeface="Verdana" panose="020B0604030504040204" pitchFamily="34" charset="0"/>
                <a:ea typeface="Verdana" panose="020B0604030504040204" pitchFamily="34" charset="0"/>
              </a:rPr>
              <a:t>(Uniform Europees Aanbestedingsdocument)</a:t>
            </a:r>
          </a:p>
          <a:p>
            <a:pPr marL="285750" lvl="0" indent="-285750">
              <a:buFont typeface="Wingdings" pitchFamily="2" charset="2"/>
              <a:buChar char="ü"/>
            </a:pPr>
            <a:r>
              <a:rPr lang="nl-NL" sz="1200" dirty="0" smtClean="0">
                <a:latin typeface="Verdana" panose="020B0604030504040204" pitchFamily="34" charset="0"/>
                <a:ea typeface="Verdana" panose="020B0604030504040204" pitchFamily="34" charset="0"/>
              </a:rPr>
              <a:t>Conform de gestelde eisen ingediend (eis 5 t/m 7)?</a:t>
            </a:r>
          </a:p>
          <a:p>
            <a:pPr marL="285750" lvl="0" indent="-285750">
              <a:buFont typeface="Wingdings" pitchFamily="2" charset="2"/>
              <a:buChar char="ü"/>
            </a:pPr>
            <a:endParaRPr lang="nl-NL" sz="1400" dirty="0">
              <a:latin typeface="Verdana" panose="020B0604030504040204" pitchFamily="34" charset="0"/>
              <a:ea typeface="Verdana" panose="020B0604030504040204" pitchFamily="34" charset="0"/>
            </a:endParaRPr>
          </a:p>
          <a:p>
            <a:r>
              <a:rPr lang="nl-NL" sz="1400" b="1" i="1" dirty="0">
                <a:solidFill>
                  <a:srgbClr val="4F81BD"/>
                </a:solidFill>
                <a:latin typeface="Verdana" pitchFamily="34" charset="0"/>
                <a:ea typeface="Verdana" pitchFamily="34" charset="0"/>
                <a:cs typeface="Verdana" pitchFamily="34" charset="0"/>
              </a:rPr>
              <a:t>Let op de gestelde eisen aan de documenten welke </a:t>
            </a:r>
            <a:endParaRPr lang="nl-NL" sz="1400" b="1" i="1" dirty="0" smtClean="0">
              <a:solidFill>
                <a:srgbClr val="4F81BD"/>
              </a:solidFill>
              <a:latin typeface="Verdana" pitchFamily="34" charset="0"/>
              <a:ea typeface="Verdana" pitchFamily="34" charset="0"/>
              <a:cs typeface="Verdana" pitchFamily="34" charset="0"/>
            </a:endParaRPr>
          </a:p>
          <a:p>
            <a:r>
              <a:rPr lang="nl-NL" sz="1400" b="1" i="1" dirty="0" smtClean="0">
                <a:solidFill>
                  <a:srgbClr val="4F81BD"/>
                </a:solidFill>
                <a:latin typeface="Verdana" pitchFamily="34" charset="0"/>
                <a:ea typeface="Verdana" pitchFamily="34" charset="0"/>
                <a:cs typeface="Verdana" pitchFamily="34" charset="0"/>
              </a:rPr>
              <a:t>zijn </a:t>
            </a:r>
            <a:r>
              <a:rPr lang="nl-NL" sz="1400" b="1" i="1" dirty="0">
                <a:solidFill>
                  <a:srgbClr val="4F81BD"/>
                </a:solidFill>
                <a:latin typeface="Verdana" pitchFamily="34" charset="0"/>
                <a:ea typeface="Verdana" pitchFamily="34" charset="0"/>
                <a:cs typeface="Verdana" pitchFamily="34" charset="0"/>
              </a:rPr>
              <a:t>aangegeven in de leidraad, zoals rechtsgeldige ondertekening en geldigheid van documenten</a:t>
            </a:r>
          </a:p>
          <a:p>
            <a:pPr marL="285750" lvl="0" indent="-285750">
              <a:buFont typeface="Wingdings" pitchFamily="2" charset="2"/>
              <a:buChar char="ü"/>
            </a:pPr>
            <a:endParaRPr lang="nl-NL" sz="1400" dirty="0" smtClean="0">
              <a:latin typeface="+mj-lt"/>
            </a:endParaRPr>
          </a:p>
          <a:p>
            <a:pPr marL="342900" lvl="0" indent="-342900">
              <a:buFont typeface="Arial" panose="020B0604020202020204" pitchFamily="34" charset="0"/>
              <a:buChar char="•"/>
            </a:pPr>
            <a:endParaRPr lang="nl-NL" sz="700" dirty="0">
              <a:latin typeface="+mj-lt"/>
            </a:endParaRPr>
          </a:p>
          <a:p>
            <a:pPr marL="285750" lvl="0" indent="-285750">
              <a:buFont typeface="Wingdings" pitchFamily="2" charset="2"/>
              <a:buChar char="ü"/>
            </a:pPr>
            <a:endParaRPr lang="nl-NL" sz="700" dirty="0" smtClean="0">
              <a:latin typeface="+mj-lt"/>
            </a:endParaRPr>
          </a:p>
        </p:txBody>
      </p:sp>
      <p:sp>
        <p:nvSpPr>
          <p:cNvPr id="12" name="TextBox 26"/>
          <p:cNvSpPr txBox="1"/>
          <p:nvPr/>
        </p:nvSpPr>
        <p:spPr>
          <a:xfrm>
            <a:off x="359599" y="1866910"/>
            <a:ext cx="284813" cy="276999"/>
          </a:xfrm>
          <a:prstGeom prst="rect">
            <a:avLst/>
          </a:prstGeom>
          <a:noFill/>
        </p:spPr>
        <p:txBody>
          <a:bodyPr wrap="square" rtlCol="0">
            <a:spAutoFit/>
          </a:bodyPr>
          <a:lstStyle/>
          <a:p>
            <a:r>
              <a:rPr lang="nl-NL" sz="1200" b="1" dirty="0" smtClean="0">
                <a:latin typeface="Verdana" panose="020B0604030504040204" pitchFamily="34" charset="0"/>
                <a:ea typeface="Verdana" panose="020B0604030504040204" pitchFamily="34" charset="0"/>
              </a:rPr>
              <a:t>1</a:t>
            </a:r>
            <a:endParaRPr lang="en-GB" sz="1200" b="1" dirty="0">
              <a:latin typeface="Verdana" panose="020B0604030504040204" pitchFamily="34" charset="0"/>
              <a:ea typeface="Verdana" panose="020B0604030504040204" pitchFamily="34" charset="0"/>
            </a:endParaRPr>
          </a:p>
        </p:txBody>
      </p:sp>
      <p:sp>
        <p:nvSpPr>
          <p:cNvPr id="13" name="TextBox 27"/>
          <p:cNvSpPr txBox="1"/>
          <p:nvPr/>
        </p:nvSpPr>
        <p:spPr>
          <a:xfrm>
            <a:off x="342734" y="2455177"/>
            <a:ext cx="284813" cy="276999"/>
          </a:xfrm>
          <a:prstGeom prst="rect">
            <a:avLst/>
          </a:prstGeom>
          <a:noFill/>
        </p:spPr>
        <p:txBody>
          <a:bodyPr wrap="square" rtlCol="0">
            <a:spAutoFit/>
          </a:bodyPr>
          <a:lstStyle/>
          <a:p>
            <a:r>
              <a:rPr lang="nl-NL" sz="1200" b="1" dirty="0" smtClean="0">
                <a:latin typeface="Verdana" panose="020B0604030504040204" pitchFamily="34" charset="0"/>
                <a:ea typeface="Verdana" panose="020B0604030504040204" pitchFamily="34" charset="0"/>
              </a:rPr>
              <a:t>2</a:t>
            </a:r>
            <a:endParaRPr lang="en-GB" sz="1200" b="1" dirty="0">
              <a:latin typeface="Verdana" panose="020B0604030504040204" pitchFamily="34" charset="0"/>
              <a:ea typeface="Verdana" panose="020B0604030504040204" pitchFamily="34" charset="0"/>
            </a:endParaRPr>
          </a:p>
        </p:txBody>
      </p:sp>
      <p:sp>
        <p:nvSpPr>
          <p:cNvPr id="14" name="TextBox 28"/>
          <p:cNvSpPr txBox="1"/>
          <p:nvPr/>
        </p:nvSpPr>
        <p:spPr>
          <a:xfrm>
            <a:off x="350075" y="3046839"/>
            <a:ext cx="284813" cy="276999"/>
          </a:xfrm>
          <a:prstGeom prst="rect">
            <a:avLst/>
          </a:prstGeom>
          <a:noFill/>
        </p:spPr>
        <p:txBody>
          <a:bodyPr wrap="square" rtlCol="0">
            <a:spAutoFit/>
          </a:bodyPr>
          <a:lstStyle/>
          <a:p>
            <a:r>
              <a:rPr lang="nl-NL" sz="1200" b="1" dirty="0">
                <a:latin typeface="Verdana" panose="020B0604030504040204" pitchFamily="34" charset="0"/>
                <a:ea typeface="Verdana" panose="020B0604030504040204" pitchFamily="34" charset="0"/>
              </a:rPr>
              <a:t>3</a:t>
            </a:r>
            <a:endParaRPr lang="en-GB" sz="1200" b="1" dirty="0">
              <a:latin typeface="Verdana" panose="020B0604030504040204" pitchFamily="34" charset="0"/>
              <a:ea typeface="Verdana" panose="020B0604030504040204" pitchFamily="34" charset="0"/>
            </a:endParaRPr>
          </a:p>
        </p:txBody>
      </p:sp>
      <p:cxnSp>
        <p:nvCxnSpPr>
          <p:cNvPr id="15" name="Straight Arrow Connector 31"/>
          <p:cNvCxnSpPr>
            <a:stCxn id="7" idx="3"/>
          </p:cNvCxnSpPr>
          <p:nvPr/>
        </p:nvCxnSpPr>
        <p:spPr>
          <a:xfrm flipV="1">
            <a:off x="2593268" y="2011698"/>
            <a:ext cx="502200" cy="9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Rechthoek 15"/>
          <p:cNvSpPr/>
          <p:nvPr/>
        </p:nvSpPr>
        <p:spPr>
          <a:xfrm>
            <a:off x="-13252" y="987135"/>
            <a:ext cx="8805600" cy="584775"/>
          </a:xfrm>
          <a:prstGeom prst="rect">
            <a:avLst/>
          </a:prstGeom>
        </p:spPr>
        <p:txBody>
          <a:bodyPr wrap="square">
            <a:spAutoFit/>
          </a:bodyPr>
          <a:lstStyle/>
          <a:p>
            <a:endParaRPr lang="nl-NL" sz="1600" b="1" dirty="0" smtClean="0">
              <a:latin typeface="Verdana" pitchFamily="34" charset="0"/>
              <a:ea typeface="Verdana" pitchFamily="34" charset="0"/>
              <a:cs typeface="Verdana" pitchFamily="34" charset="0"/>
            </a:endParaRPr>
          </a:p>
          <a:p>
            <a:pPr marL="176213"/>
            <a:r>
              <a:rPr lang="nl-NL" sz="1600" b="1" dirty="0" smtClean="0">
                <a:latin typeface="Verdana" pitchFamily="34" charset="0"/>
                <a:ea typeface="Verdana" pitchFamily="34" charset="0"/>
                <a:cs typeface="Verdana" pitchFamily="34" charset="0"/>
              </a:rPr>
              <a:t>Het beoordelen van de inschrijving</a:t>
            </a:r>
            <a:endParaRPr lang="nl-NL" sz="1600" dirty="0">
              <a:latin typeface="Verdana" panose="020B0604030504040204" pitchFamily="34" charset="0"/>
              <a:ea typeface="Verdana" panose="020B0604030504040204" pitchFamily="34" charset="0"/>
              <a:cs typeface="Verdana" panose="020B0604030504040204" pitchFamily="34" charset="0"/>
            </a:endParaRPr>
          </a:p>
        </p:txBody>
      </p:sp>
      <p:sp>
        <p:nvSpPr>
          <p:cNvPr id="17" name="Afgeronde rechthoek 16"/>
          <p:cNvSpPr/>
          <p:nvPr/>
        </p:nvSpPr>
        <p:spPr>
          <a:xfrm>
            <a:off x="671266" y="3526341"/>
            <a:ext cx="1922002" cy="556591"/>
          </a:xfrm>
          <a:prstGeom prst="roundRect">
            <a:avLst/>
          </a:prstGeom>
          <a:solidFill>
            <a:schemeClr val="tx2">
              <a:lumMod val="7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200" dirty="0" smtClean="0">
                <a:latin typeface="Verdana" panose="020B0604030504040204" pitchFamily="34" charset="0"/>
                <a:ea typeface="Verdana" panose="020B0604030504040204" pitchFamily="34" charset="0"/>
              </a:rPr>
              <a:t>Opvragen bewijsstukken</a:t>
            </a:r>
            <a:endParaRPr lang="nl-NL" sz="1200" dirty="0">
              <a:latin typeface="Verdana" panose="020B0604030504040204" pitchFamily="34" charset="0"/>
              <a:ea typeface="Verdana" panose="020B0604030504040204" pitchFamily="34" charset="0"/>
            </a:endParaRPr>
          </a:p>
        </p:txBody>
      </p:sp>
      <p:sp>
        <p:nvSpPr>
          <p:cNvPr id="18" name="TextBox 28"/>
          <p:cNvSpPr txBox="1"/>
          <p:nvPr/>
        </p:nvSpPr>
        <p:spPr>
          <a:xfrm>
            <a:off x="350075" y="3639797"/>
            <a:ext cx="284813" cy="276999"/>
          </a:xfrm>
          <a:prstGeom prst="rect">
            <a:avLst/>
          </a:prstGeom>
          <a:noFill/>
        </p:spPr>
        <p:txBody>
          <a:bodyPr wrap="square" rtlCol="0">
            <a:spAutoFit/>
          </a:bodyPr>
          <a:lstStyle/>
          <a:p>
            <a:r>
              <a:rPr lang="nl-NL" sz="1200" b="1" dirty="0" smtClean="0">
                <a:latin typeface="Verdana" panose="020B0604030504040204" pitchFamily="34" charset="0"/>
                <a:ea typeface="Verdana" panose="020B0604030504040204" pitchFamily="34" charset="0"/>
              </a:rPr>
              <a:t>4</a:t>
            </a:r>
            <a:endParaRPr lang="en-GB" sz="12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6000567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nvGraphicFramePr>
        <p:xfrm>
          <a:off x="38098" y="70140"/>
          <a:ext cx="3023470" cy="8572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jdelijke aanduiding voor voettekst 1"/>
          <p:cNvSpPr>
            <a:spLocks noGrp="1"/>
          </p:cNvSpPr>
          <p:nvPr>
            <p:ph type="ftr" sz="quarter" idx="3"/>
          </p:nvPr>
        </p:nvSpPr>
        <p:spPr>
          <a:xfrm>
            <a:off x="4572000" y="4767263"/>
            <a:ext cx="4391024"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19</a:t>
            </a:fld>
            <a:endParaRPr lang="nl-NL" dirty="0"/>
          </a:p>
        </p:txBody>
      </p:sp>
      <p:pic>
        <p:nvPicPr>
          <p:cNvPr id="6" name="Afbeelding 5" descr="RO_BZK_RVB_Logo_2_PowerPoint16I9.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
        <p:nvSpPr>
          <p:cNvPr id="17" name="Afgeronde rechthoek 16"/>
          <p:cNvSpPr/>
          <p:nvPr/>
        </p:nvSpPr>
        <p:spPr>
          <a:xfrm>
            <a:off x="671266" y="2927450"/>
            <a:ext cx="1922002" cy="556591"/>
          </a:xfrm>
          <a:prstGeom prst="roundRect">
            <a:avLst/>
          </a:prstGeom>
          <a:solidFill>
            <a:schemeClr val="tx2">
              <a:lumMod val="7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200" dirty="0" smtClean="0">
                <a:latin typeface="Verdana" panose="020B0604030504040204" pitchFamily="34" charset="0"/>
                <a:ea typeface="Verdana" panose="020B0604030504040204" pitchFamily="34" charset="0"/>
              </a:rPr>
              <a:t>Beoordeling kwaliteit en prijs</a:t>
            </a:r>
            <a:endParaRPr lang="nl-NL" sz="1200" dirty="0">
              <a:latin typeface="Verdana" panose="020B0604030504040204" pitchFamily="34" charset="0"/>
              <a:ea typeface="Verdana" panose="020B0604030504040204" pitchFamily="34" charset="0"/>
            </a:endParaRPr>
          </a:p>
        </p:txBody>
      </p:sp>
      <p:sp>
        <p:nvSpPr>
          <p:cNvPr id="18" name="TextBox 26"/>
          <p:cNvSpPr txBox="1"/>
          <p:nvPr/>
        </p:nvSpPr>
        <p:spPr>
          <a:xfrm>
            <a:off x="359599" y="1866910"/>
            <a:ext cx="284813" cy="276999"/>
          </a:xfrm>
          <a:prstGeom prst="rect">
            <a:avLst/>
          </a:prstGeom>
          <a:noFill/>
        </p:spPr>
        <p:txBody>
          <a:bodyPr wrap="square" rtlCol="0">
            <a:spAutoFit/>
          </a:bodyPr>
          <a:lstStyle/>
          <a:p>
            <a:r>
              <a:rPr lang="nl-NL" sz="1200" b="1" dirty="0" smtClean="0">
                <a:latin typeface="Verdana" panose="020B0604030504040204" pitchFamily="34" charset="0"/>
                <a:ea typeface="Verdana" panose="020B0604030504040204" pitchFamily="34" charset="0"/>
              </a:rPr>
              <a:t>1</a:t>
            </a:r>
            <a:endParaRPr lang="en-GB" sz="1200" b="1" dirty="0">
              <a:latin typeface="Verdana" panose="020B0604030504040204" pitchFamily="34" charset="0"/>
              <a:ea typeface="Verdana" panose="020B0604030504040204" pitchFamily="34" charset="0"/>
            </a:endParaRPr>
          </a:p>
        </p:txBody>
      </p:sp>
      <p:sp>
        <p:nvSpPr>
          <p:cNvPr id="19" name="TextBox 27"/>
          <p:cNvSpPr txBox="1"/>
          <p:nvPr/>
        </p:nvSpPr>
        <p:spPr>
          <a:xfrm>
            <a:off x="342734" y="2455177"/>
            <a:ext cx="284813" cy="276999"/>
          </a:xfrm>
          <a:prstGeom prst="rect">
            <a:avLst/>
          </a:prstGeom>
          <a:noFill/>
        </p:spPr>
        <p:txBody>
          <a:bodyPr wrap="square" rtlCol="0">
            <a:spAutoFit/>
          </a:bodyPr>
          <a:lstStyle/>
          <a:p>
            <a:r>
              <a:rPr lang="nl-NL" sz="1200" b="1" dirty="0" smtClean="0">
                <a:latin typeface="Verdana" panose="020B0604030504040204" pitchFamily="34" charset="0"/>
                <a:ea typeface="Verdana" panose="020B0604030504040204" pitchFamily="34" charset="0"/>
              </a:rPr>
              <a:t>2</a:t>
            </a:r>
            <a:endParaRPr lang="en-GB" sz="1200" b="1" dirty="0">
              <a:latin typeface="Verdana" panose="020B0604030504040204" pitchFamily="34" charset="0"/>
              <a:ea typeface="Verdana" panose="020B0604030504040204" pitchFamily="34" charset="0"/>
            </a:endParaRPr>
          </a:p>
        </p:txBody>
      </p:sp>
      <p:sp>
        <p:nvSpPr>
          <p:cNvPr id="20" name="TextBox 28"/>
          <p:cNvSpPr txBox="1"/>
          <p:nvPr/>
        </p:nvSpPr>
        <p:spPr>
          <a:xfrm>
            <a:off x="350075" y="3046839"/>
            <a:ext cx="284813" cy="276999"/>
          </a:xfrm>
          <a:prstGeom prst="rect">
            <a:avLst/>
          </a:prstGeom>
          <a:noFill/>
        </p:spPr>
        <p:txBody>
          <a:bodyPr wrap="square" rtlCol="0">
            <a:spAutoFit/>
          </a:bodyPr>
          <a:lstStyle/>
          <a:p>
            <a:r>
              <a:rPr lang="nl-NL" sz="1200" b="1" dirty="0">
                <a:latin typeface="Verdana" panose="020B0604030504040204" pitchFamily="34" charset="0"/>
                <a:ea typeface="Verdana" panose="020B0604030504040204" pitchFamily="34" charset="0"/>
              </a:rPr>
              <a:t>3</a:t>
            </a:r>
            <a:endParaRPr lang="en-GB" sz="1200" b="1" dirty="0">
              <a:latin typeface="Verdana" panose="020B0604030504040204" pitchFamily="34" charset="0"/>
              <a:ea typeface="Verdana" panose="020B0604030504040204" pitchFamily="34" charset="0"/>
            </a:endParaRPr>
          </a:p>
        </p:txBody>
      </p:sp>
      <p:sp>
        <p:nvSpPr>
          <p:cNvPr id="21" name="Afgeronde rechthoek 20"/>
          <p:cNvSpPr/>
          <p:nvPr/>
        </p:nvSpPr>
        <p:spPr>
          <a:xfrm>
            <a:off x="671266" y="2322128"/>
            <a:ext cx="1922002" cy="556591"/>
          </a:xfrm>
          <a:prstGeom prst="roundRect">
            <a:avLst/>
          </a:prstGeom>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smtClean="0">
                <a:latin typeface="Verdana" panose="020B0604030504040204" pitchFamily="34" charset="0"/>
                <a:ea typeface="Verdana" panose="020B0604030504040204" pitchFamily="34" charset="0"/>
              </a:rPr>
              <a:t>Uitsluitingsgronden</a:t>
            </a:r>
            <a:r>
              <a:rPr lang="nl-NL" sz="1200" b="1" dirty="0" smtClean="0">
                <a:latin typeface="Verdana" panose="020B0604030504040204" pitchFamily="34" charset="0"/>
                <a:ea typeface="Verdana" panose="020B0604030504040204" pitchFamily="34" charset="0"/>
              </a:rPr>
              <a:t> </a:t>
            </a:r>
            <a:r>
              <a:rPr lang="nl-NL" sz="1200" dirty="0" smtClean="0">
                <a:latin typeface="Verdana" panose="020B0604030504040204" pitchFamily="34" charset="0"/>
                <a:ea typeface="Verdana" panose="020B0604030504040204" pitchFamily="34" charset="0"/>
              </a:rPr>
              <a:t>&amp; geschikheidseisen</a:t>
            </a:r>
            <a:endParaRPr lang="nl-NL" sz="1200" dirty="0">
              <a:latin typeface="Verdana" panose="020B0604030504040204" pitchFamily="34" charset="0"/>
              <a:ea typeface="Verdana" panose="020B0604030504040204" pitchFamily="34" charset="0"/>
            </a:endParaRPr>
          </a:p>
        </p:txBody>
      </p:sp>
      <p:cxnSp>
        <p:nvCxnSpPr>
          <p:cNvPr id="22" name="Elbow Connector 10"/>
          <p:cNvCxnSpPr/>
          <p:nvPr/>
        </p:nvCxnSpPr>
        <p:spPr>
          <a:xfrm flipV="1">
            <a:off x="2601544" y="2035285"/>
            <a:ext cx="498500" cy="452480"/>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23" name="Afgeronde rechthoek 22"/>
          <p:cNvSpPr/>
          <p:nvPr/>
        </p:nvSpPr>
        <p:spPr>
          <a:xfrm>
            <a:off x="671266" y="1734362"/>
            <a:ext cx="1922002" cy="556591"/>
          </a:xfrm>
          <a:prstGeom prst="roundRect">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smtClean="0">
                <a:latin typeface="Verdana" panose="020B0604030504040204" pitchFamily="34" charset="0"/>
                <a:ea typeface="Verdana" panose="020B0604030504040204" pitchFamily="34" charset="0"/>
              </a:rPr>
              <a:t>Volledigheid &amp; geldigheid</a:t>
            </a:r>
            <a:endParaRPr lang="nl-NL" sz="1200" dirty="0">
              <a:latin typeface="Verdana" panose="020B0604030504040204" pitchFamily="34" charset="0"/>
              <a:ea typeface="Verdana" panose="020B0604030504040204" pitchFamily="34" charset="0"/>
            </a:endParaRPr>
          </a:p>
        </p:txBody>
      </p:sp>
      <p:sp>
        <p:nvSpPr>
          <p:cNvPr id="24" name="Rechthoek 23"/>
          <p:cNvSpPr/>
          <p:nvPr/>
        </p:nvSpPr>
        <p:spPr>
          <a:xfrm>
            <a:off x="-13252" y="987135"/>
            <a:ext cx="8805600" cy="584775"/>
          </a:xfrm>
          <a:prstGeom prst="rect">
            <a:avLst/>
          </a:prstGeom>
        </p:spPr>
        <p:txBody>
          <a:bodyPr wrap="square">
            <a:spAutoFit/>
          </a:bodyPr>
          <a:lstStyle/>
          <a:p>
            <a:endParaRPr lang="nl-NL" sz="1600" b="1" dirty="0" smtClean="0">
              <a:latin typeface="Verdana" pitchFamily="34" charset="0"/>
              <a:ea typeface="Verdana" pitchFamily="34" charset="0"/>
              <a:cs typeface="Verdana" pitchFamily="34" charset="0"/>
            </a:endParaRPr>
          </a:p>
          <a:p>
            <a:pPr marL="176213"/>
            <a:r>
              <a:rPr lang="nl-NL" sz="1600" b="1" dirty="0" smtClean="0">
                <a:latin typeface="Verdana" pitchFamily="34" charset="0"/>
                <a:ea typeface="Verdana" pitchFamily="34" charset="0"/>
                <a:cs typeface="Verdana" pitchFamily="34" charset="0"/>
              </a:rPr>
              <a:t>Het beoordelen van de inschrijving</a:t>
            </a:r>
            <a:endParaRPr lang="nl-NL" sz="1600" dirty="0">
              <a:latin typeface="Verdana" panose="020B0604030504040204" pitchFamily="34" charset="0"/>
              <a:ea typeface="Verdana" panose="020B0604030504040204" pitchFamily="34" charset="0"/>
              <a:cs typeface="Verdana" panose="020B0604030504040204" pitchFamily="34" charset="0"/>
            </a:endParaRPr>
          </a:p>
        </p:txBody>
      </p:sp>
      <p:sp>
        <p:nvSpPr>
          <p:cNvPr id="25" name="Rectangle 21"/>
          <p:cNvSpPr/>
          <p:nvPr/>
        </p:nvSpPr>
        <p:spPr>
          <a:xfrm>
            <a:off x="3157552" y="1847667"/>
            <a:ext cx="5800918" cy="2954655"/>
          </a:xfrm>
          <a:prstGeom prst="rect">
            <a:avLst/>
          </a:prstGeom>
        </p:spPr>
        <p:txBody>
          <a:bodyPr wrap="square">
            <a:spAutoFit/>
          </a:bodyPr>
          <a:lstStyle/>
          <a:p>
            <a:r>
              <a:rPr lang="nl-NL" sz="1400" b="1" dirty="0">
                <a:latin typeface="Verdana" panose="020B0604030504040204" pitchFamily="34" charset="0"/>
                <a:ea typeface="Verdana" panose="020B0604030504040204" pitchFamily="34" charset="0"/>
                <a:cs typeface="Verdana" panose="020B0604030504040204" pitchFamily="34" charset="0"/>
              </a:rPr>
              <a:t>Geen uitsluitingsgronden van toepassing en voldoet uw onderneming aan de geschiktheidseisen?</a:t>
            </a:r>
          </a:p>
          <a:p>
            <a:pPr marL="285750" indent="-285750">
              <a:buFont typeface="Wingdings" pitchFamily="2" charset="2"/>
              <a:buChar char="ü"/>
            </a:pPr>
            <a:r>
              <a:rPr lang="nl-NL" sz="1200" dirty="0">
                <a:latin typeface="Verdana" panose="020B0604030504040204" pitchFamily="34" charset="0"/>
                <a:ea typeface="Verdana" panose="020B0604030504040204" pitchFamily="34" charset="0"/>
              </a:rPr>
              <a:t>Eigen verklaring </a:t>
            </a:r>
            <a:r>
              <a:rPr lang="nl-NL" sz="1200" dirty="0">
                <a:latin typeface="Verdana" pitchFamily="34" charset="0"/>
                <a:ea typeface="Verdana" pitchFamily="34" charset="0"/>
                <a:cs typeface="Verdana" pitchFamily="34" charset="0"/>
              </a:rPr>
              <a:t>(voorlopig bewijs)</a:t>
            </a:r>
          </a:p>
          <a:p>
            <a:pPr marL="285750" indent="-285750">
              <a:buFont typeface="Wingdings" pitchFamily="2" charset="2"/>
              <a:buChar char="ü"/>
            </a:pPr>
            <a:r>
              <a:rPr lang="nl-NL" sz="1200" dirty="0">
                <a:latin typeface="Verdana" pitchFamily="34" charset="0"/>
                <a:ea typeface="Verdana" pitchFamily="34" charset="0"/>
                <a:cs typeface="Verdana" pitchFamily="34" charset="0"/>
              </a:rPr>
              <a:t>Modelopgave Referentieprojecten </a:t>
            </a:r>
            <a:r>
              <a:rPr lang="nl-NL" sz="1200" dirty="0" smtClean="0">
                <a:latin typeface="Verdana" pitchFamily="34" charset="0"/>
                <a:ea typeface="Verdana" pitchFamily="34" charset="0"/>
                <a:cs typeface="Verdana" pitchFamily="34" charset="0"/>
              </a:rPr>
              <a:t>eis 5 + </a:t>
            </a:r>
            <a:r>
              <a:rPr lang="nl-NL" sz="1200" dirty="0">
                <a:latin typeface="Verdana" pitchFamily="34" charset="0"/>
                <a:ea typeface="Verdana" pitchFamily="34" charset="0"/>
                <a:cs typeface="Verdana" pitchFamily="34" charset="0"/>
              </a:rPr>
              <a:t>bewijsmiddel die het staaft (bijv. verklaring uitgevoerd werk</a:t>
            </a:r>
            <a:r>
              <a:rPr lang="nl-NL" sz="1200" dirty="0" smtClean="0">
                <a:latin typeface="Verdana" pitchFamily="34" charset="0"/>
                <a:ea typeface="Verdana" pitchFamily="34" charset="0"/>
                <a:cs typeface="Verdana" pitchFamily="34" charset="0"/>
              </a:rPr>
              <a:t>)</a:t>
            </a:r>
          </a:p>
          <a:p>
            <a:pPr marL="285750" indent="-285750">
              <a:buFont typeface="Wingdings" pitchFamily="2" charset="2"/>
              <a:buChar char="ü"/>
            </a:pPr>
            <a:r>
              <a:rPr lang="nl-NL" sz="1200" dirty="0" smtClean="0">
                <a:latin typeface="Verdana" pitchFamily="34" charset="0"/>
                <a:ea typeface="Verdana" pitchFamily="34" charset="0"/>
                <a:cs typeface="Verdana" pitchFamily="34" charset="0"/>
              </a:rPr>
              <a:t>Kopie VCA** certificaat of gelijkwaardig, eis 6</a:t>
            </a:r>
          </a:p>
          <a:p>
            <a:pPr marL="285750" indent="-285750">
              <a:buFont typeface="Wingdings" pitchFamily="2" charset="2"/>
              <a:buChar char="ü"/>
            </a:pPr>
            <a:r>
              <a:rPr lang="nl-NL" sz="1200" dirty="0" smtClean="0">
                <a:latin typeface="Verdana" pitchFamily="34" charset="0"/>
                <a:ea typeface="Verdana" pitchFamily="34" charset="0"/>
                <a:cs typeface="Verdana" pitchFamily="34" charset="0"/>
              </a:rPr>
              <a:t>Kopie NEN-EN-ISO 9001-2015 certificaat of gelijkwaardig, eis 7.</a:t>
            </a:r>
            <a:endParaRPr lang="nl-NL" sz="1200" dirty="0">
              <a:latin typeface="Verdana" pitchFamily="34" charset="0"/>
              <a:ea typeface="Verdana" pitchFamily="34" charset="0"/>
              <a:cs typeface="Verdana" pitchFamily="34" charset="0"/>
            </a:endParaRPr>
          </a:p>
          <a:p>
            <a:pPr marL="285750" indent="-285750">
              <a:buFont typeface="Wingdings" pitchFamily="2" charset="2"/>
              <a:buChar char="ü"/>
            </a:pPr>
            <a:endParaRPr lang="nl-NL" sz="1400" dirty="0">
              <a:latin typeface="Verdana" pitchFamily="34" charset="0"/>
              <a:ea typeface="Verdana" pitchFamily="34" charset="0"/>
              <a:cs typeface="Verdana" pitchFamily="34" charset="0"/>
            </a:endParaRPr>
          </a:p>
          <a:p>
            <a:endParaRPr lang="nl-NL" sz="1400" dirty="0">
              <a:latin typeface="Verdana" pitchFamily="34" charset="0"/>
              <a:ea typeface="Verdana" pitchFamily="34" charset="0"/>
              <a:cs typeface="Verdana" pitchFamily="34" charset="0"/>
            </a:endParaRPr>
          </a:p>
          <a:p>
            <a:r>
              <a:rPr lang="nl-NL" sz="1400" b="1" i="1" dirty="0">
                <a:solidFill>
                  <a:srgbClr val="4F81BD"/>
                </a:solidFill>
                <a:latin typeface="Verdana" pitchFamily="34" charset="0"/>
                <a:ea typeface="Verdana" pitchFamily="34" charset="0"/>
                <a:cs typeface="Verdana" pitchFamily="34" charset="0"/>
              </a:rPr>
              <a:t>Let op de gestelde eisen aan de documenten welke </a:t>
            </a:r>
            <a:endParaRPr lang="nl-NL" sz="1400" b="1" i="1" dirty="0" smtClean="0">
              <a:solidFill>
                <a:srgbClr val="4F81BD"/>
              </a:solidFill>
              <a:latin typeface="Verdana" pitchFamily="34" charset="0"/>
              <a:ea typeface="Verdana" pitchFamily="34" charset="0"/>
              <a:cs typeface="Verdana" pitchFamily="34" charset="0"/>
            </a:endParaRPr>
          </a:p>
          <a:p>
            <a:r>
              <a:rPr lang="nl-NL" sz="1400" b="1" i="1" dirty="0" smtClean="0">
                <a:solidFill>
                  <a:srgbClr val="4F81BD"/>
                </a:solidFill>
                <a:latin typeface="Verdana" pitchFamily="34" charset="0"/>
                <a:ea typeface="Verdana" pitchFamily="34" charset="0"/>
                <a:cs typeface="Verdana" pitchFamily="34" charset="0"/>
              </a:rPr>
              <a:t>zijn </a:t>
            </a:r>
            <a:r>
              <a:rPr lang="nl-NL" sz="1400" b="1" i="1" dirty="0">
                <a:solidFill>
                  <a:srgbClr val="4F81BD"/>
                </a:solidFill>
                <a:latin typeface="Verdana" pitchFamily="34" charset="0"/>
                <a:ea typeface="Verdana" pitchFamily="34" charset="0"/>
                <a:cs typeface="Verdana" pitchFamily="34" charset="0"/>
              </a:rPr>
              <a:t>aangegeven in </a:t>
            </a:r>
            <a:r>
              <a:rPr lang="nl-NL" sz="1400" b="1" i="1" dirty="0" smtClean="0">
                <a:solidFill>
                  <a:srgbClr val="4F81BD"/>
                </a:solidFill>
                <a:latin typeface="Verdana" pitchFamily="34" charset="0"/>
                <a:ea typeface="Verdana" pitchFamily="34" charset="0"/>
                <a:cs typeface="Verdana" pitchFamily="34" charset="0"/>
              </a:rPr>
              <a:t> de </a:t>
            </a:r>
            <a:r>
              <a:rPr lang="nl-NL" sz="1400" b="1" i="1" dirty="0">
                <a:solidFill>
                  <a:srgbClr val="4F81BD"/>
                </a:solidFill>
                <a:latin typeface="Verdana" pitchFamily="34" charset="0"/>
                <a:ea typeface="Verdana" pitchFamily="34" charset="0"/>
                <a:cs typeface="Verdana" pitchFamily="34" charset="0"/>
              </a:rPr>
              <a:t>leidraad, zoals rechtsgeldige ondertekening en geldigheid van documenten</a:t>
            </a:r>
          </a:p>
          <a:p>
            <a:pPr marL="285750" lvl="0" indent="-285750">
              <a:buFont typeface="Wingdings" pitchFamily="2" charset="2"/>
              <a:buChar char="ü"/>
            </a:pPr>
            <a:endParaRPr lang="nl-NL" sz="1400" dirty="0" smtClean="0">
              <a:latin typeface="Verdana" panose="020B0604030504040204" pitchFamily="34" charset="0"/>
              <a:ea typeface="Verdana" panose="020B0604030504040204" pitchFamily="34" charset="0"/>
            </a:endParaRPr>
          </a:p>
          <a:p>
            <a:pPr marL="342900" lvl="0" indent="-342900">
              <a:buFont typeface="Arial" panose="020B0604020202020204" pitchFamily="34" charset="0"/>
              <a:buChar char="•"/>
            </a:pPr>
            <a:endParaRPr lang="nl-NL" sz="700" dirty="0">
              <a:latin typeface="Verdana" panose="020B0604030504040204" pitchFamily="34" charset="0"/>
              <a:ea typeface="Verdana" panose="020B0604030504040204" pitchFamily="34" charset="0"/>
            </a:endParaRPr>
          </a:p>
          <a:p>
            <a:pPr marL="285750" lvl="0" indent="-285750">
              <a:buFont typeface="Wingdings" pitchFamily="2" charset="2"/>
              <a:buChar char="ü"/>
            </a:pPr>
            <a:endParaRPr lang="nl-NL" sz="700" dirty="0" smtClean="0">
              <a:latin typeface="Verdana" panose="020B0604030504040204" pitchFamily="34" charset="0"/>
              <a:ea typeface="Verdana" panose="020B0604030504040204" pitchFamily="34" charset="0"/>
            </a:endParaRPr>
          </a:p>
        </p:txBody>
      </p:sp>
      <p:sp>
        <p:nvSpPr>
          <p:cNvPr id="26" name="Afgeronde rechthoek 25"/>
          <p:cNvSpPr/>
          <p:nvPr/>
        </p:nvSpPr>
        <p:spPr>
          <a:xfrm>
            <a:off x="680790" y="3520408"/>
            <a:ext cx="1922002" cy="556591"/>
          </a:xfrm>
          <a:prstGeom prst="roundRect">
            <a:avLst/>
          </a:prstGeom>
          <a:solidFill>
            <a:schemeClr val="tx2">
              <a:lumMod val="7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200" dirty="0" smtClean="0">
                <a:latin typeface="Verdana" panose="020B0604030504040204" pitchFamily="34" charset="0"/>
                <a:ea typeface="Verdana" panose="020B0604030504040204" pitchFamily="34" charset="0"/>
              </a:rPr>
              <a:t>Opvragen bewijsstukken</a:t>
            </a:r>
            <a:endParaRPr lang="nl-NL" sz="1200" dirty="0">
              <a:latin typeface="Verdana" panose="020B0604030504040204" pitchFamily="34" charset="0"/>
              <a:ea typeface="Verdana" panose="020B0604030504040204" pitchFamily="34" charset="0"/>
            </a:endParaRPr>
          </a:p>
        </p:txBody>
      </p:sp>
      <p:sp>
        <p:nvSpPr>
          <p:cNvPr id="27" name="TextBox 28"/>
          <p:cNvSpPr txBox="1"/>
          <p:nvPr/>
        </p:nvSpPr>
        <p:spPr>
          <a:xfrm>
            <a:off x="359599" y="3639797"/>
            <a:ext cx="284813" cy="276999"/>
          </a:xfrm>
          <a:prstGeom prst="rect">
            <a:avLst/>
          </a:prstGeom>
          <a:noFill/>
        </p:spPr>
        <p:txBody>
          <a:bodyPr wrap="square" rtlCol="0">
            <a:spAutoFit/>
          </a:bodyPr>
          <a:lstStyle/>
          <a:p>
            <a:r>
              <a:rPr lang="nl-NL" sz="1200" b="1" dirty="0" smtClean="0">
                <a:latin typeface="Verdana" panose="020B0604030504040204" pitchFamily="34" charset="0"/>
                <a:ea typeface="Verdana" panose="020B0604030504040204" pitchFamily="34" charset="0"/>
              </a:rPr>
              <a:t>4</a:t>
            </a:r>
            <a:endParaRPr lang="en-GB" sz="12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4831263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nvGraphicFramePr>
        <p:xfrm>
          <a:off x="38098" y="70140"/>
          <a:ext cx="3023470" cy="8572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jdelijke aanduiding voor voettekst 1"/>
          <p:cNvSpPr>
            <a:spLocks noGrp="1"/>
          </p:cNvSpPr>
          <p:nvPr>
            <p:ph type="ftr" sz="quarter" idx="3"/>
          </p:nvPr>
        </p:nvSpPr>
        <p:spPr>
          <a:xfrm>
            <a:off x="4572000" y="4767263"/>
            <a:ext cx="4391024"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20</a:t>
            </a:fld>
            <a:endParaRPr lang="nl-NL" dirty="0"/>
          </a:p>
        </p:txBody>
      </p:sp>
      <p:pic>
        <p:nvPicPr>
          <p:cNvPr id="6" name="Afbeelding 5" descr="RO_BZK_RVB_Logo_2_PowerPoint16I9.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
        <p:nvSpPr>
          <p:cNvPr id="24" name="Rechthoek 23"/>
          <p:cNvSpPr/>
          <p:nvPr/>
        </p:nvSpPr>
        <p:spPr>
          <a:xfrm>
            <a:off x="-13252" y="987135"/>
            <a:ext cx="8805600" cy="584775"/>
          </a:xfrm>
          <a:prstGeom prst="rect">
            <a:avLst/>
          </a:prstGeom>
        </p:spPr>
        <p:txBody>
          <a:bodyPr wrap="square">
            <a:spAutoFit/>
          </a:bodyPr>
          <a:lstStyle/>
          <a:p>
            <a:endParaRPr lang="nl-NL" sz="1600" b="1" dirty="0" smtClean="0">
              <a:latin typeface="Verdana" pitchFamily="34" charset="0"/>
              <a:ea typeface="Verdana" pitchFamily="34" charset="0"/>
              <a:cs typeface="Verdana" pitchFamily="34" charset="0"/>
            </a:endParaRPr>
          </a:p>
          <a:p>
            <a:pPr marL="176213"/>
            <a:r>
              <a:rPr lang="nl-NL" sz="1600" b="1" dirty="0" smtClean="0">
                <a:latin typeface="Verdana" pitchFamily="34" charset="0"/>
                <a:ea typeface="Verdana" pitchFamily="34" charset="0"/>
                <a:cs typeface="Verdana" pitchFamily="34" charset="0"/>
              </a:rPr>
              <a:t>Het beoordelen van de inschrijving</a:t>
            </a:r>
            <a:endParaRPr lang="nl-NL" sz="1600" dirty="0">
              <a:latin typeface="Verdana" panose="020B0604030504040204" pitchFamily="34" charset="0"/>
              <a:ea typeface="Verdana" panose="020B0604030504040204" pitchFamily="34" charset="0"/>
              <a:cs typeface="Verdana" panose="020B0604030504040204" pitchFamily="34" charset="0"/>
            </a:endParaRPr>
          </a:p>
        </p:txBody>
      </p:sp>
      <p:sp>
        <p:nvSpPr>
          <p:cNvPr id="15" name="TextBox 26"/>
          <p:cNvSpPr txBox="1"/>
          <p:nvPr/>
        </p:nvSpPr>
        <p:spPr>
          <a:xfrm>
            <a:off x="359599" y="1866910"/>
            <a:ext cx="284813" cy="276999"/>
          </a:xfrm>
          <a:prstGeom prst="rect">
            <a:avLst/>
          </a:prstGeom>
          <a:noFill/>
        </p:spPr>
        <p:txBody>
          <a:bodyPr wrap="square" rtlCol="0">
            <a:spAutoFit/>
          </a:bodyPr>
          <a:lstStyle/>
          <a:p>
            <a:r>
              <a:rPr lang="nl-NL" sz="1200" b="1" dirty="0" smtClean="0">
                <a:latin typeface="Verdana" panose="020B0604030504040204" pitchFamily="34" charset="0"/>
                <a:ea typeface="Verdana" panose="020B0604030504040204" pitchFamily="34" charset="0"/>
              </a:rPr>
              <a:t>1</a:t>
            </a:r>
            <a:endParaRPr lang="en-GB" sz="1200" b="1" dirty="0">
              <a:latin typeface="Verdana" panose="020B0604030504040204" pitchFamily="34" charset="0"/>
              <a:ea typeface="Verdana" panose="020B0604030504040204" pitchFamily="34" charset="0"/>
            </a:endParaRPr>
          </a:p>
        </p:txBody>
      </p:sp>
      <p:sp>
        <p:nvSpPr>
          <p:cNvPr id="16" name="TextBox 27"/>
          <p:cNvSpPr txBox="1"/>
          <p:nvPr/>
        </p:nvSpPr>
        <p:spPr>
          <a:xfrm>
            <a:off x="342734" y="2455177"/>
            <a:ext cx="284813" cy="276999"/>
          </a:xfrm>
          <a:prstGeom prst="rect">
            <a:avLst/>
          </a:prstGeom>
          <a:noFill/>
        </p:spPr>
        <p:txBody>
          <a:bodyPr wrap="square" rtlCol="0">
            <a:spAutoFit/>
          </a:bodyPr>
          <a:lstStyle/>
          <a:p>
            <a:r>
              <a:rPr lang="nl-NL" sz="1200" b="1" dirty="0" smtClean="0">
                <a:latin typeface="Verdana" panose="020B0604030504040204" pitchFamily="34" charset="0"/>
                <a:ea typeface="Verdana" panose="020B0604030504040204" pitchFamily="34" charset="0"/>
              </a:rPr>
              <a:t>2</a:t>
            </a:r>
            <a:endParaRPr lang="en-GB" sz="1200" b="1" dirty="0">
              <a:latin typeface="Verdana" panose="020B0604030504040204" pitchFamily="34" charset="0"/>
              <a:ea typeface="Verdana" panose="020B0604030504040204" pitchFamily="34" charset="0"/>
            </a:endParaRPr>
          </a:p>
        </p:txBody>
      </p:sp>
      <p:sp>
        <p:nvSpPr>
          <p:cNvPr id="26" name="TextBox 28"/>
          <p:cNvSpPr txBox="1"/>
          <p:nvPr/>
        </p:nvSpPr>
        <p:spPr>
          <a:xfrm>
            <a:off x="350075" y="3046839"/>
            <a:ext cx="284813" cy="276999"/>
          </a:xfrm>
          <a:prstGeom prst="rect">
            <a:avLst/>
          </a:prstGeom>
          <a:noFill/>
        </p:spPr>
        <p:txBody>
          <a:bodyPr wrap="square" rtlCol="0">
            <a:spAutoFit/>
          </a:bodyPr>
          <a:lstStyle/>
          <a:p>
            <a:r>
              <a:rPr lang="nl-NL" sz="1200" b="1" dirty="0">
                <a:latin typeface="Verdana" panose="020B0604030504040204" pitchFamily="34" charset="0"/>
                <a:ea typeface="Verdana" panose="020B0604030504040204" pitchFamily="34" charset="0"/>
              </a:rPr>
              <a:t>3</a:t>
            </a:r>
            <a:endParaRPr lang="en-GB" sz="1200" b="1" dirty="0">
              <a:latin typeface="Verdana" panose="020B0604030504040204" pitchFamily="34" charset="0"/>
              <a:ea typeface="Verdana" panose="020B0604030504040204" pitchFamily="34" charset="0"/>
            </a:endParaRPr>
          </a:p>
        </p:txBody>
      </p:sp>
      <p:sp>
        <p:nvSpPr>
          <p:cNvPr id="27" name="Afgeronde rechthoek 26"/>
          <p:cNvSpPr/>
          <p:nvPr/>
        </p:nvSpPr>
        <p:spPr>
          <a:xfrm>
            <a:off x="671266" y="1734362"/>
            <a:ext cx="1922002" cy="556591"/>
          </a:xfrm>
          <a:prstGeom prst="roundRect">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smtClean="0">
                <a:latin typeface="Verdana" panose="020B0604030504040204" pitchFamily="34" charset="0"/>
                <a:ea typeface="Verdana" panose="020B0604030504040204" pitchFamily="34" charset="0"/>
              </a:rPr>
              <a:t>Volledigheid &amp; geldigheid</a:t>
            </a:r>
            <a:endParaRPr lang="nl-NL" sz="1200" dirty="0">
              <a:latin typeface="Verdana" panose="020B0604030504040204" pitchFamily="34" charset="0"/>
              <a:ea typeface="Verdana" panose="020B0604030504040204" pitchFamily="34" charset="0"/>
            </a:endParaRPr>
          </a:p>
        </p:txBody>
      </p:sp>
      <p:sp>
        <p:nvSpPr>
          <p:cNvPr id="28" name="Rectangle 9"/>
          <p:cNvSpPr/>
          <p:nvPr/>
        </p:nvSpPr>
        <p:spPr>
          <a:xfrm>
            <a:off x="3161802" y="1746563"/>
            <a:ext cx="5643798" cy="2092881"/>
          </a:xfrm>
          <a:prstGeom prst="rect">
            <a:avLst/>
          </a:prstGeom>
        </p:spPr>
        <p:txBody>
          <a:bodyPr wrap="square">
            <a:spAutoFit/>
          </a:bodyPr>
          <a:lstStyle/>
          <a:p>
            <a:pPr lvl="0"/>
            <a:r>
              <a:rPr lang="nl-NL" sz="1400" b="1" dirty="0" smtClean="0">
                <a:latin typeface="Verdana" panose="020B0604030504040204" pitchFamily="34" charset="0"/>
                <a:ea typeface="Verdana" panose="020B0604030504040204" pitchFamily="34" charset="0"/>
                <a:cs typeface="Verdana" panose="020B0604030504040204" pitchFamily="34" charset="0"/>
              </a:rPr>
              <a:t>Welke </a:t>
            </a:r>
            <a:r>
              <a:rPr lang="nl-NL" sz="1400" b="1" dirty="0">
                <a:latin typeface="Verdana" panose="020B0604030504040204" pitchFamily="34" charset="0"/>
                <a:ea typeface="Verdana" panose="020B0604030504040204" pitchFamily="34" charset="0"/>
                <a:cs typeface="Verdana" panose="020B0604030504040204" pitchFamily="34" charset="0"/>
              </a:rPr>
              <a:t>inschrijving </a:t>
            </a:r>
            <a:r>
              <a:rPr lang="nl-NL" sz="1400" b="1" dirty="0" smtClean="0">
                <a:latin typeface="Verdana" panose="020B0604030504040204" pitchFamily="34" charset="0"/>
                <a:ea typeface="Verdana" panose="020B0604030504040204" pitchFamily="34" charset="0"/>
                <a:cs typeface="Verdana" panose="020B0604030504040204" pitchFamily="34" charset="0"/>
              </a:rPr>
              <a:t>is </a:t>
            </a:r>
            <a:r>
              <a:rPr lang="nl-NL" sz="1400" b="1" dirty="0">
                <a:latin typeface="Verdana" panose="020B0604030504040204" pitchFamily="34" charset="0"/>
                <a:ea typeface="Verdana" panose="020B0604030504040204" pitchFamily="34" charset="0"/>
                <a:cs typeface="Verdana" panose="020B0604030504040204" pitchFamily="34" charset="0"/>
              </a:rPr>
              <a:t>de economisch meest voordelige </a:t>
            </a:r>
            <a:r>
              <a:rPr lang="nl-NL" sz="1400" b="1" dirty="0" smtClean="0">
                <a:latin typeface="Verdana" panose="020B0604030504040204" pitchFamily="34" charset="0"/>
                <a:ea typeface="Verdana" panose="020B0604030504040204" pitchFamily="34" charset="0"/>
                <a:cs typeface="Verdana" panose="020B0604030504040204" pitchFamily="34" charset="0"/>
              </a:rPr>
              <a:t>inschrijving?</a:t>
            </a:r>
            <a:endParaRPr lang="nl-NL" sz="1400" b="1" dirty="0" smtClean="0">
              <a:solidFill>
                <a:prstClr val="black"/>
              </a:solidFill>
              <a:latin typeface="Verdana" pitchFamily="34" charset="0"/>
            </a:endParaRPr>
          </a:p>
          <a:p>
            <a:pPr lvl="0"/>
            <a:r>
              <a:rPr lang="nl-NL" sz="1400" dirty="0" smtClean="0">
                <a:solidFill>
                  <a:prstClr val="black"/>
                </a:solidFill>
                <a:latin typeface="Verdana" pitchFamily="34" charset="0"/>
              </a:rPr>
              <a:t>Beoordelingsmethodiek:</a:t>
            </a:r>
          </a:p>
          <a:p>
            <a:pPr marL="284400" lvl="0" indent="-284400">
              <a:buFont typeface="Wingdings" panose="05000000000000000000" pitchFamily="2" charset="2"/>
              <a:buChar char="ü"/>
            </a:pPr>
            <a:r>
              <a:rPr lang="nl-NL" sz="1200" dirty="0" smtClean="0">
                <a:solidFill>
                  <a:prstClr val="black"/>
                </a:solidFill>
                <a:latin typeface="Verdana" pitchFamily="34" charset="0"/>
              </a:rPr>
              <a:t>De </a:t>
            </a:r>
            <a:r>
              <a:rPr lang="nl-NL" sz="1200" dirty="0">
                <a:solidFill>
                  <a:prstClr val="black"/>
                </a:solidFill>
                <a:latin typeface="Verdana" pitchFamily="34" charset="0"/>
              </a:rPr>
              <a:t>inschrijving met de laagste fictieve inschrijvingssom </a:t>
            </a:r>
            <a:r>
              <a:rPr lang="nl-NL" sz="1200" dirty="0" smtClean="0">
                <a:solidFill>
                  <a:prstClr val="black"/>
                </a:solidFill>
                <a:latin typeface="Verdana" pitchFamily="34" charset="0"/>
              </a:rPr>
              <a:t>per perceel </a:t>
            </a:r>
            <a:r>
              <a:rPr lang="nl-NL" sz="1200" dirty="0">
                <a:solidFill>
                  <a:prstClr val="black"/>
                </a:solidFill>
                <a:latin typeface="Verdana" pitchFamily="34" charset="0"/>
              </a:rPr>
              <a:t>wordt aangemerkt als de </a:t>
            </a:r>
            <a:r>
              <a:rPr lang="nl-NL" sz="1200" dirty="0" smtClean="0">
                <a:solidFill>
                  <a:prstClr val="black"/>
                </a:solidFill>
                <a:latin typeface="Verdana" pitchFamily="34" charset="0"/>
              </a:rPr>
              <a:t>economisch </a:t>
            </a:r>
            <a:r>
              <a:rPr lang="nl-NL" sz="1200" dirty="0">
                <a:solidFill>
                  <a:prstClr val="black"/>
                </a:solidFill>
                <a:latin typeface="Verdana" pitchFamily="34" charset="0"/>
              </a:rPr>
              <a:t>meest voordelige </a:t>
            </a:r>
            <a:r>
              <a:rPr lang="nl-NL" sz="1200" dirty="0" smtClean="0">
                <a:solidFill>
                  <a:prstClr val="black"/>
                </a:solidFill>
                <a:latin typeface="Verdana" pitchFamily="34" charset="0"/>
              </a:rPr>
              <a:t>inschrijving</a:t>
            </a:r>
          </a:p>
          <a:p>
            <a:pPr marL="284400" lvl="0" indent="-284400">
              <a:buFont typeface="Wingdings" panose="05000000000000000000" pitchFamily="2" charset="2"/>
              <a:buChar char="ü"/>
            </a:pPr>
            <a:endParaRPr lang="nl-NL" sz="1200" dirty="0" smtClean="0">
              <a:solidFill>
                <a:prstClr val="black"/>
              </a:solidFill>
              <a:latin typeface="Verdana" pitchFamily="34" charset="0"/>
            </a:endParaRPr>
          </a:p>
          <a:p>
            <a:pPr marL="284400" lvl="0" indent="-284400">
              <a:buFont typeface="Wingdings" panose="05000000000000000000" pitchFamily="2" charset="2"/>
              <a:buChar char="ü"/>
            </a:pPr>
            <a:r>
              <a:rPr lang="nl-NL" sz="1200" dirty="0" smtClean="0">
                <a:solidFill>
                  <a:prstClr val="black"/>
                </a:solidFill>
                <a:latin typeface="Verdana" pitchFamily="34" charset="0"/>
              </a:rPr>
              <a:t>De </a:t>
            </a:r>
            <a:r>
              <a:rPr lang="nl-NL" sz="1200" dirty="0">
                <a:solidFill>
                  <a:prstClr val="black"/>
                </a:solidFill>
                <a:latin typeface="Verdana" pitchFamily="34" charset="0"/>
              </a:rPr>
              <a:t>fictieve inschrijvingssom = inschrijvingssom - de totale kwaliteitswaarde</a:t>
            </a:r>
          </a:p>
          <a:p>
            <a:pPr marL="285750" lvl="0" indent="-285750"/>
            <a:endParaRPr lang="nl-NL" sz="1600" dirty="0" smtClean="0">
              <a:latin typeface="Verdana" panose="020B0604030504040204" pitchFamily="34" charset="0"/>
              <a:ea typeface="Verdana" panose="020B0604030504040204" pitchFamily="34" charset="0"/>
            </a:endParaRPr>
          </a:p>
        </p:txBody>
      </p:sp>
      <p:cxnSp>
        <p:nvCxnSpPr>
          <p:cNvPr id="29" name="Elbow Connector 17"/>
          <p:cNvCxnSpPr/>
          <p:nvPr/>
        </p:nvCxnSpPr>
        <p:spPr>
          <a:xfrm flipV="1">
            <a:off x="2593268" y="1896180"/>
            <a:ext cx="520428" cy="1292010"/>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Afgeronde rechthoek 29"/>
          <p:cNvSpPr/>
          <p:nvPr/>
        </p:nvSpPr>
        <p:spPr>
          <a:xfrm>
            <a:off x="671266" y="2322128"/>
            <a:ext cx="1922002" cy="556591"/>
          </a:xfrm>
          <a:prstGeom prst="roundRect">
            <a:avLst/>
          </a:prstGeom>
          <a:solidFill>
            <a:schemeClr val="tx2">
              <a:lumMod val="7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200" dirty="0" smtClean="0">
                <a:latin typeface="Verdana" panose="020B0604030504040204" pitchFamily="34" charset="0"/>
                <a:ea typeface="Verdana" panose="020B0604030504040204" pitchFamily="34" charset="0"/>
              </a:rPr>
              <a:t>Uitsluitingsgronden &amp; geschikheidseisen</a:t>
            </a:r>
            <a:endParaRPr lang="nl-NL" sz="1200" dirty="0">
              <a:latin typeface="Verdana" panose="020B0604030504040204" pitchFamily="34" charset="0"/>
              <a:ea typeface="Verdana" panose="020B0604030504040204" pitchFamily="34" charset="0"/>
            </a:endParaRPr>
          </a:p>
        </p:txBody>
      </p:sp>
      <p:sp>
        <p:nvSpPr>
          <p:cNvPr id="31" name="Afgeronde rechthoek 30"/>
          <p:cNvSpPr/>
          <p:nvPr/>
        </p:nvSpPr>
        <p:spPr>
          <a:xfrm>
            <a:off x="694058" y="2928035"/>
            <a:ext cx="1922002" cy="556591"/>
          </a:xfrm>
          <a:prstGeom prst="roundRect">
            <a:avLst/>
          </a:prstGeom>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smtClean="0">
                <a:latin typeface="Verdana" panose="020B0604030504040204" pitchFamily="34" charset="0"/>
                <a:ea typeface="Verdana" panose="020B0604030504040204" pitchFamily="34" charset="0"/>
              </a:rPr>
              <a:t>Beoordeling kwaliteit en prijs</a:t>
            </a:r>
            <a:endParaRPr lang="nl-NL" sz="1200" dirty="0">
              <a:latin typeface="Verdana" panose="020B0604030504040204" pitchFamily="34" charset="0"/>
              <a:ea typeface="Verdana" panose="020B0604030504040204" pitchFamily="34" charset="0"/>
            </a:endParaRPr>
          </a:p>
        </p:txBody>
      </p:sp>
      <p:sp>
        <p:nvSpPr>
          <p:cNvPr id="32" name="TextBox 28"/>
          <p:cNvSpPr txBox="1"/>
          <p:nvPr/>
        </p:nvSpPr>
        <p:spPr>
          <a:xfrm>
            <a:off x="327283" y="3666733"/>
            <a:ext cx="284813" cy="276999"/>
          </a:xfrm>
          <a:prstGeom prst="rect">
            <a:avLst/>
          </a:prstGeom>
          <a:noFill/>
        </p:spPr>
        <p:txBody>
          <a:bodyPr wrap="square" rtlCol="0">
            <a:spAutoFit/>
          </a:bodyPr>
          <a:lstStyle/>
          <a:p>
            <a:r>
              <a:rPr lang="nl-NL" sz="1200" b="1" dirty="0" smtClean="0">
                <a:latin typeface="Verdana" panose="020B0604030504040204" pitchFamily="34" charset="0"/>
                <a:ea typeface="Verdana" panose="020B0604030504040204" pitchFamily="34" charset="0"/>
              </a:rPr>
              <a:t>4</a:t>
            </a:r>
            <a:endParaRPr lang="en-GB" sz="1200" b="1" dirty="0">
              <a:latin typeface="Verdana" panose="020B0604030504040204" pitchFamily="34" charset="0"/>
              <a:ea typeface="Verdana" panose="020B0604030504040204" pitchFamily="34" charset="0"/>
            </a:endParaRPr>
          </a:p>
        </p:txBody>
      </p:sp>
      <p:sp>
        <p:nvSpPr>
          <p:cNvPr id="33" name="Afgeronde rechthoek 32"/>
          <p:cNvSpPr/>
          <p:nvPr/>
        </p:nvSpPr>
        <p:spPr>
          <a:xfrm>
            <a:off x="671266" y="3526938"/>
            <a:ext cx="1922002" cy="556591"/>
          </a:xfrm>
          <a:prstGeom prst="roundRect">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a:latin typeface="Verdana" panose="020B0604030504040204" pitchFamily="34" charset="0"/>
                <a:ea typeface="Verdana" panose="020B0604030504040204" pitchFamily="34" charset="0"/>
              </a:rPr>
              <a:t>Opvragen </a:t>
            </a:r>
            <a:r>
              <a:rPr lang="nl-NL" sz="1200" dirty="0" smtClean="0">
                <a:latin typeface="Verdana" panose="020B0604030504040204" pitchFamily="34" charset="0"/>
                <a:ea typeface="Verdana" panose="020B0604030504040204" pitchFamily="34" charset="0"/>
              </a:rPr>
              <a:t>bewijsstukken</a:t>
            </a:r>
            <a:endParaRPr lang="nl-NL" sz="1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0837081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nvGraphicFramePr>
        <p:xfrm>
          <a:off x="38098" y="70140"/>
          <a:ext cx="3023470" cy="8572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jdelijke aanduiding voor voettekst 1"/>
          <p:cNvSpPr>
            <a:spLocks noGrp="1"/>
          </p:cNvSpPr>
          <p:nvPr>
            <p:ph type="ftr" sz="quarter" idx="3"/>
          </p:nvPr>
        </p:nvSpPr>
        <p:spPr>
          <a:xfrm>
            <a:off x="4572000" y="4767263"/>
            <a:ext cx="4391024"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21</a:t>
            </a:fld>
            <a:endParaRPr lang="nl-NL" dirty="0"/>
          </a:p>
        </p:txBody>
      </p:sp>
      <p:pic>
        <p:nvPicPr>
          <p:cNvPr id="6" name="Afbeelding 5" descr="RO_BZK_RVB_Logo_2_PowerPoint16I9.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
        <p:nvSpPr>
          <p:cNvPr id="24" name="Rechthoek 23"/>
          <p:cNvSpPr/>
          <p:nvPr/>
        </p:nvSpPr>
        <p:spPr>
          <a:xfrm>
            <a:off x="-13252" y="987135"/>
            <a:ext cx="8805600" cy="584775"/>
          </a:xfrm>
          <a:prstGeom prst="rect">
            <a:avLst/>
          </a:prstGeom>
        </p:spPr>
        <p:txBody>
          <a:bodyPr wrap="square">
            <a:spAutoFit/>
          </a:bodyPr>
          <a:lstStyle/>
          <a:p>
            <a:endParaRPr lang="nl-NL" sz="1600" b="1" dirty="0" smtClean="0">
              <a:latin typeface="Verdana" pitchFamily="34" charset="0"/>
              <a:ea typeface="Verdana" pitchFamily="34" charset="0"/>
              <a:cs typeface="Verdana" pitchFamily="34" charset="0"/>
            </a:endParaRPr>
          </a:p>
          <a:p>
            <a:pPr marL="176213"/>
            <a:r>
              <a:rPr lang="nl-NL" sz="1600" b="1" dirty="0" smtClean="0">
                <a:latin typeface="Verdana" pitchFamily="34" charset="0"/>
                <a:ea typeface="Verdana" pitchFamily="34" charset="0"/>
                <a:cs typeface="Verdana" pitchFamily="34" charset="0"/>
              </a:rPr>
              <a:t>Het beoordelen van de inschrijving</a:t>
            </a:r>
            <a:endParaRPr lang="nl-NL" sz="1600" dirty="0">
              <a:latin typeface="Verdana" panose="020B0604030504040204" pitchFamily="34" charset="0"/>
              <a:ea typeface="Verdana" panose="020B0604030504040204" pitchFamily="34" charset="0"/>
              <a:cs typeface="Verdana" panose="020B0604030504040204" pitchFamily="34" charset="0"/>
            </a:endParaRPr>
          </a:p>
        </p:txBody>
      </p:sp>
      <p:sp>
        <p:nvSpPr>
          <p:cNvPr id="15" name="TextBox 26"/>
          <p:cNvSpPr txBox="1"/>
          <p:nvPr/>
        </p:nvSpPr>
        <p:spPr>
          <a:xfrm>
            <a:off x="359599" y="1866910"/>
            <a:ext cx="284813" cy="276999"/>
          </a:xfrm>
          <a:prstGeom prst="rect">
            <a:avLst/>
          </a:prstGeom>
          <a:noFill/>
        </p:spPr>
        <p:txBody>
          <a:bodyPr wrap="square" rtlCol="0">
            <a:spAutoFit/>
          </a:bodyPr>
          <a:lstStyle/>
          <a:p>
            <a:r>
              <a:rPr lang="nl-NL" sz="1200" b="1" dirty="0" smtClean="0">
                <a:latin typeface="Verdana" panose="020B0604030504040204" pitchFamily="34" charset="0"/>
                <a:ea typeface="Verdana" panose="020B0604030504040204" pitchFamily="34" charset="0"/>
              </a:rPr>
              <a:t>1</a:t>
            </a:r>
            <a:endParaRPr lang="en-GB" sz="1200" b="1" dirty="0">
              <a:latin typeface="Verdana" panose="020B0604030504040204" pitchFamily="34" charset="0"/>
              <a:ea typeface="Verdana" panose="020B0604030504040204" pitchFamily="34" charset="0"/>
            </a:endParaRPr>
          </a:p>
        </p:txBody>
      </p:sp>
      <p:sp>
        <p:nvSpPr>
          <p:cNvPr id="16" name="TextBox 27"/>
          <p:cNvSpPr txBox="1"/>
          <p:nvPr/>
        </p:nvSpPr>
        <p:spPr>
          <a:xfrm>
            <a:off x="342734" y="2455177"/>
            <a:ext cx="284813" cy="276999"/>
          </a:xfrm>
          <a:prstGeom prst="rect">
            <a:avLst/>
          </a:prstGeom>
          <a:noFill/>
        </p:spPr>
        <p:txBody>
          <a:bodyPr wrap="square" rtlCol="0">
            <a:spAutoFit/>
          </a:bodyPr>
          <a:lstStyle/>
          <a:p>
            <a:r>
              <a:rPr lang="nl-NL" sz="1200" b="1" dirty="0" smtClean="0">
                <a:latin typeface="Verdana" panose="020B0604030504040204" pitchFamily="34" charset="0"/>
                <a:ea typeface="Verdana" panose="020B0604030504040204" pitchFamily="34" charset="0"/>
              </a:rPr>
              <a:t>2</a:t>
            </a:r>
            <a:endParaRPr lang="en-GB" sz="1200" b="1" dirty="0">
              <a:latin typeface="Verdana" panose="020B0604030504040204" pitchFamily="34" charset="0"/>
              <a:ea typeface="Verdana" panose="020B0604030504040204" pitchFamily="34" charset="0"/>
            </a:endParaRPr>
          </a:p>
        </p:txBody>
      </p:sp>
      <p:sp>
        <p:nvSpPr>
          <p:cNvPr id="26" name="TextBox 28"/>
          <p:cNvSpPr txBox="1"/>
          <p:nvPr/>
        </p:nvSpPr>
        <p:spPr>
          <a:xfrm>
            <a:off x="350075" y="3046839"/>
            <a:ext cx="284813" cy="276999"/>
          </a:xfrm>
          <a:prstGeom prst="rect">
            <a:avLst/>
          </a:prstGeom>
          <a:noFill/>
        </p:spPr>
        <p:txBody>
          <a:bodyPr wrap="square" rtlCol="0">
            <a:spAutoFit/>
          </a:bodyPr>
          <a:lstStyle/>
          <a:p>
            <a:r>
              <a:rPr lang="nl-NL" sz="1200" b="1" dirty="0">
                <a:latin typeface="Verdana" panose="020B0604030504040204" pitchFamily="34" charset="0"/>
                <a:ea typeface="Verdana" panose="020B0604030504040204" pitchFamily="34" charset="0"/>
              </a:rPr>
              <a:t>3</a:t>
            </a:r>
            <a:endParaRPr lang="en-GB" sz="1200" b="1" dirty="0">
              <a:latin typeface="Verdana" panose="020B0604030504040204" pitchFamily="34" charset="0"/>
              <a:ea typeface="Verdana" panose="020B0604030504040204" pitchFamily="34" charset="0"/>
            </a:endParaRPr>
          </a:p>
        </p:txBody>
      </p:sp>
      <p:sp>
        <p:nvSpPr>
          <p:cNvPr id="27" name="Afgeronde rechthoek 26"/>
          <p:cNvSpPr/>
          <p:nvPr/>
        </p:nvSpPr>
        <p:spPr>
          <a:xfrm>
            <a:off x="671266" y="1734362"/>
            <a:ext cx="1922002" cy="556591"/>
          </a:xfrm>
          <a:prstGeom prst="roundRect">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smtClean="0">
                <a:latin typeface="Verdana" panose="020B0604030504040204" pitchFamily="34" charset="0"/>
                <a:ea typeface="Verdana" panose="020B0604030504040204" pitchFamily="34" charset="0"/>
              </a:rPr>
              <a:t>Volledigheid &amp; geldigheid</a:t>
            </a:r>
            <a:endParaRPr lang="nl-NL" sz="1200" dirty="0">
              <a:latin typeface="Verdana" panose="020B0604030504040204" pitchFamily="34" charset="0"/>
              <a:ea typeface="Verdana" panose="020B0604030504040204" pitchFamily="34" charset="0"/>
            </a:endParaRPr>
          </a:p>
        </p:txBody>
      </p:sp>
      <p:sp>
        <p:nvSpPr>
          <p:cNvPr id="28" name="Rectangle 9"/>
          <p:cNvSpPr/>
          <p:nvPr/>
        </p:nvSpPr>
        <p:spPr>
          <a:xfrm>
            <a:off x="3161802" y="1746563"/>
            <a:ext cx="5643798" cy="2308324"/>
          </a:xfrm>
          <a:prstGeom prst="rect">
            <a:avLst/>
          </a:prstGeom>
        </p:spPr>
        <p:txBody>
          <a:bodyPr wrap="square">
            <a:spAutoFit/>
          </a:bodyPr>
          <a:lstStyle/>
          <a:p>
            <a:pPr lvl="0"/>
            <a:r>
              <a:rPr lang="nl-NL" sz="1400" b="1" dirty="0" smtClean="0">
                <a:latin typeface="Verdana" panose="020B0604030504040204" pitchFamily="34" charset="0"/>
                <a:ea typeface="Verdana" panose="020B0604030504040204" pitchFamily="34" charset="0"/>
                <a:cs typeface="Verdana" panose="020B0604030504040204" pitchFamily="34" charset="0"/>
              </a:rPr>
              <a:t>Komt </a:t>
            </a:r>
            <a:r>
              <a:rPr lang="nl-NL" sz="1400" b="1" dirty="0">
                <a:latin typeface="Verdana" panose="020B0604030504040204" pitchFamily="34" charset="0"/>
                <a:ea typeface="Verdana" panose="020B0604030504040204" pitchFamily="34" charset="0"/>
                <a:cs typeface="Verdana" panose="020B0604030504040204" pitchFamily="34" charset="0"/>
              </a:rPr>
              <a:t>u in aanmerking voor </a:t>
            </a:r>
            <a:r>
              <a:rPr lang="nl-NL" sz="1400" b="1" dirty="0" smtClean="0">
                <a:latin typeface="Verdana" panose="020B0604030504040204" pitchFamily="34" charset="0"/>
                <a:ea typeface="Verdana" panose="020B0604030504040204" pitchFamily="34" charset="0"/>
                <a:cs typeface="Verdana" panose="020B0604030504040204" pitchFamily="34" charset="0"/>
              </a:rPr>
              <a:t>voorgenomen gunning?</a:t>
            </a:r>
            <a:endParaRPr lang="nl-NL" sz="1400" b="1" dirty="0">
              <a:latin typeface="Verdana" panose="020B0604030504040204" pitchFamily="34" charset="0"/>
              <a:ea typeface="Verdana" panose="020B0604030504040204" pitchFamily="34" charset="0"/>
              <a:cs typeface="Verdana" panose="020B0604030504040204" pitchFamily="34" charset="0"/>
            </a:endParaRPr>
          </a:p>
          <a:p>
            <a:pPr lvl="0"/>
            <a:r>
              <a:rPr lang="nl-NL" sz="1400" dirty="0" smtClean="0">
                <a:latin typeface="Verdana" panose="020B0604030504040204" pitchFamily="34" charset="0"/>
                <a:ea typeface="Verdana" panose="020B0604030504040204" pitchFamily="34" charset="0"/>
                <a:cs typeface="Verdana" pitchFamily="34" charset="0"/>
              </a:rPr>
              <a:t>Tijdig en correct (binnen 7 dagen na verzoek), indienen:</a:t>
            </a:r>
          </a:p>
          <a:p>
            <a:pPr marL="285750" lvl="0" indent="-285750">
              <a:buFont typeface="Wingdings" pitchFamily="2" charset="2"/>
              <a:buChar char="ü"/>
            </a:pPr>
            <a:r>
              <a:rPr lang="nl-NL" sz="1400" dirty="0" smtClean="0">
                <a:latin typeface="Verdana" panose="020B0604030504040204" pitchFamily="34" charset="0"/>
                <a:ea typeface="Verdana" panose="020B0604030504040204" pitchFamily="34" charset="0"/>
                <a:cs typeface="Verdana" pitchFamily="34" charset="0"/>
              </a:rPr>
              <a:t>Gedragsverklaring </a:t>
            </a:r>
            <a:r>
              <a:rPr lang="nl-NL" sz="1400" dirty="0">
                <a:latin typeface="Verdana" panose="020B0604030504040204" pitchFamily="34" charset="0"/>
                <a:ea typeface="Verdana" panose="020B0604030504040204" pitchFamily="34" charset="0"/>
                <a:cs typeface="Verdana" panose="020B0604030504040204" pitchFamily="34" charset="0"/>
              </a:rPr>
              <a:t>aanbesteden (GVA) </a:t>
            </a:r>
          </a:p>
          <a:p>
            <a:pPr marL="285750" lvl="0" indent="-285750">
              <a:buFont typeface="Wingdings" pitchFamily="2" charset="2"/>
              <a:buChar char="ü"/>
            </a:pPr>
            <a:r>
              <a:rPr lang="nl-NL" sz="1400" dirty="0" smtClean="0">
                <a:latin typeface="Verdana" panose="020B0604030504040204" pitchFamily="34" charset="0"/>
                <a:ea typeface="Verdana" panose="020B0604030504040204" pitchFamily="34" charset="0"/>
                <a:cs typeface="Verdana" panose="020B0604030504040204" pitchFamily="34" charset="0"/>
              </a:rPr>
              <a:t>Uittreksel </a:t>
            </a:r>
            <a:r>
              <a:rPr lang="nl-NL" sz="1400" dirty="0">
                <a:latin typeface="Verdana" panose="020B0604030504040204" pitchFamily="34" charset="0"/>
                <a:ea typeface="Verdana" panose="020B0604030504040204" pitchFamily="34" charset="0"/>
                <a:cs typeface="Verdana" panose="020B0604030504040204" pitchFamily="34" charset="0"/>
              </a:rPr>
              <a:t>Handelsregister met evt. </a:t>
            </a:r>
            <a:r>
              <a:rPr lang="nl-NL" sz="1400" dirty="0" smtClean="0">
                <a:latin typeface="Verdana" panose="020B0604030504040204" pitchFamily="34" charset="0"/>
                <a:ea typeface="Verdana" panose="020B0604030504040204" pitchFamily="34" charset="0"/>
                <a:cs typeface="Verdana" pitchFamily="34" charset="0"/>
              </a:rPr>
              <a:t>volmacht</a:t>
            </a:r>
          </a:p>
          <a:p>
            <a:pPr marL="285750" lvl="0" indent="-285750">
              <a:buFont typeface="Wingdings" pitchFamily="2" charset="2"/>
              <a:buChar char="ü"/>
            </a:pPr>
            <a:r>
              <a:rPr lang="nl-NL" sz="1400" dirty="0" smtClean="0">
                <a:latin typeface="Verdana" panose="020B0604030504040204" pitchFamily="34" charset="0"/>
                <a:ea typeface="Verdana" panose="020B0604030504040204" pitchFamily="34" charset="0"/>
                <a:cs typeface="Verdana" pitchFamily="34" charset="0"/>
              </a:rPr>
              <a:t>Verklaring </a:t>
            </a:r>
            <a:r>
              <a:rPr lang="nl-NL" sz="1400" dirty="0">
                <a:latin typeface="Verdana" panose="020B0604030504040204" pitchFamily="34" charset="0"/>
                <a:ea typeface="Verdana" panose="020B0604030504040204" pitchFamily="34" charset="0"/>
                <a:cs typeface="Verdana" panose="020B0604030504040204" pitchFamily="34" charset="0"/>
              </a:rPr>
              <a:t>belastingdienst fiscale </a:t>
            </a:r>
            <a:r>
              <a:rPr lang="nl-NL" sz="1400" dirty="0" smtClean="0">
                <a:latin typeface="Verdana" panose="020B0604030504040204" pitchFamily="34" charset="0"/>
                <a:ea typeface="Verdana" panose="020B0604030504040204" pitchFamily="34" charset="0"/>
                <a:cs typeface="Verdana" pitchFamily="34" charset="0"/>
              </a:rPr>
              <a:t>verplichtingen</a:t>
            </a:r>
          </a:p>
          <a:p>
            <a:pPr marL="285750" lvl="0" indent="-285750">
              <a:buFont typeface="Wingdings" pitchFamily="2" charset="2"/>
              <a:buChar char="ü"/>
            </a:pPr>
            <a:r>
              <a:rPr lang="nl-NL" sz="1400" dirty="0" smtClean="0">
                <a:latin typeface="Verdana" panose="020B0604030504040204" pitchFamily="34" charset="0"/>
                <a:ea typeface="Verdana" panose="020B0604030504040204" pitchFamily="34" charset="0"/>
                <a:cs typeface="Verdana" pitchFamily="34" charset="0"/>
              </a:rPr>
              <a:t>Kopie geldig VCA** </a:t>
            </a:r>
          </a:p>
          <a:p>
            <a:pPr marL="285750" lvl="0" indent="-285750">
              <a:buFont typeface="Wingdings" pitchFamily="2" charset="2"/>
              <a:buChar char="ü"/>
            </a:pPr>
            <a:r>
              <a:rPr lang="nl-NL" sz="1400" dirty="0" smtClean="0">
                <a:latin typeface="Verdana" panose="020B0604030504040204" pitchFamily="34" charset="0"/>
                <a:ea typeface="Verdana" panose="020B0604030504040204" pitchFamily="34" charset="0"/>
                <a:cs typeface="Verdana" pitchFamily="34" charset="0"/>
              </a:rPr>
              <a:t>Kopie geldig ISO 9001:2015 certificaat</a:t>
            </a:r>
          </a:p>
          <a:p>
            <a:pPr marL="285750" lvl="0" indent="-285750"/>
            <a:endParaRPr lang="nl-NL" sz="1600" dirty="0" smtClean="0">
              <a:latin typeface="Verdana" panose="020B0604030504040204" pitchFamily="34" charset="0"/>
              <a:ea typeface="Verdana" panose="020B0604030504040204" pitchFamily="34" charset="0"/>
            </a:endParaRPr>
          </a:p>
          <a:p>
            <a:pPr marL="285750" lvl="0" indent="-285750"/>
            <a:endParaRPr lang="nl-NL" sz="1600" dirty="0" smtClean="0">
              <a:latin typeface="Verdana" panose="020B0604030504040204" pitchFamily="34" charset="0"/>
              <a:ea typeface="Verdana" panose="020B0604030504040204" pitchFamily="34" charset="0"/>
            </a:endParaRPr>
          </a:p>
          <a:p>
            <a:pPr marL="285750" indent="-285750"/>
            <a:r>
              <a:rPr lang="nl-NL" sz="1400" b="1" i="1" dirty="0">
                <a:solidFill>
                  <a:srgbClr val="4F81BD"/>
                </a:solidFill>
                <a:latin typeface="Verdana" panose="020B0604030504040204" pitchFamily="34" charset="0"/>
                <a:ea typeface="Verdana" panose="020B0604030504040204" pitchFamily="34" charset="0"/>
                <a:cs typeface="Verdana" panose="020B0604030504040204" pitchFamily="34" charset="0"/>
              </a:rPr>
              <a:t>Let op behandeltermijn bij dienst </a:t>
            </a:r>
            <a:r>
              <a:rPr lang="nl-NL" sz="1400" b="1" i="1" dirty="0" err="1" smtClean="0">
                <a:solidFill>
                  <a:srgbClr val="4F81BD"/>
                </a:solidFill>
                <a:latin typeface="Verdana" panose="020B0604030504040204" pitchFamily="34" charset="0"/>
                <a:ea typeface="Verdana" panose="020B0604030504040204" pitchFamily="34" charset="0"/>
                <a:cs typeface="Verdana" panose="020B0604030504040204" pitchFamily="34" charset="0"/>
              </a:rPr>
              <a:t>Justis</a:t>
            </a:r>
            <a:r>
              <a:rPr lang="nl-NL" sz="1400" b="1" i="1" dirty="0" smtClean="0">
                <a:solidFill>
                  <a:srgbClr val="4F81BD"/>
                </a:solidFill>
                <a:latin typeface="Verdana" panose="020B0604030504040204" pitchFamily="34" charset="0"/>
                <a:ea typeface="Verdana" panose="020B0604030504040204" pitchFamily="34" charset="0"/>
                <a:cs typeface="Verdana" panose="020B0604030504040204" pitchFamily="34" charset="0"/>
              </a:rPr>
              <a:t> bij GVA</a:t>
            </a:r>
            <a:endParaRPr lang="nl-NL" sz="1400" b="1" i="1" dirty="0">
              <a:solidFill>
                <a:srgbClr val="4F81BD"/>
              </a:solidFill>
              <a:latin typeface="Verdana" panose="020B0604030504040204" pitchFamily="34" charset="0"/>
              <a:ea typeface="Verdana" panose="020B0604030504040204" pitchFamily="34" charset="0"/>
              <a:cs typeface="Verdana" panose="020B0604030504040204" pitchFamily="34" charset="0"/>
            </a:endParaRPr>
          </a:p>
        </p:txBody>
      </p:sp>
      <p:sp>
        <p:nvSpPr>
          <p:cNvPr id="30" name="Afgeronde rechthoek 29"/>
          <p:cNvSpPr/>
          <p:nvPr/>
        </p:nvSpPr>
        <p:spPr>
          <a:xfrm>
            <a:off x="671266" y="2322128"/>
            <a:ext cx="1922002" cy="556591"/>
          </a:xfrm>
          <a:prstGeom prst="roundRect">
            <a:avLst/>
          </a:prstGeom>
          <a:solidFill>
            <a:schemeClr val="tx2">
              <a:lumMod val="7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200" dirty="0" smtClean="0">
                <a:latin typeface="Verdana" panose="020B0604030504040204" pitchFamily="34" charset="0"/>
                <a:ea typeface="Verdana" panose="020B0604030504040204" pitchFamily="34" charset="0"/>
              </a:rPr>
              <a:t>Uitsluitingsgronden &amp; geschikheidseisen</a:t>
            </a:r>
            <a:endParaRPr lang="nl-NL" sz="1200" dirty="0">
              <a:latin typeface="Verdana" panose="020B0604030504040204" pitchFamily="34" charset="0"/>
              <a:ea typeface="Verdana" panose="020B0604030504040204" pitchFamily="34" charset="0"/>
            </a:endParaRPr>
          </a:p>
        </p:txBody>
      </p:sp>
      <p:sp>
        <p:nvSpPr>
          <p:cNvPr id="31" name="Afgeronde rechthoek 30"/>
          <p:cNvSpPr/>
          <p:nvPr/>
        </p:nvSpPr>
        <p:spPr>
          <a:xfrm>
            <a:off x="694058" y="2928035"/>
            <a:ext cx="1922002" cy="556591"/>
          </a:xfrm>
          <a:prstGeom prst="roundRect">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smtClean="0">
                <a:latin typeface="Verdana" panose="020B0604030504040204" pitchFamily="34" charset="0"/>
                <a:ea typeface="Verdana" panose="020B0604030504040204" pitchFamily="34" charset="0"/>
              </a:rPr>
              <a:t>Beoordeling kwaliteit en prijs</a:t>
            </a:r>
            <a:endParaRPr lang="nl-NL" sz="1200" dirty="0">
              <a:latin typeface="Verdana" panose="020B0604030504040204" pitchFamily="34" charset="0"/>
              <a:ea typeface="Verdana" panose="020B0604030504040204" pitchFamily="34" charset="0"/>
            </a:endParaRPr>
          </a:p>
        </p:txBody>
      </p:sp>
      <p:sp>
        <p:nvSpPr>
          <p:cNvPr id="17" name="TextBox 28"/>
          <p:cNvSpPr txBox="1"/>
          <p:nvPr/>
        </p:nvSpPr>
        <p:spPr>
          <a:xfrm>
            <a:off x="327283" y="3650658"/>
            <a:ext cx="284813" cy="276999"/>
          </a:xfrm>
          <a:prstGeom prst="rect">
            <a:avLst/>
          </a:prstGeom>
          <a:noFill/>
        </p:spPr>
        <p:txBody>
          <a:bodyPr wrap="square" rtlCol="0">
            <a:spAutoFit/>
          </a:bodyPr>
          <a:lstStyle/>
          <a:p>
            <a:r>
              <a:rPr lang="nl-NL" sz="1200" b="1" dirty="0" smtClean="0">
                <a:latin typeface="Verdana" panose="020B0604030504040204" pitchFamily="34" charset="0"/>
                <a:ea typeface="Verdana" panose="020B0604030504040204" pitchFamily="34" charset="0"/>
              </a:rPr>
              <a:t>4</a:t>
            </a:r>
            <a:endParaRPr lang="en-GB" sz="1200" b="1" dirty="0">
              <a:latin typeface="Verdana" panose="020B0604030504040204" pitchFamily="34" charset="0"/>
              <a:ea typeface="Verdana" panose="020B0604030504040204" pitchFamily="34" charset="0"/>
            </a:endParaRPr>
          </a:p>
        </p:txBody>
      </p:sp>
      <p:sp>
        <p:nvSpPr>
          <p:cNvPr id="18" name="Afgeronde rechthoek 17"/>
          <p:cNvSpPr/>
          <p:nvPr/>
        </p:nvSpPr>
        <p:spPr>
          <a:xfrm>
            <a:off x="671266" y="3531854"/>
            <a:ext cx="1922002" cy="556591"/>
          </a:xfrm>
          <a:prstGeom prst="roundRect">
            <a:avLst/>
          </a:prstGeom>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a:latin typeface="Verdana" panose="020B0604030504040204" pitchFamily="34" charset="0"/>
                <a:ea typeface="Verdana" panose="020B0604030504040204" pitchFamily="34" charset="0"/>
              </a:rPr>
              <a:t>Opvragen </a:t>
            </a:r>
            <a:r>
              <a:rPr lang="nl-NL" sz="1200" dirty="0" smtClean="0">
                <a:latin typeface="Verdana" panose="020B0604030504040204" pitchFamily="34" charset="0"/>
                <a:ea typeface="Verdana" panose="020B0604030504040204" pitchFamily="34" charset="0"/>
              </a:rPr>
              <a:t>bewijsstukken</a:t>
            </a:r>
            <a:endParaRPr lang="nl-NL" sz="1200" dirty="0">
              <a:latin typeface="Verdana" panose="020B0604030504040204" pitchFamily="34" charset="0"/>
              <a:ea typeface="Verdana" panose="020B0604030504040204" pitchFamily="34" charset="0"/>
            </a:endParaRPr>
          </a:p>
        </p:txBody>
      </p:sp>
      <p:cxnSp>
        <p:nvCxnSpPr>
          <p:cNvPr id="34" name="Gebogen verbindingslijn 33"/>
          <p:cNvCxnSpPr>
            <a:stCxn id="18" idx="3"/>
          </p:cNvCxnSpPr>
          <p:nvPr/>
        </p:nvCxnSpPr>
        <p:spPr>
          <a:xfrm flipV="1">
            <a:off x="2593268" y="1931229"/>
            <a:ext cx="568534" cy="1878921"/>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17392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p:cNvSpPr>
            <a:spLocks noGrp="1"/>
          </p:cNvSpPr>
          <p:nvPr>
            <p:ph type="body" sz="quarter" idx="10"/>
          </p:nvPr>
        </p:nvSpPr>
        <p:spPr>
          <a:xfrm>
            <a:off x="327599" y="1324800"/>
            <a:ext cx="8635425" cy="3240000"/>
          </a:xfrm>
        </p:spPr>
        <p:txBody>
          <a:bodyPr/>
          <a:lstStyle/>
          <a:p>
            <a:r>
              <a:rPr lang="nl-NL" b="1" dirty="0"/>
              <a:t>Gunningsbeslissing</a:t>
            </a:r>
          </a:p>
          <a:p>
            <a:endParaRPr lang="nl-NL" dirty="0"/>
          </a:p>
          <a:p>
            <a:pPr lvl="1">
              <a:buFont typeface="Arial" pitchFamily="34" charset="0"/>
              <a:buChar char="•"/>
            </a:pPr>
            <a:r>
              <a:rPr lang="nl-NL" dirty="0"/>
              <a:t>Gelijktijdige verzending voorgenomen gunningsbeslissing naar alle inschrijvers per perceel</a:t>
            </a:r>
          </a:p>
          <a:p>
            <a:pPr>
              <a:buFont typeface="Arial" pitchFamily="34" charset="0"/>
              <a:buChar char="•"/>
            </a:pPr>
            <a:endParaRPr lang="nl-NL" dirty="0"/>
          </a:p>
          <a:p>
            <a:pPr lvl="1">
              <a:buFont typeface="Arial" pitchFamily="34" charset="0"/>
              <a:buChar char="•"/>
            </a:pPr>
            <a:r>
              <a:rPr lang="nl-NL" dirty="0"/>
              <a:t>Wettelijke </a:t>
            </a:r>
            <a:r>
              <a:rPr lang="nl-NL" dirty="0" smtClean="0"/>
              <a:t>beroepsperiode (bezwaartermijn) van </a:t>
            </a:r>
            <a:r>
              <a:rPr lang="nl-NL" dirty="0"/>
              <a:t>20 kalenderdagen </a:t>
            </a:r>
          </a:p>
          <a:p>
            <a:r>
              <a:rPr lang="nl-NL" dirty="0"/>
              <a:t>	</a:t>
            </a:r>
          </a:p>
          <a:p>
            <a:r>
              <a:rPr lang="nl-NL" dirty="0"/>
              <a:t>Geen bezwaren?</a:t>
            </a:r>
          </a:p>
          <a:p>
            <a:pPr lvl="1">
              <a:buFont typeface="Arial" pitchFamily="34" charset="0"/>
              <a:buChar char="•"/>
            </a:pPr>
            <a:r>
              <a:rPr lang="nl-NL" dirty="0"/>
              <a:t>Definitieve gunning raamovereenkomsten per perceel</a:t>
            </a:r>
          </a:p>
          <a:p>
            <a:endParaRPr lang="nl-NL" dirty="0"/>
          </a:p>
          <a:p>
            <a:endParaRPr lang="nl-NL" dirty="0"/>
          </a:p>
        </p:txBody>
      </p:sp>
      <p:graphicFrame>
        <p:nvGraphicFramePr>
          <p:cNvPr id="9" name="Diagram 8"/>
          <p:cNvGraphicFramePr/>
          <p:nvPr>
            <p:extLst/>
          </p:nvPr>
        </p:nvGraphicFramePr>
        <p:xfrm>
          <a:off x="38098" y="70140"/>
          <a:ext cx="3023470" cy="8572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jdelijke aanduiding voor voettekst 1"/>
          <p:cNvSpPr>
            <a:spLocks noGrp="1"/>
          </p:cNvSpPr>
          <p:nvPr>
            <p:ph type="ftr" sz="quarter" idx="3"/>
          </p:nvPr>
        </p:nvSpPr>
        <p:spPr>
          <a:xfrm>
            <a:off x="4291147" y="4767263"/>
            <a:ext cx="4456853"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22</a:t>
            </a:fld>
            <a:endParaRPr lang="nl-NL" dirty="0"/>
          </a:p>
        </p:txBody>
      </p:sp>
      <p:pic>
        <p:nvPicPr>
          <p:cNvPr id="6" name="Afbeelding 5" descr="RO_BZK_RVB_Logo_2_PowerPoint16I9.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15786057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2638426" y="981076"/>
            <a:ext cx="3398110" cy="3634960"/>
          </a:xfrm>
          <a:prstGeom prst="rect">
            <a:avLst/>
          </a:prstGeom>
          <a:noFill/>
          <a:ln w="9525">
            <a:noFill/>
            <a:miter lim="800000"/>
            <a:headEnd/>
            <a:tailEnd/>
          </a:ln>
        </p:spPr>
      </p:pic>
      <p:sp>
        <p:nvSpPr>
          <p:cNvPr id="8" name="Tijdelijke aanduiding voor tekst 4"/>
          <p:cNvSpPr>
            <a:spLocks noGrp="1"/>
          </p:cNvSpPr>
          <p:nvPr>
            <p:ph type="body" sz="quarter" idx="10"/>
          </p:nvPr>
        </p:nvSpPr>
        <p:spPr>
          <a:xfrm>
            <a:off x="0" y="958436"/>
            <a:ext cx="4330645" cy="3657600"/>
          </a:xfrm>
        </p:spPr>
        <p:txBody>
          <a:bodyPr/>
          <a:lstStyle/>
          <a:p>
            <a:endParaRPr lang="nl-NL" b="1" dirty="0"/>
          </a:p>
          <a:p>
            <a:pPr marL="180975"/>
            <a:r>
              <a:rPr lang="nl-NL" b="1" dirty="0"/>
              <a:t>Vragen?</a:t>
            </a:r>
            <a:endParaRPr lang="nl-NL" dirty="0"/>
          </a:p>
        </p:txBody>
      </p:sp>
      <p:sp>
        <p:nvSpPr>
          <p:cNvPr id="2" name="Tijdelijke aanduiding voor voettekst 1"/>
          <p:cNvSpPr>
            <a:spLocks noGrp="1"/>
          </p:cNvSpPr>
          <p:nvPr>
            <p:ph type="ftr" sz="quarter" idx="3"/>
          </p:nvPr>
        </p:nvSpPr>
        <p:spPr>
          <a:xfrm>
            <a:off x="4235569" y="4767263"/>
            <a:ext cx="4572001"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23</a:t>
            </a:fld>
            <a:endParaRPr lang="nl-NL" dirty="0"/>
          </a:p>
        </p:txBody>
      </p:sp>
      <p:pic>
        <p:nvPicPr>
          <p:cNvPr id="6" name="Afbeelding 5" descr="RO_BZK_RVB_Logo_2_PowerPoint16I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6419673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hoek 7"/>
          <p:cNvSpPr/>
          <p:nvPr/>
        </p:nvSpPr>
        <p:spPr>
          <a:xfrm>
            <a:off x="352424" y="1672126"/>
            <a:ext cx="8458200" cy="830997"/>
          </a:xfrm>
          <a:prstGeom prst="rect">
            <a:avLst/>
          </a:prstGeom>
        </p:spPr>
        <p:txBody>
          <a:bodyPr wrap="square">
            <a:spAutoFit/>
          </a:bodyPr>
          <a:lstStyle/>
          <a:p>
            <a:pPr lvl="0" algn="ctr"/>
            <a:r>
              <a:rPr lang="nl-NL" sz="4800" b="1" dirty="0">
                <a:ln w="31550" cmpd="sng">
                  <a:gradFill>
                    <a:gsLst>
                      <a:gs pos="25000">
                        <a:srgbClr val="4F81BD">
                          <a:shade val="25000"/>
                          <a:satMod val="190000"/>
                        </a:srgbClr>
                      </a:gs>
                      <a:gs pos="80000">
                        <a:srgbClr val="4F81BD">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rPr>
              <a:t>Contractmanagement</a:t>
            </a:r>
          </a:p>
        </p:txBody>
      </p:sp>
      <p:pic>
        <p:nvPicPr>
          <p:cNvPr id="7" name="Afbeelding 6" descr="RO_BZK_RVB_Logo_2_PowerPoint16I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1355" y="0"/>
            <a:ext cx="5400339" cy="1404378"/>
          </a:xfrm>
          <a:prstGeom prst="rect">
            <a:avLst/>
          </a:prstGeom>
        </p:spPr>
      </p:pic>
      <p:sp>
        <p:nvSpPr>
          <p:cNvPr id="2" name="Tijdelijke aanduiding voor voettekst 1"/>
          <p:cNvSpPr>
            <a:spLocks noGrp="1"/>
          </p:cNvSpPr>
          <p:nvPr>
            <p:ph type="ftr" sz="quarter" idx="3"/>
          </p:nvPr>
        </p:nvSpPr>
        <p:spPr>
          <a:xfrm>
            <a:off x="5323115" y="4766400"/>
            <a:ext cx="3331872" cy="244800"/>
          </a:xfrm>
        </p:spPr>
        <p:txBody>
          <a:bodyPr/>
          <a:lstStyle/>
          <a:p>
            <a:pPr defTabSz="449263"/>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24</a:t>
            </a:fld>
            <a:endParaRPr lang="nl-NL" dirty="0"/>
          </a:p>
        </p:txBody>
      </p:sp>
      <p:sp>
        <p:nvSpPr>
          <p:cNvPr id="4" name="Tekstvak 3"/>
          <p:cNvSpPr txBox="1"/>
          <p:nvPr/>
        </p:nvSpPr>
        <p:spPr>
          <a:xfrm>
            <a:off x="5335379" y="4085692"/>
            <a:ext cx="3475245" cy="338554"/>
          </a:xfrm>
          <a:prstGeom prst="rect">
            <a:avLst/>
          </a:prstGeom>
          <a:noFill/>
        </p:spPr>
        <p:txBody>
          <a:bodyPr wrap="square" rtlCol="0">
            <a:spAutoFit/>
          </a:bodyPr>
          <a:lstStyle/>
          <a:p>
            <a:r>
              <a:rPr lang="nl-NL" sz="1600" dirty="0" smtClean="0"/>
              <a:t>Margot Korswagen</a:t>
            </a:r>
            <a:endParaRPr lang="nl-NL" sz="16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082100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4"/>
          <p:cNvSpPr>
            <a:spLocks noGrp="1"/>
          </p:cNvSpPr>
          <p:nvPr>
            <p:ph type="body" sz="quarter" idx="10"/>
          </p:nvPr>
        </p:nvSpPr>
        <p:spPr>
          <a:xfrm>
            <a:off x="0" y="1143000"/>
            <a:ext cx="9144001" cy="3144328"/>
          </a:xfrm>
        </p:spPr>
        <p:txBody>
          <a:bodyPr/>
          <a:lstStyle/>
          <a:p>
            <a:pPr algn="ctr">
              <a:tabLst>
                <a:tab pos="180975" algn="l"/>
              </a:tabLst>
            </a:pPr>
            <a:r>
              <a:rPr lang="nl-NL" b="1" dirty="0"/>
              <a:t>	</a:t>
            </a:r>
            <a:r>
              <a:rPr lang="nl-NL" sz="1800" b="1" dirty="0"/>
              <a:t>Agenda Contractmanagement</a:t>
            </a:r>
          </a:p>
          <a:p>
            <a:pPr>
              <a:tabLst>
                <a:tab pos="180975" algn="l"/>
              </a:tabLst>
            </a:pPr>
            <a:endParaRPr lang="nl-NL" b="1" dirty="0"/>
          </a:p>
          <a:p>
            <a:pPr>
              <a:tabLst>
                <a:tab pos="180975" algn="l"/>
              </a:tabLst>
            </a:pPr>
            <a:endParaRPr lang="nl-NL" b="1" dirty="0"/>
          </a:p>
          <a:p>
            <a:pPr marL="923925" lvl="1" indent="180975">
              <a:buFont typeface="Arial" pitchFamily="34" charset="0"/>
              <a:buChar char="•"/>
              <a:tabLst>
                <a:tab pos="180975" algn="l"/>
              </a:tabLst>
            </a:pPr>
            <a:r>
              <a:rPr lang="nl-NL" dirty="0"/>
              <a:t>Tijdslijnen</a:t>
            </a:r>
          </a:p>
          <a:p>
            <a:pPr marL="923925" lvl="1" indent="0">
              <a:buNone/>
              <a:tabLst>
                <a:tab pos="180975" algn="l"/>
              </a:tabLst>
            </a:pPr>
            <a:endParaRPr lang="en-US" dirty="0"/>
          </a:p>
          <a:p>
            <a:pPr marL="923925" lvl="1" indent="180975">
              <a:buFont typeface="Arial" pitchFamily="34" charset="0"/>
              <a:buChar char="•"/>
              <a:tabLst>
                <a:tab pos="180975" algn="l"/>
              </a:tabLst>
            </a:pPr>
            <a:r>
              <a:rPr lang="nl-NL" dirty="0" err="1" smtClean="0"/>
              <a:t>KPI’s</a:t>
            </a:r>
            <a:endParaRPr lang="nl-NL" dirty="0" smtClean="0"/>
          </a:p>
          <a:p>
            <a:pPr marL="923925" lvl="1" indent="0">
              <a:buNone/>
              <a:tabLst>
                <a:tab pos="180975" algn="l"/>
              </a:tabLst>
            </a:pPr>
            <a:endParaRPr lang="nl-NL" dirty="0" smtClean="0"/>
          </a:p>
          <a:p>
            <a:pPr marL="923925" lvl="1" indent="180975">
              <a:buFont typeface="Arial" pitchFamily="34" charset="0"/>
              <a:buChar char="•"/>
              <a:tabLst>
                <a:tab pos="180975" algn="l"/>
              </a:tabLst>
            </a:pPr>
            <a:r>
              <a:rPr lang="nl-NL" dirty="0" smtClean="0"/>
              <a:t>Overleggen</a:t>
            </a:r>
          </a:p>
          <a:p>
            <a:pPr marL="923925" lvl="1" indent="180975">
              <a:buFont typeface="Arial" pitchFamily="34" charset="0"/>
              <a:buChar char="•"/>
              <a:tabLst>
                <a:tab pos="180975" algn="l"/>
              </a:tabLst>
            </a:pPr>
            <a:endParaRPr lang="nl-NL" dirty="0"/>
          </a:p>
          <a:p>
            <a:pPr marL="923925" lvl="1" indent="180975">
              <a:buFont typeface="Arial" pitchFamily="34" charset="0"/>
              <a:buChar char="•"/>
              <a:tabLst>
                <a:tab pos="180975" algn="l"/>
              </a:tabLst>
            </a:pPr>
            <a:r>
              <a:rPr lang="nl-NL" dirty="0" smtClean="0"/>
              <a:t>Vragen</a:t>
            </a:r>
            <a:endParaRPr lang="nl-NL" dirty="0"/>
          </a:p>
          <a:p>
            <a:pPr marL="180975" indent="180975">
              <a:tabLst>
                <a:tab pos="180975" algn="l"/>
              </a:tabLst>
            </a:pPr>
            <a:endParaRPr lang="nl-NL" dirty="0"/>
          </a:p>
          <a:p>
            <a:pPr marL="180975"/>
            <a:endParaRPr lang="nl-NL" dirty="0"/>
          </a:p>
          <a:p>
            <a:pPr marL="180975"/>
            <a:r>
              <a:rPr lang="nl-NL" dirty="0"/>
              <a:t> </a:t>
            </a:r>
          </a:p>
          <a:p>
            <a:pPr>
              <a:tabLst>
                <a:tab pos="180975" algn="l"/>
              </a:tabLst>
            </a:pPr>
            <a:endParaRPr lang="nl-NL" b="1" dirty="0"/>
          </a:p>
          <a:p>
            <a:pPr>
              <a:tabLst>
                <a:tab pos="361950" algn="l"/>
              </a:tabLst>
            </a:pPr>
            <a:endParaRPr lang="nl-NL" dirty="0"/>
          </a:p>
        </p:txBody>
      </p:sp>
      <p:sp>
        <p:nvSpPr>
          <p:cNvPr id="2" name="Tijdelijke aanduiding voor voettekst 1"/>
          <p:cNvSpPr>
            <a:spLocks noGrp="1"/>
          </p:cNvSpPr>
          <p:nvPr>
            <p:ph type="ftr" sz="quarter" idx="3"/>
          </p:nvPr>
        </p:nvSpPr>
        <p:spPr>
          <a:xfrm>
            <a:off x="5414554" y="4767263"/>
            <a:ext cx="3240432"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25</a:t>
            </a:fld>
            <a:endParaRPr lang="nl-NL" dirty="0"/>
          </a:p>
        </p:txBody>
      </p:sp>
      <p:pic>
        <p:nvPicPr>
          <p:cNvPr id="5" name="Afbeelding 4" descr="RO_BZK_RVB_Logo_2_PowerPoint16I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41149971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317305590"/>
              </p:ext>
            </p:extLst>
          </p:nvPr>
        </p:nvGraphicFramePr>
        <p:xfrm>
          <a:off x="142875" y="1678450"/>
          <a:ext cx="8886825" cy="2725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jdelijke aanduiding voor tekst 4"/>
          <p:cNvSpPr txBox="1">
            <a:spLocks/>
          </p:cNvSpPr>
          <p:nvPr/>
        </p:nvSpPr>
        <p:spPr>
          <a:xfrm>
            <a:off x="581024" y="935251"/>
            <a:ext cx="8224575" cy="380343"/>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sz="1600" kern="1200" baseline="0">
                <a:solidFill>
                  <a:schemeClr val="tx1"/>
                </a:solidFill>
                <a:latin typeface="Verdana" pitchFamily="34" charset="0"/>
                <a:ea typeface="+mn-ea"/>
                <a:cs typeface="+mn-cs"/>
              </a:defRPr>
            </a:lvl1pPr>
            <a:lvl2pPr marL="742950" indent="-285750" algn="l" defTabSz="457200" rtl="0" eaLnBrk="1" latinLnBrk="0" hangingPunct="1">
              <a:spcBef>
                <a:spcPct val="20000"/>
              </a:spcBef>
              <a:buFont typeface="Arial"/>
              <a:buChar char="–"/>
              <a:defRPr sz="1600" kern="1200" baseline="0">
                <a:solidFill>
                  <a:schemeClr val="tx1"/>
                </a:solidFill>
                <a:latin typeface="Verdana" pitchFamily="34" charset="0"/>
                <a:ea typeface="+mn-ea"/>
                <a:cs typeface="+mn-cs"/>
              </a:defRPr>
            </a:lvl2pPr>
            <a:lvl3pPr marL="1143000" indent="-228600" algn="l" defTabSz="457200" rtl="0" eaLnBrk="1" latinLnBrk="0" hangingPunct="1">
              <a:spcBef>
                <a:spcPct val="20000"/>
              </a:spcBef>
              <a:buFont typeface="Arial"/>
              <a:buChar char="•"/>
              <a:defRPr sz="1600" kern="1200" baseline="0">
                <a:solidFill>
                  <a:schemeClr val="tx1"/>
                </a:solidFill>
                <a:latin typeface="Verdana" pitchFamily="34" charset="0"/>
                <a:ea typeface="+mn-ea"/>
                <a:cs typeface="+mn-cs"/>
              </a:defRPr>
            </a:lvl3pPr>
            <a:lvl4pPr marL="1600200" indent="-228600" algn="l" defTabSz="457200" rtl="0" eaLnBrk="1" latinLnBrk="0" hangingPunct="1">
              <a:spcBef>
                <a:spcPct val="20000"/>
              </a:spcBef>
              <a:buFont typeface="Arial"/>
              <a:buChar char="–"/>
              <a:defRPr sz="1600" kern="1200" baseline="0">
                <a:solidFill>
                  <a:schemeClr val="tx1"/>
                </a:solidFill>
                <a:latin typeface="Verdana" pitchFamily="34" charset="0"/>
                <a:ea typeface="+mn-ea"/>
                <a:cs typeface="+mn-cs"/>
              </a:defRPr>
            </a:lvl4pPr>
            <a:lvl5pPr marL="2057400" indent="-228600" algn="l" defTabSz="457200" rtl="0" eaLnBrk="1" latinLnBrk="0" hangingPunct="1">
              <a:spcBef>
                <a:spcPct val="20000"/>
              </a:spcBef>
              <a:buFont typeface="Arial"/>
              <a:buChar char="»"/>
              <a:defRPr sz="1600" kern="1200" baseline="0">
                <a:solidFill>
                  <a:schemeClr val="tx1"/>
                </a:solidFill>
                <a:latin typeface="Verdana"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nl-NL" b="1" dirty="0"/>
          </a:p>
          <a:p>
            <a:r>
              <a:rPr lang="nl-NL" dirty="0"/>
              <a:t> </a:t>
            </a:r>
            <a:endParaRPr lang="nl-NL" sz="2400" dirty="0"/>
          </a:p>
        </p:txBody>
      </p:sp>
      <p:sp>
        <p:nvSpPr>
          <p:cNvPr id="20" name="Rechthoek 19"/>
          <p:cNvSpPr/>
          <p:nvPr/>
        </p:nvSpPr>
        <p:spPr>
          <a:xfrm>
            <a:off x="457199" y="1500492"/>
            <a:ext cx="8348401" cy="830997"/>
          </a:xfrm>
          <a:prstGeom prst="rect">
            <a:avLst/>
          </a:prstGeom>
        </p:spPr>
        <p:txBody>
          <a:bodyPr wrap="square">
            <a:spAutoFit/>
          </a:bodyPr>
          <a:lstStyle/>
          <a:p>
            <a:endParaRPr lang="nl-NL" sz="1600" dirty="0">
              <a:latin typeface="Verdana" pitchFamily="34" charset="0"/>
            </a:endParaRPr>
          </a:p>
          <a:p>
            <a:pPr>
              <a:buFont typeface="Wingdings"/>
              <a:buChar char="à"/>
            </a:pPr>
            <a:endParaRPr lang="nl-NL" sz="1600" dirty="0">
              <a:latin typeface="Verdana" pitchFamily="34" charset="0"/>
              <a:sym typeface="Wingdings" pitchFamily="2" charset="2"/>
            </a:endParaRPr>
          </a:p>
          <a:p>
            <a:endParaRPr lang="nl-NL" sz="1600" dirty="0"/>
          </a:p>
        </p:txBody>
      </p:sp>
      <p:sp>
        <p:nvSpPr>
          <p:cNvPr id="2" name="Rechthoek 1"/>
          <p:cNvSpPr/>
          <p:nvPr/>
        </p:nvSpPr>
        <p:spPr>
          <a:xfrm>
            <a:off x="581024" y="1131160"/>
            <a:ext cx="7722535" cy="646331"/>
          </a:xfrm>
          <a:prstGeom prst="rect">
            <a:avLst/>
          </a:prstGeom>
        </p:spPr>
        <p:txBody>
          <a:bodyPr wrap="square">
            <a:spAutoFit/>
          </a:bodyPr>
          <a:lstStyle/>
          <a:p>
            <a:pPr algn="ctr"/>
            <a:r>
              <a:rPr lang="nl-NL" b="1" dirty="0">
                <a:latin typeface="Verdana" panose="020B0604030504040204" pitchFamily="34" charset="0"/>
                <a:ea typeface="Verdana" panose="020B0604030504040204" pitchFamily="34" charset="0"/>
                <a:cs typeface="Verdana" panose="020B0604030504040204" pitchFamily="34" charset="0"/>
              </a:rPr>
              <a:t>Tijdslijnen </a:t>
            </a:r>
          </a:p>
          <a:p>
            <a:pPr algn="ctr"/>
            <a:r>
              <a:rPr lang="nl-NL" b="1" i="1" dirty="0">
                <a:solidFill>
                  <a:schemeClr val="tx2">
                    <a:lumMod val="75000"/>
                  </a:schemeClr>
                </a:solidFill>
                <a:latin typeface="Verdana" panose="020B0604030504040204" pitchFamily="34" charset="0"/>
                <a:ea typeface="Verdana" panose="020B0604030504040204" pitchFamily="34" charset="0"/>
                <a:cs typeface="Verdana" panose="020B0604030504040204" pitchFamily="34" charset="0"/>
              </a:rPr>
              <a:t>(Focus: implementatie)</a:t>
            </a:r>
          </a:p>
        </p:txBody>
      </p:sp>
      <p:sp>
        <p:nvSpPr>
          <p:cNvPr id="3" name="Tijdelijke aanduiding voor voettekst 2"/>
          <p:cNvSpPr>
            <a:spLocks noGrp="1"/>
          </p:cNvSpPr>
          <p:nvPr>
            <p:ph type="ftr" sz="quarter" idx="3"/>
          </p:nvPr>
        </p:nvSpPr>
        <p:spPr>
          <a:xfrm>
            <a:off x="5310052" y="4790049"/>
            <a:ext cx="3387548" cy="250814"/>
          </a:xfrm>
        </p:spPr>
        <p:txBody>
          <a:bodyPr/>
          <a:lstStyle/>
          <a:p>
            <a:r>
              <a:rPr lang="nl-NL" smtClean="0"/>
              <a:t>Informatiebijeenkomst hoogspanningsinstallaties </a:t>
            </a:r>
            <a:endParaRPr lang="nl-NL" dirty="0"/>
          </a:p>
        </p:txBody>
      </p:sp>
      <p:sp>
        <p:nvSpPr>
          <p:cNvPr id="4" name="Tijdelijke aanduiding voor dianummer 3"/>
          <p:cNvSpPr>
            <a:spLocks noGrp="1"/>
          </p:cNvSpPr>
          <p:nvPr>
            <p:ph type="sldNum" sz="quarter" idx="4"/>
          </p:nvPr>
        </p:nvSpPr>
        <p:spPr/>
        <p:txBody>
          <a:bodyPr/>
          <a:lstStyle/>
          <a:p>
            <a:fld id="{10A0A6AF-03C5-477E-939A-E28F7E7F05EA}" type="slidenum">
              <a:rPr lang="nl-NL" smtClean="0"/>
              <a:pPr/>
              <a:t>26</a:t>
            </a:fld>
            <a:endParaRPr lang="nl-NL" dirty="0"/>
          </a:p>
        </p:txBody>
      </p:sp>
      <p:sp>
        <p:nvSpPr>
          <p:cNvPr id="8" name="Tekstvak 7"/>
          <p:cNvSpPr txBox="1"/>
          <p:nvPr/>
        </p:nvSpPr>
        <p:spPr>
          <a:xfrm>
            <a:off x="233098" y="1647394"/>
            <a:ext cx="2303803" cy="646331"/>
          </a:xfrm>
          <a:prstGeom prst="rect">
            <a:avLst/>
          </a:prstGeom>
          <a:noFill/>
        </p:spPr>
        <p:txBody>
          <a:bodyPr wrap="square" rtlCol="0">
            <a:spAutoFit/>
          </a:bodyPr>
          <a:lstStyle/>
          <a:p>
            <a:r>
              <a:rPr lang="nl-NL" dirty="0">
                <a:solidFill>
                  <a:schemeClr val="tx2">
                    <a:lumMod val="75000"/>
                  </a:schemeClr>
                </a:solidFill>
              </a:rPr>
              <a:t>Na gunning</a:t>
            </a:r>
          </a:p>
          <a:p>
            <a:r>
              <a:rPr lang="nl-NL" dirty="0">
                <a:solidFill>
                  <a:schemeClr val="tx2">
                    <a:lumMod val="75000"/>
                  </a:schemeClr>
                </a:solidFill>
              </a:rPr>
              <a:t>v.a. </a:t>
            </a:r>
            <a:r>
              <a:rPr lang="nl-NL" dirty="0" smtClean="0">
                <a:solidFill>
                  <a:schemeClr val="tx2">
                    <a:lumMod val="75000"/>
                  </a:schemeClr>
                </a:solidFill>
              </a:rPr>
              <a:t>september 2022</a:t>
            </a:r>
            <a:endParaRPr lang="nl-NL" dirty="0">
              <a:solidFill>
                <a:schemeClr val="tx2">
                  <a:lumMod val="75000"/>
                </a:schemeClr>
              </a:solidFill>
            </a:endParaRPr>
          </a:p>
        </p:txBody>
      </p:sp>
      <p:sp>
        <p:nvSpPr>
          <p:cNvPr id="10" name="Tekstvak 9"/>
          <p:cNvSpPr txBox="1"/>
          <p:nvPr/>
        </p:nvSpPr>
        <p:spPr>
          <a:xfrm>
            <a:off x="7139627" y="1625775"/>
            <a:ext cx="1916993" cy="646331"/>
          </a:xfrm>
          <a:prstGeom prst="rect">
            <a:avLst/>
          </a:prstGeom>
          <a:noFill/>
        </p:spPr>
        <p:txBody>
          <a:bodyPr wrap="square" rtlCol="0">
            <a:spAutoFit/>
          </a:bodyPr>
          <a:lstStyle/>
          <a:p>
            <a:r>
              <a:rPr lang="nl-NL" dirty="0">
                <a:solidFill>
                  <a:schemeClr val="tx2">
                    <a:lumMod val="75000"/>
                  </a:schemeClr>
                </a:solidFill>
              </a:rPr>
              <a:t>Naar </a:t>
            </a:r>
            <a:r>
              <a:rPr lang="nl-NL" dirty="0" smtClean="0">
                <a:solidFill>
                  <a:schemeClr val="tx2">
                    <a:lumMod val="75000"/>
                  </a:schemeClr>
                </a:solidFill>
              </a:rPr>
              <a:t>1 januari 2023 </a:t>
            </a:r>
            <a:r>
              <a:rPr lang="nl-NL" dirty="0">
                <a:solidFill>
                  <a:schemeClr val="tx2">
                    <a:lumMod val="75000"/>
                  </a:schemeClr>
                </a:solidFill>
              </a:rPr>
              <a:t>toe werken</a:t>
            </a:r>
          </a:p>
        </p:txBody>
      </p:sp>
      <p:pic>
        <p:nvPicPr>
          <p:cNvPr id="9" name="Afbeelding 8"/>
          <p:cNvPicPr>
            <a:picLocks noChangeAspect="1"/>
          </p:cNvPicPr>
          <p:nvPr/>
        </p:nvPicPr>
        <p:blipFill rotWithShape="1">
          <a:blip r:embed="rId8">
            <a:extLst>
              <a:ext uri="{28A0092B-C50C-407E-A947-70E740481C1C}">
                <a14:useLocalDpi xmlns:a14="http://schemas.microsoft.com/office/drawing/2010/main" val="0"/>
              </a:ext>
            </a:extLst>
          </a:blip>
          <a:srcRect t="17909" b="9046"/>
          <a:stretch/>
        </p:blipFill>
        <p:spPr>
          <a:xfrm>
            <a:off x="3543511" y="3782879"/>
            <a:ext cx="2085552" cy="781236"/>
          </a:xfrm>
          <a:prstGeom prst="rect">
            <a:avLst/>
          </a:prstGeom>
        </p:spPr>
      </p:pic>
      <p:pic>
        <p:nvPicPr>
          <p:cNvPr id="11" name="Afbeelding 10" descr="RO_BZK_RVB_Logo_2_PowerPoint16I9.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18456747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3"/>
          </p:nvPr>
        </p:nvSpPr>
        <p:spPr>
          <a:xfrm>
            <a:off x="5372100" y="4767263"/>
            <a:ext cx="3597088"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27</a:t>
            </a:fld>
            <a:endParaRPr lang="nl-NL" dirty="0"/>
          </a:p>
        </p:txBody>
      </p:sp>
      <p:pic>
        <p:nvPicPr>
          <p:cNvPr id="7" name="Afbeelding 6" descr="RO_BZK_RVB_Logo_2_PowerPoint16I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pic>
        <p:nvPicPr>
          <p:cNvPr id="4" name="Afbeelding 3"/>
          <p:cNvPicPr>
            <a:picLocks noChangeAspect="1"/>
          </p:cNvPicPr>
          <p:nvPr/>
        </p:nvPicPr>
        <p:blipFill>
          <a:blip r:embed="rId4"/>
          <a:stretch>
            <a:fillRect/>
          </a:stretch>
        </p:blipFill>
        <p:spPr>
          <a:xfrm>
            <a:off x="193211" y="1227667"/>
            <a:ext cx="5057775" cy="3009900"/>
          </a:xfrm>
          <a:prstGeom prst="rect">
            <a:avLst/>
          </a:prstGeom>
        </p:spPr>
      </p:pic>
      <p:pic>
        <p:nvPicPr>
          <p:cNvPr id="6" name="Afbeelding 5"/>
          <p:cNvPicPr>
            <a:picLocks noChangeAspect="1"/>
          </p:cNvPicPr>
          <p:nvPr/>
        </p:nvPicPr>
        <p:blipFill>
          <a:blip r:embed="rId5"/>
          <a:stretch>
            <a:fillRect/>
          </a:stretch>
        </p:blipFill>
        <p:spPr>
          <a:xfrm>
            <a:off x="5508600" y="3106908"/>
            <a:ext cx="3514725" cy="1447800"/>
          </a:xfrm>
          <a:prstGeom prst="rect">
            <a:avLst/>
          </a:prstGeom>
        </p:spPr>
      </p:pic>
      <p:sp>
        <p:nvSpPr>
          <p:cNvPr id="8" name="Tijdelijke aanduiding voor tekst 3"/>
          <p:cNvSpPr>
            <a:spLocks noGrp="1"/>
          </p:cNvSpPr>
          <p:nvPr>
            <p:ph type="body" sz="quarter" idx="10"/>
          </p:nvPr>
        </p:nvSpPr>
        <p:spPr>
          <a:xfrm>
            <a:off x="5372100" y="1227668"/>
            <a:ext cx="3565984" cy="1029758"/>
          </a:xfrm>
        </p:spPr>
        <p:txBody>
          <a:bodyPr/>
          <a:lstStyle/>
          <a:p>
            <a:r>
              <a:rPr lang="nl-NL" sz="2000" b="1" smtClean="0"/>
              <a:t>Implementatieplanning en datums leveren documenten</a:t>
            </a:r>
            <a:endParaRPr lang="nl-NL" sz="2000" dirty="0"/>
          </a:p>
        </p:txBody>
      </p:sp>
    </p:spTree>
    <p:extLst>
      <p:ext uri="{BB962C8B-B14F-4D97-AF65-F5344CB8AC3E}">
        <p14:creationId xmlns:p14="http://schemas.microsoft.com/office/powerpoint/2010/main" val="18206225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3163330" y="1000897"/>
            <a:ext cx="5600843" cy="4431983"/>
          </a:xfrm>
          <a:prstGeom prst="rect">
            <a:avLst/>
          </a:prstGeom>
        </p:spPr>
        <p:txBody>
          <a:bodyPr wrap="square">
            <a:spAutoFit/>
          </a:bodyPr>
          <a:lstStyle/>
          <a:p>
            <a:r>
              <a:rPr lang="nl-NL" b="1" dirty="0">
                <a:latin typeface="Verdana" panose="020B0604030504040204" pitchFamily="34" charset="0"/>
                <a:ea typeface="Verdana" panose="020B0604030504040204" pitchFamily="34" charset="0"/>
                <a:cs typeface="Verdana" panose="020B0604030504040204" pitchFamily="34" charset="0"/>
              </a:rPr>
              <a:t>Werkwijze </a:t>
            </a:r>
            <a:r>
              <a:rPr lang="nl-NL" b="1" dirty="0" err="1">
                <a:latin typeface="Verdana" panose="020B0604030504040204" pitchFamily="34" charset="0"/>
                <a:ea typeface="Verdana" panose="020B0604030504040204" pitchFamily="34" charset="0"/>
                <a:cs typeface="Verdana" panose="020B0604030504040204" pitchFamily="34" charset="0"/>
              </a:rPr>
              <a:t>KPI’s</a:t>
            </a:r>
            <a:endParaRPr lang="nl-NL" b="1" dirty="0">
              <a:latin typeface="Verdana" panose="020B0604030504040204" pitchFamily="34" charset="0"/>
              <a:ea typeface="Verdana" panose="020B0604030504040204" pitchFamily="34" charset="0"/>
              <a:cs typeface="Verdana" panose="020B0604030504040204" pitchFamily="34" charset="0"/>
            </a:endParaRPr>
          </a:p>
          <a:p>
            <a:endParaRPr lang="nl-NL" sz="1600" dirty="0" smtClean="0">
              <a:latin typeface="Verdana" panose="020B0604030504040204" pitchFamily="34" charset="0"/>
              <a:ea typeface="Verdana" panose="020B0604030504040204" pitchFamily="34" charset="0"/>
              <a:cs typeface="Verdana" panose="020B0604030504040204" pitchFamily="34" charset="0"/>
            </a:endParaRPr>
          </a:p>
          <a:p>
            <a:endParaRPr lang="nl-NL" sz="1600" dirty="0">
              <a:latin typeface="Verdana" panose="020B0604030504040204" pitchFamily="34" charset="0"/>
              <a:ea typeface="Verdana" panose="020B0604030504040204" pitchFamily="34" charset="0"/>
              <a:cs typeface="Verdana" panose="020B0604030504040204" pitchFamily="34" charset="0"/>
            </a:endParaRPr>
          </a:p>
          <a:p>
            <a:endParaRPr lang="nl-NL" sz="1600" dirty="0" smtClean="0">
              <a:latin typeface="Verdana" panose="020B0604030504040204" pitchFamily="34" charset="0"/>
              <a:ea typeface="Verdana" panose="020B0604030504040204" pitchFamily="34" charset="0"/>
              <a:cs typeface="Verdana" panose="020B0604030504040204" pitchFamily="34" charset="0"/>
            </a:endParaRPr>
          </a:p>
          <a:p>
            <a:endParaRPr lang="nl-NL" sz="1600" dirty="0" smtClean="0">
              <a:latin typeface="Verdana" panose="020B0604030504040204" pitchFamily="34" charset="0"/>
              <a:ea typeface="Verdana" panose="020B0604030504040204" pitchFamily="34" charset="0"/>
              <a:cs typeface="Verdana" panose="020B0604030504040204" pitchFamily="34" charset="0"/>
            </a:endParaRPr>
          </a:p>
          <a:p>
            <a:endParaRPr lang="nl-NL" sz="1600" dirty="0">
              <a:latin typeface="Verdana" panose="020B0604030504040204" pitchFamily="34" charset="0"/>
              <a:ea typeface="Verdana" panose="020B0604030504040204" pitchFamily="34" charset="0"/>
              <a:cs typeface="Verdana" panose="020B0604030504040204" pitchFamily="34" charset="0"/>
            </a:endParaRPr>
          </a:p>
          <a:p>
            <a:endParaRPr lang="nl-NL" sz="1600" dirty="0">
              <a:latin typeface="Verdana" panose="020B0604030504040204" pitchFamily="34" charset="0"/>
              <a:ea typeface="Verdana" panose="020B0604030504040204" pitchFamily="34" charset="0"/>
              <a:cs typeface="Verdana" panose="020B0604030504040204" pitchFamily="34" charset="0"/>
            </a:endParaRPr>
          </a:p>
          <a:p>
            <a:endParaRPr lang="nl-NL" sz="1600" dirty="0" smtClean="0">
              <a:latin typeface="Verdana" panose="020B0604030504040204" pitchFamily="34" charset="0"/>
              <a:ea typeface="Verdana" panose="020B0604030504040204" pitchFamily="34" charset="0"/>
              <a:cs typeface="Verdana" panose="020B0604030504040204" pitchFamily="34" charset="0"/>
            </a:endParaRPr>
          </a:p>
          <a:p>
            <a:endParaRPr lang="nl-NL" sz="1600" dirty="0">
              <a:latin typeface="Verdana" panose="020B0604030504040204" pitchFamily="34" charset="0"/>
              <a:ea typeface="Verdana" panose="020B0604030504040204" pitchFamily="34" charset="0"/>
              <a:cs typeface="Verdana" panose="020B0604030504040204" pitchFamily="34" charset="0"/>
            </a:endParaRPr>
          </a:p>
          <a:p>
            <a:endParaRPr lang="nl-NL" sz="1600" dirty="0">
              <a:latin typeface="Verdana" panose="020B0604030504040204" pitchFamily="34" charset="0"/>
              <a:ea typeface="Verdana" panose="020B0604030504040204" pitchFamily="34" charset="0"/>
              <a:cs typeface="Verdana" panose="020B0604030504040204" pitchFamily="34" charset="0"/>
            </a:endParaRPr>
          </a:p>
          <a:p>
            <a:endParaRPr lang="nl-NL" dirty="0"/>
          </a:p>
          <a:p>
            <a:endParaRPr lang="nl-NL" dirty="0">
              <a:ea typeface="Verdana" panose="020B0604030504040204" pitchFamily="34" charset="0"/>
              <a:cs typeface="Verdana" panose="020B0604030504040204" pitchFamily="34" charset="0"/>
            </a:endParaRPr>
          </a:p>
          <a:p>
            <a:endParaRPr lang="nl-NL" dirty="0">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endParaRPr lang="nl-NL" dirty="0"/>
          </a:p>
          <a:p>
            <a:pPr marL="285750" indent="-285750">
              <a:buFont typeface="Arial" panose="020B0604020202020204" pitchFamily="34" charset="0"/>
              <a:buChar char="•"/>
            </a:pPr>
            <a:endParaRPr lang="nl-NL" sz="1600" dirty="0">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endParaRPr lang="nl-NL" sz="1600" dirty="0">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endParaRPr lang="nl-NL" sz="1600" dirty="0">
              <a:latin typeface="Verdana" panose="020B0604030504040204" pitchFamily="34" charset="0"/>
              <a:ea typeface="Verdana" panose="020B0604030504040204" pitchFamily="34" charset="0"/>
              <a:cs typeface="Verdana" panose="020B0604030504040204" pitchFamily="34" charset="0"/>
            </a:endParaRPr>
          </a:p>
        </p:txBody>
      </p:sp>
      <p:sp>
        <p:nvSpPr>
          <p:cNvPr id="3" name="Tijdelijke aanduiding voor voettekst 2"/>
          <p:cNvSpPr>
            <a:spLocks noGrp="1"/>
          </p:cNvSpPr>
          <p:nvPr>
            <p:ph type="ftr" sz="quarter" idx="3"/>
          </p:nvPr>
        </p:nvSpPr>
        <p:spPr>
          <a:xfrm>
            <a:off x="5466807" y="4777308"/>
            <a:ext cx="3297366" cy="244800"/>
          </a:xfrm>
        </p:spPr>
        <p:txBody>
          <a:bodyPr/>
          <a:lstStyle/>
          <a:p>
            <a:r>
              <a:rPr lang="nl-NL" smtClean="0"/>
              <a:t>Informatiebijeenkomst hoogspanningsinstallaties </a:t>
            </a:r>
            <a:endParaRPr lang="nl-NL" dirty="0"/>
          </a:p>
        </p:txBody>
      </p:sp>
      <p:sp>
        <p:nvSpPr>
          <p:cNvPr id="4" name="Tijdelijke aanduiding voor dianummer 3"/>
          <p:cNvSpPr>
            <a:spLocks noGrp="1"/>
          </p:cNvSpPr>
          <p:nvPr>
            <p:ph type="sldNum" sz="quarter" idx="4"/>
          </p:nvPr>
        </p:nvSpPr>
        <p:spPr/>
        <p:txBody>
          <a:bodyPr/>
          <a:lstStyle/>
          <a:p>
            <a:fld id="{10A0A6AF-03C5-477E-939A-E28F7E7F05EA}" type="slidenum">
              <a:rPr lang="nl-NL" smtClean="0"/>
              <a:pPr/>
              <a:t>28</a:t>
            </a:fld>
            <a:endParaRPr lang="nl-NL" dirty="0"/>
          </a:p>
        </p:txBody>
      </p:sp>
      <p:pic>
        <p:nvPicPr>
          <p:cNvPr id="5" name="Afbeelding 4"/>
          <p:cNvPicPr>
            <a:picLocks noChangeAspect="1"/>
          </p:cNvPicPr>
          <p:nvPr/>
        </p:nvPicPr>
        <p:blipFill>
          <a:blip r:embed="rId3"/>
          <a:stretch>
            <a:fillRect/>
          </a:stretch>
        </p:blipFill>
        <p:spPr>
          <a:xfrm>
            <a:off x="2368636" y="1293566"/>
            <a:ext cx="3917864" cy="3326059"/>
          </a:xfrm>
          <a:prstGeom prst="rect">
            <a:avLst/>
          </a:prstGeom>
        </p:spPr>
      </p:pic>
      <p:pic>
        <p:nvPicPr>
          <p:cNvPr id="6" name="Afbeelding 5" descr="RO_BZK_RVB_Logo_2_PowerPoint16I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14597266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3"/>
          </p:nvPr>
        </p:nvSpPr>
        <p:spPr>
          <a:xfrm>
            <a:off x="5492932" y="4766400"/>
            <a:ext cx="3263432"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29</a:t>
            </a:fld>
            <a:endParaRPr lang="nl-NL" dirty="0"/>
          </a:p>
        </p:txBody>
      </p:sp>
      <p:sp>
        <p:nvSpPr>
          <p:cNvPr id="4" name="Tijdelijke aanduiding voor tekst 3"/>
          <p:cNvSpPr>
            <a:spLocks noGrp="1"/>
          </p:cNvSpPr>
          <p:nvPr>
            <p:ph type="body" sz="quarter" idx="10"/>
          </p:nvPr>
        </p:nvSpPr>
        <p:spPr>
          <a:xfrm>
            <a:off x="396688" y="1629695"/>
            <a:ext cx="5447734" cy="2919114"/>
          </a:xfrm>
        </p:spPr>
        <p:txBody>
          <a:bodyPr/>
          <a:lstStyle/>
          <a:p>
            <a:r>
              <a:rPr lang="nl-NL" sz="2000" b="1" dirty="0" smtClean="0"/>
              <a:t>Overleggen</a:t>
            </a:r>
            <a:r>
              <a:rPr lang="nl-NL" sz="2000" b="1" dirty="0"/>
              <a:t>:</a:t>
            </a:r>
          </a:p>
          <a:p>
            <a:pPr marL="285750" indent="-285750">
              <a:buFont typeface="Arial" panose="020B0604020202020204" pitchFamily="34" charset="0"/>
              <a:buChar char="•"/>
            </a:pPr>
            <a:endParaRPr lang="nl-NL" sz="2000" dirty="0" smtClean="0"/>
          </a:p>
          <a:p>
            <a:pPr marL="285750" indent="-285750">
              <a:buFont typeface="Arial" panose="020B0604020202020204" pitchFamily="34" charset="0"/>
              <a:buChar char="•"/>
            </a:pPr>
            <a:r>
              <a:rPr lang="nl-NL" sz="2000" dirty="0" smtClean="0"/>
              <a:t>Dagelijks </a:t>
            </a:r>
            <a:r>
              <a:rPr lang="nl-NL" sz="2000" dirty="0"/>
              <a:t>werkoverleg  </a:t>
            </a:r>
          </a:p>
          <a:p>
            <a:pPr marL="285750" indent="-285750">
              <a:buFont typeface="Arial" panose="020B0604020202020204" pitchFamily="34" charset="0"/>
              <a:buChar char="•"/>
            </a:pPr>
            <a:endParaRPr lang="nl-NL" sz="2000" dirty="0" smtClean="0"/>
          </a:p>
          <a:p>
            <a:pPr marL="285750" indent="-285750">
              <a:buFont typeface="Arial" panose="020B0604020202020204" pitchFamily="34" charset="0"/>
              <a:buChar char="•"/>
            </a:pPr>
            <a:r>
              <a:rPr lang="nl-NL" sz="2000" dirty="0" smtClean="0"/>
              <a:t>Maandelijks </a:t>
            </a:r>
            <a:r>
              <a:rPr lang="nl-NL" sz="2000" dirty="0"/>
              <a:t>voortgangsoverleg  </a:t>
            </a:r>
          </a:p>
          <a:p>
            <a:pPr marL="285750" indent="-285750">
              <a:buFont typeface="Arial" panose="020B0604020202020204" pitchFamily="34" charset="0"/>
              <a:buChar char="•"/>
            </a:pPr>
            <a:endParaRPr lang="nl-NL" sz="2000" dirty="0" smtClean="0"/>
          </a:p>
          <a:p>
            <a:pPr marL="285750" indent="-285750">
              <a:buFont typeface="Arial" panose="020B0604020202020204" pitchFamily="34" charset="0"/>
              <a:buChar char="•"/>
            </a:pPr>
            <a:r>
              <a:rPr lang="nl-NL" sz="2000" dirty="0" smtClean="0"/>
              <a:t>Kwartaal/ Contractoverleg  </a:t>
            </a:r>
            <a:endParaRPr lang="nl-NL" sz="2000" dirty="0"/>
          </a:p>
        </p:txBody>
      </p:sp>
      <p:pic>
        <p:nvPicPr>
          <p:cNvPr id="5" name="Afbeelding 4" descr="RO_BZK_RVB_Logo_2_PowerPoint16I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9581095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638426" y="981076"/>
            <a:ext cx="3398110" cy="3634960"/>
          </a:xfrm>
          <a:prstGeom prst="rect">
            <a:avLst/>
          </a:prstGeom>
          <a:noFill/>
          <a:ln w="9525">
            <a:noFill/>
            <a:miter lim="800000"/>
            <a:headEnd/>
            <a:tailEnd/>
          </a:ln>
        </p:spPr>
      </p:pic>
      <p:sp>
        <p:nvSpPr>
          <p:cNvPr id="8" name="Tijdelijke aanduiding voor tekst 4"/>
          <p:cNvSpPr>
            <a:spLocks noGrp="1"/>
          </p:cNvSpPr>
          <p:nvPr>
            <p:ph type="body" sz="quarter" idx="10"/>
          </p:nvPr>
        </p:nvSpPr>
        <p:spPr>
          <a:xfrm>
            <a:off x="0" y="958436"/>
            <a:ext cx="4330645" cy="3657600"/>
          </a:xfrm>
        </p:spPr>
        <p:txBody>
          <a:bodyPr/>
          <a:lstStyle/>
          <a:p>
            <a:endParaRPr lang="nl-NL" b="1" dirty="0"/>
          </a:p>
          <a:p>
            <a:pPr marL="180975"/>
            <a:r>
              <a:rPr lang="nl-NL" b="1" dirty="0"/>
              <a:t>Vragen?</a:t>
            </a:r>
            <a:endParaRPr lang="nl-NL" dirty="0"/>
          </a:p>
        </p:txBody>
      </p:sp>
      <p:sp>
        <p:nvSpPr>
          <p:cNvPr id="2" name="Tijdelijke aanduiding voor voettekst 1"/>
          <p:cNvSpPr>
            <a:spLocks noGrp="1"/>
          </p:cNvSpPr>
          <p:nvPr>
            <p:ph type="ftr" sz="quarter" idx="3"/>
          </p:nvPr>
        </p:nvSpPr>
        <p:spPr>
          <a:xfrm>
            <a:off x="4464422" y="4766400"/>
            <a:ext cx="4572001"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30</a:t>
            </a:fld>
            <a:endParaRPr lang="nl-NL" dirty="0"/>
          </a:p>
        </p:txBody>
      </p:sp>
      <p:pic>
        <p:nvPicPr>
          <p:cNvPr id="6" name="Afbeelding 5" descr="RO_BZK_RVB_Logo_2_PowerPoint16I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4111452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1062318"/>
            <a:ext cx="8229600" cy="3483803"/>
          </a:xfrm>
        </p:spPr>
        <p:txBody>
          <a:bodyPr>
            <a:normAutofit fontScale="92500" lnSpcReduction="10000"/>
          </a:bodyPr>
          <a:lstStyle/>
          <a:p>
            <a:pPr marL="0" indent="0" algn="ctr">
              <a:buNone/>
            </a:pPr>
            <a:endParaRPr lang="nl-NL" sz="1600" b="1" dirty="0" smtClean="0"/>
          </a:p>
          <a:p>
            <a:pPr marL="0" indent="0" algn="ctr">
              <a:buNone/>
            </a:pPr>
            <a:r>
              <a:rPr lang="nl-NL" b="1" dirty="0">
                <a:ln w="31550" cmpd="sng">
                  <a:gradFill>
                    <a:gsLst>
                      <a:gs pos="25000">
                        <a:srgbClr val="4F81BD">
                          <a:shade val="25000"/>
                          <a:satMod val="190000"/>
                        </a:srgbClr>
                      </a:gs>
                      <a:gs pos="80000">
                        <a:srgbClr val="4F81BD">
                          <a:tint val="75000"/>
                          <a:satMod val="190000"/>
                        </a:srgbClr>
                      </a:gs>
                    </a:gsLst>
                    <a:lin ang="5400000"/>
                  </a:gradFill>
                  <a:prstDash val="solid"/>
                </a:ln>
                <a:solidFill>
                  <a:srgbClr val="FFFFFF"/>
                </a:solidFill>
                <a:effectLst>
                  <a:outerShdw blurRad="41275" dist="12700" dir="12000000" algn="tl" rotWithShape="0">
                    <a:srgbClr val="000000">
                      <a:alpha val="40000"/>
                    </a:srgbClr>
                  </a:outerShdw>
                </a:effectLst>
              </a:rPr>
              <a:t>Techniek</a:t>
            </a:r>
          </a:p>
          <a:p>
            <a:pPr marL="0" indent="0" algn="ctr">
              <a:buNone/>
            </a:pPr>
            <a:endParaRPr lang="nl-NL" sz="1600" b="1" dirty="0"/>
          </a:p>
          <a:p>
            <a:pPr marL="0" indent="0" algn="ctr">
              <a:buNone/>
            </a:pPr>
            <a:r>
              <a:rPr lang="nl-NL" sz="1600" b="1" dirty="0" smtClean="0"/>
              <a:t>Agenda uitvoering</a:t>
            </a:r>
            <a:endParaRPr lang="nl-NL" sz="1600" b="1" dirty="0"/>
          </a:p>
          <a:p>
            <a:pPr marL="0" indent="0">
              <a:buNone/>
            </a:pPr>
            <a:endParaRPr lang="nl-NL" sz="1600" dirty="0"/>
          </a:p>
          <a:p>
            <a:r>
              <a:rPr lang="nl-NL" sz="1600" dirty="0" smtClean="0"/>
              <a:t>Scope</a:t>
            </a:r>
            <a:endParaRPr lang="en-US" sz="1600" spc="-45" dirty="0">
              <a:ea typeface="Verdana" panose="020B0604030504040204" pitchFamily="34" charset="0"/>
              <a:cs typeface="Verdana" panose="020B0604030504040204" pitchFamily="34" charset="0"/>
            </a:endParaRPr>
          </a:p>
          <a:p>
            <a:r>
              <a:rPr lang="nl-NL" sz="1600" dirty="0"/>
              <a:t>(Administratieve) Werklast </a:t>
            </a:r>
          </a:p>
          <a:p>
            <a:r>
              <a:rPr lang="nl-NL" sz="1600" dirty="0" smtClean="0"/>
              <a:t>Prijzenboek</a:t>
            </a:r>
          </a:p>
          <a:p>
            <a:r>
              <a:rPr lang="nl-NL" sz="1600" dirty="0" smtClean="0"/>
              <a:t>Aandachtspunten werkomschrijving</a:t>
            </a:r>
          </a:p>
          <a:p>
            <a:r>
              <a:rPr lang="nl-NL" sz="1600" dirty="0" smtClean="0"/>
              <a:t>Toegangsregeling</a:t>
            </a:r>
            <a:endParaRPr lang="nl-NL" sz="1600" dirty="0"/>
          </a:p>
          <a:p>
            <a:endParaRPr lang="en-US" spc="-45" dirty="0">
              <a:ea typeface="Verdana" panose="020B0604030504040204" pitchFamily="34" charset="0"/>
              <a:cs typeface="Verdana" panose="020B0604030504040204" pitchFamily="34" charset="0"/>
            </a:endParaRPr>
          </a:p>
          <a:p>
            <a:pPr marL="0" indent="0">
              <a:buNone/>
            </a:pPr>
            <a:r>
              <a:rPr lang="nl-NL" sz="1600" dirty="0" smtClean="0"/>
              <a:t>										Harm Tjaarda</a:t>
            </a:r>
            <a:endParaRPr lang="en-US" sz="1600" spc="-45" dirty="0">
              <a:ea typeface="Verdana" panose="020B0604030504040204" pitchFamily="34" charset="0"/>
              <a:cs typeface="Verdana" panose="020B0604030504040204" pitchFamily="34" charset="0"/>
            </a:endParaRPr>
          </a:p>
          <a:p>
            <a:endParaRPr lang="nl-NL" dirty="0"/>
          </a:p>
          <a:p>
            <a:endParaRPr lang="nl-NL" dirty="0"/>
          </a:p>
          <a:p>
            <a:endParaRPr lang="nl-NL" dirty="0"/>
          </a:p>
        </p:txBody>
      </p:sp>
      <p:sp>
        <p:nvSpPr>
          <p:cNvPr id="4" name="Tijdelijke aanduiding voor dianummer 3"/>
          <p:cNvSpPr>
            <a:spLocks noGrp="1"/>
          </p:cNvSpPr>
          <p:nvPr>
            <p:ph type="sldNum" sz="quarter" idx="4"/>
          </p:nvPr>
        </p:nvSpPr>
        <p:spPr/>
        <p:txBody>
          <a:bodyPr/>
          <a:lstStyle/>
          <a:p>
            <a:fld id="{10A0A6AF-03C5-477E-939A-E28F7E7F05EA}" type="slidenum">
              <a:rPr lang="nl-NL" smtClean="0"/>
              <a:pPr/>
              <a:t>31</a:t>
            </a:fld>
            <a:endParaRPr lang="nl-NL" dirty="0"/>
          </a:p>
        </p:txBody>
      </p:sp>
      <p:sp>
        <p:nvSpPr>
          <p:cNvPr id="5" name="Tijdelijke aanduiding voor voettekst 1"/>
          <p:cNvSpPr>
            <a:spLocks noGrp="1"/>
          </p:cNvSpPr>
          <p:nvPr>
            <p:ph type="ftr" sz="quarter" idx="3"/>
          </p:nvPr>
        </p:nvSpPr>
        <p:spPr>
          <a:xfrm>
            <a:off x="5623560" y="4733325"/>
            <a:ext cx="3255644" cy="310950"/>
          </a:xfrm>
        </p:spPr>
        <p:txBody>
          <a:bodyPr/>
          <a:lstStyle/>
          <a:p>
            <a:pPr defTabSz="449263"/>
            <a:r>
              <a:rPr lang="nl-NL" smtClean="0"/>
              <a:t>Informatiebijeenkomst hoogspanningsinstallaties </a:t>
            </a:r>
            <a:endParaRPr lang="nl-NL" dirty="0"/>
          </a:p>
        </p:txBody>
      </p:sp>
      <p:pic>
        <p:nvPicPr>
          <p:cNvPr id="6" name="Afbeelding 5" descr="RO_BZK_RVB_Logo_2_PowerPoint16I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20956363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999309"/>
            <a:ext cx="8229600" cy="429546"/>
          </a:xfrm>
        </p:spPr>
        <p:txBody>
          <a:bodyPr>
            <a:normAutofit/>
          </a:bodyPr>
          <a:lstStyle/>
          <a:p>
            <a:pPr algn="ctr"/>
            <a:r>
              <a:rPr lang="nl-NL" sz="1800" b="1" dirty="0" smtClean="0"/>
              <a:t>Scope werkzaamheden</a:t>
            </a:r>
            <a:endParaRPr lang="nl-NL" sz="1800" b="1" dirty="0"/>
          </a:p>
        </p:txBody>
      </p:sp>
      <p:sp>
        <p:nvSpPr>
          <p:cNvPr id="3" name="Tijdelijke aanduiding voor inhoud 2"/>
          <p:cNvSpPr>
            <a:spLocks noGrp="1"/>
          </p:cNvSpPr>
          <p:nvPr>
            <p:ph idx="1"/>
          </p:nvPr>
        </p:nvSpPr>
        <p:spPr>
          <a:xfrm>
            <a:off x="565282" y="1428855"/>
            <a:ext cx="6625821" cy="3169271"/>
          </a:xfrm>
        </p:spPr>
        <p:txBody>
          <a:bodyPr>
            <a:normAutofit fontScale="25000" lnSpcReduction="20000"/>
          </a:bodyPr>
          <a:lstStyle/>
          <a:p>
            <a:pPr marL="457200" indent="-457200">
              <a:buAutoNum type="alphaLcPeriod"/>
            </a:pPr>
            <a:endParaRPr lang="nl-NL" dirty="0"/>
          </a:p>
          <a:p>
            <a:pPr lvl="0"/>
            <a:r>
              <a:rPr lang="nl-NL" sz="6400" dirty="0" smtClean="0"/>
              <a:t>Preventief onderhoud</a:t>
            </a:r>
            <a:endParaRPr lang="nl-NL" sz="6400" dirty="0"/>
          </a:p>
          <a:p>
            <a:pPr lvl="1"/>
            <a:r>
              <a:rPr lang="nl-NL" sz="4800" dirty="0"/>
              <a:t>Periodieke onderhoudsactiviteiten</a:t>
            </a:r>
          </a:p>
          <a:p>
            <a:pPr lvl="1"/>
            <a:r>
              <a:rPr lang="nl-NL" sz="4800" dirty="0"/>
              <a:t>Periodieke inspecties</a:t>
            </a:r>
          </a:p>
          <a:p>
            <a:pPr lvl="1"/>
            <a:r>
              <a:rPr lang="nl-NL" sz="4800" dirty="0" smtClean="0"/>
              <a:t>Inventarisaties</a:t>
            </a:r>
            <a:endParaRPr lang="nl-NL" sz="4800" dirty="0"/>
          </a:p>
          <a:p>
            <a:pPr marL="0" indent="0">
              <a:buNone/>
            </a:pPr>
            <a:endParaRPr lang="nl-NL" dirty="0"/>
          </a:p>
          <a:p>
            <a:pPr lvl="0"/>
            <a:r>
              <a:rPr lang="nl-NL" sz="6400" dirty="0"/>
              <a:t>Correctief </a:t>
            </a:r>
            <a:r>
              <a:rPr lang="nl-NL" sz="6400" dirty="0" smtClean="0"/>
              <a:t>onderhoud</a:t>
            </a:r>
            <a:endParaRPr lang="nl-NL" sz="6400" dirty="0"/>
          </a:p>
          <a:p>
            <a:pPr lvl="1"/>
            <a:r>
              <a:rPr lang="nl-NL" sz="4800" dirty="0"/>
              <a:t>Herstellen van </a:t>
            </a:r>
            <a:r>
              <a:rPr lang="nl-NL" sz="4800" dirty="0" smtClean="0"/>
              <a:t>Manco’s </a:t>
            </a:r>
          </a:p>
          <a:p>
            <a:pPr lvl="1"/>
            <a:r>
              <a:rPr lang="nl-NL" sz="4800" dirty="0" smtClean="0"/>
              <a:t>Herstellen </a:t>
            </a:r>
            <a:r>
              <a:rPr lang="nl-NL" sz="4800" dirty="0"/>
              <a:t>van </a:t>
            </a:r>
            <a:r>
              <a:rPr lang="nl-NL" sz="4800" dirty="0" smtClean="0"/>
              <a:t>Storingen </a:t>
            </a:r>
          </a:p>
          <a:p>
            <a:pPr marL="0" lvl="0" indent="0">
              <a:buNone/>
            </a:pPr>
            <a:r>
              <a:rPr lang="nl-NL" dirty="0"/>
              <a:t> </a:t>
            </a:r>
          </a:p>
          <a:p>
            <a:pPr lvl="0"/>
            <a:r>
              <a:rPr lang="nl-NL" sz="6400" dirty="0"/>
              <a:t>Projecten</a:t>
            </a:r>
            <a:r>
              <a:rPr lang="nl-NL" sz="5600" dirty="0"/>
              <a:t> </a:t>
            </a:r>
            <a:endParaRPr lang="nl-NL" sz="5600" dirty="0" smtClean="0"/>
          </a:p>
          <a:p>
            <a:pPr lvl="1"/>
            <a:r>
              <a:rPr lang="nl-NL" sz="4800" dirty="0" smtClean="0"/>
              <a:t>Commandantenvoorzieningen </a:t>
            </a:r>
            <a:r>
              <a:rPr lang="nl-NL" sz="4800" dirty="0"/>
              <a:t>(</a:t>
            </a:r>
            <a:r>
              <a:rPr lang="nl-NL" sz="4800" dirty="0" err="1"/>
              <a:t>COVO’s</a:t>
            </a:r>
            <a:r>
              <a:rPr lang="nl-NL" sz="4800" dirty="0" smtClean="0"/>
              <a:t>)</a:t>
            </a:r>
          </a:p>
          <a:p>
            <a:pPr lvl="1"/>
            <a:r>
              <a:rPr lang="nl-NL" sz="4800" dirty="0" smtClean="0"/>
              <a:t>Monodisciplinaire </a:t>
            </a:r>
            <a:r>
              <a:rPr lang="nl-NL" sz="4800" dirty="0"/>
              <a:t>projecten </a:t>
            </a:r>
            <a:endParaRPr lang="nl-NL" sz="4800" dirty="0" smtClean="0"/>
          </a:p>
          <a:p>
            <a:pPr lvl="1"/>
            <a:r>
              <a:rPr lang="nl-NL" sz="4800" dirty="0" smtClean="0"/>
              <a:t>Vervangingen van installaties</a:t>
            </a:r>
          </a:p>
          <a:p>
            <a:pPr lvl="1"/>
            <a:endParaRPr lang="nl-NL" sz="4800" dirty="0" smtClean="0"/>
          </a:p>
          <a:p>
            <a:r>
              <a:rPr lang="nl-NL" sz="6400" dirty="0" smtClean="0"/>
              <a:t>Aanvullende werkzaamheden </a:t>
            </a:r>
            <a:r>
              <a:rPr lang="nl-NL" sz="4000" dirty="0" smtClean="0"/>
              <a:t>(in verband met bovenstaande werken)</a:t>
            </a:r>
          </a:p>
          <a:p>
            <a:endParaRPr lang="nl-NL" sz="4400" dirty="0"/>
          </a:p>
        </p:txBody>
      </p:sp>
      <p:sp>
        <p:nvSpPr>
          <p:cNvPr id="4" name="Tijdelijke aanduiding voor dianummer 3"/>
          <p:cNvSpPr>
            <a:spLocks noGrp="1"/>
          </p:cNvSpPr>
          <p:nvPr>
            <p:ph type="sldNum" sz="quarter" idx="4"/>
          </p:nvPr>
        </p:nvSpPr>
        <p:spPr/>
        <p:txBody>
          <a:bodyPr/>
          <a:lstStyle/>
          <a:p>
            <a:fld id="{10A0A6AF-03C5-477E-939A-E28F7E7F05EA}" type="slidenum">
              <a:rPr lang="nl-NL" smtClean="0"/>
              <a:pPr/>
              <a:t>32</a:t>
            </a:fld>
            <a:endParaRPr lang="nl-NL" dirty="0"/>
          </a:p>
        </p:txBody>
      </p:sp>
      <p:sp>
        <p:nvSpPr>
          <p:cNvPr id="5" name="Tijdelijke aanduiding voor voettekst 1"/>
          <p:cNvSpPr>
            <a:spLocks noGrp="1"/>
          </p:cNvSpPr>
          <p:nvPr>
            <p:ph type="ftr" sz="quarter" idx="3"/>
          </p:nvPr>
        </p:nvSpPr>
        <p:spPr>
          <a:xfrm>
            <a:off x="5345723" y="4752047"/>
            <a:ext cx="3533481" cy="303330"/>
          </a:xfrm>
        </p:spPr>
        <p:txBody>
          <a:bodyPr/>
          <a:lstStyle/>
          <a:p>
            <a:pPr defTabSz="449263"/>
            <a:r>
              <a:rPr lang="nl-NL" dirty="0" smtClean="0"/>
              <a:t>Informatiebijeenkomst hoogspanningsinstallaties </a:t>
            </a:r>
            <a:endParaRPr lang="nl-NL" dirty="0"/>
          </a:p>
        </p:txBody>
      </p:sp>
      <p:pic>
        <p:nvPicPr>
          <p:cNvPr id="6" name="Afbeelding 5" descr="RO_BZK_RVB_Logo_2_PowerPoint16I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19066710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999309"/>
            <a:ext cx="8229600" cy="429546"/>
          </a:xfrm>
        </p:spPr>
        <p:txBody>
          <a:bodyPr>
            <a:normAutofit/>
          </a:bodyPr>
          <a:lstStyle/>
          <a:p>
            <a:pPr algn="ctr"/>
            <a:r>
              <a:rPr lang="nl-NL" sz="1800" b="1" dirty="0"/>
              <a:t>Technische en administratieve werklast </a:t>
            </a:r>
          </a:p>
        </p:txBody>
      </p:sp>
      <p:sp>
        <p:nvSpPr>
          <p:cNvPr id="3" name="Tijdelijke aanduiding voor inhoud 2"/>
          <p:cNvSpPr>
            <a:spLocks noGrp="1"/>
          </p:cNvSpPr>
          <p:nvPr>
            <p:ph idx="1"/>
          </p:nvPr>
        </p:nvSpPr>
        <p:spPr>
          <a:xfrm>
            <a:off x="565282" y="1428855"/>
            <a:ext cx="6625821" cy="3169271"/>
          </a:xfrm>
        </p:spPr>
        <p:txBody>
          <a:bodyPr>
            <a:normAutofit lnSpcReduction="10000"/>
          </a:bodyPr>
          <a:lstStyle/>
          <a:p>
            <a:pPr marL="357188" lvl="4" indent="-357188">
              <a:buFontTx/>
              <a:buChar char="-"/>
            </a:pPr>
            <a:r>
              <a:rPr lang="nl-NL" dirty="0" smtClean="0"/>
              <a:t>Rekeningen per maand per IO nummer indienen.</a:t>
            </a:r>
          </a:p>
          <a:p>
            <a:pPr marL="357188" lvl="4" indent="-357188">
              <a:buFontTx/>
              <a:buChar char="-"/>
            </a:pPr>
            <a:r>
              <a:rPr lang="nl-NL" dirty="0" smtClean="0"/>
              <a:t>Offerte per Manco</a:t>
            </a:r>
          </a:p>
          <a:p>
            <a:pPr marL="357188" lvl="4" indent="-357188">
              <a:buFontTx/>
              <a:buChar char="-"/>
            </a:pPr>
            <a:r>
              <a:rPr lang="nl-NL" dirty="0" smtClean="0"/>
              <a:t>Offerte per COVO</a:t>
            </a:r>
          </a:p>
          <a:p>
            <a:pPr marL="357188" lvl="4" indent="-357188">
              <a:buFontTx/>
              <a:buChar char="-"/>
            </a:pPr>
            <a:r>
              <a:rPr lang="nl-NL" dirty="0" smtClean="0"/>
              <a:t>Offerte voor vervangingen</a:t>
            </a:r>
          </a:p>
          <a:p>
            <a:pPr marL="357188" lvl="4" indent="-357188">
              <a:buFontTx/>
              <a:buChar char="-"/>
            </a:pPr>
            <a:r>
              <a:rPr lang="nl-NL" dirty="0" smtClean="0"/>
              <a:t>Offerte voor Projecten</a:t>
            </a:r>
          </a:p>
          <a:p>
            <a:pPr marL="357188" lvl="4" indent="-357188">
              <a:buFontTx/>
              <a:buChar char="-"/>
            </a:pPr>
            <a:r>
              <a:rPr lang="nl-NL" dirty="0" smtClean="0"/>
              <a:t>Keuringsrapporten </a:t>
            </a:r>
          </a:p>
          <a:p>
            <a:pPr marL="357188" lvl="4" indent="-357188">
              <a:buFontTx/>
              <a:buChar char="-"/>
            </a:pPr>
            <a:r>
              <a:rPr lang="nl-NL" dirty="0" smtClean="0"/>
              <a:t>Keuringsplan</a:t>
            </a:r>
          </a:p>
          <a:p>
            <a:pPr marL="357188" lvl="4" indent="-357188">
              <a:buFontTx/>
              <a:buChar char="-"/>
            </a:pPr>
            <a:r>
              <a:rPr lang="nl-NL" dirty="0" smtClean="0"/>
              <a:t>Update Componentenlijsten</a:t>
            </a:r>
          </a:p>
          <a:p>
            <a:pPr marL="357188" lvl="4" indent="-357188">
              <a:buFontTx/>
              <a:buChar char="-"/>
            </a:pPr>
            <a:r>
              <a:rPr lang="nl-NL" dirty="0" smtClean="0"/>
              <a:t>Management rapportage</a:t>
            </a:r>
          </a:p>
          <a:p>
            <a:pPr marL="357188" lvl="4" indent="-357188">
              <a:buFontTx/>
              <a:buChar char="-"/>
            </a:pPr>
            <a:r>
              <a:rPr lang="nl-NL" dirty="0" smtClean="0"/>
              <a:t>Ongevallen rapportage</a:t>
            </a:r>
          </a:p>
          <a:p>
            <a:pPr marL="357188" lvl="4" indent="-357188">
              <a:buFontTx/>
              <a:buChar char="-"/>
            </a:pPr>
            <a:r>
              <a:rPr lang="nl-NL" dirty="0" err="1" smtClean="0"/>
              <a:t>enz</a:t>
            </a:r>
            <a:endParaRPr lang="nl-NL" dirty="0"/>
          </a:p>
          <a:p>
            <a:pPr marL="0" indent="0">
              <a:buNone/>
            </a:pPr>
            <a:endParaRPr lang="nl-NL" sz="1600" dirty="0"/>
          </a:p>
          <a:p>
            <a:pPr marL="0" indent="0">
              <a:buNone/>
            </a:pPr>
            <a:endParaRPr lang="nl-NL" sz="1600" dirty="0"/>
          </a:p>
        </p:txBody>
      </p:sp>
      <p:sp>
        <p:nvSpPr>
          <p:cNvPr id="4" name="Tijdelijke aanduiding voor dianummer 3"/>
          <p:cNvSpPr>
            <a:spLocks noGrp="1"/>
          </p:cNvSpPr>
          <p:nvPr>
            <p:ph type="sldNum" sz="quarter" idx="4"/>
          </p:nvPr>
        </p:nvSpPr>
        <p:spPr/>
        <p:txBody>
          <a:bodyPr/>
          <a:lstStyle/>
          <a:p>
            <a:fld id="{10A0A6AF-03C5-477E-939A-E28F7E7F05EA}" type="slidenum">
              <a:rPr lang="nl-NL" smtClean="0"/>
              <a:pPr/>
              <a:t>33</a:t>
            </a:fld>
            <a:endParaRPr lang="nl-NL" dirty="0"/>
          </a:p>
        </p:txBody>
      </p:sp>
      <p:sp>
        <p:nvSpPr>
          <p:cNvPr id="5" name="Tijdelijke aanduiding voor voettekst 4"/>
          <p:cNvSpPr>
            <a:spLocks noGrp="1"/>
          </p:cNvSpPr>
          <p:nvPr>
            <p:ph type="ftr" sz="quarter" idx="3"/>
          </p:nvPr>
        </p:nvSpPr>
        <p:spPr>
          <a:xfrm>
            <a:off x="5580001" y="4766400"/>
            <a:ext cx="3370880" cy="244800"/>
          </a:xfrm>
        </p:spPr>
        <p:txBody>
          <a:bodyPr/>
          <a:lstStyle/>
          <a:p>
            <a:r>
              <a:rPr lang="nl-NL" dirty="0" smtClean="0"/>
              <a:t>Informatiebijeenkomst hoogspanningsinstallaties </a:t>
            </a:r>
            <a:endParaRPr lang="nl-NL" dirty="0"/>
          </a:p>
        </p:txBody>
      </p:sp>
      <p:pic>
        <p:nvPicPr>
          <p:cNvPr id="7" name="Afbeelding 6" descr="RO_BZK_RVB_Logo_2_PowerPoint16I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
        <p:nvSpPr>
          <p:cNvPr id="9" name="Rectangle 1"/>
          <p:cNvSpPr>
            <a:spLocks noChangeArrowheads="1"/>
          </p:cNvSpPr>
          <p:nvPr/>
        </p:nvSpPr>
        <p:spPr bwMode="auto">
          <a:xfrm>
            <a:off x="2298700" y="153866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Tree>
    <p:extLst>
      <p:ext uri="{BB962C8B-B14F-4D97-AF65-F5344CB8AC3E}">
        <p14:creationId xmlns:p14="http://schemas.microsoft.com/office/powerpoint/2010/main" val="13187242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4"/>
          </p:nvPr>
        </p:nvSpPr>
        <p:spPr/>
        <p:txBody>
          <a:bodyPr/>
          <a:lstStyle/>
          <a:p>
            <a:fld id="{10A0A6AF-03C5-477E-939A-E28F7E7F05EA}" type="slidenum">
              <a:rPr lang="nl-NL" smtClean="0"/>
              <a:pPr/>
              <a:t>34</a:t>
            </a:fld>
            <a:endParaRPr lang="nl-NL" dirty="0"/>
          </a:p>
        </p:txBody>
      </p:sp>
      <p:sp>
        <p:nvSpPr>
          <p:cNvPr id="3" name="Tijdelijke aanduiding voor tekst 2"/>
          <p:cNvSpPr>
            <a:spLocks noGrp="1"/>
          </p:cNvSpPr>
          <p:nvPr>
            <p:ph type="body" sz="quarter" idx="10"/>
          </p:nvPr>
        </p:nvSpPr>
        <p:spPr>
          <a:xfrm>
            <a:off x="457200" y="1050238"/>
            <a:ext cx="8478000" cy="3467520"/>
          </a:xfrm>
        </p:spPr>
        <p:txBody>
          <a:bodyPr/>
          <a:lstStyle/>
          <a:p>
            <a:pPr algn="ctr"/>
            <a:r>
              <a:rPr lang="nl-NL" sz="1800" b="1" dirty="0"/>
              <a:t>Prijzenboek</a:t>
            </a:r>
          </a:p>
          <a:p>
            <a:endParaRPr lang="nl-NL" dirty="0"/>
          </a:p>
          <a:p>
            <a:r>
              <a:rPr lang="nl-NL" dirty="0"/>
              <a:t>Componentenlijsten geven aan welke installaties en </a:t>
            </a:r>
            <a:r>
              <a:rPr lang="nl-NL" dirty="0" smtClean="0"/>
              <a:t>locaties.</a:t>
            </a:r>
            <a:endParaRPr lang="nl-NL" dirty="0"/>
          </a:p>
          <a:p>
            <a:endParaRPr lang="nl-NL" dirty="0"/>
          </a:p>
          <a:p>
            <a:endParaRPr lang="nl-NL" dirty="0"/>
          </a:p>
          <a:p>
            <a:r>
              <a:rPr lang="nl-NL" dirty="0"/>
              <a:t> </a:t>
            </a:r>
          </a:p>
          <a:p>
            <a:pPr marL="1028700" lvl="1">
              <a:buFont typeface="Arial" panose="020B0604020202020204" pitchFamily="34" charset="0"/>
              <a:buChar char="•"/>
            </a:pPr>
            <a:endParaRPr lang="nl-NL" dirty="0"/>
          </a:p>
        </p:txBody>
      </p:sp>
      <p:sp>
        <p:nvSpPr>
          <p:cNvPr id="4" name="Tijdelijke aanduiding voor voettekst 3"/>
          <p:cNvSpPr>
            <a:spLocks noGrp="1"/>
          </p:cNvSpPr>
          <p:nvPr>
            <p:ph type="ftr" sz="quarter" idx="3"/>
          </p:nvPr>
        </p:nvSpPr>
        <p:spPr>
          <a:xfrm>
            <a:off x="5643154" y="4767263"/>
            <a:ext cx="3292046" cy="244800"/>
          </a:xfrm>
        </p:spPr>
        <p:txBody>
          <a:bodyPr/>
          <a:lstStyle/>
          <a:p>
            <a:r>
              <a:rPr lang="nl-NL" smtClean="0"/>
              <a:t>Informatiebijeenkomst hoogspanningsinstallaties </a:t>
            </a:r>
            <a:endParaRPr lang="nl-NL" dirty="0"/>
          </a:p>
        </p:txBody>
      </p:sp>
      <p:pic>
        <p:nvPicPr>
          <p:cNvPr id="6" name="Afbeelding 5" descr="RO_BZK_RVB_Logo_2_PowerPoint16I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pic>
        <p:nvPicPr>
          <p:cNvPr id="7" name="Afbeelding 6"/>
          <p:cNvPicPr>
            <a:picLocks noChangeAspect="1"/>
          </p:cNvPicPr>
          <p:nvPr/>
        </p:nvPicPr>
        <p:blipFill>
          <a:blip r:embed="rId4"/>
          <a:stretch>
            <a:fillRect/>
          </a:stretch>
        </p:blipFill>
        <p:spPr>
          <a:xfrm>
            <a:off x="266937" y="1991937"/>
            <a:ext cx="8598284" cy="891976"/>
          </a:xfrm>
          <a:prstGeom prst="rect">
            <a:avLst/>
          </a:prstGeom>
        </p:spPr>
      </p:pic>
      <p:pic>
        <p:nvPicPr>
          <p:cNvPr id="8" name="Afbeelding 7"/>
          <p:cNvPicPr>
            <a:picLocks noChangeAspect="1"/>
          </p:cNvPicPr>
          <p:nvPr/>
        </p:nvPicPr>
        <p:blipFill>
          <a:blip r:embed="rId5"/>
          <a:stretch>
            <a:fillRect/>
          </a:stretch>
        </p:blipFill>
        <p:spPr>
          <a:xfrm>
            <a:off x="1042638" y="3131410"/>
            <a:ext cx="8073703" cy="1386348"/>
          </a:xfrm>
          <a:prstGeom prst="rect">
            <a:avLst/>
          </a:prstGeom>
        </p:spPr>
      </p:pic>
    </p:spTree>
    <p:extLst>
      <p:ext uri="{BB962C8B-B14F-4D97-AF65-F5344CB8AC3E}">
        <p14:creationId xmlns:p14="http://schemas.microsoft.com/office/powerpoint/2010/main" val="10550691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3"/>
          </p:nvPr>
        </p:nvSpPr>
        <p:spPr>
          <a:xfrm>
            <a:off x="4572000" y="4767263"/>
            <a:ext cx="4233600"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35</a:t>
            </a:fld>
            <a:endParaRPr lang="nl-NL" dirty="0"/>
          </a:p>
        </p:txBody>
      </p:sp>
      <p:sp>
        <p:nvSpPr>
          <p:cNvPr id="4" name="Tijdelijke aanduiding voor tekst 3"/>
          <p:cNvSpPr>
            <a:spLocks noGrp="1"/>
          </p:cNvSpPr>
          <p:nvPr>
            <p:ph type="body" sz="quarter" idx="10"/>
          </p:nvPr>
        </p:nvSpPr>
        <p:spPr/>
        <p:txBody>
          <a:bodyPr/>
          <a:lstStyle/>
          <a:p>
            <a:r>
              <a:rPr lang="nl-NL" dirty="0" smtClean="0"/>
              <a:t>Aantal rapporten per perceel</a:t>
            </a:r>
            <a:endParaRPr lang="nl-NL" dirty="0"/>
          </a:p>
        </p:txBody>
      </p:sp>
      <p:pic>
        <p:nvPicPr>
          <p:cNvPr id="5" name="Afbeelding 4"/>
          <p:cNvPicPr>
            <a:picLocks noChangeAspect="1"/>
          </p:cNvPicPr>
          <p:nvPr/>
        </p:nvPicPr>
        <p:blipFill>
          <a:blip r:embed="rId3"/>
          <a:stretch>
            <a:fillRect/>
          </a:stretch>
        </p:blipFill>
        <p:spPr>
          <a:xfrm>
            <a:off x="2241223" y="1743074"/>
            <a:ext cx="4661554" cy="2349423"/>
          </a:xfrm>
          <a:prstGeom prst="rect">
            <a:avLst/>
          </a:prstGeom>
        </p:spPr>
      </p:pic>
    </p:spTree>
    <p:extLst>
      <p:ext uri="{BB962C8B-B14F-4D97-AF65-F5344CB8AC3E}">
        <p14:creationId xmlns:p14="http://schemas.microsoft.com/office/powerpoint/2010/main" val="9962527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3"/>
          </p:nvPr>
        </p:nvSpPr>
        <p:spPr>
          <a:xfrm>
            <a:off x="5385547" y="4739406"/>
            <a:ext cx="3570194"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36</a:t>
            </a:fld>
            <a:endParaRPr lang="nl-NL" dirty="0"/>
          </a:p>
        </p:txBody>
      </p:sp>
      <p:sp>
        <p:nvSpPr>
          <p:cNvPr id="4" name="Tijdelijke aanduiding voor tekst 3"/>
          <p:cNvSpPr>
            <a:spLocks noGrp="1"/>
          </p:cNvSpPr>
          <p:nvPr>
            <p:ph type="body" sz="quarter" idx="10"/>
          </p:nvPr>
        </p:nvSpPr>
        <p:spPr>
          <a:xfrm>
            <a:off x="326647" y="966992"/>
            <a:ext cx="8478000" cy="3240000"/>
          </a:xfrm>
        </p:spPr>
        <p:txBody>
          <a:bodyPr/>
          <a:lstStyle/>
          <a:p>
            <a:r>
              <a:rPr lang="nl-NL" dirty="0" smtClean="0"/>
              <a:t>Prijzenboek</a:t>
            </a:r>
            <a:endParaRPr lang="nl-NL" dirty="0"/>
          </a:p>
        </p:txBody>
      </p:sp>
      <p:pic>
        <p:nvPicPr>
          <p:cNvPr id="7" name="Afbeelding 6" descr="RO_BZK_RVB_Logo_2_PowerPoint16I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pic>
        <p:nvPicPr>
          <p:cNvPr id="5" name="Afbeelding 4"/>
          <p:cNvPicPr>
            <a:picLocks noChangeAspect="1"/>
          </p:cNvPicPr>
          <p:nvPr/>
        </p:nvPicPr>
        <p:blipFill>
          <a:blip r:embed="rId4"/>
          <a:stretch>
            <a:fillRect/>
          </a:stretch>
        </p:blipFill>
        <p:spPr>
          <a:xfrm>
            <a:off x="327600" y="1374654"/>
            <a:ext cx="5760062" cy="1990437"/>
          </a:xfrm>
          <a:prstGeom prst="rect">
            <a:avLst/>
          </a:prstGeom>
        </p:spPr>
      </p:pic>
      <p:pic>
        <p:nvPicPr>
          <p:cNvPr id="8" name="Afbeelding 7"/>
          <p:cNvPicPr>
            <a:picLocks noChangeAspect="1"/>
          </p:cNvPicPr>
          <p:nvPr/>
        </p:nvPicPr>
        <p:blipFill>
          <a:blip r:embed="rId5"/>
          <a:stretch>
            <a:fillRect/>
          </a:stretch>
        </p:blipFill>
        <p:spPr>
          <a:xfrm>
            <a:off x="5385547" y="3423054"/>
            <a:ext cx="3524250" cy="1114425"/>
          </a:xfrm>
          <a:prstGeom prst="rect">
            <a:avLst/>
          </a:prstGeom>
        </p:spPr>
      </p:pic>
    </p:spTree>
    <p:extLst>
      <p:ext uri="{BB962C8B-B14F-4D97-AF65-F5344CB8AC3E}">
        <p14:creationId xmlns:p14="http://schemas.microsoft.com/office/powerpoint/2010/main" val="22367774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a:xfrm>
            <a:off x="293421" y="887861"/>
            <a:ext cx="6330791" cy="428625"/>
          </a:xfrm>
        </p:spPr>
        <p:txBody>
          <a:bodyPr>
            <a:normAutofit fontScale="90000"/>
          </a:bodyPr>
          <a:lstStyle/>
          <a:p>
            <a:r>
              <a:rPr lang="nl-NL" dirty="0"/>
              <a:t>Prijzenboek</a:t>
            </a:r>
          </a:p>
        </p:txBody>
      </p:sp>
      <p:sp>
        <p:nvSpPr>
          <p:cNvPr id="9" name="Tijdelijke aanduiding voor inhoud 8">
            <a:extLst>
              <a:ext uri="{FF2B5EF4-FFF2-40B4-BE49-F238E27FC236}">
                <a16:creationId xmlns:a16="http://schemas.microsoft.com/office/drawing/2014/main" id="{EF5927F6-A2E4-4EB2-8CAA-91FF015690C7}"/>
              </a:ext>
            </a:extLst>
          </p:cNvPr>
          <p:cNvSpPr>
            <a:spLocks noGrp="1"/>
          </p:cNvSpPr>
          <p:nvPr>
            <p:ph idx="1"/>
          </p:nvPr>
        </p:nvSpPr>
        <p:spPr>
          <a:xfrm>
            <a:off x="188351" y="1316486"/>
            <a:ext cx="3455051" cy="3016852"/>
          </a:xfrm>
        </p:spPr>
        <p:txBody>
          <a:bodyPr/>
          <a:lstStyle/>
          <a:p>
            <a:pPr marL="0" indent="0"/>
            <a:r>
              <a:rPr lang="nl-NL" sz="1600" dirty="0">
                <a:solidFill>
                  <a:schemeClr val="tx1"/>
                </a:solidFill>
              </a:rPr>
              <a:t>Blok 10: PO-activiteiten bevat </a:t>
            </a:r>
            <a:r>
              <a:rPr lang="nl-NL" sz="1600" dirty="0" smtClean="0">
                <a:solidFill>
                  <a:schemeClr val="tx1"/>
                </a:solidFill>
              </a:rPr>
              <a:t>31 </a:t>
            </a:r>
            <a:r>
              <a:rPr lang="nl-NL" sz="1600" dirty="0">
                <a:solidFill>
                  <a:schemeClr val="tx1"/>
                </a:solidFill>
              </a:rPr>
              <a:t>prijsregels</a:t>
            </a:r>
          </a:p>
          <a:p>
            <a:r>
              <a:rPr lang="nl-NL" sz="1600" dirty="0">
                <a:solidFill>
                  <a:schemeClr val="tx1"/>
                </a:solidFill>
              </a:rPr>
              <a:t>	</a:t>
            </a:r>
            <a:endParaRPr lang="nl-NL" sz="1600" dirty="0" smtClean="0">
              <a:solidFill>
                <a:schemeClr val="tx1"/>
              </a:solidFill>
            </a:endParaRPr>
          </a:p>
          <a:p>
            <a:pPr marL="0" indent="0"/>
            <a:r>
              <a:rPr lang="nl-NL" sz="1400" dirty="0" smtClean="0">
                <a:solidFill>
                  <a:schemeClr val="tx1"/>
                </a:solidFill>
              </a:rPr>
              <a:t>Niet </a:t>
            </a:r>
            <a:r>
              <a:rPr lang="nl-NL" sz="1400" dirty="0">
                <a:solidFill>
                  <a:schemeClr val="tx1"/>
                </a:solidFill>
              </a:rPr>
              <a:t>voorkomende items zijn </a:t>
            </a:r>
            <a:endParaRPr lang="nl-NL" sz="1400" dirty="0" smtClean="0">
              <a:solidFill>
                <a:schemeClr val="tx1"/>
              </a:solidFill>
            </a:endParaRPr>
          </a:p>
          <a:p>
            <a:pPr marL="0" indent="0"/>
            <a:r>
              <a:rPr lang="nl-NL" sz="1400" dirty="0" smtClean="0">
                <a:solidFill>
                  <a:schemeClr val="tx1"/>
                </a:solidFill>
              </a:rPr>
              <a:t>oranje en </a:t>
            </a:r>
            <a:r>
              <a:rPr lang="nl-NL" sz="1400" dirty="0">
                <a:solidFill>
                  <a:schemeClr val="tx1"/>
                </a:solidFill>
              </a:rPr>
              <a:t>geblokkeerd</a:t>
            </a:r>
          </a:p>
          <a:p>
            <a:endParaRPr lang="nl-NL" sz="1600" b="1" dirty="0"/>
          </a:p>
          <a:p>
            <a:endParaRPr lang="nl-NL" dirty="0"/>
          </a:p>
          <a:p>
            <a:r>
              <a:rPr lang="nl-NL" dirty="0"/>
              <a:t>			</a:t>
            </a:r>
          </a:p>
          <a:p>
            <a:endParaRPr lang="nl-NL" dirty="0"/>
          </a:p>
          <a:p>
            <a:endParaRPr lang="nl-NL" dirty="0"/>
          </a:p>
        </p:txBody>
      </p:sp>
      <p:sp>
        <p:nvSpPr>
          <p:cNvPr id="4" name="Tijdelijke aanduiding voor voettekst 3"/>
          <p:cNvSpPr>
            <a:spLocks noGrp="1"/>
          </p:cNvSpPr>
          <p:nvPr>
            <p:ph type="ftr" sz="quarter" idx="4294967295"/>
          </p:nvPr>
        </p:nvSpPr>
        <p:spPr>
          <a:xfrm>
            <a:off x="4978400" y="4789488"/>
            <a:ext cx="4165600" cy="238125"/>
          </a:xfrm>
        </p:spPr>
        <p:txBody>
          <a:bodyPr/>
          <a:lstStyle/>
          <a:p>
            <a:pPr defTabSz="685800" eaLnBrk="0" fontAlgn="base" hangingPunct="0">
              <a:spcBef>
                <a:spcPct val="0"/>
              </a:spcBef>
              <a:spcAft>
                <a:spcPct val="0"/>
              </a:spcAft>
            </a:pPr>
            <a:r>
              <a:rPr lang="nl-NL" dirty="0" smtClean="0"/>
              <a:t>Informatiebijeenkomst hoogspanningsinstallaties </a:t>
            </a:r>
            <a:endParaRPr lang="nl-NL" dirty="0"/>
          </a:p>
        </p:txBody>
      </p:sp>
      <p:sp>
        <p:nvSpPr>
          <p:cNvPr id="5" name="Tijdelijke aanduiding voor dianummer 4"/>
          <p:cNvSpPr>
            <a:spLocks noGrp="1"/>
          </p:cNvSpPr>
          <p:nvPr>
            <p:ph type="sldNum" sz="quarter" idx="4294967295"/>
          </p:nvPr>
        </p:nvSpPr>
        <p:spPr>
          <a:xfrm>
            <a:off x="0" y="4783138"/>
            <a:ext cx="712788" cy="273050"/>
          </a:xfrm>
        </p:spPr>
        <p:txBody>
          <a:bodyPr/>
          <a:lstStyle/>
          <a:p>
            <a:pPr algn="ctr" defTabSz="685800" eaLnBrk="0" fontAlgn="base" hangingPunct="0">
              <a:spcBef>
                <a:spcPct val="0"/>
              </a:spcBef>
              <a:spcAft>
                <a:spcPct val="0"/>
              </a:spcAft>
            </a:pPr>
            <a:fld id="{046BFBAD-4820-40A1-8DB8-FF253F43AE4D}" type="slidenum">
              <a:rPr lang="nl-NL"/>
              <a:pPr algn="ctr" defTabSz="685800" eaLnBrk="0" fontAlgn="base" hangingPunct="0">
                <a:spcBef>
                  <a:spcPct val="0"/>
                </a:spcBef>
                <a:spcAft>
                  <a:spcPct val="0"/>
                </a:spcAft>
              </a:pPr>
              <a:t>37</a:t>
            </a:fld>
            <a:endParaRPr lang="nl-NL" dirty="0"/>
          </a:p>
        </p:txBody>
      </p:sp>
      <p:pic>
        <p:nvPicPr>
          <p:cNvPr id="7" name="Afbeelding 6"/>
          <p:cNvPicPr>
            <a:picLocks noChangeAspect="1"/>
          </p:cNvPicPr>
          <p:nvPr/>
        </p:nvPicPr>
        <p:blipFill>
          <a:blip r:embed="rId4"/>
          <a:stretch>
            <a:fillRect/>
          </a:stretch>
        </p:blipFill>
        <p:spPr>
          <a:xfrm>
            <a:off x="3538331" y="1313750"/>
            <a:ext cx="5385322" cy="3119074"/>
          </a:xfrm>
          <a:prstGeom prst="rect">
            <a:avLst/>
          </a:prstGeom>
        </p:spPr>
      </p:pic>
    </p:spTree>
    <p:extLst>
      <p:ext uri="{BB962C8B-B14F-4D97-AF65-F5344CB8AC3E}">
        <p14:creationId xmlns:p14="http://schemas.microsoft.com/office/powerpoint/2010/main" val="203195900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638426" y="958436"/>
            <a:ext cx="3398110" cy="3634960"/>
          </a:xfrm>
          <a:prstGeom prst="rect">
            <a:avLst/>
          </a:prstGeom>
          <a:noFill/>
          <a:ln w="9525">
            <a:noFill/>
            <a:miter lim="800000"/>
            <a:headEnd/>
            <a:tailEnd/>
          </a:ln>
        </p:spPr>
      </p:pic>
      <p:sp>
        <p:nvSpPr>
          <p:cNvPr id="8" name="Tijdelijke aanduiding voor tekst 4"/>
          <p:cNvSpPr>
            <a:spLocks noGrp="1"/>
          </p:cNvSpPr>
          <p:nvPr>
            <p:ph type="body" sz="quarter" idx="10"/>
          </p:nvPr>
        </p:nvSpPr>
        <p:spPr>
          <a:xfrm>
            <a:off x="0" y="958436"/>
            <a:ext cx="4330645" cy="3657600"/>
          </a:xfrm>
        </p:spPr>
        <p:txBody>
          <a:bodyPr/>
          <a:lstStyle/>
          <a:p>
            <a:endParaRPr lang="nl-NL" b="1" dirty="0"/>
          </a:p>
          <a:p>
            <a:pPr marL="180975"/>
            <a:r>
              <a:rPr lang="nl-NL" b="1" dirty="0"/>
              <a:t>Vragen?</a:t>
            </a:r>
            <a:endParaRPr lang="nl-NL" dirty="0"/>
          </a:p>
        </p:txBody>
      </p:sp>
      <p:sp>
        <p:nvSpPr>
          <p:cNvPr id="2" name="Tijdelijke aanduiding voor voettekst 1"/>
          <p:cNvSpPr>
            <a:spLocks noGrp="1"/>
          </p:cNvSpPr>
          <p:nvPr>
            <p:ph type="ftr" sz="quarter" idx="3"/>
          </p:nvPr>
        </p:nvSpPr>
        <p:spPr>
          <a:xfrm>
            <a:off x="5572664" y="4767263"/>
            <a:ext cx="3467819"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38</a:t>
            </a:fld>
            <a:endParaRPr lang="nl-NL" dirty="0"/>
          </a:p>
        </p:txBody>
      </p:sp>
      <p:pic>
        <p:nvPicPr>
          <p:cNvPr id="6" name="Afbeelding 5" descr="RO_BZK_RVB_Logo_2_PowerPoint16I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41686155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3"/>
          </p:nvPr>
        </p:nvSpPr>
        <p:spPr>
          <a:xfrm>
            <a:off x="4571999" y="4767263"/>
            <a:ext cx="4382219" cy="244800"/>
          </a:xfrm>
        </p:spPr>
        <p:txBody>
          <a:bodyPr/>
          <a:lstStyle/>
          <a:p>
            <a:r>
              <a:rPr lang="nl-NL" dirty="0"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39</a:t>
            </a:fld>
            <a:endParaRPr lang="nl-NL" dirty="0"/>
          </a:p>
        </p:txBody>
      </p:sp>
      <p:sp>
        <p:nvSpPr>
          <p:cNvPr id="4" name="Tijdelijke aanduiding voor tekst 3"/>
          <p:cNvSpPr>
            <a:spLocks noGrp="1"/>
          </p:cNvSpPr>
          <p:nvPr>
            <p:ph type="body" sz="quarter" idx="10"/>
          </p:nvPr>
        </p:nvSpPr>
        <p:spPr/>
        <p:txBody>
          <a:bodyPr/>
          <a:lstStyle/>
          <a:p>
            <a:r>
              <a:rPr lang="nl-NL" sz="2000" dirty="0" smtClean="0"/>
              <a:t>Werkomschrijving bijlage R.03</a:t>
            </a:r>
          </a:p>
          <a:p>
            <a:endParaRPr lang="nl-NL" dirty="0" smtClean="0"/>
          </a:p>
          <a:p>
            <a:r>
              <a:rPr lang="nl-NL" sz="1400" dirty="0" smtClean="0"/>
              <a:t>Omschreven zijn de werkzaamheden t.a.v.:  </a:t>
            </a:r>
          </a:p>
          <a:p>
            <a:r>
              <a:rPr lang="nl-NL" sz="1400" dirty="0" smtClean="0"/>
              <a:t>1. Hoogspanningsinstallaties; </a:t>
            </a:r>
            <a:endParaRPr lang="nl-NL" sz="1400" dirty="0"/>
          </a:p>
          <a:p>
            <a:r>
              <a:rPr lang="nl-NL" sz="1400" dirty="0" smtClean="0"/>
              <a:t>2. Laagspanningsinstallaties in transformatorstation; </a:t>
            </a:r>
            <a:endParaRPr lang="nl-NL" sz="1400" dirty="0"/>
          </a:p>
          <a:p>
            <a:r>
              <a:rPr lang="nl-NL" sz="1400" dirty="0" smtClean="0"/>
              <a:t>3. Distributiekabels hoogspanning tussen transformatorstations; </a:t>
            </a:r>
            <a:endParaRPr lang="nl-NL" sz="1400" dirty="0"/>
          </a:p>
          <a:p>
            <a:r>
              <a:rPr lang="nl-NL" sz="1400" dirty="0" smtClean="0"/>
              <a:t>4. </a:t>
            </a:r>
            <a:r>
              <a:rPr lang="nl-NL" sz="1400" dirty="0"/>
              <a:t>Distributiekabels laagspanning vanaf transformatorstations; </a:t>
            </a:r>
            <a:endParaRPr lang="nl-NL" sz="1400" dirty="0" smtClean="0"/>
          </a:p>
          <a:p>
            <a:r>
              <a:rPr lang="nl-NL" sz="1400" dirty="0" smtClean="0"/>
              <a:t>5. </a:t>
            </a:r>
            <a:r>
              <a:rPr lang="nl-NL" sz="1400" dirty="0" err="1" smtClean="0"/>
              <a:t>Kabelverdeelkasten</a:t>
            </a:r>
            <a:r>
              <a:rPr lang="nl-NL" sz="1400" dirty="0" smtClean="0"/>
              <a:t>; </a:t>
            </a:r>
            <a:endParaRPr lang="nl-NL" sz="1400" dirty="0"/>
          </a:p>
          <a:p>
            <a:r>
              <a:rPr lang="nl-NL" sz="1400" dirty="0" smtClean="0"/>
              <a:t>6. Distributiekabels laagspanning vanaf </a:t>
            </a:r>
            <a:r>
              <a:rPr lang="nl-NL" sz="1400" dirty="0" err="1" smtClean="0"/>
              <a:t>kabelverdeelkasten</a:t>
            </a:r>
            <a:r>
              <a:rPr lang="nl-NL" sz="1400" dirty="0" smtClean="0"/>
              <a:t>; </a:t>
            </a:r>
          </a:p>
          <a:p>
            <a:r>
              <a:rPr lang="nl-NL" sz="1400" dirty="0" smtClean="0"/>
              <a:t>7. Nulmeting noodverlichting in transformatorstations;</a:t>
            </a:r>
          </a:p>
          <a:p>
            <a:r>
              <a:rPr lang="nl-NL" sz="1400" dirty="0" smtClean="0"/>
              <a:t>8. Buitenverlichting transformatorstations</a:t>
            </a:r>
          </a:p>
          <a:p>
            <a:r>
              <a:rPr lang="nl-NL" sz="1400" dirty="0" smtClean="0"/>
              <a:t>9. W-Bijlagen gevoegd: o.a. werkverantwoordelijkheid, voorbeeld rapporten / tekeningen,</a:t>
            </a:r>
          </a:p>
          <a:p>
            <a:r>
              <a:rPr lang="nl-NL" sz="1400" dirty="0"/>
              <a:t> </a:t>
            </a:r>
            <a:r>
              <a:rPr lang="nl-NL" sz="1400" dirty="0" smtClean="0"/>
              <a:t>   en managementrapportage. </a:t>
            </a:r>
          </a:p>
          <a:p>
            <a:endParaRPr lang="nl-NL" dirty="0"/>
          </a:p>
        </p:txBody>
      </p:sp>
    </p:spTree>
    <p:extLst>
      <p:ext uri="{BB962C8B-B14F-4D97-AF65-F5344CB8AC3E}">
        <p14:creationId xmlns:p14="http://schemas.microsoft.com/office/powerpoint/2010/main" val="41047430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p:nvPr/>
        </p:nvPicPr>
        <p:blipFill>
          <a:blip r:embed="rId2"/>
          <a:stretch>
            <a:fillRect/>
          </a:stretch>
        </p:blipFill>
        <p:spPr>
          <a:xfrm>
            <a:off x="731925" y="1131987"/>
            <a:ext cx="6857093" cy="3170899"/>
          </a:xfrm>
          <a:prstGeom prst="rect">
            <a:avLst/>
          </a:prstGeom>
        </p:spPr>
      </p:pic>
      <p:sp>
        <p:nvSpPr>
          <p:cNvPr id="2" name="Titel 1"/>
          <p:cNvSpPr>
            <a:spLocks noGrp="1"/>
          </p:cNvSpPr>
          <p:nvPr>
            <p:ph type="title"/>
          </p:nvPr>
        </p:nvSpPr>
        <p:spPr/>
        <p:txBody>
          <a:bodyPr>
            <a:normAutofit/>
          </a:bodyPr>
          <a:lstStyle/>
          <a:p>
            <a:r>
              <a:rPr lang="nl-NL" sz="2000" dirty="0" smtClean="0"/>
              <a:t>Scope</a:t>
            </a:r>
            <a:endParaRPr lang="nl-NL" sz="2000" dirty="0"/>
          </a:p>
        </p:txBody>
      </p:sp>
      <p:sp>
        <p:nvSpPr>
          <p:cNvPr id="6" name="Tijdelijke aanduiding voor dianummer 5"/>
          <p:cNvSpPr>
            <a:spLocks noGrp="1"/>
          </p:cNvSpPr>
          <p:nvPr>
            <p:ph type="sldNum" sz="quarter" idx="12"/>
          </p:nvPr>
        </p:nvSpPr>
        <p:spPr/>
        <p:txBody>
          <a:bodyPr/>
          <a:lstStyle/>
          <a:p>
            <a:pPr defTabSz="685800" eaLnBrk="0" fontAlgn="base" hangingPunct="0">
              <a:spcBef>
                <a:spcPct val="0"/>
              </a:spcBef>
              <a:spcAft>
                <a:spcPct val="0"/>
              </a:spcAft>
              <a:defRPr/>
            </a:pPr>
            <a:fld id="{BFDE8859-7DEC-4EB0-A492-E6BE25CB96AF}" type="slidenum">
              <a:rPr lang="nl-NL" sz="750" spc="-8">
                <a:solidFill>
                  <a:srgbClr val="FFFFFF"/>
                </a:solidFill>
                <a:ea typeface="Verdana" pitchFamily="34" charset="0"/>
              </a:rPr>
              <a:pPr defTabSz="685800" eaLnBrk="0" fontAlgn="base" hangingPunct="0">
                <a:spcBef>
                  <a:spcPct val="0"/>
                </a:spcBef>
                <a:spcAft>
                  <a:spcPct val="0"/>
                </a:spcAft>
                <a:defRPr/>
              </a:pPr>
              <a:t>40</a:t>
            </a:fld>
            <a:endParaRPr lang="nl-NL" sz="750" spc="-8">
              <a:solidFill>
                <a:srgbClr val="FFFFFF"/>
              </a:solidFill>
              <a:ea typeface="Verdana" pitchFamily="34" charset="0"/>
            </a:endParaRPr>
          </a:p>
        </p:txBody>
      </p:sp>
      <p:sp>
        <p:nvSpPr>
          <p:cNvPr id="9" name="Rechthoek 8"/>
          <p:cNvSpPr/>
          <p:nvPr/>
        </p:nvSpPr>
        <p:spPr>
          <a:xfrm>
            <a:off x="1351138" y="4353008"/>
            <a:ext cx="5824030" cy="219291"/>
          </a:xfrm>
          <a:prstGeom prst="rect">
            <a:avLst/>
          </a:prstGeom>
        </p:spPr>
        <p:txBody>
          <a:bodyPr wrap="none">
            <a:spAutoFit/>
          </a:bodyPr>
          <a:lstStyle/>
          <a:p>
            <a:pPr defTabSz="685800" eaLnBrk="0" fontAlgn="base" hangingPunct="0">
              <a:spcBef>
                <a:spcPct val="0"/>
              </a:spcBef>
              <a:spcAft>
                <a:spcPct val="0"/>
              </a:spcAft>
              <a:defRPr/>
            </a:pPr>
            <a:r>
              <a:rPr lang="nl-NL" sz="825" i="1" dirty="0">
                <a:solidFill>
                  <a:srgbClr val="000000"/>
                </a:solidFill>
                <a:latin typeface="Verdana" pitchFamily="34" charset="0"/>
                <a:cs typeface="Arial" charset="0"/>
              </a:rPr>
              <a:t>Bron: Werkomschrijving ‘Hoogspannings- en laagspanningsdistributiesystemen Defensie- en Rijkslocaties’</a:t>
            </a:r>
          </a:p>
        </p:txBody>
      </p:sp>
      <p:sp>
        <p:nvSpPr>
          <p:cNvPr id="3" name="Tijdelijke aanduiding voor voettekst 2"/>
          <p:cNvSpPr>
            <a:spLocks noGrp="1"/>
          </p:cNvSpPr>
          <p:nvPr>
            <p:ph type="ftr" sz="quarter" idx="11"/>
          </p:nvPr>
        </p:nvSpPr>
        <p:spPr>
          <a:xfrm>
            <a:off x="5423095" y="4760362"/>
            <a:ext cx="3534734" cy="244800"/>
          </a:xfrm>
        </p:spPr>
        <p:txBody>
          <a:bodyPr/>
          <a:lstStyle/>
          <a:p>
            <a:pPr>
              <a:defRPr/>
            </a:pPr>
            <a:r>
              <a:rPr lang="nl-NL" dirty="0" smtClean="0"/>
              <a:t>Informatiebijeenkomst hoogspanningsinstallaties </a:t>
            </a:r>
            <a:endParaRPr lang="nl-NL" dirty="0"/>
          </a:p>
        </p:txBody>
      </p:sp>
    </p:spTree>
    <p:extLst>
      <p:ext uri="{BB962C8B-B14F-4D97-AF65-F5344CB8AC3E}">
        <p14:creationId xmlns:p14="http://schemas.microsoft.com/office/powerpoint/2010/main" val="28430528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p:cNvSpPr>
            <a:spLocks noGrp="1"/>
          </p:cNvSpPr>
          <p:nvPr>
            <p:ph type="sldNum" sz="quarter" idx="12"/>
          </p:nvPr>
        </p:nvSpPr>
        <p:spPr/>
        <p:txBody>
          <a:bodyPr/>
          <a:lstStyle/>
          <a:p>
            <a:pPr defTabSz="685800" eaLnBrk="0" fontAlgn="base" hangingPunct="0">
              <a:spcBef>
                <a:spcPct val="0"/>
              </a:spcBef>
              <a:spcAft>
                <a:spcPct val="0"/>
              </a:spcAft>
              <a:defRPr/>
            </a:pPr>
            <a:fld id="{074BBFF8-DED6-4B1A-BA13-611B5945F5BD}" type="slidenum">
              <a:rPr lang="nl-NL" sz="750" spc="-8">
                <a:solidFill>
                  <a:srgbClr val="FFFFFF"/>
                </a:solidFill>
                <a:ea typeface="Verdana" pitchFamily="34" charset="0"/>
              </a:rPr>
              <a:pPr defTabSz="685800" eaLnBrk="0" fontAlgn="base" hangingPunct="0">
                <a:spcBef>
                  <a:spcPct val="0"/>
                </a:spcBef>
                <a:spcAft>
                  <a:spcPct val="0"/>
                </a:spcAft>
                <a:defRPr/>
              </a:pPr>
              <a:t>41</a:t>
            </a:fld>
            <a:endParaRPr lang="nl-NL" sz="750" spc="-8">
              <a:solidFill>
                <a:srgbClr val="FFFFFF"/>
              </a:solidFill>
              <a:ea typeface="Verdana" pitchFamily="34" charset="0"/>
            </a:endParaRPr>
          </a:p>
        </p:txBody>
      </p:sp>
      <p:pic>
        <p:nvPicPr>
          <p:cNvPr id="3" name="Afbeelding 2"/>
          <p:cNvPicPr>
            <a:picLocks noChangeAspect="1"/>
          </p:cNvPicPr>
          <p:nvPr/>
        </p:nvPicPr>
        <p:blipFill>
          <a:blip r:embed="rId3"/>
          <a:stretch>
            <a:fillRect/>
          </a:stretch>
        </p:blipFill>
        <p:spPr>
          <a:xfrm>
            <a:off x="1278285" y="1784587"/>
            <a:ext cx="5323127" cy="1471064"/>
          </a:xfrm>
          <a:prstGeom prst="rect">
            <a:avLst/>
          </a:prstGeom>
        </p:spPr>
      </p:pic>
      <p:pic>
        <p:nvPicPr>
          <p:cNvPr id="6" name="Afbeelding 5"/>
          <p:cNvPicPr>
            <a:picLocks noChangeAspect="1"/>
          </p:cNvPicPr>
          <p:nvPr/>
        </p:nvPicPr>
        <p:blipFill>
          <a:blip r:embed="rId4"/>
          <a:stretch>
            <a:fillRect/>
          </a:stretch>
        </p:blipFill>
        <p:spPr>
          <a:xfrm>
            <a:off x="1281150" y="3488215"/>
            <a:ext cx="5329238" cy="842963"/>
          </a:xfrm>
          <a:prstGeom prst="rect">
            <a:avLst/>
          </a:prstGeom>
        </p:spPr>
      </p:pic>
      <p:sp>
        <p:nvSpPr>
          <p:cNvPr id="10" name="Titel 9"/>
          <p:cNvSpPr>
            <a:spLocks noGrp="1"/>
          </p:cNvSpPr>
          <p:nvPr>
            <p:ph type="title"/>
          </p:nvPr>
        </p:nvSpPr>
        <p:spPr/>
        <p:txBody>
          <a:bodyPr>
            <a:normAutofit/>
          </a:bodyPr>
          <a:lstStyle/>
          <a:p>
            <a:r>
              <a:rPr lang="nl-NL" sz="2000" dirty="0" smtClean="0"/>
              <a:t>Componenten en Activiteiten</a:t>
            </a:r>
            <a:endParaRPr lang="nl-NL" sz="2000" dirty="0"/>
          </a:p>
        </p:txBody>
      </p:sp>
      <p:sp>
        <p:nvSpPr>
          <p:cNvPr id="2" name="Tijdelijke aanduiding voor voettekst 1"/>
          <p:cNvSpPr>
            <a:spLocks noGrp="1"/>
          </p:cNvSpPr>
          <p:nvPr>
            <p:ph type="ftr" sz="quarter" idx="11"/>
          </p:nvPr>
        </p:nvSpPr>
        <p:spPr>
          <a:xfrm>
            <a:off x="5493434" y="4767263"/>
            <a:ext cx="3520665" cy="244800"/>
          </a:xfrm>
        </p:spPr>
        <p:txBody>
          <a:bodyPr/>
          <a:lstStyle/>
          <a:p>
            <a:pPr>
              <a:defRPr/>
            </a:pPr>
            <a:r>
              <a:rPr lang="nl-NL" dirty="0" smtClean="0"/>
              <a:t>Informatiebijeenkomst hoogspanningsinstallaties </a:t>
            </a:r>
            <a:endParaRPr lang="nl-NL" dirty="0"/>
          </a:p>
        </p:txBody>
      </p:sp>
    </p:spTree>
    <p:extLst>
      <p:ext uri="{BB962C8B-B14F-4D97-AF65-F5344CB8AC3E}">
        <p14:creationId xmlns:p14="http://schemas.microsoft.com/office/powerpoint/2010/main" val="14056940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1357201" y="1804988"/>
            <a:ext cx="6330791" cy="3236119"/>
          </a:xfrm>
        </p:spPr>
        <p:txBody>
          <a:bodyPr>
            <a:normAutofit/>
          </a:bodyPr>
          <a:lstStyle/>
          <a:p>
            <a:pPr marL="0" indent="0">
              <a:buNone/>
            </a:pPr>
            <a:r>
              <a:rPr lang="nl-NL" sz="1400" kern="0" dirty="0" smtClean="0"/>
              <a:t>1. Registratie </a:t>
            </a:r>
            <a:r>
              <a:rPr lang="nl-NL" sz="1400" kern="0" dirty="0" err="1" smtClean="0"/>
              <a:t>kabelverdeelkasten</a:t>
            </a:r>
            <a:r>
              <a:rPr lang="nl-NL" sz="1400" kern="0" dirty="0" smtClean="0"/>
              <a:t> (middels Rijksdriehoeksmeting);</a:t>
            </a:r>
          </a:p>
          <a:p>
            <a:pPr>
              <a:buAutoNum type="arabicPeriod"/>
            </a:pPr>
            <a:endParaRPr lang="nl-NL" sz="1400" kern="0" dirty="0" smtClean="0"/>
          </a:p>
          <a:p>
            <a:pPr marL="0" indent="0">
              <a:buNone/>
            </a:pPr>
            <a:r>
              <a:rPr lang="nl-NL" sz="1400" kern="0" dirty="0" smtClean="0"/>
              <a:t>2. Nulmeting noodverlichting transformatorstations;</a:t>
            </a:r>
          </a:p>
          <a:p>
            <a:pPr marL="0" indent="0">
              <a:buNone/>
            </a:pPr>
            <a:endParaRPr lang="nl-NL" sz="1400" kern="0" dirty="0" smtClean="0"/>
          </a:p>
          <a:p>
            <a:pPr marL="0" indent="0">
              <a:buNone/>
            </a:pPr>
            <a:r>
              <a:rPr lang="nl-NL" sz="1400" kern="0" dirty="0" smtClean="0"/>
              <a:t>3. Bijlagen </a:t>
            </a:r>
            <a:r>
              <a:rPr lang="nl-NL" sz="1400" kern="0" dirty="0"/>
              <a:t>W.14, W.15, W.15a en W.16, </a:t>
            </a:r>
            <a:r>
              <a:rPr lang="nl-NL" sz="1400" kern="0" dirty="0" smtClean="0"/>
              <a:t>voorbeeld </a:t>
            </a:r>
            <a:endParaRPr lang="nl-NL" sz="1400" kern="0" dirty="0"/>
          </a:p>
          <a:p>
            <a:pPr marL="0" indent="0">
              <a:buNone/>
            </a:pPr>
            <a:r>
              <a:rPr lang="nl-NL" sz="1400" kern="0" dirty="0"/>
              <a:t>    </a:t>
            </a:r>
            <a:r>
              <a:rPr lang="nl-NL" sz="1400" kern="0" dirty="0" smtClean="0"/>
              <a:t>rapporten; en</a:t>
            </a:r>
            <a:endParaRPr lang="nl-NL" sz="1400" dirty="0"/>
          </a:p>
          <a:p>
            <a:pPr marL="0" indent="0">
              <a:buNone/>
            </a:pPr>
            <a:endParaRPr lang="nl-NL" sz="1400" kern="0" dirty="0"/>
          </a:p>
          <a:p>
            <a:pPr marL="0" indent="0">
              <a:buNone/>
            </a:pPr>
            <a:r>
              <a:rPr lang="nl-NL" sz="1400" kern="0" dirty="0"/>
              <a:t>4</a:t>
            </a:r>
            <a:r>
              <a:rPr lang="nl-NL" sz="1400" kern="0" dirty="0" smtClean="0"/>
              <a:t>. Eén rapport per PO activiteit per transformatorstation. </a:t>
            </a:r>
          </a:p>
          <a:p>
            <a:pPr marL="0" indent="0">
              <a:buNone/>
            </a:pPr>
            <a:r>
              <a:rPr lang="nl-NL" sz="1400" kern="0" dirty="0"/>
              <a:t> </a:t>
            </a:r>
            <a:r>
              <a:rPr lang="nl-NL" sz="1400" kern="0" dirty="0" smtClean="0"/>
              <a:t>   (Incl. achterliggende installatiedelen, o.a. </a:t>
            </a:r>
            <a:r>
              <a:rPr lang="nl-NL" sz="1400" kern="0" dirty="0" err="1" smtClean="0"/>
              <a:t>kabelverdeelkasten</a:t>
            </a:r>
            <a:r>
              <a:rPr lang="nl-NL" sz="1400" kern="0" dirty="0" smtClean="0"/>
              <a:t>).</a:t>
            </a:r>
          </a:p>
          <a:p>
            <a:pPr marL="0" indent="0">
              <a:buNone/>
            </a:pPr>
            <a:r>
              <a:rPr lang="nl-NL" sz="1400" kern="0" dirty="0" smtClean="0"/>
              <a:t>  </a:t>
            </a:r>
            <a:r>
              <a:rPr lang="nl-NL" sz="1400" kern="0" dirty="0" smtClean="0">
                <a:solidFill>
                  <a:srgbClr val="FF0000"/>
                </a:solidFill>
              </a:rPr>
              <a:t> </a:t>
            </a:r>
            <a:endParaRPr lang="nl-NL" dirty="0"/>
          </a:p>
        </p:txBody>
      </p:sp>
      <p:sp>
        <p:nvSpPr>
          <p:cNvPr id="5" name="Tijdelijke aanduiding voor dianummer 4"/>
          <p:cNvSpPr>
            <a:spLocks noGrp="1"/>
          </p:cNvSpPr>
          <p:nvPr>
            <p:ph type="sldNum" sz="quarter" idx="4294967295"/>
          </p:nvPr>
        </p:nvSpPr>
        <p:spPr/>
        <p:txBody>
          <a:bodyPr/>
          <a:lstStyle/>
          <a:p>
            <a:pPr defTabSz="685800" eaLnBrk="0" fontAlgn="base" hangingPunct="0">
              <a:spcBef>
                <a:spcPct val="0"/>
              </a:spcBef>
              <a:spcAft>
                <a:spcPct val="0"/>
              </a:spcAft>
              <a:defRPr/>
            </a:pPr>
            <a:fld id="{046BFBAD-4820-40A1-8DB8-FF253F43AE4D}" type="slidenum">
              <a:rPr lang="nl-NL" sz="750" spc="-8">
                <a:solidFill>
                  <a:srgbClr val="FFFFFF"/>
                </a:solidFill>
                <a:latin typeface="Verdana" pitchFamily="34" charset="0"/>
                <a:ea typeface="Verdana" pitchFamily="34" charset="0"/>
              </a:rPr>
              <a:pPr defTabSz="685800" eaLnBrk="0" fontAlgn="base" hangingPunct="0">
                <a:spcBef>
                  <a:spcPct val="0"/>
                </a:spcBef>
                <a:spcAft>
                  <a:spcPct val="0"/>
                </a:spcAft>
                <a:defRPr/>
              </a:pPr>
              <a:t>42</a:t>
            </a:fld>
            <a:endParaRPr lang="nl-NL" sz="750" spc="-8">
              <a:solidFill>
                <a:srgbClr val="FFFFFF"/>
              </a:solidFill>
              <a:latin typeface="Verdana" pitchFamily="34" charset="0"/>
              <a:ea typeface="Verdana" pitchFamily="34" charset="0"/>
            </a:endParaRPr>
          </a:p>
        </p:txBody>
      </p:sp>
      <p:sp>
        <p:nvSpPr>
          <p:cNvPr id="8" name="Titel 9"/>
          <p:cNvSpPr>
            <a:spLocks noGrp="1"/>
          </p:cNvSpPr>
          <p:nvPr>
            <p:ph type="title"/>
          </p:nvPr>
        </p:nvSpPr>
        <p:spPr>
          <a:xfrm>
            <a:off x="1407318" y="947738"/>
            <a:ext cx="7390013" cy="564539"/>
          </a:xfrm>
        </p:spPr>
        <p:txBody>
          <a:bodyPr>
            <a:normAutofit/>
          </a:bodyPr>
          <a:lstStyle/>
          <a:p>
            <a:r>
              <a:rPr lang="nl-NL" sz="2000" dirty="0" smtClean="0"/>
              <a:t>Nieuw t.o.v. lopend contract</a:t>
            </a:r>
            <a:endParaRPr lang="nl-NL" sz="2000" dirty="0"/>
          </a:p>
        </p:txBody>
      </p:sp>
      <p:sp>
        <p:nvSpPr>
          <p:cNvPr id="2" name="Tijdelijke aanduiding voor voettekst 1"/>
          <p:cNvSpPr>
            <a:spLocks noGrp="1"/>
          </p:cNvSpPr>
          <p:nvPr>
            <p:ph type="ftr" sz="quarter" idx="3"/>
          </p:nvPr>
        </p:nvSpPr>
        <p:spPr>
          <a:xfrm>
            <a:off x="5226148" y="4767263"/>
            <a:ext cx="3738715" cy="244800"/>
          </a:xfrm>
        </p:spPr>
        <p:txBody>
          <a:bodyPr/>
          <a:lstStyle/>
          <a:p>
            <a:r>
              <a:rPr lang="nl-NL" dirty="0" smtClean="0"/>
              <a:t>Informatiebijeenkomst hoogspanningsinstallaties </a:t>
            </a:r>
            <a:endParaRPr lang="nl-NL" dirty="0"/>
          </a:p>
        </p:txBody>
      </p:sp>
    </p:spTree>
    <p:extLst>
      <p:ext uri="{BB962C8B-B14F-4D97-AF65-F5344CB8AC3E}">
        <p14:creationId xmlns:p14="http://schemas.microsoft.com/office/powerpoint/2010/main" val="29580175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638426" y="981076"/>
            <a:ext cx="3398110" cy="3634960"/>
          </a:xfrm>
          <a:prstGeom prst="rect">
            <a:avLst/>
          </a:prstGeom>
          <a:noFill/>
          <a:ln w="9525">
            <a:noFill/>
            <a:miter lim="800000"/>
            <a:headEnd/>
            <a:tailEnd/>
          </a:ln>
        </p:spPr>
      </p:pic>
      <p:sp>
        <p:nvSpPr>
          <p:cNvPr id="8" name="Tijdelijke aanduiding voor tekst 4"/>
          <p:cNvSpPr>
            <a:spLocks noGrp="1"/>
          </p:cNvSpPr>
          <p:nvPr>
            <p:ph type="body" sz="quarter" idx="10"/>
          </p:nvPr>
        </p:nvSpPr>
        <p:spPr>
          <a:xfrm>
            <a:off x="0" y="958436"/>
            <a:ext cx="4330645" cy="3657600"/>
          </a:xfrm>
        </p:spPr>
        <p:txBody>
          <a:bodyPr/>
          <a:lstStyle/>
          <a:p>
            <a:endParaRPr lang="nl-NL" b="1" dirty="0"/>
          </a:p>
          <a:p>
            <a:pPr marL="180975"/>
            <a:r>
              <a:rPr lang="nl-NL" b="1" dirty="0"/>
              <a:t>Vragen?</a:t>
            </a:r>
            <a:endParaRPr lang="nl-NL" dirty="0"/>
          </a:p>
        </p:txBody>
      </p:sp>
      <p:sp>
        <p:nvSpPr>
          <p:cNvPr id="2" name="Tijdelijke aanduiding voor voettekst 1"/>
          <p:cNvSpPr>
            <a:spLocks noGrp="1"/>
          </p:cNvSpPr>
          <p:nvPr>
            <p:ph type="ftr" sz="quarter" idx="3"/>
          </p:nvPr>
        </p:nvSpPr>
        <p:spPr>
          <a:xfrm>
            <a:off x="4571999" y="4767263"/>
            <a:ext cx="4572001"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43</a:t>
            </a:fld>
            <a:endParaRPr lang="nl-NL" dirty="0"/>
          </a:p>
        </p:txBody>
      </p:sp>
      <p:pic>
        <p:nvPicPr>
          <p:cNvPr id="6" name="Afbeelding 5" descr="RO_BZK_RVB_Logo_2_PowerPoint16I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201839144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457200" y="1707654"/>
            <a:ext cx="7100646" cy="3311129"/>
          </a:xfrm>
        </p:spPr>
        <p:txBody>
          <a:bodyPr>
            <a:normAutofit/>
          </a:bodyPr>
          <a:lstStyle/>
          <a:p>
            <a:pPr marL="0" indent="0">
              <a:buNone/>
            </a:pPr>
            <a:r>
              <a:rPr lang="nl-NL" sz="1600" b="1" dirty="0">
                <a:solidFill>
                  <a:srgbClr val="0070C0"/>
                </a:solidFill>
              </a:rPr>
              <a:t>Doel: 100% Aantoonbaar goedgekeurd op elk moment! </a:t>
            </a:r>
          </a:p>
          <a:p>
            <a:pPr marL="0" indent="0">
              <a:buNone/>
            </a:pPr>
            <a:r>
              <a:rPr lang="nl-NL" sz="1600" b="1" dirty="0">
                <a:solidFill>
                  <a:srgbClr val="0070C0"/>
                </a:solidFill>
              </a:rPr>
              <a:t/>
            </a:r>
            <a:br>
              <a:rPr lang="nl-NL" sz="1600" b="1" dirty="0">
                <a:solidFill>
                  <a:srgbClr val="0070C0"/>
                </a:solidFill>
              </a:rPr>
            </a:br>
            <a:r>
              <a:rPr lang="nl-NL" sz="1600" b="1" dirty="0" smtClean="0">
                <a:solidFill>
                  <a:srgbClr val="0070C0"/>
                </a:solidFill>
              </a:rPr>
              <a:t>Of anders: </a:t>
            </a:r>
            <a:r>
              <a:rPr lang="nl-NL" sz="1600" b="1" u="sng" dirty="0" smtClean="0">
                <a:solidFill>
                  <a:srgbClr val="0070C0"/>
                </a:solidFill>
              </a:rPr>
              <a:t>“in control”!</a:t>
            </a:r>
          </a:p>
          <a:p>
            <a:pPr marL="0" indent="0">
              <a:buNone/>
            </a:pPr>
            <a:r>
              <a:rPr lang="nl-NL" sz="1600" b="1" dirty="0" smtClean="0">
                <a:solidFill>
                  <a:srgbClr val="0070C0"/>
                </a:solidFill>
              </a:rPr>
              <a:t>Hoe scoor je die KPI?</a:t>
            </a:r>
            <a:endParaRPr lang="nl-NL" sz="1600" dirty="0">
              <a:solidFill>
                <a:srgbClr val="0070C0"/>
              </a:solidFill>
            </a:endParaRPr>
          </a:p>
          <a:p>
            <a:pPr marL="0" indent="0">
              <a:buNone/>
            </a:pPr>
            <a:endParaRPr lang="nl-NL" sz="1600" dirty="0">
              <a:solidFill>
                <a:srgbClr val="0070C0"/>
              </a:solidFill>
            </a:endParaRPr>
          </a:p>
        </p:txBody>
      </p:sp>
      <p:sp>
        <p:nvSpPr>
          <p:cNvPr id="4" name="Tijdelijke aanduiding voor dianummer 3"/>
          <p:cNvSpPr>
            <a:spLocks noGrp="1"/>
          </p:cNvSpPr>
          <p:nvPr>
            <p:ph type="sldNum" sz="quarter" idx="12"/>
          </p:nvPr>
        </p:nvSpPr>
        <p:spPr/>
        <p:txBody>
          <a:bodyPr/>
          <a:lstStyle/>
          <a:p>
            <a:pPr>
              <a:defRPr/>
            </a:pPr>
            <a:fld id="{074BBFF8-DED6-4B1A-BA13-611B5945F5BD}" type="slidenum">
              <a:rPr lang="nl-NL" smtClean="0"/>
              <a:pPr>
                <a:defRPr/>
              </a:pPr>
              <a:t>44</a:t>
            </a:fld>
            <a:endParaRPr lang="nl-NL"/>
          </a:p>
        </p:txBody>
      </p:sp>
      <p:pic>
        <p:nvPicPr>
          <p:cNvPr id="5" name="Afbeelding 4" descr="Kwaliteit-Veiligheid-goedgekeurd-front.png"/>
          <p:cNvPicPr>
            <a:picLocks noChangeAspect="1"/>
          </p:cNvPicPr>
          <p:nvPr/>
        </p:nvPicPr>
        <p:blipFill>
          <a:blip r:embed="rId3" cstate="print"/>
          <a:stretch>
            <a:fillRect/>
          </a:stretch>
        </p:blipFill>
        <p:spPr>
          <a:xfrm>
            <a:off x="380999" y="2891476"/>
            <a:ext cx="2418847" cy="1291573"/>
          </a:xfrm>
          <a:prstGeom prst="rect">
            <a:avLst/>
          </a:prstGeom>
        </p:spPr>
      </p:pic>
      <p:sp>
        <p:nvSpPr>
          <p:cNvPr id="6" name="Titel 1"/>
          <p:cNvSpPr txBox="1">
            <a:spLocks/>
          </p:cNvSpPr>
          <p:nvPr/>
        </p:nvSpPr>
        <p:spPr>
          <a:xfrm>
            <a:off x="457200" y="999309"/>
            <a:ext cx="8229600" cy="429546"/>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0" baseline="0">
                <a:solidFill>
                  <a:schemeClr val="tx1"/>
                </a:solidFill>
                <a:latin typeface="Verdana" pitchFamily="34" charset="0"/>
                <a:ea typeface="+mj-ea"/>
                <a:cs typeface="+mj-cs"/>
              </a:defRPr>
            </a:lvl1pPr>
          </a:lstStyle>
          <a:p>
            <a:pPr algn="ctr"/>
            <a:r>
              <a:rPr lang="nl-NL" sz="1800" b="1" dirty="0"/>
              <a:t>Proces Keuringen</a:t>
            </a:r>
          </a:p>
        </p:txBody>
      </p:sp>
      <p:sp>
        <p:nvSpPr>
          <p:cNvPr id="7" name="Tijdelijke aanduiding voor voettekst 1"/>
          <p:cNvSpPr>
            <a:spLocks noGrp="1"/>
          </p:cNvSpPr>
          <p:nvPr>
            <p:ph type="ftr" sz="quarter" idx="4294967295"/>
          </p:nvPr>
        </p:nvSpPr>
        <p:spPr>
          <a:xfrm>
            <a:off x="5636623" y="4746867"/>
            <a:ext cx="3242581" cy="296272"/>
          </a:xfrm>
          <a:prstGeom prst="rect">
            <a:avLst/>
          </a:prstGeom>
        </p:spPr>
        <p:txBody>
          <a:bodyPr/>
          <a:lstStyle/>
          <a:p>
            <a:pPr defTabSz="449263"/>
            <a:r>
              <a:rPr lang="nl-NL" smtClean="0"/>
              <a:t>Informatiebijeenkomst hoogspanningsinstallaties </a:t>
            </a:r>
            <a:endPar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9" name="Afbeelding 8" descr="RO_BZK_RVB_Logo_2_PowerPoint16I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pic>
        <p:nvPicPr>
          <p:cNvPr id="1026" name="Picture 2" descr="image0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30770" y="2891476"/>
            <a:ext cx="5156030" cy="153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97542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spcBef>
                <a:spcPts val="0"/>
              </a:spcBef>
            </a:pPr>
            <a:r>
              <a:rPr lang="nl-NL" sz="1800" b="1" kern="1200" dirty="0" smtClean="0">
                <a:ea typeface="+mn-ea"/>
                <a:cs typeface="+mn-cs"/>
              </a:rPr>
              <a:t>Onderdeel van de scope van de opdracht; </a:t>
            </a:r>
            <a:br>
              <a:rPr lang="nl-NL" sz="1800" b="1" kern="1200" dirty="0" smtClean="0">
                <a:ea typeface="+mn-ea"/>
                <a:cs typeface="+mn-cs"/>
              </a:rPr>
            </a:br>
            <a:r>
              <a:rPr lang="nl-NL" sz="1800" b="1" kern="1200" dirty="0" smtClean="0">
                <a:ea typeface="+mn-ea"/>
                <a:cs typeface="+mn-cs"/>
              </a:rPr>
              <a:t>(her)keuringen en inspecties</a:t>
            </a:r>
            <a:endParaRPr lang="nl-NL" sz="1800" b="1" kern="1200" dirty="0">
              <a:ea typeface="+mn-ea"/>
              <a:cs typeface="+mn-cs"/>
            </a:endParaRPr>
          </a:p>
        </p:txBody>
      </p:sp>
      <p:sp>
        <p:nvSpPr>
          <p:cNvPr id="3" name="Tijdelijke aanduiding voor tekst 2"/>
          <p:cNvSpPr>
            <a:spLocks noGrp="1"/>
          </p:cNvSpPr>
          <p:nvPr>
            <p:ph type="body" idx="1"/>
          </p:nvPr>
        </p:nvSpPr>
        <p:spPr/>
        <p:txBody>
          <a:bodyPr/>
          <a:lstStyle/>
          <a:p>
            <a:pPr lvl="1" indent="0">
              <a:buNone/>
            </a:pPr>
            <a:r>
              <a:rPr lang="nl-NL" sz="1600" dirty="0"/>
              <a:t>Vanuit de bijlagen </a:t>
            </a:r>
          </a:p>
          <a:p>
            <a:pPr marL="1028700" lvl="1">
              <a:buFont typeface="Arial" panose="020B0604020202020204" pitchFamily="34" charset="0"/>
              <a:buChar char="•"/>
            </a:pPr>
            <a:r>
              <a:rPr lang="nl-NL" sz="1600" dirty="0"/>
              <a:t>KP </a:t>
            </a:r>
          </a:p>
          <a:p>
            <a:pPr marL="1428750" lvl="2">
              <a:buFont typeface="Wingdings" panose="05000000000000000000" pitchFamily="2" charset="2"/>
              <a:buChar char="ü"/>
            </a:pPr>
            <a:r>
              <a:rPr lang="nl-NL" sz="1200" dirty="0"/>
              <a:t>O</a:t>
            </a:r>
            <a:r>
              <a:rPr lang="nl-NL" sz="1200" dirty="0" smtClean="0"/>
              <a:t>pdracht met </a:t>
            </a:r>
            <a:r>
              <a:rPr lang="nl-NL" sz="1200" dirty="0"/>
              <a:t>uit te voeren </a:t>
            </a:r>
            <a:r>
              <a:rPr lang="nl-NL" sz="1200" dirty="0" smtClean="0"/>
              <a:t>keuringen/inspecties; aantal</a:t>
            </a:r>
          </a:p>
          <a:p>
            <a:pPr marL="1428750" lvl="2">
              <a:buFont typeface="Wingdings" panose="05000000000000000000" pitchFamily="2" charset="2"/>
              <a:buChar char="ü"/>
            </a:pPr>
            <a:r>
              <a:rPr lang="nl-NL" sz="1200" dirty="0"/>
              <a:t>Welke keuringsactiviteit en welke </a:t>
            </a:r>
            <a:r>
              <a:rPr lang="nl-NL" sz="1200" dirty="0" smtClean="0"/>
              <a:t>grondslag; waarom</a:t>
            </a:r>
          </a:p>
          <a:p>
            <a:pPr marL="1428750" lvl="2">
              <a:buFont typeface="Wingdings" panose="05000000000000000000" pitchFamily="2" charset="2"/>
              <a:buChar char="ü"/>
            </a:pPr>
            <a:r>
              <a:rPr lang="nl-NL" sz="1200" dirty="0" smtClean="0"/>
              <a:t>Relatie met H4 werkomschrijving; hoe en wat </a:t>
            </a:r>
            <a:endParaRPr lang="nl-NL" sz="1200" dirty="0"/>
          </a:p>
          <a:p>
            <a:pPr marL="1028700" lvl="1">
              <a:buFont typeface="Arial" panose="020B0604020202020204" pitchFamily="34" charset="0"/>
              <a:buChar char="•"/>
            </a:pPr>
            <a:r>
              <a:rPr lang="nl-NL" sz="1600" dirty="0"/>
              <a:t>CL </a:t>
            </a:r>
            <a:endParaRPr lang="nl-NL" sz="1600" dirty="0" smtClean="0"/>
          </a:p>
          <a:p>
            <a:pPr marL="1428750" lvl="2">
              <a:buFont typeface="Wingdings" panose="05000000000000000000" pitchFamily="2" charset="2"/>
              <a:buChar char="ü"/>
            </a:pPr>
            <a:r>
              <a:rPr lang="nl-NL" sz="1200" dirty="0" smtClean="0"/>
              <a:t>aanvullende </a:t>
            </a:r>
            <a:r>
              <a:rPr lang="nl-NL" sz="1200" dirty="0" err="1" smtClean="0"/>
              <a:t>lokatie</a:t>
            </a:r>
            <a:r>
              <a:rPr lang="nl-NL" sz="1200" dirty="0" smtClean="0"/>
              <a:t> en technische info van de installaties</a:t>
            </a:r>
          </a:p>
          <a:p>
            <a:pPr marL="1428750" lvl="2">
              <a:buFont typeface="Wingdings" panose="05000000000000000000" pitchFamily="2" charset="2"/>
              <a:buChar char="ü"/>
            </a:pPr>
            <a:endParaRPr lang="nl-NL" sz="1200" dirty="0"/>
          </a:p>
          <a:p>
            <a:pPr marL="1028700" lvl="1">
              <a:buFont typeface="Arial" panose="020B0604020202020204" pitchFamily="34" charset="0"/>
              <a:buChar char="•"/>
            </a:pPr>
            <a:r>
              <a:rPr lang="nl-NL" sz="1600" dirty="0" smtClean="0"/>
              <a:t>Concept- en definitieve versie – NVI – bij opdracht/aanvang werk</a:t>
            </a:r>
            <a:endParaRPr lang="nl-NL" sz="1600" dirty="0"/>
          </a:p>
          <a:p>
            <a:pPr marL="0" indent="0">
              <a:buNone/>
            </a:pPr>
            <a:endParaRPr lang="nl-NL" dirty="0"/>
          </a:p>
        </p:txBody>
      </p:sp>
      <p:sp>
        <p:nvSpPr>
          <p:cNvPr id="4" name="Tijdelijke aanduiding voor voettekst 3"/>
          <p:cNvSpPr>
            <a:spLocks noGrp="1"/>
          </p:cNvSpPr>
          <p:nvPr>
            <p:ph type="ftr" sz="quarter" idx="11"/>
          </p:nvPr>
        </p:nvSpPr>
        <p:spPr>
          <a:xfrm>
            <a:off x="5788046" y="4796307"/>
            <a:ext cx="3246895" cy="176696"/>
          </a:xfrm>
        </p:spPr>
        <p:txBody>
          <a:bodyPr/>
          <a:lstStyle/>
          <a:p>
            <a:pPr>
              <a:defRPr/>
            </a:pPr>
            <a:r>
              <a:rPr lang="nl-NL" smtClean="0"/>
              <a:t>Informatiebijeenkomst hoogspanningsinstallaties </a:t>
            </a:r>
            <a:endParaRPr lang="nl-NL" dirty="0"/>
          </a:p>
        </p:txBody>
      </p:sp>
      <p:sp>
        <p:nvSpPr>
          <p:cNvPr id="5" name="Tijdelijke aanduiding voor dianummer 4"/>
          <p:cNvSpPr>
            <a:spLocks noGrp="1"/>
          </p:cNvSpPr>
          <p:nvPr>
            <p:ph type="sldNum" sz="quarter" idx="12"/>
          </p:nvPr>
        </p:nvSpPr>
        <p:spPr/>
        <p:txBody>
          <a:bodyPr/>
          <a:lstStyle/>
          <a:p>
            <a:pPr>
              <a:defRPr/>
            </a:pPr>
            <a:fld id="{074BBFF8-DED6-4B1A-BA13-611B5945F5BD}" type="slidenum">
              <a:rPr lang="nl-NL" smtClean="0"/>
              <a:pPr>
                <a:defRPr/>
              </a:pPr>
              <a:t>45</a:t>
            </a:fld>
            <a:endParaRPr lang="nl-NL"/>
          </a:p>
        </p:txBody>
      </p:sp>
    </p:spTree>
    <p:extLst>
      <p:ext uri="{BB962C8B-B14F-4D97-AF65-F5344CB8AC3E}">
        <p14:creationId xmlns:p14="http://schemas.microsoft.com/office/powerpoint/2010/main" val="31545486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spcBef>
                <a:spcPts val="0"/>
              </a:spcBef>
            </a:pPr>
            <a:r>
              <a:rPr lang="nl-NL" sz="1800" b="1" kern="1200" dirty="0" smtClean="0">
                <a:ea typeface="+mn-ea"/>
                <a:cs typeface="+mn-cs"/>
              </a:rPr>
              <a:t>Onderdeel van de scope van de opdracht; </a:t>
            </a:r>
            <a:br>
              <a:rPr lang="nl-NL" sz="1800" b="1" kern="1200" dirty="0" smtClean="0">
                <a:ea typeface="+mn-ea"/>
                <a:cs typeface="+mn-cs"/>
              </a:rPr>
            </a:br>
            <a:r>
              <a:rPr lang="nl-NL" sz="1800" b="1" kern="1200" dirty="0" smtClean="0">
                <a:ea typeface="+mn-ea"/>
                <a:cs typeface="+mn-cs"/>
              </a:rPr>
              <a:t>(her)keuringen en inspecties</a:t>
            </a:r>
            <a:endParaRPr lang="nl-NL" sz="1800" b="1" kern="1200" dirty="0">
              <a:ea typeface="+mn-ea"/>
              <a:cs typeface="+mn-cs"/>
            </a:endParaRPr>
          </a:p>
        </p:txBody>
      </p:sp>
      <p:sp>
        <p:nvSpPr>
          <p:cNvPr id="3" name="Tijdelijke aanduiding voor tekst 2"/>
          <p:cNvSpPr>
            <a:spLocks noGrp="1"/>
          </p:cNvSpPr>
          <p:nvPr>
            <p:ph type="body" idx="1"/>
          </p:nvPr>
        </p:nvSpPr>
        <p:spPr/>
        <p:txBody>
          <a:bodyPr/>
          <a:lstStyle/>
          <a:p>
            <a:pPr lvl="1" indent="0">
              <a:buNone/>
            </a:pPr>
            <a:r>
              <a:rPr lang="nl-NL" sz="1600" dirty="0"/>
              <a:t>Vanuit de bijlagen </a:t>
            </a:r>
          </a:p>
          <a:p>
            <a:pPr marL="1028700" lvl="1">
              <a:buFont typeface="Arial" panose="020B0604020202020204" pitchFamily="34" charset="0"/>
              <a:buChar char="•"/>
            </a:pPr>
            <a:r>
              <a:rPr lang="nl-NL" sz="1600" dirty="0" smtClean="0"/>
              <a:t>UCL</a:t>
            </a:r>
          </a:p>
          <a:p>
            <a:pPr marL="1428750" lvl="2">
              <a:buFont typeface="Wingdings" panose="05000000000000000000" pitchFamily="2" charset="2"/>
              <a:buChar char="ü"/>
            </a:pPr>
            <a:r>
              <a:rPr lang="nl-NL" sz="1200" dirty="0"/>
              <a:t>Geconstateerde niet correcte database informatie</a:t>
            </a:r>
          </a:p>
          <a:p>
            <a:pPr marL="1428750" lvl="2">
              <a:buFont typeface="Wingdings" panose="05000000000000000000" pitchFamily="2" charset="2"/>
              <a:buChar char="ü"/>
            </a:pPr>
            <a:r>
              <a:rPr lang="nl-NL" sz="1200" dirty="0" smtClean="0"/>
              <a:t>Extra / nieuwe keuringen/inspectie </a:t>
            </a:r>
          </a:p>
          <a:p>
            <a:pPr marL="1028700" lvl="1">
              <a:buFont typeface="Arial" panose="020B0604020202020204" pitchFamily="34" charset="0"/>
              <a:buChar char="•"/>
            </a:pPr>
            <a:r>
              <a:rPr lang="nl-NL" sz="1600" dirty="0" smtClean="0"/>
              <a:t>Manco en Advies</a:t>
            </a:r>
            <a:endParaRPr lang="nl-NL" sz="1600" dirty="0"/>
          </a:p>
          <a:p>
            <a:pPr marL="1428750" lvl="2">
              <a:buFont typeface="Wingdings" panose="05000000000000000000" pitchFamily="2" charset="2"/>
              <a:buChar char="ü"/>
            </a:pPr>
            <a:r>
              <a:rPr lang="nl-NL" sz="1200" dirty="0" smtClean="0"/>
              <a:t>Manco: Defecten of gebreken welke een goedkeuring in de weg staan</a:t>
            </a:r>
            <a:endParaRPr lang="nl-NL" sz="1200" dirty="0"/>
          </a:p>
          <a:p>
            <a:pPr marL="1428750" lvl="2">
              <a:buFont typeface="Wingdings" panose="05000000000000000000" pitchFamily="2" charset="2"/>
              <a:buChar char="ü"/>
            </a:pPr>
            <a:r>
              <a:rPr lang="nl-NL" sz="1200" dirty="0" smtClean="0"/>
              <a:t>Advies: komende jaren zijn er wellicht mankementen te verwachten</a:t>
            </a:r>
            <a:endParaRPr lang="nl-NL" sz="1400" dirty="0" smtClean="0"/>
          </a:p>
          <a:p>
            <a:endParaRPr lang="nl-NL" dirty="0"/>
          </a:p>
        </p:txBody>
      </p:sp>
      <p:sp>
        <p:nvSpPr>
          <p:cNvPr id="4" name="Tijdelijke aanduiding voor voettekst 3"/>
          <p:cNvSpPr>
            <a:spLocks noGrp="1"/>
          </p:cNvSpPr>
          <p:nvPr>
            <p:ph type="ftr" sz="quarter" idx="11"/>
          </p:nvPr>
        </p:nvSpPr>
        <p:spPr>
          <a:xfrm>
            <a:off x="5658928" y="4773007"/>
            <a:ext cx="3293390" cy="268100"/>
          </a:xfrm>
        </p:spPr>
        <p:txBody>
          <a:bodyPr/>
          <a:lstStyle/>
          <a:p>
            <a:pPr>
              <a:defRPr/>
            </a:pPr>
            <a:r>
              <a:rPr lang="nl-NL" smtClean="0"/>
              <a:t>Informatiebijeenkomst hoogspanningsinstallaties </a:t>
            </a:r>
            <a:endParaRPr lang="nl-NL" dirty="0"/>
          </a:p>
        </p:txBody>
      </p:sp>
      <p:sp>
        <p:nvSpPr>
          <p:cNvPr id="5" name="Tijdelijke aanduiding voor dianummer 4"/>
          <p:cNvSpPr>
            <a:spLocks noGrp="1"/>
          </p:cNvSpPr>
          <p:nvPr>
            <p:ph type="sldNum" sz="quarter" idx="12"/>
          </p:nvPr>
        </p:nvSpPr>
        <p:spPr/>
        <p:txBody>
          <a:bodyPr/>
          <a:lstStyle/>
          <a:p>
            <a:pPr>
              <a:defRPr/>
            </a:pPr>
            <a:fld id="{074BBFF8-DED6-4B1A-BA13-611B5945F5BD}" type="slidenum">
              <a:rPr lang="nl-NL" smtClean="0"/>
              <a:pPr>
                <a:defRPr/>
              </a:pPr>
              <a:t>46</a:t>
            </a:fld>
            <a:endParaRPr lang="nl-NL"/>
          </a:p>
        </p:txBody>
      </p:sp>
    </p:spTree>
    <p:extLst>
      <p:ext uri="{BB962C8B-B14F-4D97-AF65-F5344CB8AC3E}">
        <p14:creationId xmlns:p14="http://schemas.microsoft.com/office/powerpoint/2010/main" val="261366092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08846" y="1646151"/>
            <a:ext cx="8229600" cy="857250"/>
          </a:xfrm>
        </p:spPr>
        <p:txBody>
          <a:bodyPr>
            <a:normAutofit/>
          </a:bodyPr>
          <a:lstStyle/>
          <a:p>
            <a:r>
              <a:rPr lang="en-US" sz="3000" b="1" dirty="0"/>
              <a:t>In control!</a:t>
            </a:r>
            <a:endParaRPr lang="nl-NL" sz="3000" dirty="0"/>
          </a:p>
        </p:txBody>
      </p:sp>
      <p:sp>
        <p:nvSpPr>
          <p:cNvPr id="4" name="Tijdelijke aanduiding voor dianummer 3"/>
          <p:cNvSpPr>
            <a:spLocks noGrp="1"/>
          </p:cNvSpPr>
          <p:nvPr>
            <p:ph type="sldNum" sz="quarter" idx="12"/>
          </p:nvPr>
        </p:nvSpPr>
        <p:spPr/>
        <p:txBody>
          <a:bodyPr/>
          <a:lstStyle/>
          <a:p>
            <a:pPr>
              <a:defRPr/>
            </a:pPr>
            <a:fld id="{074BBFF8-DED6-4B1A-BA13-611B5945F5BD}" type="slidenum">
              <a:rPr lang="nl-NL" smtClean="0"/>
              <a:pPr>
                <a:defRPr/>
              </a:pPr>
              <a:t>47</a:t>
            </a:fld>
            <a:endParaRPr lang="nl-NL"/>
          </a:p>
        </p:txBody>
      </p:sp>
      <p:pic>
        <p:nvPicPr>
          <p:cNvPr id="5"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821152" y="1614006"/>
            <a:ext cx="4115157" cy="2418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al 6"/>
          <p:cNvSpPr/>
          <p:nvPr/>
        </p:nvSpPr>
        <p:spPr>
          <a:xfrm>
            <a:off x="4160893" y="1264920"/>
            <a:ext cx="1261202" cy="1327675"/>
          </a:xfrm>
          <a:prstGeom prst="ellipse">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200" b="1" dirty="0"/>
              <a:t>Ingevuld keurings-plan</a:t>
            </a:r>
          </a:p>
        </p:txBody>
      </p:sp>
      <p:sp>
        <p:nvSpPr>
          <p:cNvPr id="8" name="Ovaal 7"/>
          <p:cNvSpPr/>
          <p:nvPr/>
        </p:nvSpPr>
        <p:spPr>
          <a:xfrm>
            <a:off x="4225198" y="3055620"/>
            <a:ext cx="1196897" cy="1291869"/>
          </a:xfrm>
          <a:prstGeom prst="ellipse">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200" b="1" dirty="0"/>
              <a:t>Ingevulde mancolijst</a:t>
            </a:r>
          </a:p>
        </p:txBody>
      </p:sp>
      <p:sp>
        <p:nvSpPr>
          <p:cNvPr id="10" name="Ovaal 9"/>
          <p:cNvSpPr/>
          <p:nvPr/>
        </p:nvSpPr>
        <p:spPr>
          <a:xfrm>
            <a:off x="512878" y="3156435"/>
            <a:ext cx="1196897" cy="1191054"/>
          </a:xfrm>
          <a:prstGeom prst="ellipse">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200" b="1" dirty="0"/>
              <a:t>Lijst met advies</a:t>
            </a:r>
          </a:p>
        </p:txBody>
      </p:sp>
      <p:sp>
        <p:nvSpPr>
          <p:cNvPr id="11" name="Ovaal 10"/>
          <p:cNvSpPr/>
          <p:nvPr/>
        </p:nvSpPr>
        <p:spPr>
          <a:xfrm>
            <a:off x="2369038" y="3156435"/>
            <a:ext cx="1196897" cy="1191054"/>
          </a:xfrm>
          <a:prstGeom prst="ellipse">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200" b="1" dirty="0"/>
              <a:t>Update </a:t>
            </a:r>
            <a:r>
              <a:rPr lang="nl-NL" sz="1200" b="1" dirty="0" err="1"/>
              <a:t>compo-nenten</a:t>
            </a:r>
            <a:r>
              <a:rPr lang="nl-NL" sz="1200" b="1" dirty="0"/>
              <a:t> lijst</a:t>
            </a:r>
          </a:p>
        </p:txBody>
      </p:sp>
      <p:sp>
        <p:nvSpPr>
          <p:cNvPr id="9" name="Tijdelijke aanduiding voor voettekst 1"/>
          <p:cNvSpPr>
            <a:spLocks noGrp="1"/>
          </p:cNvSpPr>
          <p:nvPr>
            <p:ph type="ftr" sz="quarter" idx="4294967295"/>
          </p:nvPr>
        </p:nvSpPr>
        <p:spPr>
          <a:xfrm>
            <a:off x="5366825" y="4783623"/>
            <a:ext cx="3512379" cy="270167"/>
          </a:xfrm>
          <a:prstGeom prst="rect">
            <a:avLst/>
          </a:prstGeom>
        </p:spPr>
        <p:txBody>
          <a:bodyPr/>
          <a:lstStyle/>
          <a:p>
            <a:pPr defTabSz="449263"/>
            <a:r>
              <a:rPr lang="nl-NL" dirty="0" smtClean="0"/>
              <a:t>Informatiebijeenkomst hoogspanningsinstallaties </a:t>
            </a:r>
            <a:endParaRPr lang="nl-NL" sz="1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2" name="Afbeelding 11" descr="RO_BZK_RVB_Logo_2_PowerPoint16I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193796134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tekst 4"/>
          <p:cNvSpPr>
            <a:spLocks noGrp="1"/>
          </p:cNvSpPr>
          <p:nvPr>
            <p:ph type="body" sz="quarter" idx="10"/>
          </p:nvPr>
        </p:nvSpPr>
        <p:spPr>
          <a:xfrm>
            <a:off x="-1" y="1151466"/>
            <a:ext cx="9293013" cy="3464569"/>
          </a:xfrm>
        </p:spPr>
        <p:txBody>
          <a:bodyPr/>
          <a:lstStyle/>
          <a:p>
            <a:endParaRPr lang="nl-NL" b="1" dirty="0"/>
          </a:p>
          <a:p>
            <a:pPr marL="180975"/>
            <a:r>
              <a:rPr lang="nl-NL" b="1" dirty="0"/>
              <a:t>Plenaire afsluiting</a:t>
            </a:r>
          </a:p>
          <a:p>
            <a:pPr marL="180975"/>
            <a:endParaRPr lang="nl-NL" i="1" dirty="0"/>
          </a:p>
          <a:p>
            <a:pPr marL="180975" algn="ctr"/>
            <a:r>
              <a:rPr lang="nl-NL" i="1" dirty="0"/>
              <a:t>Dank voor jullie </a:t>
            </a:r>
            <a:r>
              <a:rPr lang="nl-NL" i="1" dirty="0" smtClean="0"/>
              <a:t>belangstelling!</a:t>
            </a:r>
            <a:endParaRPr lang="nl-NL" i="1" dirty="0"/>
          </a:p>
        </p:txBody>
      </p:sp>
      <p:sp>
        <p:nvSpPr>
          <p:cNvPr id="3" name="Rechthoek 2"/>
          <p:cNvSpPr/>
          <p:nvPr/>
        </p:nvSpPr>
        <p:spPr>
          <a:xfrm>
            <a:off x="406400" y="2406235"/>
            <a:ext cx="8525163" cy="190479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180975" algn="ctr"/>
            <a:r>
              <a:rPr lang="nl-NL" sz="2000" b="1" dirty="0"/>
              <a:t>Belangrijke data:</a:t>
            </a:r>
          </a:p>
          <a:p>
            <a:pPr marL="182563" algn="ctr"/>
            <a:endParaRPr lang="nl-NL" sz="1000" dirty="0"/>
          </a:p>
          <a:p>
            <a:pPr marL="182563"/>
            <a:r>
              <a:rPr lang="nl-NL" dirty="0"/>
              <a:t>	</a:t>
            </a:r>
            <a:r>
              <a:rPr lang="nl-NL" b="1" dirty="0">
                <a:solidFill>
                  <a:srgbClr val="FF0000"/>
                </a:solidFill>
              </a:rPr>
              <a:t>	</a:t>
            </a:r>
            <a:r>
              <a:rPr lang="nl-NL" b="1" dirty="0">
                <a:solidFill>
                  <a:schemeClr val="tx1"/>
                </a:solidFill>
              </a:rPr>
              <a:t>&lt;</a:t>
            </a:r>
            <a:r>
              <a:rPr lang="nl-NL" sz="2400" b="1" dirty="0">
                <a:solidFill>
                  <a:schemeClr val="tx1"/>
                </a:solidFill>
              </a:rPr>
              <a:t>   	</a:t>
            </a:r>
            <a:r>
              <a:rPr lang="nl-NL" sz="2400" b="1" dirty="0" smtClean="0">
                <a:solidFill>
                  <a:schemeClr val="tx1"/>
                </a:solidFill>
              </a:rPr>
              <a:t>16 mei 2022</a:t>
            </a:r>
            <a:r>
              <a:rPr lang="nl-NL" sz="2000" b="1" dirty="0">
                <a:solidFill>
                  <a:schemeClr val="tx1"/>
                </a:solidFill>
              </a:rPr>
              <a:t>			</a:t>
            </a:r>
            <a:r>
              <a:rPr lang="nl-NL" sz="2000" b="1" dirty="0" smtClean="0">
                <a:solidFill>
                  <a:schemeClr val="tx1"/>
                </a:solidFill>
              </a:rPr>
              <a:t>		</a:t>
            </a:r>
            <a:r>
              <a:rPr lang="nl-NL" sz="2000" dirty="0" smtClean="0">
                <a:solidFill>
                  <a:schemeClr val="bg1"/>
                </a:solidFill>
              </a:rPr>
              <a:t>vragen </a:t>
            </a:r>
            <a:r>
              <a:rPr lang="nl-NL" sz="2000" dirty="0">
                <a:solidFill>
                  <a:schemeClr val="bg1"/>
                </a:solidFill>
              </a:rPr>
              <a:t>indienen	</a:t>
            </a:r>
          </a:p>
          <a:p>
            <a:pPr marL="182563"/>
            <a:endParaRPr lang="nl-NL" sz="1000" dirty="0">
              <a:solidFill>
                <a:schemeClr val="tx1"/>
              </a:solidFill>
            </a:endParaRPr>
          </a:p>
          <a:p>
            <a:pPr marL="182563"/>
            <a:r>
              <a:rPr lang="nl-NL" dirty="0">
                <a:solidFill>
                  <a:schemeClr val="tx1"/>
                </a:solidFill>
              </a:rPr>
              <a:t>		</a:t>
            </a:r>
            <a:r>
              <a:rPr lang="nl-NL" b="1" dirty="0">
                <a:solidFill>
                  <a:schemeClr val="tx1"/>
                </a:solidFill>
              </a:rPr>
              <a:t>&lt;</a:t>
            </a:r>
            <a:r>
              <a:rPr lang="nl-NL" sz="2400" b="1" dirty="0">
                <a:solidFill>
                  <a:schemeClr val="tx1"/>
                </a:solidFill>
              </a:rPr>
              <a:t>    </a:t>
            </a:r>
            <a:r>
              <a:rPr lang="nl-NL" sz="2400" b="1" dirty="0" smtClean="0">
                <a:solidFill>
                  <a:schemeClr val="tx1"/>
                </a:solidFill>
              </a:rPr>
              <a:t>30 juni 2022	</a:t>
            </a:r>
            <a:r>
              <a:rPr lang="nl-NL" sz="2400" b="1" dirty="0" smtClean="0">
                <a:solidFill>
                  <a:srgbClr val="FF0000"/>
                </a:solidFill>
              </a:rPr>
              <a:t> </a:t>
            </a:r>
            <a:r>
              <a:rPr lang="nl-NL" sz="2400" b="1" dirty="0"/>
              <a:t>	</a:t>
            </a:r>
            <a:r>
              <a:rPr lang="nl-NL" sz="2000" b="1" dirty="0"/>
              <a:t>		</a:t>
            </a:r>
            <a:r>
              <a:rPr lang="nl-NL" sz="2000" b="1" dirty="0" smtClean="0"/>
              <a:t>	</a:t>
            </a:r>
            <a:r>
              <a:rPr lang="nl-NL" sz="2000" dirty="0" smtClean="0"/>
              <a:t>inschrijving </a:t>
            </a:r>
            <a:r>
              <a:rPr lang="nl-NL" sz="2000" dirty="0"/>
              <a:t>indienen</a:t>
            </a:r>
          </a:p>
          <a:p>
            <a:pPr marL="182563" algn="ctr"/>
            <a:endParaRPr lang="nl-NL" sz="1000" dirty="0"/>
          </a:p>
          <a:p>
            <a:pPr marL="182563" algn="ctr"/>
            <a:r>
              <a:rPr lang="nl-NL" sz="2000" dirty="0"/>
              <a:t>Bij vragen/problemen wacht niet te lang en vraag het via </a:t>
            </a:r>
            <a:r>
              <a:rPr lang="nl-NL" sz="2000" dirty="0" err="1"/>
              <a:t>TenderNed</a:t>
            </a:r>
            <a:r>
              <a:rPr lang="nl-NL" sz="2000" dirty="0"/>
              <a:t>!</a:t>
            </a:r>
            <a:endParaRPr lang="nl-NL" sz="2000" i="1" dirty="0"/>
          </a:p>
        </p:txBody>
      </p:sp>
      <p:sp>
        <p:nvSpPr>
          <p:cNvPr id="6" name="Tijdelijke aanduiding voor voettekst 1"/>
          <p:cNvSpPr>
            <a:spLocks noGrp="1"/>
          </p:cNvSpPr>
          <p:nvPr>
            <p:ph type="ftr" sz="quarter" idx="3"/>
          </p:nvPr>
        </p:nvSpPr>
        <p:spPr>
          <a:xfrm>
            <a:off x="1587500" y="4767263"/>
            <a:ext cx="7308850" cy="244800"/>
          </a:xfrm>
        </p:spPr>
        <p:txBody>
          <a:bodyPr/>
          <a:lstStyle/>
          <a:p>
            <a:r>
              <a:rPr lang="nl-NL" smtClean="0"/>
              <a:t>Informatiebijeenkomst hoogspanningsinstallaties </a:t>
            </a:r>
            <a:endParaRPr lang="nl-NL" dirty="0"/>
          </a:p>
        </p:txBody>
      </p:sp>
      <p:sp>
        <p:nvSpPr>
          <p:cNvPr id="2" name="Tijdelijke aanduiding voor dianummer 1"/>
          <p:cNvSpPr>
            <a:spLocks noGrp="1"/>
          </p:cNvSpPr>
          <p:nvPr>
            <p:ph type="sldNum" sz="quarter" idx="4"/>
          </p:nvPr>
        </p:nvSpPr>
        <p:spPr/>
        <p:txBody>
          <a:bodyPr/>
          <a:lstStyle/>
          <a:p>
            <a:fld id="{10A0A6AF-03C5-477E-939A-E28F7E7F05EA}" type="slidenum">
              <a:rPr lang="nl-NL" smtClean="0"/>
              <a:pPr/>
              <a:t>48</a:t>
            </a:fld>
            <a:endParaRPr lang="nl-NL" dirty="0"/>
          </a:p>
        </p:txBody>
      </p:sp>
      <p:pic>
        <p:nvPicPr>
          <p:cNvPr id="7" name="Afbeelding 6" descr="RO_BZK_RVB_Logo_2_PowerPoint16I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366380874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638426" y="981076"/>
            <a:ext cx="3398110" cy="3634960"/>
          </a:xfrm>
          <a:prstGeom prst="rect">
            <a:avLst/>
          </a:prstGeom>
          <a:noFill/>
          <a:ln w="9525">
            <a:noFill/>
            <a:miter lim="800000"/>
            <a:headEnd/>
            <a:tailEnd/>
          </a:ln>
        </p:spPr>
      </p:pic>
      <p:sp>
        <p:nvSpPr>
          <p:cNvPr id="8" name="Tijdelijke aanduiding voor tekst 4"/>
          <p:cNvSpPr>
            <a:spLocks noGrp="1"/>
          </p:cNvSpPr>
          <p:nvPr>
            <p:ph type="body" sz="quarter" idx="10"/>
          </p:nvPr>
        </p:nvSpPr>
        <p:spPr>
          <a:xfrm>
            <a:off x="0" y="958436"/>
            <a:ext cx="4330645" cy="3657600"/>
          </a:xfrm>
        </p:spPr>
        <p:txBody>
          <a:bodyPr/>
          <a:lstStyle/>
          <a:p>
            <a:endParaRPr lang="nl-NL" b="1" dirty="0"/>
          </a:p>
          <a:p>
            <a:pPr marL="180975"/>
            <a:r>
              <a:rPr lang="nl-NL" b="1" dirty="0"/>
              <a:t>Vragen?</a:t>
            </a:r>
            <a:endParaRPr lang="nl-NL" dirty="0"/>
          </a:p>
        </p:txBody>
      </p:sp>
      <p:sp>
        <p:nvSpPr>
          <p:cNvPr id="2" name="Tijdelijke aanduiding voor voettekst 1"/>
          <p:cNvSpPr>
            <a:spLocks noGrp="1"/>
          </p:cNvSpPr>
          <p:nvPr>
            <p:ph type="ftr" sz="quarter" idx="3"/>
          </p:nvPr>
        </p:nvSpPr>
        <p:spPr>
          <a:xfrm>
            <a:off x="4571999" y="4767263"/>
            <a:ext cx="4572001" cy="244800"/>
          </a:xfrm>
        </p:spPr>
        <p:txBody>
          <a:bodyPr/>
          <a:lstStyle/>
          <a:p>
            <a:r>
              <a:rPr lang="nl-NL" smtClean="0"/>
              <a:t>Informatiebijeenkomst hoogspanningsinstallaties </a:t>
            </a:r>
            <a:endParaRPr lang="nl-NL" dirty="0"/>
          </a:p>
        </p:txBody>
      </p:sp>
      <p:sp>
        <p:nvSpPr>
          <p:cNvPr id="3" name="Tijdelijke aanduiding voor dianummer 2"/>
          <p:cNvSpPr>
            <a:spLocks noGrp="1"/>
          </p:cNvSpPr>
          <p:nvPr>
            <p:ph type="sldNum" sz="quarter" idx="4"/>
          </p:nvPr>
        </p:nvSpPr>
        <p:spPr/>
        <p:txBody>
          <a:bodyPr/>
          <a:lstStyle/>
          <a:p>
            <a:fld id="{10A0A6AF-03C5-477E-939A-E28F7E7F05EA}" type="slidenum">
              <a:rPr lang="nl-NL" smtClean="0"/>
              <a:pPr/>
              <a:t>49</a:t>
            </a:fld>
            <a:endParaRPr lang="nl-NL" dirty="0"/>
          </a:p>
        </p:txBody>
      </p:sp>
      <p:pic>
        <p:nvPicPr>
          <p:cNvPr id="6" name="Afbeelding 5" descr="RO_BZK_RVB_Logo_2_PowerPoint16I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7877" y="0"/>
            <a:ext cx="4935541" cy="1227667"/>
          </a:xfrm>
          <a:prstGeom prst="rect">
            <a:avLst/>
          </a:prstGeom>
        </p:spPr>
      </p:pic>
    </p:spTree>
    <p:extLst>
      <p:ext uri="{BB962C8B-B14F-4D97-AF65-F5344CB8AC3E}">
        <p14:creationId xmlns:p14="http://schemas.microsoft.com/office/powerpoint/2010/main" val="188158010"/>
      </p:ext>
    </p:extLst>
  </p:cSld>
  <p:clrMapOvr>
    <a:masterClrMapping/>
  </p:clrMapOvr>
  <p:timing>
    <p:tnLst>
      <p:par>
        <p:cTn id="1" dur="indefinite" restart="never" nodeType="tmRoot"/>
      </p:par>
    </p:tnLst>
  </p:timing>
</p:sld>
</file>

<file path=ppt/theme/theme1.xml><?xml version="1.0" encoding="utf-8"?>
<a:theme xmlns:a="http://schemas.openxmlformats.org/drawingml/2006/main" name="POTX-Presentatie Corporate Communicati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tandaardontwerp">
  <a:themeElements>
    <a:clrScheme name="Grijswaarden">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Standaardontwerp">
      <a:majorFont>
        <a:latin typeface="Verdana"/>
        <a:ea typeface=""/>
        <a:cs typeface="Arial"/>
      </a:majorFont>
      <a:minorFont>
        <a:latin typeface="Verdana"/>
        <a:ea typeface=""/>
        <a:cs typeface="Arial"/>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ardontwe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ardontwe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ardontwer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ardontwer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ardontwer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ardontwer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ardontwer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4AAA4978B93534CACCB96385D480E09" ma:contentTypeVersion="0" ma:contentTypeDescription="Een nieuw document maken." ma:contentTypeScope="" ma:versionID="20d1d4ebbcd74ecde50bd6b4e1172d36">
  <xsd:schema xmlns:xsd="http://www.w3.org/2001/XMLSchema" xmlns:xs="http://www.w3.org/2001/XMLSchema" xmlns:p="http://schemas.microsoft.com/office/2006/metadata/properties" targetNamespace="http://schemas.microsoft.com/office/2006/metadata/properties" ma:root="true" ma:fieldsID="1978a156f712f99d6452530788f7ffe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D83840-1E59-497B-8EDC-3FA65D95FCDF}">
  <ds:schemaRef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2847F511-9547-43C9-9E91-AF2FE2E670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0BE7952D-6A5C-49F1-82AC-CCFC15A3D9D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POTX-Presentatie Corporate Communicatie</Template>
  <TotalTime>0</TotalTime>
  <Words>2533</Words>
  <Application>Microsoft Office PowerPoint</Application>
  <PresentationFormat>Diavoorstelling (16:9)</PresentationFormat>
  <Paragraphs>732</Paragraphs>
  <Slides>49</Slides>
  <Notes>39</Notes>
  <HiddenSlides>0</HiddenSlides>
  <MMClips>1</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49</vt:i4>
      </vt:variant>
    </vt:vector>
  </HeadingPairs>
  <TitlesOfParts>
    <vt:vector size="56" baseType="lpstr">
      <vt:lpstr>Arial</vt:lpstr>
      <vt:lpstr>Calibri</vt:lpstr>
      <vt:lpstr>Courier New</vt:lpstr>
      <vt:lpstr>Verdana</vt:lpstr>
      <vt:lpstr>Wingdings</vt:lpstr>
      <vt:lpstr>POTX-Presentatie Corporate Communicatie</vt:lpstr>
      <vt:lpstr>Standaardontwerp</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Scope werkzaamheden</vt:lpstr>
      <vt:lpstr>Technische en administratieve werklast </vt:lpstr>
      <vt:lpstr>PowerPoint-presentatie</vt:lpstr>
      <vt:lpstr>PowerPoint-presentatie</vt:lpstr>
      <vt:lpstr>PowerPoint-presentatie</vt:lpstr>
      <vt:lpstr>Prijzenboek</vt:lpstr>
      <vt:lpstr>PowerPoint-presentatie</vt:lpstr>
      <vt:lpstr>PowerPoint-presentatie</vt:lpstr>
      <vt:lpstr>Scope</vt:lpstr>
      <vt:lpstr>Componenten en Activiteiten</vt:lpstr>
      <vt:lpstr>Nieuw t.o.v. lopend contract</vt:lpstr>
      <vt:lpstr>PowerPoint-presentatie</vt:lpstr>
      <vt:lpstr>PowerPoint-presentatie</vt:lpstr>
      <vt:lpstr>Onderdeel van de scope van de opdracht;  (her)keuringen en inspecties</vt:lpstr>
      <vt:lpstr>Onderdeel van de scope van de opdracht;  (her)keuringen en inspecties</vt:lpstr>
      <vt:lpstr>In control!</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2017-05-22T13:06:44Z</dcterms:created>
  <dcterms:modified xsi:type="dcterms:W3CDTF">2022-05-03T18:58:11Z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0x01010014AAA4978B93534CACCB96385D480E09</vt:lpwstr>
  </property>
</Properties>
</file>