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2.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3.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4.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s/comment1.xml" ContentType="application/vnd.openxmlformats-officedocument.presentationml.comment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omments/comment2.xml" ContentType="application/vnd.openxmlformats-officedocument.presentationml.comment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5" r:id="rId4"/>
    <p:sldMasterId id="2147484454" r:id="rId5"/>
    <p:sldMasterId id="2147484488" r:id="rId6"/>
    <p:sldMasterId id="2147484522" r:id="rId7"/>
    <p:sldMasterId id="2147484556" r:id="rId8"/>
  </p:sldMasterIdLst>
  <p:notesMasterIdLst>
    <p:notesMasterId r:id="rId65"/>
  </p:notesMasterIdLst>
  <p:handoutMasterIdLst>
    <p:handoutMasterId r:id="rId66"/>
  </p:handoutMasterIdLst>
  <p:sldIdLst>
    <p:sldId id="260" r:id="rId9"/>
    <p:sldId id="262" r:id="rId10"/>
    <p:sldId id="323" r:id="rId11"/>
    <p:sldId id="810" r:id="rId12"/>
    <p:sldId id="325" r:id="rId13"/>
    <p:sldId id="334" r:id="rId14"/>
    <p:sldId id="809" r:id="rId15"/>
    <p:sldId id="813" r:id="rId16"/>
    <p:sldId id="814" r:id="rId17"/>
    <p:sldId id="335" r:id="rId18"/>
    <p:sldId id="292" r:id="rId19"/>
    <p:sldId id="312" r:id="rId20"/>
    <p:sldId id="318" r:id="rId21"/>
    <p:sldId id="815" r:id="rId22"/>
    <p:sldId id="799" r:id="rId23"/>
    <p:sldId id="777" r:id="rId24"/>
    <p:sldId id="315" r:id="rId25"/>
    <p:sldId id="782" r:id="rId26"/>
    <p:sldId id="783" r:id="rId27"/>
    <p:sldId id="784" r:id="rId28"/>
    <p:sldId id="778" r:id="rId29"/>
    <p:sldId id="294" r:id="rId30"/>
    <p:sldId id="801" r:id="rId31"/>
    <p:sldId id="794" r:id="rId32"/>
    <p:sldId id="795" r:id="rId33"/>
    <p:sldId id="803" r:id="rId34"/>
    <p:sldId id="804" r:id="rId35"/>
    <p:sldId id="805" r:id="rId36"/>
    <p:sldId id="806" r:id="rId37"/>
    <p:sldId id="807" r:id="rId38"/>
    <p:sldId id="808" r:id="rId39"/>
    <p:sldId id="786" r:id="rId40"/>
    <p:sldId id="785" r:id="rId41"/>
    <p:sldId id="311" r:id="rId42"/>
    <p:sldId id="788" r:id="rId43"/>
    <p:sldId id="800" r:id="rId44"/>
    <p:sldId id="779" r:id="rId45"/>
    <p:sldId id="789" r:id="rId46"/>
    <p:sldId id="792" r:id="rId47"/>
    <p:sldId id="504" r:id="rId48"/>
    <p:sldId id="781" r:id="rId49"/>
    <p:sldId id="790" r:id="rId50"/>
    <p:sldId id="791" r:id="rId51"/>
    <p:sldId id="793" r:id="rId52"/>
    <p:sldId id="798" r:id="rId53"/>
    <p:sldId id="337" r:id="rId54"/>
    <p:sldId id="765" r:id="rId55"/>
    <p:sldId id="766" r:id="rId56"/>
    <p:sldId id="767" r:id="rId57"/>
    <p:sldId id="758" r:id="rId58"/>
    <p:sldId id="760" r:id="rId59"/>
    <p:sldId id="759" r:id="rId60"/>
    <p:sldId id="762" r:id="rId61"/>
    <p:sldId id="763" r:id="rId62"/>
    <p:sldId id="816" r:id="rId63"/>
    <p:sldId id="282" r:id="rId64"/>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518" userDrawn="1">
          <p15:clr>
            <a:srgbClr val="A4A3A4"/>
          </p15:clr>
        </p15:guide>
        <p15:guide id="2" orient="horz" pos="2160">
          <p15:clr>
            <a:srgbClr val="A4A3A4"/>
          </p15:clr>
        </p15:guide>
        <p15:guide id="3" orient="horz" pos="1036"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Arnout Drenthel" initials="AD [7]" lastIdx="1" clrIdx="6"/>
  <p:cmAuthor id="1" name="Arnout Drenthel" initials="AD" lastIdx="1" clrIdx="0"/>
  <p:cmAuthor id="8" name="Arnout Drenthel" initials="AD [8]" lastIdx="1" clrIdx="7"/>
  <p:cmAuthor id="2" name="Arnout Drenthel" initials="AD [2]" lastIdx="1" clrIdx="1"/>
  <p:cmAuthor id="9" name="Arnout Drenthel" initials="AD [9]" lastIdx="1" clrIdx="8"/>
  <p:cmAuthor id="3" name="Arnout Drenthel" initials="AD [3]" lastIdx="1" clrIdx="2"/>
  <p:cmAuthor id="10" name="Viergever, Lisanne" initials="VL" lastIdx="12" clrIdx="9">
    <p:extLst>
      <p:ext uri="{19B8F6BF-5375-455C-9EA6-DF929625EA0E}">
        <p15:presenceInfo xmlns:p15="http://schemas.microsoft.com/office/powerpoint/2012/main" userId="S::lisanne.viergever@minbzk.nl::1d16768f-9ed2-4fa2-bbd4-dbb3f02ba0ee" providerId="AD"/>
      </p:ext>
    </p:extLst>
  </p:cmAuthor>
  <p:cmAuthor id="4" name="Arnout Drenthel" initials="AD [4]" lastIdx="1" clrIdx="3"/>
  <p:cmAuthor id="5" name="Arnout Drenthel" initials="AD [5]" lastIdx="1" clrIdx="4"/>
  <p:cmAuthor id="6" name="Arnout Drenthel" initials="AD [6]" lastIdx="1"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C791D"/>
    <a:srgbClr val="38870D"/>
    <a:srgbClr val="DD6803"/>
    <a:srgbClr val="EFA724"/>
    <a:srgbClr val="737B00"/>
    <a:srgbClr val="017BC6"/>
    <a:srgbClr val="737800"/>
    <a:srgbClr val="238DC0"/>
    <a:srgbClr val="008AD4"/>
    <a:srgbClr val="737E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Stijl, thema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Stijl, licht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Stijl, licht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17292A2E-F333-43FB-9621-5CBBE7FDCDCB}" styleName="Stijl, licht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18603FDC-E32A-4AB5-989C-0864C3EAD2B8}" styleName="Stijl, thema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02" autoAdjust="0"/>
    <p:restoredTop sz="77320" autoAdjust="0"/>
  </p:normalViewPr>
  <p:slideViewPr>
    <p:cSldViewPr snapToGrid="0">
      <p:cViewPr varScale="1">
        <p:scale>
          <a:sx n="77" d="100"/>
          <a:sy n="77" d="100"/>
        </p:scale>
        <p:origin x="1650" y="78"/>
      </p:cViewPr>
      <p:guideLst>
        <p:guide pos="518"/>
        <p:guide orient="horz" pos="2160"/>
        <p:guide orient="horz" pos="1036"/>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notesViewPr>
    <p:cSldViewPr snapToGrid="0">
      <p:cViewPr varScale="1">
        <p:scale>
          <a:sx n="81" d="100"/>
          <a:sy n="81" d="100"/>
        </p:scale>
        <p:origin x="2322" y="10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presProps" Target="presProps.xml"/><Relationship Id="rId7" Type="http://schemas.openxmlformats.org/officeDocument/2006/relationships/slideMaster" Target="slideMasters/slideMaster4.xml"/><Relationship Id="rId71"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slide" Target="slides/slide50.xml"/><Relationship Id="rId66" Type="http://schemas.openxmlformats.org/officeDocument/2006/relationships/handoutMaster" Target="handoutMasters/handoutMaster1.xml"/><Relationship Id="rId5" Type="http://schemas.openxmlformats.org/officeDocument/2006/relationships/slideMaster" Target="slideMasters/slideMaster2.xml"/><Relationship Id="rId61" Type="http://schemas.openxmlformats.org/officeDocument/2006/relationships/slide" Target="slides/slide53.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slide" Target="slides/slide56.xml"/><Relationship Id="rId69" Type="http://schemas.openxmlformats.org/officeDocument/2006/relationships/viewProps" Target="viewProps.xml"/><Relationship Id="rId8" Type="http://schemas.openxmlformats.org/officeDocument/2006/relationships/slideMaster" Target="slideMasters/slideMaster5.xml"/><Relationship Id="rId51" Type="http://schemas.openxmlformats.org/officeDocument/2006/relationships/slide" Target="slides/slide43.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commentAuthors" Target="commentAuthors.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s>
</file>

<file path=ppt/comments/comment1.xml><?xml version="1.0" encoding="utf-8"?>
<p:cmLst xmlns:a="http://schemas.openxmlformats.org/drawingml/2006/main" xmlns:r="http://schemas.openxmlformats.org/officeDocument/2006/relationships" xmlns:p="http://schemas.openxmlformats.org/presentationml/2006/main">
  <p:cm authorId="10" dt="2022-09-22T13:31:01.906" idx="10">
    <p:pos x="10" y="10"/>
    <p:text>michael en sjef lichten dit hoofdstuk toe</p:text>
    <p:extLst>
      <p:ext uri="{C676402C-5697-4E1C-873F-D02D1690AC5C}">
        <p15:threadingInfo xmlns:p15="http://schemas.microsoft.com/office/powerpoint/2012/main" timeZoneBias="-12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0" dt="2022-09-22T13:31:01.906" idx="12">
    <p:pos x="10" y="10"/>
    <p:text>michael en sjef lichten dit hoofdstuk toe</p:text>
    <p:extLst>
      <p:ext uri="{C676402C-5697-4E1C-873F-D02D1690AC5C}">
        <p15:threadingInfo xmlns:p15="http://schemas.microsoft.com/office/powerpoint/2012/main" timeZoneBias="-120"/>
      </p:ext>
    </p:extLst>
  </p:cm>
</p:cmLst>
</file>

<file path=ppt/drawings/_rels/vmlDrawing1.vml.rels><?xml version="1.0" encoding="UTF-8" standalone="yes"?>
<Relationships xmlns="http://schemas.openxmlformats.org/package/2006/relationships"><Relationship Id="rId1" Type="http://schemas.openxmlformats.org/officeDocument/2006/relationships/image" Target="../media/image3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C6709BA-0250-418B-A227-469BF0F69AD3}" type="datetimeFigureOut">
              <a:rPr lang="nl-NL" smtClean="0"/>
              <a:pPr/>
              <a:t>7-11-2022</a:t>
            </a:fld>
            <a:endParaRPr lang="nl-NL"/>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7A4FE01-11FF-43DA-B7F5-6592B996E3FA}" type="slidenum">
              <a:rPr lang="nl-NL" smtClean="0"/>
              <a:pPr/>
              <a:t>‹nr.›</a:t>
            </a:fld>
            <a:endParaRPr lang="nl-NL"/>
          </a:p>
        </p:txBody>
      </p:sp>
    </p:spTree>
    <p:extLst>
      <p:ext uri="{BB962C8B-B14F-4D97-AF65-F5344CB8AC3E}">
        <p14:creationId xmlns:p14="http://schemas.microsoft.com/office/powerpoint/2010/main" val="16817977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D30240-3B76-4E52-B42B-C39F5C218F4D}" type="datetimeFigureOut">
              <a:rPr lang="nl-NL" smtClean="0"/>
              <a:pPr/>
              <a:t>7-11-2022</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501649-886C-4324-AD4C-E61C88D47728}" type="slidenum">
              <a:rPr lang="nl-NL" smtClean="0"/>
              <a:pPr/>
              <a:t>‹nr.›</a:t>
            </a:fld>
            <a:endParaRPr lang="nl-NL"/>
          </a:p>
        </p:txBody>
      </p:sp>
    </p:spTree>
    <p:extLst>
      <p:ext uri="{BB962C8B-B14F-4D97-AF65-F5344CB8AC3E}">
        <p14:creationId xmlns:p14="http://schemas.microsoft.com/office/powerpoint/2010/main" val="116995493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1</a:t>
            </a:fld>
            <a:endParaRPr lang="nl-NL"/>
          </a:p>
        </p:txBody>
      </p:sp>
    </p:spTree>
    <p:extLst>
      <p:ext uri="{BB962C8B-B14F-4D97-AF65-F5344CB8AC3E}">
        <p14:creationId xmlns:p14="http://schemas.microsoft.com/office/powerpoint/2010/main" val="1071383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800"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18</a:t>
            </a:fld>
            <a:endParaRPr lang="nl-NL"/>
          </a:p>
        </p:txBody>
      </p:sp>
    </p:spTree>
    <p:extLst>
      <p:ext uri="{BB962C8B-B14F-4D97-AF65-F5344CB8AC3E}">
        <p14:creationId xmlns:p14="http://schemas.microsoft.com/office/powerpoint/2010/main" val="17177148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800"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19</a:t>
            </a:fld>
            <a:endParaRPr lang="nl-NL"/>
          </a:p>
        </p:txBody>
      </p:sp>
    </p:spTree>
    <p:extLst>
      <p:ext uri="{BB962C8B-B14F-4D97-AF65-F5344CB8AC3E}">
        <p14:creationId xmlns:p14="http://schemas.microsoft.com/office/powerpoint/2010/main" val="2938746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800"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20</a:t>
            </a:fld>
            <a:endParaRPr lang="nl-NL"/>
          </a:p>
        </p:txBody>
      </p:sp>
    </p:spTree>
    <p:extLst>
      <p:ext uri="{BB962C8B-B14F-4D97-AF65-F5344CB8AC3E}">
        <p14:creationId xmlns:p14="http://schemas.microsoft.com/office/powerpoint/2010/main" val="13904892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21</a:t>
            </a:fld>
            <a:endParaRPr lang="nl-NL"/>
          </a:p>
        </p:txBody>
      </p:sp>
    </p:spTree>
    <p:extLst>
      <p:ext uri="{BB962C8B-B14F-4D97-AF65-F5344CB8AC3E}">
        <p14:creationId xmlns:p14="http://schemas.microsoft.com/office/powerpoint/2010/main" val="2632852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22</a:t>
            </a:fld>
            <a:endParaRPr lang="nl-NL"/>
          </a:p>
        </p:txBody>
      </p:sp>
    </p:spTree>
    <p:extLst>
      <p:ext uri="{BB962C8B-B14F-4D97-AF65-F5344CB8AC3E}">
        <p14:creationId xmlns:p14="http://schemas.microsoft.com/office/powerpoint/2010/main" val="1303095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800"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23</a:t>
            </a:fld>
            <a:endParaRPr lang="nl-NL"/>
          </a:p>
        </p:txBody>
      </p:sp>
    </p:spTree>
    <p:extLst>
      <p:ext uri="{BB962C8B-B14F-4D97-AF65-F5344CB8AC3E}">
        <p14:creationId xmlns:p14="http://schemas.microsoft.com/office/powerpoint/2010/main" val="18117278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800"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24</a:t>
            </a:fld>
            <a:endParaRPr lang="nl-NL"/>
          </a:p>
        </p:txBody>
      </p:sp>
    </p:spTree>
    <p:extLst>
      <p:ext uri="{BB962C8B-B14F-4D97-AF65-F5344CB8AC3E}">
        <p14:creationId xmlns:p14="http://schemas.microsoft.com/office/powerpoint/2010/main" val="9411526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800"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25</a:t>
            </a:fld>
            <a:endParaRPr lang="nl-NL"/>
          </a:p>
        </p:txBody>
      </p:sp>
    </p:spTree>
    <p:extLst>
      <p:ext uri="{BB962C8B-B14F-4D97-AF65-F5344CB8AC3E}">
        <p14:creationId xmlns:p14="http://schemas.microsoft.com/office/powerpoint/2010/main" val="32059483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800"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26</a:t>
            </a:fld>
            <a:endParaRPr lang="nl-NL"/>
          </a:p>
        </p:txBody>
      </p:sp>
    </p:spTree>
    <p:extLst>
      <p:ext uri="{BB962C8B-B14F-4D97-AF65-F5344CB8AC3E}">
        <p14:creationId xmlns:p14="http://schemas.microsoft.com/office/powerpoint/2010/main" val="30800848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800"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27</a:t>
            </a:fld>
            <a:endParaRPr lang="nl-NL"/>
          </a:p>
        </p:txBody>
      </p:sp>
    </p:spTree>
    <p:extLst>
      <p:ext uri="{BB962C8B-B14F-4D97-AF65-F5344CB8AC3E}">
        <p14:creationId xmlns:p14="http://schemas.microsoft.com/office/powerpoint/2010/main" val="4235341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2</a:t>
            </a:fld>
            <a:endParaRPr lang="nl-NL"/>
          </a:p>
        </p:txBody>
      </p:sp>
    </p:spTree>
    <p:extLst>
      <p:ext uri="{BB962C8B-B14F-4D97-AF65-F5344CB8AC3E}">
        <p14:creationId xmlns:p14="http://schemas.microsoft.com/office/powerpoint/2010/main" val="17644643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800"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28</a:t>
            </a:fld>
            <a:endParaRPr lang="nl-NL"/>
          </a:p>
        </p:txBody>
      </p:sp>
    </p:spTree>
    <p:extLst>
      <p:ext uri="{BB962C8B-B14F-4D97-AF65-F5344CB8AC3E}">
        <p14:creationId xmlns:p14="http://schemas.microsoft.com/office/powerpoint/2010/main" val="41527943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800"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29</a:t>
            </a:fld>
            <a:endParaRPr lang="nl-NL"/>
          </a:p>
        </p:txBody>
      </p:sp>
    </p:spTree>
    <p:extLst>
      <p:ext uri="{BB962C8B-B14F-4D97-AF65-F5344CB8AC3E}">
        <p14:creationId xmlns:p14="http://schemas.microsoft.com/office/powerpoint/2010/main" val="4160908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800"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30</a:t>
            </a:fld>
            <a:endParaRPr lang="nl-NL"/>
          </a:p>
        </p:txBody>
      </p:sp>
    </p:spTree>
    <p:extLst>
      <p:ext uri="{BB962C8B-B14F-4D97-AF65-F5344CB8AC3E}">
        <p14:creationId xmlns:p14="http://schemas.microsoft.com/office/powerpoint/2010/main" val="38865602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800"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31</a:t>
            </a:fld>
            <a:endParaRPr lang="nl-NL"/>
          </a:p>
        </p:txBody>
      </p:sp>
    </p:spTree>
    <p:extLst>
      <p:ext uri="{BB962C8B-B14F-4D97-AF65-F5344CB8AC3E}">
        <p14:creationId xmlns:p14="http://schemas.microsoft.com/office/powerpoint/2010/main" val="36048213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32</a:t>
            </a:fld>
            <a:endParaRPr lang="nl-NL"/>
          </a:p>
        </p:txBody>
      </p:sp>
    </p:spTree>
    <p:extLst>
      <p:ext uri="{BB962C8B-B14F-4D97-AF65-F5344CB8AC3E}">
        <p14:creationId xmlns:p14="http://schemas.microsoft.com/office/powerpoint/2010/main" val="40493821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pPr/>
              <a:t>33</a:t>
            </a:fld>
            <a:endParaRPr lang="nl-NL"/>
          </a:p>
        </p:txBody>
      </p:sp>
    </p:spTree>
    <p:extLst>
      <p:ext uri="{BB962C8B-B14F-4D97-AF65-F5344CB8AC3E}">
        <p14:creationId xmlns:p14="http://schemas.microsoft.com/office/powerpoint/2010/main" val="17295313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pPr/>
              <a:t>34</a:t>
            </a:fld>
            <a:endParaRPr lang="nl-NL"/>
          </a:p>
        </p:txBody>
      </p:sp>
    </p:spTree>
    <p:extLst>
      <p:ext uri="{BB962C8B-B14F-4D97-AF65-F5344CB8AC3E}">
        <p14:creationId xmlns:p14="http://schemas.microsoft.com/office/powerpoint/2010/main" val="24084477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pPr/>
              <a:t>36</a:t>
            </a:fld>
            <a:endParaRPr lang="nl-NL"/>
          </a:p>
        </p:txBody>
      </p:sp>
    </p:spTree>
    <p:extLst>
      <p:ext uri="{BB962C8B-B14F-4D97-AF65-F5344CB8AC3E}">
        <p14:creationId xmlns:p14="http://schemas.microsoft.com/office/powerpoint/2010/main" val="33710847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pPr/>
              <a:t>37</a:t>
            </a:fld>
            <a:endParaRPr lang="nl-NL"/>
          </a:p>
        </p:txBody>
      </p:sp>
    </p:spTree>
    <p:extLst>
      <p:ext uri="{BB962C8B-B14F-4D97-AF65-F5344CB8AC3E}">
        <p14:creationId xmlns:p14="http://schemas.microsoft.com/office/powerpoint/2010/main" val="21760050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pPr/>
              <a:t>38</a:t>
            </a:fld>
            <a:endParaRPr lang="nl-NL"/>
          </a:p>
        </p:txBody>
      </p:sp>
    </p:spTree>
    <p:extLst>
      <p:ext uri="{BB962C8B-B14F-4D97-AF65-F5344CB8AC3E}">
        <p14:creationId xmlns:p14="http://schemas.microsoft.com/office/powerpoint/2010/main" val="20521210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3</a:t>
            </a:fld>
            <a:endParaRPr lang="nl-NL"/>
          </a:p>
        </p:txBody>
      </p:sp>
    </p:spTree>
    <p:extLst>
      <p:ext uri="{BB962C8B-B14F-4D97-AF65-F5344CB8AC3E}">
        <p14:creationId xmlns:p14="http://schemas.microsoft.com/office/powerpoint/2010/main" val="20911929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pPr/>
              <a:t>41</a:t>
            </a:fld>
            <a:endParaRPr lang="nl-NL"/>
          </a:p>
        </p:txBody>
      </p:sp>
    </p:spTree>
    <p:extLst>
      <p:ext uri="{BB962C8B-B14F-4D97-AF65-F5344CB8AC3E}">
        <p14:creationId xmlns:p14="http://schemas.microsoft.com/office/powerpoint/2010/main" val="33511337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pPr/>
              <a:t>42</a:t>
            </a:fld>
            <a:endParaRPr lang="nl-NL"/>
          </a:p>
        </p:txBody>
      </p:sp>
    </p:spTree>
    <p:extLst>
      <p:ext uri="{BB962C8B-B14F-4D97-AF65-F5344CB8AC3E}">
        <p14:creationId xmlns:p14="http://schemas.microsoft.com/office/powerpoint/2010/main" val="30390066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pPr/>
              <a:t>44</a:t>
            </a:fld>
            <a:endParaRPr lang="nl-NL"/>
          </a:p>
        </p:txBody>
      </p:sp>
    </p:spTree>
    <p:extLst>
      <p:ext uri="{BB962C8B-B14F-4D97-AF65-F5344CB8AC3E}">
        <p14:creationId xmlns:p14="http://schemas.microsoft.com/office/powerpoint/2010/main" val="7210488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45</a:t>
            </a:fld>
            <a:endParaRPr lang="nl-NL"/>
          </a:p>
        </p:txBody>
      </p:sp>
    </p:spTree>
    <p:extLst>
      <p:ext uri="{BB962C8B-B14F-4D97-AF65-F5344CB8AC3E}">
        <p14:creationId xmlns:p14="http://schemas.microsoft.com/office/powerpoint/2010/main" val="41746303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pPr/>
              <a:t>46</a:t>
            </a:fld>
            <a:endParaRPr lang="nl-NL"/>
          </a:p>
        </p:txBody>
      </p:sp>
    </p:spTree>
    <p:extLst>
      <p:ext uri="{BB962C8B-B14F-4D97-AF65-F5344CB8AC3E}">
        <p14:creationId xmlns:p14="http://schemas.microsoft.com/office/powerpoint/2010/main" val="3602270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1000" dirty="0">
              <a:latin typeface="+mn-lt"/>
            </a:endParaRPr>
          </a:p>
        </p:txBody>
      </p:sp>
      <p:sp>
        <p:nvSpPr>
          <p:cNvPr id="4" name="Tijdelijke aanduiding voor dianummer 3"/>
          <p:cNvSpPr>
            <a:spLocks noGrp="1"/>
          </p:cNvSpPr>
          <p:nvPr>
            <p:ph type="sldNum" sz="quarter" idx="10"/>
          </p:nvPr>
        </p:nvSpPr>
        <p:spPr/>
        <p:txBody>
          <a:bodyPr/>
          <a:lstStyle/>
          <a:p>
            <a:fld id="{3E50FE82-550D-44A1-AC26-D0ADC77EEED4}" type="slidenum">
              <a:rPr lang="nl-NL" smtClean="0"/>
              <a:t>47</a:t>
            </a:fld>
            <a:endParaRPr lang="nl-NL"/>
          </a:p>
        </p:txBody>
      </p:sp>
    </p:spTree>
    <p:extLst>
      <p:ext uri="{BB962C8B-B14F-4D97-AF65-F5344CB8AC3E}">
        <p14:creationId xmlns:p14="http://schemas.microsoft.com/office/powerpoint/2010/main" val="81069866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3E50FE82-550D-44A1-AC26-D0ADC77EEED4}" type="slidenum">
              <a:rPr lang="nl-NL" smtClean="0"/>
              <a:t>48</a:t>
            </a:fld>
            <a:endParaRPr lang="nl-NL"/>
          </a:p>
        </p:txBody>
      </p:sp>
    </p:spTree>
    <p:extLst>
      <p:ext uri="{BB962C8B-B14F-4D97-AF65-F5344CB8AC3E}">
        <p14:creationId xmlns:p14="http://schemas.microsoft.com/office/powerpoint/2010/main" val="111091472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1000" dirty="0"/>
          </a:p>
        </p:txBody>
      </p:sp>
      <p:sp>
        <p:nvSpPr>
          <p:cNvPr id="4" name="Tijdelijke aanduiding voor dianummer 3"/>
          <p:cNvSpPr>
            <a:spLocks noGrp="1"/>
          </p:cNvSpPr>
          <p:nvPr>
            <p:ph type="sldNum" sz="quarter" idx="10"/>
          </p:nvPr>
        </p:nvSpPr>
        <p:spPr/>
        <p:txBody>
          <a:bodyPr/>
          <a:lstStyle/>
          <a:p>
            <a:fld id="{3E50FE82-550D-44A1-AC26-D0ADC77EEED4}" type="slidenum">
              <a:rPr lang="nl-NL" smtClean="0"/>
              <a:t>49</a:t>
            </a:fld>
            <a:endParaRPr lang="nl-NL"/>
          </a:p>
        </p:txBody>
      </p:sp>
    </p:spTree>
    <p:extLst>
      <p:ext uri="{BB962C8B-B14F-4D97-AF65-F5344CB8AC3E}">
        <p14:creationId xmlns:p14="http://schemas.microsoft.com/office/powerpoint/2010/main" val="94870714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pPr/>
              <a:t>50</a:t>
            </a:fld>
            <a:endParaRPr lang="nl-NL"/>
          </a:p>
        </p:txBody>
      </p:sp>
    </p:spTree>
    <p:extLst>
      <p:ext uri="{BB962C8B-B14F-4D97-AF65-F5344CB8AC3E}">
        <p14:creationId xmlns:p14="http://schemas.microsoft.com/office/powerpoint/2010/main" val="87558699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pPr/>
              <a:t>54</a:t>
            </a:fld>
            <a:endParaRPr lang="nl-NL"/>
          </a:p>
        </p:txBody>
      </p:sp>
    </p:spTree>
    <p:extLst>
      <p:ext uri="{BB962C8B-B14F-4D97-AF65-F5344CB8AC3E}">
        <p14:creationId xmlns:p14="http://schemas.microsoft.com/office/powerpoint/2010/main" val="27158859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jdelijke aanduiding voor dia-afbeelding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Tijdelijke aanduiding voor notiti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14340" name="Tijdelijke aanduiding voor dia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7C5F8A90-7418-4E13-BED7-DBB542180715}" type="slidenum">
              <a:rPr lang="en-US" altLang="nl-NL">
                <a:solidFill>
                  <a:srgbClr val="000000"/>
                </a:solidFill>
                <a:sym typeface="Calibri" panose="020F0502020204030204" pitchFamily="34" charset="0"/>
              </a:rPr>
              <a:pPr/>
              <a:t>5</a:t>
            </a:fld>
            <a:endParaRPr lang="en-US" altLang="nl-NL">
              <a:solidFill>
                <a:srgbClr val="000000"/>
              </a:solidFill>
              <a:sym typeface="Calibri" panose="020F0502020204030204" pitchFamily="34" charset="0"/>
            </a:endParaRPr>
          </a:p>
        </p:txBody>
      </p:sp>
    </p:spTree>
    <p:extLst>
      <p:ext uri="{BB962C8B-B14F-4D97-AF65-F5344CB8AC3E}">
        <p14:creationId xmlns:p14="http://schemas.microsoft.com/office/powerpoint/2010/main" val="414356694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55</a:t>
            </a:fld>
            <a:endParaRPr lang="nl-NL"/>
          </a:p>
        </p:txBody>
      </p:sp>
    </p:spTree>
    <p:extLst>
      <p:ext uri="{BB962C8B-B14F-4D97-AF65-F5344CB8AC3E}">
        <p14:creationId xmlns:p14="http://schemas.microsoft.com/office/powerpoint/2010/main" val="698482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32772" name="Foliennummernplatzhalt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5E9D3BFB-57D8-484A-A510-F3EC2ABCC39E}" type="slidenum">
              <a:rPr lang="de-CH" altLang="de-DE"/>
              <a:pPr/>
              <a:t>6</a:t>
            </a:fld>
            <a:endParaRPr lang="de-CH" altLang="de-DE"/>
          </a:p>
        </p:txBody>
      </p:sp>
    </p:spTree>
    <p:extLst>
      <p:ext uri="{BB962C8B-B14F-4D97-AF65-F5344CB8AC3E}">
        <p14:creationId xmlns:p14="http://schemas.microsoft.com/office/powerpoint/2010/main" val="42573170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500"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12</a:t>
            </a:fld>
            <a:endParaRPr lang="nl-NL"/>
          </a:p>
        </p:txBody>
      </p:sp>
    </p:spTree>
    <p:extLst>
      <p:ext uri="{BB962C8B-B14F-4D97-AF65-F5344CB8AC3E}">
        <p14:creationId xmlns:p14="http://schemas.microsoft.com/office/powerpoint/2010/main" val="38991306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jdelijke aanduiding voor dia-afbeelding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Tijdelijke aanduiding voor notiti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dirty="0"/>
          </a:p>
        </p:txBody>
      </p:sp>
      <p:sp>
        <p:nvSpPr>
          <p:cNvPr id="14340" name="Tijdelijke aanduiding voor dia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7C5F8A90-7418-4E13-BED7-DBB542180715}" type="slidenum">
              <a:rPr lang="en-US" altLang="nl-NL">
                <a:solidFill>
                  <a:srgbClr val="000000"/>
                </a:solidFill>
                <a:sym typeface="Calibri" panose="020F0502020204030204" pitchFamily="34" charset="0"/>
              </a:rPr>
              <a:pPr/>
              <a:t>15</a:t>
            </a:fld>
            <a:endParaRPr lang="en-US" altLang="nl-NL">
              <a:solidFill>
                <a:srgbClr val="000000"/>
              </a:solidFill>
              <a:sym typeface="Calibri" panose="020F0502020204030204" pitchFamily="34" charset="0"/>
            </a:endParaRPr>
          </a:p>
        </p:txBody>
      </p:sp>
    </p:spTree>
    <p:extLst>
      <p:ext uri="{BB962C8B-B14F-4D97-AF65-F5344CB8AC3E}">
        <p14:creationId xmlns:p14="http://schemas.microsoft.com/office/powerpoint/2010/main" val="27340879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jdelijke aanduiding voor dia-afbeelding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Tijdelijke aanduiding voor notiti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14340" name="Tijdelijke aanduiding voor dia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7C5F8A90-7418-4E13-BED7-DBB542180715}" type="slidenum">
              <a:rPr lang="en-US" altLang="nl-NL">
                <a:solidFill>
                  <a:srgbClr val="000000"/>
                </a:solidFill>
                <a:sym typeface="Calibri" panose="020F0502020204030204" pitchFamily="34" charset="0"/>
              </a:rPr>
              <a:pPr/>
              <a:t>16</a:t>
            </a:fld>
            <a:endParaRPr lang="en-US" altLang="nl-NL">
              <a:solidFill>
                <a:srgbClr val="000000"/>
              </a:solidFill>
              <a:sym typeface="Calibri" panose="020F0502020204030204" pitchFamily="34" charset="0"/>
            </a:endParaRPr>
          </a:p>
        </p:txBody>
      </p:sp>
    </p:spTree>
    <p:extLst>
      <p:ext uri="{BB962C8B-B14F-4D97-AF65-F5344CB8AC3E}">
        <p14:creationId xmlns:p14="http://schemas.microsoft.com/office/powerpoint/2010/main" val="5435910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17</a:t>
            </a:fld>
            <a:endParaRPr lang="nl-NL"/>
          </a:p>
        </p:txBody>
      </p:sp>
    </p:spTree>
    <p:extLst>
      <p:ext uri="{BB962C8B-B14F-4D97-AF65-F5344CB8AC3E}">
        <p14:creationId xmlns:p14="http://schemas.microsoft.com/office/powerpoint/2010/main" val="33781292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4.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4.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 Id="rId5" Type="http://schemas.openxmlformats.org/officeDocument/2006/relationships/image" Target="../media/image8.png"/><Relationship Id="rId4" Type="http://schemas.openxmlformats.org/officeDocument/2006/relationships/image" Target="../media/image11.png"/></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5.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5.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5.xml"/><Relationship Id="rId5" Type="http://schemas.openxmlformats.org/officeDocument/2006/relationships/image" Target="../media/image8.png"/><Relationship Id="rId4" Type="http://schemas.openxmlformats.org/officeDocument/2006/relationships/image" Target="../media/image11.png"/></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1.png"/></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8.png"/><Relationship Id="rId4" Type="http://schemas.openxmlformats.org/officeDocument/2006/relationships/image" Target="../media/image11.png"/></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3.xml"/><Relationship Id="rId5" Type="http://schemas.openxmlformats.org/officeDocument/2006/relationships/image" Target="../media/image8.png"/><Relationship Id="rId4" Type="http://schemas.openxmlformats.org/officeDocument/2006/relationships/image" Target="../media/image11.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32" name="Tijdelijke aanduiding voor afbeelding 31"/>
          <p:cNvSpPr>
            <a:spLocks noGrp="1"/>
          </p:cNvSpPr>
          <p:nvPr>
            <p:ph type="pic" sz="quarter" idx="22"/>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6163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175" h="6858000">
                <a:moveTo>
                  <a:pt x="0" y="0"/>
                </a:moveTo>
                <a:lnTo>
                  <a:pt x="5776763" y="0"/>
                </a:lnTo>
                <a:lnTo>
                  <a:pt x="5782373" y="1161630"/>
                </a:lnTo>
                <a:lnTo>
                  <a:pt x="6099175" y="1161630"/>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612000" anchor="ctr" anchorCtr="0">
            <a:noAutofit/>
          </a:bodyPr>
          <a:lstStyle>
            <a:lvl1pPr>
              <a:buClr>
                <a:srgbClr val="017BC6"/>
              </a:buClr>
              <a:defRPr>
                <a:solidFill>
                  <a:schemeClr val="bg1">
                    <a:lumMod val="65000"/>
                  </a:schemeClr>
                </a:solidFill>
              </a:defRPr>
            </a:lvl1pPr>
          </a:lstStyle>
          <a:p>
            <a:r>
              <a:rPr lang="nl-NL" dirty="0"/>
              <a:t>Klik op het pictogram als u een afbeelding wilt toevoegen</a:t>
            </a:r>
          </a:p>
        </p:txBody>
      </p:sp>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Tijdelijke aanduiding voor tekst 16"/>
          <p:cNvSpPr>
            <a:spLocks noGrp="1"/>
          </p:cNvSpPr>
          <p:nvPr>
            <p:ph type="body" sz="quarter" idx="21" hasCustomPrompt="1"/>
          </p:nvPr>
        </p:nvSpPr>
        <p:spPr>
          <a:xfrm>
            <a:off x="6542730" y="5351492"/>
            <a:ext cx="5004000" cy="389360"/>
          </a:xfrm>
        </p:spPr>
        <p:txBody>
          <a:bodyPr lIns="0" rIns="0" anchor="t"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7" name="Titel 1"/>
          <p:cNvSpPr>
            <a:spLocks noGrp="1"/>
          </p:cNvSpPr>
          <p:nvPr>
            <p:ph type="ctrTitle"/>
          </p:nvPr>
        </p:nvSpPr>
        <p:spPr>
          <a:xfrm>
            <a:off x="6542730" y="2270079"/>
            <a:ext cx="5004000" cy="1448545"/>
          </a:xfrm>
        </p:spPr>
        <p:txBody>
          <a:bodyPr tIns="0" bIns="0" anchor="t">
            <a:normAutofit/>
          </a:bodyPr>
          <a:lstStyle>
            <a:lvl1pPr algn="l">
              <a:defRPr sz="3600">
                <a:solidFill>
                  <a:schemeClr val="bg1"/>
                </a:solidFill>
              </a:defRPr>
            </a:lvl1pPr>
          </a:lstStyle>
          <a:p>
            <a:r>
              <a:rPr lang="nl-NL" dirty="0"/>
              <a:t>Klik om de stijl te bewerken</a:t>
            </a:r>
          </a:p>
        </p:txBody>
      </p:sp>
      <p:sp>
        <p:nvSpPr>
          <p:cNvPr id="18" name="Ondertitel 2"/>
          <p:cNvSpPr>
            <a:spLocks noGrp="1"/>
          </p:cNvSpPr>
          <p:nvPr>
            <p:ph type="subTitle" idx="1"/>
          </p:nvPr>
        </p:nvSpPr>
        <p:spPr>
          <a:xfrm>
            <a:off x="6542730" y="4023755"/>
            <a:ext cx="5004000" cy="1033573"/>
          </a:xfrm>
        </p:spPr>
        <p:txBody>
          <a:bodyPr lIns="0" tIns="0" rIns="0" bIns="0">
            <a:normAutofit/>
          </a:bodyPr>
          <a:lstStyle>
            <a:lvl1pPr marL="0" indent="0" algn="l">
              <a:buNone/>
              <a:defRPr sz="18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pic>
        <p:nvPicPr>
          <p:cNvPr id="14" name="Afbeelding 13" descr="BZK_RVB_Logo_pres_diap_nl.png"/>
          <p:cNvPicPr>
            <a:picLocks noChangeAspect="1"/>
          </p:cNvPicPr>
          <p:nvPr userDrawn="1"/>
        </p:nvPicPr>
        <p:blipFill rotWithShape="1">
          <a:blip r:embed="rId2" cstate="print">
            <a:extLst>
              <a:ext uri="{28A0092B-C50C-407E-A947-70E740481C1C}">
                <a14:useLocalDpi xmlns:a14="http://schemas.microsoft.com/office/drawing/2010/main" val="0"/>
              </a:ext>
            </a:extLst>
          </a:blip>
          <a:srcRect t="7784"/>
          <a:stretch/>
        </p:blipFill>
        <p:spPr>
          <a:xfrm>
            <a:off x="-59532" y="0"/>
            <a:ext cx="12313920" cy="1567052"/>
          </a:xfrm>
          <a:prstGeom prst="rect">
            <a:avLst/>
          </a:prstGeom>
        </p:spPr>
      </p:pic>
      <p:sp>
        <p:nvSpPr>
          <p:cNvPr id="9" name="Tijdelijke aanduiding voor tekst 16"/>
          <p:cNvSpPr>
            <a:spLocks noGrp="1"/>
          </p:cNvSpPr>
          <p:nvPr>
            <p:ph type="body" sz="quarter" idx="23" hasCustomPrompt="1"/>
          </p:nvPr>
        </p:nvSpPr>
        <p:spPr>
          <a:xfrm>
            <a:off x="6542730" y="6015124"/>
            <a:ext cx="5004000" cy="389360"/>
          </a:xfrm>
        </p:spPr>
        <p:txBody>
          <a:bodyPr lIns="0" rIns="0" anchor="t"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Datum</a:t>
            </a:r>
          </a:p>
        </p:txBody>
      </p:sp>
    </p:spTree>
    <p:extLst>
      <p:ext uri="{BB962C8B-B14F-4D97-AF65-F5344CB8AC3E}">
        <p14:creationId xmlns:p14="http://schemas.microsoft.com/office/powerpoint/2010/main" val="6262234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wee objecten">
    <p:spTree>
      <p:nvGrpSpPr>
        <p:cNvPr id="1" name=""/>
        <p:cNvGrpSpPr/>
        <p:nvPr/>
      </p:nvGrpSpPr>
      <p:grpSpPr>
        <a:xfrm>
          <a:off x="0" y="0"/>
          <a:ext cx="0" cy="0"/>
          <a:chOff x="0" y="0"/>
          <a:chExt cx="0" cy="0"/>
        </a:xfrm>
      </p:grpSpPr>
      <p:sp>
        <p:nvSpPr>
          <p:cNvPr id="16" name="Tijdelijke aanduiding voor dianummer 15"/>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3" name="Tijdelijke aanduiding voor inhoud 2"/>
          <p:cNvSpPr>
            <a:spLocks noGrp="1"/>
          </p:cNvSpPr>
          <p:nvPr>
            <p:ph sz="half" idx="18" hasCustomPrompt="1"/>
          </p:nvPr>
        </p:nvSpPr>
        <p:spPr>
          <a:xfrm>
            <a:off x="646441" y="2093404"/>
            <a:ext cx="3312205" cy="2030631"/>
          </a:xfrm>
        </p:spPr>
        <p:txBody>
          <a:bodyPr/>
          <a:lstStyle>
            <a:lvl1pPr>
              <a:buClr>
                <a:srgbClr val="017BC6"/>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4" name="Tijdelijke aanduiding voor inhoud 2"/>
          <p:cNvSpPr>
            <a:spLocks noGrp="1"/>
          </p:cNvSpPr>
          <p:nvPr>
            <p:ph sz="half" idx="19" hasCustomPrompt="1"/>
          </p:nvPr>
        </p:nvSpPr>
        <p:spPr>
          <a:xfrm>
            <a:off x="646441" y="4244484"/>
            <a:ext cx="3312205" cy="2030631"/>
          </a:xfrm>
        </p:spPr>
        <p:txBody>
          <a:bodyPr/>
          <a:lstStyle>
            <a:lvl1pPr>
              <a:buClr>
                <a:srgbClr val="017BC6"/>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5" name="Tijdelijke aanduiding voor inhoud 2"/>
          <p:cNvSpPr>
            <a:spLocks noGrp="1"/>
          </p:cNvSpPr>
          <p:nvPr>
            <p:ph sz="half" idx="20" hasCustomPrompt="1"/>
          </p:nvPr>
        </p:nvSpPr>
        <p:spPr>
          <a:xfrm>
            <a:off x="4444911" y="2093404"/>
            <a:ext cx="3312205" cy="2030631"/>
          </a:xfrm>
        </p:spPr>
        <p:txBody>
          <a:bodyPr/>
          <a:lstStyle>
            <a:lvl1pPr>
              <a:buClr>
                <a:srgbClr val="017BC6"/>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20" name="Titel 1"/>
          <p:cNvSpPr>
            <a:spLocks noGrp="1"/>
          </p:cNvSpPr>
          <p:nvPr>
            <p:ph type="title"/>
          </p:nvPr>
        </p:nvSpPr>
        <p:spPr>
          <a:xfrm>
            <a:off x="635000" y="1052513"/>
            <a:ext cx="10923588" cy="949823"/>
          </a:xfrm>
        </p:spPr>
        <p:txBody>
          <a:bodyPr/>
          <a:lstStyle>
            <a:lvl1pPr>
              <a:defRPr>
                <a:solidFill>
                  <a:srgbClr val="017BC6"/>
                </a:solidFill>
              </a:defRPr>
            </a:lvl1pPr>
          </a:lstStyle>
          <a:p>
            <a:r>
              <a:rPr lang="nl-NL" dirty="0"/>
              <a:t>Klik om de stijl te bewerken</a:t>
            </a:r>
          </a:p>
        </p:txBody>
      </p:sp>
      <p:sp>
        <p:nvSpPr>
          <p:cNvPr id="11" name="Tijdelijke aanduiding voor inhoud 2"/>
          <p:cNvSpPr>
            <a:spLocks noGrp="1"/>
          </p:cNvSpPr>
          <p:nvPr>
            <p:ph sz="half" idx="24" hasCustomPrompt="1"/>
          </p:nvPr>
        </p:nvSpPr>
        <p:spPr>
          <a:xfrm>
            <a:off x="4444911" y="4244485"/>
            <a:ext cx="3312205" cy="2030631"/>
          </a:xfrm>
        </p:spPr>
        <p:txBody>
          <a:bodyPr/>
          <a:lstStyle>
            <a:lvl1pPr>
              <a:buClr>
                <a:srgbClr val="017BC6"/>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2" name="Tijdelijke aanduiding voor inhoud 2"/>
          <p:cNvSpPr>
            <a:spLocks noGrp="1"/>
          </p:cNvSpPr>
          <p:nvPr>
            <p:ph sz="half" idx="25" hasCustomPrompt="1"/>
          </p:nvPr>
        </p:nvSpPr>
        <p:spPr>
          <a:xfrm>
            <a:off x="8243380" y="4244485"/>
            <a:ext cx="3312205" cy="2030631"/>
          </a:xfrm>
        </p:spPr>
        <p:txBody>
          <a:bodyPr/>
          <a:lstStyle>
            <a:lvl1pPr>
              <a:buClr>
                <a:srgbClr val="017BC6"/>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21" name="Tijdelijke aanduiding voor inhoud 2"/>
          <p:cNvSpPr>
            <a:spLocks noGrp="1"/>
          </p:cNvSpPr>
          <p:nvPr>
            <p:ph sz="half" idx="26" hasCustomPrompt="1"/>
          </p:nvPr>
        </p:nvSpPr>
        <p:spPr>
          <a:xfrm>
            <a:off x="8243380" y="2093404"/>
            <a:ext cx="3312205" cy="2030631"/>
          </a:xfrm>
        </p:spPr>
        <p:txBody>
          <a:bodyPr/>
          <a:lstStyle>
            <a:lvl1pPr>
              <a:buClr>
                <a:srgbClr val="017BC6"/>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7" name="Tijdelijke aanduiding voor voettekst 4"/>
          <p:cNvSpPr txBox="1">
            <a:spLocks/>
          </p:cNvSpPr>
          <p:nvPr userDrawn="1"/>
        </p:nvSpPr>
        <p:spPr>
          <a:xfrm>
            <a:off x="637264" y="6320961"/>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18" name="Tijdelijke aanduiding voor voettekst 4"/>
          <p:cNvSpPr txBox="1">
            <a:spLocks/>
          </p:cNvSpPr>
          <p:nvPr userDrawn="1"/>
        </p:nvSpPr>
        <p:spPr>
          <a:xfrm>
            <a:off x="650619" y="6315760"/>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881127030"/>
      </p:ext>
    </p:extLst>
  </p:cSld>
  <p:clrMapOvr>
    <a:masterClrMapping/>
  </p:clrMapOvr>
  <p:extLst>
    <p:ext uri="{DCECCB84-F9BA-43D5-87BE-67443E8EF086}">
      <p15:sldGuideLst xmlns:p15="http://schemas.microsoft.com/office/powerpoint/2012/main"/>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32" name="Tijdelijke aanduiding voor afbeelding 31"/>
          <p:cNvSpPr>
            <a:spLocks noGrp="1"/>
          </p:cNvSpPr>
          <p:nvPr>
            <p:ph type="pic" sz="quarter" idx="22"/>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6163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175" h="6858000">
                <a:moveTo>
                  <a:pt x="0" y="0"/>
                </a:moveTo>
                <a:lnTo>
                  <a:pt x="5776763" y="0"/>
                </a:lnTo>
                <a:lnTo>
                  <a:pt x="5782373" y="1161630"/>
                </a:lnTo>
                <a:lnTo>
                  <a:pt x="6099175" y="1161630"/>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612000" anchor="ctr" anchorCtr="0">
            <a:noAutofit/>
          </a:bodyPr>
          <a:lstStyle>
            <a:lvl1pPr>
              <a:buClr>
                <a:srgbClr val="AC791D"/>
              </a:buClr>
              <a:defRPr>
                <a:solidFill>
                  <a:schemeClr val="bg1">
                    <a:lumMod val="65000"/>
                  </a:schemeClr>
                </a:solidFill>
              </a:defRPr>
            </a:lvl1pPr>
          </a:lstStyle>
          <a:p>
            <a:r>
              <a:rPr lang="nl-NL" dirty="0"/>
              <a:t>Klik op het pictogram als u een afbeelding wilt toevoegen</a:t>
            </a:r>
          </a:p>
        </p:txBody>
      </p:sp>
      <p:sp>
        <p:nvSpPr>
          <p:cNvPr id="16" name="Rechthoek 15"/>
          <p:cNvSpPr/>
          <p:nvPr userDrawn="1"/>
        </p:nvSpPr>
        <p:spPr>
          <a:xfrm>
            <a:off x="6096000" y="0"/>
            <a:ext cx="6096000" cy="6858000"/>
          </a:xfrm>
          <a:prstGeom prst="rect">
            <a:avLst/>
          </a:prstGeom>
          <a:solidFill>
            <a:srgbClr val="AC79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Tijdelijke aanduiding voor tekst 16"/>
          <p:cNvSpPr>
            <a:spLocks noGrp="1"/>
          </p:cNvSpPr>
          <p:nvPr>
            <p:ph type="body" sz="quarter" idx="21" hasCustomPrompt="1"/>
          </p:nvPr>
        </p:nvSpPr>
        <p:spPr>
          <a:xfrm>
            <a:off x="6542730" y="5351492"/>
            <a:ext cx="5004000" cy="389360"/>
          </a:xfrm>
        </p:spPr>
        <p:txBody>
          <a:bodyPr lIns="0" rIns="0" anchor="t"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7" name="Titel 1"/>
          <p:cNvSpPr>
            <a:spLocks noGrp="1"/>
          </p:cNvSpPr>
          <p:nvPr>
            <p:ph type="ctrTitle"/>
          </p:nvPr>
        </p:nvSpPr>
        <p:spPr>
          <a:xfrm>
            <a:off x="6542730" y="2270079"/>
            <a:ext cx="5004000" cy="1448545"/>
          </a:xfrm>
        </p:spPr>
        <p:txBody>
          <a:bodyPr tIns="0" bIns="0" anchor="t">
            <a:normAutofit/>
          </a:bodyPr>
          <a:lstStyle>
            <a:lvl1pPr algn="l">
              <a:defRPr sz="3600">
                <a:solidFill>
                  <a:schemeClr val="bg1"/>
                </a:solidFill>
              </a:defRPr>
            </a:lvl1pPr>
          </a:lstStyle>
          <a:p>
            <a:r>
              <a:rPr lang="nl-NL" dirty="0"/>
              <a:t>Klik om de stijl te bewerken</a:t>
            </a:r>
          </a:p>
        </p:txBody>
      </p:sp>
      <p:sp>
        <p:nvSpPr>
          <p:cNvPr id="18" name="Ondertitel 2"/>
          <p:cNvSpPr>
            <a:spLocks noGrp="1"/>
          </p:cNvSpPr>
          <p:nvPr>
            <p:ph type="subTitle" idx="1"/>
          </p:nvPr>
        </p:nvSpPr>
        <p:spPr>
          <a:xfrm>
            <a:off x="6542730" y="4023755"/>
            <a:ext cx="5004000" cy="1033573"/>
          </a:xfrm>
        </p:spPr>
        <p:txBody>
          <a:bodyPr lIns="0" tIns="0" rIns="0" bIns="0">
            <a:normAutofit/>
          </a:bodyPr>
          <a:lstStyle>
            <a:lvl1pPr marL="0" indent="0" algn="l">
              <a:buNone/>
              <a:defRPr sz="18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9" name="Tijdelijke aanduiding voor tekst 16"/>
          <p:cNvSpPr>
            <a:spLocks noGrp="1"/>
          </p:cNvSpPr>
          <p:nvPr>
            <p:ph type="body" sz="quarter" idx="23" hasCustomPrompt="1"/>
          </p:nvPr>
        </p:nvSpPr>
        <p:spPr>
          <a:xfrm>
            <a:off x="6542730" y="6015124"/>
            <a:ext cx="5004000" cy="389360"/>
          </a:xfrm>
        </p:spPr>
        <p:txBody>
          <a:bodyPr lIns="0" rIns="0" anchor="t"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Datum</a:t>
            </a:r>
          </a:p>
        </p:txBody>
      </p:sp>
      <p:pic>
        <p:nvPicPr>
          <p:cNvPr id="10" name="Afbeelding 9" descr="BZK_RVB_Logo_pres_diap_nl.png"/>
          <p:cNvPicPr>
            <a:picLocks noChangeAspect="1"/>
          </p:cNvPicPr>
          <p:nvPr userDrawn="1"/>
        </p:nvPicPr>
        <p:blipFill rotWithShape="1">
          <a:blip r:embed="rId2" cstate="print">
            <a:extLst>
              <a:ext uri="{28A0092B-C50C-407E-A947-70E740481C1C}">
                <a14:useLocalDpi xmlns:a14="http://schemas.microsoft.com/office/drawing/2010/main" val="0"/>
              </a:ext>
            </a:extLst>
          </a:blip>
          <a:srcRect t="7784"/>
          <a:stretch/>
        </p:blipFill>
        <p:spPr>
          <a:xfrm>
            <a:off x="-59532" y="0"/>
            <a:ext cx="12313920" cy="1567052"/>
          </a:xfrm>
          <a:prstGeom prst="rect">
            <a:avLst/>
          </a:prstGeom>
        </p:spPr>
      </p:pic>
    </p:spTree>
    <p:extLst>
      <p:ext uri="{BB962C8B-B14F-4D97-AF65-F5344CB8AC3E}">
        <p14:creationId xmlns:p14="http://schemas.microsoft.com/office/powerpoint/2010/main" val="425763862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_Afbeelding horizontaal kleur titel">
    <p:bg>
      <p:bgPr>
        <a:solidFill>
          <a:srgbClr val="AC791D"/>
        </a:solidFill>
        <a:effectLst/>
      </p:bgPr>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schemeClr>
          </a:solidFill>
        </p:spPr>
        <p:txBody>
          <a:bodyPr wrap="square" lIns="612000">
            <a:noAutofit/>
          </a:bodyPr>
          <a:lstStyle>
            <a:lvl1pPr>
              <a:buClr>
                <a:srgbClr val="AC791D"/>
              </a:buClr>
              <a:defRPr>
                <a:solidFill>
                  <a:schemeClr val="bg1"/>
                </a:solidFill>
              </a:defRPr>
            </a:lvl1pPr>
          </a:lstStyle>
          <a:p>
            <a:r>
              <a:rPr lang="nl-NL" dirty="0"/>
              <a:t>Klik op het pictogram als u een afbeelding wilt toevoegen</a:t>
            </a:r>
          </a:p>
        </p:txBody>
      </p:sp>
      <p:pic>
        <p:nvPicPr>
          <p:cNvPr id="6" name="Afbeelding 5" descr="BZK_RVB_Logo_pres_diap_nl.png"/>
          <p:cNvPicPr>
            <a:picLocks noChangeAspect="1"/>
          </p:cNvPicPr>
          <p:nvPr userDrawn="1"/>
        </p:nvPicPr>
        <p:blipFill rotWithShape="1">
          <a:blip r:embed="rId2" cstate="print">
            <a:extLst>
              <a:ext uri="{28A0092B-C50C-407E-A947-70E740481C1C}">
                <a14:useLocalDpi xmlns:a14="http://schemas.microsoft.com/office/drawing/2010/main" val="0"/>
              </a:ext>
            </a:extLst>
          </a:blip>
          <a:srcRect t="6616"/>
          <a:stretch/>
        </p:blipFill>
        <p:spPr>
          <a:xfrm>
            <a:off x="0" y="0"/>
            <a:ext cx="12192000" cy="1571184"/>
          </a:xfrm>
          <a:prstGeom prst="rect">
            <a:avLst/>
          </a:prstGeom>
        </p:spPr>
      </p:pic>
      <p:sp>
        <p:nvSpPr>
          <p:cNvPr id="8" name="Titel 1"/>
          <p:cNvSpPr>
            <a:spLocks noGrp="1"/>
          </p:cNvSpPr>
          <p:nvPr>
            <p:ph type="title"/>
          </p:nvPr>
        </p:nvSpPr>
        <p:spPr>
          <a:xfrm>
            <a:off x="578805" y="1564935"/>
            <a:ext cx="10923588" cy="896191"/>
          </a:xfrm>
        </p:spPr>
        <p:txBody>
          <a:bodyPr anchor="t" anchorCtr="0">
            <a:normAutofit/>
          </a:bodyPr>
          <a:lstStyle>
            <a:lvl1pPr>
              <a:defRPr sz="4800">
                <a:solidFill>
                  <a:schemeClr val="tx1"/>
                </a:solidFill>
              </a:defRPr>
            </a:lvl1pPr>
          </a:lstStyle>
          <a:p>
            <a:r>
              <a:rPr lang="nl-NL" dirty="0"/>
              <a:t>Klik om de stijl te bewerken</a:t>
            </a:r>
          </a:p>
        </p:txBody>
      </p:sp>
      <p:sp>
        <p:nvSpPr>
          <p:cNvPr id="9" name="Ondertitel 2"/>
          <p:cNvSpPr>
            <a:spLocks noGrp="1"/>
          </p:cNvSpPr>
          <p:nvPr>
            <p:ph type="subTitle" idx="1"/>
          </p:nvPr>
        </p:nvSpPr>
        <p:spPr>
          <a:xfrm>
            <a:off x="597057" y="2708908"/>
            <a:ext cx="9799440" cy="460214"/>
          </a:xfrm>
        </p:spPr>
        <p:txBody>
          <a:bodyPr lIns="0" tIns="0" rIns="0" bIns="0">
            <a:normAutofit/>
          </a:bodyPr>
          <a:lstStyle>
            <a:lvl1pPr marL="0" indent="0" algn="l">
              <a:buNone/>
              <a:defRPr sz="1800" b="1">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Tree>
    <p:extLst>
      <p:ext uri="{BB962C8B-B14F-4D97-AF65-F5344CB8AC3E}">
        <p14:creationId xmlns:p14="http://schemas.microsoft.com/office/powerpoint/2010/main" val="4180510372"/>
      </p:ext>
    </p:extLst>
  </p:cSld>
  <p:clrMapOvr>
    <a:overrideClrMapping bg1="dk1" tx1="lt1" bg2="dk2" tx2="lt2" accent1="accent1" accent2="accent2" accent3="accent3" accent4="accent4" accent5="accent5" accent6="accent6" hlink="hlink" folHlink="folHlink"/>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Titeldia">
    <p:bg>
      <p:bgPr>
        <a:solidFill>
          <a:srgbClr val="AC791D"/>
        </a:solidFill>
        <a:effectLst/>
      </p:bgPr>
    </p:bg>
    <p:spTree>
      <p:nvGrpSpPr>
        <p:cNvPr id="1" name=""/>
        <p:cNvGrpSpPr/>
        <p:nvPr/>
      </p:nvGrpSpPr>
      <p:grpSpPr>
        <a:xfrm>
          <a:off x="0" y="0"/>
          <a:ext cx="0" cy="0"/>
          <a:chOff x="0" y="0"/>
          <a:chExt cx="0" cy="0"/>
        </a:xfrm>
      </p:grpSpPr>
      <p:pic>
        <p:nvPicPr>
          <p:cNvPr id="10" name="Afbeelding 9" descr="BZK_RVB_Logo_pres_diap_nl.png"/>
          <p:cNvPicPr>
            <a:picLocks noChangeAspect="1"/>
          </p:cNvPicPr>
          <p:nvPr userDrawn="1"/>
        </p:nvPicPr>
        <p:blipFill rotWithShape="1">
          <a:blip r:embed="rId2" cstate="print">
            <a:extLst>
              <a:ext uri="{28A0092B-C50C-407E-A947-70E740481C1C}">
                <a14:useLocalDpi xmlns:a14="http://schemas.microsoft.com/office/drawing/2010/main" val="0"/>
              </a:ext>
            </a:extLst>
          </a:blip>
          <a:srcRect t="6616"/>
          <a:stretch/>
        </p:blipFill>
        <p:spPr>
          <a:xfrm>
            <a:off x="0" y="0"/>
            <a:ext cx="12192000" cy="1571184"/>
          </a:xfrm>
          <a:prstGeom prst="rect">
            <a:avLst/>
          </a:prstGeom>
        </p:spPr>
      </p:pic>
      <p:sp>
        <p:nvSpPr>
          <p:cNvPr id="7" name="Ondertitel 2"/>
          <p:cNvSpPr>
            <a:spLocks noGrp="1"/>
          </p:cNvSpPr>
          <p:nvPr>
            <p:ph type="subTitle" idx="1"/>
          </p:nvPr>
        </p:nvSpPr>
        <p:spPr>
          <a:xfrm>
            <a:off x="641456" y="4025100"/>
            <a:ext cx="10956547" cy="1029500"/>
          </a:xfrm>
        </p:spPr>
        <p:txBody>
          <a:bodyPr lIns="0" tIns="0" rIns="0" bIns="0">
            <a:normAutofit/>
          </a:bodyPr>
          <a:lstStyle>
            <a:lvl1pPr marL="0" indent="0" algn="l">
              <a:buNone/>
              <a:defRPr sz="18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12" name="Tijdelijke aanduiding voor tekst 16"/>
          <p:cNvSpPr>
            <a:spLocks noGrp="1"/>
          </p:cNvSpPr>
          <p:nvPr>
            <p:ph type="body" sz="quarter" idx="21" hasCustomPrompt="1"/>
          </p:nvPr>
        </p:nvSpPr>
        <p:spPr>
          <a:xfrm>
            <a:off x="630217" y="5349453"/>
            <a:ext cx="10966398" cy="389360"/>
          </a:xfrm>
        </p:spPr>
        <p:txBody>
          <a:bodyPr lIns="0" tIns="0" rIns="0" bIns="0" anchor="t"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3" name="Titel 1"/>
          <p:cNvSpPr>
            <a:spLocks noGrp="1"/>
          </p:cNvSpPr>
          <p:nvPr>
            <p:ph type="title"/>
          </p:nvPr>
        </p:nvSpPr>
        <p:spPr>
          <a:xfrm>
            <a:off x="624570" y="2272931"/>
            <a:ext cx="10923588" cy="1547813"/>
          </a:xfrm>
        </p:spPr>
        <p:txBody>
          <a:bodyPr anchor="t" anchorCtr="0">
            <a:normAutofit/>
          </a:bodyPr>
          <a:lstStyle>
            <a:lvl1pPr>
              <a:defRPr sz="4800">
                <a:solidFill>
                  <a:schemeClr val="tx1"/>
                </a:solidFill>
              </a:defRPr>
            </a:lvl1pPr>
          </a:lstStyle>
          <a:p>
            <a:r>
              <a:rPr lang="nl-NL" dirty="0"/>
              <a:t>Klik om de stijl te bewerken</a:t>
            </a:r>
          </a:p>
        </p:txBody>
      </p:sp>
      <p:sp>
        <p:nvSpPr>
          <p:cNvPr id="14" name="Tijdelijke aanduiding voor tekst 16"/>
          <p:cNvSpPr>
            <a:spLocks noGrp="1"/>
          </p:cNvSpPr>
          <p:nvPr>
            <p:ph type="body" sz="quarter" idx="23" hasCustomPrompt="1"/>
          </p:nvPr>
        </p:nvSpPr>
        <p:spPr>
          <a:xfrm>
            <a:off x="627644" y="6015124"/>
            <a:ext cx="5004000" cy="389360"/>
          </a:xfrm>
        </p:spPr>
        <p:txBody>
          <a:bodyPr lIns="0" rIns="0" anchor="t"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Datum</a:t>
            </a:r>
          </a:p>
        </p:txBody>
      </p:sp>
    </p:spTree>
    <p:extLst>
      <p:ext uri="{BB962C8B-B14F-4D97-AF65-F5344CB8AC3E}">
        <p14:creationId xmlns:p14="http://schemas.microsoft.com/office/powerpoint/2010/main" val="389238079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rgbClr val="AC79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t" anchorCtr="0">
            <a:normAutofit/>
          </a:bodyPr>
          <a:lstStyle>
            <a:lvl1pPr algn="l">
              <a:defRPr sz="3600">
                <a:solidFill>
                  <a:schemeClr val="bg1"/>
                </a:solidFill>
              </a:defRPr>
            </a:lvl1pPr>
          </a:lstStyle>
          <a:p>
            <a:r>
              <a:rPr lang="nl-NL" dirty="0"/>
              <a:t>Klik om de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8" name="Tijdelijke aanduiding voor dianummer 17"/>
          <p:cNvSpPr>
            <a:spLocks noGrp="1"/>
          </p:cNvSpPr>
          <p:nvPr>
            <p:ph type="sldNum" sz="quarter" idx="22"/>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rgbClr val="AC791D"/>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rgbClr val="AC791D"/>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rgbClr val="AC791D"/>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rgbClr val="AC791D"/>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rgbClr val="AC791D"/>
                </a:solidFill>
              </a:defRPr>
            </a:lvl1pPr>
          </a:lstStyle>
          <a:p>
            <a:pPr lvl="0"/>
            <a:r>
              <a:rPr lang="nl-NL" dirty="0"/>
              <a:t># </a:t>
            </a:r>
          </a:p>
        </p:txBody>
      </p:sp>
      <p:pic>
        <p:nvPicPr>
          <p:cNvPr id="28" name="Afbeelding 27"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21"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957320253"/>
      </p:ext>
    </p:extLst>
  </p:cSld>
  <p:clrMapOvr>
    <a:masterClrMapping/>
  </p:clrMapOvr>
  <p:extLst>
    <p:ext uri="{DCECCB84-F9BA-43D5-87BE-67443E8EF086}">
      <p15:sldGuideLst xmlns:p15="http://schemas.microsoft.com/office/powerpoint/2012/main"/>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rgbClr val="AC79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dirty="0"/>
              <a:t>Klik om de stijl te bewerken</a:t>
            </a:r>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12"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endParaRPr lang="nl-NL" dirty="0"/>
          </a:p>
        </p:txBody>
      </p:sp>
      <p:sp>
        <p:nvSpPr>
          <p:cNvPr id="9" name="Tijdelijke aanduiding voor afbeelding 31"/>
          <p:cNvSpPr>
            <a:spLocks noGrp="1"/>
          </p:cNvSpPr>
          <p:nvPr>
            <p:ph type="pic" sz="quarter" idx="22"/>
          </p:nvPr>
        </p:nvSpPr>
        <p:spPr>
          <a:xfrm>
            <a:off x="-3175" y="0"/>
            <a:ext cx="610478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0" anchor="ctr" anchorCtr="0">
            <a:noAutofit/>
          </a:bodyPr>
          <a:lstStyle/>
          <a:p>
            <a:r>
              <a:rPr lang="nl-NL" dirty="0"/>
              <a:t>Klik op het pictogram als u een afbeelding wilt toevoegen</a:t>
            </a:r>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4"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354789164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3_Inhoudsopgave met afbeelding">
    <p:spTree>
      <p:nvGrpSpPr>
        <p:cNvPr id="1" name=""/>
        <p:cNvGrpSpPr/>
        <p:nvPr/>
      </p:nvGrpSpPr>
      <p:grpSpPr>
        <a:xfrm>
          <a:off x="0" y="0"/>
          <a:ext cx="0" cy="0"/>
          <a:chOff x="0" y="0"/>
          <a:chExt cx="0" cy="0"/>
        </a:xfrm>
      </p:grpSpPr>
      <p:sp>
        <p:nvSpPr>
          <p:cNvPr id="16" name="Rechthoek 15"/>
          <p:cNvSpPr/>
          <p:nvPr userDrawn="1"/>
        </p:nvSpPr>
        <p:spPr>
          <a:xfrm>
            <a:off x="0" y="0"/>
            <a:ext cx="6096000" cy="6858000"/>
          </a:xfrm>
          <a:prstGeom prst="rect">
            <a:avLst/>
          </a:prstGeom>
          <a:solidFill>
            <a:srgbClr val="AC79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7" name="Tijdelijke aanduiding voor tekst 11"/>
          <p:cNvSpPr>
            <a:spLocks noGrp="1"/>
          </p:cNvSpPr>
          <p:nvPr>
            <p:ph type="body" sz="quarter" idx="13"/>
          </p:nvPr>
        </p:nvSpPr>
        <p:spPr>
          <a:xfrm>
            <a:off x="638114"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21" name="Titel 5"/>
          <p:cNvSpPr txBox="1">
            <a:spLocks/>
          </p:cNvSpPr>
          <p:nvPr userDrawn="1"/>
        </p:nvSpPr>
        <p:spPr>
          <a:xfrm>
            <a:off x="626672" y="1051200"/>
            <a:ext cx="5004000" cy="948047"/>
          </a:xfrm>
          <a:prstGeom prst="rect">
            <a:avLst/>
          </a:prstGeom>
        </p:spPr>
        <p:txBody>
          <a:bodyPr vert="horz" lIns="0" tIns="0" rIns="0" bIns="0" rtlCol="0" anchor="t" anchorCtr="0">
            <a:normAutofit lnSpcReduction="10000"/>
          </a:bodyPr>
          <a:lstStyle>
            <a:lvl1pPr algn="l" defTabSz="914400" rtl="0" eaLnBrk="1" latinLnBrk="0" hangingPunct="1">
              <a:lnSpc>
                <a:spcPct val="90000"/>
              </a:lnSpc>
              <a:spcBef>
                <a:spcPct val="0"/>
              </a:spcBef>
              <a:buNone/>
              <a:defRPr sz="3600" b="0" kern="1200" baseline="0">
                <a:solidFill>
                  <a:schemeClr val="bg1"/>
                </a:solidFill>
                <a:latin typeface="+mj-lt"/>
                <a:ea typeface="+mj-ea"/>
                <a:cs typeface="+mj-cs"/>
              </a:defRPr>
            </a:lvl1pPr>
          </a:lstStyle>
          <a:p>
            <a:r>
              <a:rPr lang="nl-NL"/>
              <a:t>Klik om de stijl te bewerken</a:t>
            </a:r>
            <a:endParaRPr lang="nl-NL" dirty="0"/>
          </a:p>
        </p:txBody>
      </p:sp>
      <p:sp>
        <p:nvSpPr>
          <p:cNvPr id="9"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9547659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_Inhoudsopgave met afbeelding">
    <p:spTree>
      <p:nvGrpSpPr>
        <p:cNvPr id="1" name=""/>
        <p:cNvGrpSpPr/>
        <p:nvPr/>
      </p:nvGrpSpPr>
      <p:grpSpPr>
        <a:xfrm>
          <a:off x="0" y="0"/>
          <a:ext cx="0" cy="0"/>
          <a:chOff x="0" y="0"/>
          <a:chExt cx="0" cy="0"/>
        </a:xfrm>
      </p:grpSpPr>
      <p:sp>
        <p:nvSpPr>
          <p:cNvPr id="12"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endParaRPr lang="nl-NL" dirty="0"/>
          </a:p>
        </p:txBody>
      </p:sp>
      <p:sp>
        <p:nvSpPr>
          <p:cNvPr id="9" name="Tijdelijke aanduiding voor afbeelding 31"/>
          <p:cNvSpPr>
            <a:spLocks noGrp="1"/>
          </p:cNvSpPr>
          <p:nvPr>
            <p:ph type="pic" sz="quarter" idx="22"/>
          </p:nvPr>
        </p:nvSpPr>
        <p:spPr>
          <a:xfrm>
            <a:off x="-3175" y="0"/>
            <a:ext cx="610478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0" anchor="ctr" anchorCtr="0">
            <a:noAutofit/>
          </a:bodyPr>
          <a:lstStyle/>
          <a:p>
            <a:r>
              <a:rPr lang="nl-NL" dirty="0"/>
              <a:t>Klik op het pictogram als u een afbeelding wilt toevoegen</a:t>
            </a:r>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5" name="Tijdelijke aanduiding voor inhoud 5"/>
          <p:cNvSpPr>
            <a:spLocks noGrp="1"/>
          </p:cNvSpPr>
          <p:nvPr>
            <p:ph sz="quarter" idx="4" hasCustomPrompt="1"/>
          </p:nvPr>
        </p:nvSpPr>
        <p:spPr>
          <a:xfrm>
            <a:off x="6553200" y="2288384"/>
            <a:ext cx="5005388" cy="3936020"/>
          </a:xfrm>
          <a:noFill/>
        </p:spPr>
        <p:txBody>
          <a:bodyPr lIns="0" tIns="0" rIns="0" bIns="0"/>
          <a:lstStyle>
            <a:lvl1pPr>
              <a:buClr>
                <a:srgbClr val="AC791D"/>
              </a:buClr>
              <a:defRPr/>
            </a:lvl1pPr>
            <a:lvl2pPr>
              <a:buClr>
                <a:srgbClr val="AC791D"/>
              </a:buClr>
              <a:defRPr/>
            </a:lvl2pPr>
            <a:lvl3pPr>
              <a:buClr>
                <a:srgbClr val="AC791D"/>
              </a:buClr>
              <a:defRPr/>
            </a:lvl3pPr>
            <a:lvl4pPr>
              <a:buClr>
                <a:srgbClr val="AC791D"/>
              </a:buClr>
              <a:defRPr/>
            </a:lvl4pPr>
            <a:lvl5pPr>
              <a:buClr>
                <a:srgbClr val="AC791D"/>
              </a:buClr>
              <a:defRPr>
                <a:solidFill>
                  <a:srgbClr val="AC791D"/>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6" name="Tijdelijke aanduiding voor dianummer 17"/>
          <p:cNvSpPr>
            <a:spLocks noGrp="1"/>
          </p:cNvSpPr>
          <p:nvPr>
            <p:ph type="sldNum" sz="quarter" idx="23"/>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18" name="Titel 5"/>
          <p:cNvSpPr>
            <a:spLocks noGrp="1"/>
          </p:cNvSpPr>
          <p:nvPr>
            <p:ph type="title"/>
          </p:nvPr>
        </p:nvSpPr>
        <p:spPr>
          <a:xfrm>
            <a:off x="6553200" y="1051200"/>
            <a:ext cx="5004000" cy="948047"/>
          </a:xfrm>
        </p:spPr>
        <p:txBody>
          <a:bodyPr/>
          <a:lstStyle>
            <a:lvl1pPr>
              <a:defRPr>
                <a:solidFill>
                  <a:srgbClr val="AC791D"/>
                </a:solidFill>
              </a:defRPr>
            </a:lvl1pPr>
          </a:lstStyle>
          <a:p>
            <a:r>
              <a:rPr lang="nl-NL" dirty="0"/>
              <a:t>Klik om de stijl te bewerken</a:t>
            </a:r>
          </a:p>
        </p:txBody>
      </p:sp>
      <p:sp>
        <p:nvSpPr>
          <p:cNvPr id="11"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17627064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2_Inhoudsopgave met afbeelding">
    <p:spTree>
      <p:nvGrpSpPr>
        <p:cNvPr id="1" name=""/>
        <p:cNvGrpSpPr/>
        <p:nvPr/>
      </p:nvGrpSpPr>
      <p:grpSpPr>
        <a:xfrm>
          <a:off x="0" y="0"/>
          <a:ext cx="0" cy="0"/>
          <a:chOff x="0" y="0"/>
          <a:chExt cx="0" cy="0"/>
        </a:xfrm>
      </p:grpSpPr>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5" name="Tijdelijke aanduiding voor inhoud 5"/>
          <p:cNvSpPr>
            <a:spLocks noGrp="1"/>
          </p:cNvSpPr>
          <p:nvPr>
            <p:ph sz="quarter" idx="4" hasCustomPrompt="1"/>
          </p:nvPr>
        </p:nvSpPr>
        <p:spPr>
          <a:xfrm>
            <a:off x="638113" y="2288384"/>
            <a:ext cx="5005388" cy="3936020"/>
          </a:xfrm>
          <a:noFill/>
        </p:spPr>
        <p:txBody>
          <a:bodyPr lIns="0" tIns="0" rIns="0" bIns="0"/>
          <a:lstStyle>
            <a:lvl1pPr>
              <a:buClr>
                <a:srgbClr val="AC791D"/>
              </a:buClr>
              <a:defRPr/>
            </a:lvl1pPr>
            <a:lvl2pPr>
              <a:buClr>
                <a:srgbClr val="AC791D"/>
              </a:buClr>
              <a:defRPr/>
            </a:lvl2pPr>
            <a:lvl3pPr>
              <a:buClr>
                <a:srgbClr val="AC791D"/>
              </a:buClr>
              <a:defRPr/>
            </a:lvl3pPr>
            <a:lvl4pPr>
              <a:buClr>
                <a:srgbClr val="AC791D"/>
              </a:buClr>
              <a:defRPr/>
            </a:lvl4pPr>
            <a:lvl5pPr>
              <a:buClr>
                <a:srgbClr val="AC791D"/>
              </a:buClr>
              <a:defRPr>
                <a:solidFill>
                  <a:srgbClr val="AC791D"/>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7"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20" name="Tijdelijke aanduiding voor dianummer 18"/>
          <p:cNvSpPr txBox="1">
            <a:spLocks/>
          </p:cNvSpPr>
          <p:nvPr userDrawn="1"/>
        </p:nvSpPr>
        <p:spPr>
          <a:xfrm>
            <a:off x="6705599" y="6329302"/>
            <a:ext cx="5005389" cy="322075"/>
          </a:xfrm>
          <a:prstGeom prst="rect">
            <a:avLst/>
          </a:prstGeom>
        </p:spPr>
        <p:txBody>
          <a:bodyPr vert="horz" lIns="0" tIns="0" rIns="0" bIns="0" rtlCol="0" anchor="ctr" anchorCtr="0"/>
          <a:lstStyle>
            <a:defPPr>
              <a:defRPr lang="nl-NL"/>
            </a:defPPr>
            <a:lvl1pPr marL="0" algn="r" defTabSz="914400" rtl="0" eaLnBrk="1" latinLnBrk="0" hangingPunct="1">
              <a:defRPr sz="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0A0A6AF-03C5-477E-939A-E28F7E7F05EA}" type="slidenum">
              <a:rPr lang="nl-NL" smtClean="0"/>
              <a:pPr/>
              <a:t>‹nr.›</a:t>
            </a:fld>
            <a:endParaRPr lang="nl-NL" dirty="0"/>
          </a:p>
        </p:txBody>
      </p:sp>
      <p:sp>
        <p:nvSpPr>
          <p:cNvPr id="22" name="Titel 5"/>
          <p:cNvSpPr>
            <a:spLocks noGrp="1"/>
          </p:cNvSpPr>
          <p:nvPr>
            <p:ph type="title"/>
          </p:nvPr>
        </p:nvSpPr>
        <p:spPr>
          <a:xfrm>
            <a:off x="638113" y="1051200"/>
            <a:ext cx="5004000" cy="948047"/>
          </a:xfrm>
        </p:spPr>
        <p:txBody>
          <a:bodyPr/>
          <a:lstStyle>
            <a:lvl1pPr>
              <a:defRPr>
                <a:solidFill>
                  <a:srgbClr val="AC791D"/>
                </a:solidFill>
              </a:defRPr>
            </a:lvl1pPr>
          </a:lstStyle>
          <a:p>
            <a:r>
              <a:rPr lang="nl-NL" dirty="0"/>
              <a:t>Klik om de stijl te bewerken</a:t>
            </a:r>
          </a:p>
        </p:txBody>
      </p:sp>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46598795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16" name="Tijdelijke aanduiding voor dianummer 15"/>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3" name="Tijdelijke aanduiding voor inhoud 3"/>
          <p:cNvSpPr>
            <a:spLocks noGrp="1"/>
          </p:cNvSpPr>
          <p:nvPr>
            <p:ph sz="half" idx="2" hasCustomPrompt="1"/>
          </p:nvPr>
        </p:nvSpPr>
        <p:spPr>
          <a:xfrm>
            <a:off x="635001" y="2656246"/>
            <a:ext cx="5004000" cy="3304994"/>
          </a:xfrm>
          <a:noFill/>
        </p:spPr>
        <p:txBody>
          <a:bodyPr lIns="0" tIns="0" rIns="0" bIns="0"/>
          <a:lstStyle>
            <a:lvl1pPr>
              <a:buClr>
                <a:srgbClr val="AC791D"/>
              </a:buClr>
              <a:defRPr/>
            </a:lvl1pPr>
            <a:lvl2pPr>
              <a:buClr>
                <a:srgbClr val="AC791D"/>
              </a:buClr>
              <a:defRPr/>
            </a:lvl2pPr>
            <a:lvl3pPr>
              <a:buClr>
                <a:srgbClr val="AC791D"/>
              </a:buClr>
              <a:defRPr/>
            </a:lvl3pPr>
            <a:lvl4pPr>
              <a:buClr>
                <a:srgbClr val="AC791D"/>
              </a:buClr>
              <a:defRPr/>
            </a:lvl4pPr>
            <a:lvl5pPr>
              <a:buClr>
                <a:srgbClr val="AC791D"/>
              </a:buClr>
              <a:defRPr>
                <a:solidFill>
                  <a:srgbClr val="AC791D"/>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4" name="Tijdelijke aanduiding voor inhoud 5"/>
          <p:cNvSpPr>
            <a:spLocks noGrp="1"/>
          </p:cNvSpPr>
          <p:nvPr>
            <p:ph sz="quarter" idx="4" hasCustomPrompt="1"/>
          </p:nvPr>
        </p:nvSpPr>
        <p:spPr>
          <a:xfrm>
            <a:off x="6553200" y="2656246"/>
            <a:ext cx="5005388" cy="3293552"/>
          </a:xfrm>
          <a:noFill/>
        </p:spPr>
        <p:txBody>
          <a:bodyPr lIns="0" tIns="0" rIns="0" bIns="0"/>
          <a:lstStyle>
            <a:lvl1pPr>
              <a:buClr>
                <a:srgbClr val="AC791D"/>
              </a:buClr>
              <a:defRPr/>
            </a:lvl1pPr>
            <a:lvl2pPr>
              <a:buClr>
                <a:srgbClr val="AC791D"/>
              </a:buClr>
              <a:defRPr/>
            </a:lvl2pPr>
            <a:lvl3pPr>
              <a:buClr>
                <a:srgbClr val="AC791D"/>
              </a:buClr>
              <a:defRPr/>
            </a:lvl3pPr>
            <a:lvl4pPr>
              <a:buClr>
                <a:srgbClr val="AC791D"/>
              </a:buClr>
              <a:defRPr/>
            </a:lvl4pPr>
            <a:lvl5pPr>
              <a:buClr>
                <a:srgbClr val="AC791D"/>
              </a:buClr>
              <a:defRPr>
                <a:solidFill>
                  <a:srgbClr val="AC791D"/>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7" name="Titel 1"/>
          <p:cNvSpPr>
            <a:spLocks noGrp="1"/>
          </p:cNvSpPr>
          <p:nvPr>
            <p:ph type="title"/>
          </p:nvPr>
        </p:nvSpPr>
        <p:spPr>
          <a:xfrm>
            <a:off x="635000" y="1052513"/>
            <a:ext cx="10923588" cy="949823"/>
          </a:xfrm>
        </p:spPr>
        <p:txBody>
          <a:bodyPr/>
          <a:lstStyle>
            <a:lvl1pPr>
              <a:defRPr>
                <a:solidFill>
                  <a:srgbClr val="AC791D"/>
                </a:solidFill>
              </a:defRPr>
            </a:lvl1pPr>
          </a:lstStyle>
          <a:p>
            <a:r>
              <a:rPr lang="nl-NL" dirty="0"/>
              <a:t>Klik om de stijl te bewerken</a:t>
            </a:r>
          </a:p>
        </p:txBody>
      </p:sp>
      <p:sp>
        <p:nvSpPr>
          <p:cNvPr id="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509090298"/>
      </p:ext>
    </p:extLst>
  </p:cSld>
  <p:clrMapOvr>
    <a:masterClrMapping/>
  </p:clrMapOvr>
  <p:extLst>
    <p:ext uri="{DCECCB84-F9BA-43D5-87BE-67443E8EF086}">
      <p15:sldGuideLst xmlns:p15="http://schemas.microsoft.com/office/powerpoint/2012/main"/>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_Twee objecten">
    <p:spTree>
      <p:nvGrpSpPr>
        <p:cNvPr id="1" name=""/>
        <p:cNvGrpSpPr/>
        <p:nvPr/>
      </p:nvGrpSpPr>
      <p:grpSpPr>
        <a:xfrm>
          <a:off x="0" y="0"/>
          <a:ext cx="0" cy="0"/>
          <a:chOff x="0" y="0"/>
          <a:chExt cx="0" cy="0"/>
        </a:xfrm>
      </p:grpSpPr>
      <p:sp>
        <p:nvSpPr>
          <p:cNvPr id="16" name="Tijdelijke aanduiding voor dianummer 15"/>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3" name="Tijdelijke aanduiding voor inhoud 2"/>
          <p:cNvSpPr>
            <a:spLocks noGrp="1"/>
          </p:cNvSpPr>
          <p:nvPr>
            <p:ph sz="half" idx="18" hasCustomPrompt="1"/>
          </p:nvPr>
        </p:nvSpPr>
        <p:spPr>
          <a:xfrm>
            <a:off x="635000" y="2093404"/>
            <a:ext cx="3312205" cy="2030631"/>
          </a:xfrm>
        </p:spPr>
        <p:txBody>
          <a:bodyPr/>
          <a:lstStyle>
            <a:lvl1pPr>
              <a:buClr>
                <a:srgbClr val="AC791D"/>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4" name="Tijdelijke aanduiding voor inhoud 2"/>
          <p:cNvSpPr>
            <a:spLocks noGrp="1"/>
          </p:cNvSpPr>
          <p:nvPr>
            <p:ph sz="half" idx="19" hasCustomPrompt="1"/>
          </p:nvPr>
        </p:nvSpPr>
        <p:spPr>
          <a:xfrm>
            <a:off x="635000" y="4244484"/>
            <a:ext cx="3312205" cy="2030631"/>
          </a:xfrm>
        </p:spPr>
        <p:txBody>
          <a:bodyPr/>
          <a:lstStyle>
            <a:lvl1pPr>
              <a:buClr>
                <a:srgbClr val="AC791D"/>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5" name="Tijdelijke aanduiding voor inhoud 2"/>
          <p:cNvSpPr>
            <a:spLocks noGrp="1"/>
          </p:cNvSpPr>
          <p:nvPr>
            <p:ph sz="half" idx="20" hasCustomPrompt="1"/>
          </p:nvPr>
        </p:nvSpPr>
        <p:spPr>
          <a:xfrm>
            <a:off x="4444911" y="2093404"/>
            <a:ext cx="3312205" cy="2030631"/>
          </a:xfrm>
        </p:spPr>
        <p:txBody>
          <a:bodyPr/>
          <a:lstStyle>
            <a:lvl1pPr>
              <a:buClr>
                <a:srgbClr val="AC791D"/>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20" name="Titel 1"/>
          <p:cNvSpPr>
            <a:spLocks noGrp="1"/>
          </p:cNvSpPr>
          <p:nvPr>
            <p:ph type="title"/>
          </p:nvPr>
        </p:nvSpPr>
        <p:spPr>
          <a:xfrm>
            <a:off x="635000" y="1052513"/>
            <a:ext cx="10923588" cy="949823"/>
          </a:xfrm>
        </p:spPr>
        <p:txBody>
          <a:bodyPr/>
          <a:lstStyle>
            <a:lvl1pPr>
              <a:defRPr>
                <a:solidFill>
                  <a:srgbClr val="AC791D"/>
                </a:solidFill>
              </a:defRPr>
            </a:lvl1pPr>
          </a:lstStyle>
          <a:p>
            <a:r>
              <a:rPr lang="nl-NL" dirty="0"/>
              <a:t>Klik om de stijl te bewerken</a:t>
            </a:r>
          </a:p>
        </p:txBody>
      </p:sp>
      <p:sp>
        <p:nvSpPr>
          <p:cNvPr id="11" name="Tijdelijke aanduiding voor inhoud 2"/>
          <p:cNvSpPr>
            <a:spLocks noGrp="1"/>
          </p:cNvSpPr>
          <p:nvPr>
            <p:ph sz="half" idx="24" hasCustomPrompt="1"/>
          </p:nvPr>
        </p:nvSpPr>
        <p:spPr>
          <a:xfrm>
            <a:off x="4444911" y="4244485"/>
            <a:ext cx="3312205" cy="2030631"/>
          </a:xfrm>
        </p:spPr>
        <p:txBody>
          <a:bodyPr/>
          <a:lstStyle>
            <a:lvl1pPr>
              <a:buClr>
                <a:srgbClr val="AC791D"/>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2" name="Tijdelijke aanduiding voor inhoud 2"/>
          <p:cNvSpPr>
            <a:spLocks noGrp="1"/>
          </p:cNvSpPr>
          <p:nvPr>
            <p:ph sz="half" idx="25" hasCustomPrompt="1"/>
          </p:nvPr>
        </p:nvSpPr>
        <p:spPr>
          <a:xfrm>
            <a:off x="8243380" y="4244485"/>
            <a:ext cx="3312205" cy="2030631"/>
          </a:xfrm>
        </p:spPr>
        <p:txBody>
          <a:bodyPr/>
          <a:lstStyle>
            <a:lvl1pPr>
              <a:buClr>
                <a:srgbClr val="AC791D"/>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21" name="Tijdelijke aanduiding voor inhoud 2"/>
          <p:cNvSpPr>
            <a:spLocks noGrp="1"/>
          </p:cNvSpPr>
          <p:nvPr>
            <p:ph sz="half" idx="26" hasCustomPrompt="1"/>
          </p:nvPr>
        </p:nvSpPr>
        <p:spPr>
          <a:xfrm>
            <a:off x="8243380" y="2093404"/>
            <a:ext cx="3312205" cy="2030631"/>
          </a:xfrm>
        </p:spPr>
        <p:txBody>
          <a:bodyPr/>
          <a:lstStyle>
            <a:lvl1pPr>
              <a:buClr>
                <a:srgbClr val="AC791D"/>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903829287"/>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065754"/>
            <a:ext cx="5004000" cy="531561"/>
          </a:xfrm>
          <a:noFill/>
        </p:spPr>
        <p:txBody>
          <a:bodyPr lIns="0" tIns="0" rIns="0" bIns="0" anchor="t" anchorCtr="0">
            <a:noAutofit/>
          </a:bodyPr>
          <a:lstStyle>
            <a:lvl1pPr marL="0" indent="0">
              <a:buNone/>
              <a:defRPr sz="1800" b="1" cap="none" baseline="0">
                <a:solidFill>
                  <a:srgbClr val="017BC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 om de modelstijlen te bewerken</a:t>
            </a:r>
          </a:p>
        </p:txBody>
      </p:sp>
      <p:sp>
        <p:nvSpPr>
          <p:cNvPr id="4" name="Tijdelijke aanduiding voor inhoud 3"/>
          <p:cNvSpPr>
            <a:spLocks noGrp="1"/>
          </p:cNvSpPr>
          <p:nvPr>
            <p:ph sz="half" idx="2" hasCustomPrompt="1"/>
          </p:nvPr>
        </p:nvSpPr>
        <p:spPr>
          <a:xfrm>
            <a:off x="635001" y="2656246"/>
            <a:ext cx="5004000" cy="3304994"/>
          </a:xfrm>
          <a:noFill/>
        </p:spPr>
        <p:txBody>
          <a:bodyPr lIns="0" tIns="0" rIns="0" bIns="0"/>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tekst 4"/>
          <p:cNvSpPr>
            <a:spLocks noGrp="1"/>
          </p:cNvSpPr>
          <p:nvPr>
            <p:ph type="body" sz="quarter" idx="3" hasCustomPrompt="1"/>
          </p:nvPr>
        </p:nvSpPr>
        <p:spPr>
          <a:xfrm>
            <a:off x="6553200" y="2065755"/>
            <a:ext cx="5004000" cy="543003"/>
          </a:xfrm>
          <a:noFill/>
        </p:spPr>
        <p:txBody>
          <a:bodyPr lIns="0" tIns="0" rIns="0" bIns="0" anchor="t" anchorCtr="0">
            <a:noAutofit/>
          </a:bodyPr>
          <a:lstStyle>
            <a:lvl1pPr marL="0" indent="0">
              <a:buNone/>
              <a:defRPr sz="1800" b="1" cap="none" baseline="0">
                <a:solidFill>
                  <a:srgbClr val="017BC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 om de modelstijlen te bewerken</a:t>
            </a:r>
          </a:p>
        </p:txBody>
      </p:sp>
      <p:sp>
        <p:nvSpPr>
          <p:cNvPr id="6" name="Tijdelijke aanduiding voor inhoud 5"/>
          <p:cNvSpPr>
            <a:spLocks noGrp="1"/>
          </p:cNvSpPr>
          <p:nvPr>
            <p:ph sz="quarter" idx="4" hasCustomPrompt="1"/>
          </p:nvPr>
        </p:nvSpPr>
        <p:spPr>
          <a:xfrm>
            <a:off x="6553200" y="2656246"/>
            <a:ext cx="5005388" cy="3293552"/>
          </a:xfrm>
          <a:noFill/>
        </p:spPr>
        <p:txBody>
          <a:bodyPr lIns="0" tIns="0" rIns="0" bIns="0"/>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8" name="Tijdelijke aanduiding voor dianummer 17"/>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7" name="Titel 1"/>
          <p:cNvSpPr>
            <a:spLocks noGrp="1"/>
          </p:cNvSpPr>
          <p:nvPr>
            <p:ph type="title"/>
          </p:nvPr>
        </p:nvSpPr>
        <p:spPr>
          <a:xfrm>
            <a:off x="635000" y="1052513"/>
            <a:ext cx="10923588" cy="949823"/>
          </a:xfrm>
        </p:spPr>
        <p:txBody>
          <a:bodyPr/>
          <a:lstStyle>
            <a:lvl1pPr>
              <a:defRPr>
                <a:solidFill>
                  <a:srgbClr val="017BC6"/>
                </a:solidFill>
              </a:defRPr>
            </a:lvl1pPr>
          </a:lstStyle>
          <a:p>
            <a:r>
              <a:rPr lang="nl-NL" dirty="0"/>
              <a:t>Klik om de stijl te bewerken</a:t>
            </a:r>
          </a:p>
        </p:txBody>
      </p:sp>
      <p:sp>
        <p:nvSpPr>
          <p:cNvPr id="10" name="Tijdelijke aanduiding voor voettekst 4"/>
          <p:cNvSpPr txBox="1">
            <a:spLocks/>
          </p:cNvSpPr>
          <p:nvPr userDrawn="1"/>
        </p:nvSpPr>
        <p:spPr>
          <a:xfrm>
            <a:off x="637264" y="6320961"/>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11"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190576183"/>
      </p:ext>
    </p:extLst>
  </p:cSld>
  <p:clrMapOvr>
    <a:masterClrMapping/>
  </p:clrMapOvr>
  <p:extLst>
    <p:ext uri="{DCECCB84-F9BA-43D5-87BE-67443E8EF086}">
      <p15:sldGuideLst xmlns:p15="http://schemas.microsoft.com/office/powerpoint/2012/main">
        <p15:guide id="1" pos="3988" userDrawn="1">
          <p15:clr>
            <a:srgbClr val="FBAE40"/>
          </p15:clr>
        </p15:guide>
        <p15:guide id="2" pos="3693" userDrawn="1">
          <p15:clr>
            <a:srgbClr val="FBAE40"/>
          </p15:clr>
        </p15:guide>
        <p15:guide id="3" orient="horz" pos="1661" userDrawn="1">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065754"/>
            <a:ext cx="5004000" cy="531561"/>
          </a:xfrm>
          <a:noFill/>
        </p:spPr>
        <p:txBody>
          <a:bodyPr lIns="0" tIns="0" rIns="0" bIns="0" anchor="t" anchorCtr="0">
            <a:noAutofit/>
          </a:bodyPr>
          <a:lstStyle>
            <a:lvl1pPr marL="0" indent="0">
              <a:buNone/>
              <a:defRPr sz="1800" b="1" cap="none" baseline="0">
                <a:solidFill>
                  <a:srgbClr val="AC791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 om de modelstijlen te bewerken</a:t>
            </a:r>
          </a:p>
        </p:txBody>
      </p:sp>
      <p:sp>
        <p:nvSpPr>
          <p:cNvPr id="4" name="Tijdelijke aanduiding voor inhoud 3"/>
          <p:cNvSpPr>
            <a:spLocks noGrp="1"/>
          </p:cNvSpPr>
          <p:nvPr>
            <p:ph sz="half" idx="2" hasCustomPrompt="1"/>
          </p:nvPr>
        </p:nvSpPr>
        <p:spPr>
          <a:xfrm>
            <a:off x="635001" y="2656246"/>
            <a:ext cx="5004000" cy="3304994"/>
          </a:xfrm>
          <a:noFill/>
        </p:spPr>
        <p:txBody>
          <a:bodyPr lIns="0" tIns="0" rIns="0" bIns="0"/>
          <a:lstStyle>
            <a:lvl1pPr>
              <a:buClr>
                <a:srgbClr val="AC791D"/>
              </a:buClr>
              <a:defRPr/>
            </a:lvl1pPr>
            <a:lvl2pPr>
              <a:buClr>
                <a:srgbClr val="AC791D"/>
              </a:buClr>
              <a:defRPr/>
            </a:lvl2pPr>
            <a:lvl3pPr>
              <a:buClr>
                <a:srgbClr val="AC791D"/>
              </a:buClr>
              <a:defRPr/>
            </a:lvl3pPr>
            <a:lvl4pPr>
              <a:buClr>
                <a:srgbClr val="AC791D"/>
              </a:buClr>
              <a:defRPr/>
            </a:lvl4pPr>
            <a:lvl5pPr>
              <a:buClr>
                <a:srgbClr val="AC791D"/>
              </a:buClr>
              <a:defRPr>
                <a:solidFill>
                  <a:srgbClr val="AC791D"/>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tekst 4"/>
          <p:cNvSpPr>
            <a:spLocks noGrp="1"/>
          </p:cNvSpPr>
          <p:nvPr>
            <p:ph type="body" sz="quarter" idx="3" hasCustomPrompt="1"/>
          </p:nvPr>
        </p:nvSpPr>
        <p:spPr>
          <a:xfrm>
            <a:off x="6553200" y="2065755"/>
            <a:ext cx="5004000" cy="543003"/>
          </a:xfrm>
          <a:noFill/>
        </p:spPr>
        <p:txBody>
          <a:bodyPr lIns="0" tIns="0" rIns="0" bIns="0" anchor="t" anchorCtr="0">
            <a:noAutofit/>
          </a:bodyPr>
          <a:lstStyle>
            <a:lvl1pPr marL="0" indent="0">
              <a:buNone/>
              <a:defRPr sz="1800" b="1" cap="none" baseline="0">
                <a:solidFill>
                  <a:srgbClr val="AC791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 om de modelstijlen te bewerken</a:t>
            </a:r>
          </a:p>
        </p:txBody>
      </p:sp>
      <p:sp>
        <p:nvSpPr>
          <p:cNvPr id="6" name="Tijdelijke aanduiding voor inhoud 5"/>
          <p:cNvSpPr>
            <a:spLocks noGrp="1"/>
          </p:cNvSpPr>
          <p:nvPr>
            <p:ph sz="quarter" idx="4" hasCustomPrompt="1"/>
          </p:nvPr>
        </p:nvSpPr>
        <p:spPr>
          <a:xfrm>
            <a:off x="6553200" y="2656246"/>
            <a:ext cx="5005388" cy="3293552"/>
          </a:xfrm>
          <a:noFill/>
        </p:spPr>
        <p:txBody>
          <a:bodyPr lIns="0" tIns="0" rIns="0" bIns="0"/>
          <a:lstStyle>
            <a:lvl1pPr>
              <a:buClr>
                <a:srgbClr val="AC791D"/>
              </a:buClr>
              <a:defRPr/>
            </a:lvl1pPr>
            <a:lvl2pPr>
              <a:buClr>
                <a:srgbClr val="AC791D"/>
              </a:buClr>
              <a:defRPr/>
            </a:lvl2pPr>
            <a:lvl3pPr>
              <a:buClr>
                <a:srgbClr val="AC791D"/>
              </a:buClr>
              <a:defRPr/>
            </a:lvl3pPr>
            <a:lvl4pPr>
              <a:buClr>
                <a:srgbClr val="AC791D"/>
              </a:buClr>
              <a:defRPr/>
            </a:lvl4pPr>
            <a:lvl5pPr>
              <a:buClr>
                <a:srgbClr val="AC791D"/>
              </a:buClr>
              <a:defRPr>
                <a:solidFill>
                  <a:srgbClr val="AC791D"/>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8" name="Tijdelijke aanduiding voor dianummer 17"/>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7" name="Titel 1"/>
          <p:cNvSpPr>
            <a:spLocks noGrp="1"/>
          </p:cNvSpPr>
          <p:nvPr>
            <p:ph type="title"/>
          </p:nvPr>
        </p:nvSpPr>
        <p:spPr>
          <a:xfrm>
            <a:off x="635000" y="1052513"/>
            <a:ext cx="10923588" cy="949823"/>
          </a:xfrm>
        </p:spPr>
        <p:txBody>
          <a:bodyPr/>
          <a:lstStyle>
            <a:lvl1pPr>
              <a:defRPr>
                <a:solidFill>
                  <a:srgbClr val="AC791D"/>
                </a:solidFill>
              </a:defRPr>
            </a:lvl1pPr>
          </a:lstStyle>
          <a:p>
            <a:r>
              <a:rPr lang="nl-NL" dirty="0"/>
              <a:t>Klik om de stijl te bewerken</a:t>
            </a:r>
          </a:p>
        </p:txBody>
      </p:sp>
      <p:sp>
        <p:nvSpPr>
          <p:cNvPr id="10"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737625951"/>
      </p:ext>
    </p:extLst>
  </p:cSld>
  <p:clrMapOvr>
    <a:masterClrMapping/>
  </p:clrMapOvr>
  <p:extLst>
    <p:ext uri="{DCECCB84-F9BA-43D5-87BE-67443E8EF086}">
      <p15:sldGuideLst xmlns:p15="http://schemas.microsoft.com/office/powerpoint/2012/main">
        <p15:guide id="1" pos="3988" userDrawn="1">
          <p15:clr>
            <a:srgbClr val="FBAE40"/>
          </p15:clr>
        </p15:guide>
        <p15:guide id="2" pos="3693" userDrawn="1">
          <p15:clr>
            <a:srgbClr val="FBAE40"/>
          </p15:clr>
        </p15:guide>
        <p15:guide id="3" orient="horz" pos="1661" userDrawn="1">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hasCustomPrompt="1"/>
          </p:nvPr>
        </p:nvSpPr>
        <p:spPr>
          <a:xfrm>
            <a:off x="635000" y="2070987"/>
            <a:ext cx="10923588" cy="4150426"/>
          </a:xfrm>
        </p:spPr>
        <p:txBody>
          <a:bodyPr numCol="1" spcCol="468000"/>
          <a:lstStyle>
            <a:lvl1pPr>
              <a:buClr>
                <a:srgbClr val="AC791D"/>
              </a:buClr>
              <a:defRPr/>
            </a:lvl1pPr>
            <a:lvl2pPr>
              <a:buClr>
                <a:srgbClr val="AC791D"/>
              </a:buClr>
              <a:defRPr/>
            </a:lvl2pPr>
            <a:lvl3pPr>
              <a:buClr>
                <a:srgbClr val="AC791D"/>
              </a:buClr>
              <a:defRPr/>
            </a:lvl3pPr>
            <a:lvl4pPr>
              <a:buClr>
                <a:srgbClr val="AC791D"/>
              </a:buClr>
              <a:defRPr/>
            </a:lvl4pPr>
            <a:lvl5pPr>
              <a:buClr>
                <a:srgbClr val="AC791D"/>
              </a:buClr>
              <a:defRPr>
                <a:solidFill>
                  <a:srgbClr val="AC791D"/>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5" name="Tijdelijke aanduiding voor dianummer 14"/>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2" name="Titel 1"/>
          <p:cNvSpPr>
            <a:spLocks noGrp="1"/>
          </p:cNvSpPr>
          <p:nvPr>
            <p:ph type="title"/>
          </p:nvPr>
        </p:nvSpPr>
        <p:spPr>
          <a:xfrm>
            <a:off x="635000" y="1052513"/>
            <a:ext cx="10923588" cy="949823"/>
          </a:xfrm>
        </p:spPr>
        <p:txBody>
          <a:bodyPr/>
          <a:lstStyle>
            <a:lvl1pPr>
              <a:defRPr>
                <a:solidFill>
                  <a:srgbClr val="AC791D"/>
                </a:solidFill>
              </a:defRPr>
            </a:lvl1pPr>
          </a:lstStyle>
          <a:p>
            <a:r>
              <a:rPr lang="nl-NL" dirty="0"/>
              <a:t>Klik om de stijl te bewerken</a:t>
            </a:r>
          </a:p>
        </p:txBody>
      </p:sp>
      <p:sp>
        <p:nvSpPr>
          <p:cNvPr id="7"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0925275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3" name="Tijdelijke aanduiding voor dianummer 12"/>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5"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259839546"/>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10" name="Tijdelijke aanduiding voor inhoud 9"/>
          <p:cNvSpPr>
            <a:spLocks noGrp="1"/>
          </p:cNvSpPr>
          <p:nvPr>
            <p:ph sz="quarter" idx="13" hasCustomPrompt="1"/>
          </p:nvPr>
        </p:nvSpPr>
        <p:spPr>
          <a:xfrm>
            <a:off x="6554588" y="1052513"/>
            <a:ext cx="5004000" cy="5168900"/>
          </a:xfrm>
        </p:spPr>
        <p:txBody>
          <a:bodyPr/>
          <a:lstStyle>
            <a:lvl1pPr>
              <a:buClr>
                <a:srgbClr val="AC791D"/>
              </a:buClr>
              <a:defRPr/>
            </a:lvl1pPr>
            <a:lvl2pPr>
              <a:buClr>
                <a:srgbClr val="AC791D"/>
              </a:buClr>
              <a:defRPr/>
            </a:lvl2pPr>
            <a:lvl3pPr>
              <a:buClr>
                <a:srgbClr val="AC791D"/>
              </a:buClr>
              <a:defRPr/>
            </a:lvl3pPr>
            <a:lvl4pPr>
              <a:buClr>
                <a:srgbClr val="AC791D"/>
              </a:buClr>
              <a:defRPr/>
            </a:lvl4pPr>
            <a:lvl5pPr>
              <a:buClr>
                <a:srgbClr val="AC791D"/>
              </a:buClr>
              <a:defRPr>
                <a:solidFill>
                  <a:srgbClr val="AC791D"/>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7" name="Titel 5"/>
          <p:cNvSpPr>
            <a:spLocks noGrp="1"/>
          </p:cNvSpPr>
          <p:nvPr>
            <p:ph type="title"/>
          </p:nvPr>
        </p:nvSpPr>
        <p:spPr>
          <a:xfrm>
            <a:off x="638113" y="1051200"/>
            <a:ext cx="5004000" cy="948047"/>
          </a:xfrm>
        </p:spPr>
        <p:txBody>
          <a:bodyPr/>
          <a:lstStyle>
            <a:lvl1pPr>
              <a:defRPr>
                <a:solidFill>
                  <a:srgbClr val="AC791D"/>
                </a:solidFill>
              </a:defRPr>
            </a:lvl1pPr>
          </a:lstStyle>
          <a:p>
            <a:r>
              <a:rPr lang="nl-NL" dirty="0"/>
              <a:t>Klik om de stijl te bewerken</a:t>
            </a:r>
          </a:p>
        </p:txBody>
      </p:sp>
      <p:sp>
        <p:nvSpPr>
          <p:cNvPr id="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70121356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Grote tekst A">
    <p:bg>
      <p:bgPr>
        <a:solidFill>
          <a:srgbClr val="AC791D"/>
        </a:solidFill>
        <a:effectLst/>
      </p:bgPr>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3913279"/>
          </a:xfrm>
        </p:spPr>
        <p:txBody>
          <a:bodyPr anchor="t" anchorCtr="0">
            <a:normAutofit/>
          </a:bodyPr>
          <a:lstStyle>
            <a:lvl1pPr algn="l">
              <a:defRPr sz="8000" b="0">
                <a:solidFill>
                  <a:schemeClr val="tx1"/>
                </a:solidFill>
              </a:defRPr>
            </a:lvl1pPr>
          </a:lstStyle>
          <a:p>
            <a:r>
              <a:rPr lang="nl-NL" dirty="0"/>
              <a:t>Klik om de stijl te bewerken</a:t>
            </a:r>
          </a:p>
        </p:txBody>
      </p:sp>
      <p:sp>
        <p:nvSpPr>
          <p:cNvPr id="4" name="Ondertitel 2"/>
          <p:cNvSpPr>
            <a:spLocks noGrp="1"/>
          </p:cNvSpPr>
          <p:nvPr>
            <p:ph type="subTitle" idx="1"/>
          </p:nvPr>
        </p:nvSpPr>
        <p:spPr>
          <a:xfrm>
            <a:off x="635000" y="5077315"/>
            <a:ext cx="5461000" cy="1144098"/>
          </a:xfrm>
        </p:spPr>
        <p:txBody>
          <a:bodyPr lIns="0" tIns="0" rIns="0">
            <a:normAutofit/>
          </a:bodyPr>
          <a:lstStyle>
            <a:lvl1pPr marL="0" indent="0" algn="l">
              <a:buNone/>
              <a:defRPr sz="24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11" name="Tijdelijke aanduiding voor dianummer 10"/>
          <p:cNvSpPr>
            <a:spLocks noGrp="1"/>
          </p:cNvSpPr>
          <p:nvPr>
            <p:ph type="sldNum" sz="quarter" idx="12"/>
          </p:nvPr>
        </p:nvSpPr>
        <p:spPr>
          <a:xfrm>
            <a:off x="6553199" y="6314205"/>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sp>
        <p:nvSpPr>
          <p:cNvPr id="7"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326393706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3913279"/>
          </a:xfrm>
        </p:spPr>
        <p:txBody>
          <a:bodyPr anchor="t" anchorCtr="0">
            <a:normAutofit/>
          </a:bodyPr>
          <a:lstStyle>
            <a:lvl1pPr algn="l">
              <a:defRPr sz="8000" b="0">
                <a:solidFill>
                  <a:srgbClr val="AC791D"/>
                </a:solidFill>
              </a:defRPr>
            </a:lvl1pPr>
          </a:lstStyle>
          <a:p>
            <a:r>
              <a:rPr lang="nl-NL" dirty="0"/>
              <a:t>Klik om de stijl te bewerken</a:t>
            </a:r>
          </a:p>
        </p:txBody>
      </p:sp>
      <p:sp>
        <p:nvSpPr>
          <p:cNvPr id="4" name="Ondertitel 2"/>
          <p:cNvSpPr>
            <a:spLocks noGrp="1"/>
          </p:cNvSpPr>
          <p:nvPr>
            <p:ph type="subTitle" idx="1"/>
          </p:nvPr>
        </p:nvSpPr>
        <p:spPr>
          <a:xfrm>
            <a:off x="635000" y="5077314"/>
            <a:ext cx="4994057" cy="1144099"/>
          </a:xfrm>
        </p:spPr>
        <p:txBody>
          <a:bodyPr lIns="0" tIns="0" rIns="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8" name="Tijdelijke aanduiding voor dianummer 7"/>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6"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11442143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rgbClr val="AC79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t" anchorCtr="0"/>
          <a:lstStyle>
            <a:lvl1pPr>
              <a:defRPr sz="4000">
                <a:solidFill>
                  <a:srgbClr val="AC791D"/>
                </a:solidFill>
              </a:defRPr>
            </a:lvl1pPr>
          </a:lstStyle>
          <a:p>
            <a:r>
              <a:rPr lang="nl-NL" dirty="0"/>
              <a:t>Klik om de stijl te bewerken</a:t>
            </a:r>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7" name="Tijdelijke aanduiding voor dianummer 14"/>
          <p:cNvSpPr>
            <a:spLocks noGrp="1"/>
          </p:cNvSpPr>
          <p:nvPr>
            <p:ph type="sldNum" sz="quarter" idx="25"/>
          </p:nvPr>
        </p:nvSpPr>
        <p:spPr>
          <a:xfrm>
            <a:off x="6553199" y="632301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2" name="Afbeelding 11"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821581117"/>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rgbClr val="AC79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t" anchorCtr="0"/>
          <a:lstStyle>
            <a:lvl1pPr>
              <a:defRPr sz="4000">
                <a:solidFill>
                  <a:schemeClr val="bg1"/>
                </a:solidFill>
              </a:defRPr>
            </a:lvl1pPr>
          </a:lstStyle>
          <a:p>
            <a:r>
              <a:rPr lang="nl-NL"/>
              <a:t>Klik om de stijl te bewerken</a:t>
            </a:r>
            <a:endParaRPr lang="nl-NL" dirty="0"/>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lvl1pPr>
              <a:buClr>
                <a:srgbClr val="AC791D"/>
              </a:buClr>
              <a:defRPr/>
            </a:lvl1pPr>
            <a:lvl2pPr>
              <a:buClr>
                <a:srgbClr val="AC791D"/>
              </a:buClr>
              <a:defRPr/>
            </a:lvl2pPr>
            <a:lvl3pPr>
              <a:buClr>
                <a:srgbClr val="AC791D"/>
              </a:buClr>
              <a:defRPr/>
            </a:lvl3pPr>
            <a:lvl4pPr>
              <a:buClr>
                <a:srgbClr val="AC791D"/>
              </a:buClr>
              <a:defRPr/>
            </a:lvl4pPr>
            <a:lvl5pPr>
              <a:buClr>
                <a:srgbClr val="AC791D"/>
              </a:buClr>
              <a:defRPr>
                <a:solidFill>
                  <a:srgbClr val="AC791D"/>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5" name="Tijdelijke aanduiding voor dianummer 14"/>
          <p:cNvSpPr>
            <a:spLocks noGrp="1"/>
          </p:cNvSpPr>
          <p:nvPr>
            <p:ph type="sldNum" sz="quarter" idx="13"/>
          </p:nvPr>
        </p:nvSpPr>
        <p:spPr>
          <a:xfrm>
            <a:off x="6553199" y="6325647"/>
            <a:ext cx="5005389" cy="322075"/>
          </a:xfrm>
        </p:spPr>
        <p:txBody>
          <a:bodyPr anchor="ctr" anchorCtr="0"/>
          <a:lstStyle/>
          <a:p>
            <a:fld id="{10A0A6AF-03C5-477E-939A-E28F7E7F05EA}" type="slidenum">
              <a:rPr lang="nl-NL" smtClean="0"/>
              <a:pPr/>
              <a:t>‹nr.›</a:t>
            </a:fld>
            <a:endParaRPr lang="nl-NL" dirty="0"/>
          </a:p>
        </p:txBody>
      </p:sp>
      <p:pic>
        <p:nvPicPr>
          <p:cNvPr id="12" name="Afbeelding 11"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141553890"/>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8"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5" name="Tijdelijke aanduiding voor dianummer 14"/>
          <p:cNvSpPr>
            <a:spLocks noGrp="1"/>
          </p:cNvSpPr>
          <p:nvPr>
            <p:ph type="sldNum" sz="quarter" idx="25"/>
          </p:nvPr>
        </p:nvSpPr>
        <p:spPr>
          <a:xfrm>
            <a:off x="6553199" y="632936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7" name="Titel 5"/>
          <p:cNvSpPr>
            <a:spLocks noGrp="1"/>
          </p:cNvSpPr>
          <p:nvPr>
            <p:ph type="title"/>
          </p:nvPr>
        </p:nvSpPr>
        <p:spPr>
          <a:xfrm>
            <a:off x="638113" y="1051200"/>
            <a:ext cx="5004000" cy="948047"/>
          </a:xfrm>
        </p:spPr>
        <p:txBody>
          <a:bodyPr/>
          <a:lstStyle>
            <a:lvl1pPr>
              <a:defRPr>
                <a:solidFill>
                  <a:srgbClr val="AC791D"/>
                </a:solidFill>
              </a:defRPr>
            </a:lvl1pPr>
          </a:lstStyle>
          <a:p>
            <a:r>
              <a:rPr lang="nl-NL" dirty="0"/>
              <a:t>Klik om de stijl te bewerken</a:t>
            </a:r>
          </a:p>
        </p:txBody>
      </p:sp>
      <p:sp>
        <p:nvSpPr>
          <p:cNvPr id="10"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60437907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0"/>
            <a:ext cx="5003800" cy="3931813"/>
          </a:xfrm>
        </p:spPr>
        <p:txBody>
          <a:bodyPr/>
          <a:lstStyle>
            <a:lvl1pPr>
              <a:buClr>
                <a:srgbClr val="AC791D"/>
              </a:buClr>
              <a:defRPr/>
            </a:lvl1pPr>
            <a:lvl2pPr>
              <a:buClr>
                <a:srgbClr val="AC791D"/>
              </a:buClr>
              <a:defRPr/>
            </a:lvl2pPr>
            <a:lvl3pPr>
              <a:buClr>
                <a:srgbClr val="AC791D"/>
              </a:buClr>
              <a:defRPr/>
            </a:lvl3pPr>
            <a:lvl4pPr>
              <a:buClr>
                <a:srgbClr val="AC791D"/>
              </a:buClr>
              <a:defRPr/>
            </a:lvl4pPr>
            <a:lvl5pPr>
              <a:buClr>
                <a:srgbClr val="AC791D"/>
              </a:buClr>
              <a:defRPr>
                <a:solidFill>
                  <a:srgbClr val="AC791D"/>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8" name="Tijdelijke aanduiding voor dianummer 14"/>
          <p:cNvSpPr>
            <a:spLocks noGrp="1"/>
          </p:cNvSpPr>
          <p:nvPr>
            <p:ph type="sldNum" sz="quarter" idx="27"/>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dirty="0"/>
          </a:p>
        </p:txBody>
      </p:sp>
      <p:sp>
        <p:nvSpPr>
          <p:cNvPr id="7"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0" name="Tijdelijke aanduiding voor dianummer 14"/>
          <p:cNvSpPr txBox="1">
            <a:spLocks/>
          </p:cNvSpPr>
          <p:nvPr userDrawn="1"/>
        </p:nvSpPr>
        <p:spPr>
          <a:xfrm>
            <a:off x="6552000" y="6312336"/>
            <a:ext cx="5005389" cy="322075"/>
          </a:xfrm>
          <a:prstGeom prst="rect">
            <a:avLst/>
          </a:prstGeom>
        </p:spPr>
        <p:txBody>
          <a:bodyPr vert="horz" lIns="0" tIns="0" rIns="0" bIns="0" rtlCol="0" anchor="ctr" anchorCtr="0"/>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0A0A6AF-03C5-477E-939A-E28F7E7F05EA}" type="slidenum">
              <a:rPr kumimoji="0" lang="nl-NL" sz="800" b="0" i="0" u="none" strike="noStrike" kern="1200" cap="none" spc="0" normalizeH="0" baseline="0" noProof="0" smtClean="0">
                <a:ln>
                  <a:noFill/>
                </a:ln>
                <a:solidFill>
                  <a:schemeClr val="bg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nl-NL" sz="800" b="0" i="0" u="none" strike="noStrike" kern="1200" cap="none" spc="0" normalizeH="0" baseline="0" noProof="0" dirty="0">
              <a:ln>
                <a:noFill/>
              </a:ln>
              <a:solidFill>
                <a:schemeClr val="bg1"/>
              </a:solidFill>
              <a:effectLst/>
              <a:uLnTx/>
              <a:uFillTx/>
              <a:latin typeface="+mn-lt"/>
              <a:ea typeface="+mn-ea"/>
              <a:cs typeface="+mn-cs"/>
            </a:endParaRPr>
          </a:p>
        </p:txBody>
      </p:sp>
      <p:sp>
        <p:nvSpPr>
          <p:cNvPr id="12" name="Titel 5"/>
          <p:cNvSpPr>
            <a:spLocks noGrp="1"/>
          </p:cNvSpPr>
          <p:nvPr>
            <p:ph type="title"/>
          </p:nvPr>
        </p:nvSpPr>
        <p:spPr>
          <a:xfrm>
            <a:off x="638113" y="1051200"/>
            <a:ext cx="5004000" cy="948047"/>
          </a:xfrm>
        </p:spPr>
        <p:txBody>
          <a:bodyPr/>
          <a:lstStyle>
            <a:lvl1pPr>
              <a:defRPr>
                <a:solidFill>
                  <a:srgbClr val="AC791D"/>
                </a:solidFill>
              </a:defRPr>
            </a:lvl1pPr>
          </a:lstStyle>
          <a:p>
            <a:r>
              <a:rPr lang="nl-NL" dirty="0"/>
              <a:t>Klik om de stijl te bewerken</a:t>
            </a:r>
          </a:p>
        </p:txBody>
      </p:sp>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003283375"/>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hasCustomPrompt="1"/>
          </p:nvPr>
        </p:nvSpPr>
        <p:spPr>
          <a:xfrm>
            <a:off x="635000" y="2070987"/>
            <a:ext cx="10923588" cy="4150426"/>
          </a:xfrm>
        </p:spPr>
        <p:txBody>
          <a:bodyPr numCol="1" spcCol="468000"/>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5" name="Tijdelijke aanduiding voor dianummer 14"/>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2" name="Titel 1"/>
          <p:cNvSpPr>
            <a:spLocks noGrp="1"/>
          </p:cNvSpPr>
          <p:nvPr>
            <p:ph type="title"/>
          </p:nvPr>
        </p:nvSpPr>
        <p:spPr>
          <a:xfrm>
            <a:off x="635000" y="1052513"/>
            <a:ext cx="10923588" cy="949823"/>
          </a:xfrm>
        </p:spPr>
        <p:txBody>
          <a:bodyPr/>
          <a:lstStyle>
            <a:lvl1pPr>
              <a:defRPr>
                <a:solidFill>
                  <a:srgbClr val="017BC6"/>
                </a:solidFill>
              </a:defRPr>
            </a:lvl1pPr>
          </a:lstStyle>
          <a:p>
            <a:r>
              <a:rPr lang="nl-NL" dirty="0"/>
              <a:t>Klik om de stijl te bewerken</a:t>
            </a:r>
          </a:p>
        </p:txBody>
      </p:sp>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41292165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Pr>
        <a:solidFill>
          <a:srgbClr val="AC791D"/>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dirty="0"/>
              <a:t>Klik om de stijl te bewerken</a:t>
            </a:r>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3" name="Tijdelijke aanduiding voor dianummer 12"/>
          <p:cNvSpPr>
            <a:spLocks noGrp="1"/>
          </p:cNvSpPr>
          <p:nvPr>
            <p:ph type="sldNum" sz="quarter" idx="17"/>
          </p:nvPr>
        </p:nvSpPr>
        <p:spPr>
          <a:xfrm>
            <a:off x="6553199" y="6325647"/>
            <a:ext cx="5005389" cy="322075"/>
          </a:xfrm>
        </p:spPr>
        <p:txBody>
          <a:bodyPr anchor="ctr" anchorCtr="0"/>
          <a:lstStyle>
            <a:lvl1pPr>
              <a:defRPr>
                <a:solidFill>
                  <a:schemeClr val="tx2"/>
                </a:solidFill>
              </a:defRPr>
            </a:lvl1pPr>
          </a:lstStyle>
          <a:p>
            <a:fld id="{10A0A6AF-03C5-477E-939A-E28F7E7F05EA}" type="slidenum">
              <a:rPr lang="nl-NL" smtClean="0"/>
              <a:pPr/>
              <a:t>‹nr.›</a:t>
            </a:fld>
            <a:endParaRPr lang="nl-NL" dirty="0"/>
          </a:p>
        </p:txBody>
      </p:sp>
      <p:sp>
        <p:nvSpPr>
          <p:cNvPr id="9"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648000" tIns="1152000">
            <a:noAutofit/>
          </a:bodyPr>
          <a:lstStyle>
            <a:lvl1pPr>
              <a:tabLst>
                <a:tab pos="1619250" algn="l"/>
              </a:tabLst>
              <a:defRPr>
                <a:solidFill>
                  <a:schemeClr val="bg1"/>
                </a:solidFill>
              </a:defRPr>
            </a:lvl1pPr>
          </a:lstStyle>
          <a:p>
            <a:r>
              <a:rPr lang="nl-NL" dirty="0"/>
              <a:t>Klik op het pictogram als u een afbeelding wilt toevoegen</a:t>
            </a:r>
          </a:p>
        </p:txBody>
      </p:sp>
      <p:sp>
        <p:nvSpPr>
          <p:cNvPr id="8"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992690811"/>
      </p:ext>
    </p:extLst>
  </p:cSld>
  <p:clrMapOvr>
    <a:overrideClrMapping bg1="dk1" tx1="lt1" bg2="dk2" tx2="lt2" accent1="accent1" accent2="accent2" accent3="accent3" accent4="accent4" accent5="accent5" accent6="accent6" hlink="hlink" folHlink="folHlink"/>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lvl1pPr>
              <a:buClr>
                <a:srgbClr val="AC791D"/>
              </a:buClr>
              <a:defRPr/>
            </a:lvl1pPr>
            <a:lvl2pPr>
              <a:buClr>
                <a:srgbClr val="AC791D"/>
              </a:buClr>
              <a:defRPr/>
            </a:lvl2pPr>
            <a:lvl3pPr>
              <a:buClr>
                <a:srgbClr val="AC791D"/>
              </a:buClr>
              <a:defRPr/>
            </a:lvl3pPr>
            <a:lvl4pPr>
              <a:buClr>
                <a:srgbClr val="AC791D"/>
              </a:buClr>
              <a:defRPr/>
            </a:lvl4pPr>
            <a:lvl5pPr>
              <a:buClr>
                <a:srgbClr val="AC791D"/>
              </a:buClr>
              <a:defRPr>
                <a:solidFill>
                  <a:srgbClr val="AC791D"/>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2" name="Titel 1"/>
          <p:cNvSpPr>
            <a:spLocks noGrp="1"/>
          </p:cNvSpPr>
          <p:nvPr>
            <p:ph type="title"/>
          </p:nvPr>
        </p:nvSpPr>
        <p:spPr>
          <a:xfrm>
            <a:off x="634206" y="3888000"/>
            <a:ext cx="5004594" cy="2333413"/>
          </a:xfrm>
        </p:spPr>
        <p:txBody>
          <a:bodyPr anchor="t" anchorCtr="0"/>
          <a:lstStyle>
            <a:lvl1pPr>
              <a:defRPr>
                <a:solidFill>
                  <a:srgbClr val="AC791D"/>
                </a:solidFill>
              </a:defRPr>
            </a:lvl1pPr>
          </a:lstStyle>
          <a:p>
            <a:r>
              <a:rPr lang="nl-NL" dirty="0"/>
              <a:t>Klik om de stijl te bewerken</a:t>
            </a:r>
          </a:p>
        </p:txBody>
      </p:sp>
      <p:sp>
        <p:nvSpPr>
          <p:cNvPr id="11" name="Tijdelijke aanduiding voor dianummer 10"/>
          <p:cNvSpPr>
            <a:spLocks noGrp="1"/>
          </p:cNvSpPr>
          <p:nvPr>
            <p:ph type="sldNum" sz="quarter" idx="17"/>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7"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612000" tIns="1152000">
            <a:noAutofit/>
          </a:bodyPr>
          <a:lstStyle>
            <a:lvl1pPr>
              <a:tabLst>
                <a:tab pos="1619250" algn="l"/>
              </a:tabLst>
              <a:defRPr>
                <a:solidFill>
                  <a:schemeClr val="tx1"/>
                </a:solidFill>
              </a:defRPr>
            </a:lvl1pPr>
          </a:lstStyle>
          <a:p>
            <a:r>
              <a:rPr lang="nl-NL" dirty="0"/>
              <a:t>Klik op het pictogram als u een afbeelding wilt toevoegen</a:t>
            </a:r>
          </a:p>
        </p:txBody>
      </p:sp>
      <p:sp>
        <p:nvSpPr>
          <p:cNvPr id="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84992305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Pr>
        <a:solidFill>
          <a:srgbClr val="AC791D"/>
        </a:solidFill>
        <a:effectLst/>
      </p:bgPr>
    </p:bg>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35000" y="3888000"/>
            <a:ext cx="10923588" cy="2333413"/>
          </a:xfrm>
        </p:spPr>
        <p:txBody>
          <a:bodyPr tIns="50400" numCol="1" spcCol="468000"/>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chemeClr val="tx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jdelijke aanduiding voor dianummer 9"/>
          <p:cNvSpPr>
            <a:spLocks noGrp="1"/>
          </p:cNvSpPr>
          <p:nvPr>
            <p:ph type="sldNum" sz="quarter" idx="17"/>
          </p:nvPr>
        </p:nvSpPr>
        <p:spPr>
          <a:xfrm>
            <a:off x="6553199" y="6325647"/>
            <a:ext cx="5005389" cy="322075"/>
          </a:xfrm>
        </p:spPr>
        <p:txBody>
          <a:bodyPr anchor="ctr" anchorCtr="0"/>
          <a:lstStyle>
            <a:lvl1pPr>
              <a:defRPr>
                <a:solidFill>
                  <a:schemeClr val="tx2"/>
                </a:solidFill>
              </a:defRPr>
            </a:lvl1pPr>
          </a:lstStyle>
          <a:p>
            <a:fld id="{10A0A6AF-03C5-477E-939A-E28F7E7F05EA}" type="slidenum">
              <a:rPr lang="nl-NL" smtClean="0"/>
              <a:pPr/>
              <a:t>‹nr.›</a:t>
            </a:fld>
            <a:endParaRPr lang="nl-NL" dirty="0"/>
          </a:p>
        </p:txBody>
      </p:sp>
      <p:sp>
        <p:nvSpPr>
          <p:cNvPr id="6"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612000" tIns="1152000">
            <a:noAutofit/>
          </a:bodyPr>
          <a:lstStyle>
            <a:lvl1pPr>
              <a:tabLst>
                <a:tab pos="1619250" algn="l"/>
              </a:tabLst>
              <a:defRPr>
                <a:solidFill>
                  <a:schemeClr val="bg1"/>
                </a:solidFill>
              </a:defRPr>
            </a:lvl1pPr>
          </a:lstStyle>
          <a:p>
            <a:r>
              <a:rPr lang="nl-NL" dirty="0"/>
              <a:t>Klik op het pictogram als u een afbeelding wilt toevoegen</a:t>
            </a:r>
          </a:p>
        </p:txBody>
      </p:sp>
      <p:sp>
        <p:nvSpPr>
          <p:cNvPr id="7"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3519192911"/>
      </p:ext>
    </p:extLst>
  </p:cSld>
  <p:clrMapOvr>
    <a:overrideClrMapping bg1="dk1" tx1="lt1" bg2="dk2" tx2="lt2" accent1="accent1" accent2="accent2" accent3="accent3" accent4="accent4" accent5="accent5" accent6="accent6" hlink="hlink" folHlink="folHlink"/>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35000" y="3888000"/>
            <a:ext cx="10923588" cy="2333413"/>
          </a:xfrm>
        </p:spPr>
        <p:txBody>
          <a:bodyPr tIns="50400" numCol="1" spcCol="468000"/>
          <a:lstStyle>
            <a:lvl1pPr>
              <a:buClr>
                <a:srgbClr val="AC791D"/>
              </a:buClr>
              <a:defRPr/>
            </a:lvl1pPr>
            <a:lvl2pPr>
              <a:buClr>
                <a:srgbClr val="AC791D"/>
              </a:buClr>
              <a:defRPr/>
            </a:lvl2pPr>
            <a:lvl3pPr>
              <a:buClr>
                <a:srgbClr val="AC791D"/>
              </a:buClr>
              <a:defRPr/>
            </a:lvl3pPr>
            <a:lvl4pPr>
              <a:buClr>
                <a:srgbClr val="AC791D"/>
              </a:buClr>
              <a:defRPr/>
            </a:lvl4pPr>
            <a:lvl5pPr>
              <a:buClr>
                <a:srgbClr val="AC791D"/>
              </a:buClr>
              <a:defRPr>
                <a:solidFill>
                  <a:srgbClr val="AC791D"/>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jdelijke aanduiding voor dianummer 9"/>
          <p:cNvSpPr>
            <a:spLocks noGrp="1"/>
          </p:cNvSpPr>
          <p:nvPr>
            <p:ph type="sldNum" sz="quarter" idx="17"/>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6"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612000" tIns="1152000">
            <a:noAutofit/>
          </a:bodyPr>
          <a:lstStyle>
            <a:lvl1pPr>
              <a:tabLst>
                <a:tab pos="1619250" algn="l"/>
              </a:tabLst>
              <a:defRPr>
                <a:solidFill>
                  <a:schemeClr val="tx1"/>
                </a:solidFill>
              </a:defRPr>
            </a:lvl1pPr>
          </a:lstStyle>
          <a:p>
            <a:r>
              <a:rPr lang="nl-NL"/>
              <a:t>Klik op het pictogram als u een afbeelding wilt toevoegen</a:t>
            </a:r>
            <a:endParaRPr lang="nl-NL" dirty="0"/>
          </a:p>
        </p:txBody>
      </p:sp>
      <p:sp>
        <p:nvSpPr>
          <p:cNvPr id="7"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6180800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Pr>
        <a:solidFill>
          <a:srgbClr val="AC791D"/>
        </a:solidFill>
        <a:effectLst/>
      </p:bgPr>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schemeClr>
          </a:solidFill>
        </p:spPr>
        <p:txBody>
          <a:bodyPr wrap="square" lIns="612000">
            <a:noAutofit/>
          </a:bodyPr>
          <a:lstStyle>
            <a:lvl1pPr>
              <a:buClr>
                <a:srgbClr val="AC791D"/>
              </a:buClr>
              <a:defRPr>
                <a:solidFill>
                  <a:schemeClr val="bg1"/>
                </a:solidFill>
              </a:defRPr>
            </a:lvl1pPr>
          </a:lstStyle>
          <a:p>
            <a:r>
              <a:rPr lang="nl-NL" dirty="0"/>
              <a:t>Klik op het pictogram als u een afbeelding wilt toevoegen</a:t>
            </a:r>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de stijl te bewerken</a:t>
            </a:r>
            <a:endParaRPr lang="nl-NL" dirty="0"/>
          </a:p>
        </p:txBody>
      </p:sp>
      <p:sp>
        <p:nvSpPr>
          <p:cNvPr id="15" name="Tijdelijke aanduiding voor dianummer 14"/>
          <p:cNvSpPr>
            <a:spLocks noGrp="1"/>
          </p:cNvSpPr>
          <p:nvPr>
            <p:ph type="sldNum" sz="quarter" idx="17"/>
          </p:nvPr>
        </p:nvSpPr>
        <p:spPr>
          <a:xfrm>
            <a:off x="6553199" y="6325647"/>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sp>
        <p:nvSpPr>
          <p:cNvPr id="7"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2173692295"/>
      </p:ext>
    </p:extLst>
  </p:cSld>
  <p:clrMapOvr>
    <a:overrideClrMapping bg1="dk1" tx1="lt1" bg2="dk2" tx2="lt2" accent1="accent1" accent2="accent2" accent3="accent3" accent4="accent4" accent5="accent5" accent6="accent6" hlink="hlink" folHlink="folHlink"/>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36823" y="3430587"/>
                </a:lnTo>
                <a:lnTo>
                  <a:pt x="5862000" y="3430587"/>
                </a:lnTo>
                <a:lnTo>
                  <a:pt x="5862000" y="3430587"/>
                </a:lnTo>
                <a:lnTo>
                  <a:pt x="0" y="3430587"/>
                </a:lnTo>
                <a:lnTo>
                  <a:pt x="0" y="0"/>
                </a:lnTo>
                <a:close/>
              </a:path>
            </a:pathLst>
          </a:custGeom>
          <a:solidFill>
            <a:schemeClr val="tx1">
              <a:alpha val="10000"/>
            </a:schemeClr>
          </a:solidFill>
        </p:spPr>
        <p:txBody>
          <a:bodyPr wrap="square" lIns="612000">
            <a:noAutofit/>
          </a:bodyPr>
          <a:lstStyle/>
          <a:p>
            <a:r>
              <a:rPr lang="nl-NL" dirty="0"/>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de stijl te bewerken</a:t>
            </a:r>
            <a:endParaRPr lang="nl-NL" dirty="0"/>
          </a:p>
        </p:txBody>
      </p:sp>
      <p:sp>
        <p:nvSpPr>
          <p:cNvPr id="7" name="Tijdelijke aanduiding voor dianummer 6"/>
          <p:cNvSpPr>
            <a:spLocks noGrp="1"/>
          </p:cNvSpPr>
          <p:nvPr>
            <p:ph type="sldNum" sz="quarter" idx="17"/>
          </p:nvPr>
        </p:nvSpPr>
        <p:spPr>
          <a:xfrm>
            <a:off x="6553199" y="6325647"/>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8"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3394038461"/>
      </p:ext>
    </p:extLst>
  </p:cSld>
  <p:clrMapOvr>
    <a:overrideClrMapping bg1="lt1" tx1="dk1" bg2="lt2" tx2="dk2" accent1="accent1" accent2="accent2" accent3="accent3" accent4="accent4" accent5="accent5" accent6="accent6" hlink="hlink" folHlink="folHlink"/>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Afbeelding">
    <p:bg>
      <p:bgPr>
        <a:solidFill>
          <a:schemeClr val="bg1"/>
        </a:solidFill>
        <a:effectLst/>
      </p:bgPr>
    </p:bg>
    <p:spTree>
      <p:nvGrpSpPr>
        <p:cNvPr id="1" name=""/>
        <p:cNvGrpSpPr/>
        <p:nvPr/>
      </p:nvGrpSpPr>
      <p:grpSpPr>
        <a:xfrm>
          <a:off x="0" y="0"/>
          <a:ext cx="0" cy="0"/>
          <a:chOff x="0" y="0"/>
          <a:chExt cx="0" cy="0"/>
        </a:xfrm>
      </p:grpSpPr>
      <p:sp>
        <p:nvSpPr>
          <p:cNvPr id="4" name="Tijdelijke aanduiding voor afbeelding 11"/>
          <p:cNvSpPr>
            <a:spLocks noGrp="1"/>
          </p:cNvSpPr>
          <p:nvPr>
            <p:ph type="pic" sz="quarter" idx="14"/>
          </p:nvPr>
        </p:nvSpPr>
        <p:spPr>
          <a:xfrm>
            <a:off x="0" y="1"/>
            <a:ext cx="12192000" cy="6858000"/>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612000" tIns="1152000">
            <a:noAutofit/>
          </a:bodyPr>
          <a:lstStyle>
            <a:lvl1pPr>
              <a:tabLst>
                <a:tab pos="1619250" algn="l"/>
              </a:tabLst>
              <a:defRPr>
                <a:solidFill>
                  <a:schemeClr val="tx1"/>
                </a:solidFill>
              </a:defRPr>
            </a:lvl1pPr>
          </a:lstStyle>
          <a:p>
            <a:r>
              <a:rPr lang="nl-NL" dirty="0"/>
              <a:t>Klik op het pictogram als u een afbeelding wilt toevoegen</a:t>
            </a:r>
          </a:p>
        </p:txBody>
      </p:sp>
    </p:spTree>
    <p:extLst>
      <p:ext uri="{BB962C8B-B14F-4D97-AF65-F5344CB8AC3E}">
        <p14:creationId xmlns:p14="http://schemas.microsoft.com/office/powerpoint/2010/main" val="269696517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Afbeelding met titel">
    <p:bg>
      <p:bgPr>
        <a:solidFill>
          <a:schemeClr val="bg1"/>
        </a:solidFill>
        <a:effectLst/>
      </p:bgPr>
    </p:bg>
    <p:spTree>
      <p:nvGrpSpPr>
        <p:cNvPr id="1" name=""/>
        <p:cNvGrpSpPr/>
        <p:nvPr/>
      </p:nvGrpSpPr>
      <p:grpSpPr>
        <a:xfrm>
          <a:off x="0" y="0"/>
          <a:ext cx="0" cy="0"/>
          <a:chOff x="0" y="0"/>
          <a:chExt cx="0" cy="0"/>
        </a:xfrm>
      </p:grpSpPr>
      <p:sp>
        <p:nvSpPr>
          <p:cNvPr id="6" name="Tijdelijke aanduiding voor afbeelding 11"/>
          <p:cNvSpPr>
            <a:spLocks noGrp="1"/>
          </p:cNvSpPr>
          <p:nvPr>
            <p:ph type="pic" sz="quarter" idx="14"/>
          </p:nvPr>
        </p:nvSpPr>
        <p:spPr>
          <a:xfrm>
            <a:off x="0" y="1"/>
            <a:ext cx="12192000" cy="6858000"/>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720000" tIns="1152000">
            <a:noAutofit/>
          </a:bodyPr>
          <a:lstStyle>
            <a:lvl1pPr>
              <a:tabLst>
                <a:tab pos="1619250" algn="l"/>
              </a:tabLst>
              <a:defRPr>
                <a:solidFill>
                  <a:schemeClr val="tx1"/>
                </a:solidFill>
              </a:defRPr>
            </a:lvl1pPr>
          </a:lstStyle>
          <a:p>
            <a:r>
              <a:rPr lang="nl-NL"/>
              <a:t>Klik op het pictogram als u een afbeelding wilt toevoegen</a:t>
            </a:r>
            <a:endParaRPr lang="nl-NL" dirty="0"/>
          </a:p>
        </p:txBody>
      </p:sp>
      <p:sp>
        <p:nvSpPr>
          <p:cNvPr id="5" name="Titel 4"/>
          <p:cNvSpPr>
            <a:spLocks noGrp="1"/>
          </p:cNvSpPr>
          <p:nvPr>
            <p:ph type="title"/>
          </p:nvPr>
        </p:nvSpPr>
        <p:spPr>
          <a:xfrm>
            <a:off x="0" y="5153776"/>
            <a:ext cx="12192000" cy="576000"/>
          </a:xfrm>
          <a:solidFill>
            <a:srgbClr val="AC791D"/>
          </a:solidFill>
        </p:spPr>
        <p:txBody>
          <a:bodyPr lIns="756000" anchor="ctr" anchorCtr="0">
            <a:noAutofit/>
          </a:bodyPr>
          <a:lstStyle>
            <a:lvl1pPr algn="l">
              <a:defRPr sz="3200">
                <a:solidFill>
                  <a:schemeClr val="bg1"/>
                </a:solidFill>
              </a:defRPr>
            </a:lvl1pPr>
          </a:lstStyle>
          <a:p>
            <a:r>
              <a:rPr lang="nl-NL"/>
              <a:t>Klik om de stijl te bewerken</a:t>
            </a:r>
            <a:endParaRPr lang="nl-NL" dirty="0"/>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pic>
        <p:nvPicPr>
          <p:cNvPr id="4" name="Afbeelding 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Tree>
    <p:extLst>
      <p:ext uri="{BB962C8B-B14F-4D97-AF65-F5344CB8AC3E}">
        <p14:creationId xmlns:p14="http://schemas.microsoft.com/office/powerpoint/2010/main" val="95188874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lvl1pPr>
              <a:defRPr>
                <a:solidFill>
                  <a:srgbClr val="AC791D"/>
                </a:solidFill>
              </a:defRPr>
            </a:lvl1pPr>
          </a:lstStyle>
          <a:p>
            <a:r>
              <a:rPr lang="nl-NL" dirty="0"/>
              <a:t>Klik om de stijl te bewerken</a:t>
            </a:r>
          </a:p>
        </p:txBody>
      </p:sp>
      <p:sp>
        <p:nvSpPr>
          <p:cNvPr id="9" name="Tijdelijke aanduiding voor inhoud 8"/>
          <p:cNvSpPr>
            <a:spLocks noGrp="1"/>
          </p:cNvSpPr>
          <p:nvPr>
            <p:ph sz="quarter" idx="15" hasCustomPrompt="1"/>
          </p:nvPr>
        </p:nvSpPr>
        <p:spPr>
          <a:xfrm>
            <a:off x="635001" y="2276475"/>
            <a:ext cx="6675910" cy="3944938"/>
          </a:xfrm>
        </p:spPr>
        <p:txBody>
          <a:bodyPr/>
          <a:lstStyle>
            <a:lvl1pPr>
              <a:buClr>
                <a:srgbClr val="AC791D"/>
              </a:buClr>
              <a:defRPr/>
            </a:lvl1pPr>
            <a:lvl2pPr>
              <a:buClr>
                <a:srgbClr val="AC791D"/>
              </a:buClr>
              <a:defRPr/>
            </a:lvl2pPr>
            <a:lvl3pPr>
              <a:buClr>
                <a:srgbClr val="AC791D"/>
              </a:buClr>
              <a:defRPr/>
            </a:lvl3pPr>
            <a:lvl4pPr>
              <a:buClr>
                <a:srgbClr val="AC791D"/>
              </a:buClr>
              <a:defRPr/>
            </a:lvl4pPr>
            <a:lvl5pPr>
              <a:buClr>
                <a:srgbClr val="AC791D"/>
              </a:buClr>
              <a:defRPr>
                <a:solidFill>
                  <a:srgbClr val="AC791D"/>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3" name="Tijdelijke aanduiding voor dianummer 12"/>
          <p:cNvSpPr>
            <a:spLocks noGrp="1"/>
          </p:cNvSpPr>
          <p:nvPr>
            <p:ph type="sldNum" sz="quarter" idx="18"/>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7" name="Tijdelijke aanduiding voor inhoud 8"/>
          <p:cNvSpPr>
            <a:spLocks noGrp="1"/>
          </p:cNvSpPr>
          <p:nvPr>
            <p:ph sz="quarter" idx="19" hasCustomPrompt="1"/>
          </p:nvPr>
        </p:nvSpPr>
        <p:spPr>
          <a:xfrm>
            <a:off x="7952401" y="2276475"/>
            <a:ext cx="3608169" cy="3944938"/>
          </a:xfrm>
        </p:spPr>
        <p:txBody>
          <a:bodyPr/>
          <a:lstStyle>
            <a:lvl1pPr>
              <a:buClr>
                <a:srgbClr val="AC791D"/>
              </a:buClr>
              <a:defRPr sz="2000"/>
            </a:lvl1pPr>
            <a:lvl2pPr>
              <a:buClr>
                <a:srgbClr val="AC791D"/>
              </a:buClr>
              <a:defRPr sz="1800"/>
            </a:lvl2pPr>
            <a:lvl3pPr>
              <a:buClr>
                <a:srgbClr val="AC791D"/>
              </a:buClr>
              <a:defRPr sz="1800"/>
            </a:lvl3pPr>
            <a:lvl4pPr>
              <a:buClr>
                <a:srgbClr val="AC791D"/>
              </a:buClr>
              <a:defRPr sz="1800"/>
            </a:lvl4pPr>
            <a:lvl5pPr>
              <a:buClr>
                <a:srgbClr val="AC791D"/>
              </a:buClr>
              <a:defRPr>
                <a:solidFill>
                  <a:srgbClr val="AC791D"/>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453692027"/>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rgbClr val="AC79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9" name="Tijdelijke aanduiding voor inhoud 8"/>
          <p:cNvSpPr>
            <a:spLocks noGrp="1"/>
          </p:cNvSpPr>
          <p:nvPr>
            <p:ph sz="quarter" idx="19" hasCustomPrompt="1"/>
          </p:nvPr>
        </p:nvSpPr>
        <p:spPr>
          <a:xfrm>
            <a:off x="635000" y="1066799"/>
            <a:ext cx="5003800" cy="5154613"/>
          </a:xfrm>
        </p:spPr>
        <p:txBody>
          <a:bodyPr/>
          <a:lstStyle>
            <a:lvl1pPr>
              <a:buClr>
                <a:srgbClr val="AC791D"/>
              </a:buClr>
              <a:defRPr/>
            </a:lvl1pPr>
            <a:lvl2pPr>
              <a:buClr>
                <a:srgbClr val="AC791D"/>
              </a:buClr>
              <a:defRPr/>
            </a:lvl2pPr>
            <a:lvl3pPr>
              <a:buClr>
                <a:srgbClr val="AC791D"/>
              </a:buClr>
              <a:defRPr/>
            </a:lvl3pPr>
            <a:lvl4pPr>
              <a:buClr>
                <a:srgbClr val="AC791D"/>
              </a:buClr>
              <a:defRPr/>
            </a:lvl4pPr>
            <a:lvl5pPr>
              <a:buClr>
                <a:srgbClr val="AC791D"/>
              </a:buClr>
              <a:defRPr>
                <a:solidFill>
                  <a:srgbClr val="AC791D"/>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3" name="Tijdelijke aanduiding voor dianummer 14"/>
          <p:cNvSpPr>
            <a:spLocks noGrp="1"/>
          </p:cNvSpPr>
          <p:nvPr>
            <p:ph type="sldNum" sz="quarter" idx="25"/>
          </p:nvPr>
        </p:nvSpPr>
        <p:spPr>
          <a:xfrm>
            <a:off x="6553199" y="632301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4" name="Afbeelding 13"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5" name="Titel 5"/>
          <p:cNvSpPr txBox="1">
            <a:spLocks/>
          </p:cNvSpPr>
          <p:nvPr userDrawn="1"/>
        </p:nvSpPr>
        <p:spPr>
          <a:xfrm>
            <a:off x="6553200" y="1051200"/>
            <a:ext cx="5004000" cy="948047"/>
          </a:xfrm>
          <a:prstGeom prst="rect">
            <a:avLst/>
          </a:prstGeom>
        </p:spPr>
        <p:txBody>
          <a:bodyPr vert="horz" lIns="0" tIns="0" rIns="0" bIns="0" rtlCol="0" anchor="t" anchorCtr="0">
            <a:normAutofit lnSpcReduction="10000"/>
          </a:bodyPr>
          <a:lstStyle>
            <a:lvl1pPr algn="l" defTabSz="914400" rtl="0" eaLnBrk="1" latinLnBrk="0" hangingPunct="1">
              <a:lnSpc>
                <a:spcPct val="90000"/>
              </a:lnSpc>
              <a:spcBef>
                <a:spcPct val="0"/>
              </a:spcBef>
              <a:buNone/>
              <a:defRPr sz="3600" b="0" kern="1200" baseline="0">
                <a:solidFill>
                  <a:srgbClr val="017BC6"/>
                </a:solidFill>
                <a:latin typeface="+mj-lt"/>
                <a:ea typeface="+mj-ea"/>
                <a:cs typeface="+mj-cs"/>
              </a:defRPr>
            </a:lvl1pPr>
          </a:lstStyle>
          <a:p>
            <a:r>
              <a:rPr lang="nl-NL" dirty="0">
                <a:solidFill>
                  <a:schemeClr val="bg1"/>
                </a:solidFill>
              </a:rPr>
              <a:t>Klik om de stijl te bewerken</a:t>
            </a:r>
          </a:p>
        </p:txBody>
      </p:sp>
      <p:sp>
        <p:nvSpPr>
          <p:cNvPr id="11"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422613430"/>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3" name="Tijdelijke aanduiding voor dianummer 12"/>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5"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9085914"/>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rgbClr val="AC79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t"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092740" y="3846022"/>
            <a:ext cx="4680000" cy="691884"/>
          </a:xfrm>
        </p:spPr>
        <p:txBody>
          <a:bodyPr numCol="1" spcCol="180000" anchor="ctr" anchorCtr="0">
            <a:normAutofit/>
          </a:bodyPr>
          <a:lstStyle>
            <a:lvl1pPr marL="0" indent="0">
              <a:buNone/>
              <a:defRPr sz="2000" i="0">
                <a:solidFill>
                  <a:srgbClr val="AC791D"/>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092740" y="4639509"/>
            <a:ext cx="4680000" cy="691884"/>
          </a:xfrm>
        </p:spPr>
        <p:txBody>
          <a:bodyPr numCol="1" spcCol="180000" anchor="ctr" anchorCtr="0">
            <a:normAutofit/>
          </a:bodyPr>
          <a:lstStyle>
            <a:lvl1pPr marL="0" indent="0">
              <a:buNone/>
              <a:defRPr sz="2000" i="0">
                <a:solidFill>
                  <a:srgbClr val="AC791D"/>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092740" y="5405528"/>
            <a:ext cx="4680000" cy="691884"/>
          </a:xfrm>
        </p:spPr>
        <p:txBody>
          <a:bodyPr numCol="1" spcCol="180000" anchor="ctr" anchorCtr="0">
            <a:normAutofit/>
          </a:bodyPr>
          <a:lstStyle>
            <a:lvl1pPr marL="0" indent="0">
              <a:buNone/>
              <a:defRPr sz="2000" i="0">
                <a:solidFill>
                  <a:srgbClr val="AC791D"/>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480768" y="3921366"/>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3480768" y="4707382"/>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3480768" y="5480872"/>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9" name="Tijdelijke aanduiding voor dianummer 8"/>
          <p:cNvSpPr>
            <a:spLocks noGrp="1"/>
          </p:cNvSpPr>
          <p:nvPr>
            <p:ph type="sldNum" sz="quarter" idx="24"/>
          </p:nvPr>
        </p:nvSpPr>
        <p:spPr>
          <a:xfrm>
            <a:off x="6553199" y="6325647"/>
            <a:ext cx="5005389" cy="322075"/>
          </a:xfrm>
        </p:spPr>
        <p:txBody>
          <a:bodyPr anchor="ctr" anchorCtr="0"/>
          <a:lstStyle/>
          <a:p>
            <a:fld id="{10A0A6AF-03C5-477E-939A-E28F7E7F05EA}" type="slidenum">
              <a:rPr lang="nl-NL" smtClean="0"/>
              <a:pPr/>
              <a:t>‹nr.›</a:t>
            </a:fld>
            <a:endParaRPr lang="nl-NL" dirty="0"/>
          </a:p>
        </p:txBody>
      </p:sp>
      <p:pic>
        <p:nvPicPr>
          <p:cNvPr id="13" name="Afbeelding 12"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
        <p:nvSpPr>
          <p:cNvPr id="14"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52362721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rgbClr val="AC79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t"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rgbClr val="AC791D"/>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rgbClr val="AC791D"/>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rgbClr val="AC791D"/>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64313" y="3147360"/>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64313" y="3920850"/>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9" name="Tijdelijke aanduiding voor dianummer 8"/>
          <p:cNvSpPr>
            <a:spLocks noGrp="1"/>
          </p:cNvSpPr>
          <p:nvPr>
            <p:ph type="sldNum" sz="quarter" idx="24"/>
          </p:nvPr>
        </p:nvSpPr>
        <p:spPr>
          <a:xfrm>
            <a:off x="6553199" y="6325647"/>
            <a:ext cx="5005389" cy="322075"/>
          </a:xfrm>
        </p:spPr>
        <p:txBody>
          <a:bodyPr anchor="ctr" anchorCtr="0"/>
          <a:lstStyle/>
          <a:p>
            <a:fld id="{10A0A6AF-03C5-477E-939A-E28F7E7F05EA}" type="slidenum">
              <a:rPr lang="nl-NL" smtClean="0"/>
              <a:pPr/>
              <a:t>‹nr.›</a:t>
            </a:fld>
            <a:endParaRPr lang="nl-NL" dirty="0"/>
          </a:p>
        </p:txBody>
      </p:sp>
      <p:pic>
        <p:nvPicPr>
          <p:cNvPr id="13" name="Afbeelding 12"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
        <p:nvSpPr>
          <p:cNvPr id="15"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43876791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Contact C">
    <p:bg>
      <p:bgPr>
        <a:solidFill>
          <a:srgbClr val="AC791D"/>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t"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3612341" y="4707382"/>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3612341" y="5480872"/>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8" name="Tijdelijke aanduiding voor dianummer 7"/>
          <p:cNvSpPr>
            <a:spLocks noGrp="1"/>
          </p:cNvSpPr>
          <p:nvPr>
            <p:ph type="sldNum" sz="quarter" idx="24"/>
          </p:nvPr>
        </p:nvSpPr>
        <p:spPr>
          <a:xfrm>
            <a:off x="6553199" y="6325647"/>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pic>
        <p:nvPicPr>
          <p:cNvPr id="12" name="Afbeelding 11"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
        <p:nvSpPr>
          <p:cNvPr id="14"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569778143"/>
      </p:ext>
    </p:extLst>
  </p:cSld>
  <p:clrMapOvr>
    <a:overrideClrMapping bg1="dk1" tx1="lt1" bg2="dk2" tx2="lt2" accent1="accent1" accent2="accent2" accent3="accent3" accent4="accent4" accent5="accent5" accent6="accent6" hlink="hlink" folHlink="folHlink"/>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32" name="Tijdelijke aanduiding voor afbeelding 31"/>
          <p:cNvSpPr>
            <a:spLocks noGrp="1"/>
          </p:cNvSpPr>
          <p:nvPr>
            <p:ph type="pic" sz="quarter" idx="22"/>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6163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175" h="6858000">
                <a:moveTo>
                  <a:pt x="0" y="0"/>
                </a:moveTo>
                <a:lnTo>
                  <a:pt x="5776763" y="0"/>
                </a:lnTo>
                <a:lnTo>
                  <a:pt x="5782373" y="1161630"/>
                </a:lnTo>
                <a:lnTo>
                  <a:pt x="6099175" y="1161630"/>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612000" anchor="ctr" anchorCtr="0">
            <a:noAutofit/>
          </a:bodyPr>
          <a:lstStyle>
            <a:lvl1pPr>
              <a:buClr>
                <a:srgbClr val="EFA724"/>
              </a:buClr>
              <a:defRPr>
                <a:solidFill>
                  <a:schemeClr val="bg1">
                    <a:lumMod val="65000"/>
                  </a:schemeClr>
                </a:solidFill>
              </a:defRPr>
            </a:lvl1pPr>
          </a:lstStyle>
          <a:p>
            <a:r>
              <a:rPr lang="nl-NL" dirty="0"/>
              <a:t>Klik op het pictogram als u een afbeelding wilt toevoegen</a:t>
            </a:r>
          </a:p>
        </p:txBody>
      </p:sp>
      <p:sp>
        <p:nvSpPr>
          <p:cNvPr id="16" name="Rechthoek 15"/>
          <p:cNvSpPr/>
          <p:nvPr userDrawn="1"/>
        </p:nvSpPr>
        <p:spPr>
          <a:xfrm>
            <a:off x="6096000" y="0"/>
            <a:ext cx="6096000" cy="6858000"/>
          </a:xfrm>
          <a:prstGeom prst="rect">
            <a:avLst/>
          </a:prstGeom>
          <a:solidFill>
            <a:srgbClr val="EFA7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Tijdelijke aanduiding voor tekst 16"/>
          <p:cNvSpPr>
            <a:spLocks noGrp="1"/>
          </p:cNvSpPr>
          <p:nvPr>
            <p:ph type="body" sz="quarter" idx="21" hasCustomPrompt="1"/>
          </p:nvPr>
        </p:nvSpPr>
        <p:spPr>
          <a:xfrm>
            <a:off x="6542730" y="5351492"/>
            <a:ext cx="5004000" cy="389360"/>
          </a:xfrm>
        </p:spPr>
        <p:txBody>
          <a:bodyPr lIns="0" rIns="0" anchor="t" anchorCtr="0">
            <a:noAutofit/>
          </a:bodyPr>
          <a:lstStyle>
            <a:lvl1pPr marL="0" indent="0">
              <a:buNone/>
              <a:defRPr sz="1600">
                <a:solidFill>
                  <a:srgbClr val="000000"/>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7" name="Titel 1"/>
          <p:cNvSpPr>
            <a:spLocks noGrp="1"/>
          </p:cNvSpPr>
          <p:nvPr>
            <p:ph type="ctrTitle"/>
          </p:nvPr>
        </p:nvSpPr>
        <p:spPr>
          <a:xfrm>
            <a:off x="6542730" y="2270079"/>
            <a:ext cx="5004000" cy="1448545"/>
          </a:xfrm>
        </p:spPr>
        <p:txBody>
          <a:bodyPr tIns="0" bIns="0" anchor="t">
            <a:normAutofit/>
          </a:bodyPr>
          <a:lstStyle>
            <a:lvl1pPr algn="l">
              <a:defRPr sz="3600">
                <a:solidFill>
                  <a:schemeClr val="bg1"/>
                </a:solidFill>
              </a:defRPr>
            </a:lvl1pPr>
          </a:lstStyle>
          <a:p>
            <a:r>
              <a:rPr lang="nl-NL" dirty="0"/>
              <a:t>Klik om de stijl te bewerken</a:t>
            </a:r>
          </a:p>
        </p:txBody>
      </p:sp>
      <p:sp>
        <p:nvSpPr>
          <p:cNvPr id="18" name="Ondertitel 2"/>
          <p:cNvSpPr>
            <a:spLocks noGrp="1"/>
          </p:cNvSpPr>
          <p:nvPr>
            <p:ph type="subTitle" idx="1"/>
          </p:nvPr>
        </p:nvSpPr>
        <p:spPr>
          <a:xfrm>
            <a:off x="6542730" y="4023755"/>
            <a:ext cx="5004000" cy="1033573"/>
          </a:xfrm>
        </p:spPr>
        <p:txBody>
          <a:bodyPr lIns="0" tIns="0" rIns="0" bIns="0">
            <a:normAutofit/>
          </a:bodyPr>
          <a:lstStyle>
            <a:lvl1pPr marL="0" indent="0" algn="l">
              <a:buNone/>
              <a:defRPr sz="1800" b="1">
                <a:solidFill>
                  <a:srgbClr val="0000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9" name="Tijdelijke aanduiding voor tekst 16"/>
          <p:cNvSpPr>
            <a:spLocks noGrp="1"/>
          </p:cNvSpPr>
          <p:nvPr>
            <p:ph type="body" sz="quarter" idx="23" hasCustomPrompt="1"/>
          </p:nvPr>
        </p:nvSpPr>
        <p:spPr>
          <a:xfrm>
            <a:off x="6542730" y="6015124"/>
            <a:ext cx="5004000" cy="389360"/>
          </a:xfrm>
        </p:spPr>
        <p:txBody>
          <a:bodyPr lIns="0" rIns="0" anchor="t" anchorCtr="0">
            <a:noAutofit/>
          </a:bodyPr>
          <a:lstStyle>
            <a:lvl1pPr marL="0" indent="0">
              <a:buNone/>
              <a:defRPr sz="1600">
                <a:solidFill>
                  <a:srgbClr val="000000"/>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Datum</a:t>
            </a:r>
          </a:p>
        </p:txBody>
      </p:sp>
      <p:pic>
        <p:nvPicPr>
          <p:cNvPr id="10" name="Afbeelding 9" descr="BZK_RVB_Logo_pres_diap_nl.png"/>
          <p:cNvPicPr>
            <a:picLocks noChangeAspect="1"/>
          </p:cNvPicPr>
          <p:nvPr userDrawn="1"/>
        </p:nvPicPr>
        <p:blipFill rotWithShape="1">
          <a:blip r:embed="rId2" cstate="print">
            <a:extLst>
              <a:ext uri="{28A0092B-C50C-407E-A947-70E740481C1C}">
                <a14:useLocalDpi xmlns:a14="http://schemas.microsoft.com/office/drawing/2010/main" val="0"/>
              </a:ext>
            </a:extLst>
          </a:blip>
          <a:srcRect t="7784"/>
          <a:stretch/>
        </p:blipFill>
        <p:spPr>
          <a:xfrm>
            <a:off x="-59532" y="0"/>
            <a:ext cx="12313920" cy="1567052"/>
          </a:xfrm>
          <a:prstGeom prst="rect">
            <a:avLst/>
          </a:prstGeom>
        </p:spPr>
      </p:pic>
    </p:spTree>
    <p:extLst>
      <p:ext uri="{BB962C8B-B14F-4D97-AF65-F5344CB8AC3E}">
        <p14:creationId xmlns:p14="http://schemas.microsoft.com/office/powerpoint/2010/main" val="400590564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1_Afbeelding horizontaal kleur titel">
    <p:bg>
      <p:bgPr>
        <a:solidFill>
          <a:srgbClr val="EFA724"/>
        </a:solidFill>
        <a:effectLst/>
      </p:bgPr>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schemeClr>
          </a:solidFill>
        </p:spPr>
        <p:txBody>
          <a:bodyPr wrap="square" lIns="612000">
            <a:noAutofit/>
          </a:bodyPr>
          <a:lstStyle>
            <a:lvl1pPr>
              <a:buClr>
                <a:srgbClr val="EFA724"/>
              </a:buClr>
              <a:defRPr>
                <a:solidFill>
                  <a:schemeClr val="bg1"/>
                </a:solidFill>
              </a:defRPr>
            </a:lvl1pPr>
          </a:lstStyle>
          <a:p>
            <a:r>
              <a:rPr lang="nl-NL" dirty="0"/>
              <a:t>Klik op het pictogram als u een afbeelding wilt toevoegen</a:t>
            </a:r>
          </a:p>
        </p:txBody>
      </p:sp>
      <p:pic>
        <p:nvPicPr>
          <p:cNvPr id="6" name="Afbeelding 5" descr="BZK_RVB_Logo_pres_diap_nl.png"/>
          <p:cNvPicPr>
            <a:picLocks noChangeAspect="1"/>
          </p:cNvPicPr>
          <p:nvPr userDrawn="1"/>
        </p:nvPicPr>
        <p:blipFill rotWithShape="1">
          <a:blip r:embed="rId2" cstate="print">
            <a:extLst>
              <a:ext uri="{28A0092B-C50C-407E-A947-70E740481C1C}">
                <a14:useLocalDpi xmlns:a14="http://schemas.microsoft.com/office/drawing/2010/main" val="0"/>
              </a:ext>
            </a:extLst>
          </a:blip>
          <a:srcRect t="6616"/>
          <a:stretch/>
        </p:blipFill>
        <p:spPr>
          <a:xfrm>
            <a:off x="0" y="0"/>
            <a:ext cx="12192000" cy="1571184"/>
          </a:xfrm>
          <a:prstGeom prst="rect">
            <a:avLst/>
          </a:prstGeom>
        </p:spPr>
      </p:pic>
      <p:sp>
        <p:nvSpPr>
          <p:cNvPr id="8" name="Titel 1"/>
          <p:cNvSpPr>
            <a:spLocks noGrp="1"/>
          </p:cNvSpPr>
          <p:nvPr>
            <p:ph type="title"/>
          </p:nvPr>
        </p:nvSpPr>
        <p:spPr>
          <a:xfrm>
            <a:off x="578805" y="1564935"/>
            <a:ext cx="10923588" cy="896191"/>
          </a:xfrm>
        </p:spPr>
        <p:txBody>
          <a:bodyPr anchor="t" anchorCtr="0">
            <a:normAutofit/>
          </a:bodyPr>
          <a:lstStyle>
            <a:lvl1pPr>
              <a:defRPr sz="4800">
                <a:solidFill>
                  <a:schemeClr val="tx1"/>
                </a:solidFill>
              </a:defRPr>
            </a:lvl1pPr>
          </a:lstStyle>
          <a:p>
            <a:r>
              <a:rPr lang="nl-NL" dirty="0"/>
              <a:t>Klik om de stijl te bewerken</a:t>
            </a:r>
          </a:p>
        </p:txBody>
      </p:sp>
      <p:sp>
        <p:nvSpPr>
          <p:cNvPr id="9" name="Ondertitel 2"/>
          <p:cNvSpPr>
            <a:spLocks noGrp="1"/>
          </p:cNvSpPr>
          <p:nvPr>
            <p:ph type="subTitle" idx="1"/>
          </p:nvPr>
        </p:nvSpPr>
        <p:spPr>
          <a:xfrm>
            <a:off x="597057" y="2708908"/>
            <a:ext cx="9799440" cy="460214"/>
          </a:xfrm>
        </p:spPr>
        <p:txBody>
          <a:bodyPr lIns="0" tIns="0" rIns="0" bIns="0">
            <a:normAutofit/>
          </a:bodyPr>
          <a:lstStyle>
            <a:lvl1pPr marL="0" indent="0" algn="l">
              <a:buNone/>
              <a:defRPr sz="1800" b="1">
                <a:solidFill>
                  <a:srgbClr val="0000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Tree>
    <p:extLst>
      <p:ext uri="{BB962C8B-B14F-4D97-AF65-F5344CB8AC3E}">
        <p14:creationId xmlns:p14="http://schemas.microsoft.com/office/powerpoint/2010/main" val="2803670567"/>
      </p:ext>
    </p:extLst>
  </p:cSld>
  <p:clrMapOvr>
    <a:overrideClrMapping bg1="dk1" tx1="lt1" bg2="dk2" tx2="lt2" accent1="accent1" accent2="accent2" accent3="accent3" accent4="accent4" accent5="accent5" accent6="accent6" hlink="hlink" folHlink="folHlink"/>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Titeldia">
    <p:bg>
      <p:bgPr>
        <a:solidFill>
          <a:srgbClr val="EFA724"/>
        </a:solidFill>
        <a:effectLst/>
      </p:bgPr>
    </p:bg>
    <p:spTree>
      <p:nvGrpSpPr>
        <p:cNvPr id="1" name=""/>
        <p:cNvGrpSpPr/>
        <p:nvPr/>
      </p:nvGrpSpPr>
      <p:grpSpPr>
        <a:xfrm>
          <a:off x="0" y="0"/>
          <a:ext cx="0" cy="0"/>
          <a:chOff x="0" y="0"/>
          <a:chExt cx="0" cy="0"/>
        </a:xfrm>
      </p:grpSpPr>
      <p:pic>
        <p:nvPicPr>
          <p:cNvPr id="10" name="Afbeelding 9" descr="BZK_RVB_Logo_pres_diap_nl.png"/>
          <p:cNvPicPr>
            <a:picLocks noChangeAspect="1"/>
          </p:cNvPicPr>
          <p:nvPr userDrawn="1"/>
        </p:nvPicPr>
        <p:blipFill rotWithShape="1">
          <a:blip r:embed="rId2" cstate="print">
            <a:extLst>
              <a:ext uri="{28A0092B-C50C-407E-A947-70E740481C1C}">
                <a14:useLocalDpi xmlns:a14="http://schemas.microsoft.com/office/drawing/2010/main" val="0"/>
              </a:ext>
            </a:extLst>
          </a:blip>
          <a:srcRect t="6616"/>
          <a:stretch/>
        </p:blipFill>
        <p:spPr>
          <a:xfrm>
            <a:off x="0" y="0"/>
            <a:ext cx="12192000" cy="1571184"/>
          </a:xfrm>
          <a:prstGeom prst="rect">
            <a:avLst/>
          </a:prstGeom>
        </p:spPr>
      </p:pic>
      <p:sp>
        <p:nvSpPr>
          <p:cNvPr id="7" name="Ondertitel 2"/>
          <p:cNvSpPr>
            <a:spLocks noGrp="1"/>
          </p:cNvSpPr>
          <p:nvPr>
            <p:ph type="subTitle" idx="1"/>
          </p:nvPr>
        </p:nvSpPr>
        <p:spPr>
          <a:xfrm>
            <a:off x="641456" y="4025100"/>
            <a:ext cx="10956547" cy="1029500"/>
          </a:xfrm>
        </p:spPr>
        <p:txBody>
          <a:bodyPr lIns="0" tIns="0" rIns="0" bIns="0">
            <a:normAutofit/>
          </a:bodyPr>
          <a:lstStyle>
            <a:lvl1pPr marL="0" indent="0" algn="l">
              <a:buNone/>
              <a:defRPr sz="18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12" name="Tijdelijke aanduiding voor tekst 16"/>
          <p:cNvSpPr>
            <a:spLocks noGrp="1"/>
          </p:cNvSpPr>
          <p:nvPr>
            <p:ph type="body" sz="quarter" idx="21" hasCustomPrompt="1"/>
          </p:nvPr>
        </p:nvSpPr>
        <p:spPr>
          <a:xfrm>
            <a:off x="630217" y="5349453"/>
            <a:ext cx="10966398" cy="389360"/>
          </a:xfrm>
        </p:spPr>
        <p:txBody>
          <a:bodyPr lIns="0" tIns="0" rIns="0" bIns="0" anchor="t" anchorCtr="0">
            <a:noAutofit/>
          </a:bodyPr>
          <a:lstStyle>
            <a:lvl1pPr marL="0" indent="0">
              <a:buNone/>
              <a:defRPr sz="1600">
                <a:solidFill>
                  <a:srgbClr val="000000"/>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3" name="Titel 1"/>
          <p:cNvSpPr>
            <a:spLocks noGrp="1"/>
          </p:cNvSpPr>
          <p:nvPr>
            <p:ph type="title"/>
          </p:nvPr>
        </p:nvSpPr>
        <p:spPr>
          <a:xfrm>
            <a:off x="624570" y="2272931"/>
            <a:ext cx="10923588" cy="1547813"/>
          </a:xfrm>
        </p:spPr>
        <p:txBody>
          <a:bodyPr anchor="t" anchorCtr="0">
            <a:normAutofit/>
          </a:bodyPr>
          <a:lstStyle>
            <a:lvl1pPr>
              <a:defRPr sz="4800">
                <a:solidFill>
                  <a:schemeClr val="tx1"/>
                </a:solidFill>
              </a:defRPr>
            </a:lvl1pPr>
          </a:lstStyle>
          <a:p>
            <a:r>
              <a:rPr lang="nl-NL" dirty="0"/>
              <a:t>Klik om de stijl te bewerken</a:t>
            </a:r>
          </a:p>
        </p:txBody>
      </p:sp>
      <p:sp>
        <p:nvSpPr>
          <p:cNvPr id="14" name="Tijdelijke aanduiding voor tekst 16"/>
          <p:cNvSpPr>
            <a:spLocks noGrp="1"/>
          </p:cNvSpPr>
          <p:nvPr>
            <p:ph type="body" sz="quarter" idx="23" hasCustomPrompt="1"/>
          </p:nvPr>
        </p:nvSpPr>
        <p:spPr>
          <a:xfrm>
            <a:off x="627644" y="6015124"/>
            <a:ext cx="5004000" cy="389360"/>
          </a:xfrm>
        </p:spPr>
        <p:txBody>
          <a:bodyPr lIns="0" rIns="0" anchor="t" anchorCtr="0">
            <a:noAutofit/>
          </a:bodyPr>
          <a:lstStyle>
            <a:lvl1pPr marL="0" indent="0">
              <a:buNone/>
              <a:defRPr sz="1600">
                <a:solidFill>
                  <a:srgbClr val="000000"/>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Datum</a:t>
            </a:r>
          </a:p>
        </p:txBody>
      </p:sp>
    </p:spTree>
    <p:extLst>
      <p:ext uri="{BB962C8B-B14F-4D97-AF65-F5344CB8AC3E}">
        <p14:creationId xmlns:p14="http://schemas.microsoft.com/office/powerpoint/2010/main" val="359031982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rgbClr val="EFA7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t" anchorCtr="0">
            <a:normAutofit/>
          </a:bodyPr>
          <a:lstStyle>
            <a:lvl1pPr algn="l">
              <a:defRPr sz="3600">
                <a:solidFill>
                  <a:schemeClr val="bg1"/>
                </a:solidFill>
              </a:defRPr>
            </a:lvl1pPr>
          </a:lstStyle>
          <a:p>
            <a:r>
              <a:rPr lang="nl-NL" dirty="0"/>
              <a:t>Klik om de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8" name="Tijdelijke aanduiding voor dianummer 17"/>
          <p:cNvSpPr>
            <a:spLocks noGrp="1"/>
          </p:cNvSpPr>
          <p:nvPr>
            <p:ph type="sldNum" sz="quarter" idx="22"/>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rgbClr val="EFA724"/>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rgbClr val="EFA724"/>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rgbClr val="EFA724"/>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rgbClr val="EFA724"/>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rgbClr val="EFA724"/>
                </a:solidFill>
              </a:defRPr>
            </a:lvl1pPr>
          </a:lstStyle>
          <a:p>
            <a:pPr lvl="0"/>
            <a:r>
              <a:rPr lang="nl-NL" dirty="0"/>
              <a:t>#</a:t>
            </a:r>
          </a:p>
        </p:txBody>
      </p:sp>
      <p:pic>
        <p:nvPicPr>
          <p:cNvPr id="28" name="Afbeelding 27"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21"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550621887"/>
      </p:ext>
    </p:extLst>
  </p:cSld>
  <p:clrMapOvr>
    <a:masterClrMapping/>
  </p:clrMapOvr>
  <p:extLst>
    <p:ext uri="{DCECCB84-F9BA-43D5-87BE-67443E8EF086}">
      <p15:sldGuideLst xmlns:p15="http://schemas.microsoft.com/office/powerpoint/2012/main"/>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rgbClr val="EFA7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tx1"/>
              </a:buClr>
              <a:buFont typeface="+mj-lt"/>
              <a:buAutoNum type="arabicPeriod"/>
              <a:defRPr>
                <a:solidFill>
                  <a:schemeClr val="tx1"/>
                </a:solidFill>
              </a:defRPr>
            </a:lvl1pPr>
            <a:lvl2pPr marL="684000" indent="-216000">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dirty="0"/>
              <a:t>Klik om de stijl te bewerken</a:t>
            </a:r>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12"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endParaRPr lang="nl-NL" dirty="0"/>
          </a:p>
        </p:txBody>
      </p:sp>
      <p:sp>
        <p:nvSpPr>
          <p:cNvPr id="9" name="Tijdelijke aanduiding voor afbeelding 31"/>
          <p:cNvSpPr>
            <a:spLocks noGrp="1"/>
          </p:cNvSpPr>
          <p:nvPr>
            <p:ph type="pic" sz="quarter" idx="22"/>
          </p:nvPr>
        </p:nvSpPr>
        <p:spPr>
          <a:xfrm>
            <a:off x="-3175" y="0"/>
            <a:ext cx="610478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0" anchor="ctr" anchorCtr="0">
            <a:noAutofit/>
          </a:bodyPr>
          <a:lstStyle/>
          <a:p>
            <a:r>
              <a:rPr lang="nl-NL" dirty="0"/>
              <a:t>Klik op het pictogram als u een afbeelding wilt toevoegen</a:t>
            </a:r>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4"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848323610"/>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3_Inhoudsopgave met afbeelding">
    <p:spTree>
      <p:nvGrpSpPr>
        <p:cNvPr id="1" name=""/>
        <p:cNvGrpSpPr/>
        <p:nvPr/>
      </p:nvGrpSpPr>
      <p:grpSpPr>
        <a:xfrm>
          <a:off x="0" y="0"/>
          <a:ext cx="0" cy="0"/>
          <a:chOff x="0" y="0"/>
          <a:chExt cx="0" cy="0"/>
        </a:xfrm>
      </p:grpSpPr>
      <p:sp>
        <p:nvSpPr>
          <p:cNvPr id="16" name="Rechthoek 15"/>
          <p:cNvSpPr/>
          <p:nvPr userDrawn="1"/>
        </p:nvSpPr>
        <p:spPr>
          <a:xfrm>
            <a:off x="0" y="0"/>
            <a:ext cx="6096000" cy="6858000"/>
          </a:xfrm>
          <a:prstGeom prst="rect">
            <a:avLst/>
          </a:prstGeom>
          <a:solidFill>
            <a:srgbClr val="EFA7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7" name="Tijdelijke aanduiding voor tekst 11"/>
          <p:cNvSpPr>
            <a:spLocks noGrp="1"/>
          </p:cNvSpPr>
          <p:nvPr>
            <p:ph type="body" sz="quarter" idx="13"/>
          </p:nvPr>
        </p:nvSpPr>
        <p:spPr>
          <a:xfrm>
            <a:off x="638114" y="2289600"/>
            <a:ext cx="5004000" cy="3931813"/>
          </a:xfrm>
        </p:spPr>
        <p:txBody>
          <a:bodyPr/>
          <a:lstStyle>
            <a:lvl1pPr marL="457200" indent="-457200">
              <a:buClr>
                <a:schemeClr val="tx1"/>
              </a:buClr>
              <a:buFont typeface="+mj-lt"/>
              <a:buAutoNum type="arabicPeriod"/>
              <a:defRPr>
                <a:solidFill>
                  <a:srgbClr val="000000"/>
                </a:solidFill>
              </a:defRPr>
            </a:lvl1pPr>
            <a:lvl2pPr marL="684000" indent="-216000">
              <a:buClr>
                <a:schemeClr val="tx1"/>
              </a:buClr>
              <a:defRPr>
                <a:solidFill>
                  <a:srgbClr val="000000"/>
                </a:solidFill>
              </a:defRPr>
            </a:lvl2pPr>
            <a:lvl3pPr>
              <a:buClr>
                <a:schemeClr val="tx1"/>
              </a:buClr>
              <a:defRPr>
                <a:solidFill>
                  <a:srgbClr val="000000"/>
                </a:solidFill>
              </a:defRPr>
            </a:lvl3pPr>
            <a:lvl4pPr>
              <a:buClr>
                <a:schemeClr val="tx1"/>
              </a:buClr>
              <a:defRPr>
                <a:solidFill>
                  <a:srgbClr val="000000"/>
                </a:solidFill>
              </a:defRPr>
            </a:lvl4pPr>
            <a:lvl5pPr>
              <a:buClr>
                <a:schemeClr val="tx1"/>
              </a:buClr>
              <a:defRPr>
                <a:solidFill>
                  <a:srgbClr val="000000"/>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21" name="Titel 5"/>
          <p:cNvSpPr txBox="1">
            <a:spLocks/>
          </p:cNvSpPr>
          <p:nvPr userDrawn="1"/>
        </p:nvSpPr>
        <p:spPr>
          <a:xfrm>
            <a:off x="626672" y="1051200"/>
            <a:ext cx="5004000" cy="948047"/>
          </a:xfrm>
          <a:prstGeom prst="rect">
            <a:avLst/>
          </a:prstGeom>
        </p:spPr>
        <p:txBody>
          <a:bodyPr vert="horz" lIns="0" tIns="0" rIns="0" bIns="0" rtlCol="0" anchor="t" anchorCtr="0">
            <a:normAutofit lnSpcReduction="10000"/>
          </a:bodyPr>
          <a:lstStyle>
            <a:lvl1pPr algn="l" defTabSz="914400" rtl="0" eaLnBrk="1" latinLnBrk="0" hangingPunct="1">
              <a:lnSpc>
                <a:spcPct val="90000"/>
              </a:lnSpc>
              <a:spcBef>
                <a:spcPct val="0"/>
              </a:spcBef>
              <a:buNone/>
              <a:defRPr sz="3600" b="0" kern="1200" baseline="0">
                <a:solidFill>
                  <a:schemeClr val="bg1"/>
                </a:solidFill>
                <a:latin typeface="+mj-lt"/>
                <a:ea typeface="+mj-ea"/>
                <a:cs typeface="+mj-cs"/>
              </a:defRPr>
            </a:lvl1pPr>
          </a:lstStyle>
          <a:p>
            <a:r>
              <a:rPr lang="nl-NL"/>
              <a:t>Klik om de stijl te bewerken</a:t>
            </a:r>
            <a:endParaRPr lang="nl-NL" dirty="0"/>
          </a:p>
        </p:txBody>
      </p:sp>
      <p:sp>
        <p:nvSpPr>
          <p:cNvPr id="9"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334873690"/>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1_Inhoudsopgave met afbeelding">
    <p:spTree>
      <p:nvGrpSpPr>
        <p:cNvPr id="1" name=""/>
        <p:cNvGrpSpPr/>
        <p:nvPr/>
      </p:nvGrpSpPr>
      <p:grpSpPr>
        <a:xfrm>
          <a:off x="0" y="0"/>
          <a:ext cx="0" cy="0"/>
          <a:chOff x="0" y="0"/>
          <a:chExt cx="0" cy="0"/>
        </a:xfrm>
      </p:grpSpPr>
      <p:sp>
        <p:nvSpPr>
          <p:cNvPr id="12"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endParaRPr lang="nl-NL" dirty="0"/>
          </a:p>
        </p:txBody>
      </p:sp>
      <p:sp>
        <p:nvSpPr>
          <p:cNvPr id="9" name="Tijdelijke aanduiding voor afbeelding 31"/>
          <p:cNvSpPr>
            <a:spLocks noGrp="1"/>
          </p:cNvSpPr>
          <p:nvPr>
            <p:ph type="pic" sz="quarter" idx="22"/>
          </p:nvPr>
        </p:nvSpPr>
        <p:spPr>
          <a:xfrm>
            <a:off x="-3175" y="0"/>
            <a:ext cx="610478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0" anchor="ctr" anchorCtr="0">
            <a:noAutofit/>
          </a:bodyPr>
          <a:lstStyle/>
          <a:p>
            <a:r>
              <a:rPr lang="nl-NL" dirty="0"/>
              <a:t>Klik op het pictogram als u een afbeelding wilt toevoegen</a:t>
            </a:r>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5" name="Tijdelijke aanduiding voor inhoud 5"/>
          <p:cNvSpPr>
            <a:spLocks noGrp="1"/>
          </p:cNvSpPr>
          <p:nvPr>
            <p:ph sz="quarter" idx="4" hasCustomPrompt="1"/>
          </p:nvPr>
        </p:nvSpPr>
        <p:spPr>
          <a:xfrm>
            <a:off x="6553200" y="2288384"/>
            <a:ext cx="5005388" cy="3936020"/>
          </a:xfrm>
          <a:noFill/>
        </p:spPr>
        <p:txBody>
          <a:bodyPr lIns="0" tIns="0" rIns="0" bIns="0"/>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rgbClr val="EFA724"/>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6" name="Tijdelijke aanduiding voor dianummer 17"/>
          <p:cNvSpPr>
            <a:spLocks noGrp="1"/>
          </p:cNvSpPr>
          <p:nvPr>
            <p:ph type="sldNum" sz="quarter" idx="23"/>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18" name="Titel 5"/>
          <p:cNvSpPr>
            <a:spLocks noGrp="1"/>
          </p:cNvSpPr>
          <p:nvPr>
            <p:ph type="title"/>
          </p:nvPr>
        </p:nvSpPr>
        <p:spPr>
          <a:xfrm>
            <a:off x="6553200" y="1051200"/>
            <a:ext cx="5004000" cy="948047"/>
          </a:xfrm>
        </p:spPr>
        <p:txBody>
          <a:bodyPr/>
          <a:lstStyle>
            <a:lvl1pPr>
              <a:defRPr>
                <a:solidFill>
                  <a:srgbClr val="EFA724"/>
                </a:solidFill>
              </a:defRPr>
            </a:lvl1pPr>
          </a:lstStyle>
          <a:p>
            <a:r>
              <a:rPr lang="nl-NL" dirty="0"/>
              <a:t>Klik om de stijl te bewerken</a:t>
            </a:r>
          </a:p>
        </p:txBody>
      </p:sp>
      <p:sp>
        <p:nvSpPr>
          <p:cNvPr id="11"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41447909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10" name="Tijdelijke aanduiding voor inhoud 9"/>
          <p:cNvSpPr>
            <a:spLocks noGrp="1"/>
          </p:cNvSpPr>
          <p:nvPr>
            <p:ph sz="quarter" idx="13" hasCustomPrompt="1"/>
          </p:nvPr>
        </p:nvSpPr>
        <p:spPr>
          <a:xfrm>
            <a:off x="6554588" y="1052513"/>
            <a:ext cx="5004000" cy="5168900"/>
          </a:xfrm>
        </p:spPr>
        <p:txBody>
          <a:bodyPr/>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7" name="Titel 5"/>
          <p:cNvSpPr>
            <a:spLocks noGrp="1"/>
          </p:cNvSpPr>
          <p:nvPr>
            <p:ph type="title"/>
          </p:nvPr>
        </p:nvSpPr>
        <p:spPr>
          <a:xfrm>
            <a:off x="638113" y="1051200"/>
            <a:ext cx="5004000" cy="948047"/>
          </a:xfrm>
        </p:spPr>
        <p:txBody>
          <a:bodyPr/>
          <a:lstStyle>
            <a:lvl1pPr>
              <a:defRPr>
                <a:solidFill>
                  <a:srgbClr val="017BC6"/>
                </a:solidFill>
              </a:defRPr>
            </a:lvl1pPr>
          </a:lstStyle>
          <a:p>
            <a:r>
              <a:rPr lang="nl-NL" dirty="0"/>
              <a:t>Klik om de stijl te bewerken</a:t>
            </a:r>
          </a:p>
        </p:txBody>
      </p:sp>
      <p:sp>
        <p:nvSpPr>
          <p:cNvPr id="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569135756"/>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2_Inhoudsopgave met afbeelding">
    <p:spTree>
      <p:nvGrpSpPr>
        <p:cNvPr id="1" name=""/>
        <p:cNvGrpSpPr/>
        <p:nvPr/>
      </p:nvGrpSpPr>
      <p:grpSpPr>
        <a:xfrm>
          <a:off x="0" y="0"/>
          <a:ext cx="0" cy="0"/>
          <a:chOff x="0" y="0"/>
          <a:chExt cx="0" cy="0"/>
        </a:xfrm>
      </p:grpSpPr>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5" name="Tijdelijke aanduiding voor inhoud 5"/>
          <p:cNvSpPr>
            <a:spLocks noGrp="1"/>
          </p:cNvSpPr>
          <p:nvPr>
            <p:ph sz="quarter" idx="4" hasCustomPrompt="1"/>
          </p:nvPr>
        </p:nvSpPr>
        <p:spPr>
          <a:xfrm>
            <a:off x="638113" y="2288384"/>
            <a:ext cx="5005388" cy="3936020"/>
          </a:xfrm>
          <a:noFill/>
        </p:spPr>
        <p:txBody>
          <a:bodyPr lIns="0" tIns="0" rIns="0" bIns="0"/>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rgbClr val="EFA724"/>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7"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20" name="Tijdelijke aanduiding voor dianummer 18"/>
          <p:cNvSpPr txBox="1">
            <a:spLocks/>
          </p:cNvSpPr>
          <p:nvPr userDrawn="1"/>
        </p:nvSpPr>
        <p:spPr>
          <a:xfrm>
            <a:off x="6705599" y="6329302"/>
            <a:ext cx="5005389" cy="322075"/>
          </a:xfrm>
          <a:prstGeom prst="rect">
            <a:avLst/>
          </a:prstGeom>
        </p:spPr>
        <p:txBody>
          <a:bodyPr vert="horz" lIns="0" tIns="0" rIns="0" bIns="0" rtlCol="0" anchor="ctr" anchorCtr="0"/>
          <a:lstStyle>
            <a:defPPr>
              <a:defRPr lang="nl-NL"/>
            </a:defPPr>
            <a:lvl1pPr marL="0" algn="r" defTabSz="914400" rtl="0" eaLnBrk="1" latinLnBrk="0" hangingPunct="1">
              <a:defRPr sz="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0A0A6AF-03C5-477E-939A-E28F7E7F05EA}" type="slidenum">
              <a:rPr lang="nl-NL" smtClean="0"/>
              <a:pPr/>
              <a:t>‹nr.›</a:t>
            </a:fld>
            <a:endParaRPr lang="nl-NL" dirty="0"/>
          </a:p>
        </p:txBody>
      </p:sp>
      <p:sp>
        <p:nvSpPr>
          <p:cNvPr id="22" name="Titel 5"/>
          <p:cNvSpPr>
            <a:spLocks noGrp="1"/>
          </p:cNvSpPr>
          <p:nvPr>
            <p:ph type="title"/>
          </p:nvPr>
        </p:nvSpPr>
        <p:spPr>
          <a:xfrm>
            <a:off x="638113" y="1051200"/>
            <a:ext cx="5004000" cy="948047"/>
          </a:xfrm>
        </p:spPr>
        <p:txBody>
          <a:bodyPr/>
          <a:lstStyle>
            <a:lvl1pPr>
              <a:defRPr>
                <a:solidFill>
                  <a:srgbClr val="EFA724"/>
                </a:solidFill>
              </a:defRPr>
            </a:lvl1pPr>
          </a:lstStyle>
          <a:p>
            <a:r>
              <a:rPr lang="nl-NL" dirty="0"/>
              <a:t>Klik om de stijl te bewerken</a:t>
            </a:r>
          </a:p>
        </p:txBody>
      </p:sp>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790309605"/>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16" name="Tijdelijke aanduiding voor dianummer 15"/>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3" name="Tijdelijke aanduiding voor inhoud 3"/>
          <p:cNvSpPr>
            <a:spLocks noGrp="1"/>
          </p:cNvSpPr>
          <p:nvPr>
            <p:ph sz="half" idx="2" hasCustomPrompt="1"/>
          </p:nvPr>
        </p:nvSpPr>
        <p:spPr>
          <a:xfrm>
            <a:off x="635001" y="2656246"/>
            <a:ext cx="5004000" cy="3304994"/>
          </a:xfrm>
          <a:noFill/>
        </p:spPr>
        <p:txBody>
          <a:bodyPr lIns="0" tIns="0" rIns="0" bIns="0"/>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rgbClr val="EFA724"/>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4" name="Tijdelijke aanduiding voor inhoud 5"/>
          <p:cNvSpPr>
            <a:spLocks noGrp="1"/>
          </p:cNvSpPr>
          <p:nvPr>
            <p:ph sz="quarter" idx="4" hasCustomPrompt="1"/>
          </p:nvPr>
        </p:nvSpPr>
        <p:spPr>
          <a:xfrm>
            <a:off x="6553200" y="2656246"/>
            <a:ext cx="5005388" cy="3293552"/>
          </a:xfrm>
          <a:noFill/>
        </p:spPr>
        <p:txBody>
          <a:bodyPr lIns="0" tIns="0" rIns="0" bIns="0"/>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rgbClr val="EFA724"/>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7" name="Titel 1"/>
          <p:cNvSpPr>
            <a:spLocks noGrp="1"/>
          </p:cNvSpPr>
          <p:nvPr>
            <p:ph type="title"/>
          </p:nvPr>
        </p:nvSpPr>
        <p:spPr>
          <a:xfrm>
            <a:off x="635000" y="1052513"/>
            <a:ext cx="10923588" cy="949823"/>
          </a:xfrm>
        </p:spPr>
        <p:txBody>
          <a:bodyPr/>
          <a:lstStyle>
            <a:lvl1pPr>
              <a:defRPr>
                <a:solidFill>
                  <a:srgbClr val="EFA724"/>
                </a:solidFill>
              </a:defRPr>
            </a:lvl1pPr>
          </a:lstStyle>
          <a:p>
            <a:r>
              <a:rPr lang="nl-NL" dirty="0"/>
              <a:t>Klik om de stijl te bewerken</a:t>
            </a:r>
          </a:p>
        </p:txBody>
      </p:sp>
      <p:sp>
        <p:nvSpPr>
          <p:cNvPr id="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229988046"/>
      </p:ext>
    </p:extLst>
  </p:cSld>
  <p:clrMapOvr>
    <a:masterClrMapping/>
  </p:clrMapOvr>
  <p:extLst>
    <p:ext uri="{DCECCB84-F9BA-43D5-87BE-67443E8EF086}">
      <p15:sldGuideLst xmlns:p15="http://schemas.microsoft.com/office/powerpoint/2012/main"/>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1_Twee objecten">
    <p:spTree>
      <p:nvGrpSpPr>
        <p:cNvPr id="1" name=""/>
        <p:cNvGrpSpPr/>
        <p:nvPr/>
      </p:nvGrpSpPr>
      <p:grpSpPr>
        <a:xfrm>
          <a:off x="0" y="0"/>
          <a:ext cx="0" cy="0"/>
          <a:chOff x="0" y="0"/>
          <a:chExt cx="0" cy="0"/>
        </a:xfrm>
      </p:grpSpPr>
      <p:sp>
        <p:nvSpPr>
          <p:cNvPr id="16" name="Tijdelijke aanduiding voor dianummer 15"/>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3" name="Tijdelijke aanduiding voor inhoud 2"/>
          <p:cNvSpPr>
            <a:spLocks noGrp="1"/>
          </p:cNvSpPr>
          <p:nvPr>
            <p:ph sz="half" idx="18" hasCustomPrompt="1"/>
          </p:nvPr>
        </p:nvSpPr>
        <p:spPr>
          <a:xfrm>
            <a:off x="635000" y="2093404"/>
            <a:ext cx="3312205" cy="2030631"/>
          </a:xfrm>
        </p:spPr>
        <p:txBody>
          <a:bodyPr/>
          <a:lstStyle>
            <a:lvl1pPr>
              <a:buClr>
                <a:srgbClr val="EFA724"/>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4" name="Tijdelijke aanduiding voor inhoud 2"/>
          <p:cNvSpPr>
            <a:spLocks noGrp="1"/>
          </p:cNvSpPr>
          <p:nvPr>
            <p:ph sz="half" idx="19" hasCustomPrompt="1"/>
          </p:nvPr>
        </p:nvSpPr>
        <p:spPr>
          <a:xfrm>
            <a:off x="635000" y="4244484"/>
            <a:ext cx="3312205" cy="2030631"/>
          </a:xfrm>
        </p:spPr>
        <p:txBody>
          <a:bodyPr/>
          <a:lstStyle>
            <a:lvl1pPr>
              <a:buClr>
                <a:srgbClr val="EFA724"/>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5" name="Tijdelijke aanduiding voor inhoud 2"/>
          <p:cNvSpPr>
            <a:spLocks noGrp="1"/>
          </p:cNvSpPr>
          <p:nvPr>
            <p:ph sz="half" idx="20" hasCustomPrompt="1"/>
          </p:nvPr>
        </p:nvSpPr>
        <p:spPr>
          <a:xfrm>
            <a:off x="4444911" y="2093404"/>
            <a:ext cx="3312205" cy="2030631"/>
          </a:xfrm>
        </p:spPr>
        <p:txBody>
          <a:bodyPr/>
          <a:lstStyle>
            <a:lvl1pPr>
              <a:buClr>
                <a:srgbClr val="EFA724"/>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20" name="Titel 1"/>
          <p:cNvSpPr>
            <a:spLocks noGrp="1"/>
          </p:cNvSpPr>
          <p:nvPr>
            <p:ph type="title"/>
          </p:nvPr>
        </p:nvSpPr>
        <p:spPr>
          <a:xfrm>
            <a:off x="635000" y="1052513"/>
            <a:ext cx="10923588" cy="949823"/>
          </a:xfrm>
        </p:spPr>
        <p:txBody>
          <a:bodyPr/>
          <a:lstStyle>
            <a:lvl1pPr>
              <a:defRPr>
                <a:solidFill>
                  <a:srgbClr val="EFA724"/>
                </a:solidFill>
              </a:defRPr>
            </a:lvl1pPr>
          </a:lstStyle>
          <a:p>
            <a:r>
              <a:rPr lang="nl-NL" dirty="0"/>
              <a:t>Klik om de stijl te bewerken</a:t>
            </a:r>
          </a:p>
        </p:txBody>
      </p:sp>
      <p:sp>
        <p:nvSpPr>
          <p:cNvPr id="11" name="Tijdelijke aanduiding voor inhoud 2"/>
          <p:cNvSpPr>
            <a:spLocks noGrp="1"/>
          </p:cNvSpPr>
          <p:nvPr>
            <p:ph sz="half" idx="24" hasCustomPrompt="1"/>
          </p:nvPr>
        </p:nvSpPr>
        <p:spPr>
          <a:xfrm>
            <a:off x="4444911" y="4244485"/>
            <a:ext cx="3312205" cy="2030631"/>
          </a:xfrm>
        </p:spPr>
        <p:txBody>
          <a:bodyPr/>
          <a:lstStyle>
            <a:lvl1pPr>
              <a:buClr>
                <a:srgbClr val="EFA724"/>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2" name="Tijdelijke aanduiding voor inhoud 2"/>
          <p:cNvSpPr>
            <a:spLocks noGrp="1"/>
          </p:cNvSpPr>
          <p:nvPr>
            <p:ph sz="half" idx="25" hasCustomPrompt="1"/>
          </p:nvPr>
        </p:nvSpPr>
        <p:spPr>
          <a:xfrm>
            <a:off x="8243380" y="4244485"/>
            <a:ext cx="3312205" cy="2030631"/>
          </a:xfrm>
        </p:spPr>
        <p:txBody>
          <a:bodyPr/>
          <a:lstStyle>
            <a:lvl1pPr>
              <a:buClr>
                <a:srgbClr val="EFA724"/>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21" name="Tijdelijke aanduiding voor inhoud 2"/>
          <p:cNvSpPr>
            <a:spLocks noGrp="1"/>
          </p:cNvSpPr>
          <p:nvPr>
            <p:ph sz="half" idx="26" hasCustomPrompt="1"/>
          </p:nvPr>
        </p:nvSpPr>
        <p:spPr>
          <a:xfrm>
            <a:off x="8243380" y="2093404"/>
            <a:ext cx="3312205" cy="2030631"/>
          </a:xfrm>
        </p:spPr>
        <p:txBody>
          <a:bodyPr/>
          <a:lstStyle>
            <a:lvl1pPr>
              <a:buClr>
                <a:srgbClr val="EFA724"/>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973134806"/>
      </p:ext>
    </p:extLst>
  </p:cSld>
  <p:clrMapOvr>
    <a:masterClrMapping/>
  </p:clrMapOvr>
  <p:extLst>
    <p:ext uri="{DCECCB84-F9BA-43D5-87BE-67443E8EF086}">
      <p15:sldGuideLst xmlns:p15="http://schemas.microsoft.com/office/powerpoint/2012/main"/>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065754"/>
            <a:ext cx="5004000" cy="531561"/>
          </a:xfrm>
          <a:noFill/>
        </p:spPr>
        <p:txBody>
          <a:bodyPr lIns="0" tIns="0" rIns="0" bIns="0" anchor="t" anchorCtr="0">
            <a:noAutofit/>
          </a:bodyPr>
          <a:lstStyle>
            <a:lvl1pPr marL="0" indent="0">
              <a:buNone/>
              <a:defRPr sz="1800" b="1" cap="none" baseline="0">
                <a:solidFill>
                  <a:srgbClr val="EFA72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 om de modelstijlen te bewerken</a:t>
            </a:r>
          </a:p>
        </p:txBody>
      </p:sp>
      <p:sp>
        <p:nvSpPr>
          <p:cNvPr id="4" name="Tijdelijke aanduiding voor inhoud 3"/>
          <p:cNvSpPr>
            <a:spLocks noGrp="1"/>
          </p:cNvSpPr>
          <p:nvPr>
            <p:ph sz="half" idx="2" hasCustomPrompt="1"/>
          </p:nvPr>
        </p:nvSpPr>
        <p:spPr>
          <a:xfrm>
            <a:off x="635001" y="2656246"/>
            <a:ext cx="5004000" cy="3304994"/>
          </a:xfrm>
          <a:noFill/>
        </p:spPr>
        <p:txBody>
          <a:bodyPr lIns="0" tIns="0" rIns="0" bIns="0"/>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rgbClr val="EFA724"/>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tekst 4"/>
          <p:cNvSpPr>
            <a:spLocks noGrp="1"/>
          </p:cNvSpPr>
          <p:nvPr>
            <p:ph type="body" sz="quarter" idx="3" hasCustomPrompt="1"/>
          </p:nvPr>
        </p:nvSpPr>
        <p:spPr>
          <a:xfrm>
            <a:off x="6553200" y="2065755"/>
            <a:ext cx="5004000" cy="543003"/>
          </a:xfrm>
          <a:noFill/>
        </p:spPr>
        <p:txBody>
          <a:bodyPr lIns="0" tIns="0" rIns="0" bIns="0" anchor="t" anchorCtr="0">
            <a:noAutofit/>
          </a:bodyPr>
          <a:lstStyle>
            <a:lvl1pPr marL="0" indent="0">
              <a:buNone/>
              <a:defRPr sz="1800" b="1" cap="none" baseline="0">
                <a:solidFill>
                  <a:srgbClr val="EFA72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 om de modelstijlen te bewerken</a:t>
            </a:r>
          </a:p>
        </p:txBody>
      </p:sp>
      <p:sp>
        <p:nvSpPr>
          <p:cNvPr id="6" name="Tijdelijke aanduiding voor inhoud 5"/>
          <p:cNvSpPr>
            <a:spLocks noGrp="1"/>
          </p:cNvSpPr>
          <p:nvPr>
            <p:ph sz="quarter" idx="4" hasCustomPrompt="1"/>
          </p:nvPr>
        </p:nvSpPr>
        <p:spPr>
          <a:xfrm>
            <a:off x="6553200" y="2656246"/>
            <a:ext cx="5005388" cy="3293552"/>
          </a:xfrm>
          <a:noFill/>
        </p:spPr>
        <p:txBody>
          <a:bodyPr lIns="0" tIns="0" rIns="0" bIns="0"/>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rgbClr val="EFA724"/>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8" name="Tijdelijke aanduiding voor dianummer 17"/>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7" name="Titel 1"/>
          <p:cNvSpPr>
            <a:spLocks noGrp="1"/>
          </p:cNvSpPr>
          <p:nvPr>
            <p:ph type="title"/>
          </p:nvPr>
        </p:nvSpPr>
        <p:spPr>
          <a:xfrm>
            <a:off x="635000" y="1052513"/>
            <a:ext cx="10923588" cy="949823"/>
          </a:xfrm>
        </p:spPr>
        <p:txBody>
          <a:bodyPr/>
          <a:lstStyle>
            <a:lvl1pPr>
              <a:defRPr>
                <a:solidFill>
                  <a:srgbClr val="EFA724"/>
                </a:solidFill>
              </a:defRPr>
            </a:lvl1pPr>
          </a:lstStyle>
          <a:p>
            <a:r>
              <a:rPr lang="nl-NL" dirty="0"/>
              <a:t>Klik om de stijl te bewerken</a:t>
            </a:r>
          </a:p>
        </p:txBody>
      </p:sp>
      <p:sp>
        <p:nvSpPr>
          <p:cNvPr id="10"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776636716"/>
      </p:ext>
    </p:extLst>
  </p:cSld>
  <p:clrMapOvr>
    <a:masterClrMapping/>
  </p:clrMapOvr>
  <p:extLst>
    <p:ext uri="{DCECCB84-F9BA-43D5-87BE-67443E8EF086}">
      <p15:sldGuideLst xmlns:p15="http://schemas.microsoft.com/office/powerpoint/2012/main">
        <p15:guide id="1" pos="3988" userDrawn="1">
          <p15:clr>
            <a:srgbClr val="FBAE40"/>
          </p15:clr>
        </p15:guide>
        <p15:guide id="2" pos="3693" userDrawn="1">
          <p15:clr>
            <a:srgbClr val="FBAE40"/>
          </p15:clr>
        </p15:guide>
        <p15:guide id="3" orient="horz" pos="1661" userDrawn="1">
          <p15:clr>
            <a:srgbClr val="FBAE40"/>
          </p15:clr>
        </p15:guide>
      </p15:sldGuideLst>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hasCustomPrompt="1"/>
          </p:nvPr>
        </p:nvSpPr>
        <p:spPr>
          <a:xfrm>
            <a:off x="635000" y="2070987"/>
            <a:ext cx="10923588" cy="4150426"/>
          </a:xfrm>
        </p:spPr>
        <p:txBody>
          <a:bodyPr numCol="1" spcCol="468000"/>
          <a:lstStyle>
            <a:lvl1pPr>
              <a:buClr>
                <a:srgbClr val="EFA724"/>
              </a:buClr>
              <a:defRPr/>
            </a:lvl1pPr>
            <a:lvl2pPr>
              <a:buClr>
                <a:srgbClr val="EFA724"/>
              </a:buClr>
              <a:defRPr/>
            </a:lvl2pPr>
            <a:lvl3pPr>
              <a:buClr>
                <a:srgbClr val="EFA724"/>
              </a:buClr>
              <a:defRPr/>
            </a:lvl3pPr>
            <a:lvl4pPr>
              <a:buClr>
                <a:srgbClr val="EFA724"/>
              </a:buClr>
              <a:defRPr/>
            </a:lvl4pPr>
            <a:lvl5pPr>
              <a:buClr>
                <a:srgbClr val="EFA724"/>
              </a:buClr>
              <a:defRPr>
                <a:solidFill>
                  <a:srgbClr val="EFA724"/>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5" name="Tijdelijke aanduiding voor dianummer 14"/>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2" name="Titel 1"/>
          <p:cNvSpPr>
            <a:spLocks noGrp="1"/>
          </p:cNvSpPr>
          <p:nvPr>
            <p:ph type="title"/>
          </p:nvPr>
        </p:nvSpPr>
        <p:spPr>
          <a:xfrm>
            <a:off x="635000" y="1052513"/>
            <a:ext cx="10923588" cy="949823"/>
          </a:xfrm>
        </p:spPr>
        <p:txBody>
          <a:bodyPr/>
          <a:lstStyle>
            <a:lvl1pPr>
              <a:defRPr>
                <a:solidFill>
                  <a:srgbClr val="EFA724"/>
                </a:solidFill>
              </a:defRPr>
            </a:lvl1pPr>
          </a:lstStyle>
          <a:p>
            <a:r>
              <a:rPr lang="nl-NL" dirty="0"/>
              <a:t>Klik om de stijl te bewerken</a:t>
            </a:r>
          </a:p>
        </p:txBody>
      </p:sp>
      <p:sp>
        <p:nvSpPr>
          <p:cNvPr id="7"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4094922036"/>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3" name="Tijdelijke aanduiding voor dianummer 12"/>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5"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384597891"/>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10" name="Tijdelijke aanduiding voor inhoud 9"/>
          <p:cNvSpPr>
            <a:spLocks noGrp="1"/>
          </p:cNvSpPr>
          <p:nvPr>
            <p:ph sz="quarter" idx="13" hasCustomPrompt="1"/>
          </p:nvPr>
        </p:nvSpPr>
        <p:spPr>
          <a:xfrm>
            <a:off x="6554588" y="1052513"/>
            <a:ext cx="5004000" cy="5168900"/>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rgbClr val="EFA724"/>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7" name="Titel 5"/>
          <p:cNvSpPr>
            <a:spLocks noGrp="1"/>
          </p:cNvSpPr>
          <p:nvPr>
            <p:ph type="title"/>
          </p:nvPr>
        </p:nvSpPr>
        <p:spPr>
          <a:xfrm>
            <a:off x="638113" y="1051200"/>
            <a:ext cx="5004000" cy="948047"/>
          </a:xfrm>
        </p:spPr>
        <p:txBody>
          <a:bodyPr/>
          <a:lstStyle>
            <a:lvl1pPr>
              <a:defRPr>
                <a:solidFill>
                  <a:srgbClr val="EFA724"/>
                </a:solidFill>
              </a:defRPr>
            </a:lvl1pPr>
          </a:lstStyle>
          <a:p>
            <a:r>
              <a:rPr lang="nl-NL" dirty="0"/>
              <a:t>Klik om de stijl te bewerken</a:t>
            </a:r>
          </a:p>
        </p:txBody>
      </p:sp>
      <p:sp>
        <p:nvSpPr>
          <p:cNvPr id="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460996403"/>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Grote tekst A">
    <p:bg>
      <p:bgPr>
        <a:solidFill>
          <a:srgbClr val="EFA724"/>
        </a:solidFill>
        <a:effectLst/>
      </p:bgPr>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3913279"/>
          </a:xfrm>
        </p:spPr>
        <p:txBody>
          <a:bodyPr anchor="t" anchorCtr="0">
            <a:normAutofit/>
          </a:bodyPr>
          <a:lstStyle>
            <a:lvl1pPr algn="l">
              <a:defRPr sz="8000" b="0">
                <a:solidFill>
                  <a:schemeClr val="tx1"/>
                </a:solidFill>
              </a:defRPr>
            </a:lvl1pPr>
          </a:lstStyle>
          <a:p>
            <a:r>
              <a:rPr lang="nl-NL" dirty="0"/>
              <a:t>Klik om de stijl te bewerken</a:t>
            </a:r>
          </a:p>
        </p:txBody>
      </p:sp>
      <p:sp>
        <p:nvSpPr>
          <p:cNvPr id="4" name="Ondertitel 2"/>
          <p:cNvSpPr>
            <a:spLocks noGrp="1"/>
          </p:cNvSpPr>
          <p:nvPr>
            <p:ph type="subTitle" idx="1"/>
          </p:nvPr>
        </p:nvSpPr>
        <p:spPr>
          <a:xfrm>
            <a:off x="635000" y="5077315"/>
            <a:ext cx="5461000" cy="1144098"/>
          </a:xfrm>
        </p:spPr>
        <p:txBody>
          <a:bodyPr lIns="0" tIns="0" rIns="0">
            <a:normAutofit/>
          </a:bodyPr>
          <a:lstStyle>
            <a:lvl1pPr marL="0" indent="0" algn="l">
              <a:buNone/>
              <a:defRPr sz="24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11" name="Tijdelijke aanduiding voor dianummer 10"/>
          <p:cNvSpPr>
            <a:spLocks noGrp="1"/>
          </p:cNvSpPr>
          <p:nvPr>
            <p:ph type="sldNum" sz="quarter" idx="12"/>
          </p:nvPr>
        </p:nvSpPr>
        <p:spPr>
          <a:xfrm>
            <a:off x="6553199" y="6314205"/>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sp>
        <p:nvSpPr>
          <p:cNvPr id="7"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63680263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3913279"/>
          </a:xfrm>
        </p:spPr>
        <p:txBody>
          <a:bodyPr anchor="t" anchorCtr="0">
            <a:normAutofit/>
          </a:bodyPr>
          <a:lstStyle>
            <a:lvl1pPr algn="l">
              <a:defRPr sz="8000" b="0">
                <a:solidFill>
                  <a:srgbClr val="EFA724"/>
                </a:solidFill>
              </a:defRPr>
            </a:lvl1pPr>
          </a:lstStyle>
          <a:p>
            <a:r>
              <a:rPr lang="nl-NL" dirty="0"/>
              <a:t>Klik om de stijl te bewerken</a:t>
            </a:r>
          </a:p>
        </p:txBody>
      </p:sp>
      <p:sp>
        <p:nvSpPr>
          <p:cNvPr id="4" name="Ondertitel 2"/>
          <p:cNvSpPr>
            <a:spLocks noGrp="1"/>
          </p:cNvSpPr>
          <p:nvPr>
            <p:ph type="subTitle" idx="1"/>
          </p:nvPr>
        </p:nvSpPr>
        <p:spPr>
          <a:xfrm>
            <a:off x="635000" y="5077314"/>
            <a:ext cx="4994057" cy="1144099"/>
          </a:xfrm>
        </p:spPr>
        <p:txBody>
          <a:bodyPr lIns="0" tIns="0" rIns="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8" name="Tijdelijke aanduiding voor dianummer 7"/>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6"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425584081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rgbClr val="EFA7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t" anchorCtr="0"/>
          <a:lstStyle>
            <a:lvl1pPr>
              <a:defRPr sz="4000">
                <a:solidFill>
                  <a:srgbClr val="EFA724"/>
                </a:solidFill>
              </a:defRPr>
            </a:lvl1pPr>
          </a:lstStyle>
          <a:p>
            <a:r>
              <a:rPr lang="nl-NL" dirty="0"/>
              <a:t>Klik om de stijl te bewerken</a:t>
            </a:r>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7" name="Tijdelijke aanduiding voor dianummer 14"/>
          <p:cNvSpPr>
            <a:spLocks noGrp="1"/>
          </p:cNvSpPr>
          <p:nvPr>
            <p:ph type="sldNum" sz="quarter" idx="25"/>
          </p:nvPr>
        </p:nvSpPr>
        <p:spPr>
          <a:xfrm>
            <a:off x="6553199" y="632301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2" name="Afbeelding 11"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854866495"/>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3913279"/>
          </a:xfrm>
        </p:spPr>
        <p:txBody>
          <a:bodyPr anchor="t" anchorCtr="0">
            <a:normAutofit/>
          </a:bodyPr>
          <a:lstStyle>
            <a:lvl1pPr algn="l">
              <a:defRPr sz="8000" b="0">
                <a:solidFill>
                  <a:schemeClr val="tx1"/>
                </a:solidFill>
              </a:defRPr>
            </a:lvl1pPr>
          </a:lstStyle>
          <a:p>
            <a:r>
              <a:rPr lang="nl-NL" dirty="0"/>
              <a:t>Klik om de stijl te bewerken</a:t>
            </a:r>
          </a:p>
        </p:txBody>
      </p:sp>
      <p:sp>
        <p:nvSpPr>
          <p:cNvPr id="4" name="Ondertitel 2"/>
          <p:cNvSpPr>
            <a:spLocks noGrp="1"/>
          </p:cNvSpPr>
          <p:nvPr>
            <p:ph type="subTitle" idx="1"/>
          </p:nvPr>
        </p:nvSpPr>
        <p:spPr>
          <a:xfrm>
            <a:off x="635000" y="5077315"/>
            <a:ext cx="5461000" cy="1144098"/>
          </a:xfrm>
        </p:spPr>
        <p:txBody>
          <a:bodyPr lIns="0" tIns="0" rIns="0">
            <a:normAutofit/>
          </a:bodyPr>
          <a:lstStyle>
            <a:lvl1pPr marL="0" indent="0" algn="l">
              <a:buNone/>
              <a:defRPr sz="24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11" name="Tijdelijke aanduiding voor dianummer 10"/>
          <p:cNvSpPr>
            <a:spLocks noGrp="1"/>
          </p:cNvSpPr>
          <p:nvPr>
            <p:ph type="sldNum" sz="quarter" idx="12"/>
          </p:nvPr>
        </p:nvSpPr>
        <p:spPr>
          <a:xfrm>
            <a:off x="6553199" y="6314205"/>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sp>
        <p:nvSpPr>
          <p:cNvPr id="6"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239139764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rgbClr val="EFA7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t" anchorCtr="0"/>
          <a:lstStyle>
            <a:lvl1pPr>
              <a:defRPr sz="4000">
                <a:solidFill>
                  <a:schemeClr val="bg1"/>
                </a:solidFill>
              </a:defRPr>
            </a:lvl1pPr>
          </a:lstStyle>
          <a:p>
            <a:r>
              <a:rPr lang="nl-NL"/>
              <a:t>Klik om de stijl te bewerken</a:t>
            </a:r>
            <a:endParaRPr lang="nl-NL" dirty="0"/>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rgbClr val="EFA724"/>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5" name="Tijdelijke aanduiding voor dianummer 14"/>
          <p:cNvSpPr>
            <a:spLocks noGrp="1"/>
          </p:cNvSpPr>
          <p:nvPr>
            <p:ph type="sldNum" sz="quarter" idx="13"/>
          </p:nvPr>
        </p:nvSpPr>
        <p:spPr>
          <a:xfrm>
            <a:off x="6553199" y="6325647"/>
            <a:ext cx="5005389" cy="322075"/>
          </a:xfrm>
        </p:spPr>
        <p:txBody>
          <a:bodyPr anchor="ctr" anchorCtr="0"/>
          <a:lstStyle/>
          <a:p>
            <a:fld id="{10A0A6AF-03C5-477E-939A-E28F7E7F05EA}" type="slidenum">
              <a:rPr lang="nl-NL" smtClean="0"/>
              <a:pPr/>
              <a:t>‹nr.›</a:t>
            </a:fld>
            <a:endParaRPr lang="nl-NL" dirty="0"/>
          </a:p>
        </p:txBody>
      </p:sp>
      <p:pic>
        <p:nvPicPr>
          <p:cNvPr id="12" name="Afbeelding 11"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9"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054869161"/>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8"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5" name="Tijdelijke aanduiding voor dianummer 14"/>
          <p:cNvSpPr>
            <a:spLocks noGrp="1"/>
          </p:cNvSpPr>
          <p:nvPr>
            <p:ph type="sldNum" sz="quarter" idx="25"/>
          </p:nvPr>
        </p:nvSpPr>
        <p:spPr>
          <a:xfrm>
            <a:off x="6553199" y="632936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7" name="Titel 5"/>
          <p:cNvSpPr>
            <a:spLocks noGrp="1"/>
          </p:cNvSpPr>
          <p:nvPr>
            <p:ph type="title"/>
          </p:nvPr>
        </p:nvSpPr>
        <p:spPr>
          <a:xfrm>
            <a:off x="638113" y="1051200"/>
            <a:ext cx="5004000" cy="948047"/>
          </a:xfrm>
        </p:spPr>
        <p:txBody>
          <a:bodyPr/>
          <a:lstStyle>
            <a:lvl1pPr>
              <a:defRPr>
                <a:solidFill>
                  <a:srgbClr val="EFA724"/>
                </a:solidFill>
              </a:defRPr>
            </a:lvl1pPr>
          </a:lstStyle>
          <a:p>
            <a:r>
              <a:rPr lang="nl-NL" dirty="0"/>
              <a:t>Klik om de stijl te bewerken</a:t>
            </a:r>
          </a:p>
        </p:txBody>
      </p:sp>
      <p:sp>
        <p:nvSpPr>
          <p:cNvPr id="10"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364544878"/>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0"/>
            <a:ext cx="5003800" cy="3931813"/>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rgbClr val="EFA724"/>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8" name="Tijdelijke aanduiding voor dianummer 14"/>
          <p:cNvSpPr>
            <a:spLocks noGrp="1"/>
          </p:cNvSpPr>
          <p:nvPr>
            <p:ph type="sldNum" sz="quarter" idx="27"/>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dirty="0"/>
          </a:p>
        </p:txBody>
      </p:sp>
      <p:sp>
        <p:nvSpPr>
          <p:cNvPr id="7"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0" name="Tijdelijke aanduiding voor dianummer 14"/>
          <p:cNvSpPr txBox="1">
            <a:spLocks/>
          </p:cNvSpPr>
          <p:nvPr userDrawn="1"/>
        </p:nvSpPr>
        <p:spPr>
          <a:xfrm>
            <a:off x="6552000" y="6312336"/>
            <a:ext cx="5005389" cy="322075"/>
          </a:xfrm>
          <a:prstGeom prst="rect">
            <a:avLst/>
          </a:prstGeom>
        </p:spPr>
        <p:txBody>
          <a:bodyPr vert="horz" lIns="0" tIns="0" rIns="0" bIns="0" rtlCol="0" anchor="ctr" anchorCtr="0"/>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0A0A6AF-03C5-477E-939A-E28F7E7F05EA}" type="slidenum">
              <a:rPr kumimoji="0" lang="nl-NL" sz="800" b="0" i="0" u="none" strike="noStrike" kern="1200" cap="none" spc="0" normalizeH="0" baseline="0" noProof="0" smtClean="0">
                <a:ln>
                  <a:noFill/>
                </a:ln>
                <a:solidFill>
                  <a:schemeClr val="bg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nl-NL" sz="800" b="0" i="0" u="none" strike="noStrike" kern="1200" cap="none" spc="0" normalizeH="0" baseline="0" noProof="0" dirty="0">
              <a:ln>
                <a:noFill/>
              </a:ln>
              <a:solidFill>
                <a:schemeClr val="bg1"/>
              </a:solidFill>
              <a:effectLst/>
              <a:uLnTx/>
              <a:uFillTx/>
              <a:latin typeface="+mn-lt"/>
              <a:ea typeface="+mn-ea"/>
              <a:cs typeface="+mn-cs"/>
            </a:endParaRPr>
          </a:p>
        </p:txBody>
      </p:sp>
      <p:sp>
        <p:nvSpPr>
          <p:cNvPr id="12" name="Titel 5"/>
          <p:cNvSpPr>
            <a:spLocks noGrp="1"/>
          </p:cNvSpPr>
          <p:nvPr>
            <p:ph type="title"/>
          </p:nvPr>
        </p:nvSpPr>
        <p:spPr>
          <a:xfrm>
            <a:off x="638113" y="1051200"/>
            <a:ext cx="5004000" cy="948047"/>
          </a:xfrm>
        </p:spPr>
        <p:txBody>
          <a:bodyPr/>
          <a:lstStyle>
            <a:lvl1pPr>
              <a:defRPr>
                <a:solidFill>
                  <a:srgbClr val="EFA724"/>
                </a:solidFill>
              </a:defRPr>
            </a:lvl1pPr>
          </a:lstStyle>
          <a:p>
            <a:r>
              <a:rPr lang="nl-NL" dirty="0"/>
              <a:t>Klik om de stijl te bewerken</a:t>
            </a:r>
          </a:p>
        </p:txBody>
      </p:sp>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087501825"/>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Pr>
        <a:solidFill>
          <a:srgbClr val="EFA724"/>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dirty="0"/>
              <a:t>Klik om de stijl te bewerken</a:t>
            </a:r>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3" name="Tijdelijke aanduiding voor dianummer 12"/>
          <p:cNvSpPr>
            <a:spLocks noGrp="1"/>
          </p:cNvSpPr>
          <p:nvPr>
            <p:ph type="sldNum" sz="quarter" idx="17"/>
          </p:nvPr>
        </p:nvSpPr>
        <p:spPr>
          <a:xfrm>
            <a:off x="6553199" y="6325647"/>
            <a:ext cx="5005389" cy="322075"/>
          </a:xfrm>
        </p:spPr>
        <p:txBody>
          <a:bodyPr anchor="ctr" anchorCtr="0"/>
          <a:lstStyle>
            <a:lvl1pPr>
              <a:defRPr>
                <a:solidFill>
                  <a:schemeClr val="tx2"/>
                </a:solidFill>
              </a:defRPr>
            </a:lvl1pPr>
          </a:lstStyle>
          <a:p>
            <a:fld id="{10A0A6AF-03C5-477E-939A-E28F7E7F05EA}" type="slidenum">
              <a:rPr lang="nl-NL" smtClean="0"/>
              <a:pPr/>
              <a:t>‹nr.›</a:t>
            </a:fld>
            <a:endParaRPr lang="nl-NL" dirty="0"/>
          </a:p>
        </p:txBody>
      </p:sp>
      <p:sp>
        <p:nvSpPr>
          <p:cNvPr id="9"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648000" tIns="1152000">
            <a:noAutofit/>
          </a:bodyPr>
          <a:lstStyle>
            <a:lvl1pPr>
              <a:tabLst>
                <a:tab pos="1619250" algn="l"/>
              </a:tabLst>
              <a:defRPr>
                <a:solidFill>
                  <a:schemeClr val="bg1"/>
                </a:solidFill>
              </a:defRPr>
            </a:lvl1pPr>
          </a:lstStyle>
          <a:p>
            <a:r>
              <a:rPr lang="nl-NL" dirty="0"/>
              <a:t>Klik op het pictogram als u een afbeelding wilt toevoegen</a:t>
            </a:r>
          </a:p>
        </p:txBody>
      </p:sp>
      <p:sp>
        <p:nvSpPr>
          <p:cNvPr id="8"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2462700234"/>
      </p:ext>
    </p:extLst>
  </p:cSld>
  <p:clrMapOvr>
    <a:overrideClrMapping bg1="dk1" tx1="lt1" bg2="dk2" tx2="lt2" accent1="accent1" accent2="accent2" accent3="accent3" accent4="accent4" accent5="accent5" accent6="accent6" hlink="hlink" folHlink="folHlink"/>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rgbClr val="EFA724"/>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2" name="Titel 1"/>
          <p:cNvSpPr>
            <a:spLocks noGrp="1"/>
          </p:cNvSpPr>
          <p:nvPr>
            <p:ph type="title"/>
          </p:nvPr>
        </p:nvSpPr>
        <p:spPr>
          <a:xfrm>
            <a:off x="634206" y="3888000"/>
            <a:ext cx="5004594" cy="2333413"/>
          </a:xfrm>
        </p:spPr>
        <p:txBody>
          <a:bodyPr anchor="t" anchorCtr="0"/>
          <a:lstStyle>
            <a:lvl1pPr>
              <a:defRPr>
                <a:solidFill>
                  <a:srgbClr val="EFA724"/>
                </a:solidFill>
              </a:defRPr>
            </a:lvl1pPr>
          </a:lstStyle>
          <a:p>
            <a:r>
              <a:rPr lang="nl-NL" dirty="0"/>
              <a:t>Klik om de stijl te bewerken</a:t>
            </a:r>
          </a:p>
        </p:txBody>
      </p:sp>
      <p:sp>
        <p:nvSpPr>
          <p:cNvPr id="11" name="Tijdelijke aanduiding voor dianummer 10"/>
          <p:cNvSpPr>
            <a:spLocks noGrp="1"/>
          </p:cNvSpPr>
          <p:nvPr>
            <p:ph type="sldNum" sz="quarter" idx="17"/>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7"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612000" tIns="1152000">
            <a:noAutofit/>
          </a:bodyPr>
          <a:lstStyle>
            <a:lvl1pPr>
              <a:tabLst>
                <a:tab pos="1619250" algn="l"/>
              </a:tabLst>
              <a:defRPr>
                <a:solidFill>
                  <a:schemeClr val="tx1"/>
                </a:solidFill>
              </a:defRPr>
            </a:lvl1pPr>
          </a:lstStyle>
          <a:p>
            <a:r>
              <a:rPr lang="nl-NL" dirty="0"/>
              <a:t>Klik op het pictogram als u een afbeelding wilt toevoegen</a:t>
            </a:r>
          </a:p>
        </p:txBody>
      </p:sp>
      <p:sp>
        <p:nvSpPr>
          <p:cNvPr id="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789489368"/>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Pr>
        <a:solidFill>
          <a:srgbClr val="EFA724"/>
        </a:solidFill>
        <a:effectLst/>
      </p:bgPr>
    </p:bg>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35000" y="3888000"/>
            <a:ext cx="10923588" cy="2333413"/>
          </a:xfrm>
        </p:spPr>
        <p:txBody>
          <a:bodyPr tIns="50400" numCol="1"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jdelijke aanduiding voor dianummer 9"/>
          <p:cNvSpPr>
            <a:spLocks noGrp="1"/>
          </p:cNvSpPr>
          <p:nvPr>
            <p:ph type="sldNum" sz="quarter" idx="17"/>
          </p:nvPr>
        </p:nvSpPr>
        <p:spPr>
          <a:xfrm>
            <a:off x="6553199" y="6325647"/>
            <a:ext cx="5005389" cy="322075"/>
          </a:xfrm>
        </p:spPr>
        <p:txBody>
          <a:bodyPr anchor="ctr" anchorCtr="0"/>
          <a:lstStyle>
            <a:lvl1pPr>
              <a:defRPr>
                <a:solidFill>
                  <a:schemeClr val="tx2"/>
                </a:solidFill>
              </a:defRPr>
            </a:lvl1pPr>
          </a:lstStyle>
          <a:p>
            <a:fld id="{10A0A6AF-03C5-477E-939A-E28F7E7F05EA}" type="slidenum">
              <a:rPr lang="nl-NL" smtClean="0"/>
              <a:pPr/>
              <a:t>‹nr.›</a:t>
            </a:fld>
            <a:endParaRPr lang="nl-NL" dirty="0"/>
          </a:p>
        </p:txBody>
      </p:sp>
      <p:sp>
        <p:nvSpPr>
          <p:cNvPr id="6"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612000" tIns="1152000">
            <a:noAutofit/>
          </a:bodyPr>
          <a:lstStyle>
            <a:lvl1pPr>
              <a:tabLst>
                <a:tab pos="1619250" algn="l"/>
              </a:tabLst>
              <a:defRPr>
                <a:solidFill>
                  <a:schemeClr val="bg1"/>
                </a:solidFill>
              </a:defRPr>
            </a:lvl1pPr>
          </a:lstStyle>
          <a:p>
            <a:r>
              <a:rPr lang="nl-NL" dirty="0"/>
              <a:t>Klik op het pictogram als u een afbeelding wilt toevoegen</a:t>
            </a:r>
          </a:p>
        </p:txBody>
      </p:sp>
      <p:sp>
        <p:nvSpPr>
          <p:cNvPr id="7"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3305862947"/>
      </p:ext>
    </p:extLst>
  </p:cSld>
  <p:clrMapOvr>
    <a:overrideClrMapping bg1="dk1" tx1="lt1" bg2="dk2" tx2="lt2" accent1="accent1" accent2="accent2" accent3="accent3" accent4="accent4" accent5="accent5" accent6="accent6" hlink="hlink" folHlink="folHlink"/>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35000" y="3888000"/>
            <a:ext cx="10923588" cy="2333413"/>
          </a:xfrm>
        </p:spPr>
        <p:txBody>
          <a:bodyPr tIns="50400" numCol="1" spcCol="468000"/>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rgbClr val="EFA724"/>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jdelijke aanduiding voor dianummer 9"/>
          <p:cNvSpPr>
            <a:spLocks noGrp="1"/>
          </p:cNvSpPr>
          <p:nvPr>
            <p:ph type="sldNum" sz="quarter" idx="17"/>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6"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612000" tIns="1152000">
            <a:noAutofit/>
          </a:bodyPr>
          <a:lstStyle>
            <a:lvl1pPr>
              <a:tabLst>
                <a:tab pos="1619250" algn="l"/>
              </a:tabLst>
              <a:defRPr>
                <a:solidFill>
                  <a:schemeClr val="tx1"/>
                </a:solidFill>
              </a:defRPr>
            </a:lvl1pPr>
          </a:lstStyle>
          <a:p>
            <a:r>
              <a:rPr lang="nl-NL"/>
              <a:t>Klik op het pictogram als u een afbeelding wilt toevoegen</a:t>
            </a:r>
            <a:endParaRPr lang="nl-NL" dirty="0"/>
          </a:p>
        </p:txBody>
      </p:sp>
      <p:sp>
        <p:nvSpPr>
          <p:cNvPr id="7"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632996767"/>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Pr>
        <a:solidFill>
          <a:srgbClr val="EFA724"/>
        </a:solidFill>
        <a:effectLst/>
      </p:bgPr>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schemeClr>
          </a:solidFill>
        </p:spPr>
        <p:txBody>
          <a:bodyPr wrap="square" lIns="612000">
            <a:noAutofit/>
          </a:bodyPr>
          <a:lstStyle>
            <a:lvl1pPr>
              <a:buClr>
                <a:srgbClr val="EFA724"/>
              </a:buClr>
              <a:defRPr>
                <a:solidFill>
                  <a:schemeClr val="bg1"/>
                </a:solidFill>
              </a:defRPr>
            </a:lvl1pPr>
          </a:lstStyle>
          <a:p>
            <a:r>
              <a:rPr lang="nl-NL" dirty="0"/>
              <a:t>Klik op het pictogram als u een afbeelding wilt toevoegen</a:t>
            </a:r>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de stijl te bewerken</a:t>
            </a:r>
            <a:endParaRPr lang="nl-NL" dirty="0"/>
          </a:p>
        </p:txBody>
      </p:sp>
      <p:sp>
        <p:nvSpPr>
          <p:cNvPr id="15" name="Tijdelijke aanduiding voor dianummer 14"/>
          <p:cNvSpPr>
            <a:spLocks noGrp="1"/>
          </p:cNvSpPr>
          <p:nvPr>
            <p:ph type="sldNum" sz="quarter" idx="17"/>
          </p:nvPr>
        </p:nvSpPr>
        <p:spPr>
          <a:xfrm>
            <a:off x="6553199" y="6325647"/>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sp>
        <p:nvSpPr>
          <p:cNvPr id="7"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2306803486"/>
      </p:ext>
    </p:extLst>
  </p:cSld>
  <p:clrMapOvr>
    <a:overrideClrMapping bg1="dk1" tx1="lt1" bg2="dk2" tx2="lt2" accent1="accent1" accent2="accent2" accent3="accent3" accent4="accent4" accent5="accent5" accent6="accent6" hlink="hlink" folHlink="folHlink"/>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36823" y="3430587"/>
                </a:lnTo>
                <a:lnTo>
                  <a:pt x="5862000" y="3430587"/>
                </a:lnTo>
                <a:lnTo>
                  <a:pt x="5862000" y="3430587"/>
                </a:lnTo>
                <a:lnTo>
                  <a:pt x="0" y="3430587"/>
                </a:lnTo>
                <a:lnTo>
                  <a:pt x="0" y="0"/>
                </a:lnTo>
                <a:close/>
              </a:path>
            </a:pathLst>
          </a:custGeom>
          <a:solidFill>
            <a:schemeClr val="tx1">
              <a:alpha val="10000"/>
            </a:schemeClr>
          </a:solidFill>
        </p:spPr>
        <p:txBody>
          <a:bodyPr wrap="square" lIns="612000">
            <a:noAutofit/>
          </a:bodyPr>
          <a:lstStyle/>
          <a:p>
            <a:r>
              <a:rPr lang="nl-NL" dirty="0"/>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de stijl te bewerken</a:t>
            </a:r>
            <a:endParaRPr lang="nl-NL" dirty="0"/>
          </a:p>
        </p:txBody>
      </p:sp>
      <p:sp>
        <p:nvSpPr>
          <p:cNvPr id="7" name="Tijdelijke aanduiding voor dianummer 6"/>
          <p:cNvSpPr>
            <a:spLocks noGrp="1"/>
          </p:cNvSpPr>
          <p:nvPr>
            <p:ph type="sldNum" sz="quarter" idx="17"/>
          </p:nvPr>
        </p:nvSpPr>
        <p:spPr>
          <a:xfrm>
            <a:off x="6553199" y="6325647"/>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8"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2568873432"/>
      </p:ext>
    </p:extLst>
  </p:cSld>
  <p:clrMapOvr>
    <a:overrideClrMapping bg1="lt1" tx1="dk1" bg2="lt2" tx2="dk2" accent1="accent1" accent2="accent2" accent3="accent3" accent4="accent4" accent5="accent5" accent6="accent6" hlink="hlink" folHlink="folHlink"/>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Afbeelding">
    <p:bg>
      <p:bgPr>
        <a:solidFill>
          <a:schemeClr val="bg1"/>
        </a:solidFill>
        <a:effectLst/>
      </p:bgPr>
    </p:bg>
    <p:spTree>
      <p:nvGrpSpPr>
        <p:cNvPr id="1" name=""/>
        <p:cNvGrpSpPr/>
        <p:nvPr/>
      </p:nvGrpSpPr>
      <p:grpSpPr>
        <a:xfrm>
          <a:off x="0" y="0"/>
          <a:ext cx="0" cy="0"/>
          <a:chOff x="0" y="0"/>
          <a:chExt cx="0" cy="0"/>
        </a:xfrm>
      </p:grpSpPr>
      <p:sp>
        <p:nvSpPr>
          <p:cNvPr id="4" name="Tijdelijke aanduiding voor afbeelding 11"/>
          <p:cNvSpPr>
            <a:spLocks noGrp="1"/>
          </p:cNvSpPr>
          <p:nvPr>
            <p:ph type="pic" sz="quarter" idx="14"/>
          </p:nvPr>
        </p:nvSpPr>
        <p:spPr>
          <a:xfrm>
            <a:off x="0" y="1"/>
            <a:ext cx="12192000" cy="6858000"/>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612000" tIns="1152000">
            <a:noAutofit/>
          </a:bodyPr>
          <a:lstStyle>
            <a:lvl1pPr>
              <a:tabLst>
                <a:tab pos="1619250" algn="l"/>
              </a:tabLst>
              <a:defRPr>
                <a:solidFill>
                  <a:schemeClr val="tx1"/>
                </a:solidFill>
              </a:defRPr>
            </a:lvl1pPr>
          </a:lstStyle>
          <a:p>
            <a:r>
              <a:rPr lang="nl-NL" dirty="0"/>
              <a:t>Klik op het pictogram als u een afbeelding wilt toevoegen</a:t>
            </a:r>
          </a:p>
        </p:txBody>
      </p:sp>
    </p:spTree>
    <p:extLst>
      <p:ext uri="{BB962C8B-B14F-4D97-AF65-F5344CB8AC3E}">
        <p14:creationId xmlns:p14="http://schemas.microsoft.com/office/powerpoint/2010/main" val="41310863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3913279"/>
          </a:xfrm>
        </p:spPr>
        <p:txBody>
          <a:bodyPr anchor="t" anchorCtr="0">
            <a:normAutofit/>
          </a:bodyPr>
          <a:lstStyle>
            <a:lvl1pPr algn="l">
              <a:defRPr sz="8000" b="0">
                <a:solidFill>
                  <a:srgbClr val="017BC6"/>
                </a:solidFill>
              </a:defRPr>
            </a:lvl1pPr>
          </a:lstStyle>
          <a:p>
            <a:r>
              <a:rPr lang="nl-NL" dirty="0"/>
              <a:t>Klik om de stijl te bewerken</a:t>
            </a:r>
          </a:p>
        </p:txBody>
      </p:sp>
      <p:sp>
        <p:nvSpPr>
          <p:cNvPr id="4" name="Ondertitel 2"/>
          <p:cNvSpPr>
            <a:spLocks noGrp="1"/>
          </p:cNvSpPr>
          <p:nvPr>
            <p:ph type="subTitle" idx="1"/>
          </p:nvPr>
        </p:nvSpPr>
        <p:spPr>
          <a:xfrm>
            <a:off x="635000" y="5077314"/>
            <a:ext cx="4994057" cy="1144099"/>
          </a:xfrm>
        </p:spPr>
        <p:txBody>
          <a:bodyPr lIns="0" tIns="0" rIns="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8" name="Tijdelijke aanduiding voor dianummer 7"/>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7"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87299482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userDrawn="1">
  <p:cSld name="Afbeelding met titel">
    <p:bg>
      <p:bgPr>
        <a:solidFill>
          <a:schemeClr val="bg1"/>
        </a:solidFill>
        <a:effectLst/>
      </p:bgPr>
    </p:bg>
    <p:spTree>
      <p:nvGrpSpPr>
        <p:cNvPr id="1" name=""/>
        <p:cNvGrpSpPr/>
        <p:nvPr/>
      </p:nvGrpSpPr>
      <p:grpSpPr>
        <a:xfrm>
          <a:off x="0" y="0"/>
          <a:ext cx="0" cy="0"/>
          <a:chOff x="0" y="0"/>
          <a:chExt cx="0" cy="0"/>
        </a:xfrm>
      </p:grpSpPr>
      <p:sp>
        <p:nvSpPr>
          <p:cNvPr id="6" name="Tijdelijke aanduiding voor afbeelding 11"/>
          <p:cNvSpPr>
            <a:spLocks noGrp="1"/>
          </p:cNvSpPr>
          <p:nvPr>
            <p:ph type="pic" sz="quarter" idx="14"/>
          </p:nvPr>
        </p:nvSpPr>
        <p:spPr>
          <a:xfrm>
            <a:off x="0" y="1"/>
            <a:ext cx="12192000" cy="6858000"/>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720000" tIns="1152000">
            <a:noAutofit/>
          </a:bodyPr>
          <a:lstStyle>
            <a:lvl1pPr>
              <a:tabLst>
                <a:tab pos="1619250" algn="l"/>
              </a:tabLst>
              <a:defRPr>
                <a:solidFill>
                  <a:schemeClr val="tx1"/>
                </a:solidFill>
              </a:defRPr>
            </a:lvl1pPr>
          </a:lstStyle>
          <a:p>
            <a:r>
              <a:rPr lang="nl-NL"/>
              <a:t>Klik op het pictogram als u een afbeelding wilt toevoegen</a:t>
            </a:r>
            <a:endParaRPr lang="nl-NL" dirty="0"/>
          </a:p>
        </p:txBody>
      </p:sp>
      <p:sp>
        <p:nvSpPr>
          <p:cNvPr id="5" name="Titel 4"/>
          <p:cNvSpPr>
            <a:spLocks noGrp="1"/>
          </p:cNvSpPr>
          <p:nvPr>
            <p:ph type="title"/>
          </p:nvPr>
        </p:nvSpPr>
        <p:spPr>
          <a:xfrm>
            <a:off x="0" y="5153776"/>
            <a:ext cx="12192000" cy="576000"/>
          </a:xfrm>
          <a:solidFill>
            <a:srgbClr val="EFA724"/>
          </a:solidFill>
        </p:spPr>
        <p:txBody>
          <a:bodyPr lIns="756000" anchor="ctr" anchorCtr="0">
            <a:noAutofit/>
          </a:bodyPr>
          <a:lstStyle>
            <a:lvl1pPr algn="l">
              <a:defRPr sz="3200">
                <a:solidFill>
                  <a:schemeClr val="bg1"/>
                </a:solidFill>
              </a:defRPr>
            </a:lvl1pPr>
          </a:lstStyle>
          <a:p>
            <a:r>
              <a:rPr lang="nl-NL"/>
              <a:t>Klik om de stijl te bewerken</a:t>
            </a:r>
            <a:endParaRPr lang="nl-NL" dirty="0"/>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pic>
        <p:nvPicPr>
          <p:cNvPr id="4" name="Afbeelding 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Tree>
    <p:extLst>
      <p:ext uri="{BB962C8B-B14F-4D97-AF65-F5344CB8AC3E}">
        <p14:creationId xmlns:p14="http://schemas.microsoft.com/office/powerpoint/2010/main" val="2280141883"/>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lvl1pPr>
              <a:defRPr>
                <a:solidFill>
                  <a:srgbClr val="EFA724"/>
                </a:solidFill>
              </a:defRPr>
            </a:lvl1pPr>
          </a:lstStyle>
          <a:p>
            <a:r>
              <a:rPr lang="nl-NL" dirty="0"/>
              <a:t>Klik om de stijl te bewerken</a:t>
            </a:r>
          </a:p>
        </p:txBody>
      </p:sp>
      <p:sp>
        <p:nvSpPr>
          <p:cNvPr id="9" name="Tijdelijke aanduiding voor inhoud 8"/>
          <p:cNvSpPr>
            <a:spLocks noGrp="1"/>
          </p:cNvSpPr>
          <p:nvPr>
            <p:ph sz="quarter" idx="15" hasCustomPrompt="1"/>
          </p:nvPr>
        </p:nvSpPr>
        <p:spPr>
          <a:xfrm>
            <a:off x="635001" y="2276475"/>
            <a:ext cx="6675910" cy="39449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rgbClr val="EFA724"/>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3" name="Tijdelijke aanduiding voor dianummer 12"/>
          <p:cNvSpPr>
            <a:spLocks noGrp="1"/>
          </p:cNvSpPr>
          <p:nvPr>
            <p:ph type="sldNum" sz="quarter" idx="18"/>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7" name="Tijdelijke aanduiding voor inhoud 8"/>
          <p:cNvSpPr>
            <a:spLocks noGrp="1"/>
          </p:cNvSpPr>
          <p:nvPr>
            <p:ph sz="quarter" idx="19" hasCustomPrompt="1"/>
          </p:nvPr>
        </p:nvSpPr>
        <p:spPr>
          <a:xfrm>
            <a:off x="7952401" y="2276475"/>
            <a:ext cx="3608169" cy="3944938"/>
          </a:xfrm>
        </p:spPr>
        <p:txBody>
          <a:bodyPr/>
          <a:lstStyle>
            <a:lvl1pPr>
              <a:buClr>
                <a:schemeClr val="tx1"/>
              </a:buClr>
              <a:defRPr sz="2000">
                <a:solidFill>
                  <a:schemeClr val="tx1"/>
                </a:solidFill>
              </a:defRPr>
            </a:lvl1pPr>
            <a:lvl2pPr>
              <a:buClr>
                <a:schemeClr val="tx1"/>
              </a:buClr>
              <a:defRPr sz="1800">
                <a:solidFill>
                  <a:schemeClr val="tx1"/>
                </a:solidFill>
              </a:defRPr>
            </a:lvl2pPr>
            <a:lvl3pPr>
              <a:buClr>
                <a:schemeClr val="tx1"/>
              </a:buClr>
              <a:defRPr sz="1800">
                <a:solidFill>
                  <a:schemeClr val="tx1"/>
                </a:solidFill>
              </a:defRPr>
            </a:lvl3pPr>
            <a:lvl4pPr>
              <a:buClr>
                <a:schemeClr val="tx1"/>
              </a:buClr>
              <a:defRPr sz="1800">
                <a:solidFill>
                  <a:schemeClr val="tx1"/>
                </a:solidFill>
              </a:defRPr>
            </a:lvl4pPr>
            <a:lvl5pPr>
              <a:buClr>
                <a:schemeClr val="tx1"/>
              </a:buClr>
              <a:defRPr>
                <a:solidFill>
                  <a:schemeClr val="tx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92339255"/>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rgbClr val="EFA7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tx1"/>
              </a:buClr>
              <a:defRPr>
                <a:solidFill>
                  <a:srgbClr val="000000"/>
                </a:solidFill>
              </a:defRPr>
            </a:lvl1pPr>
            <a:lvl2pPr>
              <a:buClr>
                <a:schemeClr val="tx1"/>
              </a:buClr>
              <a:defRPr>
                <a:solidFill>
                  <a:srgbClr val="000000"/>
                </a:solidFill>
              </a:defRPr>
            </a:lvl2pPr>
            <a:lvl3pPr>
              <a:buClr>
                <a:schemeClr val="tx1"/>
              </a:buClr>
              <a:defRPr>
                <a:solidFill>
                  <a:srgbClr val="000000"/>
                </a:solidFill>
              </a:defRPr>
            </a:lvl3pPr>
            <a:lvl4pPr>
              <a:buClr>
                <a:schemeClr val="tx1"/>
              </a:buClr>
              <a:defRPr>
                <a:solidFill>
                  <a:srgbClr val="000000"/>
                </a:solidFill>
              </a:defRPr>
            </a:lvl4pPr>
            <a:lvl5pPr>
              <a:buClr>
                <a:schemeClr val="tx1"/>
              </a:buClr>
              <a:defRPr>
                <a:solidFill>
                  <a:srgbClr val="000000"/>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9" name="Tijdelijke aanduiding voor inhoud 8"/>
          <p:cNvSpPr>
            <a:spLocks noGrp="1"/>
          </p:cNvSpPr>
          <p:nvPr>
            <p:ph sz="quarter" idx="19" hasCustomPrompt="1"/>
          </p:nvPr>
        </p:nvSpPr>
        <p:spPr>
          <a:xfrm>
            <a:off x="635000" y="1066799"/>
            <a:ext cx="5003800" cy="5154613"/>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rgbClr val="EFA724"/>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3" name="Tijdelijke aanduiding voor dianummer 14"/>
          <p:cNvSpPr>
            <a:spLocks noGrp="1"/>
          </p:cNvSpPr>
          <p:nvPr>
            <p:ph type="sldNum" sz="quarter" idx="25"/>
          </p:nvPr>
        </p:nvSpPr>
        <p:spPr>
          <a:xfrm>
            <a:off x="6553199" y="632301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4" name="Afbeelding 13"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5" name="Titel 5"/>
          <p:cNvSpPr txBox="1">
            <a:spLocks/>
          </p:cNvSpPr>
          <p:nvPr userDrawn="1"/>
        </p:nvSpPr>
        <p:spPr>
          <a:xfrm>
            <a:off x="6553200" y="1051200"/>
            <a:ext cx="5004000" cy="948047"/>
          </a:xfrm>
          <a:prstGeom prst="rect">
            <a:avLst/>
          </a:prstGeom>
        </p:spPr>
        <p:txBody>
          <a:bodyPr vert="horz" lIns="0" tIns="0" rIns="0" bIns="0" rtlCol="0" anchor="t" anchorCtr="0">
            <a:normAutofit lnSpcReduction="10000"/>
          </a:bodyPr>
          <a:lstStyle>
            <a:lvl1pPr algn="l" defTabSz="914400" rtl="0" eaLnBrk="1" latinLnBrk="0" hangingPunct="1">
              <a:lnSpc>
                <a:spcPct val="90000"/>
              </a:lnSpc>
              <a:spcBef>
                <a:spcPct val="0"/>
              </a:spcBef>
              <a:buNone/>
              <a:defRPr sz="3600" b="0" kern="1200" baseline="0">
                <a:solidFill>
                  <a:srgbClr val="017BC6"/>
                </a:solidFill>
                <a:latin typeface="+mj-lt"/>
                <a:ea typeface="+mj-ea"/>
                <a:cs typeface="+mj-cs"/>
              </a:defRPr>
            </a:lvl1pPr>
          </a:lstStyle>
          <a:p>
            <a:r>
              <a:rPr lang="nl-NL" dirty="0">
                <a:solidFill>
                  <a:schemeClr val="bg1"/>
                </a:solidFill>
              </a:rPr>
              <a:t>Klik om de stijl te bewerken</a:t>
            </a:r>
          </a:p>
        </p:txBody>
      </p:sp>
      <p:sp>
        <p:nvSpPr>
          <p:cNvPr id="11"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17" name="Tijdelijke aanduiding voor voettekst 4"/>
          <p:cNvSpPr txBox="1">
            <a:spLocks/>
          </p:cNvSpPr>
          <p:nvPr userDrawn="1"/>
        </p:nvSpPr>
        <p:spPr>
          <a:xfrm>
            <a:off x="793749" y="64681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285068260"/>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rgbClr val="EFA7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t"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092740" y="3846022"/>
            <a:ext cx="4680000" cy="691884"/>
          </a:xfrm>
        </p:spPr>
        <p:txBody>
          <a:bodyPr numCol="1" spcCol="180000" anchor="ctr" anchorCtr="0">
            <a:normAutofit/>
          </a:bodyPr>
          <a:lstStyle>
            <a:lvl1pPr marL="0" indent="0">
              <a:buNone/>
              <a:defRPr sz="2000" i="0">
                <a:solidFill>
                  <a:schemeClr val="tx1"/>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092740" y="4639509"/>
            <a:ext cx="4680000" cy="691884"/>
          </a:xfrm>
        </p:spPr>
        <p:txBody>
          <a:bodyPr numCol="1" spcCol="180000" anchor="ctr" anchorCtr="0">
            <a:normAutofit/>
          </a:bodyPr>
          <a:lstStyle>
            <a:lvl1pPr marL="0" indent="0">
              <a:buNone/>
              <a:defRPr sz="2000" i="0">
                <a:solidFill>
                  <a:srgbClr val="000000"/>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092740" y="5405528"/>
            <a:ext cx="4680000" cy="691884"/>
          </a:xfrm>
        </p:spPr>
        <p:txBody>
          <a:bodyPr numCol="1" spcCol="180000" anchor="ctr" anchorCtr="0">
            <a:normAutofit/>
          </a:bodyPr>
          <a:lstStyle>
            <a:lvl1pPr marL="0" indent="0">
              <a:buNone/>
              <a:defRPr sz="2000" i="0">
                <a:solidFill>
                  <a:srgbClr val="000000"/>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480768" y="3921366"/>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3480768" y="4707382"/>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3480768" y="5480872"/>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9" name="Tijdelijke aanduiding voor dianummer 8"/>
          <p:cNvSpPr>
            <a:spLocks noGrp="1"/>
          </p:cNvSpPr>
          <p:nvPr>
            <p:ph type="sldNum" sz="quarter" idx="24"/>
          </p:nvPr>
        </p:nvSpPr>
        <p:spPr>
          <a:xfrm>
            <a:off x="6553199" y="6325647"/>
            <a:ext cx="5005389" cy="322075"/>
          </a:xfrm>
        </p:spPr>
        <p:txBody>
          <a:bodyPr anchor="ctr" anchorCtr="0"/>
          <a:lstStyle/>
          <a:p>
            <a:fld id="{10A0A6AF-03C5-477E-939A-E28F7E7F05EA}" type="slidenum">
              <a:rPr lang="nl-NL" smtClean="0"/>
              <a:pPr/>
              <a:t>‹nr.›</a:t>
            </a:fld>
            <a:endParaRPr lang="nl-NL" dirty="0"/>
          </a:p>
        </p:txBody>
      </p:sp>
      <p:pic>
        <p:nvPicPr>
          <p:cNvPr id="13" name="Afbeelding 12"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
        <p:nvSpPr>
          <p:cNvPr id="14"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4134156115"/>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rgbClr val="EFA7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t"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rgbClr val="000000"/>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rgbClr val="000000"/>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rgbClr val="000000"/>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64313" y="3147360"/>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64313" y="3920850"/>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9" name="Tijdelijke aanduiding voor dianummer 8"/>
          <p:cNvSpPr>
            <a:spLocks noGrp="1"/>
          </p:cNvSpPr>
          <p:nvPr>
            <p:ph type="sldNum" sz="quarter" idx="24"/>
          </p:nvPr>
        </p:nvSpPr>
        <p:spPr>
          <a:xfrm>
            <a:off x="6553199" y="6325647"/>
            <a:ext cx="5005389" cy="322075"/>
          </a:xfrm>
        </p:spPr>
        <p:txBody>
          <a:bodyPr anchor="ctr" anchorCtr="0"/>
          <a:lstStyle/>
          <a:p>
            <a:fld id="{10A0A6AF-03C5-477E-939A-E28F7E7F05EA}" type="slidenum">
              <a:rPr lang="nl-NL" smtClean="0"/>
              <a:pPr/>
              <a:t>‹nr.›</a:t>
            </a:fld>
            <a:endParaRPr lang="nl-NL" dirty="0"/>
          </a:p>
        </p:txBody>
      </p:sp>
      <p:pic>
        <p:nvPicPr>
          <p:cNvPr id="13" name="Afbeelding 12"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
        <p:nvSpPr>
          <p:cNvPr id="15"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4236568885"/>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userDrawn="1">
  <p:cSld name="Contact C">
    <p:bg>
      <p:bgPr>
        <a:solidFill>
          <a:srgbClr val="EFA724"/>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t"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baseline="0">
                <a:solidFill>
                  <a:srgbClr val="000000"/>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baseline="0">
                <a:solidFill>
                  <a:srgbClr val="000000"/>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baseline="0">
                <a:solidFill>
                  <a:srgbClr val="000000"/>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3612341" y="4707382"/>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3612341" y="5480872"/>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8" name="Tijdelijke aanduiding voor dianummer 7"/>
          <p:cNvSpPr>
            <a:spLocks noGrp="1"/>
          </p:cNvSpPr>
          <p:nvPr>
            <p:ph type="sldNum" sz="quarter" idx="24"/>
          </p:nvPr>
        </p:nvSpPr>
        <p:spPr>
          <a:xfrm>
            <a:off x="6553199" y="6325647"/>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pic>
        <p:nvPicPr>
          <p:cNvPr id="12" name="Afbeelding 11"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
        <p:nvSpPr>
          <p:cNvPr id="13"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358629881"/>
      </p:ext>
    </p:extLst>
  </p:cSld>
  <p:clrMapOvr>
    <a:overrideClrMapping bg1="dk1" tx1="lt1" bg2="dk2" tx2="lt2" accent1="accent1" accent2="accent2" accent3="accent3" accent4="accent4" accent5="accent5" accent6="accent6" hlink="hlink" folHlink="folHlink"/>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cSld name="Aangepaste indeling">
    <p:spTree>
      <p:nvGrpSpPr>
        <p:cNvPr id="1" name="Shape 20"/>
        <p:cNvGrpSpPr/>
        <p:nvPr/>
      </p:nvGrpSpPr>
      <p:grpSpPr>
        <a:xfrm>
          <a:off x="0" y="0"/>
          <a:ext cx="0" cy="0"/>
          <a:chOff x="0" y="0"/>
          <a:chExt cx="0" cy="0"/>
        </a:xfrm>
      </p:grpSpPr>
      <p:sp>
        <p:nvSpPr>
          <p:cNvPr id="21" name="Shape 21"/>
          <p:cNvSpPr txBox="1">
            <a:spLocks noGrp="1"/>
          </p:cNvSpPr>
          <p:nvPr>
            <p:ph type="body" idx="1"/>
          </p:nvPr>
        </p:nvSpPr>
        <p:spPr>
          <a:xfrm>
            <a:off x="7724775" y="104776"/>
            <a:ext cx="4248149" cy="438150"/>
          </a:xfrm>
          <a:prstGeom prst="rect">
            <a:avLst/>
          </a:prstGeom>
          <a:noFill/>
          <a:ln>
            <a:noFill/>
          </a:ln>
        </p:spPr>
        <p:txBody>
          <a:bodyPr/>
          <a:lstStyle>
            <a:lvl1pPr marL="0" marR="0" lvl="0" indent="0" algn="r" rtl="0">
              <a:lnSpc>
                <a:spcPct val="90000"/>
              </a:lnSpc>
              <a:spcBef>
                <a:spcPts val="1000"/>
              </a:spcBef>
              <a:spcAft>
                <a:spcPts val="0"/>
              </a:spcAft>
              <a:buClr>
                <a:schemeClr val="dk1"/>
              </a:buClr>
              <a:buFont typeface="Arial"/>
              <a:buNone/>
              <a:defRPr sz="2400" b="0" i="0" u="none" strike="noStrike" cap="none">
                <a:solidFill>
                  <a:schemeClr val="dk1"/>
                </a:solidFill>
                <a:latin typeface="Georgia"/>
                <a:ea typeface="Georgia"/>
                <a:cs typeface="Georgia"/>
                <a:sym typeface="Georgia"/>
              </a:defRPr>
            </a:lvl1pPr>
            <a:lvl2pPr marL="684213" marR="0" lvl="1" indent="-74612" algn="l" rtl="0">
              <a:lnSpc>
                <a:spcPct val="90000"/>
              </a:lnSpc>
              <a:spcBef>
                <a:spcPts val="500"/>
              </a:spcBef>
              <a:spcAft>
                <a:spcPts val="0"/>
              </a:spcAft>
              <a:buClr>
                <a:schemeClr val="dk1"/>
              </a:buClr>
              <a:buSzPct val="100000"/>
              <a:buFont typeface="Arial"/>
              <a:buChar char="•"/>
              <a:defRPr sz="2400" b="0" i="0" u="none" strike="noStrike" cap="none">
                <a:solidFill>
                  <a:schemeClr val="dk1"/>
                </a:solidFill>
                <a:latin typeface="Georgia"/>
                <a:ea typeface="Georgia"/>
                <a:cs typeface="Georgia"/>
                <a:sym typeface="Georgia"/>
              </a:defRPr>
            </a:lvl2pPr>
            <a:lvl3pPr marL="1141413" marR="0" lvl="2" indent="-100012" algn="l" rtl="0">
              <a:lnSpc>
                <a:spcPct val="90000"/>
              </a:lnSpc>
              <a:spcBef>
                <a:spcPts val="500"/>
              </a:spcBef>
              <a:spcAft>
                <a:spcPts val="0"/>
              </a:spcAft>
              <a:buClr>
                <a:schemeClr val="dk1"/>
              </a:buClr>
              <a:buSzPct val="100000"/>
              <a:buFont typeface="Arial"/>
              <a:buChar char="•"/>
              <a:defRPr sz="2000" b="0" i="0" u="none" strike="noStrike" cap="none">
                <a:solidFill>
                  <a:schemeClr val="dk1"/>
                </a:solidFill>
                <a:latin typeface="Georgia"/>
                <a:ea typeface="Georgia"/>
                <a:cs typeface="Georgia"/>
                <a:sym typeface="Georgia"/>
              </a:defRPr>
            </a:lvl3pPr>
            <a:lvl4pPr marL="1598613" marR="0" lvl="3" indent="-112712"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Georgia"/>
                <a:ea typeface="Georgia"/>
                <a:cs typeface="Georgia"/>
                <a:sym typeface="Georgia"/>
              </a:defRPr>
            </a:lvl4pPr>
            <a:lvl5pPr marL="1827213" marR="0" lvl="4" indent="1586" algn="l" rtl="0">
              <a:lnSpc>
                <a:spcPct val="90000"/>
              </a:lnSpc>
              <a:spcBef>
                <a:spcPts val="500"/>
              </a:spcBef>
              <a:spcAft>
                <a:spcPts val="0"/>
              </a:spcAft>
              <a:buNone/>
              <a:defRPr sz="1800" b="0" i="0" u="none" strike="noStrike" cap="none">
                <a:solidFill>
                  <a:schemeClr val="dk1"/>
                </a:solidFill>
                <a:latin typeface="Georgia"/>
                <a:ea typeface="Georgia"/>
                <a:cs typeface="Georgia"/>
                <a:sym typeface="Georgia"/>
              </a:defRPr>
            </a:lvl5pPr>
            <a:lvl6pPr marL="2514450" marR="0" lvl="5" indent="-12685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623" marR="0" lvl="6" indent="-126823"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8796" marR="0" lvl="7" indent="-126796"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5967" marR="0" lvl="8" indent="-126767"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 name="Shape 22"/>
          <p:cNvSpPr txBox="1">
            <a:spLocks noGrp="1"/>
          </p:cNvSpPr>
          <p:nvPr>
            <p:ph type="ctrTitle"/>
          </p:nvPr>
        </p:nvSpPr>
        <p:spPr>
          <a:xfrm>
            <a:off x="1060223" y="1179737"/>
            <a:ext cx="5248275" cy="733425"/>
          </a:xfrm>
          <a:prstGeom prst="rect">
            <a:avLst/>
          </a:prstGeom>
          <a:noFill/>
          <a:ln>
            <a:noFill/>
          </a:ln>
        </p:spPr>
        <p:txBody>
          <a:bodyPr lIns="91425" tIns="91425" rIns="91425" bIns="91425" anchor="b" anchorCtr="0"/>
          <a:lstStyle>
            <a:lvl1pPr marL="0" marR="0" lvl="0" indent="0" algn="l" rtl="0">
              <a:lnSpc>
                <a:spcPct val="90000"/>
              </a:lnSpc>
              <a:spcBef>
                <a:spcPts val="0"/>
              </a:spcBef>
              <a:spcAft>
                <a:spcPts val="0"/>
              </a:spcAft>
              <a:buNone/>
              <a:defRPr sz="2800" b="1" i="0" u="none" strike="noStrike" cap="none">
                <a:solidFill>
                  <a:srgbClr val="E2B600"/>
                </a:solidFill>
                <a:latin typeface="Tahoma"/>
                <a:ea typeface="Tahoma"/>
                <a:cs typeface="Tahoma"/>
                <a:sym typeface="Tahoma"/>
              </a:defRPr>
            </a:lvl1pPr>
            <a:lvl2pPr marL="0" marR="0" lvl="1" indent="0" algn="l" rtl="0">
              <a:lnSpc>
                <a:spcPct val="90000"/>
              </a:lnSpc>
              <a:spcBef>
                <a:spcPts val="0"/>
              </a:spcBef>
              <a:spcAft>
                <a:spcPts val="0"/>
              </a:spcAft>
              <a:buNone/>
              <a:defRPr sz="4400" b="0" i="0" u="none" strike="noStrike" cap="none">
                <a:solidFill>
                  <a:schemeClr val="dk1"/>
                </a:solidFill>
                <a:latin typeface="Calibri"/>
                <a:ea typeface="Calibri"/>
                <a:cs typeface="Calibri"/>
                <a:sym typeface="Calibri"/>
              </a:defRPr>
            </a:lvl2pPr>
            <a:lvl3pPr marL="0" marR="0" lvl="2" indent="0" algn="l" rtl="0">
              <a:lnSpc>
                <a:spcPct val="90000"/>
              </a:lnSpc>
              <a:spcBef>
                <a:spcPts val="0"/>
              </a:spcBef>
              <a:spcAft>
                <a:spcPts val="0"/>
              </a:spcAft>
              <a:buNone/>
              <a:defRPr sz="4400" b="0" i="0" u="none" strike="noStrike" cap="none">
                <a:solidFill>
                  <a:schemeClr val="dk1"/>
                </a:solidFill>
                <a:latin typeface="Calibri"/>
                <a:ea typeface="Calibri"/>
                <a:cs typeface="Calibri"/>
                <a:sym typeface="Calibri"/>
              </a:defRPr>
            </a:lvl3pPr>
            <a:lvl4pPr marL="0" marR="0" lvl="3" indent="0" algn="l" rtl="0">
              <a:lnSpc>
                <a:spcPct val="90000"/>
              </a:lnSpc>
              <a:spcBef>
                <a:spcPts val="0"/>
              </a:spcBef>
              <a:spcAft>
                <a:spcPts val="0"/>
              </a:spcAft>
              <a:buNone/>
              <a:defRPr sz="4400" b="0" i="0" u="none" strike="noStrike" cap="none">
                <a:solidFill>
                  <a:schemeClr val="dk1"/>
                </a:solidFill>
                <a:latin typeface="Calibri"/>
                <a:ea typeface="Calibri"/>
                <a:cs typeface="Calibri"/>
                <a:sym typeface="Calibri"/>
              </a:defRPr>
            </a:lvl4pPr>
            <a:lvl5pPr marL="0" marR="0" lvl="4" indent="0" algn="l" rtl="0">
              <a:lnSpc>
                <a:spcPct val="90000"/>
              </a:lnSpc>
              <a:spcBef>
                <a:spcPts val="0"/>
              </a:spcBef>
              <a:spcAft>
                <a:spcPts val="0"/>
              </a:spcAft>
              <a:buNone/>
              <a:defRPr sz="4400" b="0" i="0" u="none" strike="noStrike" cap="none">
                <a:solidFill>
                  <a:schemeClr val="dk1"/>
                </a:solidFill>
                <a:latin typeface="Calibri"/>
                <a:ea typeface="Calibri"/>
                <a:cs typeface="Calibri"/>
                <a:sym typeface="Calibri"/>
              </a:defRPr>
            </a:lvl5pPr>
            <a:lvl6pPr marL="457173" marR="0" lvl="5" indent="-12673" algn="l" rtl="0">
              <a:lnSpc>
                <a:spcPct val="90000"/>
              </a:lnSpc>
              <a:spcBef>
                <a:spcPts val="0"/>
              </a:spcBef>
              <a:spcAft>
                <a:spcPts val="0"/>
              </a:spcAft>
              <a:buNone/>
              <a:defRPr sz="4400" b="0" i="0" u="none" strike="noStrike" cap="none">
                <a:solidFill>
                  <a:schemeClr val="dk1"/>
                </a:solidFill>
                <a:latin typeface="Calibri"/>
                <a:ea typeface="Calibri"/>
                <a:cs typeface="Calibri"/>
                <a:sym typeface="Calibri"/>
              </a:defRPr>
            </a:lvl6pPr>
            <a:lvl7pPr marL="914344" marR="0" lvl="6" indent="-12644" algn="l" rtl="0">
              <a:lnSpc>
                <a:spcPct val="90000"/>
              </a:lnSpc>
              <a:spcBef>
                <a:spcPts val="0"/>
              </a:spcBef>
              <a:spcAft>
                <a:spcPts val="0"/>
              </a:spcAft>
              <a:buNone/>
              <a:defRPr sz="4400" b="0" i="0" u="none" strike="noStrike" cap="none">
                <a:solidFill>
                  <a:schemeClr val="dk1"/>
                </a:solidFill>
                <a:latin typeface="Calibri"/>
                <a:ea typeface="Calibri"/>
                <a:cs typeface="Calibri"/>
                <a:sym typeface="Calibri"/>
              </a:defRPr>
            </a:lvl7pPr>
            <a:lvl8pPr marL="1371518" marR="0" lvl="7" indent="-12618" algn="l" rtl="0">
              <a:lnSpc>
                <a:spcPct val="90000"/>
              </a:lnSpc>
              <a:spcBef>
                <a:spcPts val="0"/>
              </a:spcBef>
              <a:spcAft>
                <a:spcPts val="0"/>
              </a:spcAft>
              <a:buNone/>
              <a:defRPr sz="4400" b="0" i="0" u="none" strike="noStrike" cap="none">
                <a:solidFill>
                  <a:schemeClr val="dk1"/>
                </a:solidFill>
                <a:latin typeface="Calibri"/>
                <a:ea typeface="Calibri"/>
                <a:cs typeface="Calibri"/>
                <a:sym typeface="Calibri"/>
              </a:defRPr>
            </a:lvl8pPr>
            <a:lvl9pPr marL="1828691" marR="0" lvl="8" indent="-12591" algn="l" rtl="0">
              <a:lnSpc>
                <a:spcPct val="90000"/>
              </a:lnSpc>
              <a:spcBef>
                <a:spcPts val="0"/>
              </a:spcBef>
              <a:spcAft>
                <a:spcPts val="0"/>
              </a:spcAft>
              <a:buNone/>
              <a:defRPr sz="4400" b="0" i="0" u="none" strike="noStrike" cap="none">
                <a:solidFill>
                  <a:schemeClr val="dk1"/>
                </a:solidFill>
                <a:latin typeface="Calibri"/>
                <a:ea typeface="Calibri"/>
                <a:cs typeface="Calibri"/>
                <a:sym typeface="Calibri"/>
              </a:defRPr>
            </a:lvl9pPr>
          </a:lstStyle>
          <a:p>
            <a:endParaRPr/>
          </a:p>
        </p:txBody>
      </p:sp>
      <p:sp>
        <p:nvSpPr>
          <p:cNvPr id="23" name="Shape 23"/>
          <p:cNvSpPr txBox="1">
            <a:spLocks noGrp="1"/>
          </p:cNvSpPr>
          <p:nvPr>
            <p:ph type="subTitle" idx="2"/>
          </p:nvPr>
        </p:nvSpPr>
        <p:spPr>
          <a:xfrm>
            <a:off x="1060223" y="2374151"/>
            <a:ext cx="10102663" cy="3260166"/>
          </a:xfrm>
          <a:prstGeom prst="rect">
            <a:avLst/>
          </a:prstGeom>
          <a:noFill/>
          <a:ln>
            <a:noFill/>
          </a:ln>
        </p:spPr>
        <p:txBody>
          <a:bodyPr/>
          <a:lstStyle>
            <a:lvl1pPr marL="0" marR="0" lvl="0" indent="0" algn="l" rtl="0">
              <a:lnSpc>
                <a:spcPct val="90000"/>
              </a:lnSpc>
              <a:spcBef>
                <a:spcPts val="1000"/>
              </a:spcBef>
              <a:spcAft>
                <a:spcPts val="0"/>
              </a:spcAft>
              <a:buClr>
                <a:schemeClr val="dk1"/>
              </a:buClr>
              <a:buFont typeface="Arial"/>
              <a:buNone/>
              <a:defRPr sz="2400" b="0" i="0" u="none" strike="noStrike" cap="none">
                <a:solidFill>
                  <a:schemeClr val="dk1"/>
                </a:solidFill>
                <a:latin typeface="Georgia"/>
                <a:ea typeface="Georgia"/>
                <a:cs typeface="Georgia"/>
                <a:sym typeface="Georgia"/>
              </a:defRPr>
            </a:lvl1pPr>
            <a:lvl2pPr marL="457173" marR="0" lvl="1" indent="-12673" algn="ctr" rtl="0">
              <a:lnSpc>
                <a:spcPct val="90000"/>
              </a:lnSpc>
              <a:spcBef>
                <a:spcPts val="500"/>
              </a:spcBef>
              <a:spcAft>
                <a:spcPts val="0"/>
              </a:spcAft>
              <a:buClr>
                <a:schemeClr val="dk1"/>
              </a:buClr>
              <a:buFont typeface="Arial"/>
              <a:buNone/>
              <a:defRPr sz="2000" b="0" i="0" u="none" strike="noStrike" cap="none">
                <a:solidFill>
                  <a:schemeClr val="dk1"/>
                </a:solidFill>
                <a:latin typeface="Georgia"/>
                <a:ea typeface="Georgia"/>
                <a:cs typeface="Georgia"/>
                <a:sym typeface="Georgia"/>
              </a:defRPr>
            </a:lvl2pPr>
            <a:lvl3pPr marL="1200078" marR="0" lvl="2" indent="-184078" algn="ctr"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Georgia"/>
                <a:ea typeface="Georgia"/>
                <a:cs typeface="Georgia"/>
                <a:sym typeface="Georgia"/>
              </a:defRPr>
            </a:lvl3pPr>
            <a:lvl4pPr marL="1657251" marR="0" lvl="3" indent="-196750" algn="ctr" rtl="0">
              <a:lnSpc>
                <a:spcPct val="90000"/>
              </a:lnSpc>
              <a:spcBef>
                <a:spcPts val="500"/>
              </a:spcBef>
              <a:spcAft>
                <a:spcPts val="0"/>
              </a:spcAft>
              <a:buClr>
                <a:schemeClr val="dk1"/>
              </a:buClr>
              <a:buSzPct val="100000"/>
              <a:buFont typeface="Arial"/>
              <a:buChar char="•"/>
              <a:defRPr sz="1600" b="0" i="0" u="none" strike="noStrike" cap="none">
                <a:solidFill>
                  <a:schemeClr val="dk1"/>
                </a:solidFill>
                <a:latin typeface="Georgia"/>
                <a:ea typeface="Georgia"/>
                <a:cs typeface="Georgia"/>
                <a:sym typeface="Georgia"/>
              </a:defRPr>
            </a:lvl4pPr>
            <a:lvl5pPr marL="1828691" marR="0" lvl="4" indent="-12591" algn="ctr" rtl="0">
              <a:lnSpc>
                <a:spcPct val="90000"/>
              </a:lnSpc>
              <a:spcBef>
                <a:spcPts val="500"/>
              </a:spcBef>
              <a:spcAft>
                <a:spcPts val="0"/>
              </a:spcAft>
              <a:buClr>
                <a:schemeClr val="dk1"/>
              </a:buClr>
              <a:buFont typeface="Arial"/>
              <a:buNone/>
              <a:defRPr sz="1600" b="0" i="0" u="none" strike="noStrike" cap="none">
                <a:solidFill>
                  <a:schemeClr val="dk1"/>
                </a:solidFill>
                <a:latin typeface="Georgia"/>
                <a:ea typeface="Georgia"/>
                <a:cs typeface="Georgia"/>
                <a:sym typeface="Georgia"/>
              </a:defRPr>
            </a:lvl5pPr>
            <a:lvl6pPr marL="2285864" marR="0" lvl="5" indent="-12563" algn="ctr" rtl="0">
              <a:lnSpc>
                <a:spcPct val="90000"/>
              </a:lnSpc>
              <a:spcBef>
                <a:spcPts val="500"/>
              </a:spcBef>
              <a:buClr>
                <a:schemeClr val="dk1"/>
              </a:buClr>
              <a:buFont typeface="Arial"/>
              <a:buNone/>
              <a:defRPr sz="1600" b="0" i="0" u="none" strike="noStrike" cap="none">
                <a:solidFill>
                  <a:schemeClr val="dk1"/>
                </a:solidFill>
                <a:latin typeface="Calibri"/>
                <a:ea typeface="Calibri"/>
                <a:cs typeface="Calibri"/>
                <a:sym typeface="Calibri"/>
              </a:defRPr>
            </a:lvl6pPr>
            <a:lvl7pPr marL="2743036" marR="0" lvl="6" indent="-12536" algn="ctr" rtl="0">
              <a:lnSpc>
                <a:spcPct val="90000"/>
              </a:lnSpc>
              <a:spcBef>
                <a:spcPts val="500"/>
              </a:spcBef>
              <a:buClr>
                <a:schemeClr val="dk1"/>
              </a:buClr>
              <a:buFont typeface="Arial"/>
              <a:buNone/>
              <a:defRPr sz="1600" b="0" i="0" u="none" strike="noStrike" cap="none">
                <a:solidFill>
                  <a:schemeClr val="dk1"/>
                </a:solidFill>
                <a:latin typeface="Calibri"/>
                <a:ea typeface="Calibri"/>
                <a:cs typeface="Calibri"/>
                <a:sym typeface="Calibri"/>
              </a:defRPr>
            </a:lvl7pPr>
            <a:lvl8pPr marL="3200209" marR="0" lvl="7" indent="-12508" algn="ctr" rtl="0">
              <a:lnSpc>
                <a:spcPct val="90000"/>
              </a:lnSpc>
              <a:spcBef>
                <a:spcPts val="500"/>
              </a:spcBef>
              <a:buClr>
                <a:schemeClr val="dk1"/>
              </a:buClr>
              <a:buFont typeface="Arial"/>
              <a:buNone/>
              <a:defRPr sz="1600" b="0" i="0" u="none" strike="noStrike" cap="none">
                <a:solidFill>
                  <a:schemeClr val="dk1"/>
                </a:solidFill>
                <a:latin typeface="Calibri"/>
                <a:ea typeface="Calibri"/>
                <a:cs typeface="Calibri"/>
                <a:sym typeface="Calibri"/>
              </a:defRPr>
            </a:lvl8pPr>
            <a:lvl9pPr marL="3657382" marR="0" lvl="8" indent="-12482" algn="ctr" rtl="0">
              <a:lnSpc>
                <a:spcPct val="90000"/>
              </a:lnSpc>
              <a:spcBef>
                <a:spcPts val="500"/>
              </a:spcBef>
              <a:buClr>
                <a:schemeClr val="dk1"/>
              </a:buClr>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5" name="Shape 11"/>
          <p:cNvSpPr txBox="1">
            <a:spLocks noGrp="1"/>
          </p:cNvSpPr>
          <p:nvPr>
            <p:ph type="ftr" idx="10"/>
          </p:nvPr>
        </p:nvSpPr>
        <p:spPr/>
        <p:txBody>
          <a:bodyPr/>
          <a:lstStyle>
            <a:lvl1pPr>
              <a:defRPr>
                <a:solidFill>
                  <a:schemeClr val="tx1"/>
                </a:solidFill>
              </a:defRPr>
            </a:lvl1pPr>
          </a:lstStyle>
          <a:p>
            <a:pPr>
              <a:defRPr/>
            </a:pPr>
            <a:endParaRPr lang="nl-NL" altLang="nl-NL"/>
          </a:p>
        </p:txBody>
      </p:sp>
      <p:sp>
        <p:nvSpPr>
          <p:cNvPr id="6" name="Shape 12"/>
          <p:cNvSpPr txBox="1">
            <a:spLocks noGrp="1"/>
          </p:cNvSpPr>
          <p:nvPr>
            <p:ph type="sldNum" idx="11"/>
          </p:nvPr>
        </p:nvSpPr>
        <p:spPr/>
        <p:txBody>
          <a:bodyPr/>
          <a:lstStyle>
            <a:lvl1pPr>
              <a:defRPr/>
            </a:lvl1pPr>
          </a:lstStyle>
          <a:p>
            <a:fld id="{F3FFE944-4AED-4E7D-8897-A9CC8BED8019}" type="slidenum">
              <a:rPr lang="en-US" altLang="nl-NL"/>
              <a:pPr/>
              <a:t>‹nr.›</a:t>
            </a:fld>
            <a:endParaRPr lang="en-US" altLang="nl-NL"/>
          </a:p>
        </p:txBody>
      </p:sp>
    </p:spTree>
    <p:extLst>
      <p:ext uri="{BB962C8B-B14F-4D97-AF65-F5344CB8AC3E}">
        <p14:creationId xmlns:p14="http://schemas.microsoft.com/office/powerpoint/2010/main" val="1707469169"/>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914400" y="838200"/>
            <a:ext cx="10160000" cy="1143000"/>
          </a:xfrm>
          <a:prstGeom prst="rect">
            <a:avLst/>
          </a:prstGeom>
        </p:spPr>
        <p:txBody>
          <a:bodyPr/>
          <a:lstStyle/>
          <a:p>
            <a:r>
              <a:rPr lang="de-DE"/>
              <a:t>Titelmasterformat durch Klicken bearbeiten</a:t>
            </a:r>
            <a:endParaRPr lang="de-CH"/>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eaLnBrk="1" hangingPunct="1">
              <a:defRPr>
                <a:cs typeface="Arial" charset="0"/>
              </a:defRPr>
            </a:lvl1pPr>
          </a:lstStyle>
          <a:p>
            <a:pPr>
              <a:defRPr/>
            </a:pPr>
            <a:endParaRPr lang="de-CH" altLang="de-DE"/>
          </a:p>
        </p:txBody>
      </p:sp>
      <p:sp>
        <p:nvSpPr>
          <p:cNvPr id="5" name="Rectangle 5"/>
          <p:cNvSpPr>
            <a:spLocks noGrp="1" noChangeArrowheads="1"/>
          </p:cNvSpPr>
          <p:nvPr>
            <p:ph type="ftr" sz="quarter" idx="11"/>
          </p:nvPr>
        </p:nvSpPr>
        <p:spPr/>
        <p:txBody>
          <a:bodyPr/>
          <a:lstStyle>
            <a:lvl1pPr>
              <a:defRPr/>
            </a:lvl1pPr>
          </a:lstStyle>
          <a:p>
            <a:pPr>
              <a:defRPr/>
            </a:pPr>
            <a:endParaRPr lang="de-CH" altLang="de-DE"/>
          </a:p>
        </p:txBody>
      </p:sp>
      <p:sp>
        <p:nvSpPr>
          <p:cNvPr id="6" name="Rectangle 23"/>
          <p:cNvSpPr>
            <a:spLocks noGrp="1" noChangeArrowheads="1"/>
          </p:cNvSpPr>
          <p:nvPr>
            <p:ph type="sldNum" sz="quarter" idx="12"/>
          </p:nvPr>
        </p:nvSpPr>
        <p:spPr/>
        <p:txBody>
          <a:bodyPr rtlCol="0"/>
          <a:lstStyle>
            <a:lvl1pPr fontAlgn="auto">
              <a:spcBef>
                <a:spcPts val="0"/>
              </a:spcBef>
              <a:spcAft>
                <a:spcPts val="0"/>
              </a:spcAft>
              <a:defRPr>
                <a:solidFill>
                  <a:schemeClr val="tx1">
                    <a:tint val="75000"/>
                  </a:schemeClr>
                </a:solidFill>
                <a:latin typeface="+mn-lt"/>
                <a:cs typeface="+mn-cs"/>
              </a:defRPr>
            </a:lvl1pPr>
          </a:lstStyle>
          <a:p>
            <a:pPr>
              <a:defRPr/>
            </a:pPr>
            <a:endParaRPr lang="de-DE" altLang="de-DE"/>
          </a:p>
        </p:txBody>
      </p:sp>
    </p:spTree>
    <p:extLst>
      <p:ext uri="{BB962C8B-B14F-4D97-AF65-F5344CB8AC3E}">
        <p14:creationId xmlns:p14="http://schemas.microsoft.com/office/powerpoint/2010/main" val="2026664274"/>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11/7/2022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extLst>
      <p:ext uri="{BB962C8B-B14F-4D97-AF65-F5344CB8AC3E}">
        <p14:creationId xmlns:p14="http://schemas.microsoft.com/office/powerpoint/2010/main" val="2511348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t" anchorCtr="0"/>
          <a:lstStyle>
            <a:lvl1pPr>
              <a:defRPr sz="4000">
                <a:solidFill>
                  <a:srgbClr val="017BC6"/>
                </a:solidFill>
              </a:defRPr>
            </a:lvl1pPr>
          </a:lstStyle>
          <a:p>
            <a:r>
              <a:rPr lang="nl-NL" dirty="0"/>
              <a:t>Klik om de stijl te bewerken</a:t>
            </a:r>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7" name="Tijdelijke aanduiding voor dianummer 14"/>
          <p:cNvSpPr>
            <a:spLocks noGrp="1"/>
          </p:cNvSpPr>
          <p:nvPr>
            <p:ph type="sldNum" sz="quarter" idx="25"/>
          </p:nvPr>
        </p:nvSpPr>
        <p:spPr>
          <a:xfrm>
            <a:off x="6553199" y="632301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2" name="Afbeelding 11"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8841814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t" anchorCtr="0"/>
          <a:lstStyle>
            <a:lvl1pPr>
              <a:defRPr sz="4000">
                <a:solidFill>
                  <a:schemeClr val="bg1"/>
                </a:solidFill>
              </a:defRPr>
            </a:lvl1pPr>
          </a:lstStyle>
          <a:p>
            <a:r>
              <a:rPr lang="nl-NL"/>
              <a:t>Klik om de stijl te bewerken</a:t>
            </a:r>
            <a:endParaRPr lang="nl-NL" dirty="0"/>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5" name="Tijdelijke aanduiding voor dianummer 14"/>
          <p:cNvSpPr>
            <a:spLocks noGrp="1"/>
          </p:cNvSpPr>
          <p:nvPr>
            <p:ph type="sldNum" sz="quarter" idx="13"/>
          </p:nvPr>
        </p:nvSpPr>
        <p:spPr>
          <a:xfrm>
            <a:off x="6553199" y="6325647"/>
            <a:ext cx="5005389" cy="322075"/>
          </a:xfrm>
        </p:spPr>
        <p:txBody>
          <a:bodyPr anchor="ctr" anchorCtr="0"/>
          <a:lstStyle/>
          <a:p>
            <a:fld id="{10A0A6AF-03C5-477E-939A-E28F7E7F05EA}" type="slidenum">
              <a:rPr lang="nl-NL" smtClean="0"/>
              <a:pPr/>
              <a:t>‹nr.›</a:t>
            </a:fld>
            <a:endParaRPr lang="nl-NL" dirty="0"/>
          </a:p>
        </p:txBody>
      </p:sp>
      <p:pic>
        <p:nvPicPr>
          <p:cNvPr id="12" name="Afbeelding 11"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9"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44809955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8"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5" name="Tijdelijke aanduiding voor dianummer 14"/>
          <p:cNvSpPr>
            <a:spLocks noGrp="1"/>
          </p:cNvSpPr>
          <p:nvPr>
            <p:ph type="sldNum" sz="quarter" idx="25"/>
          </p:nvPr>
        </p:nvSpPr>
        <p:spPr>
          <a:xfrm>
            <a:off x="6553199" y="632936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7" name="Titel 5"/>
          <p:cNvSpPr>
            <a:spLocks noGrp="1"/>
          </p:cNvSpPr>
          <p:nvPr>
            <p:ph type="title"/>
          </p:nvPr>
        </p:nvSpPr>
        <p:spPr>
          <a:xfrm>
            <a:off x="638113" y="1051200"/>
            <a:ext cx="5004000" cy="948047"/>
          </a:xfrm>
        </p:spPr>
        <p:txBody>
          <a:bodyPr/>
          <a:lstStyle>
            <a:lvl1pPr>
              <a:defRPr>
                <a:solidFill>
                  <a:srgbClr val="017BC6"/>
                </a:solidFill>
              </a:defRPr>
            </a:lvl1pPr>
          </a:lstStyle>
          <a:p>
            <a:r>
              <a:rPr lang="nl-NL" dirty="0"/>
              <a:t>Klik om de stijl te bewerken</a:t>
            </a:r>
          </a:p>
        </p:txBody>
      </p:sp>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526409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schemeClr>
          </a:solidFill>
        </p:spPr>
        <p:txBody>
          <a:bodyPr wrap="square" lIns="612000">
            <a:noAutofit/>
          </a:bodyPr>
          <a:lstStyle>
            <a:lvl1pPr>
              <a:buClr>
                <a:schemeClr val="bg2"/>
              </a:buClr>
              <a:defRPr>
                <a:solidFill>
                  <a:schemeClr val="bg1"/>
                </a:solidFill>
              </a:defRPr>
            </a:lvl1pPr>
          </a:lstStyle>
          <a:p>
            <a:r>
              <a:rPr lang="nl-NL" dirty="0"/>
              <a:t>Klik op het pictogram als u een afbeelding wilt toevoegen</a:t>
            </a:r>
          </a:p>
        </p:txBody>
      </p:sp>
      <p:pic>
        <p:nvPicPr>
          <p:cNvPr id="6" name="Afbeelding 5" descr="BZK_RVB_Logo_pres_diap_nl.png"/>
          <p:cNvPicPr>
            <a:picLocks noChangeAspect="1"/>
          </p:cNvPicPr>
          <p:nvPr userDrawn="1"/>
        </p:nvPicPr>
        <p:blipFill rotWithShape="1">
          <a:blip r:embed="rId2" cstate="print">
            <a:extLst>
              <a:ext uri="{28A0092B-C50C-407E-A947-70E740481C1C}">
                <a14:useLocalDpi xmlns:a14="http://schemas.microsoft.com/office/drawing/2010/main" val="0"/>
              </a:ext>
            </a:extLst>
          </a:blip>
          <a:srcRect t="6616"/>
          <a:stretch/>
        </p:blipFill>
        <p:spPr>
          <a:xfrm>
            <a:off x="0" y="0"/>
            <a:ext cx="12192000" cy="1571184"/>
          </a:xfrm>
          <a:prstGeom prst="rect">
            <a:avLst/>
          </a:prstGeom>
        </p:spPr>
      </p:pic>
      <p:sp>
        <p:nvSpPr>
          <p:cNvPr id="8" name="Titel 1"/>
          <p:cNvSpPr>
            <a:spLocks noGrp="1"/>
          </p:cNvSpPr>
          <p:nvPr>
            <p:ph type="title"/>
          </p:nvPr>
        </p:nvSpPr>
        <p:spPr>
          <a:xfrm>
            <a:off x="578805" y="1564935"/>
            <a:ext cx="10923588" cy="896191"/>
          </a:xfrm>
        </p:spPr>
        <p:txBody>
          <a:bodyPr anchor="t" anchorCtr="0">
            <a:normAutofit/>
          </a:bodyPr>
          <a:lstStyle>
            <a:lvl1pPr>
              <a:defRPr sz="4800">
                <a:solidFill>
                  <a:schemeClr val="tx1"/>
                </a:solidFill>
              </a:defRPr>
            </a:lvl1pPr>
          </a:lstStyle>
          <a:p>
            <a:r>
              <a:rPr lang="nl-NL" dirty="0"/>
              <a:t>Klik om de stijl te bewerken</a:t>
            </a:r>
          </a:p>
        </p:txBody>
      </p:sp>
      <p:sp>
        <p:nvSpPr>
          <p:cNvPr id="9" name="Ondertitel 2"/>
          <p:cNvSpPr>
            <a:spLocks noGrp="1"/>
          </p:cNvSpPr>
          <p:nvPr>
            <p:ph type="subTitle" idx="1"/>
          </p:nvPr>
        </p:nvSpPr>
        <p:spPr>
          <a:xfrm>
            <a:off x="597057" y="2708908"/>
            <a:ext cx="9799440" cy="460214"/>
          </a:xfrm>
        </p:spPr>
        <p:txBody>
          <a:bodyPr lIns="0" tIns="0" rIns="0" bIns="0">
            <a:normAutofit/>
          </a:bodyPr>
          <a:lstStyle>
            <a:lvl1pPr marL="0" indent="0" algn="l">
              <a:buNone/>
              <a:defRPr sz="1800" b="1">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Tree>
    <p:extLst>
      <p:ext uri="{BB962C8B-B14F-4D97-AF65-F5344CB8AC3E}">
        <p14:creationId xmlns:p14="http://schemas.microsoft.com/office/powerpoint/2010/main" val="3994340123"/>
      </p:ext>
    </p:extLst>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0"/>
            <a:ext cx="5003800" cy="3931813"/>
          </a:xfrm>
        </p:spPr>
        <p:txBody>
          <a:bodyPr/>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8" name="Tijdelijke aanduiding voor dianummer 14"/>
          <p:cNvSpPr>
            <a:spLocks noGrp="1"/>
          </p:cNvSpPr>
          <p:nvPr>
            <p:ph type="sldNum" sz="quarter" idx="27"/>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dirty="0"/>
          </a:p>
        </p:txBody>
      </p:sp>
      <p:sp>
        <p:nvSpPr>
          <p:cNvPr id="7"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0" name="Tijdelijke aanduiding voor dianummer 14"/>
          <p:cNvSpPr txBox="1">
            <a:spLocks/>
          </p:cNvSpPr>
          <p:nvPr userDrawn="1"/>
        </p:nvSpPr>
        <p:spPr>
          <a:xfrm>
            <a:off x="6552000" y="6312336"/>
            <a:ext cx="5005389" cy="322075"/>
          </a:xfrm>
          <a:prstGeom prst="rect">
            <a:avLst/>
          </a:prstGeom>
        </p:spPr>
        <p:txBody>
          <a:bodyPr vert="horz" lIns="0" tIns="0" rIns="0" bIns="0" rtlCol="0" anchor="ctr" anchorCtr="0"/>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0A0A6AF-03C5-477E-939A-E28F7E7F05EA}" type="slidenum">
              <a:rPr kumimoji="0" lang="nl-NL" sz="800" b="0" i="0" u="none" strike="noStrike" kern="1200" cap="none" spc="0" normalizeH="0" baseline="0" noProof="0" smtClean="0">
                <a:ln>
                  <a:noFill/>
                </a:ln>
                <a:solidFill>
                  <a:schemeClr val="bg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nl-NL" sz="800" b="0" i="0" u="none" strike="noStrike" kern="1200" cap="none" spc="0" normalizeH="0" baseline="0" noProof="0" dirty="0">
              <a:ln>
                <a:noFill/>
              </a:ln>
              <a:solidFill>
                <a:schemeClr val="bg1"/>
              </a:solidFill>
              <a:effectLst/>
              <a:uLnTx/>
              <a:uFillTx/>
              <a:latin typeface="+mn-lt"/>
              <a:ea typeface="+mn-ea"/>
              <a:cs typeface="+mn-cs"/>
            </a:endParaRPr>
          </a:p>
        </p:txBody>
      </p:sp>
      <p:sp>
        <p:nvSpPr>
          <p:cNvPr id="12" name="Titel 5"/>
          <p:cNvSpPr>
            <a:spLocks noGrp="1"/>
          </p:cNvSpPr>
          <p:nvPr>
            <p:ph type="title"/>
          </p:nvPr>
        </p:nvSpPr>
        <p:spPr>
          <a:xfrm>
            <a:off x="638113" y="1051200"/>
            <a:ext cx="5004000" cy="948047"/>
          </a:xfrm>
        </p:spPr>
        <p:txBody>
          <a:bodyPr/>
          <a:lstStyle>
            <a:lvl1pPr>
              <a:defRPr>
                <a:solidFill>
                  <a:srgbClr val="017BC6"/>
                </a:solidFill>
              </a:defRPr>
            </a:lvl1pPr>
          </a:lstStyle>
          <a:p>
            <a:r>
              <a:rPr lang="nl-NL" dirty="0"/>
              <a:t>Klik om de stijl te bewerken</a:t>
            </a:r>
          </a:p>
        </p:txBody>
      </p:sp>
      <p:sp>
        <p:nvSpPr>
          <p:cNvPr id="13" name="Tijdelijke aanduiding voor voettekst 4"/>
          <p:cNvSpPr txBox="1">
            <a:spLocks/>
          </p:cNvSpPr>
          <p:nvPr userDrawn="1"/>
        </p:nvSpPr>
        <p:spPr>
          <a:xfrm>
            <a:off x="637264" y="6320961"/>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72983865"/>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dirty="0"/>
              <a:t>Klik om de stijl te bewerken</a:t>
            </a:r>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3" name="Tijdelijke aanduiding voor dianummer 12"/>
          <p:cNvSpPr>
            <a:spLocks noGrp="1"/>
          </p:cNvSpPr>
          <p:nvPr>
            <p:ph type="sldNum" sz="quarter" idx="17"/>
          </p:nvPr>
        </p:nvSpPr>
        <p:spPr>
          <a:xfrm>
            <a:off x="6553199" y="6325647"/>
            <a:ext cx="5005389" cy="322075"/>
          </a:xfrm>
        </p:spPr>
        <p:txBody>
          <a:bodyPr anchor="ctr" anchorCtr="0"/>
          <a:lstStyle>
            <a:lvl1pPr>
              <a:defRPr>
                <a:solidFill>
                  <a:schemeClr val="tx2"/>
                </a:solidFill>
              </a:defRPr>
            </a:lvl1pPr>
          </a:lstStyle>
          <a:p>
            <a:fld id="{10A0A6AF-03C5-477E-939A-E28F7E7F05EA}" type="slidenum">
              <a:rPr lang="nl-NL" smtClean="0"/>
              <a:pPr/>
              <a:t>‹nr.›</a:t>
            </a:fld>
            <a:endParaRPr lang="nl-NL" dirty="0"/>
          </a:p>
        </p:txBody>
      </p:sp>
      <p:sp>
        <p:nvSpPr>
          <p:cNvPr id="9"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648000" tIns="1152000">
            <a:noAutofit/>
          </a:bodyPr>
          <a:lstStyle>
            <a:lvl1pPr>
              <a:tabLst>
                <a:tab pos="1619250" algn="l"/>
              </a:tabLst>
              <a:defRPr>
                <a:solidFill>
                  <a:schemeClr val="bg1"/>
                </a:solidFill>
              </a:defRPr>
            </a:lvl1pPr>
          </a:lstStyle>
          <a:p>
            <a:r>
              <a:rPr lang="nl-NL" dirty="0"/>
              <a:t>Klik op het pictogram als u een afbeelding wilt toevoegen</a:t>
            </a:r>
          </a:p>
        </p:txBody>
      </p:sp>
      <p:sp>
        <p:nvSpPr>
          <p:cNvPr id="8"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2168891579"/>
      </p:ext>
    </p:extLst>
  </p:cSld>
  <p:clrMapOvr>
    <a:overrideClrMapping bg1="dk1" tx1="lt1" bg2="dk2" tx2="lt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2" name="Titel 1"/>
          <p:cNvSpPr>
            <a:spLocks noGrp="1"/>
          </p:cNvSpPr>
          <p:nvPr>
            <p:ph type="title"/>
          </p:nvPr>
        </p:nvSpPr>
        <p:spPr>
          <a:xfrm>
            <a:off x="634206" y="3888000"/>
            <a:ext cx="5004594" cy="2333413"/>
          </a:xfrm>
        </p:spPr>
        <p:txBody>
          <a:bodyPr anchor="t" anchorCtr="0"/>
          <a:lstStyle>
            <a:lvl1pPr>
              <a:defRPr>
                <a:solidFill>
                  <a:srgbClr val="017BC6"/>
                </a:solidFill>
              </a:defRPr>
            </a:lvl1pPr>
          </a:lstStyle>
          <a:p>
            <a:r>
              <a:rPr lang="nl-NL" dirty="0"/>
              <a:t>Klik om de stijl te bewerken</a:t>
            </a:r>
          </a:p>
        </p:txBody>
      </p:sp>
      <p:sp>
        <p:nvSpPr>
          <p:cNvPr id="11" name="Tijdelijke aanduiding voor dianummer 10"/>
          <p:cNvSpPr>
            <a:spLocks noGrp="1"/>
          </p:cNvSpPr>
          <p:nvPr>
            <p:ph type="sldNum" sz="quarter" idx="17"/>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7"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612000" tIns="1152000">
            <a:noAutofit/>
          </a:bodyPr>
          <a:lstStyle>
            <a:lvl1pPr>
              <a:tabLst>
                <a:tab pos="1619250" algn="l"/>
              </a:tabLst>
              <a:defRPr>
                <a:solidFill>
                  <a:schemeClr val="tx1"/>
                </a:solidFill>
              </a:defRPr>
            </a:lvl1pPr>
          </a:lstStyle>
          <a:p>
            <a:r>
              <a:rPr lang="nl-NL" dirty="0"/>
              <a:t>Klik op het pictogram als u een afbeelding wilt toevoegen</a:t>
            </a:r>
          </a:p>
        </p:txBody>
      </p:sp>
      <p:sp>
        <p:nvSpPr>
          <p:cNvPr id="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41403901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35000" y="3888000"/>
            <a:ext cx="10923588" cy="2333413"/>
          </a:xfrm>
        </p:spPr>
        <p:txBody>
          <a:bodyPr tIns="50400" numCol="1" spcCol="468000"/>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chemeClr val="tx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jdelijke aanduiding voor dianummer 9"/>
          <p:cNvSpPr>
            <a:spLocks noGrp="1"/>
          </p:cNvSpPr>
          <p:nvPr>
            <p:ph type="sldNum" sz="quarter" idx="17"/>
          </p:nvPr>
        </p:nvSpPr>
        <p:spPr>
          <a:xfrm>
            <a:off x="6553199" y="6325647"/>
            <a:ext cx="5005389" cy="322075"/>
          </a:xfrm>
        </p:spPr>
        <p:txBody>
          <a:bodyPr anchor="ctr" anchorCtr="0"/>
          <a:lstStyle>
            <a:lvl1pPr>
              <a:defRPr>
                <a:solidFill>
                  <a:schemeClr val="tx2"/>
                </a:solidFill>
              </a:defRPr>
            </a:lvl1pPr>
          </a:lstStyle>
          <a:p>
            <a:fld id="{10A0A6AF-03C5-477E-939A-E28F7E7F05EA}" type="slidenum">
              <a:rPr lang="nl-NL" smtClean="0"/>
              <a:pPr/>
              <a:t>‹nr.›</a:t>
            </a:fld>
            <a:endParaRPr lang="nl-NL" dirty="0"/>
          </a:p>
        </p:txBody>
      </p:sp>
      <p:sp>
        <p:nvSpPr>
          <p:cNvPr id="6"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612000" tIns="1152000">
            <a:noAutofit/>
          </a:bodyPr>
          <a:lstStyle>
            <a:lvl1pPr>
              <a:tabLst>
                <a:tab pos="1619250" algn="l"/>
              </a:tabLst>
              <a:defRPr>
                <a:solidFill>
                  <a:schemeClr val="bg1"/>
                </a:solidFill>
              </a:defRPr>
            </a:lvl1pPr>
          </a:lstStyle>
          <a:p>
            <a:r>
              <a:rPr lang="nl-NL" dirty="0"/>
              <a:t>Klik op het pictogram als u een afbeelding wilt toevoegen</a:t>
            </a:r>
          </a:p>
        </p:txBody>
      </p:sp>
      <p:sp>
        <p:nvSpPr>
          <p:cNvPr id="7"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3281633884"/>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35000" y="3888000"/>
            <a:ext cx="10923588" cy="2333413"/>
          </a:xfrm>
        </p:spPr>
        <p:txBody>
          <a:bodyPr tIns="50400" numCol="1" spcCol="468000"/>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jdelijke aanduiding voor dianummer 9"/>
          <p:cNvSpPr>
            <a:spLocks noGrp="1"/>
          </p:cNvSpPr>
          <p:nvPr>
            <p:ph type="sldNum" sz="quarter" idx="17"/>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6"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612000" tIns="1152000">
            <a:noAutofit/>
          </a:bodyPr>
          <a:lstStyle>
            <a:lvl1pPr>
              <a:tabLst>
                <a:tab pos="1619250" algn="l"/>
              </a:tabLst>
              <a:defRPr>
                <a:solidFill>
                  <a:schemeClr val="tx1"/>
                </a:solidFill>
              </a:defRPr>
            </a:lvl1pPr>
          </a:lstStyle>
          <a:p>
            <a:r>
              <a:rPr lang="nl-NL"/>
              <a:t>Klik op het pictogram als u een afbeelding wilt toevoegen</a:t>
            </a:r>
            <a:endParaRPr lang="nl-NL" dirty="0"/>
          </a:p>
        </p:txBody>
      </p:sp>
      <p:sp>
        <p:nvSpPr>
          <p:cNvPr id="7"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461047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schemeClr>
          </a:solidFill>
        </p:spPr>
        <p:txBody>
          <a:bodyPr wrap="square" lIns="612000">
            <a:noAutofit/>
          </a:bodyPr>
          <a:lstStyle>
            <a:lvl1pPr>
              <a:buClr>
                <a:schemeClr val="bg2"/>
              </a:buClr>
              <a:defRPr>
                <a:solidFill>
                  <a:schemeClr val="bg1"/>
                </a:solidFill>
              </a:defRPr>
            </a:lvl1pPr>
          </a:lstStyle>
          <a:p>
            <a:r>
              <a:rPr lang="nl-NL" dirty="0"/>
              <a:t>Klik op het pictogram als u een afbeelding wilt toevoegen</a:t>
            </a:r>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de stijl te bewerken</a:t>
            </a:r>
            <a:endParaRPr lang="nl-NL" dirty="0"/>
          </a:p>
        </p:txBody>
      </p:sp>
      <p:sp>
        <p:nvSpPr>
          <p:cNvPr id="15" name="Tijdelijke aanduiding voor dianummer 14"/>
          <p:cNvSpPr>
            <a:spLocks noGrp="1"/>
          </p:cNvSpPr>
          <p:nvPr>
            <p:ph type="sldNum" sz="quarter" idx="17"/>
          </p:nvPr>
        </p:nvSpPr>
        <p:spPr>
          <a:xfrm>
            <a:off x="6553199" y="6325647"/>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sp>
        <p:nvSpPr>
          <p:cNvPr id="6"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7" name="Tijdelijke aanduiding voor voettekst 4"/>
          <p:cNvSpPr txBox="1">
            <a:spLocks/>
          </p:cNvSpPr>
          <p:nvPr userDrawn="1"/>
        </p:nvSpPr>
        <p:spPr>
          <a:xfrm>
            <a:off x="786000" y="6323546"/>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2315850997"/>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36823" y="3430587"/>
                </a:lnTo>
                <a:lnTo>
                  <a:pt x="5862000" y="3430587"/>
                </a:lnTo>
                <a:lnTo>
                  <a:pt x="5862000" y="3430587"/>
                </a:lnTo>
                <a:lnTo>
                  <a:pt x="0" y="3430587"/>
                </a:lnTo>
                <a:lnTo>
                  <a:pt x="0" y="0"/>
                </a:lnTo>
                <a:close/>
              </a:path>
            </a:pathLst>
          </a:custGeom>
          <a:solidFill>
            <a:schemeClr val="tx1">
              <a:alpha val="10000"/>
            </a:schemeClr>
          </a:solidFill>
        </p:spPr>
        <p:txBody>
          <a:bodyPr wrap="square" lIns="612000">
            <a:noAutofit/>
          </a:bodyPr>
          <a:lstStyle/>
          <a:p>
            <a:r>
              <a:rPr lang="nl-NL" dirty="0"/>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de stijl te bewerken</a:t>
            </a:r>
            <a:endParaRPr lang="nl-NL" dirty="0"/>
          </a:p>
        </p:txBody>
      </p:sp>
      <p:sp>
        <p:nvSpPr>
          <p:cNvPr id="7" name="Tijdelijke aanduiding voor dianummer 6"/>
          <p:cNvSpPr>
            <a:spLocks noGrp="1"/>
          </p:cNvSpPr>
          <p:nvPr>
            <p:ph type="sldNum" sz="quarter" idx="17"/>
          </p:nvPr>
        </p:nvSpPr>
        <p:spPr>
          <a:xfrm>
            <a:off x="6553199" y="6325647"/>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8"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504804626"/>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fbeelding">
    <p:bg>
      <p:bgPr>
        <a:solidFill>
          <a:schemeClr val="bg1"/>
        </a:solidFill>
        <a:effectLst/>
      </p:bgPr>
    </p:bg>
    <p:spTree>
      <p:nvGrpSpPr>
        <p:cNvPr id="1" name=""/>
        <p:cNvGrpSpPr/>
        <p:nvPr/>
      </p:nvGrpSpPr>
      <p:grpSpPr>
        <a:xfrm>
          <a:off x="0" y="0"/>
          <a:ext cx="0" cy="0"/>
          <a:chOff x="0" y="0"/>
          <a:chExt cx="0" cy="0"/>
        </a:xfrm>
      </p:grpSpPr>
      <p:sp>
        <p:nvSpPr>
          <p:cNvPr id="4" name="Tijdelijke aanduiding voor afbeelding 11"/>
          <p:cNvSpPr>
            <a:spLocks noGrp="1"/>
          </p:cNvSpPr>
          <p:nvPr>
            <p:ph type="pic" sz="quarter" idx="14"/>
          </p:nvPr>
        </p:nvSpPr>
        <p:spPr>
          <a:xfrm>
            <a:off x="0" y="1"/>
            <a:ext cx="12192000" cy="6858000"/>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612000" tIns="1152000">
            <a:noAutofit/>
          </a:bodyPr>
          <a:lstStyle>
            <a:lvl1pPr>
              <a:tabLst>
                <a:tab pos="1619250" algn="l"/>
              </a:tabLst>
              <a:defRPr>
                <a:solidFill>
                  <a:schemeClr val="tx1"/>
                </a:solidFill>
              </a:defRPr>
            </a:lvl1pPr>
          </a:lstStyle>
          <a:p>
            <a:r>
              <a:rPr lang="nl-NL" dirty="0"/>
              <a:t>Klik op het pictogram als u een afbeelding wilt toevoegen</a:t>
            </a:r>
          </a:p>
        </p:txBody>
      </p:sp>
    </p:spTree>
    <p:extLst>
      <p:ext uri="{BB962C8B-B14F-4D97-AF65-F5344CB8AC3E}">
        <p14:creationId xmlns:p14="http://schemas.microsoft.com/office/powerpoint/2010/main" val="19867795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Afbeelding met titel">
    <p:bg>
      <p:bgPr>
        <a:solidFill>
          <a:schemeClr val="bg1"/>
        </a:solidFill>
        <a:effectLst/>
      </p:bgPr>
    </p:bg>
    <p:spTree>
      <p:nvGrpSpPr>
        <p:cNvPr id="1" name=""/>
        <p:cNvGrpSpPr/>
        <p:nvPr/>
      </p:nvGrpSpPr>
      <p:grpSpPr>
        <a:xfrm>
          <a:off x="0" y="0"/>
          <a:ext cx="0" cy="0"/>
          <a:chOff x="0" y="0"/>
          <a:chExt cx="0" cy="0"/>
        </a:xfrm>
      </p:grpSpPr>
      <p:sp>
        <p:nvSpPr>
          <p:cNvPr id="6" name="Tijdelijke aanduiding voor afbeelding 11"/>
          <p:cNvSpPr>
            <a:spLocks noGrp="1"/>
          </p:cNvSpPr>
          <p:nvPr>
            <p:ph type="pic" sz="quarter" idx="14"/>
          </p:nvPr>
        </p:nvSpPr>
        <p:spPr>
          <a:xfrm>
            <a:off x="0" y="1"/>
            <a:ext cx="12192000" cy="6858000"/>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720000" tIns="1152000">
            <a:noAutofit/>
          </a:bodyPr>
          <a:lstStyle>
            <a:lvl1pPr>
              <a:tabLst>
                <a:tab pos="1619250" algn="l"/>
              </a:tabLst>
              <a:defRPr>
                <a:solidFill>
                  <a:schemeClr val="tx1"/>
                </a:solidFill>
              </a:defRPr>
            </a:lvl1pPr>
          </a:lstStyle>
          <a:p>
            <a:r>
              <a:rPr lang="nl-NL"/>
              <a:t>Klik op het pictogram als u een afbeelding wilt toevoegen</a:t>
            </a:r>
            <a:endParaRPr lang="nl-NL" dirty="0"/>
          </a:p>
        </p:txBody>
      </p:sp>
      <p:sp>
        <p:nvSpPr>
          <p:cNvPr id="5" name="Titel 4"/>
          <p:cNvSpPr>
            <a:spLocks noGrp="1"/>
          </p:cNvSpPr>
          <p:nvPr>
            <p:ph type="title"/>
          </p:nvPr>
        </p:nvSpPr>
        <p:spPr>
          <a:xfrm>
            <a:off x="0" y="5153776"/>
            <a:ext cx="12192000" cy="576000"/>
          </a:xfrm>
          <a:solidFill>
            <a:srgbClr val="017BC6"/>
          </a:solidFill>
        </p:spPr>
        <p:txBody>
          <a:bodyPr lIns="756000" anchor="ctr" anchorCtr="0">
            <a:noAutofit/>
          </a:bodyPr>
          <a:lstStyle>
            <a:lvl1pPr algn="l">
              <a:defRPr sz="3200">
                <a:solidFill>
                  <a:schemeClr val="bg1"/>
                </a:solidFill>
              </a:defRPr>
            </a:lvl1pPr>
          </a:lstStyle>
          <a:p>
            <a:r>
              <a:rPr lang="nl-NL"/>
              <a:t>Klik om de stijl te bewerken</a:t>
            </a:r>
            <a:endParaRPr lang="nl-NL" dirty="0"/>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pic>
        <p:nvPicPr>
          <p:cNvPr id="4" name="Afbeelding 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Tree>
    <p:extLst>
      <p:ext uri="{BB962C8B-B14F-4D97-AF65-F5344CB8AC3E}">
        <p14:creationId xmlns:p14="http://schemas.microsoft.com/office/powerpoint/2010/main" val="9924026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lvl1pPr>
              <a:defRPr>
                <a:solidFill>
                  <a:srgbClr val="017BC6"/>
                </a:solidFill>
              </a:defRPr>
            </a:lvl1pPr>
          </a:lstStyle>
          <a:p>
            <a:r>
              <a:rPr lang="nl-NL" dirty="0"/>
              <a:t>Klik om de stijl te bewerken</a:t>
            </a:r>
          </a:p>
        </p:txBody>
      </p:sp>
      <p:sp>
        <p:nvSpPr>
          <p:cNvPr id="9" name="Tijdelijke aanduiding voor inhoud 8"/>
          <p:cNvSpPr>
            <a:spLocks noGrp="1"/>
          </p:cNvSpPr>
          <p:nvPr>
            <p:ph sz="quarter" idx="15" hasCustomPrompt="1"/>
          </p:nvPr>
        </p:nvSpPr>
        <p:spPr>
          <a:xfrm>
            <a:off x="635001" y="2276475"/>
            <a:ext cx="6675910" cy="3944938"/>
          </a:xfrm>
        </p:spPr>
        <p:txBody>
          <a:bodyPr/>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3" name="Tijdelijke aanduiding voor dianummer 12"/>
          <p:cNvSpPr>
            <a:spLocks noGrp="1"/>
          </p:cNvSpPr>
          <p:nvPr>
            <p:ph type="sldNum" sz="quarter" idx="18"/>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7" name="Tijdelijke aanduiding voor inhoud 8"/>
          <p:cNvSpPr>
            <a:spLocks noGrp="1"/>
          </p:cNvSpPr>
          <p:nvPr>
            <p:ph sz="quarter" idx="19" hasCustomPrompt="1"/>
          </p:nvPr>
        </p:nvSpPr>
        <p:spPr>
          <a:xfrm>
            <a:off x="7952401" y="2276475"/>
            <a:ext cx="3608169" cy="3944938"/>
          </a:xfrm>
        </p:spPr>
        <p:txBody>
          <a:bodyPr/>
          <a:lstStyle>
            <a:lvl1pPr>
              <a:buClr>
                <a:srgbClr val="017BC6"/>
              </a:buClr>
              <a:defRPr sz="2000"/>
            </a:lvl1pPr>
            <a:lvl2pPr>
              <a:buClr>
                <a:srgbClr val="017BC6"/>
              </a:buClr>
              <a:defRPr sz="1800"/>
            </a:lvl2pPr>
            <a:lvl3pPr>
              <a:buClr>
                <a:srgbClr val="017BC6"/>
              </a:buClr>
              <a:defRPr sz="1800"/>
            </a:lvl3pPr>
            <a:lvl4pPr>
              <a:buClr>
                <a:srgbClr val="017BC6"/>
              </a:buClr>
              <a:defRPr sz="1800"/>
            </a:lvl4pPr>
            <a:lvl5pPr>
              <a:buClr>
                <a:srgbClr val="017BC6"/>
              </a:buClr>
              <a:defRPr>
                <a:solidFill>
                  <a:srgbClr val="017BC6"/>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208688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dia">
    <p:bg>
      <p:bgRef idx="1001">
        <a:schemeClr val="bg2"/>
      </p:bgRef>
    </p:bg>
    <p:spTree>
      <p:nvGrpSpPr>
        <p:cNvPr id="1" name=""/>
        <p:cNvGrpSpPr/>
        <p:nvPr/>
      </p:nvGrpSpPr>
      <p:grpSpPr>
        <a:xfrm>
          <a:off x="0" y="0"/>
          <a:ext cx="0" cy="0"/>
          <a:chOff x="0" y="0"/>
          <a:chExt cx="0" cy="0"/>
        </a:xfrm>
      </p:grpSpPr>
      <p:pic>
        <p:nvPicPr>
          <p:cNvPr id="10" name="Afbeelding 9" descr="BZK_RVB_Logo_pres_diap_nl.png"/>
          <p:cNvPicPr>
            <a:picLocks noChangeAspect="1"/>
          </p:cNvPicPr>
          <p:nvPr userDrawn="1"/>
        </p:nvPicPr>
        <p:blipFill rotWithShape="1">
          <a:blip r:embed="rId2" cstate="print">
            <a:extLst>
              <a:ext uri="{28A0092B-C50C-407E-A947-70E740481C1C}">
                <a14:useLocalDpi xmlns:a14="http://schemas.microsoft.com/office/drawing/2010/main" val="0"/>
              </a:ext>
            </a:extLst>
          </a:blip>
          <a:srcRect t="6616"/>
          <a:stretch/>
        </p:blipFill>
        <p:spPr>
          <a:xfrm>
            <a:off x="0" y="0"/>
            <a:ext cx="12192000" cy="1571184"/>
          </a:xfrm>
          <a:prstGeom prst="rect">
            <a:avLst/>
          </a:prstGeom>
        </p:spPr>
      </p:pic>
      <p:sp>
        <p:nvSpPr>
          <p:cNvPr id="14" name="Ondertitel 2"/>
          <p:cNvSpPr>
            <a:spLocks noGrp="1"/>
          </p:cNvSpPr>
          <p:nvPr>
            <p:ph type="subTitle" idx="1"/>
          </p:nvPr>
        </p:nvSpPr>
        <p:spPr>
          <a:xfrm>
            <a:off x="641456" y="4025100"/>
            <a:ext cx="10956547" cy="1029500"/>
          </a:xfrm>
        </p:spPr>
        <p:txBody>
          <a:bodyPr lIns="0" tIns="0" rIns="0" bIns="0">
            <a:normAutofit/>
          </a:bodyPr>
          <a:lstStyle>
            <a:lvl1pPr marL="0" indent="0" algn="l">
              <a:buNone/>
              <a:defRPr sz="18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15" name="Tijdelijke aanduiding voor tekst 16"/>
          <p:cNvSpPr>
            <a:spLocks noGrp="1"/>
          </p:cNvSpPr>
          <p:nvPr>
            <p:ph type="body" sz="quarter" idx="21" hasCustomPrompt="1"/>
          </p:nvPr>
        </p:nvSpPr>
        <p:spPr>
          <a:xfrm>
            <a:off x="630217" y="5349453"/>
            <a:ext cx="10966398" cy="389360"/>
          </a:xfrm>
        </p:spPr>
        <p:txBody>
          <a:bodyPr lIns="0" tIns="0" rIns="0" bIns="0" anchor="t"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6" name="Titel 1"/>
          <p:cNvSpPr>
            <a:spLocks noGrp="1"/>
          </p:cNvSpPr>
          <p:nvPr>
            <p:ph type="title"/>
          </p:nvPr>
        </p:nvSpPr>
        <p:spPr>
          <a:xfrm>
            <a:off x="624570" y="2272931"/>
            <a:ext cx="10923588" cy="1547813"/>
          </a:xfrm>
        </p:spPr>
        <p:txBody>
          <a:bodyPr anchor="t" anchorCtr="0">
            <a:normAutofit/>
          </a:bodyPr>
          <a:lstStyle>
            <a:lvl1pPr>
              <a:defRPr sz="4800">
                <a:solidFill>
                  <a:schemeClr val="tx1"/>
                </a:solidFill>
              </a:defRPr>
            </a:lvl1pPr>
          </a:lstStyle>
          <a:p>
            <a:r>
              <a:rPr lang="nl-NL" dirty="0"/>
              <a:t>Klik om de stijl te bewerken</a:t>
            </a:r>
          </a:p>
        </p:txBody>
      </p:sp>
      <p:sp>
        <p:nvSpPr>
          <p:cNvPr id="17" name="Tijdelijke aanduiding voor tekst 16"/>
          <p:cNvSpPr>
            <a:spLocks noGrp="1"/>
          </p:cNvSpPr>
          <p:nvPr>
            <p:ph type="body" sz="quarter" idx="23" hasCustomPrompt="1"/>
          </p:nvPr>
        </p:nvSpPr>
        <p:spPr>
          <a:xfrm>
            <a:off x="627644" y="6015124"/>
            <a:ext cx="5004000" cy="389360"/>
          </a:xfrm>
        </p:spPr>
        <p:txBody>
          <a:bodyPr lIns="0" rIns="0" anchor="t"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Datum</a:t>
            </a:r>
          </a:p>
        </p:txBody>
      </p:sp>
    </p:spTree>
    <p:extLst>
      <p:ext uri="{BB962C8B-B14F-4D97-AF65-F5344CB8AC3E}">
        <p14:creationId xmlns:p14="http://schemas.microsoft.com/office/powerpoint/2010/main" val="180877304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9" name="Tijdelijke aanduiding voor inhoud 8"/>
          <p:cNvSpPr>
            <a:spLocks noGrp="1"/>
          </p:cNvSpPr>
          <p:nvPr>
            <p:ph sz="quarter" idx="19" hasCustomPrompt="1"/>
          </p:nvPr>
        </p:nvSpPr>
        <p:spPr>
          <a:xfrm>
            <a:off x="635000" y="1066799"/>
            <a:ext cx="5003800" cy="5154613"/>
          </a:xfrm>
        </p:spPr>
        <p:txBody>
          <a:bodyPr/>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3" name="Tijdelijke aanduiding voor dianummer 14"/>
          <p:cNvSpPr>
            <a:spLocks noGrp="1"/>
          </p:cNvSpPr>
          <p:nvPr>
            <p:ph type="sldNum" sz="quarter" idx="25"/>
          </p:nvPr>
        </p:nvSpPr>
        <p:spPr>
          <a:xfrm>
            <a:off x="6553199" y="632301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4" name="Afbeelding 13"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5" name="Titel 5"/>
          <p:cNvSpPr txBox="1">
            <a:spLocks/>
          </p:cNvSpPr>
          <p:nvPr userDrawn="1"/>
        </p:nvSpPr>
        <p:spPr>
          <a:xfrm>
            <a:off x="6553200" y="1051200"/>
            <a:ext cx="5004000" cy="948047"/>
          </a:xfrm>
          <a:prstGeom prst="rect">
            <a:avLst/>
          </a:prstGeom>
        </p:spPr>
        <p:txBody>
          <a:bodyPr vert="horz" lIns="0" tIns="0" rIns="0" bIns="0" rtlCol="0" anchor="t" anchorCtr="0">
            <a:normAutofit lnSpcReduction="10000"/>
          </a:bodyPr>
          <a:lstStyle>
            <a:lvl1pPr algn="l" defTabSz="914400" rtl="0" eaLnBrk="1" latinLnBrk="0" hangingPunct="1">
              <a:lnSpc>
                <a:spcPct val="90000"/>
              </a:lnSpc>
              <a:spcBef>
                <a:spcPct val="0"/>
              </a:spcBef>
              <a:buNone/>
              <a:defRPr sz="3600" b="0" kern="1200" baseline="0">
                <a:solidFill>
                  <a:srgbClr val="017BC6"/>
                </a:solidFill>
                <a:latin typeface="+mj-lt"/>
                <a:ea typeface="+mj-ea"/>
                <a:cs typeface="+mj-cs"/>
              </a:defRPr>
            </a:lvl1pPr>
          </a:lstStyle>
          <a:p>
            <a:r>
              <a:rPr lang="nl-NL" dirty="0">
                <a:solidFill>
                  <a:schemeClr val="bg1"/>
                </a:solidFill>
              </a:rPr>
              <a:t>Klik om de stijl te bewerken</a:t>
            </a:r>
          </a:p>
        </p:txBody>
      </p:sp>
      <p:sp>
        <p:nvSpPr>
          <p:cNvPr id="11"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90444380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t"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092740" y="3846022"/>
            <a:ext cx="4680000" cy="691884"/>
          </a:xfrm>
        </p:spPr>
        <p:txBody>
          <a:bodyPr numCol="1" spcCol="180000" anchor="ctr" anchorCtr="0">
            <a:normAutofit/>
          </a:bodyPr>
          <a:lstStyle>
            <a:lvl1pPr marL="0" indent="0">
              <a:buNone/>
              <a:defRPr sz="2000" i="0">
                <a:solidFill>
                  <a:srgbClr val="017BC6"/>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092740" y="4639509"/>
            <a:ext cx="4680000" cy="691884"/>
          </a:xfrm>
        </p:spPr>
        <p:txBody>
          <a:bodyPr numCol="1" spcCol="180000" anchor="ctr" anchorCtr="0">
            <a:normAutofit/>
          </a:bodyPr>
          <a:lstStyle>
            <a:lvl1pPr marL="0" indent="0">
              <a:buNone/>
              <a:defRPr sz="2000" i="0">
                <a:solidFill>
                  <a:srgbClr val="017BC6"/>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092740" y="5405528"/>
            <a:ext cx="4680000" cy="691884"/>
          </a:xfrm>
        </p:spPr>
        <p:txBody>
          <a:bodyPr numCol="1" spcCol="180000" anchor="ctr" anchorCtr="0">
            <a:normAutofit/>
          </a:bodyPr>
          <a:lstStyle>
            <a:lvl1pPr marL="0" indent="0">
              <a:buNone/>
              <a:defRPr sz="2000" i="0">
                <a:solidFill>
                  <a:srgbClr val="017BC6"/>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480768" y="3921366"/>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3480768" y="4707382"/>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3480768" y="5480872"/>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9" name="Tijdelijke aanduiding voor dianummer 8"/>
          <p:cNvSpPr>
            <a:spLocks noGrp="1"/>
          </p:cNvSpPr>
          <p:nvPr>
            <p:ph type="sldNum" sz="quarter" idx="24"/>
          </p:nvPr>
        </p:nvSpPr>
        <p:spPr>
          <a:xfrm>
            <a:off x="6553199" y="6325647"/>
            <a:ext cx="5005389" cy="322075"/>
          </a:xfrm>
        </p:spPr>
        <p:txBody>
          <a:bodyPr anchor="ctr" anchorCtr="0"/>
          <a:lstStyle/>
          <a:p>
            <a:fld id="{10A0A6AF-03C5-477E-939A-E28F7E7F05EA}" type="slidenum">
              <a:rPr lang="nl-NL" smtClean="0"/>
              <a:pPr/>
              <a:t>‹nr.›</a:t>
            </a:fld>
            <a:endParaRPr lang="nl-NL" dirty="0"/>
          </a:p>
        </p:txBody>
      </p:sp>
      <p:pic>
        <p:nvPicPr>
          <p:cNvPr id="13" name="Afbeelding 12"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
        <p:nvSpPr>
          <p:cNvPr id="15"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8280097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t"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rgbClr val="017BC6"/>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rgbClr val="017BC6"/>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rgbClr val="017BC6"/>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64313" y="3147360"/>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64313" y="3920850"/>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9" name="Tijdelijke aanduiding voor dianummer 8"/>
          <p:cNvSpPr>
            <a:spLocks noGrp="1"/>
          </p:cNvSpPr>
          <p:nvPr>
            <p:ph type="sldNum" sz="quarter" idx="24"/>
          </p:nvPr>
        </p:nvSpPr>
        <p:spPr>
          <a:xfrm>
            <a:off x="6553199" y="6325647"/>
            <a:ext cx="5005389" cy="322075"/>
          </a:xfrm>
        </p:spPr>
        <p:txBody>
          <a:bodyPr anchor="ctr" anchorCtr="0"/>
          <a:lstStyle/>
          <a:p>
            <a:fld id="{10A0A6AF-03C5-477E-939A-E28F7E7F05EA}" type="slidenum">
              <a:rPr lang="nl-NL" smtClean="0"/>
              <a:pPr/>
              <a:t>‹nr.›</a:t>
            </a:fld>
            <a:endParaRPr lang="nl-NL" dirty="0"/>
          </a:p>
        </p:txBody>
      </p:sp>
      <p:pic>
        <p:nvPicPr>
          <p:cNvPr id="13" name="Afbeelding 12"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
        <p:nvSpPr>
          <p:cNvPr id="15"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35133205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Contact C">
    <p:bg>
      <p:bgPr>
        <a:solidFill>
          <a:srgbClr val="017BC6"/>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t"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3612341" y="4707382"/>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3612341" y="5480872"/>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8" name="Tijdelijke aanduiding voor dianummer 7"/>
          <p:cNvSpPr>
            <a:spLocks noGrp="1"/>
          </p:cNvSpPr>
          <p:nvPr>
            <p:ph type="sldNum" sz="quarter" idx="24"/>
          </p:nvPr>
        </p:nvSpPr>
        <p:spPr>
          <a:xfrm>
            <a:off x="6553199" y="6325647"/>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pic>
        <p:nvPicPr>
          <p:cNvPr id="12" name="Afbeelding 11"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
        <p:nvSpPr>
          <p:cNvPr id="13"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4177838381"/>
      </p:ext>
    </p:extLst>
  </p:cSld>
  <p:clrMapOvr>
    <a:overrideClrMapping bg1="dk1" tx1="lt1" bg2="dk2" tx2="lt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32" name="Tijdelijke aanduiding voor afbeelding 31"/>
          <p:cNvSpPr>
            <a:spLocks noGrp="1"/>
          </p:cNvSpPr>
          <p:nvPr>
            <p:ph type="pic" sz="quarter" idx="22"/>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6163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175" h="6858000">
                <a:moveTo>
                  <a:pt x="0" y="0"/>
                </a:moveTo>
                <a:lnTo>
                  <a:pt x="5776763" y="0"/>
                </a:lnTo>
                <a:lnTo>
                  <a:pt x="5782373" y="1161630"/>
                </a:lnTo>
                <a:lnTo>
                  <a:pt x="6099175" y="1161630"/>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612000" anchor="ctr" anchorCtr="0">
            <a:noAutofit/>
          </a:bodyPr>
          <a:lstStyle>
            <a:lvl1pPr>
              <a:buClr>
                <a:srgbClr val="017BC6"/>
              </a:buClr>
              <a:defRPr>
                <a:solidFill>
                  <a:schemeClr val="bg1">
                    <a:lumMod val="65000"/>
                  </a:schemeClr>
                </a:solidFill>
              </a:defRPr>
            </a:lvl1pPr>
          </a:lstStyle>
          <a:p>
            <a:r>
              <a:rPr lang="nl-NL" dirty="0"/>
              <a:t>Klik op het pictogram als u een afbeelding wilt toevoegen</a:t>
            </a:r>
          </a:p>
        </p:txBody>
      </p:sp>
      <p:sp>
        <p:nvSpPr>
          <p:cNvPr id="16" name="Rechthoek 15"/>
          <p:cNvSpPr/>
          <p:nvPr userDrawn="1"/>
        </p:nvSpPr>
        <p:spPr>
          <a:xfrm>
            <a:off x="6096000" y="0"/>
            <a:ext cx="6096000" cy="6858000"/>
          </a:xfrm>
          <a:prstGeom prst="rect">
            <a:avLst/>
          </a:prstGeom>
          <a:solidFill>
            <a:srgbClr val="DD68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Tijdelijke aanduiding voor tekst 16"/>
          <p:cNvSpPr>
            <a:spLocks noGrp="1"/>
          </p:cNvSpPr>
          <p:nvPr>
            <p:ph type="body" sz="quarter" idx="21" hasCustomPrompt="1"/>
          </p:nvPr>
        </p:nvSpPr>
        <p:spPr>
          <a:xfrm>
            <a:off x="6542730" y="5351492"/>
            <a:ext cx="5004000" cy="389360"/>
          </a:xfrm>
        </p:spPr>
        <p:txBody>
          <a:bodyPr lIns="0" rIns="0" anchor="t"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7" name="Titel 1"/>
          <p:cNvSpPr>
            <a:spLocks noGrp="1"/>
          </p:cNvSpPr>
          <p:nvPr>
            <p:ph type="ctrTitle"/>
          </p:nvPr>
        </p:nvSpPr>
        <p:spPr>
          <a:xfrm>
            <a:off x="6542730" y="2270079"/>
            <a:ext cx="5004000" cy="1448545"/>
          </a:xfrm>
        </p:spPr>
        <p:txBody>
          <a:bodyPr tIns="0" bIns="0" anchor="t">
            <a:normAutofit/>
          </a:bodyPr>
          <a:lstStyle>
            <a:lvl1pPr algn="l">
              <a:defRPr sz="3600">
                <a:solidFill>
                  <a:schemeClr val="bg1"/>
                </a:solidFill>
              </a:defRPr>
            </a:lvl1pPr>
          </a:lstStyle>
          <a:p>
            <a:r>
              <a:rPr lang="nl-NL" dirty="0"/>
              <a:t>Klik om de stijl te bewerken</a:t>
            </a:r>
          </a:p>
        </p:txBody>
      </p:sp>
      <p:sp>
        <p:nvSpPr>
          <p:cNvPr id="18" name="Ondertitel 2"/>
          <p:cNvSpPr>
            <a:spLocks noGrp="1"/>
          </p:cNvSpPr>
          <p:nvPr>
            <p:ph type="subTitle" idx="1"/>
          </p:nvPr>
        </p:nvSpPr>
        <p:spPr>
          <a:xfrm>
            <a:off x="6542730" y="4023755"/>
            <a:ext cx="5004000" cy="1033573"/>
          </a:xfrm>
        </p:spPr>
        <p:txBody>
          <a:bodyPr lIns="0" tIns="0" rIns="0" bIns="0">
            <a:normAutofit/>
          </a:bodyPr>
          <a:lstStyle>
            <a:lvl1pPr marL="0" indent="0" algn="l">
              <a:buNone/>
              <a:defRPr sz="18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9" name="Tijdelijke aanduiding voor tekst 16"/>
          <p:cNvSpPr>
            <a:spLocks noGrp="1"/>
          </p:cNvSpPr>
          <p:nvPr>
            <p:ph type="body" sz="quarter" idx="23" hasCustomPrompt="1"/>
          </p:nvPr>
        </p:nvSpPr>
        <p:spPr>
          <a:xfrm>
            <a:off x="6542730" y="6015124"/>
            <a:ext cx="5004000" cy="389360"/>
          </a:xfrm>
        </p:spPr>
        <p:txBody>
          <a:bodyPr lIns="0" rIns="0" anchor="t"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Datum</a:t>
            </a:r>
          </a:p>
        </p:txBody>
      </p:sp>
      <p:pic>
        <p:nvPicPr>
          <p:cNvPr id="10" name="Afbeelding 9" descr="BZK_RVB_Logo_pres_diap_nl.png"/>
          <p:cNvPicPr>
            <a:picLocks noChangeAspect="1"/>
          </p:cNvPicPr>
          <p:nvPr userDrawn="1"/>
        </p:nvPicPr>
        <p:blipFill rotWithShape="1">
          <a:blip r:embed="rId2" cstate="print">
            <a:extLst>
              <a:ext uri="{28A0092B-C50C-407E-A947-70E740481C1C}">
                <a14:useLocalDpi xmlns:a14="http://schemas.microsoft.com/office/drawing/2010/main" val="0"/>
              </a:ext>
            </a:extLst>
          </a:blip>
          <a:srcRect t="7784"/>
          <a:stretch/>
        </p:blipFill>
        <p:spPr>
          <a:xfrm>
            <a:off x="-59532" y="0"/>
            <a:ext cx="12313920" cy="1567052"/>
          </a:xfrm>
          <a:prstGeom prst="rect">
            <a:avLst/>
          </a:prstGeom>
        </p:spPr>
      </p:pic>
    </p:spTree>
    <p:extLst>
      <p:ext uri="{BB962C8B-B14F-4D97-AF65-F5344CB8AC3E}">
        <p14:creationId xmlns:p14="http://schemas.microsoft.com/office/powerpoint/2010/main" val="32014665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Afbeelding horizontaal kleur titel">
    <p:bg>
      <p:bgPr>
        <a:solidFill>
          <a:srgbClr val="DD6803"/>
        </a:solidFill>
        <a:effectLst/>
      </p:bgPr>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schemeClr>
          </a:solidFill>
        </p:spPr>
        <p:txBody>
          <a:bodyPr wrap="square" lIns="612000">
            <a:noAutofit/>
          </a:bodyPr>
          <a:lstStyle>
            <a:lvl1pPr>
              <a:buClr>
                <a:srgbClr val="DD6803"/>
              </a:buClr>
              <a:defRPr>
                <a:solidFill>
                  <a:schemeClr val="bg1"/>
                </a:solidFill>
              </a:defRPr>
            </a:lvl1pPr>
          </a:lstStyle>
          <a:p>
            <a:r>
              <a:rPr lang="nl-NL" dirty="0"/>
              <a:t>Klik op het pictogram als u een afbeelding wilt toevoegen</a:t>
            </a:r>
          </a:p>
        </p:txBody>
      </p:sp>
      <p:pic>
        <p:nvPicPr>
          <p:cNvPr id="6" name="Afbeelding 5" descr="BZK_RVB_Logo_pres_diap_nl.png"/>
          <p:cNvPicPr>
            <a:picLocks noChangeAspect="1"/>
          </p:cNvPicPr>
          <p:nvPr userDrawn="1"/>
        </p:nvPicPr>
        <p:blipFill rotWithShape="1">
          <a:blip r:embed="rId2" cstate="print">
            <a:extLst>
              <a:ext uri="{28A0092B-C50C-407E-A947-70E740481C1C}">
                <a14:useLocalDpi xmlns:a14="http://schemas.microsoft.com/office/drawing/2010/main" val="0"/>
              </a:ext>
            </a:extLst>
          </a:blip>
          <a:srcRect t="6616"/>
          <a:stretch/>
        </p:blipFill>
        <p:spPr>
          <a:xfrm>
            <a:off x="0" y="0"/>
            <a:ext cx="12192000" cy="1571184"/>
          </a:xfrm>
          <a:prstGeom prst="rect">
            <a:avLst/>
          </a:prstGeom>
        </p:spPr>
      </p:pic>
      <p:sp>
        <p:nvSpPr>
          <p:cNvPr id="8" name="Titel 1"/>
          <p:cNvSpPr>
            <a:spLocks noGrp="1"/>
          </p:cNvSpPr>
          <p:nvPr>
            <p:ph type="title"/>
          </p:nvPr>
        </p:nvSpPr>
        <p:spPr>
          <a:xfrm>
            <a:off x="578805" y="1564935"/>
            <a:ext cx="10923588" cy="896191"/>
          </a:xfrm>
        </p:spPr>
        <p:txBody>
          <a:bodyPr anchor="t" anchorCtr="0">
            <a:normAutofit/>
          </a:bodyPr>
          <a:lstStyle>
            <a:lvl1pPr>
              <a:defRPr sz="4800">
                <a:solidFill>
                  <a:schemeClr val="tx1"/>
                </a:solidFill>
              </a:defRPr>
            </a:lvl1pPr>
          </a:lstStyle>
          <a:p>
            <a:r>
              <a:rPr lang="nl-NL" dirty="0"/>
              <a:t>Klik om de stijl te bewerken</a:t>
            </a:r>
          </a:p>
        </p:txBody>
      </p:sp>
      <p:sp>
        <p:nvSpPr>
          <p:cNvPr id="9" name="Ondertitel 2"/>
          <p:cNvSpPr>
            <a:spLocks noGrp="1"/>
          </p:cNvSpPr>
          <p:nvPr>
            <p:ph type="subTitle" idx="1"/>
          </p:nvPr>
        </p:nvSpPr>
        <p:spPr>
          <a:xfrm>
            <a:off x="597057" y="2708908"/>
            <a:ext cx="9799440" cy="460214"/>
          </a:xfrm>
        </p:spPr>
        <p:txBody>
          <a:bodyPr lIns="0" tIns="0" rIns="0" bIns="0">
            <a:normAutofit/>
          </a:bodyPr>
          <a:lstStyle>
            <a:lvl1pPr marL="0" indent="0" algn="l">
              <a:buNone/>
              <a:defRPr sz="1800" b="1">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Tree>
    <p:extLst>
      <p:ext uri="{BB962C8B-B14F-4D97-AF65-F5344CB8AC3E}">
        <p14:creationId xmlns:p14="http://schemas.microsoft.com/office/powerpoint/2010/main" val="500765876"/>
      </p:ext>
    </p:extLst>
  </p:cSld>
  <p:clrMapOvr>
    <a:overrideClrMapping bg1="dk1" tx1="lt1" bg2="dk2" tx2="lt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eldia">
    <p:bg>
      <p:bgPr>
        <a:solidFill>
          <a:srgbClr val="DD6803"/>
        </a:solidFill>
        <a:effectLst/>
      </p:bgPr>
    </p:bg>
    <p:spTree>
      <p:nvGrpSpPr>
        <p:cNvPr id="1" name=""/>
        <p:cNvGrpSpPr/>
        <p:nvPr/>
      </p:nvGrpSpPr>
      <p:grpSpPr>
        <a:xfrm>
          <a:off x="0" y="0"/>
          <a:ext cx="0" cy="0"/>
          <a:chOff x="0" y="0"/>
          <a:chExt cx="0" cy="0"/>
        </a:xfrm>
      </p:grpSpPr>
      <p:pic>
        <p:nvPicPr>
          <p:cNvPr id="10" name="Afbeelding 9" descr="BZK_RVB_Logo_pres_diap_nl.png"/>
          <p:cNvPicPr>
            <a:picLocks noChangeAspect="1"/>
          </p:cNvPicPr>
          <p:nvPr userDrawn="1"/>
        </p:nvPicPr>
        <p:blipFill rotWithShape="1">
          <a:blip r:embed="rId2" cstate="print">
            <a:extLst>
              <a:ext uri="{28A0092B-C50C-407E-A947-70E740481C1C}">
                <a14:useLocalDpi xmlns:a14="http://schemas.microsoft.com/office/drawing/2010/main" val="0"/>
              </a:ext>
            </a:extLst>
          </a:blip>
          <a:srcRect t="6616"/>
          <a:stretch/>
        </p:blipFill>
        <p:spPr>
          <a:xfrm>
            <a:off x="0" y="0"/>
            <a:ext cx="12192000" cy="1571184"/>
          </a:xfrm>
          <a:prstGeom prst="rect">
            <a:avLst/>
          </a:prstGeom>
        </p:spPr>
      </p:pic>
      <p:sp>
        <p:nvSpPr>
          <p:cNvPr id="12" name="Ondertitel 2"/>
          <p:cNvSpPr>
            <a:spLocks noGrp="1"/>
          </p:cNvSpPr>
          <p:nvPr>
            <p:ph type="subTitle" idx="1"/>
          </p:nvPr>
        </p:nvSpPr>
        <p:spPr>
          <a:xfrm>
            <a:off x="641456" y="4025100"/>
            <a:ext cx="10956547" cy="1029500"/>
          </a:xfrm>
        </p:spPr>
        <p:txBody>
          <a:bodyPr lIns="0" tIns="0" rIns="0" bIns="0">
            <a:normAutofit/>
          </a:bodyPr>
          <a:lstStyle>
            <a:lvl1pPr marL="0" indent="0" algn="l">
              <a:buNone/>
              <a:defRPr sz="18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13" name="Tijdelijke aanduiding voor tekst 16"/>
          <p:cNvSpPr>
            <a:spLocks noGrp="1"/>
          </p:cNvSpPr>
          <p:nvPr>
            <p:ph type="body" sz="quarter" idx="21" hasCustomPrompt="1"/>
          </p:nvPr>
        </p:nvSpPr>
        <p:spPr>
          <a:xfrm>
            <a:off x="630217" y="5349453"/>
            <a:ext cx="10966398" cy="389360"/>
          </a:xfrm>
        </p:spPr>
        <p:txBody>
          <a:bodyPr lIns="0" tIns="0" rIns="0" bIns="0" anchor="t"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4" name="Titel 1"/>
          <p:cNvSpPr>
            <a:spLocks noGrp="1"/>
          </p:cNvSpPr>
          <p:nvPr>
            <p:ph type="title"/>
          </p:nvPr>
        </p:nvSpPr>
        <p:spPr>
          <a:xfrm>
            <a:off x="624570" y="2272931"/>
            <a:ext cx="10923588" cy="1547813"/>
          </a:xfrm>
        </p:spPr>
        <p:txBody>
          <a:bodyPr anchor="t" anchorCtr="0">
            <a:normAutofit/>
          </a:bodyPr>
          <a:lstStyle>
            <a:lvl1pPr>
              <a:defRPr sz="4800">
                <a:solidFill>
                  <a:schemeClr val="tx1"/>
                </a:solidFill>
              </a:defRPr>
            </a:lvl1pPr>
          </a:lstStyle>
          <a:p>
            <a:r>
              <a:rPr lang="nl-NL" dirty="0"/>
              <a:t>Klik om de stijl te bewerken</a:t>
            </a:r>
          </a:p>
        </p:txBody>
      </p:sp>
      <p:sp>
        <p:nvSpPr>
          <p:cNvPr id="15" name="Tijdelijke aanduiding voor tekst 16"/>
          <p:cNvSpPr>
            <a:spLocks noGrp="1"/>
          </p:cNvSpPr>
          <p:nvPr>
            <p:ph type="body" sz="quarter" idx="23" hasCustomPrompt="1"/>
          </p:nvPr>
        </p:nvSpPr>
        <p:spPr>
          <a:xfrm>
            <a:off x="627644" y="6015124"/>
            <a:ext cx="5004000" cy="389360"/>
          </a:xfrm>
        </p:spPr>
        <p:txBody>
          <a:bodyPr lIns="0" rIns="0" anchor="t"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Datum</a:t>
            </a:r>
          </a:p>
        </p:txBody>
      </p:sp>
    </p:spTree>
    <p:extLst>
      <p:ext uri="{BB962C8B-B14F-4D97-AF65-F5344CB8AC3E}">
        <p14:creationId xmlns:p14="http://schemas.microsoft.com/office/powerpoint/2010/main" val="340698079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rgbClr val="DD68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t" anchorCtr="0">
            <a:normAutofit/>
          </a:bodyPr>
          <a:lstStyle>
            <a:lvl1pPr algn="l">
              <a:defRPr sz="3600">
                <a:solidFill>
                  <a:schemeClr val="bg1"/>
                </a:solidFill>
              </a:defRPr>
            </a:lvl1pPr>
          </a:lstStyle>
          <a:p>
            <a:r>
              <a:rPr lang="nl-NL" dirty="0"/>
              <a:t>Klik om de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8" name="Tijdelijke aanduiding voor dianummer 17"/>
          <p:cNvSpPr>
            <a:spLocks noGrp="1"/>
          </p:cNvSpPr>
          <p:nvPr>
            <p:ph type="sldNum" sz="quarter" idx="22"/>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rgbClr val="DD6803"/>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rgbClr val="DD6803"/>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rgbClr val="DD6803"/>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rgbClr val="DD6803"/>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rgbClr val="DD6803"/>
                </a:solidFill>
              </a:defRPr>
            </a:lvl1pPr>
          </a:lstStyle>
          <a:p>
            <a:pPr lvl="0"/>
            <a:r>
              <a:rPr lang="nl-NL" dirty="0"/>
              <a:t>#</a:t>
            </a:r>
          </a:p>
        </p:txBody>
      </p:sp>
      <p:pic>
        <p:nvPicPr>
          <p:cNvPr id="28" name="Afbeelding 27"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21"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3171263992"/>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rgbClr val="DD68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dirty="0"/>
              <a:t>Klik om de stijl te bewerken</a:t>
            </a:r>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9" name="Tijdelijke aanduiding voor afbeelding 31"/>
          <p:cNvSpPr>
            <a:spLocks noGrp="1"/>
          </p:cNvSpPr>
          <p:nvPr>
            <p:ph type="pic" sz="quarter" idx="22"/>
          </p:nvPr>
        </p:nvSpPr>
        <p:spPr>
          <a:xfrm>
            <a:off x="-3175" y="0"/>
            <a:ext cx="610478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0" anchor="ctr" anchorCtr="0">
            <a:noAutofit/>
          </a:bodyPr>
          <a:lstStyle/>
          <a:p>
            <a:r>
              <a:rPr lang="nl-NL" dirty="0"/>
              <a:t>Klik op het pictogram als u een afbeelding wilt toevoegen</a:t>
            </a:r>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4"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302988675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Inhoudsopgave met afbeelding">
    <p:spTree>
      <p:nvGrpSpPr>
        <p:cNvPr id="1" name=""/>
        <p:cNvGrpSpPr/>
        <p:nvPr/>
      </p:nvGrpSpPr>
      <p:grpSpPr>
        <a:xfrm>
          <a:off x="0" y="0"/>
          <a:ext cx="0" cy="0"/>
          <a:chOff x="0" y="0"/>
          <a:chExt cx="0" cy="0"/>
        </a:xfrm>
      </p:grpSpPr>
      <p:sp>
        <p:nvSpPr>
          <p:cNvPr id="16" name="Rechthoek 15"/>
          <p:cNvSpPr/>
          <p:nvPr userDrawn="1"/>
        </p:nvSpPr>
        <p:spPr>
          <a:xfrm>
            <a:off x="0" y="0"/>
            <a:ext cx="6096000" cy="6858000"/>
          </a:xfrm>
          <a:prstGeom prst="rect">
            <a:avLst/>
          </a:prstGeom>
          <a:solidFill>
            <a:srgbClr val="DD68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7" name="Tijdelijke aanduiding voor tekst 11"/>
          <p:cNvSpPr>
            <a:spLocks noGrp="1"/>
          </p:cNvSpPr>
          <p:nvPr>
            <p:ph type="body" sz="quarter" idx="13"/>
          </p:nvPr>
        </p:nvSpPr>
        <p:spPr>
          <a:xfrm>
            <a:off x="638114"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21" name="Titel 5"/>
          <p:cNvSpPr txBox="1">
            <a:spLocks/>
          </p:cNvSpPr>
          <p:nvPr userDrawn="1"/>
        </p:nvSpPr>
        <p:spPr>
          <a:xfrm>
            <a:off x="626672" y="1051200"/>
            <a:ext cx="5004000" cy="948047"/>
          </a:xfrm>
          <a:prstGeom prst="rect">
            <a:avLst/>
          </a:prstGeom>
        </p:spPr>
        <p:txBody>
          <a:bodyPr vert="horz" lIns="0" tIns="0" rIns="0" bIns="0" rtlCol="0" anchor="t" anchorCtr="0">
            <a:normAutofit lnSpcReduction="10000"/>
          </a:bodyPr>
          <a:lstStyle>
            <a:lvl1pPr algn="l" defTabSz="914400" rtl="0" eaLnBrk="1" latinLnBrk="0" hangingPunct="1">
              <a:lnSpc>
                <a:spcPct val="90000"/>
              </a:lnSpc>
              <a:spcBef>
                <a:spcPct val="0"/>
              </a:spcBef>
              <a:buNone/>
              <a:defRPr sz="3600" b="0" kern="1200" baseline="0">
                <a:solidFill>
                  <a:schemeClr val="bg1"/>
                </a:solidFill>
                <a:latin typeface="+mj-lt"/>
                <a:ea typeface="+mj-ea"/>
                <a:cs typeface="+mj-cs"/>
              </a:defRPr>
            </a:lvl1pPr>
          </a:lstStyle>
          <a:p>
            <a:r>
              <a:rPr lang="nl-NL"/>
              <a:t>Klik om de stijl te bewerken</a:t>
            </a:r>
            <a:endParaRPr lang="nl-NL" dirty="0"/>
          </a:p>
        </p:txBody>
      </p:sp>
      <p:sp>
        <p:nvSpPr>
          <p:cNvPr id="9"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20228531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t" anchorCtr="0">
            <a:normAutofit/>
          </a:bodyPr>
          <a:lstStyle>
            <a:lvl1pPr algn="l">
              <a:defRPr sz="3600">
                <a:solidFill>
                  <a:schemeClr val="bg1"/>
                </a:solidFill>
              </a:defRPr>
            </a:lvl1pPr>
          </a:lstStyle>
          <a:p>
            <a:r>
              <a:rPr lang="nl-NL" dirty="0"/>
              <a:t>Klik om de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8" name="Tijdelijke aanduiding voor dianummer 17"/>
          <p:cNvSpPr>
            <a:spLocks noGrp="1"/>
          </p:cNvSpPr>
          <p:nvPr>
            <p:ph type="sldNum" sz="quarter" idx="22"/>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pic>
        <p:nvPicPr>
          <p:cNvPr id="28" name="Afbeelding 27"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21"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3481552297"/>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Inhoudsopgave met afbeelding">
    <p:spTree>
      <p:nvGrpSpPr>
        <p:cNvPr id="1" name=""/>
        <p:cNvGrpSpPr/>
        <p:nvPr/>
      </p:nvGrpSpPr>
      <p:grpSpPr>
        <a:xfrm>
          <a:off x="0" y="0"/>
          <a:ext cx="0" cy="0"/>
          <a:chOff x="0" y="0"/>
          <a:chExt cx="0" cy="0"/>
        </a:xfrm>
      </p:grpSpPr>
      <p:sp>
        <p:nvSpPr>
          <p:cNvPr id="12"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endParaRPr lang="nl-NL" dirty="0"/>
          </a:p>
        </p:txBody>
      </p:sp>
      <p:sp>
        <p:nvSpPr>
          <p:cNvPr id="9" name="Tijdelijke aanduiding voor afbeelding 31"/>
          <p:cNvSpPr>
            <a:spLocks noGrp="1"/>
          </p:cNvSpPr>
          <p:nvPr>
            <p:ph type="pic" sz="quarter" idx="22"/>
          </p:nvPr>
        </p:nvSpPr>
        <p:spPr>
          <a:xfrm>
            <a:off x="-3175" y="0"/>
            <a:ext cx="610478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0" anchor="ctr" anchorCtr="0">
            <a:noAutofit/>
          </a:bodyPr>
          <a:lstStyle/>
          <a:p>
            <a:r>
              <a:rPr lang="nl-NL" dirty="0"/>
              <a:t>Klik op het pictogram als u een afbeelding wilt toevoegen</a:t>
            </a:r>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5" name="Tijdelijke aanduiding voor inhoud 5"/>
          <p:cNvSpPr>
            <a:spLocks noGrp="1"/>
          </p:cNvSpPr>
          <p:nvPr>
            <p:ph sz="quarter" idx="4" hasCustomPrompt="1"/>
          </p:nvPr>
        </p:nvSpPr>
        <p:spPr>
          <a:xfrm>
            <a:off x="6553200" y="2288384"/>
            <a:ext cx="5005388" cy="3936020"/>
          </a:xfrm>
          <a:noFill/>
        </p:spPr>
        <p:txBody>
          <a:bodyPr lIns="0" tIns="0" rIns="0" bIns="0"/>
          <a:lstStyle>
            <a:lvl1pPr>
              <a:buClr>
                <a:srgbClr val="DD6803"/>
              </a:buClr>
              <a:defRPr/>
            </a:lvl1pPr>
            <a:lvl2pPr>
              <a:buClr>
                <a:srgbClr val="DD6803"/>
              </a:buClr>
              <a:defRPr/>
            </a:lvl2pPr>
            <a:lvl3pPr>
              <a:buClr>
                <a:srgbClr val="DD6803"/>
              </a:buClr>
              <a:defRPr/>
            </a:lvl3pPr>
            <a:lvl4pPr>
              <a:buClr>
                <a:srgbClr val="DD6803"/>
              </a:buClr>
              <a:defRPr/>
            </a:lvl4pPr>
            <a:lvl5pPr>
              <a:buClr>
                <a:srgbClr val="DD6803"/>
              </a:buClr>
              <a:defRPr>
                <a:solidFill>
                  <a:srgbClr val="DD6803"/>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6" name="Tijdelijke aanduiding voor dianummer 17"/>
          <p:cNvSpPr>
            <a:spLocks noGrp="1"/>
          </p:cNvSpPr>
          <p:nvPr>
            <p:ph type="sldNum" sz="quarter" idx="23"/>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18" name="Titel 5"/>
          <p:cNvSpPr>
            <a:spLocks noGrp="1"/>
          </p:cNvSpPr>
          <p:nvPr>
            <p:ph type="title"/>
          </p:nvPr>
        </p:nvSpPr>
        <p:spPr>
          <a:xfrm>
            <a:off x="6553200" y="1051200"/>
            <a:ext cx="5004000" cy="948047"/>
          </a:xfrm>
        </p:spPr>
        <p:txBody>
          <a:bodyPr/>
          <a:lstStyle>
            <a:lvl1pPr>
              <a:defRPr>
                <a:solidFill>
                  <a:srgbClr val="DD6803"/>
                </a:solidFill>
              </a:defRPr>
            </a:lvl1pPr>
          </a:lstStyle>
          <a:p>
            <a:r>
              <a:rPr lang="nl-NL" dirty="0"/>
              <a:t>Klik om de stijl te bewerken</a:t>
            </a:r>
          </a:p>
        </p:txBody>
      </p:sp>
      <p:sp>
        <p:nvSpPr>
          <p:cNvPr id="11"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261358773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Inhoudsopgave met afbeelding">
    <p:spTree>
      <p:nvGrpSpPr>
        <p:cNvPr id="1" name=""/>
        <p:cNvGrpSpPr/>
        <p:nvPr/>
      </p:nvGrpSpPr>
      <p:grpSpPr>
        <a:xfrm>
          <a:off x="0" y="0"/>
          <a:ext cx="0" cy="0"/>
          <a:chOff x="0" y="0"/>
          <a:chExt cx="0" cy="0"/>
        </a:xfrm>
      </p:grpSpPr>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5" name="Tijdelijke aanduiding voor inhoud 5"/>
          <p:cNvSpPr>
            <a:spLocks noGrp="1"/>
          </p:cNvSpPr>
          <p:nvPr>
            <p:ph sz="quarter" idx="4" hasCustomPrompt="1"/>
          </p:nvPr>
        </p:nvSpPr>
        <p:spPr>
          <a:xfrm>
            <a:off x="638113" y="2288384"/>
            <a:ext cx="5005388" cy="3936020"/>
          </a:xfrm>
          <a:noFill/>
        </p:spPr>
        <p:txBody>
          <a:bodyPr lIns="0" tIns="0" rIns="0" bIns="0"/>
          <a:lstStyle>
            <a:lvl1pPr>
              <a:buClr>
                <a:srgbClr val="DD6803"/>
              </a:buClr>
              <a:defRPr/>
            </a:lvl1pPr>
            <a:lvl2pPr>
              <a:buClr>
                <a:srgbClr val="DD6803"/>
              </a:buClr>
              <a:defRPr/>
            </a:lvl2pPr>
            <a:lvl3pPr>
              <a:buClr>
                <a:srgbClr val="DD6803"/>
              </a:buClr>
              <a:defRPr/>
            </a:lvl3pPr>
            <a:lvl4pPr>
              <a:buClr>
                <a:srgbClr val="DD6803"/>
              </a:buClr>
              <a:defRPr/>
            </a:lvl4pPr>
            <a:lvl5pPr>
              <a:buClr>
                <a:srgbClr val="DD6803"/>
              </a:buClr>
              <a:defRPr>
                <a:solidFill>
                  <a:srgbClr val="DD6803"/>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7"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20" name="Tijdelijke aanduiding voor dianummer 18"/>
          <p:cNvSpPr txBox="1">
            <a:spLocks/>
          </p:cNvSpPr>
          <p:nvPr userDrawn="1"/>
        </p:nvSpPr>
        <p:spPr>
          <a:xfrm>
            <a:off x="6705599" y="6329302"/>
            <a:ext cx="5005389" cy="322075"/>
          </a:xfrm>
          <a:prstGeom prst="rect">
            <a:avLst/>
          </a:prstGeom>
        </p:spPr>
        <p:txBody>
          <a:bodyPr vert="horz" lIns="0" tIns="0" rIns="0" bIns="0" rtlCol="0" anchor="ctr" anchorCtr="0"/>
          <a:lstStyle>
            <a:defPPr>
              <a:defRPr lang="nl-NL"/>
            </a:defPPr>
            <a:lvl1pPr marL="0" algn="r" defTabSz="914400" rtl="0" eaLnBrk="1" latinLnBrk="0" hangingPunct="1">
              <a:defRPr sz="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0A0A6AF-03C5-477E-939A-E28F7E7F05EA}" type="slidenum">
              <a:rPr lang="nl-NL" smtClean="0"/>
              <a:pPr/>
              <a:t>‹nr.›</a:t>
            </a:fld>
            <a:endParaRPr lang="nl-NL" dirty="0"/>
          </a:p>
        </p:txBody>
      </p:sp>
      <p:sp>
        <p:nvSpPr>
          <p:cNvPr id="22" name="Titel 5"/>
          <p:cNvSpPr>
            <a:spLocks noGrp="1"/>
          </p:cNvSpPr>
          <p:nvPr>
            <p:ph type="title"/>
          </p:nvPr>
        </p:nvSpPr>
        <p:spPr>
          <a:xfrm>
            <a:off x="638113" y="1051200"/>
            <a:ext cx="5004000" cy="948047"/>
          </a:xfrm>
        </p:spPr>
        <p:txBody>
          <a:bodyPr/>
          <a:lstStyle>
            <a:lvl1pPr>
              <a:defRPr>
                <a:solidFill>
                  <a:srgbClr val="DD6803"/>
                </a:solidFill>
              </a:defRPr>
            </a:lvl1pPr>
          </a:lstStyle>
          <a:p>
            <a:r>
              <a:rPr lang="nl-NL" dirty="0"/>
              <a:t>Klik om de stijl te bewerken</a:t>
            </a:r>
          </a:p>
        </p:txBody>
      </p:sp>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11956400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16" name="Tijdelijke aanduiding voor dianummer 15"/>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3" name="Tijdelijke aanduiding voor inhoud 3"/>
          <p:cNvSpPr>
            <a:spLocks noGrp="1"/>
          </p:cNvSpPr>
          <p:nvPr>
            <p:ph sz="half" idx="2" hasCustomPrompt="1"/>
          </p:nvPr>
        </p:nvSpPr>
        <p:spPr>
          <a:xfrm>
            <a:off x="635001" y="2656246"/>
            <a:ext cx="5004000" cy="3304994"/>
          </a:xfrm>
          <a:noFill/>
        </p:spPr>
        <p:txBody>
          <a:bodyPr lIns="0" tIns="0" rIns="0" bIns="0"/>
          <a:lstStyle>
            <a:lvl1pPr>
              <a:buClr>
                <a:srgbClr val="DD6803"/>
              </a:buClr>
              <a:defRPr/>
            </a:lvl1pPr>
            <a:lvl2pPr>
              <a:buClr>
                <a:srgbClr val="DD6803"/>
              </a:buClr>
              <a:defRPr/>
            </a:lvl2pPr>
            <a:lvl3pPr>
              <a:buClr>
                <a:srgbClr val="DD6803"/>
              </a:buClr>
              <a:defRPr/>
            </a:lvl3pPr>
            <a:lvl4pPr>
              <a:buClr>
                <a:srgbClr val="DD6803"/>
              </a:buClr>
              <a:defRPr/>
            </a:lvl4pPr>
            <a:lvl5pPr>
              <a:buClr>
                <a:srgbClr val="DD6803"/>
              </a:buClr>
              <a:defRPr>
                <a:solidFill>
                  <a:srgbClr val="DD6803"/>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4" name="Tijdelijke aanduiding voor inhoud 5"/>
          <p:cNvSpPr>
            <a:spLocks noGrp="1"/>
          </p:cNvSpPr>
          <p:nvPr>
            <p:ph sz="quarter" idx="4" hasCustomPrompt="1"/>
          </p:nvPr>
        </p:nvSpPr>
        <p:spPr>
          <a:xfrm>
            <a:off x="6553200" y="2656246"/>
            <a:ext cx="5005388" cy="3293552"/>
          </a:xfrm>
          <a:noFill/>
        </p:spPr>
        <p:txBody>
          <a:bodyPr lIns="0" tIns="0" rIns="0" bIns="0"/>
          <a:lstStyle>
            <a:lvl1pPr>
              <a:buClr>
                <a:srgbClr val="DD6803"/>
              </a:buClr>
              <a:defRPr/>
            </a:lvl1pPr>
            <a:lvl2pPr>
              <a:buClr>
                <a:srgbClr val="DD6803"/>
              </a:buClr>
              <a:defRPr/>
            </a:lvl2pPr>
            <a:lvl3pPr>
              <a:buClr>
                <a:srgbClr val="DD6803"/>
              </a:buClr>
              <a:defRPr/>
            </a:lvl3pPr>
            <a:lvl4pPr>
              <a:buClr>
                <a:srgbClr val="DD6803"/>
              </a:buClr>
              <a:defRPr/>
            </a:lvl4pPr>
            <a:lvl5pPr>
              <a:buClr>
                <a:srgbClr val="DD6803"/>
              </a:buClr>
              <a:defRPr>
                <a:solidFill>
                  <a:srgbClr val="DD6803"/>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7" name="Titel 1"/>
          <p:cNvSpPr>
            <a:spLocks noGrp="1"/>
          </p:cNvSpPr>
          <p:nvPr>
            <p:ph type="title"/>
          </p:nvPr>
        </p:nvSpPr>
        <p:spPr>
          <a:xfrm>
            <a:off x="635000" y="1052513"/>
            <a:ext cx="10923588" cy="949823"/>
          </a:xfrm>
        </p:spPr>
        <p:txBody>
          <a:bodyPr/>
          <a:lstStyle>
            <a:lvl1pPr>
              <a:defRPr>
                <a:solidFill>
                  <a:srgbClr val="DD6803"/>
                </a:solidFill>
              </a:defRPr>
            </a:lvl1pPr>
          </a:lstStyle>
          <a:p>
            <a:r>
              <a:rPr lang="nl-NL" dirty="0"/>
              <a:t>Klik om de stijl te bewerken</a:t>
            </a:r>
          </a:p>
        </p:txBody>
      </p:sp>
      <p:sp>
        <p:nvSpPr>
          <p:cNvPr id="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782110268"/>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Twee objecten">
    <p:spTree>
      <p:nvGrpSpPr>
        <p:cNvPr id="1" name=""/>
        <p:cNvGrpSpPr/>
        <p:nvPr/>
      </p:nvGrpSpPr>
      <p:grpSpPr>
        <a:xfrm>
          <a:off x="0" y="0"/>
          <a:ext cx="0" cy="0"/>
          <a:chOff x="0" y="0"/>
          <a:chExt cx="0" cy="0"/>
        </a:xfrm>
      </p:grpSpPr>
      <p:sp>
        <p:nvSpPr>
          <p:cNvPr id="16" name="Tijdelijke aanduiding voor dianummer 15"/>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3" name="Tijdelijke aanduiding voor inhoud 2"/>
          <p:cNvSpPr>
            <a:spLocks noGrp="1"/>
          </p:cNvSpPr>
          <p:nvPr>
            <p:ph sz="half" idx="18" hasCustomPrompt="1"/>
          </p:nvPr>
        </p:nvSpPr>
        <p:spPr>
          <a:xfrm>
            <a:off x="646441" y="2093404"/>
            <a:ext cx="3312205" cy="2030631"/>
          </a:xfrm>
        </p:spPr>
        <p:txBody>
          <a:bodyPr/>
          <a:lstStyle>
            <a:lvl1pPr>
              <a:buClr>
                <a:srgbClr val="DD6803"/>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4" name="Tijdelijke aanduiding voor inhoud 2"/>
          <p:cNvSpPr>
            <a:spLocks noGrp="1"/>
          </p:cNvSpPr>
          <p:nvPr>
            <p:ph sz="half" idx="19" hasCustomPrompt="1"/>
          </p:nvPr>
        </p:nvSpPr>
        <p:spPr>
          <a:xfrm>
            <a:off x="646441" y="4244484"/>
            <a:ext cx="3312205" cy="2030631"/>
          </a:xfrm>
        </p:spPr>
        <p:txBody>
          <a:bodyPr/>
          <a:lstStyle>
            <a:lvl1pPr>
              <a:buClr>
                <a:srgbClr val="DD6803"/>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5" name="Tijdelijke aanduiding voor inhoud 2"/>
          <p:cNvSpPr>
            <a:spLocks noGrp="1"/>
          </p:cNvSpPr>
          <p:nvPr>
            <p:ph sz="half" idx="20" hasCustomPrompt="1"/>
          </p:nvPr>
        </p:nvSpPr>
        <p:spPr>
          <a:xfrm>
            <a:off x="4444911" y="2093404"/>
            <a:ext cx="3312205" cy="2030631"/>
          </a:xfrm>
        </p:spPr>
        <p:txBody>
          <a:bodyPr/>
          <a:lstStyle>
            <a:lvl1pPr>
              <a:buClr>
                <a:srgbClr val="DD6803"/>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20" name="Titel 1"/>
          <p:cNvSpPr>
            <a:spLocks noGrp="1"/>
          </p:cNvSpPr>
          <p:nvPr>
            <p:ph type="title"/>
          </p:nvPr>
        </p:nvSpPr>
        <p:spPr>
          <a:xfrm>
            <a:off x="635000" y="1052513"/>
            <a:ext cx="10923588" cy="949823"/>
          </a:xfrm>
        </p:spPr>
        <p:txBody>
          <a:bodyPr/>
          <a:lstStyle>
            <a:lvl1pPr>
              <a:defRPr>
                <a:solidFill>
                  <a:srgbClr val="DD6803"/>
                </a:solidFill>
              </a:defRPr>
            </a:lvl1pPr>
          </a:lstStyle>
          <a:p>
            <a:r>
              <a:rPr lang="nl-NL" dirty="0"/>
              <a:t>Klik om de stijl te bewerken</a:t>
            </a:r>
          </a:p>
        </p:txBody>
      </p:sp>
      <p:sp>
        <p:nvSpPr>
          <p:cNvPr id="11" name="Tijdelijke aanduiding voor inhoud 2"/>
          <p:cNvSpPr>
            <a:spLocks noGrp="1"/>
          </p:cNvSpPr>
          <p:nvPr>
            <p:ph sz="half" idx="24" hasCustomPrompt="1"/>
          </p:nvPr>
        </p:nvSpPr>
        <p:spPr>
          <a:xfrm>
            <a:off x="4444911" y="4244485"/>
            <a:ext cx="3312205" cy="2030631"/>
          </a:xfrm>
        </p:spPr>
        <p:txBody>
          <a:bodyPr/>
          <a:lstStyle>
            <a:lvl1pPr>
              <a:buClr>
                <a:srgbClr val="DD6803"/>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2" name="Tijdelijke aanduiding voor inhoud 2"/>
          <p:cNvSpPr>
            <a:spLocks noGrp="1"/>
          </p:cNvSpPr>
          <p:nvPr>
            <p:ph sz="half" idx="25" hasCustomPrompt="1"/>
          </p:nvPr>
        </p:nvSpPr>
        <p:spPr>
          <a:xfrm>
            <a:off x="8243380" y="4244485"/>
            <a:ext cx="3312205" cy="2030631"/>
          </a:xfrm>
        </p:spPr>
        <p:txBody>
          <a:bodyPr/>
          <a:lstStyle>
            <a:lvl1pPr>
              <a:buClr>
                <a:srgbClr val="DD6803"/>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21" name="Tijdelijke aanduiding voor inhoud 2"/>
          <p:cNvSpPr>
            <a:spLocks noGrp="1"/>
          </p:cNvSpPr>
          <p:nvPr>
            <p:ph sz="half" idx="26" hasCustomPrompt="1"/>
          </p:nvPr>
        </p:nvSpPr>
        <p:spPr>
          <a:xfrm>
            <a:off x="8243380" y="2093404"/>
            <a:ext cx="3312205" cy="2030631"/>
          </a:xfrm>
        </p:spPr>
        <p:txBody>
          <a:bodyPr/>
          <a:lstStyle>
            <a:lvl1pPr>
              <a:buClr>
                <a:srgbClr val="DD6803"/>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300325443"/>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065754"/>
            <a:ext cx="5004000" cy="531561"/>
          </a:xfrm>
          <a:noFill/>
        </p:spPr>
        <p:txBody>
          <a:bodyPr lIns="0" tIns="0" rIns="0" bIns="0" anchor="t" anchorCtr="0">
            <a:noAutofit/>
          </a:bodyPr>
          <a:lstStyle>
            <a:lvl1pPr marL="0" indent="0">
              <a:buNone/>
              <a:defRPr sz="1800" b="1" cap="none" baseline="0">
                <a:solidFill>
                  <a:srgbClr val="DD680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 om de modelstijlen te bewerken</a:t>
            </a:r>
          </a:p>
        </p:txBody>
      </p:sp>
      <p:sp>
        <p:nvSpPr>
          <p:cNvPr id="4" name="Tijdelijke aanduiding voor inhoud 3"/>
          <p:cNvSpPr>
            <a:spLocks noGrp="1"/>
          </p:cNvSpPr>
          <p:nvPr>
            <p:ph sz="half" idx="2" hasCustomPrompt="1"/>
          </p:nvPr>
        </p:nvSpPr>
        <p:spPr>
          <a:xfrm>
            <a:off x="635001" y="2656246"/>
            <a:ext cx="5004000" cy="3304994"/>
          </a:xfrm>
          <a:noFill/>
        </p:spPr>
        <p:txBody>
          <a:bodyPr lIns="0" tIns="0" rIns="0" bIns="0"/>
          <a:lstStyle>
            <a:lvl1pPr>
              <a:buClr>
                <a:srgbClr val="DD6803"/>
              </a:buClr>
              <a:defRPr/>
            </a:lvl1pPr>
            <a:lvl2pPr>
              <a:buClr>
                <a:srgbClr val="DD6803"/>
              </a:buClr>
              <a:defRPr/>
            </a:lvl2pPr>
            <a:lvl3pPr>
              <a:buClr>
                <a:srgbClr val="DD6803"/>
              </a:buClr>
              <a:defRPr/>
            </a:lvl3pPr>
            <a:lvl4pPr>
              <a:buClr>
                <a:srgbClr val="DD6803"/>
              </a:buClr>
              <a:defRPr/>
            </a:lvl4pPr>
            <a:lvl5pPr>
              <a:buClr>
                <a:srgbClr val="DD6803"/>
              </a:buClr>
              <a:defRPr>
                <a:solidFill>
                  <a:srgbClr val="DD6803"/>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tekst 4"/>
          <p:cNvSpPr>
            <a:spLocks noGrp="1"/>
          </p:cNvSpPr>
          <p:nvPr>
            <p:ph type="body" sz="quarter" idx="3" hasCustomPrompt="1"/>
          </p:nvPr>
        </p:nvSpPr>
        <p:spPr>
          <a:xfrm>
            <a:off x="6553200" y="2065755"/>
            <a:ext cx="5004000" cy="543003"/>
          </a:xfrm>
          <a:noFill/>
        </p:spPr>
        <p:txBody>
          <a:bodyPr lIns="0" tIns="0" rIns="0" bIns="0" anchor="t" anchorCtr="0">
            <a:noAutofit/>
          </a:bodyPr>
          <a:lstStyle>
            <a:lvl1pPr marL="0" indent="0">
              <a:buNone/>
              <a:defRPr sz="1800" b="1" cap="none" baseline="0">
                <a:solidFill>
                  <a:srgbClr val="DD680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 om de modelstijlen te bewerken</a:t>
            </a:r>
          </a:p>
        </p:txBody>
      </p:sp>
      <p:sp>
        <p:nvSpPr>
          <p:cNvPr id="6" name="Tijdelijke aanduiding voor inhoud 5"/>
          <p:cNvSpPr>
            <a:spLocks noGrp="1"/>
          </p:cNvSpPr>
          <p:nvPr>
            <p:ph sz="quarter" idx="4" hasCustomPrompt="1"/>
          </p:nvPr>
        </p:nvSpPr>
        <p:spPr>
          <a:xfrm>
            <a:off x="6553200" y="2656246"/>
            <a:ext cx="5005388" cy="3293552"/>
          </a:xfrm>
          <a:noFill/>
        </p:spPr>
        <p:txBody>
          <a:bodyPr lIns="0" tIns="0" rIns="0" bIns="0"/>
          <a:lstStyle>
            <a:lvl1pPr>
              <a:buClr>
                <a:srgbClr val="DD6803"/>
              </a:buClr>
              <a:defRPr/>
            </a:lvl1pPr>
            <a:lvl2pPr>
              <a:buClr>
                <a:srgbClr val="DD6803"/>
              </a:buClr>
              <a:defRPr/>
            </a:lvl2pPr>
            <a:lvl3pPr>
              <a:buClr>
                <a:srgbClr val="DD6803"/>
              </a:buClr>
              <a:defRPr/>
            </a:lvl3pPr>
            <a:lvl4pPr>
              <a:buClr>
                <a:srgbClr val="DD6803"/>
              </a:buClr>
              <a:defRPr/>
            </a:lvl4pPr>
            <a:lvl5pPr>
              <a:buClr>
                <a:srgbClr val="DD6803"/>
              </a:buClr>
              <a:defRPr>
                <a:solidFill>
                  <a:srgbClr val="DD6803"/>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8" name="Tijdelijke aanduiding voor dianummer 17"/>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7" name="Titel 1"/>
          <p:cNvSpPr>
            <a:spLocks noGrp="1"/>
          </p:cNvSpPr>
          <p:nvPr>
            <p:ph type="title"/>
          </p:nvPr>
        </p:nvSpPr>
        <p:spPr>
          <a:xfrm>
            <a:off x="635000" y="1052513"/>
            <a:ext cx="10923588" cy="949823"/>
          </a:xfrm>
        </p:spPr>
        <p:txBody>
          <a:bodyPr/>
          <a:lstStyle>
            <a:lvl1pPr>
              <a:defRPr>
                <a:solidFill>
                  <a:srgbClr val="DD6803"/>
                </a:solidFill>
              </a:defRPr>
            </a:lvl1pPr>
          </a:lstStyle>
          <a:p>
            <a:r>
              <a:rPr lang="nl-NL" dirty="0"/>
              <a:t>Klik om de stijl te bewerken</a:t>
            </a:r>
          </a:p>
        </p:txBody>
      </p:sp>
      <p:sp>
        <p:nvSpPr>
          <p:cNvPr id="10"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229816680"/>
      </p:ext>
    </p:extLst>
  </p:cSld>
  <p:clrMapOvr>
    <a:masterClrMapping/>
  </p:clrMapOvr>
  <p:extLst>
    <p:ext uri="{DCECCB84-F9BA-43D5-87BE-67443E8EF086}">
      <p15:sldGuideLst xmlns:p15="http://schemas.microsoft.com/office/powerpoint/2012/main">
        <p15:guide id="1" pos="3988" userDrawn="1">
          <p15:clr>
            <a:srgbClr val="FBAE40"/>
          </p15:clr>
        </p15:guide>
        <p15:guide id="2" pos="3693" userDrawn="1">
          <p15:clr>
            <a:srgbClr val="FBAE40"/>
          </p15:clr>
        </p15:guide>
        <p15:guide id="3" orient="horz" pos="1661"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hasCustomPrompt="1"/>
          </p:nvPr>
        </p:nvSpPr>
        <p:spPr>
          <a:xfrm>
            <a:off x="635000" y="2070987"/>
            <a:ext cx="10923588" cy="4150426"/>
          </a:xfrm>
        </p:spPr>
        <p:txBody>
          <a:bodyPr numCol="1" spcCol="468000"/>
          <a:lstStyle>
            <a:lvl1pPr>
              <a:buClr>
                <a:srgbClr val="DD6803"/>
              </a:buClr>
              <a:defRPr/>
            </a:lvl1pPr>
            <a:lvl2pPr>
              <a:buClr>
                <a:srgbClr val="DD6803"/>
              </a:buClr>
              <a:defRPr/>
            </a:lvl2pPr>
            <a:lvl3pPr>
              <a:buClr>
                <a:srgbClr val="DD6803"/>
              </a:buClr>
              <a:defRPr/>
            </a:lvl3pPr>
            <a:lvl4pPr>
              <a:buClr>
                <a:srgbClr val="DD6803"/>
              </a:buClr>
              <a:defRPr/>
            </a:lvl4pPr>
            <a:lvl5pPr>
              <a:buClr>
                <a:srgbClr val="DD6803"/>
              </a:buClr>
              <a:defRPr>
                <a:solidFill>
                  <a:srgbClr val="DD6803"/>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5" name="Tijdelijke aanduiding voor dianummer 14"/>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2" name="Titel 1"/>
          <p:cNvSpPr>
            <a:spLocks noGrp="1"/>
          </p:cNvSpPr>
          <p:nvPr>
            <p:ph type="title"/>
          </p:nvPr>
        </p:nvSpPr>
        <p:spPr>
          <a:xfrm>
            <a:off x="635000" y="1052513"/>
            <a:ext cx="10923588" cy="949823"/>
          </a:xfrm>
        </p:spPr>
        <p:txBody>
          <a:bodyPr/>
          <a:lstStyle>
            <a:lvl1pPr>
              <a:defRPr>
                <a:solidFill>
                  <a:srgbClr val="DD6803"/>
                </a:solidFill>
              </a:defRPr>
            </a:lvl1pPr>
          </a:lstStyle>
          <a:p>
            <a:r>
              <a:rPr lang="nl-NL" dirty="0"/>
              <a:t>Klik om de stijl te bewerken</a:t>
            </a:r>
          </a:p>
        </p:txBody>
      </p:sp>
      <p:sp>
        <p:nvSpPr>
          <p:cNvPr id="7"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67483553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3" name="Tijdelijke aanduiding voor dianummer 12"/>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5"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48433139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10" name="Tijdelijke aanduiding voor inhoud 9"/>
          <p:cNvSpPr>
            <a:spLocks noGrp="1"/>
          </p:cNvSpPr>
          <p:nvPr>
            <p:ph sz="quarter" idx="13" hasCustomPrompt="1"/>
          </p:nvPr>
        </p:nvSpPr>
        <p:spPr>
          <a:xfrm>
            <a:off x="6554588" y="1052513"/>
            <a:ext cx="5004000" cy="5168900"/>
          </a:xfrm>
        </p:spPr>
        <p:txBody>
          <a:bodyPr/>
          <a:lstStyle>
            <a:lvl1pPr>
              <a:buClr>
                <a:srgbClr val="DD6803"/>
              </a:buClr>
              <a:defRPr/>
            </a:lvl1pPr>
            <a:lvl2pPr>
              <a:buClr>
                <a:srgbClr val="DD6803"/>
              </a:buClr>
              <a:defRPr/>
            </a:lvl2pPr>
            <a:lvl3pPr>
              <a:buClr>
                <a:srgbClr val="DD6803"/>
              </a:buClr>
              <a:defRPr/>
            </a:lvl3pPr>
            <a:lvl4pPr>
              <a:buClr>
                <a:srgbClr val="DD6803"/>
              </a:buClr>
              <a:defRPr/>
            </a:lvl4pPr>
            <a:lvl5pPr>
              <a:buClr>
                <a:srgbClr val="DD6803"/>
              </a:buClr>
              <a:defRPr>
                <a:solidFill>
                  <a:srgbClr val="DD6803"/>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7" name="Titel 5"/>
          <p:cNvSpPr>
            <a:spLocks noGrp="1"/>
          </p:cNvSpPr>
          <p:nvPr>
            <p:ph type="title"/>
          </p:nvPr>
        </p:nvSpPr>
        <p:spPr>
          <a:xfrm>
            <a:off x="638113" y="1051200"/>
            <a:ext cx="5004000" cy="948047"/>
          </a:xfrm>
        </p:spPr>
        <p:txBody>
          <a:bodyPr/>
          <a:lstStyle>
            <a:lvl1pPr>
              <a:defRPr>
                <a:solidFill>
                  <a:srgbClr val="DD6803"/>
                </a:solidFill>
              </a:defRPr>
            </a:lvl1pPr>
          </a:lstStyle>
          <a:p>
            <a:r>
              <a:rPr lang="nl-NL" dirty="0"/>
              <a:t>Klik om de stijl te bewerken</a:t>
            </a:r>
          </a:p>
        </p:txBody>
      </p:sp>
    </p:spTree>
    <p:extLst>
      <p:ext uri="{BB962C8B-B14F-4D97-AF65-F5344CB8AC3E}">
        <p14:creationId xmlns:p14="http://schemas.microsoft.com/office/powerpoint/2010/main" val="347301381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Grote tekst A">
    <p:bg>
      <p:bgPr>
        <a:solidFill>
          <a:srgbClr val="DD6803"/>
        </a:solidFill>
        <a:effectLst/>
      </p:bgPr>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3913279"/>
          </a:xfrm>
        </p:spPr>
        <p:txBody>
          <a:bodyPr anchor="t" anchorCtr="0">
            <a:normAutofit/>
          </a:bodyPr>
          <a:lstStyle>
            <a:lvl1pPr algn="l">
              <a:defRPr sz="8000" b="0">
                <a:solidFill>
                  <a:schemeClr val="tx1"/>
                </a:solidFill>
              </a:defRPr>
            </a:lvl1pPr>
          </a:lstStyle>
          <a:p>
            <a:r>
              <a:rPr lang="nl-NL" dirty="0"/>
              <a:t>Klik om de stijl te bewerken</a:t>
            </a:r>
          </a:p>
        </p:txBody>
      </p:sp>
      <p:sp>
        <p:nvSpPr>
          <p:cNvPr id="4" name="Ondertitel 2"/>
          <p:cNvSpPr>
            <a:spLocks noGrp="1"/>
          </p:cNvSpPr>
          <p:nvPr>
            <p:ph type="subTitle" idx="1"/>
          </p:nvPr>
        </p:nvSpPr>
        <p:spPr>
          <a:xfrm>
            <a:off x="635000" y="5077315"/>
            <a:ext cx="5461000" cy="1144098"/>
          </a:xfrm>
        </p:spPr>
        <p:txBody>
          <a:bodyPr lIns="0" tIns="0" rIns="0">
            <a:normAutofit/>
          </a:bodyPr>
          <a:lstStyle>
            <a:lvl1pPr marL="0" indent="0" algn="l">
              <a:buNone/>
              <a:defRPr sz="24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11" name="Tijdelijke aanduiding voor dianummer 10"/>
          <p:cNvSpPr>
            <a:spLocks noGrp="1"/>
          </p:cNvSpPr>
          <p:nvPr>
            <p:ph type="sldNum" sz="quarter" idx="12"/>
          </p:nvPr>
        </p:nvSpPr>
        <p:spPr>
          <a:xfrm>
            <a:off x="6553199" y="6314205"/>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sp>
        <p:nvSpPr>
          <p:cNvPr id="6"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401042775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3913279"/>
          </a:xfrm>
        </p:spPr>
        <p:txBody>
          <a:bodyPr anchor="t" anchorCtr="0">
            <a:normAutofit/>
          </a:bodyPr>
          <a:lstStyle>
            <a:lvl1pPr algn="l">
              <a:defRPr sz="8000" b="0">
                <a:solidFill>
                  <a:srgbClr val="DD6803"/>
                </a:solidFill>
              </a:defRPr>
            </a:lvl1pPr>
          </a:lstStyle>
          <a:p>
            <a:r>
              <a:rPr lang="nl-NL" dirty="0"/>
              <a:t>Klik om de stijl te bewerken</a:t>
            </a:r>
          </a:p>
        </p:txBody>
      </p:sp>
      <p:sp>
        <p:nvSpPr>
          <p:cNvPr id="4" name="Ondertitel 2"/>
          <p:cNvSpPr>
            <a:spLocks noGrp="1"/>
          </p:cNvSpPr>
          <p:nvPr>
            <p:ph type="subTitle" idx="1"/>
          </p:nvPr>
        </p:nvSpPr>
        <p:spPr>
          <a:xfrm>
            <a:off x="635000" y="5077314"/>
            <a:ext cx="4994057" cy="1144099"/>
          </a:xfrm>
        </p:spPr>
        <p:txBody>
          <a:bodyPr lIns="0" tIns="0" rIns="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8" name="Tijdelijke aanduiding voor dianummer 7"/>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7"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08012372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dirty="0"/>
              <a:t>Klik om de stijl te bewerken</a:t>
            </a:r>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12"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endParaRPr lang="nl-NL" dirty="0"/>
          </a:p>
        </p:txBody>
      </p:sp>
      <p:sp>
        <p:nvSpPr>
          <p:cNvPr id="9" name="Tijdelijke aanduiding voor afbeelding 31"/>
          <p:cNvSpPr>
            <a:spLocks noGrp="1"/>
          </p:cNvSpPr>
          <p:nvPr>
            <p:ph type="pic" sz="quarter" idx="22"/>
          </p:nvPr>
        </p:nvSpPr>
        <p:spPr>
          <a:xfrm>
            <a:off x="-3175" y="0"/>
            <a:ext cx="610478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0" anchor="ctr" anchorCtr="0">
            <a:noAutofit/>
          </a:bodyPr>
          <a:lstStyle/>
          <a:p>
            <a:r>
              <a:rPr lang="nl-NL" dirty="0"/>
              <a:t>Klik op het pictogram als u een afbeelding wilt toevoegen</a:t>
            </a:r>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4"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5369448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rgbClr val="DD68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t" anchorCtr="0"/>
          <a:lstStyle>
            <a:lvl1pPr>
              <a:defRPr sz="4000">
                <a:solidFill>
                  <a:srgbClr val="DD6803"/>
                </a:solidFill>
              </a:defRPr>
            </a:lvl1pPr>
          </a:lstStyle>
          <a:p>
            <a:r>
              <a:rPr lang="nl-NL" dirty="0"/>
              <a:t>Klik om de stijl te bewerken</a:t>
            </a:r>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7" name="Tijdelijke aanduiding voor dianummer 14"/>
          <p:cNvSpPr>
            <a:spLocks noGrp="1"/>
          </p:cNvSpPr>
          <p:nvPr>
            <p:ph type="sldNum" sz="quarter" idx="25"/>
          </p:nvPr>
        </p:nvSpPr>
        <p:spPr>
          <a:xfrm>
            <a:off x="6553199" y="632301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2" name="Afbeelding 11"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776391797"/>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rgbClr val="DD68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t" anchorCtr="0"/>
          <a:lstStyle>
            <a:lvl1pPr>
              <a:defRPr sz="4000">
                <a:solidFill>
                  <a:schemeClr val="bg1"/>
                </a:solidFill>
              </a:defRPr>
            </a:lvl1pPr>
          </a:lstStyle>
          <a:p>
            <a:r>
              <a:rPr lang="nl-NL"/>
              <a:t>Klik om de stijl te bewerken</a:t>
            </a:r>
            <a:endParaRPr lang="nl-NL" dirty="0"/>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lvl1pPr>
              <a:buClr>
                <a:srgbClr val="DD6803"/>
              </a:buClr>
              <a:defRPr/>
            </a:lvl1pPr>
            <a:lvl2pPr>
              <a:buClr>
                <a:srgbClr val="DD6803"/>
              </a:buClr>
              <a:defRPr/>
            </a:lvl2pPr>
            <a:lvl3pPr>
              <a:buClr>
                <a:srgbClr val="DD6803"/>
              </a:buClr>
              <a:defRPr/>
            </a:lvl3pPr>
            <a:lvl4pPr>
              <a:buClr>
                <a:srgbClr val="DD6803"/>
              </a:buClr>
              <a:defRPr/>
            </a:lvl4pPr>
            <a:lvl5pPr>
              <a:buClr>
                <a:srgbClr val="DD6803"/>
              </a:buClr>
              <a:defRPr>
                <a:solidFill>
                  <a:srgbClr val="DD6803"/>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5" name="Tijdelijke aanduiding voor dianummer 14"/>
          <p:cNvSpPr>
            <a:spLocks noGrp="1"/>
          </p:cNvSpPr>
          <p:nvPr>
            <p:ph type="sldNum" sz="quarter" idx="13"/>
          </p:nvPr>
        </p:nvSpPr>
        <p:spPr>
          <a:xfrm>
            <a:off x="6553199" y="6325647"/>
            <a:ext cx="5005389" cy="322075"/>
          </a:xfrm>
        </p:spPr>
        <p:txBody>
          <a:bodyPr anchor="ctr" anchorCtr="0"/>
          <a:lstStyle/>
          <a:p>
            <a:fld id="{10A0A6AF-03C5-477E-939A-E28F7E7F05EA}" type="slidenum">
              <a:rPr lang="nl-NL" smtClean="0"/>
              <a:pPr/>
              <a:t>‹nr.›</a:t>
            </a:fld>
            <a:endParaRPr lang="nl-NL" dirty="0"/>
          </a:p>
        </p:txBody>
      </p:sp>
      <p:pic>
        <p:nvPicPr>
          <p:cNvPr id="12" name="Afbeelding 11"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9"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233075600"/>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8"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5" name="Tijdelijke aanduiding voor dianummer 14"/>
          <p:cNvSpPr>
            <a:spLocks noGrp="1"/>
          </p:cNvSpPr>
          <p:nvPr>
            <p:ph type="sldNum" sz="quarter" idx="25"/>
          </p:nvPr>
        </p:nvSpPr>
        <p:spPr>
          <a:xfrm>
            <a:off x="6553199" y="632936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7" name="Titel 5"/>
          <p:cNvSpPr>
            <a:spLocks noGrp="1"/>
          </p:cNvSpPr>
          <p:nvPr>
            <p:ph type="title"/>
          </p:nvPr>
        </p:nvSpPr>
        <p:spPr>
          <a:xfrm>
            <a:off x="638113" y="1051200"/>
            <a:ext cx="5004000" cy="948047"/>
          </a:xfrm>
        </p:spPr>
        <p:txBody>
          <a:bodyPr/>
          <a:lstStyle>
            <a:lvl1pPr>
              <a:defRPr>
                <a:solidFill>
                  <a:srgbClr val="DD6803"/>
                </a:solidFill>
              </a:defRPr>
            </a:lvl1pPr>
          </a:lstStyle>
          <a:p>
            <a:r>
              <a:rPr lang="nl-NL" dirty="0"/>
              <a:t>Klik om de stijl te bewerken</a:t>
            </a:r>
          </a:p>
        </p:txBody>
      </p:sp>
      <p:sp>
        <p:nvSpPr>
          <p:cNvPr id="10"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98078482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0"/>
            <a:ext cx="5003800" cy="3931813"/>
          </a:xfrm>
        </p:spPr>
        <p:txBody>
          <a:bodyPr/>
          <a:lstStyle>
            <a:lvl1pPr>
              <a:buClr>
                <a:srgbClr val="DD6803"/>
              </a:buClr>
              <a:defRPr/>
            </a:lvl1pPr>
            <a:lvl2pPr>
              <a:buClr>
                <a:srgbClr val="DD6803"/>
              </a:buClr>
              <a:defRPr/>
            </a:lvl2pPr>
            <a:lvl3pPr>
              <a:buClr>
                <a:srgbClr val="DD6803"/>
              </a:buClr>
              <a:defRPr/>
            </a:lvl3pPr>
            <a:lvl4pPr>
              <a:buClr>
                <a:srgbClr val="DD6803"/>
              </a:buClr>
              <a:defRPr/>
            </a:lvl4pPr>
            <a:lvl5pPr>
              <a:buClr>
                <a:srgbClr val="DD6803"/>
              </a:buClr>
              <a:defRPr>
                <a:solidFill>
                  <a:srgbClr val="DD6803"/>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8" name="Tijdelijke aanduiding voor dianummer 14"/>
          <p:cNvSpPr>
            <a:spLocks noGrp="1"/>
          </p:cNvSpPr>
          <p:nvPr>
            <p:ph type="sldNum" sz="quarter" idx="27"/>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dirty="0"/>
          </a:p>
        </p:txBody>
      </p:sp>
      <p:sp>
        <p:nvSpPr>
          <p:cNvPr id="7"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0" name="Tijdelijke aanduiding voor dianummer 14"/>
          <p:cNvSpPr txBox="1">
            <a:spLocks/>
          </p:cNvSpPr>
          <p:nvPr userDrawn="1"/>
        </p:nvSpPr>
        <p:spPr>
          <a:xfrm>
            <a:off x="6552000" y="6312336"/>
            <a:ext cx="5005389" cy="322075"/>
          </a:xfrm>
          <a:prstGeom prst="rect">
            <a:avLst/>
          </a:prstGeom>
        </p:spPr>
        <p:txBody>
          <a:bodyPr vert="horz" lIns="0" tIns="0" rIns="0" bIns="0" rtlCol="0" anchor="ctr" anchorCtr="0"/>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0A0A6AF-03C5-477E-939A-E28F7E7F05EA}" type="slidenum">
              <a:rPr kumimoji="0" lang="nl-NL" sz="800" b="0" i="0" u="none" strike="noStrike" kern="1200" cap="none" spc="0" normalizeH="0" baseline="0" noProof="0" smtClean="0">
                <a:ln>
                  <a:noFill/>
                </a:ln>
                <a:solidFill>
                  <a:schemeClr val="bg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nl-NL" sz="800" b="0" i="0" u="none" strike="noStrike" kern="1200" cap="none" spc="0" normalizeH="0" baseline="0" noProof="0" dirty="0">
              <a:ln>
                <a:noFill/>
              </a:ln>
              <a:solidFill>
                <a:schemeClr val="bg1"/>
              </a:solidFill>
              <a:effectLst/>
              <a:uLnTx/>
              <a:uFillTx/>
              <a:latin typeface="+mn-lt"/>
              <a:ea typeface="+mn-ea"/>
              <a:cs typeface="+mn-cs"/>
            </a:endParaRPr>
          </a:p>
        </p:txBody>
      </p:sp>
      <p:sp>
        <p:nvSpPr>
          <p:cNvPr id="12" name="Titel 5"/>
          <p:cNvSpPr>
            <a:spLocks noGrp="1"/>
          </p:cNvSpPr>
          <p:nvPr>
            <p:ph type="title"/>
          </p:nvPr>
        </p:nvSpPr>
        <p:spPr>
          <a:xfrm>
            <a:off x="638113" y="1051200"/>
            <a:ext cx="5004000" cy="948047"/>
          </a:xfrm>
        </p:spPr>
        <p:txBody>
          <a:bodyPr/>
          <a:lstStyle>
            <a:lvl1pPr>
              <a:defRPr>
                <a:solidFill>
                  <a:srgbClr val="DD6803"/>
                </a:solidFill>
              </a:defRPr>
            </a:lvl1pPr>
          </a:lstStyle>
          <a:p>
            <a:r>
              <a:rPr lang="nl-NL" dirty="0"/>
              <a:t>Klik om de stijl te bewerken</a:t>
            </a:r>
          </a:p>
        </p:txBody>
      </p:sp>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673192590"/>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Pr>
        <a:solidFill>
          <a:srgbClr val="DD6803"/>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dirty="0"/>
              <a:t>Klik om de stijl te bewerken</a:t>
            </a:r>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3" name="Tijdelijke aanduiding voor dianummer 12"/>
          <p:cNvSpPr>
            <a:spLocks noGrp="1"/>
          </p:cNvSpPr>
          <p:nvPr>
            <p:ph type="sldNum" sz="quarter" idx="17"/>
          </p:nvPr>
        </p:nvSpPr>
        <p:spPr>
          <a:xfrm>
            <a:off x="6553199" y="6325647"/>
            <a:ext cx="5005389" cy="322075"/>
          </a:xfrm>
        </p:spPr>
        <p:txBody>
          <a:bodyPr anchor="ctr" anchorCtr="0"/>
          <a:lstStyle>
            <a:lvl1pPr>
              <a:defRPr>
                <a:solidFill>
                  <a:schemeClr val="tx2"/>
                </a:solidFill>
              </a:defRPr>
            </a:lvl1pPr>
          </a:lstStyle>
          <a:p>
            <a:fld id="{10A0A6AF-03C5-477E-939A-E28F7E7F05EA}" type="slidenum">
              <a:rPr lang="nl-NL" smtClean="0"/>
              <a:pPr/>
              <a:t>‹nr.›</a:t>
            </a:fld>
            <a:endParaRPr lang="nl-NL" dirty="0"/>
          </a:p>
        </p:txBody>
      </p:sp>
      <p:sp>
        <p:nvSpPr>
          <p:cNvPr id="9"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648000" tIns="1152000">
            <a:noAutofit/>
          </a:bodyPr>
          <a:lstStyle>
            <a:lvl1pPr>
              <a:tabLst>
                <a:tab pos="1619250" algn="l"/>
              </a:tabLst>
              <a:defRPr>
                <a:solidFill>
                  <a:schemeClr val="bg1"/>
                </a:solidFill>
              </a:defRPr>
            </a:lvl1pPr>
          </a:lstStyle>
          <a:p>
            <a:r>
              <a:rPr lang="nl-NL" dirty="0"/>
              <a:t>Klik op het pictogram als u een afbeelding wilt toevoegen</a:t>
            </a:r>
          </a:p>
        </p:txBody>
      </p:sp>
      <p:sp>
        <p:nvSpPr>
          <p:cNvPr id="8"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4113107325"/>
      </p:ext>
    </p:extLst>
  </p:cSld>
  <p:clrMapOvr>
    <a:overrideClrMapping bg1="dk1" tx1="lt1" bg2="dk2" tx2="lt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lvl1pPr>
              <a:buClr>
                <a:srgbClr val="DD6803"/>
              </a:buClr>
              <a:defRPr/>
            </a:lvl1pPr>
            <a:lvl2pPr>
              <a:buClr>
                <a:srgbClr val="DD6803"/>
              </a:buClr>
              <a:defRPr/>
            </a:lvl2pPr>
            <a:lvl3pPr>
              <a:buClr>
                <a:srgbClr val="DD6803"/>
              </a:buClr>
              <a:defRPr/>
            </a:lvl3pPr>
            <a:lvl4pPr>
              <a:buClr>
                <a:srgbClr val="DD6803"/>
              </a:buClr>
              <a:defRPr/>
            </a:lvl4pPr>
            <a:lvl5pPr>
              <a:buClr>
                <a:srgbClr val="DD6803"/>
              </a:buClr>
              <a:defRPr>
                <a:solidFill>
                  <a:srgbClr val="DD6803"/>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2" name="Titel 1"/>
          <p:cNvSpPr>
            <a:spLocks noGrp="1"/>
          </p:cNvSpPr>
          <p:nvPr>
            <p:ph type="title"/>
          </p:nvPr>
        </p:nvSpPr>
        <p:spPr>
          <a:xfrm>
            <a:off x="634206" y="3888000"/>
            <a:ext cx="5004594" cy="2333413"/>
          </a:xfrm>
        </p:spPr>
        <p:txBody>
          <a:bodyPr anchor="t" anchorCtr="0"/>
          <a:lstStyle>
            <a:lvl1pPr>
              <a:defRPr>
                <a:solidFill>
                  <a:srgbClr val="DD6803"/>
                </a:solidFill>
              </a:defRPr>
            </a:lvl1pPr>
          </a:lstStyle>
          <a:p>
            <a:r>
              <a:rPr lang="nl-NL" dirty="0"/>
              <a:t>Klik om de stijl te bewerken</a:t>
            </a:r>
          </a:p>
        </p:txBody>
      </p:sp>
      <p:sp>
        <p:nvSpPr>
          <p:cNvPr id="11" name="Tijdelijke aanduiding voor dianummer 10"/>
          <p:cNvSpPr>
            <a:spLocks noGrp="1"/>
          </p:cNvSpPr>
          <p:nvPr>
            <p:ph type="sldNum" sz="quarter" idx="17"/>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7"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612000" tIns="1152000">
            <a:noAutofit/>
          </a:bodyPr>
          <a:lstStyle>
            <a:lvl1pPr>
              <a:tabLst>
                <a:tab pos="1619250" algn="l"/>
              </a:tabLst>
              <a:defRPr>
                <a:solidFill>
                  <a:schemeClr val="tx1"/>
                </a:solidFill>
              </a:defRPr>
            </a:lvl1pPr>
          </a:lstStyle>
          <a:p>
            <a:r>
              <a:rPr lang="nl-NL" dirty="0"/>
              <a:t>Klik op het pictogram als u een afbeelding wilt toevoegen</a:t>
            </a:r>
          </a:p>
        </p:txBody>
      </p:sp>
      <p:sp>
        <p:nvSpPr>
          <p:cNvPr id="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5796710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Pr>
        <a:solidFill>
          <a:srgbClr val="DD6803"/>
        </a:solidFill>
        <a:effectLst/>
      </p:bgPr>
    </p:bg>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35000" y="3888000"/>
            <a:ext cx="10923588" cy="2333413"/>
          </a:xfrm>
        </p:spPr>
        <p:txBody>
          <a:bodyPr tIns="50400" numCol="1" spcCol="468000"/>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chemeClr val="tx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jdelijke aanduiding voor dianummer 9"/>
          <p:cNvSpPr>
            <a:spLocks noGrp="1"/>
          </p:cNvSpPr>
          <p:nvPr>
            <p:ph type="sldNum" sz="quarter" idx="17"/>
          </p:nvPr>
        </p:nvSpPr>
        <p:spPr>
          <a:xfrm>
            <a:off x="6553199" y="6325647"/>
            <a:ext cx="5005389" cy="322075"/>
          </a:xfrm>
        </p:spPr>
        <p:txBody>
          <a:bodyPr anchor="ctr" anchorCtr="0"/>
          <a:lstStyle>
            <a:lvl1pPr>
              <a:defRPr>
                <a:solidFill>
                  <a:schemeClr val="tx2"/>
                </a:solidFill>
              </a:defRPr>
            </a:lvl1pPr>
          </a:lstStyle>
          <a:p>
            <a:fld id="{10A0A6AF-03C5-477E-939A-E28F7E7F05EA}" type="slidenum">
              <a:rPr lang="nl-NL" smtClean="0"/>
              <a:pPr/>
              <a:t>‹nr.›</a:t>
            </a:fld>
            <a:endParaRPr lang="nl-NL" dirty="0"/>
          </a:p>
        </p:txBody>
      </p:sp>
      <p:sp>
        <p:nvSpPr>
          <p:cNvPr id="6"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612000" tIns="1152000">
            <a:noAutofit/>
          </a:bodyPr>
          <a:lstStyle>
            <a:lvl1pPr>
              <a:tabLst>
                <a:tab pos="1619250" algn="l"/>
              </a:tabLst>
              <a:defRPr>
                <a:solidFill>
                  <a:schemeClr val="bg1"/>
                </a:solidFill>
              </a:defRPr>
            </a:lvl1pPr>
          </a:lstStyle>
          <a:p>
            <a:r>
              <a:rPr lang="nl-NL" dirty="0"/>
              <a:t>Klik op het pictogram als u een afbeelding wilt toevoegen</a:t>
            </a:r>
          </a:p>
        </p:txBody>
      </p:sp>
      <p:sp>
        <p:nvSpPr>
          <p:cNvPr id="7"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3963986148"/>
      </p:ext>
    </p:extLst>
  </p:cSld>
  <p:clrMapOvr>
    <a:overrideClrMapping bg1="dk1" tx1="lt1" bg2="dk2" tx2="lt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35000" y="3888000"/>
            <a:ext cx="10923588" cy="2333413"/>
          </a:xfrm>
        </p:spPr>
        <p:txBody>
          <a:bodyPr tIns="50400" numCol="1" spcCol="468000"/>
          <a:lstStyle>
            <a:lvl1pPr>
              <a:buClr>
                <a:srgbClr val="DD6803"/>
              </a:buClr>
              <a:defRPr/>
            </a:lvl1pPr>
            <a:lvl2pPr>
              <a:buClr>
                <a:srgbClr val="DD6803"/>
              </a:buClr>
              <a:defRPr/>
            </a:lvl2pPr>
            <a:lvl3pPr>
              <a:buClr>
                <a:srgbClr val="DD6803"/>
              </a:buClr>
              <a:defRPr/>
            </a:lvl3pPr>
            <a:lvl4pPr>
              <a:buClr>
                <a:srgbClr val="DD6803"/>
              </a:buClr>
              <a:defRPr/>
            </a:lvl4pPr>
            <a:lvl5pPr>
              <a:buClr>
                <a:srgbClr val="DD6803"/>
              </a:buClr>
              <a:defRPr>
                <a:solidFill>
                  <a:srgbClr val="DD6803"/>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jdelijke aanduiding voor dianummer 9"/>
          <p:cNvSpPr>
            <a:spLocks noGrp="1"/>
          </p:cNvSpPr>
          <p:nvPr>
            <p:ph type="sldNum" sz="quarter" idx="17"/>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6"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612000" tIns="1152000">
            <a:noAutofit/>
          </a:bodyPr>
          <a:lstStyle>
            <a:lvl1pPr>
              <a:tabLst>
                <a:tab pos="1619250" algn="l"/>
              </a:tabLst>
              <a:defRPr>
                <a:solidFill>
                  <a:schemeClr val="tx1"/>
                </a:solidFill>
              </a:defRPr>
            </a:lvl1pPr>
          </a:lstStyle>
          <a:p>
            <a:r>
              <a:rPr lang="nl-NL"/>
              <a:t>Klik op het pictogram als u een afbeelding wilt toevoegen</a:t>
            </a:r>
            <a:endParaRPr lang="nl-NL" dirty="0"/>
          </a:p>
        </p:txBody>
      </p:sp>
      <p:sp>
        <p:nvSpPr>
          <p:cNvPr id="7"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6395354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Pr>
        <a:solidFill>
          <a:srgbClr val="DD6803"/>
        </a:solidFill>
        <a:effectLst/>
      </p:bgPr>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schemeClr>
          </a:solidFill>
        </p:spPr>
        <p:txBody>
          <a:bodyPr wrap="square" lIns="612000">
            <a:noAutofit/>
          </a:bodyPr>
          <a:lstStyle>
            <a:lvl1pPr>
              <a:buClr>
                <a:srgbClr val="DD6803"/>
              </a:buClr>
              <a:defRPr>
                <a:solidFill>
                  <a:schemeClr val="bg1"/>
                </a:solidFill>
              </a:defRPr>
            </a:lvl1pPr>
          </a:lstStyle>
          <a:p>
            <a:r>
              <a:rPr lang="nl-NL" dirty="0"/>
              <a:t>Klik op het pictogram als u een afbeelding wilt toevoegen</a:t>
            </a:r>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de stijl te bewerken</a:t>
            </a:r>
            <a:endParaRPr lang="nl-NL" dirty="0"/>
          </a:p>
        </p:txBody>
      </p:sp>
      <p:sp>
        <p:nvSpPr>
          <p:cNvPr id="15" name="Tijdelijke aanduiding voor dianummer 14"/>
          <p:cNvSpPr>
            <a:spLocks noGrp="1"/>
          </p:cNvSpPr>
          <p:nvPr>
            <p:ph type="sldNum" sz="quarter" idx="17"/>
          </p:nvPr>
        </p:nvSpPr>
        <p:spPr>
          <a:xfrm>
            <a:off x="6553199" y="6325647"/>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sp>
        <p:nvSpPr>
          <p:cNvPr id="7"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725949522"/>
      </p:ext>
    </p:extLst>
  </p:cSld>
  <p:clrMapOvr>
    <a:overrideClrMapping bg1="dk1" tx1="lt1" bg2="dk2" tx2="lt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36823" y="3430587"/>
                </a:lnTo>
                <a:lnTo>
                  <a:pt x="5862000" y="3430587"/>
                </a:lnTo>
                <a:lnTo>
                  <a:pt x="5862000" y="3430587"/>
                </a:lnTo>
                <a:lnTo>
                  <a:pt x="0" y="3430587"/>
                </a:lnTo>
                <a:lnTo>
                  <a:pt x="0" y="0"/>
                </a:lnTo>
                <a:close/>
              </a:path>
            </a:pathLst>
          </a:custGeom>
          <a:solidFill>
            <a:schemeClr val="tx1">
              <a:alpha val="10000"/>
            </a:schemeClr>
          </a:solidFill>
        </p:spPr>
        <p:txBody>
          <a:bodyPr wrap="square" lIns="612000">
            <a:noAutofit/>
          </a:bodyPr>
          <a:lstStyle/>
          <a:p>
            <a:r>
              <a:rPr lang="nl-NL" dirty="0"/>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de stijl te bewerken</a:t>
            </a:r>
            <a:endParaRPr lang="nl-NL" dirty="0"/>
          </a:p>
        </p:txBody>
      </p:sp>
      <p:sp>
        <p:nvSpPr>
          <p:cNvPr id="7" name="Tijdelijke aanduiding voor dianummer 6"/>
          <p:cNvSpPr>
            <a:spLocks noGrp="1"/>
          </p:cNvSpPr>
          <p:nvPr>
            <p:ph type="sldNum" sz="quarter" idx="17"/>
          </p:nvPr>
        </p:nvSpPr>
        <p:spPr>
          <a:xfrm>
            <a:off x="6553199" y="6325647"/>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8"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442723863"/>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nhoudsopgave met afbeelding">
    <p:spTree>
      <p:nvGrpSpPr>
        <p:cNvPr id="1" name=""/>
        <p:cNvGrpSpPr/>
        <p:nvPr/>
      </p:nvGrpSpPr>
      <p:grpSpPr>
        <a:xfrm>
          <a:off x="0" y="0"/>
          <a:ext cx="0" cy="0"/>
          <a:chOff x="0" y="0"/>
          <a:chExt cx="0" cy="0"/>
        </a:xfrm>
      </p:grpSpPr>
      <p:sp>
        <p:nvSpPr>
          <p:cNvPr id="16" name="Rechthoek 15"/>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7" name="Tijdelijke aanduiding voor tekst 11"/>
          <p:cNvSpPr>
            <a:spLocks noGrp="1"/>
          </p:cNvSpPr>
          <p:nvPr>
            <p:ph type="body" sz="quarter" idx="13"/>
          </p:nvPr>
        </p:nvSpPr>
        <p:spPr>
          <a:xfrm>
            <a:off x="638114"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21" name="Titel 5"/>
          <p:cNvSpPr txBox="1">
            <a:spLocks/>
          </p:cNvSpPr>
          <p:nvPr userDrawn="1"/>
        </p:nvSpPr>
        <p:spPr>
          <a:xfrm>
            <a:off x="626672" y="1051200"/>
            <a:ext cx="5004000" cy="948047"/>
          </a:xfrm>
          <a:prstGeom prst="rect">
            <a:avLst/>
          </a:prstGeom>
        </p:spPr>
        <p:txBody>
          <a:bodyPr vert="horz" lIns="0" tIns="0" rIns="0" bIns="0" rtlCol="0" anchor="t" anchorCtr="0">
            <a:normAutofit lnSpcReduction="10000"/>
          </a:bodyPr>
          <a:lstStyle>
            <a:lvl1pPr algn="l" defTabSz="914400" rtl="0" eaLnBrk="1" latinLnBrk="0" hangingPunct="1">
              <a:lnSpc>
                <a:spcPct val="90000"/>
              </a:lnSpc>
              <a:spcBef>
                <a:spcPct val="0"/>
              </a:spcBef>
              <a:buNone/>
              <a:defRPr sz="3600" b="0" kern="1200" baseline="0">
                <a:solidFill>
                  <a:schemeClr val="bg1"/>
                </a:solidFill>
                <a:latin typeface="+mj-lt"/>
                <a:ea typeface="+mj-ea"/>
                <a:cs typeface="+mj-cs"/>
              </a:defRPr>
            </a:lvl1pPr>
          </a:lstStyle>
          <a:p>
            <a:r>
              <a:rPr lang="nl-NL"/>
              <a:t>Klik om de stijl te bewerken</a:t>
            </a:r>
            <a:endParaRPr lang="nl-NL" dirty="0"/>
          </a:p>
        </p:txBody>
      </p:sp>
      <p:sp>
        <p:nvSpPr>
          <p:cNvPr id="9"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45344392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Afbeelding">
    <p:bg>
      <p:bgPr>
        <a:solidFill>
          <a:schemeClr val="bg1"/>
        </a:solidFill>
        <a:effectLst/>
      </p:bgPr>
    </p:bg>
    <p:spTree>
      <p:nvGrpSpPr>
        <p:cNvPr id="1" name=""/>
        <p:cNvGrpSpPr/>
        <p:nvPr/>
      </p:nvGrpSpPr>
      <p:grpSpPr>
        <a:xfrm>
          <a:off x="0" y="0"/>
          <a:ext cx="0" cy="0"/>
          <a:chOff x="0" y="0"/>
          <a:chExt cx="0" cy="0"/>
        </a:xfrm>
      </p:grpSpPr>
      <p:sp>
        <p:nvSpPr>
          <p:cNvPr id="4" name="Tijdelijke aanduiding voor afbeelding 11"/>
          <p:cNvSpPr>
            <a:spLocks noGrp="1"/>
          </p:cNvSpPr>
          <p:nvPr>
            <p:ph type="pic" sz="quarter" idx="14"/>
          </p:nvPr>
        </p:nvSpPr>
        <p:spPr>
          <a:xfrm>
            <a:off x="0" y="1"/>
            <a:ext cx="12192000" cy="6858000"/>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612000" tIns="1152000">
            <a:noAutofit/>
          </a:bodyPr>
          <a:lstStyle>
            <a:lvl1pPr>
              <a:tabLst>
                <a:tab pos="1619250" algn="l"/>
              </a:tabLst>
              <a:defRPr>
                <a:solidFill>
                  <a:schemeClr val="tx1"/>
                </a:solidFill>
              </a:defRPr>
            </a:lvl1pPr>
          </a:lstStyle>
          <a:p>
            <a:r>
              <a:rPr lang="nl-NL" dirty="0"/>
              <a:t>Klik op het pictogram als u een afbeelding wilt toevoegen</a:t>
            </a:r>
          </a:p>
        </p:txBody>
      </p:sp>
    </p:spTree>
    <p:extLst>
      <p:ext uri="{BB962C8B-B14F-4D97-AF65-F5344CB8AC3E}">
        <p14:creationId xmlns:p14="http://schemas.microsoft.com/office/powerpoint/2010/main" val="207346421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Afbeelding met titel">
    <p:bg>
      <p:bgPr>
        <a:solidFill>
          <a:schemeClr val="bg1"/>
        </a:solidFill>
        <a:effectLst/>
      </p:bgPr>
    </p:bg>
    <p:spTree>
      <p:nvGrpSpPr>
        <p:cNvPr id="1" name=""/>
        <p:cNvGrpSpPr/>
        <p:nvPr/>
      </p:nvGrpSpPr>
      <p:grpSpPr>
        <a:xfrm>
          <a:off x="0" y="0"/>
          <a:ext cx="0" cy="0"/>
          <a:chOff x="0" y="0"/>
          <a:chExt cx="0" cy="0"/>
        </a:xfrm>
      </p:grpSpPr>
      <p:sp>
        <p:nvSpPr>
          <p:cNvPr id="6" name="Tijdelijke aanduiding voor afbeelding 11"/>
          <p:cNvSpPr>
            <a:spLocks noGrp="1"/>
          </p:cNvSpPr>
          <p:nvPr>
            <p:ph type="pic" sz="quarter" idx="14"/>
          </p:nvPr>
        </p:nvSpPr>
        <p:spPr>
          <a:xfrm>
            <a:off x="0" y="1"/>
            <a:ext cx="12192000" cy="6858000"/>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720000" tIns="1152000">
            <a:noAutofit/>
          </a:bodyPr>
          <a:lstStyle>
            <a:lvl1pPr>
              <a:tabLst>
                <a:tab pos="1619250" algn="l"/>
              </a:tabLst>
              <a:defRPr>
                <a:solidFill>
                  <a:schemeClr val="tx1"/>
                </a:solidFill>
              </a:defRPr>
            </a:lvl1pPr>
          </a:lstStyle>
          <a:p>
            <a:r>
              <a:rPr lang="nl-NL"/>
              <a:t>Klik op het pictogram als u een afbeelding wilt toevoegen</a:t>
            </a:r>
            <a:endParaRPr lang="nl-NL" dirty="0"/>
          </a:p>
        </p:txBody>
      </p:sp>
      <p:sp>
        <p:nvSpPr>
          <p:cNvPr id="5" name="Titel 4"/>
          <p:cNvSpPr>
            <a:spLocks noGrp="1"/>
          </p:cNvSpPr>
          <p:nvPr>
            <p:ph type="title"/>
          </p:nvPr>
        </p:nvSpPr>
        <p:spPr>
          <a:xfrm>
            <a:off x="0" y="5153776"/>
            <a:ext cx="12192000" cy="576000"/>
          </a:xfrm>
          <a:solidFill>
            <a:srgbClr val="DD6803"/>
          </a:solidFill>
        </p:spPr>
        <p:txBody>
          <a:bodyPr lIns="756000" anchor="ctr" anchorCtr="0">
            <a:noAutofit/>
          </a:bodyPr>
          <a:lstStyle>
            <a:lvl1pPr algn="l">
              <a:defRPr sz="3200">
                <a:solidFill>
                  <a:schemeClr val="bg1"/>
                </a:solidFill>
              </a:defRPr>
            </a:lvl1pPr>
          </a:lstStyle>
          <a:p>
            <a:r>
              <a:rPr lang="nl-NL"/>
              <a:t>Klik om de stijl te bewerken</a:t>
            </a:r>
            <a:endParaRPr lang="nl-NL" dirty="0"/>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pic>
        <p:nvPicPr>
          <p:cNvPr id="4" name="Afbeelding 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Tree>
    <p:extLst>
      <p:ext uri="{BB962C8B-B14F-4D97-AF65-F5344CB8AC3E}">
        <p14:creationId xmlns:p14="http://schemas.microsoft.com/office/powerpoint/2010/main" val="400164580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lvl1pPr>
              <a:defRPr>
                <a:solidFill>
                  <a:srgbClr val="DD6803"/>
                </a:solidFill>
              </a:defRPr>
            </a:lvl1pPr>
          </a:lstStyle>
          <a:p>
            <a:r>
              <a:rPr lang="nl-NL" dirty="0"/>
              <a:t>Klik om de stijl te bewerken</a:t>
            </a:r>
          </a:p>
        </p:txBody>
      </p:sp>
      <p:sp>
        <p:nvSpPr>
          <p:cNvPr id="9" name="Tijdelijke aanduiding voor inhoud 8"/>
          <p:cNvSpPr>
            <a:spLocks noGrp="1"/>
          </p:cNvSpPr>
          <p:nvPr>
            <p:ph sz="quarter" idx="15" hasCustomPrompt="1"/>
          </p:nvPr>
        </p:nvSpPr>
        <p:spPr>
          <a:xfrm>
            <a:off x="635001" y="2276475"/>
            <a:ext cx="6675910" cy="3944938"/>
          </a:xfrm>
        </p:spPr>
        <p:txBody>
          <a:bodyPr/>
          <a:lstStyle>
            <a:lvl1pPr>
              <a:buClr>
                <a:srgbClr val="DD6803"/>
              </a:buClr>
              <a:defRPr/>
            </a:lvl1pPr>
            <a:lvl2pPr>
              <a:buClr>
                <a:srgbClr val="DD6803"/>
              </a:buClr>
              <a:defRPr/>
            </a:lvl2pPr>
            <a:lvl3pPr>
              <a:buClr>
                <a:srgbClr val="DD6803"/>
              </a:buClr>
              <a:defRPr/>
            </a:lvl3pPr>
            <a:lvl4pPr>
              <a:buClr>
                <a:srgbClr val="DD6803"/>
              </a:buClr>
              <a:defRPr/>
            </a:lvl4pPr>
            <a:lvl5pPr>
              <a:buClr>
                <a:srgbClr val="DD6803"/>
              </a:buClr>
              <a:defRPr>
                <a:solidFill>
                  <a:srgbClr val="DD6803"/>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3" name="Tijdelijke aanduiding voor dianummer 12"/>
          <p:cNvSpPr>
            <a:spLocks noGrp="1"/>
          </p:cNvSpPr>
          <p:nvPr>
            <p:ph type="sldNum" sz="quarter" idx="18"/>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7" name="Tijdelijke aanduiding voor inhoud 8"/>
          <p:cNvSpPr>
            <a:spLocks noGrp="1"/>
          </p:cNvSpPr>
          <p:nvPr>
            <p:ph sz="quarter" idx="19" hasCustomPrompt="1"/>
          </p:nvPr>
        </p:nvSpPr>
        <p:spPr>
          <a:xfrm>
            <a:off x="7952401" y="2276475"/>
            <a:ext cx="3608169" cy="3944938"/>
          </a:xfrm>
        </p:spPr>
        <p:txBody>
          <a:bodyPr/>
          <a:lstStyle>
            <a:lvl1pPr>
              <a:buClr>
                <a:srgbClr val="DD6803"/>
              </a:buClr>
              <a:defRPr sz="2000"/>
            </a:lvl1pPr>
            <a:lvl2pPr>
              <a:buClr>
                <a:srgbClr val="DD6803"/>
              </a:buClr>
              <a:defRPr sz="1800"/>
            </a:lvl2pPr>
            <a:lvl3pPr>
              <a:buClr>
                <a:srgbClr val="DD6803"/>
              </a:buClr>
              <a:defRPr sz="1800"/>
            </a:lvl3pPr>
            <a:lvl4pPr>
              <a:buClr>
                <a:srgbClr val="DD6803"/>
              </a:buClr>
              <a:defRPr sz="1800"/>
            </a:lvl4pPr>
            <a:lvl5pPr>
              <a:buClr>
                <a:srgbClr val="DD6803"/>
              </a:buClr>
              <a:defRPr>
                <a:solidFill>
                  <a:srgbClr val="DD6803"/>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416048068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rgbClr val="DD68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9" name="Tijdelijke aanduiding voor inhoud 8"/>
          <p:cNvSpPr>
            <a:spLocks noGrp="1"/>
          </p:cNvSpPr>
          <p:nvPr>
            <p:ph sz="quarter" idx="19" hasCustomPrompt="1"/>
          </p:nvPr>
        </p:nvSpPr>
        <p:spPr>
          <a:xfrm>
            <a:off x="635000" y="1066799"/>
            <a:ext cx="5003800" cy="5154613"/>
          </a:xfrm>
        </p:spPr>
        <p:txBody>
          <a:bodyPr/>
          <a:lstStyle>
            <a:lvl1pPr>
              <a:buClr>
                <a:srgbClr val="DD6803"/>
              </a:buClr>
              <a:defRPr/>
            </a:lvl1pPr>
            <a:lvl2pPr>
              <a:buClr>
                <a:srgbClr val="DD6803"/>
              </a:buClr>
              <a:defRPr/>
            </a:lvl2pPr>
            <a:lvl3pPr>
              <a:buClr>
                <a:srgbClr val="DD6803"/>
              </a:buClr>
              <a:defRPr/>
            </a:lvl3pPr>
            <a:lvl4pPr>
              <a:buClr>
                <a:srgbClr val="DD6803"/>
              </a:buClr>
              <a:defRPr/>
            </a:lvl4pPr>
            <a:lvl5pPr>
              <a:buClr>
                <a:srgbClr val="DD6803"/>
              </a:buClr>
              <a:defRPr>
                <a:solidFill>
                  <a:srgbClr val="DD6803"/>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3" name="Tijdelijke aanduiding voor dianummer 14"/>
          <p:cNvSpPr>
            <a:spLocks noGrp="1"/>
          </p:cNvSpPr>
          <p:nvPr>
            <p:ph type="sldNum" sz="quarter" idx="25"/>
          </p:nvPr>
        </p:nvSpPr>
        <p:spPr>
          <a:xfrm>
            <a:off x="6553199" y="632301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4" name="Afbeelding 13"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5" name="Titel 5"/>
          <p:cNvSpPr txBox="1">
            <a:spLocks/>
          </p:cNvSpPr>
          <p:nvPr userDrawn="1"/>
        </p:nvSpPr>
        <p:spPr>
          <a:xfrm>
            <a:off x="6553200" y="1051200"/>
            <a:ext cx="5004000" cy="948047"/>
          </a:xfrm>
          <a:prstGeom prst="rect">
            <a:avLst/>
          </a:prstGeom>
        </p:spPr>
        <p:txBody>
          <a:bodyPr vert="horz" lIns="0" tIns="0" rIns="0" bIns="0" rtlCol="0" anchor="t" anchorCtr="0">
            <a:normAutofit lnSpcReduction="10000"/>
          </a:bodyPr>
          <a:lstStyle>
            <a:lvl1pPr algn="l" defTabSz="914400" rtl="0" eaLnBrk="1" latinLnBrk="0" hangingPunct="1">
              <a:lnSpc>
                <a:spcPct val="90000"/>
              </a:lnSpc>
              <a:spcBef>
                <a:spcPct val="0"/>
              </a:spcBef>
              <a:buNone/>
              <a:defRPr sz="3600" b="0" kern="1200" baseline="0">
                <a:solidFill>
                  <a:srgbClr val="017BC6"/>
                </a:solidFill>
                <a:latin typeface="+mj-lt"/>
                <a:ea typeface="+mj-ea"/>
                <a:cs typeface="+mj-cs"/>
              </a:defRPr>
            </a:lvl1pPr>
          </a:lstStyle>
          <a:p>
            <a:r>
              <a:rPr lang="nl-NL" dirty="0">
                <a:solidFill>
                  <a:schemeClr val="bg1"/>
                </a:solidFill>
              </a:rPr>
              <a:t>Klik om de stijl te bewerken</a:t>
            </a:r>
          </a:p>
        </p:txBody>
      </p:sp>
      <p:sp>
        <p:nvSpPr>
          <p:cNvPr id="11"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770457694"/>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rgbClr val="DD68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t"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092740" y="3846022"/>
            <a:ext cx="4680000" cy="691884"/>
          </a:xfrm>
        </p:spPr>
        <p:txBody>
          <a:bodyPr numCol="1" spcCol="180000" anchor="ctr" anchorCtr="0">
            <a:normAutofit/>
          </a:bodyPr>
          <a:lstStyle>
            <a:lvl1pPr marL="0" indent="0">
              <a:buNone/>
              <a:defRPr sz="2000" i="0">
                <a:solidFill>
                  <a:srgbClr val="DD6803"/>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092740" y="4639509"/>
            <a:ext cx="4680000" cy="691884"/>
          </a:xfrm>
        </p:spPr>
        <p:txBody>
          <a:bodyPr numCol="1" spcCol="180000" anchor="ctr" anchorCtr="0">
            <a:normAutofit/>
          </a:bodyPr>
          <a:lstStyle>
            <a:lvl1pPr marL="0" indent="0">
              <a:buNone/>
              <a:defRPr sz="2000" i="0">
                <a:solidFill>
                  <a:srgbClr val="DD6803"/>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092740" y="5405528"/>
            <a:ext cx="4680000" cy="691884"/>
          </a:xfrm>
        </p:spPr>
        <p:txBody>
          <a:bodyPr numCol="1" spcCol="180000" anchor="ctr" anchorCtr="0">
            <a:normAutofit/>
          </a:bodyPr>
          <a:lstStyle>
            <a:lvl1pPr marL="0" indent="0">
              <a:buNone/>
              <a:defRPr sz="2000" i="0">
                <a:solidFill>
                  <a:srgbClr val="DD6803"/>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480768" y="3921366"/>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3480768" y="4707382"/>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3480768" y="5480872"/>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9" name="Tijdelijke aanduiding voor dianummer 8"/>
          <p:cNvSpPr>
            <a:spLocks noGrp="1"/>
          </p:cNvSpPr>
          <p:nvPr>
            <p:ph type="sldNum" sz="quarter" idx="24"/>
          </p:nvPr>
        </p:nvSpPr>
        <p:spPr>
          <a:xfrm>
            <a:off x="6553199" y="6325647"/>
            <a:ext cx="5005389" cy="322075"/>
          </a:xfrm>
        </p:spPr>
        <p:txBody>
          <a:bodyPr anchor="ctr" anchorCtr="0"/>
          <a:lstStyle/>
          <a:p>
            <a:fld id="{10A0A6AF-03C5-477E-939A-E28F7E7F05EA}" type="slidenum">
              <a:rPr lang="nl-NL" smtClean="0"/>
              <a:pPr/>
              <a:t>‹nr.›</a:t>
            </a:fld>
            <a:endParaRPr lang="nl-NL" dirty="0"/>
          </a:p>
        </p:txBody>
      </p:sp>
      <p:pic>
        <p:nvPicPr>
          <p:cNvPr id="13" name="Afbeelding 12"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
        <p:nvSpPr>
          <p:cNvPr id="15"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420586961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rgbClr val="DD68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t"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rgbClr val="DD6803"/>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rgbClr val="DD6803"/>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rgbClr val="DD6803"/>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64313" y="3147360"/>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64313" y="3920850"/>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9" name="Tijdelijke aanduiding voor dianummer 8"/>
          <p:cNvSpPr>
            <a:spLocks noGrp="1"/>
          </p:cNvSpPr>
          <p:nvPr>
            <p:ph type="sldNum" sz="quarter" idx="24"/>
          </p:nvPr>
        </p:nvSpPr>
        <p:spPr>
          <a:xfrm>
            <a:off x="6553199" y="6325647"/>
            <a:ext cx="5005389" cy="322075"/>
          </a:xfrm>
        </p:spPr>
        <p:txBody>
          <a:bodyPr anchor="ctr" anchorCtr="0"/>
          <a:lstStyle/>
          <a:p>
            <a:fld id="{10A0A6AF-03C5-477E-939A-E28F7E7F05EA}" type="slidenum">
              <a:rPr lang="nl-NL" smtClean="0"/>
              <a:pPr/>
              <a:t>‹nr.›</a:t>
            </a:fld>
            <a:endParaRPr lang="nl-NL" dirty="0"/>
          </a:p>
        </p:txBody>
      </p:sp>
      <p:pic>
        <p:nvPicPr>
          <p:cNvPr id="13" name="Afbeelding 12"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
        <p:nvSpPr>
          <p:cNvPr id="15"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339613673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Contact C">
    <p:bg>
      <p:bgPr>
        <a:solidFill>
          <a:srgbClr val="DD6803"/>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t"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3612341" y="4707382"/>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3612341" y="5480872"/>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8" name="Tijdelijke aanduiding voor dianummer 7"/>
          <p:cNvSpPr>
            <a:spLocks noGrp="1"/>
          </p:cNvSpPr>
          <p:nvPr>
            <p:ph type="sldNum" sz="quarter" idx="24"/>
          </p:nvPr>
        </p:nvSpPr>
        <p:spPr>
          <a:xfrm>
            <a:off x="6553199" y="6325647"/>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pic>
        <p:nvPicPr>
          <p:cNvPr id="12" name="Afbeelding 11"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
        <p:nvSpPr>
          <p:cNvPr id="14"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2869800534"/>
      </p:ext>
    </p:extLst>
  </p:cSld>
  <p:clrMapOvr>
    <a:overrideClrMapping bg1="dk1" tx1="lt1" bg2="dk2" tx2="lt2" accent1="accent1" accent2="accent2" accent3="accent3" accent4="accent4" accent5="accent5" accent6="accent6" hlink="hlink" folHlink="folHlink"/>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32" name="Tijdelijke aanduiding voor afbeelding 31"/>
          <p:cNvSpPr>
            <a:spLocks noGrp="1"/>
          </p:cNvSpPr>
          <p:nvPr>
            <p:ph type="pic" sz="quarter" idx="22"/>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6163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175" h="6858000">
                <a:moveTo>
                  <a:pt x="0" y="0"/>
                </a:moveTo>
                <a:lnTo>
                  <a:pt x="5776763" y="0"/>
                </a:lnTo>
                <a:lnTo>
                  <a:pt x="5782373" y="1161630"/>
                </a:lnTo>
                <a:lnTo>
                  <a:pt x="6099175" y="1161630"/>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612000" anchor="ctr" anchorCtr="0">
            <a:noAutofit/>
          </a:bodyPr>
          <a:lstStyle>
            <a:lvl1pPr>
              <a:buClr>
                <a:srgbClr val="737800"/>
              </a:buClr>
              <a:defRPr>
                <a:solidFill>
                  <a:schemeClr val="bg1">
                    <a:lumMod val="65000"/>
                  </a:schemeClr>
                </a:solidFill>
              </a:defRPr>
            </a:lvl1pPr>
          </a:lstStyle>
          <a:p>
            <a:r>
              <a:rPr lang="nl-NL" dirty="0"/>
              <a:t>Klik op het pictogram als u een afbeelding wilt toevoegen</a:t>
            </a:r>
          </a:p>
        </p:txBody>
      </p:sp>
      <p:sp>
        <p:nvSpPr>
          <p:cNvPr id="16" name="Rechthoek 15"/>
          <p:cNvSpPr/>
          <p:nvPr userDrawn="1"/>
        </p:nvSpPr>
        <p:spPr>
          <a:xfrm>
            <a:off x="6096000" y="0"/>
            <a:ext cx="6096000" cy="6858000"/>
          </a:xfrm>
          <a:prstGeom prst="rect">
            <a:avLst/>
          </a:prstGeom>
          <a:solidFill>
            <a:srgbClr val="73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Tijdelijke aanduiding voor tekst 16"/>
          <p:cNvSpPr>
            <a:spLocks noGrp="1"/>
          </p:cNvSpPr>
          <p:nvPr>
            <p:ph type="body" sz="quarter" idx="21" hasCustomPrompt="1"/>
          </p:nvPr>
        </p:nvSpPr>
        <p:spPr>
          <a:xfrm>
            <a:off x="6542730" y="5351492"/>
            <a:ext cx="5004000" cy="389360"/>
          </a:xfrm>
        </p:spPr>
        <p:txBody>
          <a:bodyPr lIns="0" rIns="0" anchor="t"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7" name="Titel 1"/>
          <p:cNvSpPr>
            <a:spLocks noGrp="1"/>
          </p:cNvSpPr>
          <p:nvPr>
            <p:ph type="ctrTitle"/>
          </p:nvPr>
        </p:nvSpPr>
        <p:spPr>
          <a:xfrm>
            <a:off x="6542730" y="2270079"/>
            <a:ext cx="5004000" cy="1448545"/>
          </a:xfrm>
        </p:spPr>
        <p:txBody>
          <a:bodyPr tIns="0" bIns="0" anchor="t">
            <a:normAutofit/>
          </a:bodyPr>
          <a:lstStyle>
            <a:lvl1pPr algn="l">
              <a:defRPr sz="3600">
                <a:solidFill>
                  <a:schemeClr val="bg1"/>
                </a:solidFill>
              </a:defRPr>
            </a:lvl1pPr>
          </a:lstStyle>
          <a:p>
            <a:r>
              <a:rPr lang="nl-NL" dirty="0"/>
              <a:t>Klik om de stijl te bewerken</a:t>
            </a:r>
          </a:p>
        </p:txBody>
      </p:sp>
      <p:sp>
        <p:nvSpPr>
          <p:cNvPr id="18" name="Ondertitel 2"/>
          <p:cNvSpPr>
            <a:spLocks noGrp="1"/>
          </p:cNvSpPr>
          <p:nvPr>
            <p:ph type="subTitle" idx="1"/>
          </p:nvPr>
        </p:nvSpPr>
        <p:spPr>
          <a:xfrm>
            <a:off x="6542730" y="4023755"/>
            <a:ext cx="5004000" cy="1033573"/>
          </a:xfrm>
        </p:spPr>
        <p:txBody>
          <a:bodyPr lIns="0" tIns="0" rIns="0" bIns="0">
            <a:normAutofit/>
          </a:bodyPr>
          <a:lstStyle>
            <a:lvl1pPr marL="0" indent="0" algn="l">
              <a:buNone/>
              <a:defRPr sz="18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9" name="Tijdelijke aanduiding voor tekst 16"/>
          <p:cNvSpPr>
            <a:spLocks noGrp="1"/>
          </p:cNvSpPr>
          <p:nvPr>
            <p:ph type="body" sz="quarter" idx="23" hasCustomPrompt="1"/>
          </p:nvPr>
        </p:nvSpPr>
        <p:spPr>
          <a:xfrm>
            <a:off x="6542730" y="6015124"/>
            <a:ext cx="5004000" cy="389360"/>
          </a:xfrm>
        </p:spPr>
        <p:txBody>
          <a:bodyPr lIns="0" rIns="0" anchor="t"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Datum</a:t>
            </a:r>
          </a:p>
        </p:txBody>
      </p:sp>
      <p:pic>
        <p:nvPicPr>
          <p:cNvPr id="10" name="Afbeelding 9" descr="BZK_RVB_Logo_pres_diap_nl.png"/>
          <p:cNvPicPr>
            <a:picLocks noChangeAspect="1"/>
          </p:cNvPicPr>
          <p:nvPr userDrawn="1"/>
        </p:nvPicPr>
        <p:blipFill rotWithShape="1">
          <a:blip r:embed="rId2" cstate="print">
            <a:extLst>
              <a:ext uri="{28A0092B-C50C-407E-A947-70E740481C1C}">
                <a14:useLocalDpi xmlns:a14="http://schemas.microsoft.com/office/drawing/2010/main" val="0"/>
              </a:ext>
            </a:extLst>
          </a:blip>
          <a:srcRect t="7784"/>
          <a:stretch/>
        </p:blipFill>
        <p:spPr>
          <a:xfrm>
            <a:off x="-59532" y="0"/>
            <a:ext cx="12313920" cy="1567052"/>
          </a:xfrm>
          <a:prstGeom prst="rect">
            <a:avLst/>
          </a:prstGeom>
        </p:spPr>
      </p:pic>
    </p:spTree>
    <p:extLst>
      <p:ext uri="{BB962C8B-B14F-4D97-AF65-F5344CB8AC3E}">
        <p14:creationId xmlns:p14="http://schemas.microsoft.com/office/powerpoint/2010/main" val="184103976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Afbeelding horizontaal kleur titel">
    <p:bg>
      <p:bgPr>
        <a:solidFill>
          <a:srgbClr val="737800"/>
        </a:solidFill>
        <a:effectLst/>
      </p:bgPr>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schemeClr>
          </a:solidFill>
        </p:spPr>
        <p:txBody>
          <a:bodyPr wrap="square" lIns="612000">
            <a:noAutofit/>
          </a:bodyPr>
          <a:lstStyle>
            <a:lvl1pPr>
              <a:buClr>
                <a:srgbClr val="737800"/>
              </a:buClr>
              <a:defRPr>
                <a:solidFill>
                  <a:schemeClr val="bg1"/>
                </a:solidFill>
              </a:defRPr>
            </a:lvl1pPr>
          </a:lstStyle>
          <a:p>
            <a:r>
              <a:rPr lang="nl-NL" dirty="0"/>
              <a:t>Klik op het pictogram als u een afbeelding wilt toevoegen</a:t>
            </a:r>
          </a:p>
        </p:txBody>
      </p:sp>
      <p:pic>
        <p:nvPicPr>
          <p:cNvPr id="6" name="Afbeelding 5" descr="BZK_RVB_Logo_pres_diap_nl.png"/>
          <p:cNvPicPr>
            <a:picLocks noChangeAspect="1"/>
          </p:cNvPicPr>
          <p:nvPr userDrawn="1"/>
        </p:nvPicPr>
        <p:blipFill rotWithShape="1">
          <a:blip r:embed="rId2" cstate="print">
            <a:extLst>
              <a:ext uri="{28A0092B-C50C-407E-A947-70E740481C1C}">
                <a14:useLocalDpi xmlns:a14="http://schemas.microsoft.com/office/drawing/2010/main" val="0"/>
              </a:ext>
            </a:extLst>
          </a:blip>
          <a:srcRect t="6616"/>
          <a:stretch/>
        </p:blipFill>
        <p:spPr>
          <a:xfrm>
            <a:off x="0" y="0"/>
            <a:ext cx="12192000" cy="1571184"/>
          </a:xfrm>
          <a:prstGeom prst="rect">
            <a:avLst/>
          </a:prstGeom>
        </p:spPr>
      </p:pic>
      <p:sp>
        <p:nvSpPr>
          <p:cNvPr id="8" name="Titel 1"/>
          <p:cNvSpPr>
            <a:spLocks noGrp="1"/>
          </p:cNvSpPr>
          <p:nvPr>
            <p:ph type="title"/>
          </p:nvPr>
        </p:nvSpPr>
        <p:spPr>
          <a:xfrm>
            <a:off x="578805" y="1564935"/>
            <a:ext cx="10923588" cy="896191"/>
          </a:xfrm>
        </p:spPr>
        <p:txBody>
          <a:bodyPr anchor="t" anchorCtr="0">
            <a:normAutofit/>
          </a:bodyPr>
          <a:lstStyle>
            <a:lvl1pPr>
              <a:defRPr sz="4800">
                <a:solidFill>
                  <a:schemeClr val="tx1"/>
                </a:solidFill>
              </a:defRPr>
            </a:lvl1pPr>
          </a:lstStyle>
          <a:p>
            <a:r>
              <a:rPr lang="nl-NL" dirty="0"/>
              <a:t>Klik om de stijl te bewerken</a:t>
            </a:r>
          </a:p>
        </p:txBody>
      </p:sp>
      <p:sp>
        <p:nvSpPr>
          <p:cNvPr id="9" name="Ondertitel 2"/>
          <p:cNvSpPr>
            <a:spLocks noGrp="1"/>
          </p:cNvSpPr>
          <p:nvPr>
            <p:ph type="subTitle" idx="1"/>
          </p:nvPr>
        </p:nvSpPr>
        <p:spPr>
          <a:xfrm>
            <a:off x="597057" y="2708908"/>
            <a:ext cx="9799440" cy="460214"/>
          </a:xfrm>
        </p:spPr>
        <p:txBody>
          <a:bodyPr lIns="0" tIns="0" rIns="0" bIns="0">
            <a:normAutofit/>
          </a:bodyPr>
          <a:lstStyle>
            <a:lvl1pPr marL="0" indent="0" algn="l">
              <a:buNone/>
              <a:defRPr sz="1800" b="1">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Tree>
    <p:extLst>
      <p:ext uri="{BB962C8B-B14F-4D97-AF65-F5344CB8AC3E}">
        <p14:creationId xmlns:p14="http://schemas.microsoft.com/office/powerpoint/2010/main" val="2153721023"/>
      </p:ext>
    </p:extLst>
  </p:cSld>
  <p:clrMapOvr>
    <a:overrideClrMapping bg1="dk1" tx1="lt1" bg2="dk2" tx2="lt2" accent1="accent1" accent2="accent2" accent3="accent3" accent4="accent4" accent5="accent5" accent6="accent6" hlink="hlink" folHlink="folHlink"/>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Titeldia">
    <p:bg>
      <p:bgPr>
        <a:solidFill>
          <a:srgbClr val="737800"/>
        </a:solidFill>
        <a:effectLst/>
      </p:bgPr>
    </p:bg>
    <p:spTree>
      <p:nvGrpSpPr>
        <p:cNvPr id="1" name=""/>
        <p:cNvGrpSpPr/>
        <p:nvPr/>
      </p:nvGrpSpPr>
      <p:grpSpPr>
        <a:xfrm>
          <a:off x="0" y="0"/>
          <a:ext cx="0" cy="0"/>
          <a:chOff x="0" y="0"/>
          <a:chExt cx="0" cy="0"/>
        </a:xfrm>
      </p:grpSpPr>
      <p:sp>
        <p:nvSpPr>
          <p:cNvPr id="3" name="Ondertitel 2"/>
          <p:cNvSpPr>
            <a:spLocks noGrp="1"/>
          </p:cNvSpPr>
          <p:nvPr>
            <p:ph type="subTitle" idx="1"/>
          </p:nvPr>
        </p:nvSpPr>
        <p:spPr>
          <a:xfrm>
            <a:off x="641456" y="4025100"/>
            <a:ext cx="10956547" cy="1029500"/>
          </a:xfrm>
        </p:spPr>
        <p:txBody>
          <a:bodyPr lIns="0" tIns="0" rIns="0" bIns="0">
            <a:normAutofit/>
          </a:bodyPr>
          <a:lstStyle>
            <a:lvl1pPr marL="0" indent="0" algn="l">
              <a:buNone/>
              <a:defRPr sz="18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pic>
        <p:nvPicPr>
          <p:cNvPr id="10" name="Afbeelding 9" descr="BZK_RVB_Logo_pres_diap_nl.png"/>
          <p:cNvPicPr>
            <a:picLocks noChangeAspect="1"/>
          </p:cNvPicPr>
          <p:nvPr userDrawn="1"/>
        </p:nvPicPr>
        <p:blipFill rotWithShape="1">
          <a:blip r:embed="rId2" cstate="print">
            <a:extLst>
              <a:ext uri="{28A0092B-C50C-407E-A947-70E740481C1C}">
                <a14:useLocalDpi xmlns:a14="http://schemas.microsoft.com/office/drawing/2010/main" val="0"/>
              </a:ext>
            </a:extLst>
          </a:blip>
          <a:srcRect t="6616"/>
          <a:stretch/>
        </p:blipFill>
        <p:spPr>
          <a:xfrm>
            <a:off x="0" y="0"/>
            <a:ext cx="12192000" cy="1571184"/>
          </a:xfrm>
          <a:prstGeom prst="rect">
            <a:avLst/>
          </a:prstGeom>
        </p:spPr>
      </p:pic>
      <p:sp>
        <p:nvSpPr>
          <p:cNvPr id="11" name="Tijdelijke aanduiding voor tekst 16"/>
          <p:cNvSpPr>
            <a:spLocks noGrp="1"/>
          </p:cNvSpPr>
          <p:nvPr>
            <p:ph type="body" sz="quarter" idx="21" hasCustomPrompt="1"/>
          </p:nvPr>
        </p:nvSpPr>
        <p:spPr>
          <a:xfrm>
            <a:off x="630217" y="5349453"/>
            <a:ext cx="10966398" cy="389360"/>
          </a:xfrm>
        </p:spPr>
        <p:txBody>
          <a:bodyPr lIns="0" tIns="0" rIns="0" bIns="0" anchor="t"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8" name="Titel 1"/>
          <p:cNvSpPr>
            <a:spLocks noGrp="1"/>
          </p:cNvSpPr>
          <p:nvPr>
            <p:ph type="title"/>
          </p:nvPr>
        </p:nvSpPr>
        <p:spPr>
          <a:xfrm>
            <a:off x="624570" y="2272931"/>
            <a:ext cx="10923588" cy="1547813"/>
          </a:xfrm>
        </p:spPr>
        <p:txBody>
          <a:bodyPr anchor="t" anchorCtr="0">
            <a:normAutofit/>
          </a:bodyPr>
          <a:lstStyle>
            <a:lvl1pPr>
              <a:defRPr sz="4800">
                <a:solidFill>
                  <a:schemeClr val="tx1"/>
                </a:solidFill>
              </a:defRPr>
            </a:lvl1pPr>
          </a:lstStyle>
          <a:p>
            <a:r>
              <a:rPr lang="nl-NL" dirty="0"/>
              <a:t>Klik om de stijl te bewerken</a:t>
            </a:r>
          </a:p>
        </p:txBody>
      </p:sp>
      <p:sp>
        <p:nvSpPr>
          <p:cNvPr id="7" name="Tijdelijke aanduiding voor tekst 16"/>
          <p:cNvSpPr>
            <a:spLocks noGrp="1"/>
          </p:cNvSpPr>
          <p:nvPr>
            <p:ph type="body" sz="quarter" idx="23" hasCustomPrompt="1"/>
          </p:nvPr>
        </p:nvSpPr>
        <p:spPr>
          <a:xfrm>
            <a:off x="627644" y="6015124"/>
            <a:ext cx="5004000" cy="389360"/>
          </a:xfrm>
        </p:spPr>
        <p:txBody>
          <a:bodyPr lIns="0" rIns="0" anchor="t"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Datum</a:t>
            </a:r>
          </a:p>
        </p:txBody>
      </p:sp>
    </p:spTree>
    <p:extLst>
      <p:ext uri="{BB962C8B-B14F-4D97-AF65-F5344CB8AC3E}">
        <p14:creationId xmlns:p14="http://schemas.microsoft.com/office/powerpoint/2010/main" val="189340827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Inhoudsopgave met afbeelding">
    <p:spTree>
      <p:nvGrpSpPr>
        <p:cNvPr id="1" name=""/>
        <p:cNvGrpSpPr/>
        <p:nvPr/>
      </p:nvGrpSpPr>
      <p:grpSpPr>
        <a:xfrm>
          <a:off x="0" y="0"/>
          <a:ext cx="0" cy="0"/>
          <a:chOff x="0" y="0"/>
          <a:chExt cx="0" cy="0"/>
        </a:xfrm>
      </p:grpSpPr>
      <p:sp>
        <p:nvSpPr>
          <p:cNvPr id="12"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endParaRPr lang="nl-NL" dirty="0"/>
          </a:p>
        </p:txBody>
      </p:sp>
      <p:sp>
        <p:nvSpPr>
          <p:cNvPr id="9" name="Tijdelijke aanduiding voor afbeelding 31"/>
          <p:cNvSpPr>
            <a:spLocks noGrp="1"/>
          </p:cNvSpPr>
          <p:nvPr>
            <p:ph type="pic" sz="quarter" idx="22"/>
          </p:nvPr>
        </p:nvSpPr>
        <p:spPr>
          <a:xfrm>
            <a:off x="-3175" y="0"/>
            <a:ext cx="610478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0" anchor="ctr" anchorCtr="0">
            <a:noAutofit/>
          </a:bodyPr>
          <a:lstStyle/>
          <a:p>
            <a:r>
              <a:rPr lang="nl-NL" dirty="0"/>
              <a:t>Klik op het pictogram als u een afbeelding wilt toevoegen</a:t>
            </a:r>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5" name="Tijdelijke aanduiding voor inhoud 5"/>
          <p:cNvSpPr>
            <a:spLocks noGrp="1"/>
          </p:cNvSpPr>
          <p:nvPr>
            <p:ph sz="quarter" idx="4" hasCustomPrompt="1"/>
          </p:nvPr>
        </p:nvSpPr>
        <p:spPr>
          <a:xfrm>
            <a:off x="6553200" y="2288384"/>
            <a:ext cx="5005388" cy="3936020"/>
          </a:xfrm>
          <a:noFill/>
        </p:spPr>
        <p:txBody>
          <a:bodyPr lIns="0" tIns="0" rIns="0" bIns="0"/>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6" name="Tijdelijke aanduiding voor dianummer 17"/>
          <p:cNvSpPr>
            <a:spLocks noGrp="1"/>
          </p:cNvSpPr>
          <p:nvPr>
            <p:ph type="sldNum" sz="quarter" idx="23"/>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18" name="Titel 5"/>
          <p:cNvSpPr>
            <a:spLocks noGrp="1"/>
          </p:cNvSpPr>
          <p:nvPr>
            <p:ph type="title"/>
          </p:nvPr>
        </p:nvSpPr>
        <p:spPr>
          <a:xfrm>
            <a:off x="6553200" y="1051200"/>
            <a:ext cx="5004000" cy="948047"/>
          </a:xfrm>
        </p:spPr>
        <p:txBody>
          <a:bodyPr/>
          <a:lstStyle>
            <a:lvl1pPr>
              <a:defRPr>
                <a:solidFill>
                  <a:srgbClr val="017BC6"/>
                </a:solidFill>
              </a:defRPr>
            </a:lvl1pPr>
          </a:lstStyle>
          <a:p>
            <a:r>
              <a:rPr lang="nl-NL" dirty="0"/>
              <a:t>Klik om de stijl te bewerken</a:t>
            </a:r>
          </a:p>
        </p:txBody>
      </p:sp>
      <p:sp>
        <p:nvSpPr>
          <p:cNvPr id="11"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98172571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rgbClr val="73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t" anchorCtr="0">
            <a:normAutofit/>
          </a:bodyPr>
          <a:lstStyle>
            <a:lvl1pPr algn="l">
              <a:defRPr sz="3600">
                <a:solidFill>
                  <a:schemeClr val="bg1"/>
                </a:solidFill>
              </a:defRPr>
            </a:lvl1pPr>
          </a:lstStyle>
          <a:p>
            <a:r>
              <a:rPr lang="nl-NL" dirty="0"/>
              <a:t>Klik om de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8" name="Tijdelijke aanduiding voor dianummer 17"/>
          <p:cNvSpPr>
            <a:spLocks noGrp="1"/>
          </p:cNvSpPr>
          <p:nvPr>
            <p:ph type="sldNum" sz="quarter" idx="22"/>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rgbClr val="737800"/>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rgbClr val="737800"/>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rgbClr val="737800"/>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rgbClr val="737800"/>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rgbClr val="737800"/>
                </a:solidFill>
              </a:defRPr>
            </a:lvl1pPr>
          </a:lstStyle>
          <a:p>
            <a:pPr lvl="0"/>
            <a:r>
              <a:rPr lang="nl-NL" dirty="0"/>
              <a:t>#</a:t>
            </a:r>
          </a:p>
        </p:txBody>
      </p:sp>
      <p:pic>
        <p:nvPicPr>
          <p:cNvPr id="28" name="Afbeelding 27"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21"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036224532"/>
      </p:ext>
    </p:extLst>
  </p:cSld>
  <p:clrMapOvr>
    <a:masterClrMapping/>
  </p:clrMapOvr>
  <p:extLst>
    <p:ext uri="{DCECCB84-F9BA-43D5-87BE-67443E8EF086}">
      <p15:sldGuideLst xmlns:p15="http://schemas.microsoft.com/office/powerpoint/2012/main"/>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rgbClr val="73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dirty="0"/>
              <a:t>Klik om de stijl te bewerken</a:t>
            </a:r>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12"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endParaRPr lang="nl-NL" dirty="0"/>
          </a:p>
        </p:txBody>
      </p:sp>
      <p:sp>
        <p:nvSpPr>
          <p:cNvPr id="9" name="Tijdelijke aanduiding voor afbeelding 31"/>
          <p:cNvSpPr>
            <a:spLocks noGrp="1"/>
          </p:cNvSpPr>
          <p:nvPr>
            <p:ph type="pic" sz="quarter" idx="22"/>
          </p:nvPr>
        </p:nvSpPr>
        <p:spPr>
          <a:xfrm>
            <a:off x="-3175" y="0"/>
            <a:ext cx="610478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0" anchor="ctr" anchorCtr="0">
            <a:noAutofit/>
          </a:bodyPr>
          <a:lstStyle/>
          <a:p>
            <a:r>
              <a:rPr lang="nl-NL" dirty="0"/>
              <a:t>Klik op het pictogram als u een afbeelding wilt toevoegen</a:t>
            </a:r>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4"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215269823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3_Inhoudsopgave met afbeelding">
    <p:spTree>
      <p:nvGrpSpPr>
        <p:cNvPr id="1" name=""/>
        <p:cNvGrpSpPr/>
        <p:nvPr/>
      </p:nvGrpSpPr>
      <p:grpSpPr>
        <a:xfrm>
          <a:off x="0" y="0"/>
          <a:ext cx="0" cy="0"/>
          <a:chOff x="0" y="0"/>
          <a:chExt cx="0" cy="0"/>
        </a:xfrm>
      </p:grpSpPr>
      <p:sp>
        <p:nvSpPr>
          <p:cNvPr id="16" name="Rechthoek 15"/>
          <p:cNvSpPr/>
          <p:nvPr userDrawn="1"/>
        </p:nvSpPr>
        <p:spPr>
          <a:xfrm>
            <a:off x="0" y="0"/>
            <a:ext cx="6096000" cy="6858000"/>
          </a:xfrm>
          <a:prstGeom prst="rect">
            <a:avLst/>
          </a:prstGeom>
          <a:solidFill>
            <a:srgbClr val="73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7" name="Tijdelijke aanduiding voor tekst 11"/>
          <p:cNvSpPr>
            <a:spLocks noGrp="1"/>
          </p:cNvSpPr>
          <p:nvPr>
            <p:ph type="body" sz="quarter" idx="13"/>
          </p:nvPr>
        </p:nvSpPr>
        <p:spPr>
          <a:xfrm>
            <a:off x="638114"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21" name="Titel 5"/>
          <p:cNvSpPr txBox="1">
            <a:spLocks/>
          </p:cNvSpPr>
          <p:nvPr userDrawn="1"/>
        </p:nvSpPr>
        <p:spPr>
          <a:xfrm>
            <a:off x="626672" y="1051200"/>
            <a:ext cx="5004000" cy="948047"/>
          </a:xfrm>
          <a:prstGeom prst="rect">
            <a:avLst/>
          </a:prstGeom>
        </p:spPr>
        <p:txBody>
          <a:bodyPr vert="horz" lIns="0" tIns="0" rIns="0" bIns="0" rtlCol="0" anchor="t" anchorCtr="0">
            <a:normAutofit lnSpcReduction="10000"/>
          </a:bodyPr>
          <a:lstStyle>
            <a:lvl1pPr algn="l" defTabSz="914400" rtl="0" eaLnBrk="1" latinLnBrk="0" hangingPunct="1">
              <a:lnSpc>
                <a:spcPct val="90000"/>
              </a:lnSpc>
              <a:spcBef>
                <a:spcPct val="0"/>
              </a:spcBef>
              <a:buNone/>
              <a:defRPr sz="3600" b="0" kern="1200" baseline="0">
                <a:solidFill>
                  <a:schemeClr val="bg1"/>
                </a:solidFill>
                <a:latin typeface="+mj-lt"/>
                <a:ea typeface="+mj-ea"/>
                <a:cs typeface="+mj-cs"/>
              </a:defRPr>
            </a:lvl1pPr>
          </a:lstStyle>
          <a:p>
            <a:r>
              <a:rPr lang="nl-NL"/>
              <a:t>Klik om de stijl te bewerken</a:t>
            </a:r>
            <a:endParaRPr lang="nl-NL" dirty="0"/>
          </a:p>
        </p:txBody>
      </p:sp>
      <p:sp>
        <p:nvSpPr>
          <p:cNvPr id="9"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369616453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_Inhoudsopgave met afbeelding">
    <p:spTree>
      <p:nvGrpSpPr>
        <p:cNvPr id="1" name=""/>
        <p:cNvGrpSpPr/>
        <p:nvPr/>
      </p:nvGrpSpPr>
      <p:grpSpPr>
        <a:xfrm>
          <a:off x="0" y="0"/>
          <a:ext cx="0" cy="0"/>
          <a:chOff x="0" y="0"/>
          <a:chExt cx="0" cy="0"/>
        </a:xfrm>
      </p:grpSpPr>
      <p:sp>
        <p:nvSpPr>
          <p:cNvPr id="12"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endParaRPr lang="nl-NL" dirty="0"/>
          </a:p>
        </p:txBody>
      </p:sp>
      <p:sp>
        <p:nvSpPr>
          <p:cNvPr id="9" name="Tijdelijke aanduiding voor afbeelding 31"/>
          <p:cNvSpPr>
            <a:spLocks noGrp="1"/>
          </p:cNvSpPr>
          <p:nvPr>
            <p:ph type="pic" sz="quarter" idx="22"/>
          </p:nvPr>
        </p:nvSpPr>
        <p:spPr>
          <a:xfrm>
            <a:off x="-3175" y="0"/>
            <a:ext cx="610478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0" anchor="ctr" anchorCtr="0">
            <a:noAutofit/>
          </a:bodyPr>
          <a:lstStyle/>
          <a:p>
            <a:r>
              <a:rPr lang="nl-NL" dirty="0"/>
              <a:t>Klik op het pictogram als u een afbeelding wilt toevoegen</a:t>
            </a:r>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5" name="Tijdelijke aanduiding voor inhoud 5"/>
          <p:cNvSpPr>
            <a:spLocks noGrp="1"/>
          </p:cNvSpPr>
          <p:nvPr>
            <p:ph sz="quarter" idx="4" hasCustomPrompt="1"/>
          </p:nvPr>
        </p:nvSpPr>
        <p:spPr>
          <a:xfrm>
            <a:off x="6553200" y="2288384"/>
            <a:ext cx="5005388" cy="3936020"/>
          </a:xfrm>
          <a:noFill/>
        </p:spPr>
        <p:txBody>
          <a:bodyPr lIns="0" tIns="0" rIns="0" bIns="0"/>
          <a:lstStyle>
            <a:lvl1pPr>
              <a:buClr>
                <a:srgbClr val="737800"/>
              </a:buClr>
              <a:defRPr/>
            </a:lvl1pPr>
            <a:lvl2pPr>
              <a:buClr>
                <a:srgbClr val="737800"/>
              </a:buClr>
              <a:defRPr/>
            </a:lvl2pPr>
            <a:lvl3pPr>
              <a:buClr>
                <a:srgbClr val="737800"/>
              </a:buClr>
              <a:defRPr/>
            </a:lvl3pPr>
            <a:lvl4pPr>
              <a:buClr>
                <a:srgbClr val="737800"/>
              </a:buClr>
              <a:defRPr/>
            </a:lvl4pPr>
            <a:lvl5pPr>
              <a:buClr>
                <a:srgbClr val="737800"/>
              </a:buClr>
              <a:defRPr>
                <a:solidFill>
                  <a:srgbClr val="737800"/>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6" name="Tijdelijke aanduiding voor dianummer 17"/>
          <p:cNvSpPr>
            <a:spLocks noGrp="1"/>
          </p:cNvSpPr>
          <p:nvPr>
            <p:ph type="sldNum" sz="quarter" idx="23"/>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18" name="Titel 5"/>
          <p:cNvSpPr>
            <a:spLocks noGrp="1"/>
          </p:cNvSpPr>
          <p:nvPr>
            <p:ph type="title"/>
          </p:nvPr>
        </p:nvSpPr>
        <p:spPr>
          <a:xfrm>
            <a:off x="6553200" y="1051200"/>
            <a:ext cx="5004000" cy="948047"/>
          </a:xfrm>
        </p:spPr>
        <p:txBody>
          <a:bodyPr/>
          <a:lstStyle>
            <a:lvl1pPr>
              <a:defRPr>
                <a:solidFill>
                  <a:srgbClr val="737800"/>
                </a:solidFill>
              </a:defRPr>
            </a:lvl1pPr>
          </a:lstStyle>
          <a:p>
            <a:r>
              <a:rPr lang="nl-NL" dirty="0"/>
              <a:t>Klik om de stijl te bewerken</a:t>
            </a:r>
          </a:p>
        </p:txBody>
      </p:sp>
      <p:sp>
        <p:nvSpPr>
          <p:cNvPr id="11"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281672999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2_Inhoudsopgave met afbeelding">
    <p:spTree>
      <p:nvGrpSpPr>
        <p:cNvPr id="1" name=""/>
        <p:cNvGrpSpPr/>
        <p:nvPr/>
      </p:nvGrpSpPr>
      <p:grpSpPr>
        <a:xfrm>
          <a:off x="0" y="0"/>
          <a:ext cx="0" cy="0"/>
          <a:chOff x="0" y="0"/>
          <a:chExt cx="0" cy="0"/>
        </a:xfrm>
      </p:grpSpPr>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3"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B6AAF2B-AF0B-4194-B5A9-FCA7BFB44B8C}" type="datetime4">
              <a:rPr kumimoji="0" lang="nl-NL" sz="800" b="0" i="0" u="none" strike="noStrike" kern="1200" cap="none" spc="0" normalizeH="0" baseline="0" noProof="0" smtClean="0">
                <a:ln>
                  <a:noFill/>
                </a:ln>
                <a:solidFill>
                  <a:schemeClr val="bg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 november 2022</a:t>
            </a:fld>
            <a:r>
              <a:rPr kumimoji="0" lang="en-US" sz="800" b="0" i="0" u="none" strike="noStrike" kern="1200" cap="none" spc="0" normalizeH="0" baseline="0" noProof="0" dirty="0">
                <a:ln>
                  <a:noFill/>
                </a:ln>
                <a:solidFill>
                  <a:schemeClr val="bg1"/>
                </a:solidFill>
                <a:effectLst/>
                <a:uLnTx/>
                <a:uFillTx/>
                <a:latin typeface="+mn-lt"/>
                <a:ea typeface="+mn-ea"/>
                <a:cs typeface="+mn-cs"/>
              </a:rPr>
              <a:t> | </a:t>
            </a:r>
            <a:r>
              <a:rPr kumimoji="0" lang="en-US" sz="800" b="0" i="0" u="none" strike="noStrike" kern="1200" cap="none" spc="0" normalizeH="0" baseline="0" noProof="0" dirty="0" err="1">
                <a:ln>
                  <a:noFill/>
                </a:ln>
                <a:solidFill>
                  <a:schemeClr val="bg1"/>
                </a:solidFill>
                <a:effectLst/>
                <a:uLnTx/>
                <a:uFillTx/>
                <a:latin typeface="+mn-lt"/>
                <a:ea typeface="+mn-ea"/>
                <a:cs typeface="+mn-cs"/>
              </a:rPr>
              <a:t>Voettekst</a:t>
            </a:r>
            <a:endParaRPr kumimoji="0" lang="nl-NL" sz="800" b="0" i="0" u="none" strike="noStrike" kern="1200" cap="none" spc="0" normalizeH="0" baseline="0" noProof="0" dirty="0">
              <a:ln>
                <a:noFill/>
              </a:ln>
              <a:solidFill>
                <a:schemeClr val="bg1"/>
              </a:solidFill>
              <a:effectLst/>
              <a:uLnTx/>
              <a:uFillTx/>
              <a:latin typeface="+mn-lt"/>
              <a:ea typeface="+mn-ea"/>
              <a:cs typeface="+mn-cs"/>
            </a:endParaRPr>
          </a:p>
        </p:txBody>
      </p:sp>
      <p:sp>
        <p:nvSpPr>
          <p:cNvPr id="15" name="Tijdelijke aanduiding voor inhoud 5"/>
          <p:cNvSpPr>
            <a:spLocks noGrp="1"/>
          </p:cNvSpPr>
          <p:nvPr>
            <p:ph sz="quarter" idx="4" hasCustomPrompt="1"/>
          </p:nvPr>
        </p:nvSpPr>
        <p:spPr>
          <a:xfrm>
            <a:off x="638113" y="2288384"/>
            <a:ext cx="5005388" cy="3936020"/>
          </a:xfrm>
          <a:noFill/>
        </p:spPr>
        <p:txBody>
          <a:bodyPr lIns="0" tIns="0" rIns="0" bIns="0"/>
          <a:lstStyle>
            <a:lvl1pPr>
              <a:buClr>
                <a:srgbClr val="737800"/>
              </a:buClr>
              <a:defRPr/>
            </a:lvl1pPr>
            <a:lvl2pPr>
              <a:buClr>
                <a:srgbClr val="737800"/>
              </a:buClr>
              <a:defRPr/>
            </a:lvl2pPr>
            <a:lvl3pPr>
              <a:buClr>
                <a:srgbClr val="737800"/>
              </a:buClr>
              <a:defRPr/>
            </a:lvl3pPr>
            <a:lvl4pPr>
              <a:buClr>
                <a:srgbClr val="737800"/>
              </a:buClr>
              <a:defRPr/>
            </a:lvl4pPr>
            <a:lvl5pPr>
              <a:buClr>
                <a:srgbClr val="737800"/>
              </a:buClr>
              <a:defRPr>
                <a:solidFill>
                  <a:srgbClr val="737800"/>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7"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20" name="Tijdelijke aanduiding voor dianummer 18"/>
          <p:cNvSpPr txBox="1">
            <a:spLocks/>
          </p:cNvSpPr>
          <p:nvPr userDrawn="1"/>
        </p:nvSpPr>
        <p:spPr>
          <a:xfrm>
            <a:off x="6705599" y="6329302"/>
            <a:ext cx="5005389" cy="322075"/>
          </a:xfrm>
          <a:prstGeom prst="rect">
            <a:avLst/>
          </a:prstGeom>
        </p:spPr>
        <p:txBody>
          <a:bodyPr vert="horz" lIns="0" tIns="0" rIns="0" bIns="0" rtlCol="0" anchor="ctr" anchorCtr="0"/>
          <a:lstStyle>
            <a:defPPr>
              <a:defRPr lang="nl-NL"/>
            </a:defPPr>
            <a:lvl1pPr marL="0" algn="r" defTabSz="914400" rtl="0" eaLnBrk="1" latinLnBrk="0" hangingPunct="1">
              <a:defRPr sz="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0A0A6AF-03C5-477E-939A-E28F7E7F05EA}" type="slidenum">
              <a:rPr lang="nl-NL" smtClean="0"/>
              <a:pPr/>
              <a:t>‹nr.›</a:t>
            </a:fld>
            <a:endParaRPr lang="nl-NL" dirty="0"/>
          </a:p>
        </p:txBody>
      </p:sp>
      <p:sp>
        <p:nvSpPr>
          <p:cNvPr id="22" name="Titel 5"/>
          <p:cNvSpPr>
            <a:spLocks noGrp="1"/>
          </p:cNvSpPr>
          <p:nvPr>
            <p:ph type="title"/>
          </p:nvPr>
        </p:nvSpPr>
        <p:spPr>
          <a:xfrm>
            <a:off x="638113" y="1051200"/>
            <a:ext cx="5004000" cy="948047"/>
          </a:xfrm>
        </p:spPr>
        <p:txBody>
          <a:bodyPr/>
          <a:lstStyle>
            <a:lvl1pPr>
              <a:defRPr>
                <a:solidFill>
                  <a:srgbClr val="737800"/>
                </a:solidFill>
              </a:defRPr>
            </a:lvl1pPr>
          </a:lstStyle>
          <a:p>
            <a:r>
              <a:rPr lang="nl-NL" dirty="0"/>
              <a:t>Klik om de stijl te bewerken</a:t>
            </a:r>
          </a:p>
        </p:txBody>
      </p:sp>
      <p:sp>
        <p:nvSpPr>
          <p:cNvPr id="12"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86108150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16" name="Tijdelijke aanduiding voor dianummer 15"/>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3" name="Tijdelijke aanduiding voor inhoud 3"/>
          <p:cNvSpPr>
            <a:spLocks noGrp="1"/>
          </p:cNvSpPr>
          <p:nvPr>
            <p:ph sz="half" idx="2" hasCustomPrompt="1"/>
          </p:nvPr>
        </p:nvSpPr>
        <p:spPr>
          <a:xfrm>
            <a:off x="635001" y="2656246"/>
            <a:ext cx="5004000" cy="3304994"/>
          </a:xfrm>
          <a:noFill/>
        </p:spPr>
        <p:txBody>
          <a:bodyPr lIns="0" tIns="0" rIns="0" bIns="0"/>
          <a:lstStyle>
            <a:lvl1pPr>
              <a:buClr>
                <a:srgbClr val="737800"/>
              </a:buClr>
              <a:defRPr/>
            </a:lvl1pPr>
            <a:lvl2pPr>
              <a:buClr>
                <a:srgbClr val="737800"/>
              </a:buClr>
              <a:defRPr/>
            </a:lvl2pPr>
            <a:lvl3pPr>
              <a:buClr>
                <a:srgbClr val="737800"/>
              </a:buClr>
              <a:defRPr/>
            </a:lvl3pPr>
            <a:lvl4pPr>
              <a:buClr>
                <a:srgbClr val="737800"/>
              </a:buClr>
              <a:defRPr/>
            </a:lvl4pPr>
            <a:lvl5pPr>
              <a:buClr>
                <a:srgbClr val="737800"/>
              </a:buClr>
              <a:defRPr>
                <a:solidFill>
                  <a:srgbClr val="737800"/>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4" name="Tijdelijke aanduiding voor inhoud 5"/>
          <p:cNvSpPr>
            <a:spLocks noGrp="1"/>
          </p:cNvSpPr>
          <p:nvPr>
            <p:ph sz="quarter" idx="4" hasCustomPrompt="1"/>
          </p:nvPr>
        </p:nvSpPr>
        <p:spPr>
          <a:xfrm>
            <a:off x="6553200" y="2656246"/>
            <a:ext cx="5005388" cy="3293552"/>
          </a:xfrm>
          <a:noFill/>
        </p:spPr>
        <p:txBody>
          <a:bodyPr lIns="0" tIns="0" rIns="0" bIns="0"/>
          <a:lstStyle>
            <a:lvl1pPr>
              <a:buClr>
                <a:srgbClr val="737800"/>
              </a:buClr>
              <a:defRPr/>
            </a:lvl1pPr>
            <a:lvl2pPr>
              <a:buClr>
                <a:srgbClr val="737800"/>
              </a:buClr>
              <a:defRPr/>
            </a:lvl2pPr>
            <a:lvl3pPr>
              <a:buClr>
                <a:srgbClr val="737800"/>
              </a:buClr>
              <a:defRPr/>
            </a:lvl3pPr>
            <a:lvl4pPr>
              <a:buClr>
                <a:srgbClr val="737800"/>
              </a:buClr>
              <a:defRPr/>
            </a:lvl4pPr>
            <a:lvl5pPr>
              <a:buClr>
                <a:srgbClr val="737800"/>
              </a:buClr>
              <a:defRPr>
                <a:solidFill>
                  <a:srgbClr val="737800"/>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7" name="Titel 1"/>
          <p:cNvSpPr>
            <a:spLocks noGrp="1"/>
          </p:cNvSpPr>
          <p:nvPr>
            <p:ph type="title"/>
          </p:nvPr>
        </p:nvSpPr>
        <p:spPr>
          <a:xfrm>
            <a:off x="635000" y="1052513"/>
            <a:ext cx="10923588" cy="949823"/>
          </a:xfrm>
        </p:spPr>
        <p:txBody>
          <a:bodyPr/>
          <a:lstStyle>
            <a:lvl1pPr>
              <a:defRPr>
                <a:solidFill>
                  <a:srgbClr val="737800"/>
                </a:solidFill>
              </a:defRPr>
            </a:lvl1pPr>
          </a:lstStyle>
          <a:p>
            <a:r>
              <a:rPr lang="nl-NL" dirty="0"/>
              <a:t>Klik om de stijl te bewerken</a:t>
            </a:r>
          </a:p>
        </p:txBody>
      </p:sp>
      <p:sp>
        <p:nvSpPr>
          <p:cNvPr id="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32931058"/>
      </p:ext>
    </p:extLst>
  </p:cSld>
  <p:clrMapOvr>
    <a:masterClrMapping/>
  </p:clrMapOvr>
  <p:extLst>
    <p:ext uri="{DCECCB84-F9BA-43D5-87BE-67443E8EF086}">
      <p15:sldGuideLst xmlns:p15="http://schemas.microsoft.com/office/powerpoint/2012/main"/>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Twee objecten">
    <p:spTree>
      <p:nvGrpSpPr>
        <p:cNvPr id="1" name=""/>
        <p:cNvGrpSpPr/>
        <p:nvPr/>
      </p:nvGrpSpPr>
      <p:grpSpPr>
        <a:xfrm>
          <a:off x="0" y="0"/>
          <a:ext cx="0" cy="0"/>
          <a:chOff x="0" y="0"/>
          <a:chExt cx="0" cy="0"/>
        </a:xfrm>
      </p:grpSpPr>
      <p:sp>
        <p:nvSpPr>
          <p:cNvPr id="16" name="Tijdelijke aanduiding voor dianummer 15"/>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3" name="Tijdelijke aanduiding voor inhoud 2"/>
          <p:cNvSpPr>
            <a:spLocks noGrp="1"/>
          </p:cNvSpPr>
          <p:nvPr>
            <p:ph sz="half" idx="18" hasCustomPrompt="1"/>
          </p:nvPr>
        </p:nvSpPr>
        <p:spPr>
          <a:xfrm>
            <a:off x="635000" y="2093404"/>
            <a:ext cx="3312205" cy="2030631"/>
          </a:xfrm>
        </p:spPr>
        <p:txBody>
          <a:bodyPr/>
          <a:lstStyle>
            <a:lvl1pPr>
              <a:buClr>
                <a:srgbClr val="737800"/>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4" name="Tijdelijke aanduiding voor inhoud 2"/>
          <p:cNvSpPr>
            <a:spLocks noGrp="1"/>
          </p:cNvSpPr>
          <p:nvPr>
            <p:ph sz="half" idx="19" hasCustomPrompt="1"/>
          </p:nvPr>
        </p:nvSpPr>
        <p:spPr>
          <a:xfrm>
            <a:off x="635000" y="4244484"/>
            <a:ext cx="3312205" cy="2030631"/>
          </a:xfrm>
        </p:spPr>
        <p:txBody>
          <a:bodyPr/>
          <a:lstStyle>
            <a:lvl1pPr>
              <a:buClr>
                <a:srgbClr val="737800"/>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5" name="Tijdelijke aanduiding voor inhoud 2"/>
          <p:cNvSpPr>
            <a:spLocks noGrp="1"/>
          </p:cNvSpPr>
          <p:nvPr>
            <p:ph sz="half" idx="20" hasCustomPrompt="1"/>
          </p:nvPr>
        </p:nvSpPr>
        <p:spPr>
          <a:xfrm>
            <a:off x="4444911" y="2093404"/>
            <a:ext cx="3312205" cy="2030631"/>
          </a:xfrm>
        </p:spPr>
        <p:txBody>
          <a:bodyPr/>
          <a:lstStyle>
            <a:lvl1pPr>
              <a:buClr>
                <a:srgbClr val="737800"/>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20" name="Titel 1"/>
          <p:cNvSpPr>
            <a:spLocks noGrp="1"/>
          </p:cNvSpPr>
          <p:nvPr>
            <p:ph type="title"/>
          </p:nvPr>
        </p:nvSpPr>
        <p:spPr>
          <a:xfrm>
            <a:off x="635000" y="1052513"/>
            <a:ext cx="10923588" cy="949823"/>
          </a:xfrm>
        </p:spPr>
        <p:txBody>
          <a:bodyPr/>
          <a:lstStyle>
            <a:lvl1pPr>
              <a:defRPr>
                <a:solidFill>
                  <a:srgbClr val="737800"/>
                </a:solidFill>
              </a:defRPr>
            </a:lvl1pPr>
          </a:lstStyle>
          <a:p>
            <a:r>
              <a:rPr lang="nl-NL" dirty="0"/>
              <a:t>Klik om de stijl te bewerken</a:t>
            </a:r>
          </a:p>
        </p:txBody>
      </p:sp>
      <p:sp>
        <p:nvSpPr>
          <p:cNvPr id="11" name="Tijdelijke aanduiding voor inhoud 2"/>
          <p:cNvSpPr>
            <a:spLocks noGrp="1"/>
          </p:cNvSpPr>
          <p:nvPr>
            <p:ph sz="half" idx="24" hasCustomPrompt="1"/>
          </p:nvPr>
        </p:nvSpPr>
        <p:spPr>
          <a:xfrm>
            <a:off x="4444911" y="4244485"/>
            <a:ext cx="3312205" cy="2030631"/>
          </a:xfrm>
        </p:spPr>
        <p:txBody>
          <a:bodyPr/>
          <a:lstStyle>
            <a:lvl1pPr>
              <a:buClr>
                <a:srgbClr val="737800"/>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2" name="Tijdelijke aanduiding voor inhoud 2"/>
          <p:cNvSpPr>
            <a:spLocks noGrp="1"/>
          </p:cNvSpPr>
          <p:nvPr>
            <p:ph sz="half" idx="25" hasCustomPrompt="1"/>
          </p:nvPr>
        </p:nvSpPr>
        <p:spPr>
          <a:xfrm>
            <a:off x="8243380" y="4244485"/>
            <a:ext cx="3312205" cy="2030631"/>
          </a:xfrm>
        </p:spPr>
        <p:txBody>
          <a:bodyPr/>
          <a:lstStyle>
            <a:lvl1pPr>
              <a:buClr>
                <a:srgbClr val="737800"/>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21" name="Tijdelijke aanduiding voor inhoud 2"/>
          <p:cNvSpPr>
            <a:spLocks noGrp="1"/>
          </p:cNvSpPr>
          <p:nvPr>
            <p:ph sz="half" idx="26" hasCustomPrompt="1"/>
          </p:nvPr>
        </p:nvSpPr>
        <p:spPr>
          <a:xfrm>
            <a:off x="8243380" y="2093404"/>
            <a:ext cx="3312205" cy="2030631"/>
          </a:xfrm>
        </p:spPr>
        <p:txBody>
          <a:bodyPr/>
          <a:lstStyle>
            <a:lvl1pPr>
              <a:buClr>
                <a:srgbClr val="737800"/>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216197027"/>
      </p:ext>
    </p:extLst>
  </p:cSld>
  <p:clrMapOvr>
    <a:masterClrMapping/>
  </p:clrMapOvr>
  <p:extLst>
    <p:ext uri="{DCECCB84-F9BA-43D5-87BE-67443E8EF086}">
      <p15:sldGuideLst xmlns:p15="http://schemas.microsoft.com/office/powerpoint/2012/main"/>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065754"/>
            <a:ext cx="5004000" cy="531561"/>
          </a:xfrm>
          <a:noFill/>
        </p:spPr>
        <p:txBody>
          <a:bodyPr lIns="0" tIns="0" rIns="0" bIns="0" anchor="t" anchorCtr="0">
            <a:noAutofit/>
          </a:bodyPr>
          <a:lstStyle>
            <a:lvl1pPr marL="0" indent="0">
              <a:buNone/>
              <a:defRPr sz="1800" b="1" cap="none" baseline="0">
                <a:solidFill>
                  <a:srgbClr val="7378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 om de modelstijlen te bewerken</a:t>
            </a:r>
          </a:p>
        </p:txBody>
      </p:sp>
      <p:sp>
        <p:nvSpPr>
          <p:cNvPr id="4" name="Tijdelijke aanduiding voor inhoud 3"/>
          <p:cNvSpPr>
            <a:spLocks noGrp="1"/>
          </p:cNvSpPr>
          <p:nvPr>
            <p:ph sz="half" idx="2" hasCustomPrompt="1"/>
          </p:nvPr>
        </p:nvSpPr>
        <p:spPr>
          <a:xfrm>
            <a:off x="635001" y="2656246"/>
            <a:ext cx="5004000" cy="3304994"/>
          </a:xfrm>
          <a:noFill/>
        </p:spPr>
        <p:txBody>
          <a:bodyPr lIns="0" tIns="0" rIns="0" bIns="0"/>
          <a:lstStyle>
            <a:lvl1pPr>
              <a:buClr>
                <a:srgbClr val="737800"/>
              </a:buClr>
              <a:defRPr/>
            </a:lvl1pPr>
            <a:lvl2pPr>
              <a:buClr>
                <a:srgbClr val="737800"/>
              </a:buClr>
              <a:defRPr/>
            </a:lvl2pPr>
            <a:lvl3pPr>
              <a:buClr>
                <a:srgbClr val="737800"/>
              </a:buClr>
              <a:defRPr/>
            </a:lvl3pPr>
            <a:lvl4pPr>
              <a:buClr>
                <a:srgbClr val="737800"/>
              </a:buClr>
              <a:defRPr/>
            </a:lvl4pPr>
            <a:lvl5pPr>
              <a:buClr>
                <a:srgbClr val="737800"/>
              </a:buClr>
              <a:defRPr>
                <a:solidFill>
                  <a:srgbClr val="737800"/>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tekst 4"/>
          <p:cNvSpPr>
            <a:spLocks noGrp="1"/>
          </p:cNvSpPr>
          <p:nvPr>
            <p:ph type="body" sz="quarter" idx="3" hasCustomPrompt="1"/>
          </p:nvPr>
        </p:nvSpPr>
        <p:spPr>
          <a:xfrm>
            <a:off x="6553200" y="2065755"/>
            <a:ext cx="5004000" cy="543003"/>
          </a:xfrm>
          <a:noFill/>
        </p:spPr>
        <p:txBody>
          <a:bodyPr lIns="0" tIns="0" rIns="0" bIns="0" anchor="t" anchorCtr="0">
            <a:noAutofit/>
          </a:bodyPr>
          <a:lstStyle>
            <a:lvl1pPr marL="0" indent="0">
              <a:buNone/>
              <a:defRPr sz="1800" b="1" cap="none" baseline="0">
                <a:solidFill>
                  <a:srgbClr val="7378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 om de modelstijlen te bewerken</a:t>
            </a:r>
          </a:p>
        </p:txBody>
      </p:sp>
      <p:sp>
        <p:nvSpPr>
          <p:cNvPr id="6" name="Tijdelijke aanduiding voor inhoud 5"/>
          <p:cNvSpPr>
            <a:spLocks noGrp="1"/>
          </p:cNvSpPr>
          <p:nvPr>
            <p:ph sz="quarter" idx="4" hasCustomPrompt="1"/>
          </p:nvPr>
        </p:nvSpPr>
        <p:spPr>
          <a:xfrm>
            <a:off x="6553200" y="2656246"/>
            <a:ext cx="5005388" cy="3293552"/>
          </a:xfrm>
          <a:noFill/>
        </p:spPr>
        <p:txBody>
          <a:bodyPr lIns="0" tIns="0" rIns="0" bIns="0"/>
          <a:lstStyle>
            <a:lvl1pPr>
              <a:buClr>
                <a:srgbClr val="737800"/>
              </a:buClr>
              <a:defRPr/>
            </a:lvl1pPr>
            <a:lvl2pPr>
              <a:buClr>
                <a:srgbClr val="737800"/>
              </a:buClr>
              <a:defRPr/>
            </a:lvl2pPr>
            <a:lvl3pPr>
              <a:buClr>
                <a:srgbClr val="737800"/>
              </a:buClr>
              <a:defRPr/>
            </a:lvl3pPr>
            <a:lvl4pPr>
              <a:buClr>
                <a:srgbClr val="737800"/>
              </a:buClr>
              <a:defRPr/>
            </a:lvl4pPr>
            <a:lvl5pPr>
              <a:buClr>
                <a:srgbClr val="737800"/>
              </a:buClr>
              <a:defRPr>
                <a:solidFill>
                  <a:srgbClr val="737800"/>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8" name="Tijdelijke aanduiding voor dianummer 17"/>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7" name="Titel 1"/>
          <p:cNvSpPr>
            <a:spLocks noGrp="1"/>
          </p:cNvSpPr>
          <p:nvPr>
            <p:ph type="title"/>
          </p:nvPr>
        </p:nvSpPr>
        <p:spPr>
          <a:xfrm>
            <a:off x="635000" y="1052513"/>
            <a:ext cx="10923588" cy="949823"/>
          </a:xfrm>
        </p:spPr>
        <p:txBody>
          <a:bodyPr/>
          <a:lstStyle>
            <a:lvl1pPr>
              <a:defRPr>
                <a:solidFill>
                  <a:srgbClr val="737800"/>
                </a:solidFill>
              </a:defRPr>
            </a:lvl1pPr>
          </a:lstStyle>
          <a:p>
            <a:r>
              <a:rPr lang="nl-NL" dirty="0"/>
              <a:t>Klik om de stijl te bewerken</a:t>
            </a:r>
          </a:p>
        </p:txBody>
      </p:sp>
      <p:sp>
        <p:nvSpPr>
          <p:cNvPr id="10"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194897035"/>
      </p:ext>
    </p:extLst>
  </p:cSld>
  <p:clrMapOvr>
    <a:masterClrMapping/>
  </p:clrMapOvr>
  <p:extLst>
    <p:ext uri="{DCECCB84-F9BA-43D5-87BE-67443E8EF086}">
      <p15:sldGuideLst xmlns:p15="http://schemas.microsoft.com/office/powerpoint/2012/main">
        <p15:guide id="1" pos="3988" userDrawn="1">
          <p15:clr>
            <a:srgbClr val="FBAE40"/>
          </p15:clr>
        </p15:guide>
        <p15:guide id="2" pos="3693" userDrawn="1">
          <p15:clr>
            <a:srgbClr val="FBAE40"/>
          </p15:clr>
        </p15:guide>
        <p15:guide id="3" orient="horz" pos="1661" userDrawn="1">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hasCustomPrompt="1"/>
          </p:nvPr>
        </p:nvSpPr>
        <p:spPr>
          <a:xfrm>
            <a:off x="635000" y="2070987"/>
            <a:ext cx="10923588" cy="4150426"/>
          </a:xfrm>
        </p:spPr>
        <p:txBody>
          <a:bodyPr numCol="1" spcCol="468000"/>
          <a:lstStyle>
            <a:lvl1pPr>
              <a:buClr>
                <a:srgbClr val="737800"/>
              </a:buClr>
              <a:defRPr/>
            </a:lvl1pPr>
            <a:lvl2pPr>
              <a:buClr>
                <a:srgbClr val="737800"/>
              </a:buClr>
              <a:defRPr/>
            </a:lvl2pPr>
            <a:lvl3pPr>
              <a:buClr>
                <a:srgbClr val="737800"/>
              </a:buClr>
              <a:defRPr/>
            </a:lvl3pPr>
            <a:lvl4pPr>
              <a:buClr>
                <a:srgbClr val="737800"/>
              </a:buClr>
              <a:defRPr/>
            </a:lvl4pPr>
            <a:lvl5pPr>
              <a:buClr>
                <a:srgbClr val="737800"/>
              </a:buClr>
              <a:defRPr>
                <a:solidFill>
                  <a:srgbClr val="737800"/>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5" name="Tijdelijke aanduiding voor dianummer 14"/>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2" name="Titel 1"/>
          <p:cNvSpPr>
            <a:spLocks noGrp="1"/>
          </p:cNvSpPr>
          <p:nvPr>
            <p:ph type="title"/>
          </p:nvPr>
        </p:nvSpPr>
        <p:spPr>
          <a:xfrm>
            <a:off x="635000" y="1052513"/>
            <a:ext cx="10923588" cy="949823"/>
          </a:xfrm>
        </p:spPr>
        <p:txBody>
          <a:bodyPr/>
          <a:lstStyle>
            <a:lvl1pPr>
              <a:defRPr>
                <a:solidFill>
                  <a:srgbClr val="737800"/>
                </a:solidFill>
              </a:defRPr>
            </a:lvl1pPr>
          </a:lstStyle>
          <a:p>
            <a:r>
              <a:rPr lang="nl-NL" dirty="0"/>
              <a:t>Klik om de stijl te bewerken</a:t>
            </a:r>
          </a:p>
        </p:txBody>
      </p:sp>
      <p:sp>
        <p:nvSpPr>
          <p:cNvPr id="7"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23238022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3" name="Tijdelijke aanduiding voor dianummer 12"/>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5"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8974842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Inhoudsopgave met afbeelding">
    <p:spTree>
      <p:nvGrpSpPr>
        <p:cNvPr id="1" name=""/>
        <p:cNvGrpSpPr/>
        <p:nvPr/>
      </p:nvGrpSpPr>
      <p:grpSpPr>
        <a:xfrm>
          <a:off x="0" y="0"/>
          <a:ext cx="0" cy="0"/>
          <a:chOff x="0" y="0"/>
          <a:chExt cx="0" cy="0"/>
        </a:xfrm>
      </p:grpSpPr>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3"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solidFill>
              <a:effectLst/>
              <a:uLnTx/>
              <a:uFillTx/>
              <a:latin typeface="+mn-lt"/>
              <a:ea typeface="+mn-ea"/>
              <a:cs typeface="+mn-cs"/>
            </a:endParaRPr>
          </a:p>
        </p:txBody>
      </p:sp>
      <p:sp>
        <p:nvSpPr>
          <p:cNvPr id="15" name="Tijdelijke aanduiding voor inhoud 5"/>
          <p:cNvSpPr>
            <a:spLocks noGrp="1"/>
          </p:cNvSpPr>
          <p:nvPr>
            <p:ph sz="quarter" idx="4" hasCustomPrompt="1"/>
          </p:nvPr>
        </p:nvSpPr>
        <p:spPr>
          <a:xfrm>
            <a:off x="638113" y="2288384"/>
            <a:ext cx="5005388" cy="3936020"/>
          </a:xfrm>
          <a:noFill/>
        </p:spPr>
        <p:txBody>
          <a:bodyPr lIns="0" tIns="0" rIns="0" bIns="0"/>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7"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dirty="0"/>
              <a:t>Klik op het pictogram als u een afbeelding wilt toevoegen</a:t>
            </a:r>
          </a:p>
        </p:txBody>
      </p:sp>
      <p:sp>
        <p:nvSpPr>
          <p:cNvPr id="22" name="Titel 5"/>
          <p:cNvSpPr>
            <a:spLocks noGrp="1"/>
          </p:cNvSpPr>
          <p:nvPr>
            <p:ph type="title"/>
          </p:nvPr>
        </p:nvSpPr>
        <p:spPr>
          <a:xfrm>
            <a:off x="638113" y="1051200"/>
            <a:ext cx="5004000" cy="948047"/>
          </a:xfrm>
        </p:spPr>
        <p:txBody>
          <a:bodyPr/>
          <a:lstStyle>
            <a:lvl1pPr>
              <a:defRPr>
                <a:solidFill>
                  <a:srgbClr val="017BC6"/>
                </a:solidFill>
              </a:defRPr>
            </a:lvl1pPr>
          </a:lstStyle>
          <a:p>
            <a:r>
              <a:rPr lang="nl-NL" dirty="0"/>
              <a:t>Klik om de stijl te bewerken</a:t>
            </a:r>
          </a:p>
        </p:txBody>
      </p:sp>
      <p:sp>
        <p:nvSpPr>
          <p:cNvPr id="23" name="Tijdelijke aanduiding voor dianummer 5"/>
          <p:cNvSpPr txBox="1">
            <a:spLocks/>
          </p:cNvSpPr>
          <p:nvPr userDrawn="1"/>
        </p:nvSpPr>
        <p:spPr>
          <a:xfrm>
            <a:off x="6556863" y="6317044"/>
            <a:ext cx="5005389" cy="322075"/>
          </a:xfrm>
          <a:prstGeom prst="rect">
            <a:avLst/>
          </a:prstGeom>
        </p:spPr>
        <p:txBody>
          <a:bodyPr vert="horz" lIns="0" tIns="0" rIns="0" bIns="0" rtlCol="0" anchor="ctr" anchorCtr="0"/>
          <a:lstStyle>
            <a:defPPr>
              <a:defRPr lang="nl-NL"/>
            </a:defPPr>
            <a:lvl1pPr marL="0" algn="r" defTabSz="914400" rtl="0" eaLnBrk="1" latinLnBrk="0" hangingPunct="1">
              <a:defRPr sz="8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0A0A6AF-03C5-477E-939A-E28F7E7F05EA}" type="slidenum">
              <a:rPr lang="nl-NL" smtClean="0">
                <a:solidFill>
                  <a:srgbClr val="FFFFFF"/>
                </a:solidFill>
              </a:rPr>
              <a:pPr/>
              <a:t>‹nr.›</a:t>
            </a:fld>
            <a:endParaRPr lang="nl-NL" dirty="0">
              <a:solidFill>
                <a:srgbClr val="FFFFFF"/>
              </a:solidFill>
            </a:endParaRPr>
          </a:p>
        </p:txBody>
      </p:sp>
      <p:sp>
        <p:nvSpPr>
          <p:cNvPr id="12" name="Tijdelijke aanduiding voor voettekst 4"/>
          <p:cNvSpPr txBox="1">
            <a:spLocks/>
          </p:cNvSpPr>
          <p:nvPr userDrawn="1"/>
        </p:nvSpPr>
        <p:spPr>
          <a:xfrm>
            <a:off x="637264" y="6320961"/>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9471567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10" name="Tijdelijke aanduiding voor inhoud 9"/>
          <p:cNvSpPr>
            <a:spLocks noGrp="1"/>
          </p:cNvSpPr>
          <p:nvPr>
            <p:ph sz="quarter" idx="13" hasCustomPrompt="1"/>
          </p:nvPr>
        </p:nvSpPr>
        <p:spPr>
          <a:xfrm>
            <a:off x="6554588" y="1052513"/>
            <a:ext cx="5004000" cy="5168900"/>
          </a:xfrm>
        </p:spPr>
        <p:txBody>
          <a:bodyPr/>
          <a:lstStyle>
            <a:lvl1pPr>
              <a:buClr>
                <a:srgbClr val="737800"/>
              </a:buClr>
              <a:defRPr/>
            </a:lvl1pPr>
            <a:lvl2pPr>
              <a:buClr>
                <a:srgbClr val="737800"/>
              </a:buClr>
              <a:defRPr/>
            </a:lvl2pPr>
            <a:lvl3pPr>
              <a:buClr>
                <a:srgbClr val="737800"/>
              </a:buClr>
              <a:defRPr/>
            </a:lvl3pPr>
            <a:lvl4pPr>
              <a:buClr>
                <a:srgbClr val="737800"/>
              </a:buClr>
              <a:defRPr/>
            </a:lvl4pPr>
            <a:lvl5pPr>
              <a:buClr>
                <a:srgbClr val="737800"/>
              </a:buClr>
              <a:defRPr>
                <a:solidFill>
                  <a:srgbClr val="737800"/>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7" name="Titel 5"/>
          <p:cNvSpPr>
            <a:spLocks noGrp="1"/>
          </p:cNvSpPr>
          <p:nvPr>
            <p:ph type="title"/>
          </p:nvPr>
        </p:nvSpPr>
        <p:spPr>
          <a:xfrm>
            <a:off x="638113" y="1051200"/>
            <a:ext cx="5004000" cy="948047"/>
          </a:xfrm>
        </p:spPr>
        <p:txBody>
          <a:bodyPr/>
          <a:lstStyle>
            <a:lvl1pPr>
              <a:defRPr>
                <a:solidFill>
                  <a:srgbClr val="737800"/>
                </a:solidFill>
              </a:defRPr>
            </a:lvl1pPr>
          </a:lstStyle>
          <a:p>
            <a:r>
              <a:rPr lang="nl-NL" dirty="0"/>
              <a:t>Klik om de stijl te bewerken</a:t>
            </a:r>
          </a:p>
        </p:txBody>
      </p:sp>
      <p:sp>
        <p:nvSpPr>
          <p:cNvPr id="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6175024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Grote tekst A">
    <p:bg>
      <p:bgPr>
        <a:solidFill>
          <a:srgbClr val="737800"/>
        </a:solidFill>
        <a:effectLst/>
      </p:bgPr>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3913279"/>
          </a:xfrm>
        </p:spPr>
        <p:txBody>
          <a:bodyPr anchor="t" anchorCtr="0">
            <a:normAutofit/>
          </a:bodyPr>
          <a:lstStyle>
            <a:lvl1pPr algn="l">
              <a:defRPr sz="8000" b="0">
                <a:solidFill>
                  <a:schemeClr val="tx1"/>
                </a:solidFill>
              </a:defRPr>
            </a:lvl1pPr>
          </a:lstStyle>
          <a:p>
            <a:r>
              <a:rPr lang="nl-NL" dirty="0"/>
              <a:t>Klik om de stijl te bewerken</a:t>
            </a:r>
          </a:p>
        </p:txBody>
      </p:sp>
      <p:sp>
        <p:nvSpPr>
          <p:cNvPr id="4" name="Ondertitel 2"/>
          <p:cNvSpPr>
            <a:spLocks noGrp="1"/>
          </p:cNvSpPr>
          <p:nvPr>
            <p:ph type="subTitle" idx="1"/>
          </p:nvPr>
        </p:nvSpPr>
        <p:spPr>
          <a:xfrm>
            <a:off x="635000" y="5077315"/>
            <a:ext cx="5461000" cy="1144098"/>
          </a:xfrm>
        </p:spPr>
        <p:txBody>
          <a:bodyPr lIns="0" tIns="0" rIns="0">
            <a:normAutofit/>
          </a:bodyPr>
          <a:lstStyle>
            <a:lvl1pPr marL="0" indent="0" algn="l">
              <a:buNone/>
              <a:defRPr sz="24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11" name="Tijdelijke aanduiding voor dianummer 10"/>
          <p:cNvSpPr>
            <a:spLocks noGrp="1"/>
          </p:cNvSpPr>
          <p:nvPr>
            <p:ph type="sldNum" sz="quarter" idx="12"/>
          </p:nvPr>
        </p:nvSpPr>
        <p:spPr>
          <a:xfrm>
            <a:off x="6553199" y="6314205"/>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sp>
        <p:nvSpPr>
          <p:cNvPr id="7"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413771233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3913279"/>
          </a:xfrm>
        </p:spPr>
        <p:txBody>
          <a:bodyPr anchor="t" anchorCtr="0">
            <a:normAutofit/>
          </a:bodyPr>
          <a:lstStyle>
            <a:lvl1pPr algn="l">
              <a:defRPr sz="8000" b="0">
                <a:solidFill>
                  <a:srgbClr val="737800"/>
                </a:solidFill>
              </a:defRPr>
            </a:lvl1pPr>
          </a:lstStyle>
          <a:p>
            <a:r>
              <a:rPr lang="nl-NL" dirty="0"/>
              <a:t>Klik om de stijl te bewerken</a:t>
            </a:r>
          </a:p>
        </p:txBody>
      </p:sp>
      <p:sp>
        <p:nvSpPr>
          <p:cNvPr id="4" name="Ondertitel 2"/>
          <p:cNvSpPr>
            <a:spLocks noGrp="1"/>
          </p:cNvSpPr>
          <p:nvPr>
            <p:ph type="subTitle" idx="1"/>
          </p:nvPr>
        </p:nvSpPr>
        <p:spPr>
          <a:xfrm>
            <a:off x="635000" y="5077314"/>
            <a:ext cx="4994057" cy="1144099"/>
          </a:xfrm>
        </p:spPr>
        <p:txBody>
          <a:bodyPr lIns="0" tIns="0" rIns="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8" name="Tijdelijke aanduiding voor dianummer 7"/>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7"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58876620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rgbClr val="73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t" anchorCtr="0"/>
          <a:lstStyle>
            <a:lvl1pPr>
              <a:defRPr sz="4000">
                <a:solidFill>
                  <a:srgbClr val="737800"/>
                </a:solidFill>
              </a:defRPr>
            </a:lvl1pPr>
          </a:lstStyle>
          <a:p>
            <a:r>
              <a:rPr lang="nl-NL" dirty="0"/>
              <a:t>Klik om de stijl te bewerken</a:t>
            </a:r>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7" name="Tijdelijke aanduiding voor dianummer 14"/>
          <p:cNvSpPr>
            <a:spLocks noGrp="1"/>
          </p:cNvSpPr>
          <p:nvPr>
            <p:ph type="sldNum" sz="quarter" idx="25"/>
          </p:nvPr>
        </p:nvSpPr>
        <p:spPr>
          <a:xfrm>
            <a:off x="6553199" y="632301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2" name="Afbeelding 11"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559923495"/>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rgbClr val="73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t" anchorCtr="0"/>
          <a:lstStyle>
            <a:lvl1pPr>
              <a:defRPr sz="4000">
                <a:solidFill>
                  <a:schemeClr val="bg1"/>
                </a:solidFill>
              </a:defRPr>
            </a:lvl1pPr>
          </a:lstStyle>
          <a:p>
            <a:r>
              <a:rPr lang="nl-NL"/>
              <a:t>Klik om de stijl te bewerken</a:t>
            </a:r>
            <a:endParaRPr lang="nl-NL" dirty="0"/>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lvl1pPr>
              <a:buClr>
                <a:srgbClr val="737800"/>
              </a:buClr>
              <a:defRPr/>
            </a:lvl1pPr>
            <a:lvl2pPr>
              <a:buClr>
                <a:srgbClr val="737800"/>
              </a:buClr>
              <a:defRPr/>
            </a:lvl2pPr>
            <a:lvl3pPr>
              <a:buClr>
                <a:srgbClr val="737800"/>
              </a:buClr>
              <a:defRPr/>
            </a:lvl3pPr>
            <a:lvl4pPr>
              <a:buClr>
                <a:srgbClr val="737800"/>
              </a:buClr>
              <a:defRPr/>
            </a:lvl4pPr>
            <a:lvl5pPr>
              <a:buClr>
                <a:srgbClr val="737800"/>
              </a:buClr>
              <a:defRPr>
                <a:solidFill>
                  <a:srgbClr val="737800"/>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5" name="Tijdelijke aanduiding voor dianummer 14"/>
          <p:cNvSpPr>
            <a:spLocks noGrp="1"/>
          </p:cNvSpPr>
          <p:nvPr>
            <p:ph type="sldNum" sz="quarter" idx="13"/>
          </p:nvPr>
        </p:nvSpPr>
        <p:spPr>
          <a:xfrm>
            <a:off x="6553199" y="6325647"/>
            <a:ext cx="5005389" cy="322075"/>
          </a:xfrm>
        </p:spPr>
        <p:txBody>
          <a:bodyPr anchor="ctr" anchorCtr="0"/>
          <a:lstStyle/>
          <a:p>
            <a:fld id="{10A0A6AF-03C5-477E-939A-E28F7E7F05EA}" type="slidenum">
              <a:rPr lang="nl-NL" smtClean="0"/>
              <a:pPr/>
              <a:t>‹nr.›</a:t>
            </a:fld>
            <a:endParaRPr lang="nl-NL" dirty="0"/>
          </a:p>
        </p:txBody>
      </p:sp>
      <p:pic>
        <p:nvPicPr>
          <p:cNvPr id="12" name="Afbeelding 11"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9"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2575793141"/>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8"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5" name="Tijdelijke aanduiding voor dianummer 14"/>
          <p:cNvSpPr>
            <a:spLocks noGrp="1"/>
          </p:cNvSpPr>
          <p:nvPr>
            <p:ph type="sldNum" sz="quarter" idx="25"/>
          </p:nvPr>
        </p:nvSpPr>
        <p:spPr>
          <a:xfrm>
            <a:off x="6553199" y="632936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7" name="Titel 5"/>
          <p:cNvSpPr>
            <a:spLocks noGrp="1"/>
          </p:cNvSpPr>
          <p:nvPr>
            <p:ph type="title"/>
          </p:nvPr>
        </p:nvSpPr>
        <p:spPr>
          <a:xfrm>
            <a:off x="638113" y="1051200"/>
            <a:ext cx="5004000" cy="948047"/>
          </a:xfrm>
        </p:spPr>
        <p:txBody>
          <a:bodyPr/>
          <a:lstStyle>
            <a:lvl1pPr>
              <a:defRPr>
                <a:solidFill>
                  <a:srgbClr val="737800"/>
                </a:solidFill>
              </a:defRPr>
            </a:lvl1pPr>
          </a:lstStyle>
          <a:p>
            <a:r>
              <a:rPr lang="nl-NL" dirty="0"/>
              <a:t>Klik om de stijl te bewerken</a:t>
            </a:r>
          </a:p>
        </p:txBody>
      </p:sp>
      <p:sp>
        <p:nvSpPr>
          <p:cNvPr id="10"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0681427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0"/>
            <a:ext cx="5003800" cy="3931813"/>
          </a:xfrm>
        </p:spPr>
        <p:txBody>
          <a:bodyPr/>
          <a:lstStyle>
            <a:lvl1pPr>
              <a:buClr>
                <a:srgbClr val="737800"/>
              </a:buClr>
              <a:defRPr/>
            </a:lvl1pPr>
            <a:lvl2pPr>
              <a:buClr>
                <a:srgbClr val="737800"/>
              </a:buClr>
              <a:defRPr/>
            </a:lvl2pPr>
            <a:lvl3pPr>
              <a:buClr>
                <a:srgbClr val="737800"/>
              </a:buClr>
              <a:defRPr/>
            </a:lvl3pPr>
            <a:lvl4pPr>
              <a:buClr>
                <a:srgbClr val="737800"/>
              </a:buClr>
              <a:defRPr/>
            </a:lvl4pPr>
            <a:lvl5pPr>
              <a:buClr>
                <a:srgbClr val="737800"/>
              </a:buClr>
              <a:defRPr>
                <a:solidFill>
                  <a:srgbClr val="737800"/>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8" name="Tijdelijke aanduiding voor dianummer 14"/>
          <p:cNvSpPr>
            <a:spLocks noGrp="1"/>
          </p:cNvSpPr>
          <p:nvPr>
            <p:ph type="sldNum" sz="quarter" idx="27"/>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dirty="0"/>
          </a:p>
        </p:txBody>
      </p:sp>
      <p:sp>
        <p:nvSpPr>
          <p:cNvPr id="7"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0" name="Tijdelijke aanduiding voor dianummer 14"/>
          <p:cNvSpPr txBox="1">
            <a:spLocks/>
          </p:cNvSpPr>
          <p:nvPr userDrawn="1"/>
        </p:nvSpPr>
        <p:spPr>
          <a:xfrm>
            <a:off x="6552000" y="6312336"/>
            <a:ext cx="5005389" cy="322075"/>
          </a:xfrm>
          <a:prstGeom prst="rect">
            <a:avLst/>
          </a:prstGeom>
        </p:spPr>
        <p:txBody>
          <a:bodyPr vert="horz" lIns="0" tIns="0" rIns="0" bIns="0" rtlCol="0" anchor="ctr" anchorCtr="0"/>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0A0A6AF-03C5-477E-939A-E28F7E7F05EA}" type="slidenum">
              <a:rPr kumimoji="0" lang="nl-NL" sz="800" b="0" i="0" u="none" strike="noStrike" kern="1200" cap="none" spc="0" normalizeH="0" baseline="0" noProof="0" smtClean="0">
                <a:ln>
                  <a:noFill/>
                </a:ln>
                <a:solidFill>
                  <a:schemeClr val="bg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nl-NL" sz="800" b="0" i="0" u="none" strike="noStrike" kern="1200" cap="none" spc="0" normalizeH="0" baseline="0" noProof="0" dirty="0">
              <a:ln>
                <a:noFill/>
              </a:ln>
              <a:solidFill>
                <a:schemeClr val="bg1"/>
              </a:solidFill>
              <a:effectLst/>
              <a:uLnTx/>
              <a:uFillTx/>
              <a:latin typeface="+mn-lt"/>
              <a:ea typeface="+mn-ea"/>
              <a:cs typeface="+mn-cs"/>
            </a:endParaRPr>
          </a:p>
        </p:txBody>
      </p:sp>
      <p:sp>
        <p:nvSpPr>
          <p:cNvPr id="12" name="Titel 5"/>
          <p:cNvSpPr>
            <a:spLocks noGrp="1"/>
          </p:cNvSpPr>
          <p:nvPr>
            <p:ph type="title"/>
          </p:nvPr>
        </p:nvSpPr>
        <p:spPr>
          <a:xfrm>
            <a:off x="638113" y="1051200"/>
            <a:ext cx="5004000" cy="948047"/>
          </a:xfrm>
        </p:spPr>
        <p:txBody>
          <a:bodyPr/>
          <a:lstStyle>
            <a:lvl1pPr>
              <a:defRPr>
                <a:solidFill>
                  <a:srgbClr val="737800"/>
                </a:solidFill>
              </a:defRPr>
            </a:lvl1pPr>
          </a:lstStyle>
          <a:p>
            <a:r>
              <a:rPr lang="nl-NL" dirty="0"/>
              <a:t>Klik om de stijl te bewerken</a:t>
            </a:r>
          </a:p>
        </p:txBody>
      </p:sp>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183598659"/>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Pr>
        <a:solidFill>
          <a:srgbClr val="737800"/>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dirty="0"/>
              <a:t>Klik om de stijl te bewerken</a:t>
            </a:r>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3" name="Tijdelijke aanduiding voor dianummer 12"/>
          <p:cNvSpPr>
            <a:spLocks noGrp="1"/>
          </p:cNvSpPr>
          <p:nvPr>
            <p:ph type="sldNum" sz="quarter" idx="17"/>
          </p:nvPr>
        </p:nvSpPr>
        <p:spPr>
          <a:xfrm>
            <a:off x="6553199" y="6325647"/>
            <a:ext cx="5005389" cy="322075"/>
          </a:xfrm>
        </p:spPr>
        <p:txBody>
          <a:bodyPr anchor="ctr" anchorCtr="0"/>
          <a:lstStyle>
            <a:lvl1pPr>
              <a:defRPr>
                <a:solidFill>
                  <a:schemeClr val="tx2"/>
                </a:solidFill>
              </a:defRPr>
            </a:lvl1pPr>
          </a:lstStyle>
          <a:p>
            <a:fld id="{10A0A6AF-03C5-477E-939A-E28F7E7F05EA}" type="slidenum">
              <a:rPr lang="nl-NL" smtClean="0"/>
              <a:pPr/>
              <a:t>‹nr.›</a:t>
            </a:fld>
            <a:endParaRPr lang="nl-NL" dirty="0"/>
          </a:p>
        </p:txBody>
      </p:sp>
      <p:sp>
        <p:nvSpPr>
          <p:cNvPr id="9"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648000" tIns="1152000">
            <a:noAutofit/>
          </a:bodyPr>
          <a:lstStyle>
            <a:lvl1pPr>
              <a:tabLst>
                <a:tab pos="1619250" algn="l"/>
              </a:tabLst>
              <a:defRPr>
                <a:solidFill>
                  <a:schemeClr val="bg1"/>
                </a:solidFill>
              </a:defRPr>
            </a:lvl1pPr>
          </a:lstStyle>
          <a:p>
            <a:r>
              <a:rPr lang="nl-NL" dirty="0"/>
              <a:t>Klik op het pictogram als u een afbeelding wilt toevoegen</a:t>
            </a:r>
          </a:p>
        </p:txBody>
      </p:sp>
      <p:sp>
        <p:nvSpPr>
          <p:cNvPr id="8"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490346406"/>
      </p:ext>
    </p:extLst>
  </p:cSld>
  <p:clrMapOvr>
    <a:overrideClrMapping bg1="dk1" tx1="lt1" bg2="dk2" tx2="lt2" accent1="accent1" accent2="accent2" accent3="accent3" accent4="accent4" accent5="accent5" accent6="accent6" hlink="hlink" folHlink="folHlink"/>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lvl1pPr>
              <a:buClr>
                <a:srgbClr val="737800"/>
              </a:buClr>
              <a:defRPr/>
            </a:lvl1pPr>
            <a:lvl2pPr>
              <a:buClr>
                <a:srgbClr val="737800"/>
              </a:buClr>
              <a:defRPr/>
            </a:lvl2pPr>
            <a:lvl3pPr>
              <a:buClr>
                <a:srgbClr val="737800"/>
              </a:buClr>
              <a:defRPr/>
            </a:lvl3pPr>
            <a:lvl4pPr>
              <a:buClr>
                <a:srgbClr val="737800"/>
              </a:buClr>
              <a:defRPr/>
            </a:lvl4pPr>
            <a:lvl5pPr>
              <a:buClr>
                <a:srgbClr val="737800"/>
              </a:buClr>
              <a:defRPr>
                <a:solidFill>
                  <a:srgbClr val="737800"/>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2" name="Titel 1"/>
          <p:cNvSpPr>
            <a:spLocks noGrp="1"/>
          </p:cNvSpPr>
          <p:nvPr>
            <p:ph type="title"/>
          </p:nvPr>
        </p:nvSpPr>
        <p:spPr>
          <a:xfrm>
            <a:off x="634206" y="3888000"/>
            <a:ext cx="5004594" cy="2333413"/>
          </a:xfrm>
        </p:spPr>
        <p:txBody>
          <a:bodyPr anchor="t" anchorCtr="0"/>
          <a:lstStyle>
            <a:lvl1pPr>
              <a:defRPr>
                <a:solidFill>
                  <a:srgbClr val="737800"/>
                </a:solidFill>
              </a:defRPr>
            </a:lvl1pPr>
          </a:lstStyle>
          <a:p>
            <a:r>
              <a:rPr lang="nl-NL" dirty="0"/>
              <a:t>Klik om de stijl te bewerken</a:t>
            </a:r>
          </a:p>
        </p:txBody>
      </p:sp>
      <p:sp>
        <p:nvSpPr>
          <p:cNvPr id="11" name="Tijdelijke aanduiding voor dianummer 10"/>
          <p:cNvSpPr>
            <a:spLocks noGrp="1"/>
          </p:cNvSpPr>
          <p:nvPr>
            <p:ph type="sldNum" sz="quarter" idx="17"/>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7"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612000" tIns="1152000">
            <a:noAutofit/>
          </a:bodyPr>
          <a:lstStyle>
            <a:lvl1pPr>
              <a:tabLst>
                <a:tab pos="1619250" algn="l"/>
              </a:tabLst>
              <a:defRPr>
                <a:solidFill>
                  <a:schemeClr val="tx1"/>
                </a:solidFill>
              </a:defRPr>
            </a:lvl1pPr>
          </a:lstStyle>
          <a:p>
            <a:r>
              <a:rPr lang="nl-NL" dirty="0"/>
              <a:t>Klik op het pictogram als u een afbeelding wilt toevoegen</a:t>
            </a:r>
          </a:p>
        </p:txBody>
      </p:sp>
      <p:sp>
        <p:nvSpPr>
          <p:cNvPr id="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83346205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Pr>
        <a:solidFill>
          <a:srgbClr val="737800"/>
        </a:solidFill>
        <a:effectLst/>
      </p:bgPr>
    </p:bg>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35000" y="3888000"/>
            <a:ext cx="10923588" cy="2333413"/>
          </a:xfrm>
        </p:spPr>
        <p:txBody>
          <a:bodyPr tIns="50400" numCol="1" spcCol="468000"/>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chemeClr val="tx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jdelijke aanduiding voor dianummer 9"/>
          <p:cNvSpPr>
            <a:spLocks noGrp="1"/>
          </p:cNvSpPr>
          <p:nvPr>
            <p:ph type="sldNum" sz="quarter" idx="17"/>
          </p:nvPr>
        </p:nvSpPr>
        <p:spPr>
          <a:xfrm>
            <a:off x="6553199" y="6325647"/>
            <a:ext cx="5005389" cy="322075"/>
          </a:xfrm>
        </p:spPr>
        <p:txBody>
          <a:bodyPr anchor="ctr" anchorCtr="0"/>
          <a:lstStyle>
            <a:lvl1pPr>
              <a:defRPr>
                <a:solidFill>
                  <a:schemeClr val="tx2"/>
                </a:solidFill>
              </a:defRPr>
            </a:lvl1pPr>
          </a:lstStyle>
          <a:p>
            <a:fld id="{10A0A6AF-03C5-477E-939A-E28F7E7F05EA}" type="slidenum">
              <a:rPr lang="nl-NL" smtClean="0"/>
              <a:pPr/>
              <a:t>‹nr.›</a:t>
            </a:fld>
            <a:endParaRPr lang="nl-NL" dirty="0"/>
          </a:p>
        </p:txBody>
      </p:sp>
      <p:sp>
        <p:nvSpPr>
          <p:cNvPr id="6"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612000" tIns="1152000">
            <a:noAutofit/>
          </a:bodyPr>
          <a:lstStyle>
            <a:lvl1pPr>
              <a:tabLst>
                <a:tab pos="1619250" algn="l"/>
              </a:tabLst>
              <a:defRPr>
                <a:solidFill>
                  <a:schemeClr val="bg1"/>
                </a:solidFill>
              </a:defRPr>
            </a:lvl1pPr>
          </a:lstStyle>
          <a:p>
            <a:r>
              <a:rPr lang="nl-NL" dirty="0"/>
              <a:t>Klik op het pictogram als u een afbeelding wilt toevoegen</a:t>
            </a:r>
          </a:p>
        </p:txBody>
      </p:sp>
      <p:sp>
        <p:nvSpPr>
          <p:cNvPr id="7"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568016144"/>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16" name="Tijdelijke aanduiding voor dianummer 15"/>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3" name="Tijdelijke aanduiding voor inhoud 3"/>
          <p:cNvSpPr>
            <a:spLocks noGrp="1"/>
          </p:cNvSpPr>
          <p:nvPr>
            <p:ph sz="half" idx="2" hasCustomPrompt="1"/>
          </p:nvPr>
        </p:nvSpPr>
        <p:spPr>
          <a:xfrm>
            <a:off x="635001" y="2656246"/>
            <a:ext cx="5004000" cy="3304994"/>
          </a:xfrm>
          <a:noFill/>
        </p:spPr>
        <p:txBody>
          <a:bodyPr lIns="0" tIns="0" rIns="0" bIns="0"/>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4" name="Tijdelijke aanduiding voor inhoud 5"/>
          <p:cNvSpPr>
            <a:spLocks noGrp="1"/>
          </p:cNvSpPr>
          <p:nvPr>
            <p:ph sz="quarter" idx="4" hasCustomPrompt="1"/>
          </p:nvPr>
        </p:nvSpPr>
        <p:spPr>
          <a:xfrm>
            <a:off x="6553200" y="2656246"/>
            <a:ext cx="5005388" cy="3293552"/>
          </a:xfrm>
          <a:noFill/>
        </p:spPr>
        <p:txBody>
          <a:bodyPr lIns="0" tIns="0" rIns="0" bIns="0"/>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7" name="Titel 1"/>
          <p:cNvSpPr>
            <a:spLocks noGrp="1"/>
          </p:cNvSpPr>
          <p:nvPr>
            <p:ph type="title"/>
          </p:nvPr>
        </p:nvSpPr>
        <p:spPr>
          <a:xfrm>
            <a:off x="635000" y="1052513"/>
            <a:ext cx="10923588" cy="949823"/>
          </a:xfrm>
        </p:spPr>
        <p:txBody>
          <a:bodyPr/>
          <a:lstStyle>
            <a:lvl1pPr>
              <a:defRPr>
                <a:solidFill>
                  <a:srgbClr val="017BC6"/>
                </a:solidFill>
              </a:defRPr>
            </a:lvl1pPr>
          </a:lstStyle>
          <a:p>
            <a:r>
              <a:rPr lang="nl-NL" dirty="0"/>
              <a:t>Klik om de stijl te bewerken</a:t>
            </a:r>
          </a:p>
        </p:txBody>
      </p:sp>
      <p:sp>
        <p:nvSpPr>
          <p:cNvPr id="9" name="Tijdelijke aanduiding voor voettekst 4"/>
          <p:cNvSpPr txBox="1">
            <a:spLocks/>
          </p:cNvSpPr>
          <p:nvPr userDrawn="1"/>
        </p:nvSpPr>
        <p:spPr>
          <a:xfrm>
            <a:off x="637264" y="6320961"/>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38001744"/>
      </p:ext>
    </p:extLst>
  </p:cSld>
  <p:clrMapOvr>
    <a:masterClrMapping/>
  </p:clrMapOvr>
  <p:extLst>
    <p:ext uri="{DCECCB84-F9BA-43D5-87BE-67443E8EF086}">
      <p15:sldGuideLst xmlns:p15="http://schemas.microsoft.com/office/powerpoint/2012/main"/>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35000" y="3888000"/>
            <a:ext cx="10923588" cy="2333413"/>
          </a:xfrm>
        </p:spPr>
        <p:txBody>
          <a:bodyPr tIns="50400" numCol="1" spcCol="468000"/>
          <a:lstStyle>
            <a:lvl1pPr>
              <a:buClr>
                <a:srgbClr val="737800"/>
              </a:buClr>
              <a:defRPr/>
            </a:lvl1pPr>
            <a:lvl2pPr>
              <a:buClr>
                <a:srgbClr val="737800"/>
              </a:buClr>
              <a:defRPr/>
            </a:lvl2pPr>
            <a:lvl3pPr>
              <a:buClr>
                <a:srgbClr val="737800"/>
              </a:buClr>
              <a:defRPr/>
            </a:lvl3pPr>
            <a:lvl4pPr>
              <a:buClr>
                <a:srgbClr val="737800"/>
              </a:buClr>
              <a:defRPr/>
            </a:lvl4pPr>
            <a:lvl5pPr>
              <a:buClr>
                <a:srgbClr val="737800"/>
              </a:buClr>
              <a:defRPr>
                <a:solidFill>
                  <a:srgbClr val="737800"/>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jdelijke aanduiding voor dianummer 9"/>
          <p:cNvSpPr>
            <a:spLocks noGrp="1"/>
          </p:cNvSpPr>
          <p:nvPr>
            <p:ph type="sldNum" sz="quarter" idx="17"/>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6"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612000" tIns="1152000">
            <a:noAutofit/>
          </a:bodyPr>
          <a:lstStyle>
            <a:lvl1pPr>
              <a:tabLst>
                <a:tab pos="1619250" algn="l"/>
              </a:tabLst>
              <a:defRPr>
                <a:solidFill>
                  <a:schemeClr val="tx1"/>
                </a:solidFill>
              </a:defRPr>
            </a:lvl1pPr>
          </a:lstStyle>
          <a:p>
            <a:r>
              <a:rPr lang="nl-NL"/>
              <a:t>Klik op het pictogram als u een afbeelding wilt toevoegen</a:t>
            </a:r>
            <a:endParaRPr lang="nl-NL" dirty="0"/>
          </a:p>
        </p:txBody>
      </p:sp>
      <p:sp>
        <p:nvSpPr>
          <p:cNvPr id="7"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34179213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Pr>
        <a:solidFill>
          <a:srgbClr val="737800"/>
        </a:solidFill>
        <a:effectLst/>
      </p:bgPr>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schemeClr>
          </a:solidFill>
        </p:spPr>
        <p:txBody>
          <a:bodyPr wrap="square" lIns="612000">
            <a:noAutofit/>
          </a:bodyPr>
          <a:lstStyle>
            <a:lvl1pPr>
              <a:buClr>
                <a:srgbClr val="737800"/>
              </a:buClr>
              <a:defRPr>
                <a:solidFill>
                  <a:schemeClr val="bg1"/>
                </a:solidFill>
              </a:defRPr>
            </a:lvl1pPr>
          </a:lstStyle>
          <a:p>
            <a:r>
              <a:rPr lang="nl-NL" dirty="0"/>
              <a:t>Klik op het pictogram als u een afbeelding wilt toevoegen</a:t>
            </a:r>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de stijl te bewerken</a:t>
            </a:r>
            <a:endParaRPr lang="nl-NL" dirty="0"/>
          </a:p>
        </p:txBody>
      </p:sp>
      <p:sp>
        <p:nvSpPr>
          <p:cNvPr id="15" name="Tijdelijke aanduiding voor dianummer 14"/>
          <p:cNvSpPr>
            <a:spLocks noGrp="1"/>
          </p:cNvSpPr>
          <p:nvPr>
            <p:ph type="sldNum" sz="quarter" idx="17"/>
          </p:nvPr>
        </p:nvSpPr>
        <p:spPr>
          <a:xfrm>
            <a:off x="6553199" y="6325647"/>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sp>
        <p:nvSpPr>
          <p:cNvPr id="7"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371213026"/>
      </p:ext>
    </p:extLst>
  </p:cSld>
  <p:clrMapOvr>
    <a:overrideClrMapping bg1="dk1" tx1="lt1" bg2="dk2" tx2="lt2" accent1="accent1" accent2="accent2" accent3="accent3" accent4="accent4" accent5="accent5" accent6="accent6" hlink="hlink" folHlink="folHlink"/>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36823" y="3430587"/>
                </a:lnTo>
                <a:lnTo>
                  <a:pt x="5862000" y="3430587"/>
                </a:lnTo>
                <a:lnTo>
                  <a:pt x="5862000" y="3430587"/>
                </a:lnTo>
                <a:lnTo>
                  <a:pt x="0" y="3430587"/>
                </a:lnTo>
                <a:lnTo>
                  <a:pt x="0" y="0"/>
                </a:lnTo>
                <a:close/>
              </a:path>
            </a:pathLst>
          </a:custGeom>
          <a:solidFill>
            <a:schemeClr val="tx1">
              <a:alpha val="10000"/>
            </a:schemeClr>
          </a:solidFill>
        </p:spPr>
        <p:txBody>
          <a:bodyPr wrap="square" lIns="612000">
            <a:noAutofit/>
          </a:bodyPr>
          <a:lstStyle/>
          <a:p>
            <a:r>
              <a:rPr lang="nl-NL" dirty="0"/>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de stijl te bewerken</a:t>
            </a:r>
            <a:endParaRPr lang="nl-NL" dirty="0"/>
          </a:p>
        </p:txBody>
      </p:sp>
      <p:sp>
        <p:nvSpPr>
          <p:cNvPr id="7" name="Tijdelijke aanduiding voor dianummer 6"/>
          <p:cNvSpPr>
            <a:spLocks noGrp="1"/>
          </p:cNvSpPr>
          <p:nvPr>
            <p:ph type="sldNum" sz="quarter" idx="17"/>
          </p:nvPr>
        </p:nvSpPr>
        <p:spPr>
          <a:xfrm>
            <a:off x="6553199" y="6325647"/>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8"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2500711029"/>
      </p:ext>
    </p:extLst>
  </p:cSld>
  <p:clrMapOvr>
    <a:overrideClrMapping bg1="lt1" tx1="dk1" bg2="lt2" tx2="dk2" accent1="accent1" accent2="accent2" accent3="accent3" accent4="accent4" accent5="accent5" accent6="accent6" hlink="hlink" folHlink="folHlink"/>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Afbeelding">
    <p:bg>
      <p:bgPr>
        <a:solidFill>
          <a:schemeClr val="bg1"/>
        </a:solidFill>
        <a:effectLst/>
      </p:bgPr>
    </p:bg>
    <p:spTree>
      <p:nvGrpSpPr>
        <p:cNvPr id="1" name=""/>
        <p:cNvGrpSpPr/>
        <p:nvPr/>
      </p:nvGrpSpPr>
      <p:grpSpPr>
        <a:xfrm>
          <a:off x="0" y="0"/>
          <a:ext cx="0" cy="0"/>
          <a:chOff x="0" y="0"/>
          <a:chExt cx="0" cy="0"/>
        </a:xfrm>
      </p:grpSpPr>
      <p:sp>
        <p:nvSpPr>
          <p:cNvPr id="4" name="Tijdelijke aanduiding voor afbeelding 11"/>
          <p:cNvSpPr>
            <a:spLocks noGrp="1"/>
          </p:cNvSpPr>
          <p:nvPr>
            <p:ph type="pic" sz="quarter" idx="14"/>
          </p:nvPr>
        </p:nvSpPr>
        <p:spPr>
          <a:xfrm>
            <a:off x="0" y="1"/>
            <a:ext cx="12192000" cy="6858000"/>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612000" tIns="1152000">
            <a:noAutofit/>
          </a:bodyPr>
          <a:lstStyle>
            <a:lvl1pPr>
              <a:tabLst>
                <a:tab pos="1619250" algn="l"/>
              </a:tabLst>
              <a:defRPr>
                <a:solidFill>
                  <a:schemeClr val="tx1"/>
                </a:solidFill>
              </a:defRPr>
            </a:lvl1pPr>
          </a:lstStyle>
          <a:p>
            <a:r>
              <a:rPr lang="nl-NL" dirty="0"/>
              <a:t>Klik op het pictogram als u een afbeelding wilt toevoegen</a:t>
            </a:r>
          </a:p>
        </p:txBody>
      </p:sp>
    </p:spTree>
    <p:extLst>
      <p:ext uri="{BB962C8B-B14F-4D97-AF65-F5344CB8AC3E}">
        <p14:creationId xmlns:p14="http://schemas.microsoft.com/office/powerpoint/2010/main" val="260788364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Afbeelding met titel">
    <p:bg>
      <p:bgPr>
        <a:solidFill>
          <a:schemeClr val="bg1"/>
        </a:solidFill>
        <a:effectLst/>
      </p:bgPr>
    </p:bg>
    <p:spTree>
      <p:nvGrpSpPr>
        <p:cNvPr id="1" name=""/>
        <p:cNvGrpSpPr/>
        <p:nvPr/>
      </p:nvGrpSpPr>
      <p:grpSpPr>
        <a:xfrm>
          <a:off x="0" y="0"/>
          <a:ext cx="0" cy="0"/>
          <a:chOff x="0" y="0"/>
          <a:chExt cx="0" cy="0"/>
        </a:xfrm>
      </p:grpSpPr>
      <p:sp>
        <p:nvSpPr>
          <p:cNvPr id="6" name="Tijdelijke aanduiding voor afbeelding 11"/>
          <p:cNvSpPr>
            <a:spLocks noGrp="1"/>
          </p:cNvSpPr>
          <p:nvPr>
            <p:ph type="pic" sz="quarter" idx="14"/>
          </p:nvPr>
        </p:nvSpPr>
        <p:spPr>
          <a:xfrm>
            <a:off x="0" y="1"/>
            <a:ext cx="12192000" cy="6858000"/>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720000" tIns="1152000">
            <a:noAutofit/>
          </a:bodyPr>
          <a:lstStyle>
            <a:lvl1pPr>
              <a:tabLst>
                <a:tab pos="1619250" algn="l"/>
              </a:tabLst>
              <a:defRPr>
                <a:solidFill>
                  <a:schemeClr val="tx1"/>
                </a:solidFill>
              </a:defRPr>
            </a:lvl1pPr>
          </a:lstStyle>
          <a:p>
            <a:r>
              <a:rPr lang="nl-NL"/>
              <a:t>Klik op het pictogram als u een afbeelding wilt toevoegen</a:t>
            </a:r>
            <a:endParaRPr lang="nl-NL" dirty="0"/>
          </a:p>
        </p:txBody>
      </p:sp>
      <p:sp>
        <p:nvSpPr>
          <p:cNvPr id="5" name="Titel 4"/>
          <p:cNvSpPr>
            <a:spLocks noGrp="1"/>
          </p:cNvSpPr>
          <p:nvPr>
            <p:ph type="title"/>
          </p:nvPr>
        </p:nvSpPr>
        <p:spPr>
          <a:xfrm>
            <a:off x="0" y="5153776"/>
            <a:ext cx="12192000" cy="576000"/>
          </a:xfrm>
          <a:solidFill>
            <a:srgbClr val="737800"/>
          </a:solidFill>
        </p:spPr>
        <p:txBody>
          <a:bodyPr lIns="756000" anchor="ctr" anchorCtr="0">
            <a:noAutofit/>
          </a:bodyPr>
          <a:lstStyle>
            <a:lvl1pPr algn="l">
              <a:defRPr sz="3200">
                <a:solidFill>
                  <a:schemeClr val="bg1"/>
                </a:solidFill>
              </a:defRPr>
            </a:lvl1pPr>
          </a:lstStyle>
          <a:p>
            <a:r>
              <a:rPr lang="nl-NL"/>
              <a:t>Klik om de stijl te bewerken</a:t>
            </a:r>
            <a:endParaRPr lang="nl-NL" dirty="0"/>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pic>
        <p:nvPicPr>
          <p:cNvPr id="4" name="Afbeelding 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Tree>
    <p:extLst>
      <p:ext uri="{BB962C8B-B14F-4D97-AF65-F5344CB8AC3E}">
        <p14:creationId xmlns:p14="http://schemas.microsoft.com/office/powerpoint/2010/main" val="285230276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lvl1pPr>
              <a:defRPr>
                <a:solidFill>
                  <a:srgbClr val="737800"/>
                </a:solidFill>
              </a:defRPr>
            </a:lvl1pPr>
          </a:lstStyle>
          <a:p>
            <a:r>
              <a:rPr lang="nl-NL" dirty="0"/>
              <a:t>Klik om de stijl te bewerken</a:t>
            </a:r>
          </a:p>
        </p:txBody>
      </p:sp>
      <p:sp>
        <p:nvSpPr>
          <p:cNvPr id="9" name="Tijdelijke aanduiding voor inhoud 8"/>
          <p:cNvSpPr>
            <a:spLocks noGrp="1"/>
          </p:cNvSpPr>
          <p:nvPr>
            <p:ph sz="quarter" idx="15" hasCustomPrompt="1"/>
          </p:nvPr>
        </p:nvSpPr>
        <p:spPr>
          <a:xfrm>
            <a:off x="635001" y="2276475"/>
            <a:ext cx="6675910" cy="3944938"/>
          </a:xfrm>
        </p:spPr>
        <p:txBody>
          <a:bodyPr/>
          <a:lstStyle>
            <a:lvl1pPr>
              <a:buClr>
                <a:srgbClr val="737800"/>
              </a:buClr>
              <a:defRPr/>
            </a:lvl1pPr>
            <a:lvl2pPr>
              <a:buClr>
                <a:srgbClr val="737800"/>
              </a:buClr>
              <a:defRPr/>
            </a:lvl2pPr>
            <a:lvl3pPr>
              <a:buClr>
                <a:srgbClr val="737800"/>
              </a:buClr>
              <a:defRPr/>
            </a:lvl3pPr>
            <a:lvl4pPr>
              <a:buClr>
                <a:srgbClr val="737800"/>
              </a:buClr>
              <a:defRPr/>
            </a:lvl4pPr>
            <a:lvl5pPr>
              <a:buClr>
                <a:srgbClr val="737800"/>
              </a:buClr>
              <a:defRPr>
                <a:solidFill>
                  <a:srgbClr val="737800"/>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3" name="Tijdelijke aanduiding voor dianummer 12"/>
          <p:cNvSpPr>
            <a:spLocks noGrp="1"/>
          </p:cNvSpPr>
          <p:nvPr>
            <p:ph type="sldNum" sz="quarter" idx="18"/>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7" name="Tijdelijke aanduiding voor inhoud 8"/>
          <p:cNvSpPr>
            <a:spLocks noGrp="1"/>
          </p:cNvSpPr>
          <p:nvPr>
            <p:ph sz="quarter" idx="19" hasCustomPrompt="1"/>
          </p:nvPr>
        </p:nvSpPr>
        <p:spPr>
          <a:xfrm>
            <a:off x="7952401" y="2276475"/>
            <a:ext cx="3608169" cy="3944938"/>
          </a:xfrm>
        </p:spPr>
        <p:txBody>
          <a:bodyPr/>
          <a:lstStyle>
            <a:lvl1pPr>
              <a:buClr>
                <a:srgbClr val="737800"/>
              </a:buClr>
              <a:defRPr sz="2000"/>
            </a:lvl1pPr>
            <a:lvl2pPr>
              <a:buClr>
                <a:srgbClr val="737800"/>
              </a:buClr>
              <a:defRPr sz="1800"/>
            </a:lvl2pPr>
            <a:lvl3pPr>
              <a:buClr>
                <a:srgbClr val="737800"/>
              </a:buClr>
              <a:defRPr sz="1800"/>
            </a:lvl3pPr>
            <a:lvl4pPr>
              <a:buClr>
                <a:srgbClr val="737800"/>
              </a:buClr>
              <a:defRPr sz="1800"/>
            </a:lvl4pPr>
            <a:lvl5pPr>
              <a:buClr>
                <a:srgbClr val="737800"/>
              </a:buClr>
              <a:defRPr>
                <a:solidFill>
                  <a:srgbClr val="737800"/>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82847441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rgbClr val="73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9" name="Tijdelijke aanduiding voor inhoud 8"/>
          <p:cNvSpPr>
            <a:spLocks noGrp="1"/>
          </p:cNvSpPr>
          <p:nvPr>
            <p:ph sz="quarter" idx="19" hasCustomPrompt="1"/>
          </p:nvPr>
        </p:nvSpPr>
        <p:spPr>
          <a:xfrm>
            <a:off x="635000" y="1066799"/>
            <a:ext cx="5003800" cy="5154613"/>
          </a:xfrm>
        </p:spPr>
        <p:txBody>
          <a:bodyPr/>
          <a:lstStyle>
            <a:lvl1pPr>
              <a:buClr>
                <a:srgbClr val="737800"/>
              </a:buClr>
              <a:defRPr/>
            </a:lvl1pPr>
            <a:lvl2pPr>
              <a:buClr>
                <a:srgbClr val="737800"/>
              </a:buClr>
              <a:defRPr/>
            </a:lvl2pPr>
            <a:lvl3pPr>
              <a:buClr>
                <a:srgbClr val="737800"/>
              </a:buClr>
              <a:defRPr/>
            </a:lvl3pPr>
            <a:lvl4pPr>
              <a:buClr>
                <a:srgbClr val="737800"/>
              </a:buClr>
              <a:defRPr/>
            </a:lvl4pPr>
            <a:lvl5pPr>
              <a:buClr>
                <a:srgbClr val="737800"/>
              </a:buClr>
              <a:defRPr>
                <a:solidFill>
                  <a:srgbClr val="737800"/>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3" name="Tijdelijke aanduiding voor dianummer 14"/>
          <p:cNvSpPr>
            <a:spLocks noGrp="1"/>
          </p:cNvSpPr>
          <p:nvPr>
            <p:ph type="sldNum" sz="quarter" idx="25"/>
          </p:nvPr>
        </p:nvSpPr>
        <p:spPr>
          <a:xfrm>
            <a:off x="6553199" y="632301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4" name="Afbeelding 13"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5" name="Titel 5"/>
          <p:cNvSpPr txBox="1">
            <a:spLocks/>
          </p:cNvSpPr>
          <p:nvPr userDrawn="1"/>
        </p:nvSpPr>
        <p:spPr>
          <a:xfrm>
            <a:off x="6553200" y="1051200"/>
            <a:ext cx="5004000" cy="948047"/>
          </a:xfrm>
          <a:prstGeom prst="rect">
            <a:avLst/>
          </a:prstGeom>
        </p:spPr>
        <p:txBody>
          <a:bodyPr vert="horz" lIns="0" tIns="0" rIns="0" bIns="0" rtlCol="0" anchor="t" anchorCtr="0">
            <a:normAutofit lnSpcReduction="10000"/>
          </a:bodyPr>
          <a:lstStyle>
            <a:lvl1pPr algn="l" defTabSz="914400" rtl="0" eaLnBrk="1" latinLnBrk="0" hangingPunct="1">
              <a:lnSpc>
                <a:spcPct val="90000"/>
              </a:lnSpc>
              <a:spcBef>
                <a:spcPct val="0"/>
              </a:spcBef>
              <a:buNone/>
              <a:defRPr sz="3600" b="0" kern="1200" baseline="0">
                <a:solidFill>
                  <a:srgbClr val="017BC6"/>
                </a:solidFill>
                <a:latin typeface="+mj-lt"/>
                <a:ea typeface="+mj-ea"/>
                <a:cs typeface="+mj-cs"/>
              </a:defRPr>
            </a:lvl1pPr>
          </a:lstStyle>
          <a:p>
            <a:r>
              <a:rPr lang="nl-NL" dirty="0">
                <a:solidFill>
                  <a:schemeClr val="bg1"/>
                </a:solidFill>
              </a:rPr>
              <a:t>Klik om de stijl te bewerken</a:t>
            </a:r>
          </a:p>
        </p:txBody>
      </p:sp>
      <p:sp>
        <p:nvSpPr>
          <p:cNvPr id="11"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521760721"/>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rgbClr val="73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t"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092740" y="3846022"/>
            <a:ext cx="4680000" cy="691884"/>
          </a:xfrm>
        </p:spPr>
        <p:txBody>
          <a:bodyPr numCol="1" spcCol="180000" anchor="ctr" anchorCtr="0">
            <a:normAutofit/>
          </a:bodyPr>
          <a:lstStyle>
            <a:lvl1pPr marL="0" indent="0">
              <a:buNone/>
              <a:defRPr sz="2000" i="0">
                <a:solidFill>
                  <a:srgbClr val="737800"/>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092740" y="4639509"/>
            <a:ext cx="4680000" cy="691884"/>
          </a:xfrm>
        </p:spPr>
        <p:txBody>
          <a:bodyPr numCol="1" spcCol="180000" anchor="ctr" anchorCtr="0">
            <a:normAutofit/>
          </a:bodyPr>
          <a:lstStyle>
            <a:lvl1pPr marL="0" indent="0">
              <a:buNone/>
              <a:defRPr sz="2000" i="0">
                <a:solidFill>
                  <a:srgbClr val="737800"/>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092740" y="5405528"/>
            <a:ext cx="4680000" cy="691884"/>
          </a:xfrm>
        </p:spPr>
        <p:txBody>
          <a:bodyPr numCol="1" spcCol="180000" anchor="ctr" anchorCtr="0">
            <a:normAutofit/>
          </a:bodyPr>
          <a:lstStyle>
            <a:lvl1pPr marL="0" indent="0">
              <a:buNone/>
              <a:defRPr sz="2000" i="0">
                <a:solidFill>
                  <a:srgbClr val="737800"/>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480768" y="3921366"/>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3480768" y="4707382"/>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3480768" y="5480872"/>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9" name="Tijdelijke aanduiding voor dianummer 8"/>
          <p:cNvSpPr>
            <a:spLocks noGrp="1"/>
          </p:cNvSpPr>
          <p:nvPr>
            <p:ph type="sldNum" sz="quarter" idx="24"/>
          </p:nvPr>
        </p:nvSpPr>
        <p:spPr>
          <a:xfrm>
            <a:off x="6553199" y="6325647"/>
            <a:ext cx="5005389" cy="322075"/>
          </a:xfrm>
        </p:spPr>
        <p:txBody>
          <a:bodyPr anchor="ctr" anchorCtr="0"/>
          <a:lstStyle/>
          <a:p>
            <a:fld id="{10A0A6AF-03C5-477E-939A-E28F7E7F05EA}" type="slidenum">
              <a:rPr lang="nl-NL" smtClean="0"/>
              <a:pPr/>
              <a:t>‹nr.›</a:t>
            </a:fld>
            <a:endParaRPr lang="nl-NL" dirty="0"/>
          </a:p>
        </p:txBody>
      </p:sp>
      <p:pic>
        <p:nvPicPr>
          <p:cNvPr id="13" name="Afbeelding 12"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
        <p:nvSpPr>
          <p:cNvPr id="12"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65621923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rgbClr val="73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t"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rgbClr val="737800"/>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rgbClr val="737800"/>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rgbClr val="737800"/>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64313" y="3147360"/>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64313" y="3920850"/>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9" name="Tijdelijke aanduiding voor dianummer 8"/>
          <p:cNvSpPr>
            <a:spLocks noGrp="1"/>
          </p:cNvSpPr>
          <p:nvPr>
            <p:ph type="sldNum" sz="quarter" idx="24"/>
          </p:nvPr>
        </p:nvSpPr>
        <p:spPr>
          <a:xfrm>
            <a:off x="6553199" y="6325647"/>
            <a:ext cx="5005389" cy="322075"/>
          </a:xfrm>
        </p:spPr>
        <p:txBody>
          <a:bodyPr anchor="ctr" anchorCtr="0"/>
          <a:lstStyle/>
          <a:p>
            <a:fld id="{10A0A6AF-03C5-477E-939A-E28F7E7F05EA}" type="slidenum">
              <a:rPr lang="nl-NL" smtClean="0"/>
              <a:pPr/>
              <a:t>‹nr.›</a:t>
            </a:fld>
            <a:endParaRPr lang="nl-NL" dirty="0"/>
          </a:p>
        </p:txBody>
      </p:sp>
      <p:pic>
        <p:nvPicPr>
          <p:cNvPr id="13" name="Afbeelding 12"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
        <p:nvSpPr>
          <p:cNvPr id="15"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265117945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Contact C">
    <p:bg>
      <p:bgPr>
        <a:solidFill>
          <a:srgbClr val="737800"/>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t"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3612341" y="4707382"/>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3612341" y="5480872"/>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8" name="Tijdelijke aanduiding voor dianummer 7"/>
          <p:cNvSpPr>
            <a:spLocks noGrp="1"/>
          </p:cNvSpPr>
          <p:nvPr>
            <p:ph type="sldNum" sz="quarter" idx="24"/>
          </p:nvPr>
        </p:nvSpPr>
        <p:spPr>
          <a:xfrm>
            <a:off x="6553199" y="6325647"/>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pic>
        <p:nvPicPr>
          <p:cNvPr id="12" name="Afbeelding 11"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
        <p:nvSpPr>
          <p:cNvPr id="14"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859152219"/>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1.png"/><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6.xml"/><Relationship Id="rId18" Type="http://schemas.openxmlformats.org/officeDocument/2006/relationships/slideLayout" Target="../slideLayouts/slideLayout51.xml"/><Relationship Id="rId26" Type="http://schemas.openxmlformats.org/officeDocument/2006/relationships/slideLayout" Target="../slideLayouts/slideLayout59.xml"/><Relationship Id="rId3" Type="http://schemas.openxmlformats.org/officeDocument/2006/relationships/slideLayout" Target="../slideLayouts/slideLayout36.xml"/><Relationship Id="rId21" Type="http://schemas.openxmlformats.org/officeDocument/2006/relationships/slideLayout" Target="../slideLayouts/slideLayout54.xml"/><Relationship Id="rId34" Type="http://schemas.openxmlformats.org/officeDocument/2006/relationships/theme" Target="../theme/theme2.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5" Type="http://schemas.openxmlformats.org/officeDocument/2006/relationships/slideLayout" Target="../slideLayouts/slideLayout58.xml"/><Relationship Id="rId33" Type="http://schemas.openxmlformats.org/officeDocument/2006/relationships/slideLayout" Target="../slideLayouts/slideLayout66.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20" Type="http://schemas.openxmlformats.org/officeDocument/2006/relationships/slideLayout" Target="../slideLayouts/slideLayout53.xml"/><Relationship Id="rId29" Type="http://schemas.openxmlformats.org/officeDocument/2006/relationships/slideLayout" Target="../slideLayouts/slideLayout62.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24" Type="http://schemas.openxmlformats.org/officeDocument/2006/relationships/slideLayout" Target="../slideLayouts/slideLayout57.xml"/><Relationship Id="rId32" Type="http://schemas.openxmlformats.org/officeDocument/2006/relationships/slideLayout" Target="../slideLayouts/slideLayout65.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23" Type="http://schemas.openxmlformats.org/officeDocument/2006/relationships/slideLayout" Target="../slideLayouts/slideLayout56.xml"/><Relationship Id="rId28" Type="http://schemas.openxmlformats.org/officeDocument/2006/relationships/slideLayout" Target="../slideLayouts/slideLayout61.xml"/><Relationship Id="rId10" Type="http://schemas.openxmlformats.org/officeDocument/2006/relationships/slideLayout" Target="../slideLayouts/slideLayout43.xml"/><Relationship Id="rId19" Type="http://schemas.openxmlformats.org/officeDocument/2006/relationships/slideLayout" Target="../slideLayouts/slideLayout52.xml"/><Relationship Id="rId31" Type="http://schemas.openxmlformats.org/officeDocument/2006/relationships/slideLayout" Target="../slideLayouts/slideLayout64.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 Id="rId22" Type="http://schemas.openxmlformats.org/officeDocument/2006/relationships/slideLayout" Target="../slideLayouts/slideLayout55.xml"/><Relationship Id="rId27" Type="http://schemas.openxmlformats.org/officeDocument/2006/relationships/slideLayout" Target="../slideLayouts/slideLayout60.xml"/><Relationship Id="rId30" Type="http://schemas.openxmlformats.org/officeDocument/2006/relationships/slideLayout" Target="../slideLayouts/slideLayout63.xml"/><Relationship Id="rId35" Type="http://schemas.openxmlformats.org/officeDocument/2006/relationships/image" Target="../media/image1.png"/><Relationship Id="rId8" Type="http://schemas.openxmlformats.org/officeDocument/2006/relationships/slideLayout" Target="../slideLayouts/slideLayout41.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79.xml"/><Relationship Id="rId18" Type="http://schemas.openxmlformats.org/officeDocument/2006/relationships/slideLayout" Target="../slideLayouts/slideLayout84.xml"/><Relationship Id="rId26" Type="http://schemas.openxmlformats.org/officeDocument/2006/relationships/slideLayout" Target="../slideLayouts/slideLayout92.xml"/><Relationship Id="rId3" Type="http://schemas.openxmlformats.org/officeDocument/2006/relationships/slideLayout" Target="../slideLayouts/slideLayout69.xml"/><Relationship Id="rId21" Type="http://schemas.openxmlformats.org/officeDocument/2006/relationships/slideLayout" Target="../slideLayouts/slideLayout87.xml"/><Relationship Id="rId34" Type="http://schemas.openxmlformats.org/officeDocument/2006/relationships/theme" Target="../theme/theme3.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17" Type="http://schemas.openxmlformats.org/officeDocument/2006/relationships/slideLayout" Target="../slideLayouts/slideLayout83.xml"/><Relationship Id="rId25" Type="http://schemas.openxmlformats.org/officeDocument/2006/relationships/slideLayout" Target="../slideLayouts/slideLayout91.xml"/><Relationship Id="rId33" Type="http://schemas.openxmlformats.org/officeDocument/2006/relationships/slideLayout" Target="../slideLayouts/slideLayout99.xml"/><Relationship Id="rId2" Type="http://schemas.openxmlformats.org/officeDocument/2006/relationships/slideLayout" Target="../slideLayouts/slideLayout68.xml"/><Relationship Id="rId16" Type="http://schemas.openxmlformats.org/officeDocument/2006/relationships/slideLayout" Target="../slideLayouts/slideLayout82.xml"/><Relationship Id="rId20" Type="http://schemas.openxmlformats.org/officeDocument/2006/relationships/slideLayout" Target="../slideLayouts/slideLayout86.xml"/><Relationship Id="rId29" Type="http://schemas.openxmlformats.org/officeDocument/2006/relationships/slideLayout" Target="../slideLayouts/slideLayout95.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24" Type="http://schemas.openxmlformats.org/officeDocument/2006/relationships/slideLayout" Target="../slideLayouts/slideLayout90.xml"/><Relationship Id="rId32" Type="http://schemas.openxmlformats.org/officeDocument/2006/relationships/slideLayout" Target="../slideLayouts/slideLayout98.xml"/><Relationship Id="rId5" Type="http://schemas.openxmlformats.org/officeDocument/2006/relationships/slideLayout" Target="../slideLayouts/slideLayout71.xml"/><Relationship Id="rId15" Type="http://schemas.openxmlformats.org/officeDocument/2006/relationships/slideLayout" Target="../slideLayouts/slideLayout81.xml"/><Relationship Id="rId23" Type="http://schemas.openxmlformats.org/officeDocument/2006/relationships/slideLayout" Target="../slideLayouts/slideLayout89.xml"/><Relationship Id="rId28" Type="http://schemas.openxmlformats.org/officeDocument/2006/relationships/slideLayout" Target="../slideLayouts/slideLayout94.xml"/><Relationship Id="rId10" Type="http://schemas.openxmlformats.org/officeDocument/2006/relationships/slideLayout" Target="../slideLayouts/slideLayout76.xml"/><Relationship Id="rId19" Type="http://schemas.openxmlformats.org/officeDocument/2006/relationships/slideLayout" Target="../slideLayouts/slideLayout85.xml"/><Relationship Id="rId31" Type="http://schemas.openxmlformats.org/officeDocument/2006/relationships/slideLayout" Target="../slideLayouts/slideLayout97.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slideLayout" Target="../slideLayouts/slideLayout80.xml"/><Relationship Id="rId22" Type="http://schemas.openxmlformats.org/officeDocument/2006/relationships/slideLayout" Target="../slideLayouts/slideLayout88.xml"/><Relationship Id="rId27" Type="http://schemas.openxmlformats.org/officeDocument/2006/relationships/slideLayout" Target="../slideLayouts/slideLayout93.xml"/><Relationship Id="rId30" Type="http://schemas.openxmlformats.org/officeDocument/2006/relationships/slideLayout" Target="../slideLayouts/slideLayout96.xml"/><Relationship Id="rId35" Type="http://schemas.openxmlformats.org/officeDocument/2006/relationships/image" Target="../media/image1.png"/><Relationship Id="rId8" Type="http://schemas.openxmlformats.org/officeDocument/2006/relationships/slideLayout" Target="../slideLayouts/slideLayout74.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12.xml"/><Relationship Id="rId18" Type="http://schemas.openxmlformats.org/officeDocument/2006/relationships/slideLayout" Target="../slideLayouts/slideLayout117.xml"/><Relationship Id="rId26" Type="http://schemas.openxmlformats.org/officeDocument/2006/relationships/slideLayout" Target="../slideLayouts/slideLayout125.xml"/><Relationship Id="rId3" Type="http://schemas.openxmlformats.org/officeDocument/2006/relationships/slideLayout" Target="../slideLayouts/slideLayout102.xml"/><Relationship Id="rId21" Type="http://schemas.openxmlformats.org/officeDocument/2006/relationships/slideLayout" Target="../slideLayouts/slideLayout120.xml"/><Relationship Id="rId34" Type="http://schemas.openxmlformats.org/officeDocument/2006/relationships/theme" Target="../theme/theme4.xml"/><Relationship Id="rId7" Type="http://schemas.openxmlformats.org/officeDocument/2006/relationships/slideLayout" Target="../slideLayouts/slideLayout106.xml"/><Relationship Id="rId12" Type="http://schemas.openxmlformats.org/officeDocument/2006/relationships/slideLayout" Target="../slideLayouts/slideLayout111.xml"/><Relationship Id="rId17" Type="http://schemas.openxmlformats.org/officeDocument/2006/relationships/slideLayout" Target="../slideLayouts/slideLayout116.xml"/><Relationship Id="rId25" Type="http://schemas.openxmlformats.org/officeDocument/2006/relationships/slideLayout" Target="../slideLayouts/slideLayout124.xml"/><Relationship Id="rId33" Type="http://schemas.openxmlformats.org/officeDocument/2006/relationships/slideLayout" Target="../slideLayouts/slideLayout132.xml"/><Relationship Id="rId2" Type="http://schemas.openxmlformats.org/officeDocument/2006/relationships/slideLayout" Target="../slideLayouts/slideLayout101.xml"/><Relationship Id="rId16" Type="http://schemas.openxmlformats.org/officeDocument/2006/relationships/slideLayout" Target="../slideLayouts/slideLayout115.xml"/><Relationship Id="rId20" Type="http://schemas.openxmlformats.org/officeDocument/2006/relationships/slideLayout" Target="../slideLayouts/slideLayout119.xml"/><Relationship Id="rId29" Type="http://schemas.openxmlformats.org/officeDocument/2006/relationships/slideLayout" Target="../slideLayouts/slideLayout128.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24" Type="http://schemas.openxmlformats.org/officeDocument/2006/relationships/slideLayout" Target="../slideLayouts/slideLayout123.xml"/><Relationship Id="rId32" Type="http://schemas.openxmlformats.org/officeDocument/2006/relationships/slideLayout" Target="../slideLayouts/slideLayout131.xml"/><Relationship Id="rId5" Type="http://schemas.openxmlformats.org/officeDocument/2006/relationships/slideLayout" Target="../slideLayouts/slideLayout104.xml"/><Relationship Id="rId15" Type="http://schemas.openxmlformats.org/officeDocument/2006/relationships/slideLayout" Target="../slideLayouts/slideLayout114.xml"/><Relationship Id="rId23" Type="http://schemas.openxmlformats.org/officeDocument/2006/relationships/slideLayout" Target="../slideLayouts/slideLayout122.xml"/><Relationship Id="rId28" Type="http://schemas.openxmlformats.org/officeDocument/2006/relationships/slideLayout" Target="../slideLayouts/slideLayout127.xml"/><Relationship Id="rId10" Type="http://schemas.openxmlformats.org/officeDocument/2006/relationships/slideLayout" Target="../slideLayouts/slideLayout109.xml"/><Relationship Id="rId19" Type="http://schemas.openxmlformats.org/officeDocument/2006/relationships/slideLayout" Target="../slideLayouts/slideLayout118.xml"/><Relationship Id="rId31" Type="http://schemas.openxmlformats.org/officeDocument/2006/relationships/slideLayout" Target="../slideLayouts/slideLayout130.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slideLayout" Target="../slideLayouts/slideLayout113.xml"/><Relationship Id="rId22" Type="http://schemas.openxmlformats.org/officeDocument/2006/relationships/slideLayout" Target="../slideLayouts/slideLayout121.xml"/><Relationship Id="rId27" Type="http://schemas.openxmlformats.org/officeDocument/2006/relationships/slideLayout" Target="../slideLayouts/slideLayout126.xml"/><Relationship Id="rId30" Type="http://schemas.openxmlformats.org/officeDocument/2006/relationships/slideLayout" Target="../slideLayouts/slideLayout129.xml"/><Relationship Id="rId35" Type="http://schemas.openxmlformats.org/officeDocument/2006/relationships/image" Target="../media/image1.png"/><Relationship Id="rId8" Type="http://schemas.openxmlformats.org/officeDocument/2006/relationships/slideLayout" Target="../slideLayouts/slideLayout107.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45.xml"/><Relationship Id="rId18" Type="http://schemas.openxmlformats.org/officeDocument/2006/relationships/slideLayout" Target="../slideLayouts/slideLayout150.xml"/><Relationship Id="rId26" Type="http://schemas.openxmlformats.org/officeDocument/2006/relationships/slideLayout" Target="../slideLayouts/slideLayout158.xml"/><Relationship Id="rId21" Type="http://schemas.openxmlformats.org/officeDocument/2006/relationships/slideLayout" Target="../slideLayouts/slideLayout153.xml"/><Relationship Id="rId34" Type="http://schemas.openxmlformats.org/officeDocument/2006/relationships/slideLayout" Target="../slideLayouts/slideLayout166.xml"/><Relationship Id="rId7" Type="http://schemas.openxmlformats.org/officeDocument/2006/relationships/slideLayout" Target="../slideLayouts/slideLayout139.xml"/><Relationship Id="rId12" Type="http://schemas.openxmlformats.org/officeDocument/2006/relationships/slideLayout" Target="../slideLayouts/slideLayout144.xml"/><Relationship Id="rId17" Type="http://schemas.openxmlformats.org/officeDocument/2006/relationships/slideLayout" Target="../slideLayouts/slideLayout149.xml"/><Relationship Id="rId25" Type="http://schemas.openxmlformats.org/officeDocument/2006/relationships/slideLayout" Target="../slideLayouts/slideLayout157.xml"/><Relationship Id="rId33" Type="http://schemas.openxmlformats.org/officeDocument/2006/relationships/slideLayout" Target="../slideLayouts/slideLayout165.xml"/><Relationship Id="rId38" Type="http://schemas.openxmlformats.org/officeDocument/2006/relationships/image" Target="../media/image1.png"/><Relationship Id="rId2" Type="http://schemas.openxmlformats.org/officeDocument/2006/relationships/slideLayout" Target="../slideLayouts/slideLayout134.xml"/><Relationship Id="rId16" Type="http://schemas.openxmlformats.org/officeDocument/2006/relationships/slideLayout" Target="../slideLayouts/slideLayout148.xml"/><Relationship Id="rId20" Type="http://schemas.openxmlformats.org/officeDocument/2006/relationships/slideLayout" Target="../slideLayouts/slideLayout152.xml"/><Relationship Id="rId29" Type="http://schemas.openxmlformats.org/officeDocument/2006/relationships/slideLayout" Target="../slideLayouts/slideLayout161.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24" Type="http://schemas.openxmlformats.org/officeDocument/2006/relationships/slideLayout" Target="../slideLayouts/slideLayout156.xml"/><Relationship Id="rId32" Type="http://schemas.openxmlformats.org/officeDocument/2006/relationships/slideLayout" Target="../slideLayouts/slideLayout164.xml"/><Relationship Id="rId37" Type="http://schemas.openxmlformats.org/officeDocument/2006/relationships/theme" Target="../theme/theme5.xml"/><Relationship Id="rId5" Type="http://schemas.openxmlformats.org/officeDocument/2006/relationships/slideLayout" Target="../slideLayouts/slideLayout137.xml"/><Relationship Id="rId15" Type="http://schemas.openxmlformats.org/officeDocument/2006/relationships/slideLayout" Target="../slideLayouts/slideLayout147.xml"/><Relationship Id="rId23" Type="http://schemas.openxmlformats.org/officeDocument/2006/relationships/slideLayout" Target="../slideLayouts/slideLayout155.xml"/><Relationship Id="rId28" Type="http://schemas.openxmlformats.org/officeDocument/2006/relationships/slideLayout" Target="../slideLayouts/slideLayout160.xml"/><Relationship Id="rId36" Type="http://schemas.openxmlformats.org/officeDocument/2006/relationships/slideLayout" Target="../slideLayouts/slideLayout168.xml"/><Relationship Id="rId10" Type="http://schemas.openxmlformats.org/officeDocument/2006/relationships/slideLayout" Target="../slideLayouts/slideLayout142.xml"/><Relationship Id="rId19" Type="http://schemas.openxmlformats.org/officeDocument/2006/relationships/slideLayout" Target="../slideLayouts/slideLayout151.xml"/><Relationship Id="rId31" Type="http://schemas.openxmlformats.org/officeDocument/2006/relationships/slideLayout" Target="../slideLayouts/slideLayout163.xml"/><Relationship Id="rId4" Type="http://schemas.openxmlformats.org/officeDocument/2006/relationships/slideLayout" Target="../slideLayouts/slideLayout136.xml"/><Relationship Id="rId9" Type="http://schemas.openxmlformats.org/officeDocument/2006/relationships/slideLayout" Target="../slideLayouts/slideLayout141.xml"/><Relationship Id="rId14" Type="http://schemas.openxmlformats.org/officeDocument/2006/relationships/slideLayout" Target="../slideLayouts/slideLayout146.xml"/><Relationship Id="rId22" Type="http://schemas.openxmlformats.org/officeDocument/2006/relationships/slideLayout" Target="../slideLayouts/slideLayout154.xml"/><Relationship Id="rId27" Type="http://schemas.openxmlformats.org/officeDocument/2006/relationships/slideLayout" Target="../slideLayouts/slideLayout159.xml"/><Relationship Id="rId30" Type="http://schemas.openxmlformats.org/officeDocument/2006/relationships/slideLayout" Target="../slideLayouts/slideLayout162.xml"/><Relationship Id="rId35" Type="http://schemas.openxmlformats.org/officeDocument/2006/relationships/slideLayout" Target="../slideLayouts/slideLayout167.xml"/><Relationship Id="rId8" Type="http://schemas.openxmlformats.org/officeDocument/2006/relationships/slideLayout" Target="../slideLayouts/slideLayout140.xml"/><Relationship Id="rId3" Type="http://schemas.openxmlformats.org/officeDocument/2006/relationships/slideLayout" Target="../slideLayouts/slideLayout1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0" tIns="0" rIns="0" bIns="0" rtlCol="0" anchor="t"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0" tIns="0" rIns="0" bIns="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15" name="Tijdelijke aanduiding voor dianummer 5"/>
          <p:cNvSpPr>
            <a:spLocks noGrp="1"/>
          </p:cNvSpPr>
          <p:nvPr>
            <p:ph type="sldNum" sz="quarter" idx="4"/>
          </p:nvPr>
        </p:nvSpPr>
        <p:spPr>
          <a:xfrm>
            <a:off x="6553199" y="6324831"/>
            <a:ext cx="5005389" cy="322075"/>
          </a:xfrm>
          <a:prstGeom prst="rect">
            <a:avLst/>
          </a:prstGeom>
        </p:spPr>
        <p:txBody>
          <a:bodyPr vert="horz" lIns="0" tIns="0" rIns="0" bIns="0" rtlCol="0" anchor="ctr" anchorCtr="0"/>
          <a:lstStyle>
            <a:lvl1pPr algn="r">
              <a:defRPr sz="800">
                <a:solidFill>
                  <a:schemeClr val="bg1">
                    <a:lumMod val="65000"/>
                  </a:schemeClr>
                </a:solidFill>
              </a:defRPr>
            </a:lvl1pPr>
          </a:lstStyle>
          <a:p>
            <a:fld id="{10A0A6AF-03C5-477E-939A-E28F7E7F05EA}" type="slidenum">
              <a:rPr lang="nl-NL" smtClean="0"/>
              <a:pPr/>
              <a:t>‹nr.›</a:t>
            </a:fld>
            <a:endParaRPr lang="nl-NL" dirty="0"/>
          </a:p>
        </p:txBody>
      </p:sp>
      <p:pic>
        <p:nvPicPr>
          <p:cNvPr id="8" name="Afbeelding 7" descr="RO_vervolgpagina_Logo_2_RGB_pos__aangepast.png"/>
          <p:cNvPicPr>
            <a:picLocks noChangeAspect="1"/>
          </p:cNvPicPr>
          <p:nvPr/>
        </p:nvPicPr>
        <p:blipFill>
          <a:blip r:embed="rId35"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3324857711"/>
      </p:ext>
    </p:extLst>
  </p:cSld>
  <p:clrMap bg1="lt1" tx1="dk1" bg2="lt2" tx2="dk2" accent1="accent1" accent2="accent2" accent3="accent3" accent4="accent4" accent5="accent5" accent6="accent6" hlink="hlink" folHlink="folHlink"/>
  <p:sldLayoutIdLst>
    <p:sldLayoutId id="2147483858" r:id="rId1"/>
    <p:sldLayoutId id="2147484450" r:id="rId2"/>
    <p:sldLayoutId id="2147483856" r:id="rId3"/>
    <p:sldLayoutId id="2147483862" r:id="rId4"/>
    <p:sldLayoutId id="2147483863" r:id="rId5"/>
    <p:sldLayoutId id="2147484453" r:id="rId6"/>
    <p:sldLayoutId id="2147484451" r:id="rId7"/>
    <p:sldLayoutId id="2147484452" r:id="rId8"/>
    <p:sldLayoutId id="2147483865" r:id="rId9"/>
    <p:sldLayoutId id="2147484449" r:id="rId10"/>
    <p:sldLayoutId id="2147483866" r:id="rId11"/>
    <p:sldLayoutId id="2147484448" r:id="rId12"/>
    <p:sldLayoutId id="2147483868" r:id="rId13"/>
    <p:sldLayoutId id="2147483869" r:id="rId14"/>
    <p:sldLayoutId id="2147483870" r:id="rId15"/>
    <p:sldLayoutId id="2147483871" r:id="rId16"/>
    <p:sldLayoutId id="2147483872" r:id="rId17"/>
    <p:sldLayoutId id="2147483873" r:id="rId18"/>
    <p:sldLayoutId id="2147483874" r:id="rId19"/>
    <p:sldLayoutId id="2147483876" r:id="rId20"/>
    <p:sldLayoutId id="2147483879" r:id="rId21"/>
    <p:sldLayoutId id="2147483880" r:id="rId22"/>
    <p:sldLayoutId id="2147483881" r:id="rId23"/>
    <p:sldLayoutId id="2147483882" r:id="rId24"/>
    <p:sldLayoutId id="2147483883" r:id="rId25"/>
    <p:sldLayoutId id="2147483884" r:id="rId26"/>
    <p:sldLayoutId id="2147483885" r:id="rId27"/>
    <p:sldLayoutId id="2147483886" r:id="rId28"/>
    <p:sldLayoutId id="2147483888" r:id="rId29"/>
    <p:sldLayoutId id="2147483889" r:id="rId30"/>
    <p:sldLayoutId id="2147483890" r:id="rId31"/>
    <p:sldLayoutId id="2147483891" r:id="rId32"/>
    <p:sldLayoutId id="2147483892" r:id="rId33"/>
  </p:sldLayoutIdLst>
  <p:hf hdr="0"/>
  <p:txStyles>
    <p:titleStyle>
      <a:lvl1pPr algn="l" defTabSz="914400" rtl="0" eaLnBrk="1" latinLnBrk="0" hangingPunct="1">
        <a:lnSpc>
          <a:spcPct val="90000"/>
        </a:lnSpc>
        <a:spcBef>
          <a:spcPct val="0"/>
        </a:spcBef>
        <a:buNone/>
        <a:defRPr sz="3600" b="0" kern="1200" baseline="0">
          <a:solidFill>
            <a:srgbClr val="017BC6"/>
          </a:solidFill>
          <a:latin typeface="+mj-lt"/>
          <a:ea typeface="+mj-ea"/>
          <a:cs typeface="+mj-cs"/>
        </a:defRPr>
      </a:lvl1pPr>
    </p:titleStyle>
    <p:bodyStyle>
      <a:lvl1pPr marL="316800" indent="-316800" algn="l" defTabSz="914400" rtl="0" eaLnBrk="1" latinLnBrk="0" hangingPunct="1">
        <a:lnSpc>
          <a:spcPct val="90000"/>
        </a:lnSpc>
        <a:spcBef>
          <a:spcPts val="1200"/>
        </a:spcBef>
        <a:buClr>
          <a:srgbClr val="017BC6"/>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rgbClr val="017BC6"/>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rgbClr val="017BC6"/>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rgbClr val="017BC6"/>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rgbClr val="017BC6"/>
        </a:buClr>
        <a:buFont typeface="Verdana" panose="020B0604030504040204" pitchFamily="34" charset="0"/>
        <a:buChar char="–"/>
        <a:defRPr sz="1600" kern="1200">
          <a:solidFill>
            <a:srgbClr val="017BC6"/>
          </a:solidFill>
          <a:latin typeface="+mn-lt"/>
          <a:ea typeface="+mn-ea"/>
          <a:cs typeface="+mn-cs"/>
        </a:defRPr>
      </a:lvl5pPr>
      <a:lvl6pPr marL="1890000" indent="-316800" algn="l" defTabSz="914400" rtl="0" eaLnBrk="1" latinLnBrk="0" hangingPunct="1">
        <a:lnSpc>
          <a:spcPct val="90000"/>
        </a:lnSpc>
        <a:spcBef>
          <a:spcPts val="600"/>
        </a:spcBef>
        <a:buClr>
          <a:srgbClr val="017BC6"/>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rgbClr val="017BC6"/>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userDrawn="1">
          <p15:clr>
            <a:srgbClr val="F26B43"/>
          </p15:clr>
        </p15:guide>
        <p15:guide id="8" orient="horz" pos="3919" userDrawn="1">
          <p15:clr>
            <a:srgbClr val="F26B43"/>
          </p15:clr>
        </p15:guide>
        <p15:guide id="9" pos="3840" userDrawn="1">
          <p15:clr>
            <a:srgbClr val="F26B43"/>
          </p15:clr>
        </p15:guide>
        <p15:guide id="10" orient="horz" pos="2159" userDrawn="1">
          <p15:clr>
            <a:srgbClr val="F26B43"/>
          </p15:clr>
        </p15:guide>
        <p15:guide id="11" pos="400" userDrawn="1">
          <p15:clr>
            <a:srgbClr val="F26B43"/>
          </p15:clr>
        </p15:guide>
        <p15:guide id="12" pos="4128" userDrawn="1">
          <p15:clr>
            <a:srgbClr val="F26B43"/>
          </p15:clr>
        </p15:guide>
        <p15:guide id="13" pos="3552" userDrawn="1">
          <p15:clr>
            <a:srgbClr val="F26B43"/>
          </p15:clr>
        </p15:guide>
        <p15:guide id="14" orient="horz" pos="1275" userDrawn="1">
          <p15:clr>
            <a:srgbClr val="F26B43"/>
          </p15:clr>
        </p15:guide>
        <p15:guide id="15" orient="horz" pos="1434" userDrawn="1">
          <p15:clr>
            <a:srgbClr val="F26B43"/>
          </p15:clr>
        </p15:guide>
        <p15:guide id="16" pos="461" userDrawn="1">
          <p15:clr>
            <a:srgbClr val="F26B43"/>
          </p15:clr>
        </p15:guide>
        <p15:guide id="17" orient="horz" pos="663"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0" tIns="0" rIns="0" bIns="0" rtlCol="0" anchor="t"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0" tIns="0" rIns="0" bIns="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15" name="Tijdelijke aanduiding voor dianummer 5"/>
          <p:cNvSpPr>
            <a:spLocks noGrp="1"/>
          </p:cNvSpPr>
          <p:nvPr>
            <p:ph type="sldNum" sz="quarter" idx="4"/>
          </p:nvPr>
        </p:nvSpPr>
        <p:spPr>
          <a:xfrm>
            <a:off x="6553199" y="6324831"/>
            <a:ext cx="5005389" cy="322075"/>
          </a:xfrm>
          <a:prstGeom prst="rect">
            <a:avLst/>
          </a:prstGeom>
        </p:spPr>
        <p:txBody>
          <a:bodyPr vert="horz" lIns="0" tIns="0" rIns="0" bIns="0" rtlCol="0" anchor="ctr" anchorCtr="0"/>
          <a:lstStyle>
            <a:lvl1pPr algn="r">
              <a:defRPr sz="800">
                <a:solidFill>
                  <a:schemeClr val="bg1">
                    <a:lumMod val="65000"/>
                  </a:schemeClr>
                </a:solidFill>
              </a:defRPr>
            </a:lvl1pPr>
          </a:lstStyle>
          <a:p>
            <a:fld id="{10A0A6AF-03C5-477E-939A-E28F7E7F05EA}" type="slidenum">
              <a:rPr lang="nl-NL" smtClean="0"/>
              <a:pPr/>
              <a:t>‹nr.›</a:t>
            </a:fld>
            <a:endParaRPr lang="nl-NL" dirty="0"/>
          </a:p>
        </p:txBody>
      </p:sp>
      <p:pic>
        <p:nvPicPr>
          <p:cNvPr id="8" name="Afbeelding 7" descr="RO_vervolgpagina_Logo_2_RGB_pos__aangepast.png"/>
          <p:cNvPicPr>
            <a:picLocks noChangeAspect="1"/>
          </p:cNvPicPr>
          <p:nvPr/>
        </p:nvPicPr>
        <p:blipFill>
          <a:blip r:embed="rId35"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2217038990"/>
      </p:ext>
    </p:extLst>
  </p:cSld>
  <p:clrMap bg1="lt1" tx1="dk1" bg2="lt2" tx2="dk2" accent1="accent1" accent2="accent2" accent3="accent3" accent4="accent4" accent5="accent5" accent6="accent6" hlink="hlink" folHlink="folHlink"/>
  <p:sldLayoutIdLst>
    <p:sldLayoutId id="2147484455" r:id="rId1"/>
    <p:sldLayoutId id="2147484457" r:id="rId2"/>
    <p:sldLayoutId id="2147484456" r:id="rId3"/>
    <p:sldLayoutId id="2147484458" r:id="rId4"/>
    <p:sldLayoutId id="2147484459" r:id="rId5"/>
    <p:sldLayoutId id="2147484460" r:id="rId6"/>
    <p:sldLayoutId id="2147484461" r:id="rId7"/>
    <p:sldLayoutId id="2147484462" r:id="rId8"/>
    <p:sldLayoutId id="2147484463" r:id="rId9"/>
    <p:sldLayoutId id="2147484464" r:id="rId10"/>
    <p:sldLayoutId id="2147484465" r:id="rId11"/>
    <p:sldLayoutId id="2147484466" r:id="rId12"/>
    <p:sldLayoutId id="2147484467" r:id="rId13"/>
    <p:sldLayoutId id="2147484468" r:id="rId14"/>
    <p:sldLayoutId id="2147484469" r:id="rId15"/>
    <p:sldLayoutId id="2147484470" r:id="rId16"/>
    <p:sldLayoutId id="2147484471" r:id="rId17"/>
    <p:sldLayoutId id="2147484472" r:id="rId18"/>
    <p:sldLayoutId id="2147484473" r:id="rId19"/>
    <p:sldLayoutId id="2147484474" r:id="rId20"/>
    <p:sldLayoutId id="2147484475" r:id="rId21"/>
    <p:sldLayoutId id="2147484476" r:id="rId22"/>
    <p:sldLayoutId id="2147484477" r:id="rId23"/>
    <p:sldLayoutId id="2147484478" r:id="rId24"/>
    <p:sldLayoutId id="2147484479" r:id="rId25"/>
    <p:sldLayoutId id="2147484480" r:id="rId26"/>
    <p:sldLayoutId id="2147484481" r:id="rId27"/>
    <p:sldLayoutId id="2147484482" r:id="rId28"/>
    <p:sldLayoutId id="2147484483" r:id="rId29"/>
    <p:sldLayoutId id="2147484484" r:id="rId30"/>
    <p:sldLayoutId id="2147484485" r:id="rId31"/>
    <p:sldLayoutId id="2147484486" r:id="rId32"/>
    <p:sldLayoutId id="2147484487" r:id="rId33"/>
  </p:sldLayoutIdLst>
  <p:hf hdr="0"/>
  <p:txStyles>
    <p:titleStyle>
      <a:lvl1pPr algn="l" defTabSz="914400" rtl="0" eaLnBrk="1" latinLnBrk="0" hangingPunct="1">
        <a:lnSpc>
          <a:spcPct val="90000"/>
        </a:lnSpc>
        <a:spcBef>
          <a:spcPct val="0"/>
        </a:spcBef>
        <a:buNone/>
        <a:defRPr sz="3600" b="0" kern="1200" baseline="0">
          <a:solidFill>
            <a:srgbClr val="DD6803"/>
          </a:solidFill>
          <a:latin typeface="+mj-lt"/>
          <a:ea typeface="+mj-ea"/>
          <a:cs typeface="+mj-cs"/>
        </a:defRPr>
      </a:lvl1pPr>
    </p:titleStyle>
    <p:bodyStyle>
      <a:lvl1pPr marL="316800" indent="-316800" algn="l" defTabSz="914400" rtl="0" eaLnBrk="1" latinLnBrk="0" hangingPunct="1">
        <a:lnSpc>
          <a:spcPct val="90000"/>
        </a:lnSpc>
        <a:spcBef>
          <a:spcPts val="1200"/>
        </a:spcBef>
        <a:buClr>
          <a:srgbClr val="DD6803"/>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rgbClr val="DD6803"/>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rgbClr val="DD6803"/>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rgbClr val="DD6803"/>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rgbClr val="DD6803"/>
        </a:buClr>
        <a:buFont typeface="Verdana" panose="020B0604030504040204" pitchFamily="34" charset="0"/>
        <a:buChar char="–"/>
        <a:defRPr sz="1600" kern="1200">
          <a:solidFill>
            <a:srgbClr val="DD6803"/>
          </a:solidFill>
          <a:latin typeface="+mn-lt"/>
          <a:ea typeface="+mn-ea"/>
          <a:cs typeface="+mn-cs"/>
        </a:defRPr>
      </a:lvl5pPr>
      <a:lvl6pPr marL="1890000" indent="-316800" algn="l" defTabSz="914400" rtl="0" eaLnBrk="1" latinLnBrk="0" hangingPunct="1">
        <a:lnSpc>
          <a:spcPct val="90000"/>
        </a:lnSpc>
        <a:spcBef>
          <a:spcPts val="600"/>
        </a:spcBef>
        <a:buClr>
          <a:srgbClr val="DD6803"/>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Clr>
          <a:srgbClr val="DD6803"/>
        </a:buClr>
        <a:buSzPct val="25000"/>
        <a:buFont typeface="Verdana" panose="020B0604030504040204" pitchFamily="34" charset="0"/>
        <a:buChar char=" "/>
        <a:defRPr sz="1200" b="1" i="0" kern="1200">
          <a:solidFill>
            <a:srgbClr val="DD6803"/>
          </a:solidFill>
          <a:latin typeface="+mn-lt"/>
          <a:ea typeface="+mn-ea"/>
          <a:cs typeface="+mn-cs"/>
        </a:defRPr>
      </a:lvl7pPr>
      <a:lvl8pPr marL="72000" indent="-72000" algn="l" defTabSz="914400" rtl="0" eaLnBrk="1" latinLnBrk="0" hangingPunct="1">
        <a:lnSpc>
          <a:spcPct val="90000"/>
        </a:lnSpc>
        <a:spcBef>
          <a:spcPts val="600"/>
        </a:spcBef>
        <a:buClr>
          <a:srgbClr val="DD6803"/>
        </a:buClr>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rgbClr val="DD6803"/>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userDrawn="1">
          <p15:clr>
            <a:srgbClr val="F26B43"/>
          </p15:clr>
        </p15:guide>
        <p15:guide id="8" orient="horz" pos="3919" userDrawn="1">
          <p15:clr>
            <a:srgbClr val="F26B43"/>
          </p15:clr>
        </p15:guide>
        <p15:guide id="9" pos="3840" userDrawn="1">
          <p15:clr>
            <a:srgbClr val="F26B43"/>
          </p15:clr>
        </p15:guide>
        <p15:guide id="10" orient="horz" pos="2159" userDrawn="1">
          <p15:clr>
            <a:srgbClr val="F26B43"/>
          </p15:clr>
        </p15:guide>
        <p15:guide id="11" pos="400" userDrawn="1">
          <p15:clr>
            <a:srgbClr val="F26B43"/>
          </p15:clr>
        </p15:guide>
        <p15:guide id="12" pos="4128" userDrawn="1">
          <p15:clr>
            <a:srgbClr val="F26B43"/>
          </p15:clr>
        </p15:guide>
        <p15:guide id="13" pos="3552" userDrawn="1">
          <p15:clr>
            <a:srgbClr val="F26B43"/>
          </p15:clr>
        </p15:guide>
        <p15:guide id="14" orient="horz" pos="1275" userDrawn="1">
          <p15:clr>
            <a:srgbClr val="F26B43"/>
          </p15:clr>
        </p15:guide>
        <p15:guide id="15" orient="horz" pos="1434" userDrawn="1">
          <p15:clr>
            <a:srgbClr val="F26B43"/>
          </p15:clr>
        </p15:guide>
        <p15:guide id="16" pos="461" userDrawn="1">
          <p15:clr>
            <a:srgbClr val="F26B43"/>
          </p15:clr>
        </p15:guide>
        <p15:guide id="17" orient="horz" pos="663"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0" tIns="0" rIns="0" bIns="0" rtlCol="0" anchor="t"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0" tIns="0" rIns="0" bIns="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15" name="Tijdelijke aanduiding voor dianummer 5"/>
          <p:cNvSpPr>
            <a:spLocks noGrp="1"/>
          </p:cNvSpPr>
          <p:nvPr>
            <p:ph type="sldNum" sz="quarter" idx="4"/>
          </p:nvPr>
        </p:nvSpPr>
        <p:spPr>
          <a:xfrm>
            <a:off x="6553199" y="6324831"/>
            <a:ext cx="5005389" cy="322075"/>
          </a:xfrm>
          <a:prstGeom prst="rect">
            <a:avLst/>
          </a:prstGeom>
        </p:spPr>
        <p:txBody>
          <a:bodyPr vert="horz" lIns="0" tIns="0" rIns="0" bIns="0" rtlCol="0" anchor="ctr" anchorCtr="0"/>
          <a:lstStyle>
            <a:lvl1pPr algn="r">
              <a:defRPr sz="800">
                <a:solidFill>
                  <a:schemeClr val="bg1">
                    <a:lumMod val="65000"/>
                  </a:schemeClr>
                </a:solidFill>
              </a:defRPr>
            </a:lvl1pPr>
          </a:lstStyle>
          <a:p>
            <a:fld id="{10A0A6AF-03C5-477E-939A-E28F7E7F05EA}" type="slidenum">
              <a:rPr lang="nl-NL" smtClean="0"/>
              <a:pPr/>
              <a:t>‹nr.›</a:t>
            </a:fld>
            <a:endParaRPr lang="nl-NL" dirty="0"/>
          </a:p>
        </p:txBody>
      </p:sp>
      <p:pic>
        <p:nvPicPr>
          <p:cNvPr id="8" name="Afbeelding 7" descr="RO_vervolgpagina_Logo_2_RGB_pos__aangepast.png"/>
          <p:cNvPicPr>
            <a:picLocks noChangeAspect="1"/>
          </p:cNvPicPr>
          <p:nvPr/>
        </p:nvPicPr>
        <p:blipFill>
          <a:blip r:embed="rId35"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131728393"/>
      </p:ext>
    </p:extLst>
  </p:cSld>
  <p:clrMap bg1="lt1" tx1="dk1" bg2="lt2" tx2="dk2" accent1="accent1" accent2="accent2" accent3="accent3" accent4="accent4" accent5="accent5" accent6="accent6" hlink="hlink" folHlink="folHlink"/>
  <p:sldLayoutIdLst>
    <p:sldLayoutId id="2147484489" r:id="rId1"/>
    <p:sldLayoutId id="2147484491" r:id="rId2"/>
    <p:sldLayoutId id="2147484490" r:id="rId3"/>
    <p:sldLayoutId id="2147484492" r:id="rId4"/>
    <p:sldLayoutId id="2147484493" r:id="rId5"/>
    <p:sldLayoutId id="2147484494" r:id="rId6"/>
    <p:sldLayoutId id="2147484495" r:id="rId7"/>
    <p:sldLayoutId id="2147484496" r:id="rId8"/>
    <p:sldLayoutId id="2147484497" r:id="rId9"/>
    <p:sldLayoutId id="2147484498" r:id="rId10"/>
    <p:sldLayoutId id="2147484499" r:id="rId11"/>
    <p:sldLayoutId id="2147484500" r:id="rId12"/>
    <p:sldLayoutId id="2147484501" r:id="rId13"/>
    <p:sldLayoutId id="2147484502" r:id="rId14"/>
    <p:sldLayoutId id="2147484503" r:id="rId15"/>
    <p:sldLayoutId id="2147484504" r:id="rId16"/>
    <p:sldLayoutId id="2147484505" r:id="rId17"/>
    <p:sldLayoutId id="2147484506" r:id="rId18"/>
    <p:sldLayoutId id="2147484507" r:id="rId19"/>
    <p:sldLayoutId id="2147484508" r:id="rId20"/>
    <p:sldLayoutId id="2147484509" r:id="rId21"/>
    <p:sldLayoutId id="2147484510" r:id="rId22"/>
    <p:sldLayoutId id="2147484511" r:id="rId23"/>
    <p:sldLayoutId id="2147484512" r:id="rId24"/>
    <p:sldLayoutId id="2147484513" r:id="rId25"/>
    <p:sldLayoutId id="2147484514" r:id="rId26"/>
    <p:sldLayoutId id="2147484515" r:id="rId27"/>
    <p:sldLayoutId id="2147484516" r:id="rId28"/>
    <p:sldLayoutId id="2147484517" r:id="rId29"/>
    <p:sldLayoutId id="2147484518" r:id="rId30"/>
    <p:sldLayoutId id="2147484519" r:id="rId31"/>
    <p:sldLayoutId id="2147484520" r:id="rId32"/>
    <p:sldLayoutId id="2147484521" r:id="rId33"/>
  </p:sldLayoutIdLst>
  <p:hf hdr="0"/>
  <p:txStyles>
    <p:titleStyle>
      <a:lvl1pPr algn="l" defTabSz="914400" rtl="0" eaLnBrk="1" latinLnBrk="0" hangingPunct="1">
        <a:lnSpc>
          <a:spcPct val="90000"/>
        </a:lnSpc>
        <a:spcBef>
          <a:spcPct val="0"/>
        </a:spcBef>
        <a:buNone/>
        <a:defRPr sz="3600" b="0" kern="1200" baseline="0">
          <a:solidFill>
            <a:srgbClr val="737800"/>
          </a:solidFill>
          <a:latin typeface="+mj-lt"/>
          <a:ea typeface="+mj-ea"/>
          <a:cs typeface="+mj-cs"/>
        </a:defRPr>
      </a:lvl1pPr>
    </p:titleStyle>
    <p:bodyStyle>
      <a:lvl1pPr marL="316800" indent="-316800" algn="l" defTabSz="914400" rtl="0" eaLnBrk="1" latinLnBrk="0" hangingPunct="1">
        <a:lnSpc>
          <a:spcPct val="90000"/>
        </a:lnSpc>
        <a:spcBef>
          <a:spcPts val="1200"/>
        </a:spcBef>
        <a:buClr>
          <a:srgbClr val="737800"/>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rgbClr val="737800"/>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rgbClr val="737800"/>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rgbClr val="737800"/>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rgbClr val="737800"/>
        </a:buClr>
        <a:buFont typeface="Verdana" panose="020B0604030504040204" pitchFamily="34" charset="0"/>
        <a:buChar char="–"/>
        <a:defRPr sz="1600" kern="1200">
          <a:solidFill>
            <a:srgbClr val="737800"/>
          </a:solidFill>
          <a:latin typeface="+mn-lt"/>
          <a:ea typeface="+mn-ea"/>
          <a:cs typeface="+mn-cs"/>
        </a:defRPr>
      </a:lvl5pPr>
      <a:lvl6pPr marL="1890000" indent="-316800" algn="l" defTabSz="914400" rtl="0" eaLnBrk="1" latinLnBrk="0" hangingPunct="1">
        <a:lnSpc>
          <a:spcPct val="90000"/>
        </a:lnSpc>
        <a:spcBef>
          <a:spcPts val="600"/>
        </a:spcBef>
        <a:buClr>
          <a:srgbClr val="737800"/>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Clr>
          <a:srgbClr val="737800"/>
        </a:buClr>
        <a:buSzPct val="25000"/>
        <a:buFont typeface="Verdana" panose="020B0604030504040204" pitchFamily="34" charset="0"/>
        <a:buChar char=" "/>
        <a:defRPr sz="1200" b="1" i="0" kern="1200">
          <a:solidFill>
            <a:srgbClr val="737800"/>
          </a:solidFill>
          <a:latin typeface="+mn-lt"/>
          <a:ea typeface="+mn-ea"/>
          <a:cs typeface="+mn-cs"/>
        </a:defRPr>
      </a:lvl7pPr>
      <a:lvl8pPr marL="72000" indent="-72000" algn="l" defTabSz="914400" rtl="0" eaLnBrk="1" latinLnBrk="0" hangingPunct="1">
        <a:lnSpc>
          <a:spcPct val="90000"/>
        </a:lnSpc>
        <a:spcBef>
          <a:spcPts val="600"/>
        </a:spcBef>
        <a:buClr>
          <a:srgbClr val="737800"/>
        </a:buClr>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rgbClr val="737800"/>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userDrawn="1">
          <p15:clr>
            <a:srgbClr val="F26B43"/>
          </p15:clr>
        </p15:guide>
        <p15:guide id="8" orient="horz" pos="3919" userDrawn="1">
          <p15:clr>
            <a:srgbClr val="F26B43"/>
          </p15:clr>
        </p15:guide>
        <p15:guide id="9" pos="3840" userDrawn="1">
          <p15:clr>
            <a:srgbClr val="F26B43"/>
          </p15:clr>
        </p15:guide>
        <p15:guide id="10" orient="horz" pos="2159" userDrawn="1">
          <p15:clr>
            <a:srgbClr val="F26B43"/>
          </p15:clr>
        </p15:guide>
        <p15:guide id="11" pos="400" userDrawn="1">
          <p15:clr>
            <a:srgbClr val="F26B43"/>
          </p15:clr>
        </p15:guide>
        <p15:guide id="12" pos="4128" userDrawn="1">
          <p15:clr>
            <a:srgbClr val="F26B43"/>
          </p15:clr>
        </p15:guide>
        <p15:guide id="13" pos="3552" userDrawn="1">
          <p15:clr>
            <a:srgbClr val="F26B43"/>
          </p15:clr>
        </p15:guide>
        <p15:guide id="14" orient="horz" pos="1275" userDrawn="1">
          <p15:clr>
            <a:srgbClr val="F26B43"/>
          </p15:clr>
        </p15:guide>
        <p15:guide id="15" orient="horz" pos="1434" userDrawn="1">
          <p15:clr>
            <a:srgbClr val="F26B43"/>
          </p15:clr>
        </p15:guide>
        <p15:guide id="16" pos="461" userDrawn="1">
          <p15:clr>
            <a:srgbClr val="F26B43"/>
          </p15:clr>
        </p15:guide>
        <p15:guide id="17" orient="horz" pos="663"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0" tIns="0" rIns="0" bIns="0" rtlCol="0" anchor="t"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0" tIns="0" rIns="0" bIns="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15" name="Tijdelijke aanduiding voor dianummer 5"/>
          <p:cNvSpPr>
            <a:spLocks noGrp="1"/>
          </p:cNvSpPr>
          <p:nvPr>
            <p:ph type="sldNum" sz="quarter" idx="4"/>
          </p:nvPr>
        </p:nvSpPr>
        <p:spPr>
          <a:xfrm>
            <a:off x="6553199" y="6324831"/>
            <a:ext cx="5005389" cy="322075"/>
          </a:xfrm>
          <a:prstGeom prst="rect">
            <a:avLst/>
          </a:prstGeom>
        </p:spPr>
        <p:txBody>
          <a:bodyPr vert="horz" lIns="0" tIns="0" rIns="0" bIns="0" rtlCol="0" anchor="ctr" anchorCtr="0"/>
          <a:lstStyle>
            <a:lvl1pPr algn="r">
              <a:defRPr sz="800">
                <a:solidFill>
                  <a:schemeClr val="bg1">
                    <a:lumMod val="65000"/>
                  </a:schemeClr>
                </a:solidFill>
              </a:defRPr>
            </a:lvl1pPr>
          </a:lstStyle>
          <a:p>
            <a:fld id="{10A0A6AF-03C5-477E-939A-E28F7E7F05EA}" type="slidenum">
              <a:rPr lang="nl-NL" smtClean="0"/>
              <a:pPr/>
              <a:t>‹nr.›</a:t>
            </a:fld>
            <a:endParaRPr lang="nl-NL" dirty="0"/>
          </a:p>
        </p:txBody>
      </p:sp>
      <p:pic>
        <p:nvPicPr>
          <p:cNvPr id="8" name="Afbeelding 7" descr="RO_vervolgpagina_Logo_2_RGB_pos__aangepast.png"/>
          <p:cNvPicPr>
            <a:picLocks noChangeAspect="1"/>
          </p:cNvPicPr>
          <p:nvPr/>
        </p:nvPicPr>
        <p:blipFill>
          <a:blip r:embed="rId35"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3635276075"/>
      </p:ext>
    </p:extLst>
  </p:cSld>
  <p:clrMap bg1="lt1" tx1="dk1" bg2="lt2" tx2="dk2" accent1="accent1" accent2="accent2" accent3="accent3" accent4="accent4" accent5="accent5" accent6="accent6" hlink="hlink" folHlink="folHlink"/>
  <p:sldLayoutIdLst>
    <p:sldLayoutId id="2147484523" r:id="rId1"/>
    <p:sldLayoutId id="2147484525" r:id="rId2"/>
    <p:sldLayoutId id="2147484524" r:id="rId3"/>
    <p:sldLayoutId id="2147484526" r:id="rId4"/>
    <p:sldLayoutId id="2147484527" r:id="rId5"/>
    <p:sldLayoutId id="2147484528" r:id="rId6"/>
    <p:sldLayoutId id="2147484529" r:id="rId7"/>
    <p:sldLayoutId id="2147484530" r:id="rId8"/>
    <p:sldLayoutId id="2147484531" r:id="rId9"/>
    <p:sldLayoutId id="2147484532" r:id="rId10"/>
    <p:sldLayoutId id="2147484533" r:id="rId11"/>
    <p:sldLayoutId id="2147484534" r:id="rId12"/>
    <p:sldLayoutId id="2147484535" r:id="rId13"/>
    <p:sldLayoutId id="2147484536" r:id="rId14"/>
    <p:sldLayoutId id="2147484537" r:id="rId15"/>
    <p:sldLayoutId id="2147484538" r:id="rId16"/>
    <p:sldLayoutId id="2147484539" r:id="rId17"/>
    <p:sldLayoutId id="2147484540" r:id="rId18"/>
    <p:sldLayoutId id="2147484541" r:id="rId19"/>
    <p:sldLayoutId id="2147484542" r:id="rId20"/>
    <p:sldLayoutId id="2147484543" r:id="rId21"/>
    <p:sldLayoutId id="2147484544" r:id="rId22"/>
    <p:sldLayoutId id="2147484545" r:id="rId23"/>
    <p:sldLayoutId id="2147484546" r:id="rId24"/>
    <p:sldLayoutId id="2147484547" r:id="rId25"/>
    <p:sldLayoutId id="2147484548" r:id="rId26"/>
    <p:sldLayoutId id="2147484549" r:id="rId27"/>
    <p:sldLayoutId id="2147484550" r:id="rId28"/>
    <p:sldLayoutId id="2147484551" r:id="rId29"/>
    <p:sldLayoutId id="2147484552" r:id="rId30"/>
    <p:sldLayoutId id="2147484553" r:id="rId31"/>
    <p:sldLayoutId id="2147484554" r:id="rId32"/>
    <p:sldLayoutId id="2147484555" r:id="rId33"/>
  </p:sldLayoutIdLst>
  <p:hf hdr="0"/>
  <p:txStyles>
    <p:titleStyle>
      <a:lvl1pPr algn="l" defTabSz="914400" rtl="0" eaLnBrk="1" latinLnBrk="0" hangingPunct="1">
        <a:lnSpc>
          <a:spcPct val="90000"/>
        </a:lnSpc>
        <a:spcBef>
          <a:spcPct val="0"/>
        </a:spcBef>
        <a:buNone/>
        <a:defRPr sz="3600" b="0" kern="1200" baseline="0">
          <a:solidFill>
            <a:srgbClr val="AC791D"/>
          </a:solidFill>
          <a:latin typeface="+mj-lt"/>
          <a:ea typeface="+mj-ea"/>
          <a:cs typeface="+mj-cs"/>
        </a:defRPr>
      </a:lvl1pPr>
    </p:titleStyle>
    <p:bodyStyle>
      <a:lvl1pPr marL="316800" indent="-316800" algn="l" defTabSz="914400" rtl="0" eaLnBrk="1" latinLnBrk="0" hangingPunct="1">
        <a:lnSpc>
          <a:spcPct val="90000"/>
        </a:lnSpc>
        <a:spcBef>
          <a:spcPts val="1200"/>
        </a:spcBef>
        <a:buClr>
          <a:srgbClr val="AC791D"/>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rgbClr val="AC791D"/>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rgbClr val="AC791D"/>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rgbClr val="AC791D"/>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rgbClr val="AC791D"/>
        </a:buClr>
        <a:buFont typeface="Verdana" panose="020B0604030504040204" pitchFamily="34" charset="0"/>
        <a:buChar char="–"/>
        <a:defRPr sz="1600" kern="1200">
          <a:solidFill>
            <a:srgbClr val="AC791D"/>
          </a:solidFill>
          <a:latin typeface="+mn-lt"/>
          <a:ea typeface="+mn-ea"/>
          <a:cs typeface="+mn-cs"/>
        </a:defRPr>
      </a:lvl5pPr>
      <a:lvl6pPr marL="1890000" indent="-316800" algn="l" defTabSz="914400" rtl="0" eaLnBrk="1" latinLnBrk="0" hangingPunct="1">
        <a:lnSpc>
          <a:spcPct val="90000"/>
        </a:lnSpc>
        <a:spcBef>
          <a:spcPts val="600"/>
        </a:spcBef>
        <a:buClr>
          <a:srgbClr val="AC791D"/>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Clr>
          <a:srgbClr val="AC791D"/>
        </a:buClr>
        <a:buSzPct val="25000"/>
        <a:buFont typeface="Verdana" panose="020B0604030504040204" pitchFamily="34" charset="0"/>
        <a:buChar char=" "/>
        <a:defRPr sz="1200" b="1" i="0" kern="1200">
          <a:solidFill>
            <a:srgbClr val="AC791D"/>
          </a:solidFill>
          <a:latin typeface="+mn-lt"/>
          <a:ea typeface="+mn-ea"/>
          <a:cs typeface="+mn-cs"/>
        </a:defRPr>
      </a:lvl7pPr>
      <a:lvl8pPr marL="72000" indent="-72000" algn="l" defTabSz="914400" rtl="0" eaLnBrk="1" latinLnBrk="0" hangingPunct="1">
        <a:lnSpc>
          <a:spcPct val="90000"/>
        </a:lnSpc>
        <a:spcBef>
          <a:spcPts val="600"/>
        </a:spcBef>
        <a:buClr>
          <a:srgbClr val="AC791D"/>
        </a:buClr>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rgbClr val="AC791D"/>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userDrawn="1">
          <p15:clr>
            <a:srgbClr val="F26B43"/>
          </p15:clr>
        </p15:guide>
        <p15:guide id="8" orient="horz" pos="3919" userDrawn="1">
          <p15:clr>
            <a:srgbClr val="F26B43"/>
          </p15:clr>
        </p15:guide>
        <p15:guide id="9" pos="3840" userDrawn="1">
          <p15:clr>
            <a:srgbClr val="F26B43"/>
          </p15:clr>
        </p15:guide>
        <p15:guide id="10" orient="horz" pos="2159" userDrawn="1">
          <p15:clr>
            <a:srgbClr val="F26B43"/>
          </p15:clr>
        </p15:guide>
        <p15:guide id="11" pos="400" userDrawn="1">
          <p15:clr>
            <a:srgbClr val="F26B43"/>
          </p15:clr>
        </p15:guide>
        <p15:guide id="12" pos="4128" userDrawn="1">
          <p15:clr>
            <a:srgbClr val="F26B43"/>
          </p15:clr>
        </p15:guide>
        <p15:guide id="13" pos="3552" userDrawn="1">
          <p15:clr>
            <a:srgbClr val="F26B43"/>
          </p15:clr>
        </p15:guide>
        <p15:guide id="14" orient="horz" pos="1275" userDrawn="1">
          <p15:clr>
            <a:srgbClr val="F26B43"/>
          </p15:clr>
        </p15:guide>
        <p15:guide id="15" orient="horz" pos="1434" userDrawn="1">
          <p15:clr>
            <a:srgbClr val="F26B43"/>
          </p15:clr>
        </p15:guide>
        <p15:guide id="16" pos="461" userDrawn="1">
          <p15:clr>
            <a:srgbClr val="F26B43"/>
          </p15:clr>
        </p15:guide>
        <p15:guide id="17" orient="horz" pos="663"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0" tIns="0" rIns="0" bIns="0" rtlCol="0" anchor="t"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0" tIns="0" rIns="0" bIns="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15" name="Tijdelijke aanduiding voor dianummer 5"/>
          <p:cNvSpPr>
            <a:spLocks noGrp="1"/>
          </p:cNvSpPr>
          <p:nvPr>
            <p:ph type="sldNum" sz="quarter" idx="4"/>
          </p:nvPr>
        </p:nvSpPr>
        <p:spPr>
          <a:xfrm>
            <a:off x="6553199" y="6324831"/>
            <a:ext cx="5005389" cy="322075"/>
          </a:xfrm>
          <a:prstGeom prst="rect">
            <a:avLst/>
          </a:prstGeom>
        </p:spPr>
        <p:txBody>
          <a:bodyPr vert="horz" lIns="0" tIns="0" rIns="0" bIns="0" rtlCol="0" anchor="ctr" anchorCtr="0"/>
          <a:lstStyle>
            <a:lvl1pPr algn="r">
              <a:defRPr sz="800">
                <a:solidFill>
                  <a:schemeClr val="bg1">
                    <a:lumMod val="65000"/>
                  </a:schemeClr>
                </a:solidFill>
              </a:defRPr>
            </a:lvl1pPr>
          </a:lstStyle>
          <a:p>
            <a:fld id="{10A0A6AF-03C5-477E-939A-E28F7E7F05EA}" type="slidenum">
              <a:rPr lang="nl-NL" smtClean="0"/>
              <a:pPr/>
              <a:t>‹nr.›</a:t>
            </a:fld>
            <a:endParaRPr lang="nl-NL" dirty="0"/>
          </a:p>
        </p:txBody>
      </p:sp>
      <p:pic>
        <p:nvPicPr>
          <p:cNvPr id="8" name="Afbeelding 7" descr="RO_vervolgpagina_Logo_2_RGB_pos__aangepast.png"/>
          <p:cNvPicPr>
            <a:picLocks noChangeAspect="1"/>
          </p:cNvPicPr>
          <p:nvPr/>
        </p:nvPicPr>
        <p:blipFill>
          <a:blip r:embed="rId38"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2705395940"/>
      </p:ext>
    </p:extLst>
  </p:cSld>
  <p:clrMap bg1="lt1" tx1="dk1" bg2="lt2" tx2="dk2" accent1="accent1" accent2="accent2" accent3="accent3" accent4="accent4" accent5="accent5" accent6="accent6" hlink="hlink" folHlink="folHlink"/>
  <p:sldLayoutIdLst>
    <p:sldLayoutId id="2147484557" r:id="rId1"/>
    <p:sldLayoutId id="2147484559" r:id="rId2"/>
    <p:sldLayoutId id="2147484558" r:id="rId3"/>
    <p:sldLayoutId id="2147484560" r:id="rId4"/>
    <p:sldLayoutId id="2147484561" r:id="rId5"/>
    <p:sldLayoutId id="2147484562" r:id="rId6"/>
    <p:sldLayoutId id="2147484563" r:id="rId7"/>
    <p:sldLayoutId id="2147484564" r:id="rId8"/>
    <p:sldLayoutId id="2147484565" r:id="rId9"/>
    <p:sldLayoutId id="2147484566" r:id="rId10"/>
    <p:sldLayoutId id="2147484567" r:id="rId11"/>
    <p:sldLayoutId id="2147484568" r:id="rId12"/>
    <p:sldLayoutId id="2147484569" r:id="rId13"/>
    <p:sldLayoutId id="2147484570" r:id="rId14"/>
    <p:sldLayoutId id="2147484571" r:id="rId15"/>
    <p:sldLayoutId id="2147484572" r:id="rId16"/>
    <p:sldLayoutId id="2147484573" r:id="rId17"/>
    <p:sldLayoutId id="2147484574" r:id="rId18"/>
    <p:sldLayoutId id="2147484575" r:id="rId19"/>
    <p:sldLayoutId id="2147484576" r:id="rId20"/>
    <p:sldLayoutId id="2147484577" r:id="rId21"/>
    <p:sldLayoutId id="2147484578" r:id="rId22"/>
    <p:sldLayoutId id="2147484579" r:id="rId23"/>
    <p:sldLayoutId id="2147484580" r:id="rId24"/>
    <p:sldLayoutId id="2147484581" r:id="rId25"/>
    <p:sldLayoutId id="2147484582" r:id="rId26"/>
    <p:sldLayoutId id="2147484583" r:id="rId27"/>
    <p:sldLayoutId id="2147484584" r:id="rId28"/>
    <p:sldLayoutId id="2147484585" r:id="rId29"/>
    <p:sldLayoutId id="2147484586" r:id="rId30"/>
    <p:sldLayoutId id="2147484587" r:id="rId31"/>
    <p:sldLayoutId id="2147484588" r:id="rId32"/>
    <p:sldLayoutId id="2147484589" r:id="rId33"/>
    <p:sldLayoutId id="2147484591" r:id="rId34"/>
    <p:sldLayoutId id="2147484592" r:id="rId35"/>
    <p:sldLayoutId id="2147484593" r:id="rId36"/>
  </p:sldLayoutIdLst>
  <p:hf hdr="0"/>
  <p:txStyles>
    <p:titleStyle>
      <a:lvl1pPr algn="l" defTabSz="914400" rtl="0" eaLnBrk="1" latinLnBrk="0" hangingPunct="1">
        <a:lnSpc>
          <a:spcPct val="90000"/>
        </a:lnSpc>
        <a:spcBef>
          <a:spcPct val="0"/>
        </a:spcBef>
        <a:buNone/>
        <a:defRPr sz="3600" b="0" kern="1200" baseline="0">
          <a:solidFill>
            <a:srgbClr val="EFA724"/>
          </a:solidFill>
          <a:latin typeface="+mj-lt"/>
          <a:ea typeface="+mj-ea"/>
          <a:cs typeface="+mj-cs"/>
        </a:defRPr>
      </a:lvl1pPr>
    </p:titleStyle>
    <p:bodyStyle>
      <a:lvl1pPr marL="316800" indent="-316800" algn="l" defTabSz="914400" rtl="0" eaLnBrk="1" latinLnBrk="0" hangingPunct="1">
        <a:lnSpc>
          <a:spcPct val="90000"/>
        </a:lnSpc>
        <a:spcBef>
          <a:spcPts val="1200"/>
        </a:spcBef>
        <a:buClr>
          <a:srgbClr val="EFA724"/>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rgbClr val="EFA724"/>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rgbClr val="EFA724"/>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rgbClr val="EFA724"/>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rgbClr val="EFA724"/>
        </a:buClr>
        <a:buFont typeface="Verdana" panose="020B0604030504040204" pitchFamily="34" charset="0"/>
        <a:buChar char="–"/>
        <a:defRPr sz="1600" kern="1200">
          <a:solidFill>
            <a:srgbClr val="EFA724"/>
          </a:solidFill>
          <a:latin typeface="+mn-lt"/>
          <a:ea typeface="+mn-ea"/>
          <a:cs typeface="+mn-cs"/>
        </a:defRPr>
      </a:lvl5pPr>
      <a:lvl6pPr marL="1890000" indent="-316800" algn="l" defTabSz="914400" rtl="0" eaLnBrk="1" latinLnBrk="0" hangingPunct="1">
        <a:lnSpc>
          <a:spcPct val="90000"/>
        </a:lnSpc>
        <a:spcBef>
          <a:spcPts val="600"/>
        </a:spcBef>
        <a:buClr>
          <a:srgbClr val="EFA724"/>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Clr>
          <a:srgbClr val="EFA724"/>
        </a:buClr>
        <a:buSzPct val="25000"/>
        <a:buFont typeface="Verdana" panose="020B0604030504040204" pitchFamily="34" charset="0"/>
        <a:buChar char=" "/>
        <a:defRPr sz="1200" b="1" i="0" kern="1200">
          <a:solidFill>
            <a:srgbClr val="EFA724"/>
          </a:solidFill>
          <a:latin typeface="+mn-lt"/>
          <a:ea typeface="+mn-ea"/>
          <a:cs typeface="+mn-cs"/>
        </a:defRPr>
      </a:lvl7pPr>
      <a:lvl8pPr marL="72000" indent="-72000" algn="l" defTabSz="914400" rtl="0" eaLnBrk="1" latinLnBrk="0" hangingPunct="1">
        <a:lnSpc>
          <a:spcPct val="90000"/>
        </a:lnSpc>
        <a:spcBef>
          <a:spcPts val="600"/>
        </a:spcBef>
        <a:buClr>
          <a:srgbClr val="EFA724"/>
        </a:buClr>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rgbClr val="EFA724"/>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userDrawn="1">
          <p15:clr>
            <a:srgbClr val="F26B43"/>
          </p15:clr>
        </p15:guide>
        <p15:guide id="8" orient="horz" pos="3919" userDrawn="1">
          <p15:clr>
            <a:srgbClr val="F26B43"/>
          </p15:clr>
        </p15:guide>
        <p15:guide id="9" pos="3840" userDrawn="1">
          <p15:clr>
            <a:srgbClr val="F26B43"/>
          </p15:clr>
        </p15:guide>
        <p15:guide id="10" orient="horz" pos="2159" userDrawn="1">
          <p15:clr>
            <a:srgbClr val="F26B43"/>
          </p15:clr>
        </p15:guide>
        <p15:guide id="11" pos="400" userDrawn="1">
          <p15:clr>
            <a:srgbClr val="F26B43"/>
          </p15:clr>
        </p15:guide>
        <p15:guide id="12" pos="4128" userDrawn="1">
          <p15:clr>
            <a:srgbClr val="F26B43"/>
          </p15:clr>
        </p15:guide>
        <p15:guide id="13" pos="3552" userDrawn="1">
          <p15:clr>
            <a:srgbClr val="F26B43"/>
          </p15:clr>
        </p15:guide>
        <p15:guide id="14" orient="horz" pos="1275" userDrawn="1">
          <p15:clr>
            <a:srgbClr val="F26B43"/>
          </p15:clr>
        </p15:guide>
        <p15:guide id="15" orient="horz" pos="1434" userDrawn="1">
          <p15:clr>
            <a:srgbClr val="F26B43"/>
          </p15:clr>
        </p15:guide>
        <p15:guide id="16" pos="461" userDrawn="1">
          <p15:clr>
            <a:srgbClr val="F26B43"/>
          </p15:clr>
        </p15:guide>
        <p15:guide id="17" orient="horz" pos="663"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33.xml"/></Relationships>
</file>

<file path=ppt/slides/_rels/slide10.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159.xml"/></Relationships>
</file>

<file path=ppt/slides/_rels/slide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33.xml"/></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146.xml"/></Relationships>
</file>

<file path=ppt/slides/_rels/slide1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51.xml"/></Relationships>
</file>

<file path=ppt/slides/_rels/slide1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5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6.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66.xml"/><Relationship Id="rId1" Type="http://schemas.openxmlformats.org/officeDocument/2006/relationships/vmlDrawing" Target="../drawings/vmlDrawing1.vml"/><Relationship Id="rId5" Type="http://schemas.openxmlformats.org/officeDocument/2006/relationships/image" Target="../media/image36.emf"/><Relationship Id="rId4" Type="http://schemas.openxmlformats.org/officeDocument/2006/relationships/oleObject" Target="../embeddings/oleObject1.bin"/></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6.xml"/></Relationships>
</file>

<file path=ppt/slides/_rels/slide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13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6.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133.xml"/></Relationships>
</file>

<file path=ppt/slides/_rels/slide22.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4.xml"/><Relationship Id="rId1" Type="http://schemas.openxmlformats.org/officeDocument/2006/relationships/slideLayout" Target="../slideLayouts/slideLayout133.xml"/><Relationship Id="rId4" Type="http://schemas.openxmlformats.org/officeDocument/2006/relationships/comments" Target="../comments/comment1.xml"/></Relationships>
</file>

<file path=ppt/slides/_rels/slide23.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5.xml"/><Relationship Id="rId1" Type="http://schemas.openxmlformats.org/officeDocument/2006/relationships/slideLayout" Target="../slideLayouts/slideLayout146.xml"/></Relationships>
</file>

<file path=ppt/slides/_rels/slide24.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6.xml"/><Relationship Id="rId1" Type="http://schemas.openxmlformats.org/officeDocument/2006/relationships/slideLayout" Target="../slideLayouts/slideLayout146.xml"/></Relationships>
</file>

<file path=ppt/slides/_rels/slide25.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7.xml"/><Relationship Id="rId1" Type="http://schemas.openxmlformats.org/officeDocument/2006/relationships/slideLayout" Target="../slideLayouts/slideLayout146.xm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8.xml"/><Relationship Id="rId1" Type="http://schemas.openxmlformats.org/officeDocument/2006/relationships/slideLayout" Target="../slideLayouts/slideLayout146.xml"/></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146.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0.xml"/><Relationship Id="rId1" Type="http://schemas.openxmlformats.org/officeDocument/2006/relationships/slideLayout" Target="../slideLayouts/slideLayout146.xml"/></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1.xml"/><Relationship Id="rId1" Type="http://schemas.openxmlformats.org/officeDocument/2006/relationships/slideLayout" Target="../slideLayouts/slideLayout146.xml"/></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133.xml"/></Relationships>
</file>

<file path=ppt/slides/_rels/slide3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2.xml"/><Relationship Id="rId1" Type="http://schemas.openxmlformats.org/officeDocument/2006/relationships/slideLayout" Target="../slideLayouts/slideLayout146.xml"/></Relationships>
</file>

<file path=ppt/slides/_rels/slide3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3.xml"/><Relationship Id="rId1" Type="http://schemas.openxmlformats.org/officeDocument/2006/relationships/slideLayout" Target="../slideLayouts/slideLayout146.xml"/></Relationships>
</file>

<file path=ppt/slides/_rels/slide32.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4.xml"/><Relationship Id="rId1" Type="http://schemas.openxmlformats.org/officeDocument/2006/relationships/slideLayout" Target="../slideLayouts/slideLayout133.xml"/><Relationship Id="rId4" Type="http://schemas.openxmlformats.org/officeDocument/2006/relationships/comments" Target="../comments/comment2.xml"/></Relationships>
</file>

<file path=ppt/slides/_rels/slide33.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5.xml"/><Relationship Id="rId1" Type="http://schemas.openxmlformats.org/officeDocument/2006/relationships/slideLayout" Target="../slideLayouts/slideLayout133.xml"/></Relationships>
</file>

<file path=ppt/slides/_rels/slide3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6.xml"/><Relationship Id="rId1" Type="http://schemas.openxmlformats.org/officeDocument/2006/relationships/slideLayout" Target="../slideLayouts/slideLayout13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4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4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4.xml"/></Relationships>
</file>

<file path=ppt/slides/_rels/slide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60.xml"/></Relationships>
</file>

<file path=ppt/slides/_rels/slide4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7.png"/><Relationship Id="rId1" Type="http://schemas.openxmlformats.org/officeDocument/2006/relationships/slideLayout" Target="../slideLayouts/slideLayout144.xml"/><Relationship Id="rId4" Type="http://schemas.openxmlformats.org/officeDocument/2006/relationships/hyperlink" Target="https://pixabay.com/nl/vergrootglas-zoek-zoeken-naar-1020142/" TargetMode="Externa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4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4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44.xml"/></Relationships>
</file>

<file path=ppt/slides/_rels/slide4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3.xml"/><Relationship Id="rId1" Type="http://schemas.openxmlformats.org/officeDocument/2006/relationships/slideLayout" Target="../slideLayouts/slideLayout133.xml"/></Relationships>
</file>

<file path=ppt/slides/_rels/slide46.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34.xml"/><Relationship Id="rId1" Type="http://schemas.openxmlformats.org/officeDocument/2006/relationships/slideLayout" Target="../slideLayouts/slideLayout133.xml"/></Relationships>
</file>

<file path=ppt/slides/_rels/slide4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5.xml"/><Relationship Id="rId1" Type="http://schemas.openxmlformats.org/officeDocument/2006/relationships/slideLayout" Target="../slideLayouts/slideLayout168.xml"/></Relationships>
</file>

<file path=ppt/slides/_rels/slide4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6.xml"/><Relationship Id="rId1" Type="http://schemas.openxmlformats.org/officeDocument/2006/relationships/slideLayout" Target="../slideLayouts/slideLayout168.xml"/></Relationships>
</file>

<file path=ppt/slides/_rels/slide4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7.xml"/><Relationship Id="rId1" Type="http://schemas.openxmlformats.org/officeDocument/2006/relationships/slideLayout" Target="../slideLayouts/slideLayout168.xml"/><Relationship Id="rId4" Type="http://schemas.microsoft.com/office/2007/relationships/hdphoto" Target="../media/hdphoto2.wdp"/></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166.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jpeg"/></Relationships>
</file>

<file path=ppt/slides/_rels/slide5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8.xml"/><Relationship Id="rId1" Type="http://schemas.openxmlformats.org/officeDocument/2006/relationships/slideLayout" Target="../slideLayouts/slideLayout144.xml"/><Relationship Id="rId5" Type="http://schemas.openxmlformats.org/officeDocument/2006/relationships/image" Target="../media/image54.png"/><Relationship Id="rId4" Type="http://schemas.openxmlformats.org/officeDocument/2006/relationships/image" Target="../media/image53.png"/></Relationships>
</file>

<file path=ppt/slides/_rels/slide51.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6.svg"/><Relationship Id="rId7" Type="http://schemas.openxmlformats.org/officeDocument/2006/relationships/image" Target="../media/image60.svg"/><Relationship Id="rId2" Type="http://schemas.openxmlformats.org/officeDocument/2006/relationships/image" Target="../media/image55.png"/><Relationship Id="rId1" Type="http://schemas.openxmlformats.org/officeDocument/2006/relationships/slideLayout" Target="../slideLayouts/slideLayout145.xml"/><Relationship Id="rId6" Type="http://schemas.openxmlformats.org/officeDocument/2006/relationships/image" Target="../media/image59.png"/><Relationship Id="rId11" Type="http://schemas.openxmlformats.org/officeDocument/2006/relationships/image" Target="../media/image64.svg"/><Relationship Id="rId5" Type="http://schemas.openxmlformats.org/officeDocument/2006/relationships/image" Target="../media/image58.svg"/><Relationship Id="rId10" Type="http://schemas.openxmlformats.org/officeDocument/2006/relationships/image" Target="../media/image63.png"/><Relationship Id="rId4" Type="http://schemas.openxmlformats.org/officeDocument/2006/relationships/image" Target="../media/image57.png"/><Relationship Id="rId9" Type="http://schemas.openxmlformats.org/officeDocument/2006/relationships/image" Target="../media/image62.sv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4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4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44.xml"/></Relationships>
</file>

<file path=ppt/slides/_rels/slide5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0.xml"/><Relationship Id="rId1" Type="http://schemas.openxmlformats.org/officeDocument/2006/relationships/slideLayout" Target="../slideLayouts/slideLayout133.xml"/></Relationships>
</file>

<file path=ppt/slides/_rels/slide56.xml.rels><?xml version="1.0" encoding="UTF-8" standalone="yes"?>
<Relationships xmlns="http://schemas.openxmlformats.org/package/2006/relationships"><Relationship Id="rId3" Type="http://schemas.openxmlformats.org/officeDocument/2006/relationships/hyperlink" Target="mailto:Thom.Bruijn@Rijksoverheid.nl" TargetMode="External"/><Relationship Id="rId2" Type="http://schemas.openxmlformats.org/officeDocument/2006/relationships/hyperlink" Target="http://www.tenderned.nl/" TargetMode="External"/><Relationship Id="rId1" Type="http://schemas.openxmlformats.org/officeDocument/2006/relationships/slideLayout" Target="../slideLayouts/slideLayout164.xml"/></Relationships>
</file>

<file path=ppt/slides/_rels/slide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jpeg"/><Relationship Id="rId7"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167.xml"/><Relationship Id="rId6" Type="http://schemas.openxmlformats.org/officeDocument/2006/relationships/image" Target="../media/image23.jpeg"/><Relationship Id="rId5" Type="http://schemas.openxmlformats.org/officeDocument/2006/relationships/image" Target="../media/image22.jpeg"/><Relationship Id="rId10" Type="http://schemas.openxmlformats.org/officeDocument/2006/relationships/image" Target="../media/image27.png"/><Relationship Id="rId4" Type="http://schemas.openxmlformats.org/officeDocument/2006/relationships/image" Target="../media/image21.jpeg"/><Relationship Id="rId9" Type="http://schemas.openxmlformats.org/officeDocument/2006/relationships/image" Target="../media/image26.png"/></Relationships>
</file>

<file path=ppt/slides/_rels/slide7.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59.xml"/></Relationships>
</file>

<file path=ppt/slides/_rels/slide8.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160.xml"/></Relationships>
</file>

<file path=ppt/slides/_rels/slide9.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16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a:xfrm>
            <a:off x="6289040" y="2270079"/>
            <a:ext cx="5902960" cy="1804557"/>
          </a:xfrm>
        </p:spPr>
        <p:txBody>
          <a:bodyPr>
            <a:normAutofit/>
          </a:bodyPr>
          <a:lstStyle/>
          <a:p>
            <a:r>
              <a:rPr lang="nl-NL"/>
              <a:t>Marktinformatie- </a:t>
            </a:r>
            <a:r>
              <a:rPr lang="nl-NL" dirty="0"/>
              <a:t>en consultatiebijeenkomst</a:t>
            </a:r>
          </a:p>
        </p:txBody>
      </p:sp>
      <p:sp>
        <p:nvSpPr>
          <p:cNvPr id="5" name="Ondertitel 4"/>
          <p:cNvSpPr>
            <a:spLocks noGrp="1"/>
          </p:cNvSpPr>
          <p:nvPr>
            <p:ph type="subTitle" idx="1"/>
          </p:nvPr>
        </p:nvSpPr>
        <p:spPr>
          <a:xfrm>
            <a:off x="6192520" y="4713064"/>
            <a:ext cx="6096000" cy="688528"/>
          </a:xfrm>
        </p:spPr>
        <p:txBody>
          <a:bodyPr>
            <a:normAutofit lnSpcReduction="10000"/>
          </a:bodyPr>
          <a:lstStyle/>
          <a:p>
            <a:r>
              <a:rPr lang="nl-NL" b="0" dirty="0"/>
              <a:t>25248 | Ontwerp, realisatie en onderhoud van het logistiek systeem t.b.v. het nieuwe boekenmagazijn van de Koninklijke Bibliotheek te Midden-Delfland</a:t>
            </a:r>
            <a:endParaRPr lang="nl-NL" sz="1750" b="0" dirty="0"/>
          </a:p>
        </p:txBody>
      </p:sp>
      <p:sp>
        <p:nvSpPr>
          <p:cNvPr id="6" name="Tijdelijke aanduiding voor tekst 5"/>
          <p:cNvSpPr>
            <a:spLocks noGrp="1"/>
          </p:cNvSpPr>
          <p:nvPr>
            <p:ph type="body" sz="quarter" idx="23"/>
          </p:nvPr>
        </p:nvSpPr>
        <p:spPr>
          <a:xfrm>
            <a:off x="6289040" y="6040020"/>
            <a:ext cx="5004000" cy="389360"/>
          </a:xfrm>
        </p:spPr>
        <p:txBody>
          <a:bodyPr/>
          <a:lstStyle/>
          <a:p>
            <a:r>
              <a:rPr lang="nl-NL" dirty="0"/>
              <a:t>5 oktober 2022</a:t>
            </a:r>
          </a:p>
        </p:txBody>
      </p:sp>
      <p:pic>
        <p:nvPicPr>
          <p:cNvPr id="7" name="Tijdelijke aanduiding voor afbeelding 6"/>
          <p:cNvPicPr>
            <a:picLocks noGrp="1" noChangeAspect="1"/>
          </p:cNvPicPr>
          <p:nvPr>
            <p:ph type="pic" sz="quarter" idx="22"/>
          </p:nvPr>
        </p:nvPicPr>
        <p:blipFill>
          <a:blip r:embed="rId3">
            <a:extLst>
              <a:ext uri="{28A0092B-C50C-407E-A947-70E740481C1C}">
                <a14:useLocalDpi xmlns:a14="http://schemas.microsoft.com/office/drawing/2010/main" val="0"/>
              </a:ext>
            </a:extLst>
          </a:blip>
          <a:srcRect t="16132" b="16132"/>
          <a:stretch>
            <a:fillRect/>
          </a:stretch>
        </p:blipFill>
        <p:spPr/>
      </p:pic>
    </p:spTree>
    <p:extLst>
      <p:ext uri="{BB962C8B-B14F-4D97-AF65-F5344CB8AC3E}">
        <p14:creationId xmlns:p14="http://schemas.microsoft.com/office/powerpoint/2010/main" val="35528767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afbeelding 3">
            <a:extLst>
              <a:ext uri="{FF2B5EF4-FFF2-40B4-BE49-F238E27FC236}">
                <a16:creationId xmlns:a16="http://schemas.microsoft.com/office/drawing/2014/main" id="{C61B15AC-073A-4BCE-8D74-1A05C5ACEB5A}"/>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5556" r="5556"/>
          <a:stretch>
            <a:fillRect/>
          </a:stretch>
        </p:blipFill>
        <p:spPr/>
      </p:pic>
    </p:spTree>
    <p:extLst>
      <p:ext uri="{BB962C8B-B14F-4D97-AF65-F5344CB8AC3E}">
        <p14:creationId xmlns:p14="http://schemas.microsoft.com/office/powerpoint/2010/main" val="8232613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a:xfrm>
            <a:off x="6289040" y="3123519"/>
            <a:ext cx="5902960" cy="1448545"/>
          </a:xfrm>
        </p:spPr>
        <p:txBody>
          <a:bodyPr>
            <a:normAutofit/>
          </a:bodyPr>
          <a:lstStyle/>
          <a:p>
            <a:r>
              <a:rPr lang="nl-NL" sz="3200" dirty="0"/>
              <a:t>Achtergrond van het gebouw</a:t>
            </a:r>
          </a:p>
        </p:txBody>
      </p:sp>
      <p:pic>
        <p:nvPicPr>
          <p:cNvPr id="5" name="Tijdelijke aanduiding voor afbeelding 4" descr="Afbeelding met lucht, buiten, gras, gebouw&#10;&#10;Automatisch gegenereerde beschrijving">
            <a:extLst>
              <a:ext uri="{FF2B5EF4-FFF2-40B4-BE49-F238E27FC236}">
                <a16:creationId xmlns:a16="http://schemas.microsoft.com/office/drawing/2014/main" id="{2283BF94-F716-4246-ADD4-0E115246AFAC}"/>
              </a:ext>
            </a:extLst>
          </p:cNvPr>
          <p:cNvPicPr>
            <a:picLocks noGrp="1" noChangeAspect="1"/>
          </p:cNvPicPr>
          <p:nvPr>
            <p:ph type="pic" sz="quarter" idx="22"/>
          </p:nvPr>
        </p:nvPicPr>
        <p:blipFill>
          <a:blip r:embed="rId2">
            <a:extLst>
              <a:ext uri="{28A0092B-C50C-407E-A947-70E740481C1C}">
                <a14:useLocalDpi xmlns:a14="http://schemas.microsoft.com/office/drawing/2010/main" val="0"/>
              </a:ext>
            </a:extLst>
          </a:blip>
          <a:srcRect l="22938" r="22938"/>
          <a:stretch>
            <a:fillRect/>
          </a:stretch>
        </p:blipFill>
        <p:spPr/>
      </p:pic>
    </p:spTree>
    <p:extLst>
      <p:ext uri="{BB962C8B-B14F-4D97-AF65-F5344CB8AC3E}">
        <p14:creationId xmlns:p14="http://schemas.microsoft.com/office/powerpoint/2010/main" val="6554718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p:cNvSpPr>
            <a:spLocks noGrp="1"/>
          </p:cNvSpPr>
          <p:nvPr>
            <p:ph type="body" sz="half" idx="2"/>
          </p:nvPr>
        </p:nvSpPr>
        <p:spPr>
          <a:xfrm>
            <a:off x="638112" y="2585415"/>
            <a:ext cx="5529424" cy="3478501"/>
          </a:xfrm>
        </p:spPr>
        <p:txBody>
          <a:bodyPr>
            <a:normAutofit/>
          </a:bodyPr>
          <a:lstStyle/>
          <a:p>
            <a:pPr>
              <a:lnSpc>
                <a:spcPct val="100000"/>
              </a:lnSpc>
              <a:spcBef>
                <a:spcPts val="1000"/>
              </a:spcBef>
              <a:spcAft>
                <a:spcPct val="0"/>
              </a:spcAft>
              <a:buClr>
                <a:srgbClr val="000000"/>
              </a:buClr>
              <a:tabLst>
                <a:tab pos="457200" algn="l"/>
              </a:tabLst>
            </a:pPr>
            <a:r>
              <a:rPr lang="nl-NL" sz="1400" b="1" dirty="0">
                <a:sym typeface="Georgia"/>
              </a:rPr>
              <a:t>Project op hoofdlijnen: </a:t>
            </a:r>
          </a:p>
          <a:p>
            <a:pPr>
              <a:lnSpc>
                <a:spcPct val="100000"/>
              </a:lnSpc>
              <a:spcBef>
                <a:spcPts val="1000"/>
              </a:spcBef>
              <a:spcAft>
                <a:spcPct val="0"/>
              </a:spcAft>
              <a:buClr>
                <a:srgbClr val="000000"/>
              </a:buClr>
              <a:tabLst>
                <a:tab pos="457200" algn="l"/>
              </a:tabLst>
            </a:pPr>
            <a:r>
              <a:rPr lang="nl-NL" sz="1400" dirty="0">
                <a:sym typeface="Georgia"/>
              </a:rPr>
              <a:t>Magazijn voor de nationale collectie. 	</a:t>
            </a:r>
          </a:p>
          <a:p>
            <a:pPr>
              <a:lnSpc>
                <a:spcPct val="100000"/>
              </a:lnSpc>
              <a:spcBef>
                <a:spcPts val="1000"/>
              </a:spcBef>
              <a:spcAft>
                <a:spcPct val="0"/>
              </a:spcAft>
              <a:buClr>
                <a:srgbClr val="000000"/>
              </a:buClr>
              <a:tabLst>
                <a:tab pos="457200" algn="l"/>
              </a:tabLst>
            </a:pPr>
            <a:r>
              <a:rPr lang="nl-NL" sz="1400" dirty="0">
                <a:sym typeface="Georgia"/>
              </a:rPr>
              <a:t>	met een klein kantoor.</a:t>
            </a:r>
          </a:p>
          <a:p>
            <a:pPr marL="0" lvl="1">
              <a:lnSpc>
                <a:spcPct val="100000"/>
              </a:lnSpc>
              <a:spcAft>
                <a:spcPct val="0"/>
              </a:spcAft>
              <a:buClr>
                <a:srgbClr val="000000"/>
              </a:buClr>
              <a:buSzPct val="80000"/>
              <a:tabLst>
                <a:tab pos="457200" algn="l"/>
              </a:tabLst>
            </a:pPr>
            <a:r>
              <a:rPr lang="nl-NL" dirty="0">
                <a:sym typeface="Georgia"/>
              </a:rPr>
              <a:t>Gebouw</a:t>
            </a:r>
          </a:p>
          <a:p>
            <a:pPr marL="0" lvl="1">
              <a:lnSpc>
                <a:spcPct val="100000"/>
              </a:lnSpc>
              <a:spcAft>
                <a:spcPct val="0"/>
              </a:spcAft>
              <a:buClr>
                <a:srgbClr val="000000"/>
              </a:buClr>
              <a:buSzPct val="80000"/>
              <a:tabLst>
                <a:tab pos="457200" algn="l"/>
              </a:tabLst>
            </a:pPr>
            <a:r>
              <a:rPr lang="nl-NL" dirty="0">
                <a:sym typeface="Georgia"/>
              </a:rPr>
              <a:t>Terrein</a:t>
            </a:r>
          </a:p>
          <a:p>
            <a:pPr marL="0" lvl="1">
              <a:lnSpc>
                <a:spcPct val="100000"/>
              </a:lnSpc>
              <a:spcAft>
                <a:spcPct val="0"/>
              </a:spcAft>
              <a:buClr>
                <a:srgbClr val="000000"/>
              </a:buClr>
              <a:buSzPct val="80000"/>
              <a:tabLst>
                <a:tab pos="457200" algn="l"/>
              </a:tabLst>
            </a:pPr>
            <a:r>
              <a:rPr lang="nl-NL" dirty="0">
                <a:sym typeface="Georgia"/>
              </a:rPr>
              <a:t>Logistiek opslag systeem</a:t>
            </a:r>
          </a:p>
          <a:p>
            <a:pPr marL="0" lvl="1">
              <a:lnSpc>
                <a:spcPct val="100000"/>
              </a:lnSpc>
              <a:spcAft>
                <a:spcPct val="0"/>
              </a:spcAft>
              <a:buClr>
                <a:srgbClr val="000000"/>
              </a:buClr>
              <a:buSzPct val="80000"/>
              <a:tabLst>
                <a:tab pos="457200" algn="l"/>
              </a:tabLst>
            </a:pPr>
            <a:endParaRPr lang="nl-NL" dirty="0">
              <a:sym typeface="Georgia"/>
            </a:endParaRPr>
          </a:p>
          <a:p>
            <a:pPr marL="0" lvl="1">
              <a:lnSpc>
                <a:spcPct val="100000"/>
              </a:lnSpc>
              <a:spcAft>
                <a:spcPct val="0"/>
              </a:spcAft>
              <a:buClr>
                <a:srgbClr val="000000"/>
              </a:buClr>
              <a:buSzPct val="80000"/>
              <a:tabLst>
                <a:tab pos="457200" algn="l"/>
              </a:tabLst>
            </a:pPr>
            <a:r>
              <a:rPr lang="nl-NL" dirty="0" err="1">
                <a:sym typeface="Georgia"/>
              </a:rPr>
              <a:t>Harnaschpolder</a:t>
            </a:r>
            <a:r>
              <a:rPr lang="nl-NL" dirty="0">
                <a:sym typeface="Georgia"/>
              </a:rPr>
              <a:t>, </a:t>
            </a:r>
            <a:r>
              <a:rPr lang="nl-NL" dirty="0" err="1">
                <a:sym typeface="Georgia"/>
              </a:rPr>
              <a:t>Gantel</a:t>
            </a:r>
            <a:r>
              <a:rPr lang="nl-NL" dirty="0">
                <a:sym typeface="Georgia"/>
              </a:rPr>
              <a:t> </a:t>
            </a:r>
          </a:p>
          <a:p>
            <a:pPr marL="0" lvl="1">
              <a:lnSpc>
                <a:spcPct val="100000"/>
              </a:lnSpc>
              <a:spcAft>
                <a:spcPct val="0"/>
              </a:spcAft>
              <a:buClr>
                <a:srgbClr val="000000"/>
              </a:buClr>
              <a:buSzPct val="80000"/>
              <a:tabLst>
                <a:tab pos="457200" algn="l"/>
              </a:tabLst>
            </a:pPr>
            <a:r>
              <a:rPr lang="nl-NL" dirty="0">
                <a:sym typeface="Georgia"/>
              </a:rPr>
              <a:t>gemeente Midden-Delfland</a:t>
            </a:r>
          </a:p>
          <a:p>
            <a:pPr marL="800100" lvl="1" indent="-342900">
              <a:buFont typeface="Arial" panose="020B0604020202020204" pitchFamily="34" charset="0"/>
              <a:buChar char="•"/>
            </a:pPr>
            <a:endParaRPr lang="nl-NL" sz="1600" dirty="0"/>
          </a:p>
          <a:p>
            <a:pPr marL="342900" indent="-342900">
              <a:buFont typeface="Arial" panose="020B0604020202020204" pitchFamily="34" charset="0"/>
              <a:buChar char="•"/>
            </a:pPr>
            <a:endParaRPr lang="nl-NL" dirty="0"/>
          </a:p>
          <a:p>
            <a:endParaRPr lang="nl-NL" dirty="0"/>
          </a:p>
        </p:txBody>
      </p:sp>
      <p:sp>
        <p:nvSpPr>
          <p:cNvPr id="4" name="Tijdelijke aanduiding voor dianummer 3"/>
          <p:cNvSpPr>
            <a:spLocks noGrp="1"/>
          </p:cNvSpPr>
          <p:nvPr>
            <p:ph type="sldNum" sz="quarter" idx="16"/>
          </p:nvPr>
        </p:nvSpPr>
        <p:spPr/>
        <p:txBody>
          <a:bodyPr/>
          <a:lstStyle/>
          <a:p>
            <a:fld id="{10A0A6AF-03C5-477E-939A-E28F7E7F05EA}" type="slidenum">
              <a:rPr lang="nl-NL" smtClean="0"/>
              <a:pPr/>
              <a:t>12</a:t>
            </a:fld>
            <a:endParaRPr lang="nl-NL" dirty="0"/>
          </a:p>
        </p:txBody>
      </p:sp>
      <p:sp>
        <p:nvSpPr>
          <p:cNvPr id="5" name="Titel 4"/>
          <p:cNvSpPr>
            <a:spLocks noGrp="1"/>
          </p:cNvSpPr>
          <p:nvPr>
            <p:ph type="title"/>
          </p:nvPr>
        </p:nvSpPr>
        <p:spPr>
          <a:xfrm>
            <a:off x="638112" y="1051200"/>
            <a:ext cx="11431968" cy="948047"/>
          </a:xfrm>
        </p:spPr>
        <p:txBody>
          <a:bodyPr>
            <a:normAutofit fontScale="90000"/>
          </a:bodyPr>
          <a:lstStyle/>
          <a:p>
            <a:r>
              <a:rPr lang="nl-NL" dirty="0"/>
              <a:t>Project ‘Nieuw boekenmagazijn Koninklijke Bibliotheek’</a:t>
            </a:r>
          </a:p>
        </p:txBody>
      </p:sp>
      <p:pic>
        <p:nvPicPr>
          <p:cNvPr id="7" name="Afbeelding 6" descr="Afbeelding met tekst, circuit, elektronica&#10;&#10;Automatisch gegenereerde beschrijving">
            <a:extLst>
              <a:ext uri="{FF2B5EF4-FFF2-40B4-BE49-F238E27FC236}">
                <a16:creationId xmlns:a16="http://schemas.microsoft.com/office/drawing/2014/main" id="{2F34B7D8-D4AF-484F-98C9-87DF7D866C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6458" y="1999247"/>
            <a:ext cx="6327430" cy="4115848"/>
          </a:xfrm>
          <a:prstGeom prst="rect">
            <a:avLst/>
          </a:prstGeom>
        </p:spPr>
      </p:pic>
    </p:spTree>
    <p:extLst>
      <p:ext uri="{BB962C8B-B14F-4D97-AF65-F5344CB8AC3E}">
        <p14:creationId xmlns:p14="http://schemas.microsoft.com/office/powerpoint/2010/main" val="6573370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p:cNvSpPr>
            <a:spLocks noGrp="1"/>
          </p:cNvSpPr>
          <p:nvPr>
            <p:ph type="body" sz="half" idx="2"/>
          </p:nvPr>
        </p:nvSpPr>
        <p:spPr>
          <a:xfrm>
            <a:off x="638112" y="2133600"/>
            <a:ext cx="4261148" cy="4087813"/>
          </a:xfrm>
        </p:spPr>
        <p:txBody>
          <a:bodyPr>
            <a:normAutofit/>
          </a:bodyPr>
          <a:lstStyle/>
          <a:p>
            <a:pPr marL="0" lvl="1">
              <a:lnSpc>
                <a:spcPct val="100000"/>
              </a:lnSpc>
              <a:spcAft>
                <a:spcPct val="0"/>
              </a:spcAft>
              <a:buClr>
                <a:srgbClr val="000000"/>
              </a:buClr>
              <a:buSzPct val="80000"/>
              <a:tabLst>
                <a:tab pos="457200" algn="l"/>
              </a:tabLst>
            </a:pPr>
            <a:r>
              <a:rPr lang="nl-NL" dirty="0"/>
              <a:t>1. het Technisch </a:t>
            </a:r>
            <a:r>
              <a:rPr lang="nl-NL" dirty="0" err="1"/>
              <a:t>PvE</a:t>
            </a:r>
            <a:r>
              <a:rPr lang="nl-NL" dirty="0"/>
              <a:t> </a:t>
            </a:r>
          </a:p>
          <a:p>
            <a:pPr marL="0" lvl="1">
              <a:lnSpc>
                <a:spcPct val="100000"/>
              </a:lnSpc>
              <a:spcAft>
                <a:spcPct val="0"/>
              </a:spcAft>
              <a:buClr>
                <a:srgbClr val="000000"/>
              </a:buClr>
              <a:buSzPct val="80000"/>
              <a:tabLst>
                <a:tab pos="457200" algn="l"/>
              </a:tabLst>
            </a:pPr>
            <a:r>
              <a:rPr lang="nl-NL" dirty="0"/>
              <a:t>2. Het esthetisch VO van Office </a:t>
            </a:r>
            <a:r>
              <a:rPr lang="nl-NL" dirty="0" err="1"/>
              <a:t>Winhov</a:t>
            </a:r>
            <a:endParaRPr lang="nl-NL" dirty="0"/>
          </a:p>
          <a:p>
            <a:pPr marL="0" lvl="1">
              <a:lnSpc>
                <a:spcPct val="100000"/>
              </a:lnSpc>
              <a:spcAft>
                <a:spcPct val="0"/>
              </a:spcAft>
              <a:buClr>
                <a:srgbClr val="000000"/>
              </a:buClr>
              <a:buSzPct val="80000"/>
              <a:tabLst>
                <a:tab pos="457200" algn="l"/>
              </a:tabLst>
            </a:pPr>
            <a:r>
              <a:rPr lang="nl-NL" dirty="0"/>
              <a:t>3. De RFI opgesteld door </a:t>
            </a:r>
            <a:r>
              <a:rPr lang="nl-NL" dirty="0" err="1"/>
              <a:t>DenC</a:t>
            </a:r>
            <a:endParaRPr lang="nl-NL" dirty="0"/>
          </a:p>
        </p:txBody>
      </p:sp>
      <p:sp>
        <p:nvSpPr>
          <p:cNvPr id="4" name="Tijdelijke aanduiding voor dianummer 3"/>
          <p:cNvSpPr>
            <a:spLocks noGrp="1"/>
          </p:cNvSpPr>
          <p:nvPr>
            <p:ph type="sldNum" sz="quarter" idx="25"/>
          </p:nvPr>
        </p:nvSpPr>
        <p:spPr/>
        <p:txBody>
          <a:bodyPr/>
          <a:lstStyle/>
          <a:p>
            <a:fld id="{10A0A6AF-03C5-477E-939A-E28F7E7F05EA}" type="slidenum">
              <a:rPr lang="nl-NL" smtClean="0"/>
              <a:pPr/>
              <a:t>13</a:t>
            </a:fld>
            <a:endParaRPr lang="nl-NL" dirty="0"/>
          </a:p>
        </p:txBody>
      </p:sp>
      <p:sp>
        <p:nvSpPr>
          <p:cNvPr id="5" name="Titel 4"/>
          <p:cNvSpPr>
            <a:spLocks noGrp="1"/>
          </p:cNvSpPr>
          <p:nvPr>
            <p:ph type="title"/>
          </p:nvPr>
        </p:nvSpPr>
        <p:spPr>
          <a:xfrm>
            <a:off x="638112" y="1051200"/>
            <a:ext cx="7013971" cy="948047"/>
          </a:xfrm>
        </p:spPr>
        <p:txBody>
          <a:bodyPr>
            <a:normAutofit/>
          </a:bodyPr>
          <a:lstStyle/>
          <a:p>
            <a:r>
              <a:rPr lang="nl-NL" dirty="0"/>
              <a:t>Wat is de basis?</a:t>
            </a:r>
          </a:p>
        </p:txBody>
      </p:sp>
      <p:pic>
        <p:nvPicPr>
          <p:cNvPr id="7" name="Afbeelding 6" descr="Afbeelding met tekst&#10;&#10;Automatisch gegenereerde beschrijving">
            <a:extLst>
              <a:ext uri="{FF2B5EF4-FFF2-40B4-BE49-F238E27FC236}">
                <a16:creationId xmlns:a16="http://schemas.microsoft.com/office/drawing/2014/main" id="{E9FBC5A7-19A5-407A-AD99-5AA38C43FC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99260" y="1930352"/>
            <a:ext cx="6783959" cy="4467906"/>
          </a:xfrm>
          <a:prstGeom prst="rect">
            <a:avLst/>
          </a:prstGeom>
        </p:spPr>
      </p:pic>
    </p:spTree>
    <p:extLst>
      <p:ext uri="{BB962C8B-B14F-4D97-AF65-F5344CB8AC3E}">
        <p14:creationId xmlns:p14="http://schemas.microsoft.com/office/powerpoint/2010/main" val="27299466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afbeelding 3" descr="Afbeelding met lucht, buiten, gras, gebouw&#10;&#10;Automatisch gegenereerde beschrijving">
            <a:extLst>
              <a:ext uri="{FF2B5EF4-FFF2-40B4-BE49-F238E27FC236}">
                <a16:creationId xmlns:a16="http://schemas.microsoft.com/office/drawing/2014/main" id="{1A8191CC-5BAB-4527-86DA-3E4F6E39C342}"/>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t="3772" b="3772"/>
          <a:stretch>
            <a:fillRect/>
          </a:stretch>
        </p:blipFill>
        <p:spPr/>
      </p:pic>
    </p:spTree>
    <p:extLst>
      <p:ext uri="{BB962C8B-B14F-4D97-AF65-F5344CB8AC3E}">
        <p14:creationId xmlns:p14="http://schemas.microsoft.com/office/powerpoint/2010/main" val="36547417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el 2"/>
          <p:cNvSpPr>
            <a:spLocks noGrp="1"/>
          </p:cNvSpPr>
          <p:nvPr>
            <p:ph type="ctrTitle"/>
          </p:nvPr>
        </p:nvSpPr>
        <p:spPr bwMode="auto">
          <a:xfrm>
            <a:off x="1073150" y="1132566"/>
            <a:ext cx="7123113" cy="7334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normAutofit/>
          </a:bodyPr>
          <a:lstStyle/>
          <a:p>
            <a:pPr eaLnBrk="1" hangingPunct="1">
              <a:spcBef>
                <a:spcPct val="0"/>
              </a:spcBef>
              <a:spcAft>
                <a:spcPct val="0"/>
              </a:spcAft>
            </a:pPr>
            <a:r>
              <a:rPr lang="nl-NL" altLang="nl-NL" sz="3200" b="0" dirty="0">
                <a:solidFill>
                  <a:srgbClr val="EFA724"/>
                </a:solidFill>
                <a:latin typeface="+mj-lt"/>
                <a:ea typeface="+mj-ea"/>
                <a:cs typeface="+mj-cs"/>
                <a:sym typeface="Tahoma" panose="020B0604030504040204" pitchFamily="34" charset="0"/>
              </a:rPr>
              <a:t>Kaders vanuit gebouw</a:t>
            </a:r>
          </a:p>
        </p:txBody>
      </p:sp>
      <p:sp>
        <p:nvSpPr>
          <p:cNvPr id="6" name="Rechthoek 5"/>
          <p:cNvSpPr/>
          <p:nvPr/>
        </p:nvSpPr>
        <p:spPr>
          <a:xfrm>
            <a:off x="0" y="6237288"/>
            <a:ext cx="12192000" cy="6207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1400">
                <a:solidFill>
                  <a:srgbClr val="000000"/>
                </a:solidFill>
                <a:latin typeface="Arial" charset="0"/>
                <a:ea typeface="Arial" charset="0"/>
                <a:cs typeface="Arial" charset="0"/>
                <a:sym typeface="Arial" charset="0"/>
              </a:defRPr>
            </a:lvl1pPr>
            <a:lvl2pPr marL="742950" indent="-285750">
              <a:defRPr sz="1400">
                <a:solidFill>
                  <a:srgbClr val="000000"/>
                </a:solidFill>
                <a:latin typeface="Arial" charset="0"/>
                <a:ea typeface="Arial" charset="0"/>
                <a:cs typeface="Arial" charset="0"/>
                <a:sym typeface="Arial" charset="0"/>
              </a:defRPr>
            </a:lvl2pPr>
            <a:lvl3pPr marL="1143000" indent="-228600">
              <a:defRPr sz="1400">
                <a:solidFill>
                  <a:srgbClr val="000000"/>
                </a:solidFill>
                <a:latin typeface="Arial" charset="0"/>
                <a:ea typeface="Arial" charset="0"/>
                <a:cs typeface="Arial" charset="0"/>
                <a:sym typeface="Arial" charset="0"/>
              </a:defRPr>
            </a:lvl3pPr>
            <a:lvl4pPr marL="1600200" indent="-228600">
              <a:defRPr sz="1400">
                <a:solidFill>
                  <a:srgbClr val="000000"/>
                </a:solidFill>
                <a:latin typeface="Arial" charset="0"/>
                <a:ea typeface="Arial" charset="0"/>
                <a:cs typeface="Arial" charset="0"/>
                <a:sym typeface="Arial" charset="0"/>
              </a:defRPr>
            </a:lvl4pPr>
            <a:lvl5pPr marL="2057400" indent="-228600">
              <a:defRPr sz="1400">
                <a:solidFill>
                  <a:srgbClr val="000000"/>
                </a:solidFill>
                <a:latin typeface="Arial" charset="0"/>
                <a:ea typeface="Arial" charset="0"/>
                <a:cs typeface="Arial" charset="0"/>
                <a:sym typeface="Arial" charset="0"/>
              </a:defRPr>
            </a:lvl5pPr>
            <a:lvl6pPr marL="25146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6pPr>
            <a:lvl7pPr marL="29718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7pPr>
            <a:lvl8pPr marL="34290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8pPr>
            <a:lvl9pPr marL="38862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9pPr>
          </a:lstStyle>
          <a:p>
            <a:pPr algn="ctr" eaLnBrk="1" hangingPunct="1">
              <a:defRPr/>
            </a:pPr>
            <a:r>
              <a:rPr lang="nl-NL" altLang="x-none" dirty="0">
                <a:solidFill>
                  <a:srgbClr val="FFFFFF"/>
                </a:solidFill>
              </a:rPr>
              <a:t>NB</a:t>
            </a:r>
            <a:endParaRPr lang="x-none" altLang="x-none" dirty="0">
              <a:solidFill>
                <a:srgbClr val="FFFFFF"/>
              </a:solidFill>
            </a:endParaRPr>
          </a:p>
        </p:txBody>
      </p:sp>
      <p:sp>
        <p:nvSpPr>
          <p:cNvPr id="13316" name="Tijdelijke aanduiding voor dianummer 25"/>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7DD82A11-6914-417B-90DC-3518A5ED0F98}" type="slidenum">
              <a:rPr lang="en-US" altLang="nl-NL">
                <a:solidFill>
                  <a:srgbClr val="898989"/>
                </a:solidFill>
              </a:rPr>
              <a:pPr/>
              <a:t>15</a:t>
            </a:fld>
            <a:endParaRPr lang="en-US" altLang="nl-NL">
              <a:solidFill>
                <a:srgbClr val="898989"/>
              </a:solidFill>
            </a:endParaRPr>
          </a:p>
        </p:txBody>
      </p:sp>
      <p:sp>
        <p:nvSpPr>
          <p:cNvPr id="13317" name="Ondertitel 3"/>
          <p:cNvSpPr txBox="1">
            <a:spLocks noGrp="1"/>
          </p:cNvSpPr>
          <p:nvPr>
            <p:ph type="subTitle" idx="2"/>
          </p:nvPr>
        </p:nvSpPr>
        <p:spPr>
          <a:xfrm>
            <a:off x="1073150" y="2276475"/>
            <a:ext cx="8547100" cy="4445000"/>
          </a:xfrm>
        </p:spPr>
        <p:txBody>
          <a:bodyPr>
            <a:normAutofit/>
          </a:bodyPr>
          <a:lstStyle/>
          <a:p>
            <a:pPr marL="342900" indent="-342900">
              <a:lnSpc>
                <a:spcPct val="150000"/>
              </a:lnSpc>
              <a:spcBef>
                <a:spcPts val="0"/>
              </a:spcBef>
              <a:spcAft>
                <a:spcPct val="0"/>
              </a:spcAft>
              <a:buClr>
                <a:srgbClr val="000000"/>
              </a:buClr>
              <a:buAutoNum type="arabicPeriod"/>
              <a:tabLst>
                <a:tab pos="457200" algn="l"/>
              </a:tabLst>
            </a:pPr>
            <a:r>
              <a:rPr lang="nl-NL" altLang="en-US" sz="1800" dirty="0">
                <a:solidFill>
                  <a:srgbClr val="000000"/>
                </a:solidFill>
                <a:latin typeface="+mn-lt"/>
                <a:ea typeface="+mn-ea"/>
                <a:cs typeface="+mn-cs"/>
                <a:sym typeface="Georgia" panose="02040502050405020303" pitchFamily="18" charset="0"/>
              </a:rPr>
              <a:t>Klimaatcondities</a:t>
            </a:r>
          </a:p>
          <a:p>
            <a:pPr marL="800073" lvl="1" indent="-342900" algn="l">
              <a:lnSpc>
                <a:spcPct val="150000"/>
              </a:lnSpc>
              <a:spcBef>
                <a:spcPts val="0"/>
              </a:spcBef>
              <a:spcAft>
                <a:spcPct val="0"/>
              </a:spcAft>
              <a:buClr>
                <a:srgbClr val="000000"/>
              </a:buClr>
              <a:buFont typeface="Arial" panose="020B0604020202020204" pitchFamily="34" charset="0"/>
              <a:buChar char="•"/>
              <a:tabLst>
                <a:tab pos="457200" algn="l"/>
              </a:tabLst>
            </a:pPr>
            <a:r>
              <a:rPr lang="nl-NL" altLang="en-US" sz="1400" dirty="0">
                <a:solidFill>
                  <a:srgbClr val="000000"/>
                </a:solidFill>
                <a:latin typeface="+mn-lt"/>
                <a:ea typeface="+mn-ea"/>
                <a:cs typeface="+mn-cs"/>
                <a:sym typeface="Georgia" panose="02040502050405020303" pitchFamily="18" charset="0"/>
              </a:rPr>
              <a:t>Temperatuur, Luchtvochtigheid, Zuurstofgehalte, Trillingen, Vluchtige Organische Componenten, Stof</a:t>
            </a:r>
          </a:p>
          <a:p>
            <a:pPr marL="800073" lvl="1" indent="-342900" algn="l">
              <a:lnSpc>
                <a:spcPct val="150000"/>
              </a:lnSpc>
              <a:spcBef>
                <a:spcPts val="0"/>
              </a:spcBef>
              <a:spcAft>
                <a:spcPct val="0"/>
              </a:spcAft>
              <a:buClr>
                <a:srgbClr val="000000"/>
              </a:buClr>
              <a:buFont typeface="Arial" panose="020B0604020202020204" pitchFamily="34" charset="0"/>
              <a:buChar char="•"/>
              <a:tabLst>
                <a:tab pos="457200" algn="l"/>
              </a:tabLst>
            </a:pPr>
            <a:r>
              <a:rPr lang="nl-NL" altLang="en-US" sz="1400" dirty="0">
                <a:solidFill>
                  <a:srgbClr val="000000"/>
                </a:solidFill>
                <a:latin typeface="+mn-lt"/>
                <a:ea typeface="+mn-ea"/>
                <a:cs typeface="+mn-cs"/>
                <a:sym typeface="Georgia" panose="02040502050405020303" pitchFamily="18" charset="0"/>
              </a:rPr>
              <a:t>Stabiliteit condities</a:t>
            </a:r>
          </a:p>
          <a:p>
            <a:pPr marL="800073" lvl="1" indent="-342900" algn="l">
              <a:lnSpc>
                <a:spcPct val="150000"/>
              </a:lnSpc>
              <a:spcBef>
                <a:spcPts val="0"/>
              </a:spcBef>
              <a:spcAft>
                <a:spcPct val="0"/>
              </a:spcAft>
              <a:buClr>
                <a:srgbClr val="000000"/>
              </a:buClr>
              <a:buFont typeface="Arial" panose="020B0604020202020204" pitchFamily="34" charset="0"/>
              <a:buChar char="•"/>
              <a:tabLst>
                <a:tab pos="457200" algn="l"/>
              </a:tabLst>
            </a:pPr>
            <a:r>
              <a:rPr lang="nl-NL" altLang="en-US" sz="1400" dirty="0">
                <a:solidFill>
                  <a:srgbClr val="000000"/>
                </a:solidFill>
                <a:latin typeface="+mn-lt"/>
                <a:ea typeface="+mn-ea"/>
                <a:cs typeface="+mn-cs"/>
                <a:sym typeface="Georgia" panose="02040502050405020303" pitchFamily="18" charset="0"/>
              </a:rPr>
              <a:t>Voorkomen verstoring condities door aanwezigheid mensen</a:t>
            </a:r>
          </a:p>
          <a:p>
            <a:pPr>
              <a:lnSpc>
                <a:spcPct val="150000"/>
              </a:lnSpc>
              <a:spcBef>
                <a:spcPts val="0"/>
              </a:spcBef>
              <a:spcAft>
                <a:spcPct val="0"/>
              </a:spcAft>
              <a:buClr>
                <a:srgbClr val="000000"/>
              </a:buClr>
              <a:tabLst>
                <a:tab pos="457200" algn="l"/>
              </a:tabLst>
            </a:pPr>
            <a:r>
              <a:rPr lang="nl-NL" altLang="en-US" sz="1800" dirty="0">
                <a:solidFill>
                  <a:srgbClr val="000000"/>
                </a:solidFill>
                <a:latin typeface="+mn-lt"/>
                <a:ea typeface="+mn-ea"/>
                <a:cs typeface="+mn-cs"/>
                <a:sym typeface="Georgia" panose="02040502050405020303" pitchFamily="18" charset="0"/>
              </a:rPr>
              <a:t>2. Ruimtereserveringen</a:t>
            </a:r>
          </a:p>
          <a:p>
            <a:pPr marL="730250" lvl="1" indent="-285750" algn="l">
              <a:lnSpc>
                <a:spcPct val="150000"/>
              </a:lnSpc>
              <a:spcBef>
                <a:spcPts val="0"/>
              </a:spcBef>
              <a:spcAft>
                <a:spcPct val="0"/>
              </a:spcAft>
              <a:buClr>
                <a:srgbClr val="000000"/>
              </a:buClr>
              <a:buFont typeface="Arial" panose="020B0604020202020204" pitchFamily="34" charset="0"/>
              <a:buChar char="•"/>
              <a:tabLst>
                <a:tab pos="457200" algn="l"/>
              </a:tabLst>
            </a:pPr>
            <a:r>
              <a:rPr lang="nl-NL" altLang="en-US" sz="1400" dirty="0">
                <a:solidFill>
                  <a:srgbClr val="000000"/>
                </a:solidFill>
                <a:latin typeface="+mn-lt"/>
                <a:ea typeface="+mn-ea"/>
                <a:cs typeface="+mn-cs"/>
              </a:rPr>
              <a:t>Vanwege lopend vergunning traject liggen sommige afmetingen al vast</a:t>
            </a:r>
          </a:p>
          <a:p>
            <a:pPr marL="730250" lvl="1" indent="-285750" algn="l">
              <a:lnSpc>
                <a:spcPct val="150000"/>
              </a:lnSpc>
              <a:spcBef>
                <a:spcPts val="0"/>
              </a:spcBef>
              <a:spcAft>
                <a:spcPct val="0"/>
              </a:spcAft>
              <a:buClr>
                <a:srgbClr val="000000"/>
              </a:buClr>
              <a:buFont typeface="Arial" panose="020B0604020202020204" pitchFamily="34" charset="0"/>
              <a:buChar char="•"/>
              <a:tabLst>
                <a:tab pos="457200" algn="l"/>
              </a:tabLst>
            </a:pPr>
            <a:r>
              <a:rPr lang="nl-NL" altLang="en-US" sz="1400" dirty="0">
                <a:solidFill>
                  <a:srgbClr val="000000"/>
                </a:solidFill>
                <a:latin typeface="+mn-lt"/>
                <a:ea typeface="+mn-ea"/>
                <a:cs typeface="+mn-cs"/>
              </a:rPr>
              <a:t>Sluizen, garage, IT ruimte, opslag reserve materialen</a:t>
            </a:r>
          </a:p>
          <a:p>
            <a:pPr>
              <a:lnSpc>
                <a:spcPct val="150000"/>
              </a:lnSpc>
              <a:spcBef>
                <a:spcPts val="0"/>
              </a:spcBef>
              <a:spcAft>
                <a:spcPct val="0"/>
              </a:spcAft>
              <a:buClr>
                <a:srgbClr val="000000"/>
              </a:buClr>
              <a:tabLst>
                <a:tab pos="457200" algn="l"/>
              </a:tabLst>
            </a:pPr>
            <a:r>
              <a:rPr lang="nl-NL" altLang="en-US" sz="1800" dirty="0">
                <a:solidFill>
                  <a:srgbClr val="000000"/>
                </a:solidFill>
                <a:latin typeface="+mn-lt"/>
                <a:ea typeface="+mn-ea"/>
                <a:cs typeface="+mn-cs"/>
                <a:sym typeface="Georgia" panose="02040502050405020303" pitchFamily="18" charset="0"/>
              </a:rPr>
              <a:t>3. Uitbreidbaarheid</a:t>
            </a:r>
          </a:p>
          <a:p>
            <a:pPr marL="730250" lvl="1" indent="-285750" algn="l">
              <a:lnSpc>
                <a:spcPct val="150000"/>
              </a:lnSpc>
              <a:spcBef>
                <a:spcPts val="0"/>
              </a:spcBef>
              <a:spcAft>
                <a:spcPct val="0"/>
              </a:spcAft>
              <a:buClr>
                <a:srgbClr val="000000"/>
              </a:buClr>
              <a:buFont typeface="Arial" panose="020B0604020202020204" pitchFamily="34" charset="0"/>
              <a:buChar char="•"/>
              <a:tabLst>
                <a:tab pos="457200" algn="l"/>
              </a:tabLst>
            </a:pPr>
            <a:r>
              <a:rPr lang="nl-NL" altLang="en-US" sz="1400" dirty="0">
                <a:solidFill>
                  <a:srgbClr val="000000"/>
                </a:solidFill>
                <a:latin typeface="+mn-lt"/>
                <a:ea typeface="+mn-ea"/>
                <a:cs typeface="+mn-cs"/>
                <a:sym typeface="Georgia" panose="02040502050405020303" pitchFamily="18" charset="0"/>
              </a:rPr>
              <a:t>Vergroting magazijn over ca 10 jaar</a:t>
            </a:r>
          </a:p>
          <a:p>
            <a:pPr>
              <a:lnSpc>
                <a:spcPct val="100000"/>
              </a:lnSpc>
              <a:spcAft>
                <a:spcPct val="0"/>
              </a:spcAft>
              <a:buClr>
                <a:srgbClr val="000000"/>
              </a:buClr>
              <a:buFontTx/>
              <a:buNone/>
              <a:tabLst>
                <a:tab pos="457200" algn="l"/>
              </a:tabLst>
            </a:pPr>
            <a:endParaRPr lang="nl-NL" altLang="en-US" sz="100" dirty="0">
              <a:solidFill>
                <a:schemeClr val="tx1"/>
              </a:solidFill>
              <a:latin typeface="Georgia" panose="02040502050405020303" pitchFamily="18" charset="0"/>
              <a:cs typeface="Arial" panose="020B0604020202020204" pitchFamily="34" charset="0"/>
              <a:sym typeface="Georgia" panose="02040502050405020303" pitchFamily="18" charset="0"/>
            </a:endParaRPr>
          </a:p>
          <a:p>
            <a:pPr>
              <a:lnSpc>
                <a:spcPct val="100000"/>
              </a:lnSpc>
              <a:spcAft>
                <a:spcPct val="0"/>
              </a:spcAft>
              <a:buClr>
                <a:srgbClr val="000000"/>
              </a:buClr>
              <a:buFontTx/>
              <a:buNone/>
              <a:tabLst>
                <a:tab pos="457200" algn="l"/>
              </a:tabLst>
            </a:pPr>
            <a:r>
              <a:rPr lang="nl-NL" altLang="en-US" sz="1400" dirty="0">
                <a:solidFill>
                  <a:schemeClr val="tx1"/>
                </a:solidFill>
                <a:latin typeface="Georgia" panose="02040502050405020303" pitchFamily="18" charset="0"/>
                <a:cs typeface="Arial" panose="020B0604020202020204" pitchFamily="34" charset="0"/>
                <a:sym typeface="Georgia" panose="02040502050405020303" pitchFamily="18" charset="0"/>
              </a:rPr>
              <a:t>	</a:t>
            </a:r>
            <a:endParaRPr lang="nl-NL" altLang="en-US" sz="1600" dirty="0">
              <a:solidFill>
                <a:schemeClr val="tx1"/>
              </a:solidFill>
              <a:latin typeface="Georgia" panose="02040502050405020303" pitchFamily="18" charset="0"/>
              <a:cs typeface="Arial" panose="020B0604020202020204" pitchFamily="34" charset="0"/>
              <a:sym typeface="Georgia" panose="02040502050405020303" pitchFamily="18" charset="0"/>
            </a:endParaRPr>
          </a:p>
        </p:txBody>
      </p:sp>
    </p:spTree>
    <p:extLst>
      <p:ext uri="{BB962C8B-B14F-4D97-AF65-F5344CB8AC3E}">
        <p14:creationId xmlns:p14="http://schemas.microsoft.com/office/powerpoint/2010/main" val="35874607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el 2"/>
          <p:cNvSpPr>
            <a:spLocks noGrp="1"/>
          </p:cNvSpPr>
          <p:nvPr>
            <p:ph type="ctrTitle"/>
          </p:nvPr>
        </p:nvSpPr>
        <p:spPr bwMode="auto">
          <a:xfrm>
            <a:off x="1060450" y="1179513"/>
            <a:ext cx="7123113" cy="7334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normAutofit/>
          </a:bodyPr>
          <a:lstStyle/>
          <a:p>
            <a:pPr eaLnBrk="1" hangingPunct="1">
              <a:spcBef>
                <a:spcPct val="0"/>
              </a:spcBef>
              <a:spcAft>
                <a:spcPct val="0"/>
              </a:spcAft>
            </a:pPr>
            <a:r>
              <a:rPr lang="nl-NL" altLang="nl-NL" sz="3600" b="0" dirty="0">
                <a:solidFill>
                  <a:srgbClr val="EFA724"/>
                </a:solidFill>
                <a:latin typeface="+mj-lt"/>
                <a:ea typeface="+mj-ea"/>
                <a:cs typeface="+mj-cs"/>
                <a:sym typeface="Tahoma" panose="020B0604030504040204" pitchFamily="34" charset="0"/>
              </a:rPr>
              <a:t>Hoofdlijnen projecten</a:t>
            </a:r>
          </a:p>
        </p:txBody>
      </p:sp>
      <p:sp>
        <p:nvSpPr>
          <p:cNvPr id="6" name="Rechthoek 5"/>
          <p:cNvSpPr/>
          <p:nvPr/>
        </p:nvSpPr>
        <p:spPr>
          <a:xfrm>
            <a:off x="0" y="6237288"/>
            <a:ext cx="12192000" cy="6207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1400">
                <a:solidFill>
                  <a:srgbClr val="000000"/>
                </a:solidFill>
                <a:latin typeface="Arial" charset="0"/>
                <a:ea typeface="Arial" charset="0"/>
                <a:cs typeface="Arial" charset="0"/>
                <a:sym typeface="Arial" charset="0"/>
              </a:defRPr>
            </a:lvl1pPr>
            <a:lvl2pPr marL="742950" indent="-285750">
              <a:defRPr sz="1400">
                <a:solidFill>
                  <a:srgbClr val="000000"/>
                </a:solidFill>
                <a:latin typeface="Arial" charset="0"/>
                <a:ea typeface="Arial" charset="0"/>
                <a:cs typeface="Arial" charset="0"/>
                <a:sym typeface="Arial" charset="0"/>
              </a:defRPr>
            </a:lvl2pPr>
            <a:lvl3pPr marL="1143000" indent="-228600">
              <a:defRPr sz="1400">
                <a:solidFill>
                  <a:srgbClr val="000000"/>
                </a:solidFill>
                <a:latin typeface="Arial" charset="0"/>
                <a:ea typeface="Arial" charset="0"/>
                <a:cs typeface="Arial" charset="0"/>
                <a:sym typeface="Arial" charset="0"/>
              </a:defRPr>
            </a:lvl3pPr>
            <a:lvl4pPr marL="1600200" indent="-228600">
              <a:defRPr sz="1400">
                <a:solidFill>
                  <a:srgbClr val="000000"/>
                </a:solidFill>
                <a:latin typeface="Arial" charset="0"/>
                <a:ea typeface="Arial" charset="0"/>
                <a:cs typeface="Arial" charset="0"/>
                <a:sym typeface="Arial" charset="0"/>
              </a:defRPr>
            </a:lvl4pPr>
            <a:lvl5pPr marL="2057400" indent="-228600">
              <a:defRPr sz="1400">
                <a:solidFill>
                  <a:srgbClr val="000000"/>
                </a:solidFill>
                <a:latin typeface="Arial" charset="0"/>
                <a:ea typeface="Arial" charset="0"/>
                <a:cs typeface="Arial" charset="0"/>
                <a:sym typeface="Arial" charset="0"/>
              </a:defRPr>
            </a:lvl5pPr>
            <a:lvl6pPr marL="25146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6pPr>
            <a:lvl7pPr marL="29718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7pPr>
            <a:lvl8pPr marL="34290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8pPr>
            <a:lvl9pPr marL="38862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9pPr>
          </a:lstStyle>
          <a:p>
            <a:pPr algn="ctr" eaLnBrk="1" hangingPunct="1">
              <a:defRPr/>
            </a:pPr>
            <a:r>
              <a:rPr lang="nl-NL" altLang="x-none" dirty="0">
                <a:solidFill>
                  <a:srgbClr val="FFFFFF"/>
                </a:solidFill>
              </a:rPr>
              <a:t>NB</a:t>
            </a:r>
            <a:endParaRPr lang="x-none" altLang="x-none" dirty="0">
              <a:solidFill>
                <a:srgbClr val="FFFFFF"/>
              </a:solidFill>
            </a:endParaRPr>
          </a:p>
        </p:txBody>
      </p:sp>
      <p:sp>
        <p:nvSpPr>
          <p:cNvPr id="13316" name="Tijdelijke aanduiding voor dianummer 25"/>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7DD82A11-6914-417B-90DC-3518A5ED0F98}" type="slidenum">
              <a:rPr lang="en-US" altLang="nl-NL">
                <a:solidFill>
                  <a:srgbClr val="898989"/>
                </a:solidFill>
              </a:rPr>
              <a:pPr/>
              <a:t>16</a:t>
            </a:fld>
            <a:endParaRPr lang="en-US" altLang="nl-NL">
              <a:solidFill>
                <a:srgbClr val="898989"/>
              </a:solidFill>
            </a:endParaRPr>
          </a:p>
        </p:txBody>
      </p:sp>
      <p:graphicFrame>
        <p:nvGraphicFramePr>
          <p:cNvPr id="5" name="Object 4">
            <a:extLst>
              <a:ext uri="{FF2B5EF4-FFF2-40B4-BE49-F238E27FC236}">
                <a16:creationId xmlns:a16="http://schemas.microsoft.com/office/drawing/2014/main" id="{00C81A66-BF2E-4265-A447-88F6199BD38D}"/>
              </a:ext>
            </a:extLst>
          </p:cNvPr>
          <p:cNvGraphicFramePr>
            <a:graphicFrameLocks noChangeAspect="1"/>
          </p:cNvGraphicFramePr>
          <p:nvPr>
            <p:extLst>
              <p:ext uri="{D42A27DB-BD31-4B8C-83A1-F6EECF244321}">
                <p14:modId xmlns:p14="http://schemas.microsoft.com/office/powerpoint/2010/main" val="1681479436"/>
              </p:ext>
            </p:extLst>
          </p:nvPr>
        </p:nvGraphicFramePr>
        <p:xfrm>
          <a:off x="519113" y="1912938"/>
          <a:ext cx="11039475" cy="7804004"/>
        </p:xfrm>
        <a:graphic>
          <a:graphicData uri="http://schemas.openxmlformats.org/presentationml/2006/ole">
            <mc:AlternateContent xmlns:mc="http://schemas.openxmlformats.org/markup-compatibility/2006">
              <mc:Choice xmlns:v="urn:schemas-microsoft-com:vml" Requires="v">
                <p:oleObj spid="_x0000_s2059" name="Acrobat Document" r:id="rId4" imgW="11344112" imgH="8020048" progId="Acrobat.Document.DC">
                  <p:embed/>
                </p:oleObj>
              </mc:Choice>
              <mc:Fallback>
                <p:oleObj name="Acrobat Document" r:id="rId4" imgW="11344112" imgH="8020048" progId="Acrobat.Document.DC">
                  <p:embed/>
                  <p:pic>
                    <p:nvPicPr>
                      <p:cNvPr id="0" name=""/>
                      <p:cNvPicPr/>
                      <p:nvPr/>
                    </p:nvPicPr>
                    <p:blipFill>
                      <a:blip r:embed="rId5"/>
                      <a:stretch>
                        <a:fillRect/>
                      </a:stretch>
                    </p:blipFill>
                    <p:spPr>
                      <a:xfrm>
                        <a:off x="519113" y="1912938"/>
                        <a:ext cx="11039475" cy="7804004"/>
                      </a:xfrm>
                      <a:prstGeom prst="rect">
                        <a:avLst/>
                      </a:prstGeom>
                    </p:spPr>
                  </p:pic>
                </p:oleObj>
              </mc:Fallback>
            </mc:AlternateContent>
          </a:graphicData>
        </a:graphic>
      </p:graphicFrame>
    </p:spTree>
    <p:extLst>
      <p:ext uri="{BB962C8B-B14F-4D97-AF65-F5344CB8AC3E}">
        <p14:creationId xmlns:p14="http://schemas.microsoft.com/office/powerpoint/2010/main" val="39603451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p:cNvSpPr>
            <a:spLocks noGrp="1"/>
          </p:cNvSpPr>
          <p:nvPr>
            <p:ph type="sldNum" sz="quarter" idx="12"/>
          </p:nvPr>
        </p:nvSpPr>
        <p:spPr/>
        <p:txBody>
          <a:bodyPr/>
          <a:lstStyle/>
          <a:p>
            <a:fld id="{10A0A6AF-03C5-477E-939A-E28F7E7F05EA}" type="slidenum">
              <a:rPr lang="nl-NL" smtClean="0"/>
              <a:pPr/>
              <a:t>17</a:t>
            </a:fld>
            <a:endParaRPr lang="nl-NL" dirty="0"/>
          </a:p>
        </p:txBody>
      </p:sp>
      <p:sp>
        <p:nvSpPr>
          <p:cNvPr id="4" name="Titel 3"/>
          <p:cNvSpPr>
            <a:spLocks noGrp="1"/>
          </p:cNvSpPr>
          <p:nvPr>
            <p:ph type="title"/>
          </p:nvPr>
        </p:nvSpPr>
        <p:spPr/>
        <p:txBody>
          <a:bodyPr/>
          <a:lstStyle/>
          <a:p>
            <a:r>
              <a:rPr lang="nl-NL" dirty="0"/>
              <a:t>Projectorganisatie</a:t>
            </a:r>
          </a:p>
        </p:txBody>
      </p:sp>
      <p:sp>
        <p:nvSpPr>
          <p:cNvPr id="11" name="Afgeronde rechthoek 10"/>
          <p:cNvSpPr/>
          <p:nvPr/>
        </p:nvSpPr>
        <p:spPr>
          <a:xfrm>
            <a:off x="5004462" y="2611990"/>
            <a:ext cx="2184661" cy="735980"/>
          </a:xfrm>
          <a:prstGeom prst="roundRect">
            <a:avLst/>
          </a:prstGeom>
          <a:solidFill>
            <a:srgbClr val="002060"/>
          </a:solidFill>
          <a:ln>
            <a:solidFill>
              <a:srgbClr val="EFA7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Projectteam</a:t>
            </a:r>
          </a:p>
        </p:txBody>
      </p:sp>
      <p:sp>
        <p:nvSpPr>
          <p:cNvPr id="16" name="Afgeronde rechthoek 15"/>
          <p:cNvSpPr/>
          <p:nvPr/>
        </p:nvSpPr>
        <p:spPr>
          <a:xfrm>
            <a:off x="5004463" y="1568859"/>
            <a:ext cx="2184661" cy="735980"/>
          </a:xfrm>
          <a:prstGeom prst="roundRect">
            <a:avLst/>
          </a:prstGeom>
          <a:solidFill>
            <a:srgbClr val="002060"/>
          </a:solidFill>
          <a:ln>
            <a:solidFill>
              <a:srgbClr val="EFA7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Stuurgroep</a:t>
            </a:r>
          </a:p>
        </p:txBody>
      </p:sp>
      <p:sp>
        <p:nvSpPr>
          <p:cNvPr id="17" name="Afgeronde rechthoek 16"/>
          <p:cNvSpPr/>
          <p:nvPr/>
        </p:nvSpPr>
        <p:spPr>
          <a:xfrm>
            <a:off x="8159685" y="3635440"/>
            <a:ext cx="2565790" cy="735980"/>
          </a:xfrm>
          <a:prstGeom prst="roundRect">
            <a:avLst/>
          </a:prstGeom>
          <a:solidFill>
            <a:srgbClr val="EFA724"/>
          </a:solidFill>
          <a:ln>
            <a:solidFill>
              <a:srgbClr val="EFA7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Adviseur</a:t>
            </a:r>
          </a:p>
          <a:p>
            <a:pPr algn="ctr"/>
            <a:r>
              <a:rPr lang="nl-NL" dirty="0"/>
              <a:t>raamovereenkomst</a:t>
            </a:r>
          </a:p>
        </p:txBody>
      </p:sp>
      <p:sp>
        <p:nvSpPr>
          <p:cNvPr id="25" name="Afgeronde rechthoek 24"/>
          <p:cNvSpPr/>
          <p:nvPr/>
        </p:nvSpPr>
        <p:spPr>
          <a:xfrm>
            <a:off x="4939711" y="3655121"/>
            <a:ext cx="2356339" cy="735980"/>
          </a:xfrm>
          <a:prstGeom prst="roundRect">
            <a:avLst/>
          </a:prstGeom>
          <a:solidFill>
            <a:srgbClr val="017BC6"/>
          </a:solidFill>
          <a:ln>
            <a:solidFill>
              <a:srgbClr val="EFA7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IPM-team RVB</a:t>
            </a:r>
          </a:p>
        </p:txBody>
      </p:sp>
      <p:sp>
        <p:nvSpPr>
          <p:cNvPr id="14" name="Afgeronde rechthoek 13"/>
          <p:cNvSpPr/>
          <p:nvPr/>
        </p:nvSpPr>
        <p:spPr>
          <a:xfrm>
            <a:off x="1358481" y="4883512"/>
            <a:ext cx="2780210" cy="735980"/>
          </a:xfrm>
          <a:prstGeom prst="roundRect">
            <a:avLst/>
          </a:prstGeom>
          <a:solidFill>
            <a:srgbClr val="DD6803"/>
          </a:solidFill>
          <a:ln>
            <a:solidFill>
              <a:srgbClr val="EFA7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DBM-contractant logistiek systeem</a:t>
            </a:r>
          </a:p>
        </p:txBody>
      </p:sp>
      <p:sp>
        <p:nvSpPr>
          <p:cNvPr id="15" name="Afgeronde rechthoek 14"/>
          <p:cNvSpPr/>
          <p:nvPr/>
        </p:nvSpPr>
        <p:spPr>
          <a:xfrm>
            <a:off x="4627569" y="4883512"/>
            <a:ext cx="2986379" cy="735980"/>
          </a:xfrm>
          <a:prstGeom prst="roundRect">
            <a:avLst/>
          </a:prstGeom>
          <a:solidFill>
            <a:srgbClr val="737B00"/>
          </a:solidFill>
          <a:ln>
            <a:solidFill>
              <a:srgbClr val="EFA7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Adviesteam</a:t>
            </a:r>
          </a:p>
          <a:p>
            <a:pPr algn="ctr"/>
            <a:r>
              <a:rPr lang="nl-NL" dirty="0"/>
              <a:t>technische disciplines</a:t>
            </a:r>
          </a:p>
        </p:txBody>
      </p:sp>
      <p:sp>
        <p:nvSpPr>
          <p:cNvPr id="18" name="Afgeronde rechthoek 17"/>
          <p:cNvSpPr/>
          <p:nvPr/>
        </p:nvSpPr>
        <p:spPr>
          <a:xfrm>
            <a:off x="8243989" y="4883512"/>
            <a:ext cx="2356338" cy="735980"/>
          </a:xfrm>
          <a:prstGeom prst="roundRect">
            <a:avLst/>
          </a:prstGeom>
          <a:solidFill>
            <a:srgbClr val="737B00"/>
          </a:solidFill>
          <a:ln>
            <a:solidFill>
              <a:srgbClr val="EFA7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Architect</a:t>
            </a:r>
          </a:p>
        </p:txBody>
      </p:sp>
      <p:cxnSp>
        <p:nvCxnSpPr>
          <p:cNvPr id="6" name="Rechte verbindingslijn 5"/>
          <p:cNvCxnSpPr>
            <a:stCxn id="16" idx="2"/>
            <a:endCxn id="11" idx="0"/>
          </p:cNvCxnSpPr>
          <p:nvPr/>
        </p:nvCxnSpPr>
        <p:spPr>
          <a:xfrm flipH="1">
            <a:off x="6096793" y="2304839"/>
            <a:ext cx="1" cy="307151"/>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Rechte verbindingslijn 7"/>
          <p:cNvCxnSpPr>
            <a:cxnSpLocks/>
          </p:cNvCxnSpPr>
          <p:nvPr/>
        </p:nvCxnSpPr>
        <p:spPr>
          <a:xfrm flipH="1">
            <a:off x="6095999" y="3352618"/>
            <a:ext cx="1" cy="302503"/>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Rechte verbindingslijn 9"/>
          <p:cNvCxnSpPr>
            <a:stCxn id="25" idx="3"/>
            <a:endCxn id="17" idx="1"/>
          </p:cNvCxnSpPr>
          <p:nvPr/>
        </p:nvCxnSpPr>
        <p:spPr>
          <a:xfrm flipV="1">
            <a:off x="7296050" y="4003430"/>
            <a:ext cx="863635" cy="19681"/>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Rechte verbindingslijn 18"/>
          <p:cNvCxnSpPr>
            <a:stCxn id="25" idx="2"/>
            <a:endCxn id="14" idx="0"/>
          </p:cNvCxnSpPr>
          <p:nvPr/>
        </p:nvCxnSpPr>
        <p:spPr>
          <a:xfrm flipH="1">
            <a:off x="2748586" y="4391101"/>
            <a:ext cx="3369295" cy="49241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Rechte verbindingslijn 25"/>
          <p:cNvCxnSpPr>
            <a:stCxn id="25" idx="2"/>
            <a:endCxn id="18" idx="0"/>
          </p:cNvCxnSpPr>
          <p:nvPr/>
        </p:nvCxnSpPr>
        <p:spPr>
          <a:xfrm>
            <a:off x="6117881" y="4391101"/>
            <a:ext cx="3304277" cy="492411"/>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Rechte verbindingslijn 29"/>
          <p:cNvCxnSpPr>
            <a:stCxn id="25" idx="2"/>
            <a:endCxn id="15" idx="0"/>
          </p:cNvCxnSpPr>
          <p:nvPr/>
        </p:nvCxnSpPr>
        <p:spPr>
          <a:xfrm>
            <a:off x="6117881" y="4391101"/>
            <a:ext cx="2878" cy="492411"/>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Rechte verbindingslijn 19">
            <a:extLst>
              <a:ext uri="{FF2B5EF4-FFF2-40B4-BE49-F238E27FC236}">
                <a16:creationId xmlns:a16="http://schemas.microsoft.com/office/drawing/2014/main" id="{53E17F2B-4656-4203-85FB-FA3BA1FC7187}"/>
              </a:ext>
            </a:extLst>
          </p:cNvPr>
          <p:cNvCxnSpPr>
            <a:cxnSpLocks/>
            <a:stCxn id="14" idx="3"/>
            <a:endCxn id="15" idx="1"/>
          </p:cNvCxnSpPr>
          <p:nvPr/>
        </p:nvCxnSpPr>
        <p:spPr>
          <a:xfrm>
            <a:off x="4138691" y="5251502"/>
            <a:ext cx="48887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Rechte verbindingslijn 26">
            <a:extLst>
              <a:ext uri="{FF2B5EF4-FFF2-40B4-BE49-F238E27FC236}">
                <a16:creationId xmlns:a16="http://schemas.microsoft.com/office/drawing/2014/main" id="{E013681E-DBC5-4F56-BFD0-F7E12094C3EA}"/>
              </a:ext>
            </a:extLst>
          </p:cNvPr>
          <p:cNvCxnSpPr>
            <a:cxnSpLocks/>
            <a:stCxn id="15" idx="3"/>
            <a:endCxn id="18" idx="1"/>
          </p:cNvCxnSpPr>
          <p:nvPr/>
        </p:nvCxnSpPr>
        <p:spPr>
          <a:xfrm>
            <a:off x="7613948" y="5251502"/>
            <a:ext cx="630041" cy="0"/>
          </a:xfrm>
          <a:prstGeom prst="line">
            <a:avLst/>
          </a:prstGeom>
        </p:spPr>
        <p:style>
          <a:lnRef idx="1">
            <a:schemeClr val="accent1"/>
          </a:lnRef>
          <a:fillRef idx="0">
            <a:schemeClr val="accent1"/>
          </a:fillRef>
          <a:effectRef idx="0">
            <a:schemeClr val="accent1"/>
          </a:effectRef>
          <a:fontRef idx="minor">
            <a:schemeClr val="tx1"/>
          </a:fontRef>
        </p:style>
      </p:cxnSp>
      <p:sp>
        <p:nvSpPr>
          <p:cNvPr id="21" name="Afgeronde rechthoek 10">
            <a:extLst>
              <a:ext uri="{FF2B5EF4-FFF2-40B4-BE49-F238E27FC236}">
                <a16:creationId xmlns:a16="http://schemas.microsoft.com/office/drawing/2014/main" id="{59745BEB-0E01-45D9-8C79-22D38B0A5F64}"/>
              </a:ext>
            </a:extLst>
          </p:cNvPr>
          <p:cNvSpPr/>
          <p:nvPr/>
        </p:nvSpPr>
        <p:spPr>
          <a:xfrm>
            <a:off x="2323232" y="3669635"/>
            <a:ext cx="2184661" cy="735980"/>
          </a:xfrm>
          <a:prstGeom prst="roundRect">
            <a:avLst/>
          </a:prstGeom>
          <a:solidFill>
            <a:srgbClr val="AC791D"/>
          </a:solidFill>
          <a:ln>
            <a:solidFill>
              <a:srgbClr val="EFA7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Projectteam KB</a:t>
            </a:r>
          </a:p>
        </p:txBody>
      </p:sp>
      <p:cxnSp>
        <p:nvCxnSpPr>
          <p:cNvPr id="22" name="Rechte verbindingslijn 21">
            <a:extLst>
              <a:ext uri="{FF2B5EF4-FFF2-40B4-BE49-F238E27FC236}">
                <a16:creationId xmlns:a16="http://schemas.microsoft.com/office/drawing/2014/main" id="{E320E343-251B-4399-9981-2F8FA91BC033}"/>
              </a:ext>
            </a:extLst>
          </p:cNvPr>
          <p:cNvCxnSpPr>
            <a:cxnSpLocks/>
            <a:stCxn id="21" idx="3"/>
          </p:cNvCxnSpPr>
          <p:nvPr/>
        </p:nvCxnSpPr>
        <p:spPr>
          <a:xfrm>
            <a:off x="4507893" y="4037625"/>
            <a:ext cx="429437" cy="823"/>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Rechte verbindingslijn 23">
            <a:extLst>
              <a:ext uri="{FF2B5EF4-FFF2-40B4-BE49-F238E27FC236}">
                <a16:creationId xmlns:a16="http://schemas.microsoft.com/office/drawing/2014/main" id="{C98CE909-3738-4F1A-B898-B43F8D5FFD34}"/>
              </a:ext>
            </a:extLst>
          </p:cNvPr>
          <p:cNvCxnSpPr>
            <a:cxnSpLocks/>
            <a:stCxn id="21" idx="3"/>
            <a:endCxn id="11" idx="1"/>
          </p:cNvCxnSpPr>
          <p:nvPr/>
        </p:nvCxnSpPr>
        <p:spPr>
          <a:xfrm flipV="1">
            <a:off x="4507893" y="2979980"/>
            <a:ext cx="496569" cy="1057645"/>
          </a:xfrm>
          <a:prstGeom prst="line">
            <a:avLst/>
          </a:prstGeom>
        </p:spPr>
        <p:style>
          <a:lnRef idx="1">
            <a:schemeClr val="accent1"/>
          </a:lnRef>
          <a:fillRef idx="0">
            <a:schemeClr val="accent1"/>
          </a:fillRef>
          <a:effectRef idx="0">
            <a:schemeClr val="accent1"/>
          </a:effectRef>
          <a:fontRef idx="minor">
            <a:schemeClr val="tx1"/>
          </a:fontRef>
        </p:style>
      </p:cxnSp>
      <p:sp>
        <p:nvSpPr>
          <p:cNvPr id="2" name="Rechthoek 1">
            <a:extLst>
              <a:ext uri="{FF2B5EF4-FFF2-40B4-BE49-F238E27FC236}">
                <a16:creationId xmlns:a16="http://schemas.microsoft.com/office/drawing/2014/main" id="{315F8292-BC94-4CF8-B8B3-58208013CA22}"/>
              </a:ext>
            </a:extLst>
          </p:cNvPr>
          <p:cNvSpPr/>
          <p:nvPr/>
        </p:nvSpPr>
        <p:spPr>
          <a:xfrm>
            <a:off x="1178411" y="4746172"/>
            <a:ext cx="9835178" cy="1059316"/>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3" name="Ondertitel 3">
            <a:extLst>
              <a:ext uri="{FF2B5EF4-FFF2-40B4-BE49-F238E27FC236}">
                <a16:creationId xmlns:a16="http://schemas.microsoft.com/office/drawing/2014/main" id="{EADE405D-489C-4E17-A48B-43BD1673BCF3}"/>
              </a:ext>
            </a:extLst>
          </p:cNvPr>
          <p:cNvSpPr txBox="1">
            <a:spLocks/>
          </p:cNvSpPr>
          <p:nvPr/>
        </p:nvSpPr>
        <p:spPr>
          <a:xfrm>
            <a:off x="1304601" y="4405615"/>
            <a:ext cx="1970838" cy="884443"/>
          </a:xfrm>
          <a:prstGeom prst="rect">
            <a:avLst/>
          </a:prstGeom>
        </p:spPr>
        <p:txBody>
          <a:bodyPr>
            <a:normAutofit/>
          </a:bodyPr>
          <a:lstStyle>
            <a:lvl1pPr marL="316800" indent="-316800" algn="l" defTabSz="914400" rtl="0" eaLnBrk="1" latinLnBrk="0" hangingPunct="1">
              <a:lnSpc>
                <a:spcPct val="90000"/>
              </a:lnSpc>
              <a:spcBef>
                <a:spcPts val="1200"/>
              </a:spcBef>
              <a:buClr>
                <a:srgbClr val="EFA724"/>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rgbClr val="EFA724"/>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rgbClr val="EFA724"/>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rgbClr val="EFA724"/>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rgbClr val="EFA724"/>
              </a:buClr>
              <a:buFont typeface="Verdana" panose="020B0604030504040204" pitchFamily="34" charset="0"/>
              <a:buChar char="–"/>
              <a:defRPr sz="1600" kern="1200">
                <a:solidFill>
                  <a:srgbClr val="EFA724"/>
                </a:solidFill>
                <a:latin typeface="+mn-lt"/>
                <a:ea typeface="+mn-ea"/>
                <a:cs typeface="+mn-cs"/>
              </a:defRPr>
            </a:lvl5pPr>
            <a:lvl6pPr marL="1890000" indent="-316800" algn="l" defTabSz="914400" rtl="0" eaLnBrk="1" latinLnBrk="0" hangingPunct="1">
              <a:lnSpc>
                <a:spcPct val="90000"/>
              </a:lnSpc>
              <a:spcBef>
                <a:spcPts val="600"/>
              </a:spcBef>
              <a:buClr>
                <a:srgbClr val="EFA724"/>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Clr>
                <a:srgbClr val="EFA724"/>
              </a:buClr>
              <a:buSzPct val="25000"/>
              <a:buFont typeface="Verdana" panose="020B0604030504040204" pitchFamily="34" charset="0"/>
              <a:buChar char=" "/>
              <a:defRPr sz="1200" b="1" i="0" kern="1200">
                <a:solidFill>
                  <a:srgbClr val="EFA724"/>
                </a:solidFill>
                <a:latin typeface="+mn-lt"/>
                <a:ea typeface="+mn-ea"/>
                <a:cs typeface="+mn-cs"/>
              </a:defRPr>
            </a:lvl7pPr>
            <a:lvl8pPr marL="72000" indent="-72000" algn="l" defTabSz="914400" rtl="0" eaLnBrk="1" latinLnBrk="0" hangingPunct="1">
              <a:lnSpc>
                <a:spcPct val="90000"/>
              </a:lnSpc>
              <a:spcBef>
                <a:spcPts val="600"/>
              </a:spcBef>
              <a:buClr>
                <a:srgbClr val="EFA724"/>
              </a:buClr>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rgbClr val="EFA724"/>
              </a:buClr>
              <a:buFont typeface="Verdana" panose="020B0604030504040204" pitchFamily="34" charset="0"/>
              <a:buChar char="–"/>
              <a:defRPr sz="1200" i="0" kern="1200">
                <a:solidFill>
                  <a:schemeClr val="tx1">
                    <a:lumMod val="65000"/>
                    <a:lumOff val="35000"/>
                  </a:schemeClr>
                </a:solidFill>
                <a:latin typeface="+mn-lt"/>
                <a:ea typeface="+mn-ea"/>
                <a:cs typeface="+mn-cs"/>
              </a:defRPr>
            </a:lvl9pPr>
          </a:lstStyle>
          <a:p>
            <a:pPr marL="0" indent="0">
              <a:lnSpc>
                <a:spcPct val="150000"/>
              </a:lnSpc>
              <a:spcBef>
                <a:spcPts val="0"/>
              </a:spcBef>
              <a:spcAft>
                <a:spcPct val="0"/>
              </a:spcAft>
              <a:buClr>
                <a:srgbClr val="000000"/>
              </a:buClr>
              <a:buNone/>
              <a:tabLst>
                <a:tab pos="457200" algn="l"/>
              </a:tabLst>
            </a:pPr>
            <a:r>
              <a:rPr lang="nl-NL" altLang="en-US" sz="1400" dirty="0">
                <a:solidFill>
                  <a:srgbClr val="000000"/>
                </a:solidFill>
                <a:sym typeface="Georgia" panose="02040502050405020303" pitchFamily="18" charset="0"/>
              </a:rPr>
              <a:t>ONTWERPTEAM</a:t>
            </a:r>
          </a:p>
        </p:txBody>
      </p:sp>
    </p:spTree>
    <p:extLst>
      <p:ext uri="{BB962C8B-B14F-4D97-AF65-F5344CB8AC3E}">
        <p14:creationId xmlns:p14="http://schemas.microsoft.com/office/powerpoint/2010/main" val="1868747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6" grpId="0" animBg="1"/>
      <p:bldP spid="17" grpId="0" animBg="1"/>
      <p:bldP spid="14" grpId="0" animBg="1"/>
      <p:bldP spid="15" grpId="0" animBg="1"/>
      <p:bldP spid="18" grpId="0" animBg="1"/>
      <p:bldP spid="2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p:cNvSpPr>
            <a:spLocks noGrp="1"/>
          </p:cNvSpPr>
          <p:nvPr>
            <p:ph type="body" sz="half" idx="2"/>
          </p:nvPr>
        </p:nvSpPr>
        <p:spPr>
          <a:xfrm>
            <a:off x="384723" y="1934164"/>
            <a:ext cx="11173864" cy="4226004"/>
          </a:xfrm>
        </p:spPr>
        <p:txBody>
          <a:bodyPr>
            <a:normAutofit/>
          </a:bodyPr>
          <a:lstStyle/>
          <a:p>
            <a:pPr marL="342900" indent="-342900">
              <a:lnSpc>
                <a:spcPct val="100000"/>
              </a:lnSpc>
              <a:buAutoNum type="arabicParenR"/>
            </a:pPr>
            <a:endParaRPr lang="nl-NL" sz="1400" b="1" dirty="0"/>
          </a:p>
          <a:p>
            <a:pPr algn="ctr">
              <a:lnSpc>
                <a:spcPct val="100000"/>
              </a:lnSpc>
            </a:pPr>
            <a:r>
              <a:rPr lang="nl-NL" sz="2400" b="1" i="1" dirty="0">
                <a:solidFill>
                  <a:schemeClr val="tx2">
                    <a:lumMod val="75000"/>
                  </a:schemeClr>
                </a:solidFill>
                <a:effectLst/>
                <a:latin typeface="Verdana" panose="020B0604030504040204" pitchFamily="34" charset="0"/>
                <a:ea typeface="DejaVu Sans"/>
                <a:cs typeface="Lohit Hindi"/>
              </a:rPr>
              <a:t>“Het ontwerpen, realiseren en voor 20 jaar onderhouden van het logistiek systeem die de nationale bibliotheekcollectie optimaal veilig bewaard en op aanvraag beschikbaar stelt.”</a:t>
            </a:r>
            <a:endParaRPr lang="nl-NL" sz="2400" b="1" dirty="0">
              <a:solidFill>
                <a:schemeClr val="tx2">
                  <a:lumMod val="75000"/>
                </a:schemeClr>
              </a:solidFill>
              <a:effectLst/>
              <a:latin typeface="Verdana" panose="020B0604030504040204" pitchFamily="34" charset="0"/>
              <a:ea typeface="DejaVu Sans"/>
              <a:cs typeface="Lohit Hindi"/>
            </a:endParaRPr>
          </a:p>
          <a:p>
            <a:pPr>
              <a:lnSpc>
                <a:spcPct val="100000"/>
              </a:lnSpc>
            </a:pPr>
            <a:endParaRPr lang="nl-NL" sz="1400" b="1" dirty="0"/>
          </a:p>
          <a:p>
            <a:pPr marL="342900" indent="-342900">
              <a:lnSpc>
                <a:spcPct val="100000"/>
              </a:lnSpc>
              <a:buAutoNum type="arabicParenR"/>
            </a:pPr>
            <a:r>
              <a:rPr lang="nl-NL" sz="1400" b="1" dirty="0"/>
              <a:t>KSF 1: Veiligheid van de nationale bibliotheekcollectie</a:t>
            </a:r>
          </a:p>
          <a:p>
            <a:pPr marL="800100" lvl="1" indent="-342900">
              <a:lnSpc>
                <a:spcPct val="100000"/>
              </a:lnSpc>
              <a:buFont typeface="+mj-lt"/>
              <a:buAutoNum type="alphaLcParenR"/>
            </a:pPr>
            <a:r>
              <a:rPr lang="nl-NL" dirty="0"/>
              <a:t>Het logistiek systeem faciliteert optimale veiligheid voor de nationale bibliotheekcollectie in het magazijn.</a:t>
            </a:r>
          </a:p>
          <a:p>
            <a:pPr marL="800100" lvl="1" indent="-342900">
              <a:lnSpc>
                <a:spcPct val="100000"/>
              </a:lnSpc>
              <a:buFont typeface="+mj-lt"/>
              <a:buAutoNum type="alphaLcParenR"/>
            </a:pPr>
            <a:r>
              <a:rPr lang="nl-NL" sz="1400" dirty="0"/>
              <a:t>Het logistiek systeem is zo ontworpen dat de volgende schadefactoren aan de nationale bibliotheekcollectie zoveel mogelijk worden gemitigeerd; fysische krachten, vuur, water, biologische aantasting, chemische verontreiniging, straling (</a:t>
            </a:r>
            <a:r>
              <a:rPr lang="nl-NL" sz="1400" dirty="0" err="1"/>
              <a:t>UV-licht</a:t>
            </a:r>
            <a:r>
              <a:rPr lang="nl-NL" sz="1400" dirty="0"/>
              <a:t>), temperatuur en luchtvochtigheid.</a:t>
            </a:r>
          </a:p>
          <a:p>
            <a:pPr marL="800100" lvl="1" indent="-342900">
              <a:lnSpc>
                <a:spcPct val="100000"/>
              </a:lnSpc>
              <a:buFont typeface="+mj-lt"/>
              <a:buAutoNum type="alphaLcParenR"/>
            </a:pPr>
            <a:r>
              <a:rPr lang="nl-NL" sz="1400" dirty="0"/>
              <a:t>Het logistiek systeem faciliteert dat de nationale bibliotheekcollectie bijdraagt aan het binnenklimaat van het magazijn.</a:t>
            </a:r>
          </a:p>
          <a:p>
            <a:pPr marL="800100" lvl="1" indent="-342900">
              <a:lnSpc>
                <a:spcPct val="100000"/>
              </a:lnSpc>
              <a:buFont typeface="+mj-lt"/>
              <a:buAutoNum type="alphaLcParenR"/>
            </a:pPr>
            <a:endParaRPr lang="nl-NL" sz="1400" dirty="0"/>
          </a:p>
          <a:p>
            <a:pPr lvl="0"/>
            <a:endParaRPr lang="nl-NL" sz="1400" dirty="0"/>
          </a:p>
          <a:p>
            <a:endParaRPr lang="nl-NL" dirty="0"/>
          </a:p>
        </p:txBody>
      </p:sp>
      <p:sp>
        <p:nvSpPr>
          <p:cNvPr id="4" name="Tijdelijke aanduiding voor dianummer 3"/>
          <p:cNvSpPr>
            <a:spLocks noGrp="1"/>
          </p:cNvSpPr>
          <p:nvPr>
            <p:ph type="sldNum" sz="quarter" idx="16"/>
          </p:nvPr>
        </p:nvSpPr>
        <p:spPr/>
        <p:txBody>
          <a:bodyPr/>
          <a:lstStyle/>
          <a:p>
            <a:fld id="{10A0A6AF-03C5-477E-939A-E28F7E7F05EA}" type="slidenum">
              <a:rPr lang="nl-NL" smtClean="0"/>
              <a:pPr/>
              <a:t>18</a:t>
            </a:fld>
            <a:endParaRPr lang="nl-NL" dirty="0"/>
          </a:p>
        </p:txBody>
      </p:sp>
      <p:sp>
        <p:nvSpPr>
          <p:cNvPr id="5" name="Titel 4"/>
          <p:cNvSpPr>
            <a:spLocks noGrp="1"/>
          </p:cNvSpPr>
          <p:nvPr>
            <p:ph type="title"/>
          </p:nvPr>
        </p:nvSpPr>
        <p:spPr>
          <a:xfrm>
            <a:off x="638112" y="1051200"/>
            <a:ext cx="10920475" cy="948047"/>
          </a:xfrm>
        </p:spPr>
        <p:txBody>
          <a:bodyPr>
            <a:normAutofit/>
          </a:bodyPr>
          <a:lstStyle/>
          <a:p>
            <a:r>
              <a:rPr lang="nl-NL" dirty="0"/>
              <a:t>Doel &amp; Kritische Succes Factoren opdracht</a:t>
            </a:r>
          </a:p>
        </p:txBody>
      </p:sp>
    </p:spTree>
    <p:extLst>
      <p:ext uri="{BB962C8B-B14F-4D97-AF65-F5344CB8AC3E}">
        <p14:creationId xmlns:p14="http://schemas.microsoft.com/office/powerpoint/2010/main" val="18959582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p:cNvSpPr>
            <a:spLocks noGrp="1"/>
          </p:cNvSpPr>
          <p:nvPr>
            <p:ph type="body" sz="half" idx="2"/>
          </p:nvPr>
        </p:nvSpPr>
        <p:spPr>
          <a:xfrm>
            <a:off x="384723" y="1934164"/>
            <a:ext cx="11173864" cy="4226004"/>
          </a:xfrm>
        </p:spPr>
        <p:txBody>
          <a:bodyPr>
            <a:normAutofit fontScale="92500"/>
          </a:bodyPr>
          <a:lstStyle/>
          <a:p>
            <a:pPr marL="342900" indent="-342900">
              <a:lnSpc>
                <a:spcPct val="100000"/>
              </a:lnSpc>
              <a:buFont typeface="+mj-lt"/>
              <a:buAutoNum type="arabicParenR" startAt="3"/>
            </a:pPr>
            <a:endParaRPr lang="nl-NL" sz="1400" b="1" dirty="0">
              <a:solidFill>
                <a:srgbClr val="000000"/>
              </a:solidFill>
              <a:effectLst/>
              <a:latin typeface="Verdana" panose="020B0604030504040204" pitchFamily="34" charset="0"/>
              <a:ea typeface="DejaVu Sans"/>
              <a:cs typeface="Lohit Hindi"/>
            </a:endParaRPr>
          </a:p>
          <a:p>
            <a:pPr marL="342900" lvl="0" indent="-342900">
              <a:lnSpc>
                <a:spcPct val="100000"/>
              </a:lnSpc>
              <a:buFont typeface="+mj-lt"/>
              <a:buAutoNum type="arabicParenR" startAt="2"/>
            </a:pPr>
            <a:r>
              <a:rPr lang="nl-NL" sz="1400" b="1" dirty="0">
                <a:solidFill>
                  <a:srgbClr val="000000"/>
                </a:solidFill>
                <a:effectLst/>
                <a:latin typeface="Verdana" panose="020B0604030504040204" pitchFamily="34" charset="0"/>
                <a:ea typeface="DejaVu Sans"/>
                <a:cs typeface="Lohit Hindi"/>
              </a:rPr>
              <a:t>KSF 2: Efficiëntie van het logistiek systeem</a:t>
            </a:r>
            <a:endParaRPr lang="nl-NL" sz="1400" b="1" dirty="0">
              <a:solidFill>
                <a:srgbClr val="000000"/>
              </a:solidFill>
              <a:latin typeface="Verdana" panose="020B0604030504040204" pitchFamily="34" charset="0"/>
              <a:ea typeface="DejaVu Sans"/>
              <a:cs typeface="Lohit Hindi"/>
            </a:endParaRPr>
          </a:p>
          <a:p>
            <a:pPr marL="800100" lvl="1" indent="-342900">
              <a:lnSpc>
                <a:spcPct val="100000"/>
              </a:lnSpc>
              <a:buFont typeface="+mj-lt"/>
              <a:buAutoNum type="alphaLcParenR"/>
            </a:pPr>
            <a:r>
              <a:rPr lang="nl-NL" dirty="0">
                <a:effectLst/>
                <a:latin typeface="Verdana" panose="020B0604030504040204" pitchFamily="34" charset="0"/>
                <a:ea typeface="Times New Roman" panose="02020603050405020304" pitchFamily="18" charset="0"/>
                <a:cs typeface="Times New Roman" panose="02020603050405020304" pitchFamily="18" charset="0"/>
              </a:rPr>
              <a:t>Het logistiek systeem is zo ontworpen dat de tijd tussen het opstarten van het proces om een item te krijgen tot het beschikbaar krijgen van het item op de </a:t>
            </a:r>
            <a:r>
              <a:rPr lang="nl-NL" dirty="0" err="1">
                <a:effectLst/>
                <a:latin typeface="Verdana" panose="020B0604030504040204" pitchFamily="34" charset="0"/>
                <a:ea typeface="Times New Roman" panose="02020603050405020304" pitchFamily="18" charset="0"/>
                <a:cs typeface="Times New Roman" panose="02020603050405020304" pitchFamily="18" charset="0"/>
              </a:rPr>
              <a:t>picking</a:t>
            </a:r>
            <a:r>
              <a:rPr lang="nl-NL" dirty="0">
                <a:effectLst/>
                <a:latin typeface="Verdana" panose="020B0604030504040204" pitchFamily="34" charset="0"/>
                <a:ea typeface="Times New Roman" panose="02020603050405020304" pitchFamily="18" charset="0"/>
                <a:cs typeface="Times New Roman" panose="02020603050405020304" pitchFamily="18" charset="0"/>
              </a:rPr>
              <a:t>-stations zo efficiënt mogelijk is.</a:t>
            </a:r>
          </a:p>
          <a:p>
            <a:pPr marL="800100" lvl="1" indent="-342900">
              <a:lnSpc>
                <a:spcPct val="100000"/>
              </a:lnSpc>
              <a:buFont typeface="+mj-lt"/>
              <a:buAutoNum type="alphaLcParenR"/>
            </a:pPr>
            <a:r>
              <a:rPr lang="nl-NL" dirty="0">
                <a:effectLst/>
                <a:latin typeface="Verdana" panose="020B0604030504040204" pitchFamily="34" charset="0"/>
                <a:ea typeface="Times New Roman" panose="02020603050405020304" pitchFamily="18" charset="0"/>
                <a:cs typeface="Times New Roman" panose="02020603050405020304" pitchFamily="18" charset="0"/>
              </a:rPr>
              <a:t>Het logistiek systeem is zo ontworpen dat er een zo laag mogelijke energievraag is.</a:t>
            </a:r>
          </a:p>
          <a:p>
            <a:pPr marL="342900" indent="-342900">
              <a:lnSpc>
                <a:spcPct val="100000"/>
              </a:lnSpc>
              <a:buFont typeface="+mj-lt"/>
              <a:buAutoNum type="arabicParenR" startAt="3"/>
            </a:pPr>
            <a:endParaRPr lang="nl-NL" sz="1400" b="1" dirty="0">
              <a:solidFill>
                <a:srgbClr val="000000"/>
              </a:solidFill>
              <a:effectLst/>
              <a:latin typeface="Verdana" panose="020B0604030504040204" pitchFamily="34" charset="0"/>
              <a:ea typeface="DejaVu Sans"/>
              <a:cs typeface="Lohit Hindi"/>
            </a:endParaRPr>
          </a:p>
          <a:p>
            <a:pPr marL="342900" indent="-342900">
              <a:lnSpc>
                <a:spcPct val="100000"/>
              </a:lnSpc>
              <a:buFont typeface="+mj-lt"/>
              <a:buAutoNum type="arabicParenR" startAt="3"/>
            </a:pPr>
            <a:r>
              <a:rPr lang="nl-NL" sz="1400" b="1" dirty="0">
                <a:solidFill>
                  <a:srgbClr val="000000"/>
                </a:solidFill>
                <a:effectLst/>
                <a:latin typeface="Verdana" panose="020B0604030504040204" pitchFamily="34" charset="0"/>
                <a:ea typeface="DejaVu Sans"/>
                <a:cs typeface="Lohit Hindi"/>
              </a:rPr>
              <a:t>KSF 3: Betrouwbaarheid en toekomstbestendigheid van het logistiek systeem</a:t>
            </a:r>
            <a:endParaRPr lang="nl-NL" sz="1400" b="1" dirty="0">
              <a:solidFill>
                <a:srgbClr val="000000"/>
              </a:solidFill>
              <a:latin typeface="Verdana" panose="020B0604030504040204" pitchFamily="34" charset="0"/>
              <a:ea typeface="DejaVu Sans"/>
              <a:cs typeface="Lohit Hindi"/>
            </a:endParaRPr>
          </a:p>
          <a:p>
            <a:pPr marL="800100" lvl="1" indent="-342900">
              <a:lnSpc>
                <a:spcPct val="100000"/>
              </a:lnSpc>
              <a:buFont typeface="+mj-lt"/>
              <a:buAutoNum type="alphaLcParenR"/>
            </a:pPr>
            <a:r>
              <a:rPr lang="nl-NL" dirty="0">
                <a:effectLst/>
                <a:latin typeface="Verdana" panose="020B0604030504040204" pitchFamily="34" charset="0"/>
                <a:ea typeface="Times New Roman" panose="02020603050405020304" pitchFamily="18" charset="0"/>
                <a:cs typeface="Times New Roman" panose="02020603050405020304" pitchFamily="18" charset="0"/>
              </a:rPr>
              <a:t>Het logistiek systeem is zo ontworpen dat er zo min mogelijk gebruik wordt gemaakt van menselijke handelingen.</a:t>
            </a:r>
          </a:p>
          <a:p>
            <a:pPr marL="800100" lvl="1" indent="-342900">
              <a:lnSpc>
                <a:spcPct val="100000"/>
              </a:lnSpc>
              <a:buFont typeface="+mj-lt"/>
              <a:buAutoNum type="alphaLcParenR"/>
            </a:pPr>
            <a:r>
              <a:rPr lang="nl-NL" dirty="0">
                <a:effectLst/>
                <a:latin typeface="Verdana" panose="020B0604030504040204" pitchFamily="34" charset="0"/>
                <a:ea typeface="Times New Roman" panose="02020603050405020304" pitchFamily="18" charset="0"/>
                <a:cs typeface="Times New Roman" panose="02020603050405020304" pitchFamily="18" charset="0"/>
              </a:rPr>
              <a:t>Het logistiek systeem is zo ontworpen dat het 100% betrouwbaar is m.b.t. de terugvindbaarheid en uitgifte van de nationale bibliotheekcollectie;</a:t>
            </a:r>
          </a:p>
          <a:p>
            <a:pPr marL="800100" lvl="1" indent="-342900">
              <a:lnSpc>
                <a:spcPct val="100000"/>
              </a:lnSpc>
              <a:buFont typeface="+mj-lt"/>
              <a:buAutoNum type="alphaLcParenR"/>
            </a:pPr>
            <a:r>
              <a:rPr lang="nl-NL" dirty="0">
                <a:effectLst/>
                <a:latin typeface="Verdana" panose="020B0604030504040204" pitchFamily="34" charset="0"/>
                <a:ea typeface="Times New Roman" panose="02020603050405020304" pitchFamily="18" charset="0"/>
                <a:cs typeface="Times New Roman" panose="02020603050405020304" pitchFamily="18" charset="0"/>
              </a:rPr>
              <a:t>Het logistiek systeem is zo ontworpen dat er zo min mogelijk onderhoud benodigd is.</a:t>
            </a:r>
          </a:p>
          <a:p>
            <a:pPr marL="800100" lvl="1" indent="-342900">
              <a:lnSpc>
                <a:spcPct val="100000"/>
              </a:lnSpc>
              <a:buFont typeface="+mj-lt"/>
              <a:buAutoNum type="alphaLcParenR"/>
            </a:pPr>
            <a:r>
              <a:rPr lang="nl-NL" dirty="0">
                <a:effectLst/>
                <a:latin typeface="Verdana" panose="020B0604030504040204" pitchFamily="34" charset="0"/>
                <a:ea typeface="Times New Roman" panose="02020603050405020304" pitchFamily="18" charset="0"/>
                <a:cs typeface="Times New Roman" panose="02020603050405020304" pitchFamily="18" charset="0"/>
              </a:rPr>
              <a:t>Het logistiek systeem is zo ontworpen dat e</a:t>
            </a:r>
            <a:r>
              <a:rPr lang="nl-NL" dirty="0">
                <a:effectLst/>
                <a:latin typeface="Verdana" panose="020B0604030504040204" pitchFamily="34" charset="0"/>
                <a:ea typeface="DejaVu Sans"/>
                <a:cs typeface="Times New Roman" panose="02020603050405020304" pitchFamily="18" charset="0"/>
              </a:rPr>
              <a:t>r aandacht is voor een zo lang mogelijke levensduur van de toegepaste materialen.</a:t>
            </a:r>
            <a:endParaRPr lang="nl-NL" dirty="0">
              <a:latin typeface="Verdana" panose="020B0604030504040204" pitchFamily="34" charset="0"/>
              <a:ea typeface="DejaVu Sans"/>
              <a:cs typeface="Times New Roman" panose="02020603050405020304" pitchFamily="18" charset="0"/>
            </a:endParaRPr>
          </a:p>
          <a:p>
            <a:pPr marL="800100" lvl="1" indent="-342900">
              <a:lnSpc>
                <a:spcPct val="100000"/>
              </a:lnSpc>
              <a:buFont typeface="+mj-lt"/>
              <a:buAutoNum type="alphaLcParenR"/>
            </a:pPr>
            <a:r>
              <a:rPr lang="nl-NL" dirty="0">
                <a:effectLst/>
                <a:latin typeface="Verdana" panose="020B0604030504040204" pitchFamily="34" charset="0"/>
                <a:ea typeface="DejaVu Sans"/>
                <a:cs typeface="Times New Roman" panose="02020603050405020304" pitchFamily="18" charset="0"/>
              </a:rPr>
              <a:t>Het logistiek systeem is zo ontworpen dat voor de toegepaste materialen te allen tijde reserve-onderdelen beschikbaar zijn. </a:t>
            </a:r>
          </a:p>
          <a:p>
            <a:pPr marL="800100" lvl="1" indent="-342900">
              <a:lnSpc>
                <a:spcPct val="100000"/>
              </a:lnSpc>
              <a:buFont typeface="+mj-lt"/>
              <a:buAutoNum type="alphaLcParenR"/>
            </a:pPr>
            <a:endParaRPr lang="nl-NL" dirty="0">
              <a:effectLst/>
              <a:latin typeface="Verdana" panose="020B0604030504040204" pitchFamily="34" charset="0"/>
              <a:ea typeface="DejaVu Sans"/>
              <a:cs typeface="Times New Roman" panose="02020603050405020304" pitchFamily="18" charset="0"/>
            </a:endParaRPr>
          </a:p>
          <a:p>
            <a:pPr marL="800100" lvl="1" indent="-342900">
              <a:lnSpc>
                <a:spcPct val="100000"/>
              </a:lnSpc>
              <a:buFont typeface="+mj-lt"/>
              <a:buAutoNum type="alphaLcParenR"/>
            </a:pPr>
            <a:endParaRPr lang="nl-NL" dirty="0">
              <a:latin typeface="Verdana" panose="020B0604030504040204" pitchFamily="34" charset="0"/>
              <a:ea typeface="Times New Roman" panose="02020603050405020304" pitchFamily="18" charset="0"/>
              <a:cs typeface="Times New Roman" panose="02020603050405020304" pitchFamily="18" charset="0"/>
            </a:endParaRPr>
          </a:p>
          <a:p>
            <a:pPr lvl="1">
              <a:lnSpc>
                <a:spcPct val="100000"/>
              </a:lnSpc>
            </a:pPr>
            <a:endParaRPr lang="nl-NL" dirty="0">
              <a:effectLst/>
              <a:latin typeface="Verdana" panose="020B0604030504040204" pitchFamily="34" charset="0"/>
              <a:ea typeface="Times New Roman" panose="02020603050405020304" pitchFamily="18" charset="0"/>
              <a:cs typeface="Times New Roman" panose="02020603050405020304" pitchFamily="18" charset="0"/>
            </a:endParaRPr>
          </a:p>
          <a:p>
            <a:endParaRPr lang="nl-NL" dirty="0"/>
          </a:p>
        </p:txBody>
      </p:sp>
      <p:sp>
        <p:nvSpPr>
          <p:cNvPr id="4" name="Tijdelijke aanduiding voor dianummer 3"/>
          <p:cNvSpPr>
            <a:spLocks noGrp="1"/>
          </p:cNvSpPr>
          <p:nvPr>
            <p:ph type="sldNum" sz="quarter" idx="16"/>
          </p:nvPr>
        </p:nvSpPr>
        <p:spPr/>
        <p:txBody>
          <a:bodyPr/>
          <a:lstStyle/>
          <a:p>
            <a:fld id="{10A0A6AF-03C5-477E-939A-E28F7E7F05EA}" type="slidenum">
              <a:rPr lang="nl-NL" smtClean="0"/>
              <a:pPr/>
              <a:t>19</a:t>
            </a:fld>
            <a:endParaRPr lang="nl-NL" dirty="0"/>
          </a:p>
        </p:txBody>
      </p:sp>
      <p:sp>
        <p:nvSpPr>
          <p:cNvPr id="5" name="Titel 4"/>
          <p:cNvSpPr>
            <a:spLocks noGrp="1"/>
          </p:cNvSpPr>
          <p:nvPr>
            <p:ph type="title"/>
          </p:nvPr>
        </p:nvSpPr>
        <p:spPr>
          <a:xfrm>
            <a:off x="638112" y="1051200"/>
            <a:ext cx="10920475" cy="948047"/>
          </a:xfrm>
        </p:spPr>
        <p:txBody>
          <a:bodyPr>
            <a:normAutofit/>
          </a:bodyPr>
          <a:lstStyle/>
          <a:p>
            <a:r>
              <a:rPr lang="nl-NL" dirty="0"/>
              <a:t>Kritische Succes Factoren opdracht (2)</a:t>
            </a:r>
          </a:p>
        </p:txBody>
      </p:sp>
    </p:spTree>
    <p:extLst>
      <p:ext uri="{BB962C8B-B14F-4D97-AF65-F5344CB8AC3E}">
        <p14:creationId xmlns:p14="http://schemas.microsoft.com/office/powerpoint/2010/main" val="42838723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p:cNvSpPr>
            <a:spLocks noGrp="1"/>
          </p:cNvSpPr>
          <p:nvPr>
            <p:ph type="body" sz="quarter" idx="13"/>
          </p:nvPr>
        </p:nvSpPr>
        <p:spPr>
          <a:xfrm>
            <a:off x="6553200" y="2289600"/>
            <a:ext cx="5166732" cy="3931813"/>
          </a:xfrm>
        </p:spPr>
        <p:txBody>
          <a:bodyPr>
            <a:normAutofit/>
          </a:bodyPr>
          <a:lstStyle/>
          <a:p>
            <a:r>
              <a:rPr lang="nl-NL" dirty="0"/>
              <a:t>Opening &amp; voorstelronde</a:t>
            </a:r>
          </a:p>
          <a:p>
            <a:r>
              <a:rPr lang="nl-NL" dirty="0"/>
              <a:t>Introductie gebruiker</a:t>
            </a:r>
          </a:p>
          <a:p>
            <a:r>
              <a:rPr lang="nl-NL" dirty="0"/>
              <a:t>Achtergrond van het gebouw</a:t>
            </a:r>
          </a:p>
          <a:p>
            <a:r>
              <a:rPr lang="nl-NL" dirty="0"/>
              <a:t>Het logistiek systeem</a:t>
            </a:r>
          </a:p>
          <a:p>
            <a:r>
              <a:rPr lang="nl-NL" dirty="0"/>
              <a:t>Wijze van contracteren</a:t>
            </a:r>
          </a:p>
          <a:p>
            <a:r>
              <a:rPr lang="nl-NL" dirty="0"/>
              <a:t>Wijze van aanbesteden</a:t>
            </a:r>
          </a:p>
          <a:p>
            <a:r>
              <a:rPr lang="nl-NL" dirty="0"/>
              <a:t>Afsluiting</a:t>
            </a:r>
          </a:p>
        </p:txBody>
      </p:sp>
      <p:sp>
        <p:nvSpPr>
          <p:cNvPr id="3" name="Titel 2"/>
          <p:cNvSpPr>
            <a:spLocks noGrp="1"/>
          </p:cNvSpPr>
          <p:nvPr>
            <p:ph type="title"/>
          </p:nvPr>
        </p:nvSpPr>
        <p:spPr>
          <a:xfrm>
            <a:off x="6553200" y="162560"/>
            <a:ext cx="5486400" cy="1836687"/>
          </a:xfrm>
        </p:spPr>
        <p:txBody>
          <a:bodyPr>
            <a:normAutofit/>
          </a:bodyPr>
          <a:lstStyle/>
          <a:p>
            <a:br>
              <a:rPr lang="nl-NL" dirty="0"/>
            </a:br>
            <a:br>
              <a:rPr lang="nl-NL" dirty="0"/>
            </a:br>
            <a:r>
              <a:rPr lang="nl-NL" sz="3200" dirty="0"/>
              <a:t>Programma</a:t>
            </a:r>
            <a:br>
              <a:rPr lang="nl-NL" dirty="0"/>
            </a:br>
            <a:endParaRPr lang="nl-NL" sz="2400" dirty="0"/>
          </a:p>
        </p:txBody>
      </p:sp>
      <p:sp>
        <p:nvSpPr>
          <p:cNvPr id="4" name="Tijdelijke aanduiding voor dianummer 3"/>
          <p:cNvSpPr>
            <a:spLocks noGrp="1"/>
          </p:cNvSpPr>
          <p:nvPr>
            <p:ph type="sldNum" sz="quarter" idx="16"/>
          </p:nvPr>
        </p:nvSpPr>
        <p:spPr/>
        <p:txBody>
          <a:bodyPr/>
          <a:lstStyle/>
          <a:p>
            <a:fld id="{10A0A6AF-03C5-477E-939A-E28F7E7F05EA}" type="slidenum">
              <a:rPr lang="nl-NL" smtClean="0"/>
              <a:pPr/>
              <a:t>2</a:t>
            </a:fld>
            <a:endParaRPr lang="nl-NL" dirty="0"/>
          </a:p>
        </p:txBody>
      </p:sp>
      <p:sp>
        <p:nvSpPr>
          <p:cNvPr id="5" name="Tijdelijke aanduiding voor voettekst 4"/>
          <p:cNvSpPr>
            <a:spLocks noGrp="1"/>
          </p:cNvSpPr>
          <p:nvPr>
            <p:ph type="ftr" sz="quarter" idx="3"/>
          </p:nvPr>
        </p:nvSpPr>
        <p:spPr/>
        <p:txBody>
          <a:bodyPr/>
          <a:lstStyle/>
          <a:p>
            <a:endParaRPr lang="nl-NL" dirty="0"/>
          </a:p>
        </p:txBody>
      </p:sp>
      <p:sp>
        <p:nvSpPr>
          <p:cNvPr id="8" name="Tijdelijke aanduiding voor afbeelding 7">
            <a:extLst>
              <a:ext uri="{FF2B5EF4-FFF2-40B4-BE49-F238E27FC236}">
                <a16:creationId xmlns:a16="http://schemas.microsoft.com/office/drawing/2014/main" id="{FB2F468B-2CA0-4F81-B381-FFF273BEF31C}"/>
              </a:ext>
            </a:extLst>
          </p:cNvPr>
          <p:cNvSpPr>
            <a:spLocks noGrp="1"/>
          </p:cNvSpPr>
          <p:nvPr>
            <p:ph type="pic" sz="quarter" idx="22"/>
          </p:nvPr>
        </p:nvSpPr>
        <p:spPr/>
      </p:sp>
      <p:pic>
        <p:nvPicPr>
          <p:cNvPr id="9" name="Tijdelijke aanduiding voor afbeelding 23">
            <a:extLst>
              <a:ext uri="{FF2B5EF4-FFF2-40B4-BE49-F238E27FC236}">
                <a16:creationId xmlns:a16="http://schemas.microsoft.com/office/drawing/2014/main" id="{BA0332FD-7101-430F-9DF6-4D434357C876}"/>
              </a:ext>
            </a:extLst>
          </p:cNvPr>
          <p:cNvPicPr>
            <a:picLocks noChangeAspect="1"/>
          </p:cNvPicPr>
          <p:nvPr/>
        </p:nvPicPr>
        <p:blipFill>
          <a:blip r:embed="rId3">
            <a:extLst>
              <a:ext uri="{28A0092B-C50C-407E-A947-70E740481C1C}">
                <a14:useLocalDpi xmlns:a14="http://schemas.microsoft.com/office/drawing/2010/main" val="0"/>
              </a:ext>
            </a:extLst>
          </a:blip>
          <a:srcRect l="23292" r="23292"/>
          <a:stretch>
            <a:fillRect/>
          </a:stretch>
        </p:blipFill>
        <p:spPr>
          <a:xfrm>
            <a:off x="0" y="0"/>
            <a:ext cx="610478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pic>
    </p:spTree>
    <p:extLst>
      <p:ext uri="{BB962C8B-B14F-4D97-AF65-F5344CB8AC3E}">
        <p14:creationId xmlns:p14="http://schemas.microsoft.com/office/powerpoint/2010/main" val="25427071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p:cNvSpPr>
            <a:spLocks noGrp="1"/>
          </p:cNvSpPr>
          <p:nvPr>
            <p:ph type="body" sz="half" idx="2"/>
          </p:nvPr>
        </p:nvSpPr>
        <p:spPr>
          <a:xfrm>
            <a:off x="384723" y="1934164"/>
            <a:ext cx="11173864" cy="4226004"/>
          </a:xfrm>
        </p:spPr>
        <p:txBody>
          <a:bodyPr>
            <a:normAutofit/>
          </a:bodyPr>
          <a:lstStyle/>
          <a:p>
            <a:pPr marL="342900" indent="-342900">
              <a:lnSpc>
                <a:spcPct val="100000"/>
              </a:lnSpc>
              <a:buFont typeface="+mj-lt"/>
              <a:buAutoNum type="arabicParenR" startAt="4"/>
            </a:pPr>
            <a:r>
              <a:rPr lang="nl-NL" sz="1400" b="1" dirty="0">
                <a:solidFill>
                  <a:srgbClr val="000000"/>
                </a:solidFill>
                <a:latin typeface="Verdana" panose="020B0604030504040204" pitchFamily="34" charset="0"/>
                <a:ea typeface="DejaVu Sans"/>
                <a:cs typeface="Lohit Hindi"/>
              </a:rPr>
              <a:t>KSF 4</a:t>
            </a:r>
            <a:r>
              <a:rPr lang="nl-NL" sz="1400" b="1" i="1" dirty="0">
                <a:solidFill>
                  <a:srgbClr val="000000"/>
                </a:solidFill>
                <a:latin typeface="Verdana" panose="020B0604030504040204" pitchFamily="34" charset="0"/>
                <a:ea typeface="DejaVu Sans"/>
                <a:cs typeface="Lohit Hindi"/>
              </a:rPr>
              <a:t>: </a:t>
            </a:r>
            <a:r>
              <a:rPr lang="nl-NL" sz="1400" b="1" dirty="0">
                <a:solidFill>
                  <a:srgbClr val="000000"/>
                </a:solidFill>
                <a:latin typeface="Verdana" panose="020B0604030504040204" pitchFamily="34" charset="0"/>
                <a:ea typeface="DejaVu Sans"/>
                <a:cs typeface="Lohit Hindi"/>
              </a:rPr>
              <a:t>Aansluiten op het bedrijfsproces van de KB </a:t>
            </a:r>
          </a:p>
          <a:p>
            <a:pPr marL="800100" lvl="1" indent="-342900">
              <a:lnSpc>
                <a:spcPct val="100000"/>
              </a:lnSpc>
              <a:buFont typeface="+mj-lt"/>
              <a:buAutoNum type="alphaLcParenR"/>
            </a:pPr>
            <a:r>
              <a:rPr lang="nl-NL" dirty="0">
                <a:latin typeface="Verdana" panose="020B0604030504040204" pitchFamily="34" charset="0"/>
                <a:ea typeface="Times New Roman" panose="02020603050405020304" pitchFamily="18" charset="0"/>
                <a:cs typeface="Times New Roman" panose="02020603050405020304" pitchFamily="18" charset="0"/>
              </a:rPr>
              <a:t>Het logistiek systeem is zo ontworpen dat het aansluit bij het bedrijfsproces en IT van de KB.</a:t>
            </a:r>
          </a:p>
          <a:p>
            <a:pPr>
              <a:lnSpc>
                <a:spcPct val="100000"/>
              </a:lnSpc>
            </a:pPr>
            <a:endParaRPr lang="nl-NL" sz="1400" b="1" dirty="0">
              <a:solidFill>
                <a:srgbClr val="000000"/>
              </a:solidFill>
              <a:latin typeface="Verdana" panose="020B0604030504040204" pitchFamily="34" charset="0"/>
              <a:ea typeface="DejaVu Sans"/>
              <a:cs typeface="Lohit Hindi"/>
            </a:endParaRPr>
          </a:p>
          <a:p>
            <a:pPr marL="342900" indent="-342900">
              <a:lnSpc>
                <a:spcPct val="100000"/>
              </a:lnSpc>
              <a:buFont typeface="+mj-lt"/>
              <a:buAutoNum type="arabicParenR" startAt="5"/>
            </a:pPr>
            <a:r>
              <a:rPr lang="nl-NL" sz="1400" b="1" dirty="0">
                <a:solidFill>
                  <a:srgbClr val="000000"/>
                </a:solidFill>
                <a:effectLst/>
                <a:latin typeface="Verdana" panose="020B0604030504040204" pitchFamily="34" charset="0"/>
                <a:ea typeface="DejaVu Sans"/>
                <a:cs typeface="Lohit Hindi"/>
              </a:rPr>
              <a:t>KSF 5: Proces &amp; communicatie tijdens de uitvoering van de opdracht</a:t>
            </a:r>
            <a:endParaRPr lang="nl-NL" sz="1400" b="1" dirty="0">
              <a:solidFill>
                <a:srgbClr val="000000"/>
              </a:solidFill>
              <a:latin typeface="Verdana" panose="020B0604030504040204" pitchFamily="34" charset="0"/>
              <a:ea typeface="DejaVu Sans"/>
              <a:cs typeface="Lohit Hindi"/>
            </a:endParaRPr>
          </a:p>
          <a:p>
            <a:pPr marL="800100" lvl="1" indent="-342900">
              <a:lnSpc>
                <a:spcPct val="100000"/>
              </a:lnSpc>
              <a:buFont typeface="+mj-lt"/>
              <a:buAutoNum type="alphaLcParenR"/>
            </a:pPr>
            <a:r>
              <a:rPr lang="nl-NL" u="none" strike="noStrike" dirty="0">
                <a:effectLst/>
                <a:latin typeface="Verdana" panose="020B0604030504040204" pitchFamily="34" charset="0"/>
                <a:ea typeface="Times New Roman" panose="02020603050405020304" pitchFamily="18" charset="0"/>
                <a:cs typeface="Times New Roman" panose="02020603050405020304" pitchFamily="18" charset="0"/>
              </a:rPr>
              <a:t>Het ontwerpproces van de opdrachtnemer leidt ertoe dat producten tijdig worden opgeleverd en dat de vraagspecificatie aantoonbaar, navolgbaar, geverifieerd en gevalideerd vertaald wordt naar een logistiek systeem dat past binnen het taakstellend budget en de beoogde planning.</a:t>
            </a:r>
          </a:p>
          <a:p>
            <a:pPr marL="800100" lvl="1" indent="-342900">
              <a:lnSpc>
                <a:spcPct val="100000"/>
              </a:lnSpc>
              <a:buFont typeface="+mj-lt"/>
              <a:buAutoNum type="alphaLcParenR"/>
            </a:pPr>
            <a:r>
              <a:rPr lang="nl-NL" u="none" strike="noStrike" dirty="0">
                <a:effectLst/>
                <a:latin typeface="Verdana" panose="020B0604030504040204" pitchFamily="34" charset="0"/>
                <a:ea typeface="Times New Roman" panose="02020603050405020304" pitchFamily="18" charset="0"/>
                <a:cs typeface="Times New Roman" panose="02020603050405020304" pitchFamily="18" charset="0"/>
              </a:rPr>
              <a:t>Het procesmanagement van de opdrachtnemer leidt ertoe dat risico’s en raakvlakken beheerst worden.</a:t>
            </a:r>
          </a:p>
          <a:p>
            <a:pPr marL="800100" lvl="1" indent="-342900">
              <a:lnSpc>
                <a:spcPct val="100000"/>
              </a:lnSpc>
              <a:buFont typeface="+mj-lt"/>
              <a:buAutoNum type="alphaLcParenR"/>
            </a:pPr>
            <a:r>
              <a:rPr lang="nl-NL" u="none" strike="noStrike" dirty="0">
                <a:effectLst/>
                <a:latin typeface="Verdana" panose="020B0604030504040204" pitchFamily="34" charset="0"/>
                <a:ea typeface="Times New Roman" panose="02020603050405020304" pitchFamily="18" charset="0"/>
                <a:cs typeface="Times New Roman" panose="02020603050405020304" pitchFamily="18" charset="0"/>
              </a:rPr>
              <a:t>Het handelen en de communicatieve- en presentatievaardigheden van de opdrachtnemer leiden ertoe dat de samenwerking met de verschillende stakeholders; het RVB, de KB, het ontwerpteam, de architect en de aannemer van het gebouw en externe stakeholders goed verloopt.</a:t>
            </a:r>
          </a:p>
          <a:p>
            <a:pPr marL="800100" lvl="1" indent="-342900">
              <a:lnSpc>
                <a:spcPct val="100000"/>
              </a:lnSpc>
              <a:buFont typeface="+mj-lt"/>
              <a:buAutoNum type="alphaLcParenR"/>
            </a:pPr>
            <a:r>
              <a:rPr lang="nl-NL" u="none" strike="noStrike" dirty="0">
                <a:effectLst/>
                <a:latin typeface="Verdana" panose="020B0604030504040204" pitchFamily="34" charset="0"/>
                <a:ea typeface="Times New Roman" panose="02020603050405020304" pitchFamily="18" charset="0"/>
                <a:cs typeface="Times New Roman" panose="02020603050405020304" pitchFamily="18" charset="0"/>
              </a:rPr>
              <a:t>De opdrachtnemer borgt dat ontwerp van het logistiek systeem binnen de kaders van het ontwerp van het gebouw past. </a:t>
            </a:r>
          </a:p>
          <a:p>
            <a:pPr marL="800100" lvl="1" indent="-342900">
              <a:lnSpc>
                <a:spcPct val="100000"/>
              </a:lnSpc>
              <a:buFont typeface="+mj-lt"/>
              <a:buAutoNum type="alphaLcParenR"/>
            </a:pPr>
            <a:endParaRPr lang="nl-NL" dirty="0">
              <a:latin typeface="Verdana" panose="020B0604030504040204" pitchFamily="34" charset="0"/>
              <a:ea typeface="Times New Roman" panose="02020603050405020304" pitchFamily="18" charset="0"/>
              <a:cs typeface="Times New Roman" panose="02020603050405020304" pitchFamily="18" charset="0"/>
            </a:endParaRPr>
          </a:p>
          <a:p>
            <a:pPr lvl="1">
              <a:lnSpc>
                <a:spcPct val="100000"/>
              </a:lnSpc>
            </a:pPr>
            <a:endParaRPr lang="nl-NL" dirty="0">
              <a:effectLst/>
              <a:latin typeface="Verdana" panose="020B0604030504040204" pitchFamily="34" charset="0"/>
              <a:ea typeface="Times New Roman" panose="02020603050405020304" pitchFamily="18" charset="0"/>
              <a:cs typeface="Times New Roman" panose="02020603050405020304" pitchFamily="18" charset="0"/>
            </a:endParaRPr>
          </a:p>
          <a:p>
            <a:endParaRPr lang="nl-NL" dirty="0"/>
          </a:p>
        </p:txBody>
      </p:sp>
      <p:sp>
        <p:nvSpPr>
          <p:cNvPr id="4" name="Tijdelijke aanduiding voor dianummer 3"/>
          <p:cNvSpPr>
            <a:spLocks noGrp="1"/>
          </p:cNvSpPr>
          <p:nvPr>
            <p:ph type="sldNum" sz="quarter" idx="16"/>
          </p:nvPr>
        </p:nvSpPr>
        <p:spPr/>
        <p:txBody>
          <a:bodyPr/>
          <a:lstStyle/>
          <a:p>
            <a:fld id="{10A0A6AF-03C5-477E-939A-E28F7E7F05EA}" type="slidenum">
              <a:rPr lang="nl-NL" smtClean="0"/>
              <a:pPr/>
              <a:t>20</a:t>
            </a:fld>
            <a:endParaRPr lang="nl-NL" dirty="0"/>
          </a:p>
        </p:txBody>
      </p:sp>
      <p:sp>
        <p:nvSpPr>
          <p:cNvPr id="5" name="Titel 4"/>
          <p:cNvSpPr>
            <a:spLocks noGrp="1"/>
          </p:cNvSpPr>
          <p:nvPr>
            <p:ph type="title"/>
          </p:nvPr>
        </p:nvSpPr>
        <p:spPr>
          <a:xfrm>
            <a:off x="638112" y="1051200"/>
            <a:ext cx="10920475" cy="948047"/>
          </a:xfrm>
        </p:spPr>
        <p:txBody>
          <a:bodyPr>
            <a:normAutofit/>
          </a:bodyPr>
          <a:lstStyle/>
          <a:p>
            <a:r>
              <a:rPr lang="nl-NL" dirty="0"/>
              <a:t>Kritische Succes Factoren opdracht (3)</a:t>
            </a:r>
          </a:p>
        </p:txBody>
      </p:sp>
    </p:spTree>
    <p:extLst>
      <p:ext uri="{BB962C8B-B14F-4D97-AF65-F5344CB8AC3E}">
        <p14:creationId xmlns:p14="http://schemas.microsoft.com/office/powerpoint/2010/main" val="23460401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a:xfrm>
            <a:off x="6703807" y="3017138"/>
            <a:ext cx="5902960" cy="1448545"/>
          </a:xfrm>
        </p:spPr>
        <p:txBody>
          <a:bodyPr>
            <a:normAutofit/>
          </a:bodyPr>
          <a:lstStyle/>
          <a:p>
            <a:r>
              <a:rPr lang="nl-NL" sz="3200" dirty="0"/>
              <a:t>Vragen?</a:t>
            </a:r>
          </a:p>
        </p:txBody>
      </p:sp>
      <p:pic>
        <p:nvPicPr>
          <p:cNvPr id="6" name="Tijdelijke aanduiding voor afbeelding 4" descr="Afbeelding met lucht, buiten, gras, gebouw&#10;&#10;Automatisch gegenereerde beschrijving">
            <a:extLst>
              <a:ext uri="{FF2B5EF4-FFF2-40B4-BE49-F238E27FC236}">
                <a16:creationId xmlns:a16="http://schemas.microsoft.com/office/drawing/2014/main" id="{D58745D0-5C55-4C0D-82FD-DBCF5F82AAE4}"/>
              </a:ext>
            </a:extLst>
          </p:cNvPr>
          <p:cNvPicPr>
            <a:picLocks noGrp="1" noChangeAspect="1"/>
          </p:cNvPicPr>
          <p:nvPr>
            <p:ph type="pic" sz="quarter" idx="22"/>
          </p:nvPr>
        </p:nvPicPr>
        <p:blipFill>
          <a:blip r:embed="rId3">
            <a:extLst>
              <a:ext uri="{28A0092B-C50C-407E-A947-70E740481C1C}">
                <a14:useLocalDpi xmlns:a14="http://schemas.microsoft.com/office/drawing/2010/main" val="0"/>
              </a:ext>
            </a:extLst>
          </a:blip>
          <a:srcRect l="22938" r="22938"/>
          <a:stretch>
            <a:fillRect/>
          </a:stretch>
        </p:blipFill>
        <p:spPr>
          <a:xfrm>
            <a:off x="-3175" y="0"/>
            <a:ext cx="6099175" cy="6858000"/>
          </a:xfrm>
        </p:spPr>
      </p:pic>
    </p:spTree>
    <p:extLst>
      <p:ext uri="{BB962C8B-B14F-4D97-AF65-F5344CB8AC3E}">
        <p14:creationId xmlns:p14="http://schemas.microsoft.com/office/powerpoint/2010/main" val="39296446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a:xfrm>
            <a:off x="6703807" y="3017138"/>
            <a:ext cx="5902960" cy="1448545"/>
          </a:xfrm>
        </p:spPr>
        <p:txBody>
          <a:bodyPr>
            <a:normAutofit/>
          </a:bodyPr>
          <a:lstStyle/>
          <a:p>
            <a:r>
              <a:rPr lang="nl-NL" sz="3200" dirty="0"/>
              <a:t>Het logistiek systeem</a:t>
            </a:r>
          </a:p>
        </p:txBody>
      </p:sp>
      <p:sp>
        <p:nvSpPr>
          <p:cNvPr id="5" name="Tijdelijke aanduiding voor afbeelding 4">
            <a:extLst>
              <a:ext uri="{FF2B5EF4-FFF2-40B4-BE49-F238E27FC236}">
                <a16:creationId xmlns:a16="http://schemas.microsoft.com/office/drawing/2014/main" id="{E817A1F4-FB40-4735-82D2-9AEBEB7A30DE}"/>
              </a:ext>
            </a:extLst>
          </p:cNvPr>
          <p:cNvSpPr>
            <a:spLocks noGrp="1"/>
          </p:cNvSpPr>
          <p:nvPr>
            <p:ph type="pic" sz="quarter" idx="22"/>
          </p:nvPr>
        </p:nvSpPr>
        <p:spPr/>
      </p:sp>
      <p:pic>
        <p:nvPicPr>
          <p:cNvPr id="6" name="Tijdelijke aanduiding voor afbeelding 6">
            <a:extLst>
              <a:ext uri="{FF2B5EF4-FFF2-40B4-BE49-F238E27FC236}">
                <a16:creationId xmlns:a16="http://schemas.microsoft.com/office/drawing/2014/main" id="{9B6F7493-7FEF-4386-8407-1EB57C51DB86}"/>
              </a:ext>
            </a:extLst>
          </p:cNvPr>
          <p:cNvPicPr>
            <a:picLocks noChangeAspect="1"/>
          </p:cNvPicPr>
          <p:nvPr/>
        </p:nvPicPr>
        <p:blipFill>
          <a:blip r:embed="rId3">
            <a:extLst>
              <a:ext uri="{28A0092B-C50C-407E-A947-70E740481C1C}">
                <a14:useLocalDpi xmlns:a14="http://schemas.microsoft.com/office/drawing/2010/main" val="0"/>
              </a:ext>
            </a:extLst>
          </a:blip>
          <a:srcRect t="12520" b="12520"/>
          <a:stretch>
            <a:fillRect/>
          </a:stretch>
        </p:blipFill>
        <p:spPr>
          <a:xfrm>
            <a:off x="0"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6163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175" h="6858000">
                <a:moveTo>
                  <a:pt x="0" y="0"/>
                </a:moveTo>
                <a:lnTo>
                  <a:pt x="5776763" y="0"/>
                </a:lnTo>
                <a:lnTo>
                  <a:pt x="5782373" y="1161630"/>
                </a:lnTo>
                <a:lnTo>
                  <a:pt x="6099175" y="1161630"/>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pic>
    </p:spTree>
    <p:extLst>
      <p:ext uri="{BB962C8B-B14F-4D97-AF65-F5344CB8AC3E}">
        <p14:creationId xmlns:p14="http://schemas.microsoft.com/office/powerpoint/2010/main" val="36247249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p:cNvSpPr>
            <a:spLocks noGrp="1"/>
          </p:cNvSpPr>
          <p:nvPr>
            <p:ph type="body" sz="half" idx="2"/>
          </p:nvPr>
        </p:nvSpPr>
        <p:spPr>
          <a:xfrm>
            <a:off x="384723" y="1848897"/>
            <a:ext cx="7483136" cy="4226004"/>
          </a:xfrm>
        </p:spPr>
        <p:txBody>
          <a:bodyPr>
            <a:normAutofit fontScale="92500" lnSpcReduction="10000"/>
          </a:bodyPr>
          <a:lstStyle/>
          <a:p>
            <a:pPr>
              <a:lnSpc>
                <a:spcPct val="100000"/>
              </a:lnSpc>
            </a:pPr>
            <a:r>
              <a:rPr lang="nl-NL" sz="1400" b="1" dirty="0">
                <a:latin typeface="Verdana" panose="020B0604030504040204" pitchFamily="34" charset="0"/>
                <a:ea typeface="Times New Roman" panose="02020603050405020304" pitchFamily="18" charset="0"/>
                <a:cs typeface="Times New Roman" panose="02020603050405020304" pitchFamily="18" charset="0"/>
              </a:rPr>
              <a:t>Scope met 3 fases (DBM)</a:t>
            </a:r>
          </a:p>
          <a:p>
            <a:pPr marL="342900" indent="-342900">
              <a:lnSpc>
                <a:spcPct val="100000"/>
              </a:lnSpc>
              <a:buFont typeface="+mj-lt"/>
              <a:buAutoNum type="arabicPeriod"/>
            </a:pPr>
            <a:r>
              <a:rPr lang="nl-NL" sz="1400" dirty="0">
                <a:latin typeface="Verdana" panose="020B0604030504040204" pitchFamily="34" charset="0"/>
                <a:ea typeface="Times New Roman" panose="02020603050405020304" pitchFamily="18" charset="0"/>
                <a:cs typeface="Times New Roman" panose="02020603050405020304" pitchFamily="18" charset="0"/>
              </a:rPr>
              <a:t>Ontwerp van het logistiek systeem (D)</a:t>
            </a:r>
          </a:p>
          <a:p>
            <a:pPr marL="342900" indent="-342900">
              <a:lnSpc>
                <a:spcPct val="100000"/>
              </a:lnSpc>
              <a:buFont typeface="+mj-lt"/>
              <a:buAutoNum type="arabicPeriod"/>
            </a:pPr>
            <a:r>
              <a:rPr lang="nl-NL" sz="1400" dirty="0">
                <a:latin typeface="Verdana" panose="020B0604030504040204" pitchFamily="34" charset="0"/>
                <a:ea typeface="Times New Roman" panose="02020603050405020304" pitchFamily="18" charset="0"/>
                <a:cs typeface="Times New Roman" panose="02020603050405020304" pitchFamily="18" charset="0"/>
              </a:rPr>
              <a:t>Realisatie van het logistiek systeem (B)</a:t>
            </a:r>
          </a:p>
          <a:p>
            <a:pPr marL="342900" indent="-342900">
              <a:lnSpc>
                <a:spcPct val="100000"/>
              </a:lnSpc>
              <a:buFont typeface="+mj-lt"/>
              <a:buAutoNum type="arabicPeriod"/>
            </a:pPr>
            <a:r>
              <a:rPr lang="nl-NL" sz="1400" dirty="0">
                <a:latin typeface="Verdana" panose="020B0604030504040204" pitchFamily="34" charset="0"/>
                <a:ea typeface="Times New Roman" panose="02020603050405020304" pitchFamily="18" charset="0"/>
                <a:cs typeface="Times New Roman" panose="02020603050405020304" pitchFamily="18" charset="0"/>
              </a:rPr>
              <a:t>Onderhoud van het logistiek systeem (M)</a:t>
            </a:r>
          </a:p>
          <a:p>
            <a:pPr marL="342900" indent="-342900">
              <a:lnSpc>
                <a:spcPct val="100000"/>
              </a:lnSpc>
              <a:buFont typeface="+mj-lt"/>
              <a:buAutoNum type="arabicPeriod"/>
            </a:pPr>
            <a:endParaRPr lang="nl-NL" sz="1400" dirty="0">
              <a:latin typeface="Verdana" panose="020B0604030504040204" pitchFamily="34" charset="0"/>
              <a:ea typeface="Times New Roman" panose="02020603050405020304" pitchFamily="18" charset="0"/>
              <a:cs typeface="Times New Roman" panose="02020603050405020304" pitchFamily="18" charset="0"/>
            </a:endParaRPr>
          </a:p>
          <a:p>
            <a:pPr>
              <a:lnSpc>
                <a:spcPct val="100000"/>
              </a:lnSpc>
            </a:pPr>
            <a:r>
              <a:rPr lang="nl-NL" sz="1400" b="1" dirty="0">
                <a:latin typeface="Verdana" panose="020B0604030504040204" pitchFamily="34" charset="0"/>
                <a:ea typeface="Times New Roman" panose="02020603050405020304" pitchFamily="18" charset="0"/>
                <a:cs typeface="Times New Roman" panose="02020603050405020304" pitchFamily="18" charset="0"/>
              </a:rPr>
              <a:t>Leveringsomgang</a:t>
            </a:r>
          </a:p>
          <a:p>
            <a:pPr marL="285750" indent="-285750">
              <a:lnSpc>
                <a:spcPct val="100000"/>
              </a:lnSpc>
              <a:buFont typeface="Arial" panose="020B0604020202020204" pitchFamily="34" charset="0"/>
              <a:buChar char="•"/>
            </a:pPr>
            <a:r>
              <a:rPr lang="nl-NL" sz="1400" dirty="0">
                <a:latin typeface="Verdana" panose="020B0604030504040204" pitchFamily="34" charset="0"/>
                <a:ea typeface="Times New Roman" panose="02020603050405020304" pitchFamily="18" charset="0"/>
                <a:cs typeface="Times New Roman" panose="02020603050405020304" pitchFamily="18" charset="0"/>
              </a:rPr>
              <a:t>Mini-load kranen en ganguitrusting</a:t>
            </a:r>
          </a:p>
          <a:p>
            <a:pPr marL="285750" indent="-285750">
              <a:lnSpc>
                <a:spcPct val="100000"/>
              </a:lnSpc>
              <a:buFont typeface="Arial" panose="020B0604020202020204" pitchFamily="34" charset="0"/>
              <a:buChar char="•"/>
            </a:pPr>
            <a:r>
              <a:rPr lang="nl-NL" sz="1400" dirty="0">
                <a:latin typeface="Verdana" panose="020B0604030504040204" pitchFamily="34" charset="0"/>
                <a:ea typeface="Times New Roman" panose="02020603050405020304" pitchFamily="18" charset="0"/>
                <a:cs typeface="Times New Roman" panose="02020603050405020304" pitchFamily="18" charset="0"/>
              </a:rPr>
              <a:t>Gangwisselend systeem</a:t>
            </a:r>
          </a:p>
          <a:p>
            <a:pPr marL="285750" indent="-285750">
              <a:lnSpc>
                <a:spcPct val="100000"/>
              </a:lnSpc>
              <a:buFont typeface="Arial" panose="020B0604020202020204" pitchFamily="34" charset="0"/>
              <a:buChar char="•"/>
            </a:pPr>
            <a:r>
              <a:rPr lang="nl-NL" sz="1400" dirty="0">
                <a:latin typeface="Verdana" panose="020B0604030504040204" pitchFamily="34" charset="0"/>
                <a:ea typeface="Times New Roman" panose="02020603050405020304" pitchFamily="18" charset="0"/>
                <a:cs typeface="Times New Roman" panose="02020603050405020304" pitchFamily="18" charset="0"/>
              </a:rPr>
              <a:t>Stellingen en containers</a:t>
            </a:r>
          </a:p>
          <a:p>
            <a:pPr marL="285750" indent="-285750">
              <a:lnSpc>
                <a:spcPct val="100000"/>
              </a:lnSpc>
              <a:buFont typeface="Arial" panose="020B0604020202020204" pitchFamily="34" charset="0"/>
              <a:buChar char="•"/>
            </a:pPr>
            <a:r>
              <a:rPr lang="nl-NL" sz="1400" dirty="0">
                <a:latin typeface="Verdana" panose="020B0604030504040204" pitchFamily="34" charset="0"/>
                <a:ea typeface="Times New Roman" panose="02020603050405020304" pitchFamily="18" charset="0"/>
                <a:cs typeface="Times New Roman" panose="02020603050405020304" pitchFamily="18" charset="0"/>
              </a:rPr>
              <a:t>Tussenvloer</a:t>
            </a:r>
          </a:p>
          <a:p>
            <a:pPr marL="285750" indent="-285750">
              <a:lnSpc>
                <a:spcPct val="100000"/>
              </a:lnSpc>
              <a:buFont typeface="Arial" panose="020B0604020202020204" pitchFamily="34" charset="0"/>
              <a:buChar char="•"/>
            </a:pPr>
            <a:r>
              <a:rPr lang="nl-NL" sz="1400" dirty="0" err="1">
                <a:latin typeface="Verdana" panose="020B0604030504040204" pitchFamily="34" charset="0"/>
                <a:ea typeface="Times New Roman" panose="02020603050405020304" pitchFamily="18" charset="0"/>
                <a:cs typeface="Times New Roman" panose="02020603050405020304" pitchFamily="18" charset="0"/>
              </a:rPr>
              <a:t>AMR’s</a:t>
            </a:r>
            <a:endParaRPr lang="nl-NL" sz="1400" dirty="0">
              <a:latin typeface="Verdana" panose="020B0604030504040204" pitchFamily="34" charset="0"/>
              <a:ea typeface="Times New Roman" panose="02020603050405020304" pitchFamily="18" charset="0"/>
              <a:cs typeface="Times New Roman" panose="02020603050405020304" pitchFamily="18" charset="0"/>
            </a:endParaRPr>
          </a:p>
          <a:p>
            <a:pPr marL="285750" indent="-285750">
              <a:lnSpc>
                <a:spcPct val="100000"/>
              </a:lnSpc>
              <a:buFont typeface="Arial" panose="020B0604020202020204" pitchFamily="34" charset="0"/>
              <a:buChar char="•"/>
            </a:pPr>
            <a:r>
              <a:rPr lang="nl-NL" sz="1400" dirty="0" err="1">
                <a:latin typeface="Verdana" panose="020B0604030504040204" pitchFamily="34" charset="0"/>
                <a:ea typeface="Times New Roman" panose="02020603050405020304" pitchFamily="18" charset="0"/>
                <a:cs typeface="Times New Roman" panose="02020603050405020304" pitchFamily="18" charset="0"/>
              </a:rPr>
              <a:t>Picking</a:t>
            </a:r>
            <a:r>
              <a:rPr lang="nl-NL" sz="1400" dirty="0">
                <a:latin typeface="Verdana" panose="020B0604030504040204" pitchFamily="34" charset="0"/>
                <a:ea typeface="Times New Roman" panose="02020603050405020304" pitchFamily="18" charset="0"/>
                <a:cs typeface="Times New Roman" panose="02020603050405020304" pitchFamily="18" charset="0"/>
              </a:rPr>
              <a:t> stations</a:t>
            </a:r>
          </a:p>
          <a:p>
            <a:pPr marL="285750" indent="-285750">
              <a:lnSpc>
                <a:spcPct val="100000"/>
              </a:lnSpc>
              <a:buFont typeface="Arial" panose="020B0604020202020204" pitchFamily="34" charset="0"/>
              <a:buChar char="•"/>
            </a:pPr>
            <a:r>
              <a:rPr lang="nl-NL" sz="1400" dirty="0">
                <a:latin typeface="Verdana" panose="020B0604030504040204" pitchFamily="34" charset="0"/>
                <a:ea typeface="Times New Roman" panose="02020603050405020304" pitchFamily="18" charset="0"/>
                <a:cs typeface="Times New Roman" panose="02020603050405020304" pitchFamily="18" charset="0"/>
              </a:rPr>
              <a:t>WCS</a:t>
            </a:r>
          </a:p>
          <a:p>
            <a:pPr>
              <a:lnSpc>
                <a:spcPct val="100000"/>
              </a:lnSpc>
            </a:pPr>
            <a:endParaRPr lang="nl-NL" sz="1400" dirty="0">
              <a:latin typeface="Verdana" panose="020B0604030504040204" pitchFamily="34" charset="0"/>
              <a:ea typeface="Times New Roman" panose="02020603050405020304" pitchFamily="18" charset="0"/>
              <a:cs typeface="Times New Roman" panose="02020603050405020304" pitchFamily="18" charset="0"/>
            </a:endParaRPr>
          </a:p>
          <a:p>
            <a:pPr marL="342900" indent="-342900">
              <a:lnSpc>
                <a:spcPct val="100000"/>
              </a:lnSpc>
              <a:buFont typeface="Arial" panose="020B0604020202020204" pitchFamily="34" charset="0"/>
              <a:buChar char="•"/>
            </a:pPr>
            <a:endParaRPr lang="nl-NL" sz="1400" dirty="0">
              <a:latin typeface="Verdana" panose="020B0604030504040204" pitchFamily="34" charset="0"/>
              <a:ea typeface="Times New Roman" panose="02020603050405020304" pitchFamily="18" charset="0"/>
              <a:cs typeface="Times New Roman" panose="02020603050405020304" pitchFamily="18" charset="0"/>
            </a:endParaRPr>
          </a:p>
          <a:p>
            <a:pPr lvl="1">
              <a:lnSpc>
                <a:spcPct val="100000"/>
              </a:lnSpc>
            </a:pPr>
            <a:endParaRPr lang="nl-NL" dirty="0">
              <a:effectLst/>
              <a:latin typeface="Verdana" panose="020B0604030504040204" pitchFamily="34" charset="0"/>
              <a:ea typeface="Times New Roman" panose="02020603050405020304" pitchFamily="18" charset="0"/>
              <a:cs typeface="Times New Roman" panose="02020603050405020304" pitchFamily="18" charset="0"/>
            </a:endParaRPr>
          </a:p>
          <a:p>
            <a:endParaRPr lang="nl-NL" dirty="0"/>
          </a:p>
        </p:txBody>
      </p:sp>
      <p:sp>
        <p:nvSpPr>
          <p:cNvPr id="4" name="Tijdelijke aanduiding voor dianummer 3"/>
          <p:cNvSpPr>
            <a:spLocks noGrp="1"/>
          </p:cNvSpPr>
          <p:nvPr>
            <p:ph type="sldNum" sz="quarter" idx="16"/>
          </p:nvPr>
        </p:nvSpPr>
        <p:spPr/>
        <p:txBody>
          <a:bodyPr/>
          <a:lstStyle/>
          <a:p>
            <a:fld id="{10A0A6AF-03C5-477E-939A-E28F7E7F05EA}" type="slidenum">
              <a:rPr lang="nl-NL" smtClean="0"/>
              <a:pPr/>
              <a:t>23</a:t>
            </a:fld>
            <a:endParaRPr lang="nl-NL" dirty="0"/>
          </a:p>
        </p:txBody>
      </p:sp>
      <p:sp>
        <p:nvSpPr>
          <p:cNvPr id="5" name="Titel 4"/>
          <p:cNvSpPr>
            <a:spLocks noGrp="1"/>
          </p:cNvSpPr>
          <p:nvPr>
            <p:ph type="title"/>
          </p:nvPr>
        </p:nvSpPr>
        <p:spPr>
          <a:xfrm>
            <a:off x="638112" y="1051200"/>
            <a:ext cx="10920475" cy="948047"/>
          </a:xfrm>
        </p:spPr>
        <p:txBody>
          <a:bodyPr>
            <a:normAutofit/>
          </a:bodyPr>
          <a:lstStyle/>
          <a:p>
            <a:r>
              <a:rPr lang="nl-NL" dirty="0"/>
              <a:t>Scope en leveringsomgang van de opdracht</a:t>
            </a:r>
          </a:p>
        </p:txBody>
      </p:sp>
      <p:pic>
        <p:nvPicPr>
          <p:cNvPr id="7" name="Tijdelijke aanduiding voor afbeelding 6" descr="Afbeelding met tekst, gebouw, computer, straat&#10;&#10;Automatisch gegenereerde beschrijving">
            <a:extLst>
              <a:ext uri="{FF2B5EF4-FFF2-40B4-BE49-F238E27FC236}">
                <a16:creationId xmlns:a16="http://schemas.microsoft.com/office/drawing/2014/main" id="{4E41DAB3-7ED6-5CB3-6EB0-73359B140FD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693" r="-3" b="-3"/>
          <a:stretch/>
        </p:blipFill>
        <p:spPr>
          <a:xfrm>
            <a:off x="7952401" y="1848897"/>
            <a:ext cx="3999246" cy="4372516"/>
          </a:xfrm>
          <a:prstGeom prst="rect">
            <a:avLst/>
          </a:prstGeom>
          <a:noFill/>
        </p:spPr>
      </p:pic>
    </p:spTree>
    <p:extLst>
      <p:ext uri="{BB962C8B-B14F-4D97-AF65-F5344CB8AC3E}">
        <p14:creationId xmlns:p14="http://schemas.microsoft.com/office/powerpoint/2010/main" val="14156831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p:cNvSpPr>
            <a:spLocks noGrp="1"/>
          </p:cNvSpPr>
          <p:nvPr>
            <p:ph type="body" sz="half" idx="2"/>
          </p:nvPr>
        </p:nvSpPr>
        <p:spPr>
          <a:xfrm>
            <a:off x="384723" y="1934164"/>
            <a:ext cx="7382653" cy="4226004"/>
          </a:xfrm>
        </p:spPr>
        <p:txBody>
          <a:bodyPr>
            <a:normAutofit/>
          </a:bodyPr>
          <a:lstStyle/>
          <a:p>
            <a:pPr marL="342900" indent="-342900">
              <a:lnSpc>
                <a:spcPct val="100000"/>
              </a:lnSpc>
              <a:buFont typeface="Arial" panose="020B0604020202020204" pitchFamily="34" charset="0"/>
              <a:buChar char="•"/>
            </a:pPr>
            <a:r>
              <a:rPr lang="nl-NL" sz="1400" dirty="0">
                <a:latin typeface="Verdana" panose="020B0604030504040204" pitchFamily="34" charset="0"/>
                <a:ea typeface="Times New Roman" panose="02020603050405020304" pitchFamily="18" charset="0"/>
                <a:cs typeface="Times New Roman" panose="02020603050405020304" pitchFamily="18" charset="0"/>
              </a:rPr>
              <a:t>Volledig geautomatiseerd hoogbouwmagazijn met een optimaal stabiel zuurstofarm binnenklimaat</a:t>
            </a:r>
          </a:p>
          <a:p>
            <a:pPr marL="342900" indent="-342900">
              <a:lnSpc>
                <a:spcPct val="100000"/>
              </a:lnSpc>
              <a:buFont typeface="Arial" panose="020B0604020202020204" pitchFamily="34" charset="0"/>
              <a:buChar char="•"/>
            </a:pPr>
            <a:r>
              <a:rPr lang="nl-NL" sz="1400" dirty="0">
                <a:latin typeface="Verdana" panose="020B0604030504040204" pitchFamily="34" charset="0"/>
                <a:ea typeface="Times New Roman" panose="02020603050405020304" pitchFamily="18" charset="0"/>
                <a:cs typeface="Times New Roman" panose="02020603050405020304" pitchFamily="18" charset="0"/>
              </a:rPr>
              <a:t>Binnenmaten van het magazijn liggen vast: 70.500 x 47.000 x 16.000</a:t>
            </a:r>
          </a:p>
          <a:p>
            <a:pPr marL="342900" indent="-342900">
              <a:lnSpc>
                <a:spcPct val="100000"/>
              </a:lnSpc>
              <a:buFont typeface="Arial" panose="020B0604020202020204" pitchFamily="34" charset="0"/>
              <a:buChar char="•"/>
            </a:pPr>
            <a:r>
              <a:rPr lang="nl-NL" sz="1400" dirty="0">
                <a:latin typeface="Verdana" panose="020B0604030504040204" pitchFamily="34" charset="0"/>
                <a:ea typeface="Times New Roman" panose="02020603050405020304" pitchFamily="18" charset="0"/>
                <a:cs typeface="Times New Roman" panose="02020603050405020304" pitchFamily="18" charset="0"/>
              </a:rPr>
              <a:t>Er is een kolommenrij voorzien in het midden van het magazijn (500 mm)</a:t>
            </a:r>
          </a:p>
          <a:p>
            <a:pPr marL="342900" indent="-342900">
              <a:lnSpc>
                <a:spcPct val="100000"/>
              </a:lnSpc>
              <a:buFont typeface="Arial" panose="020B0604020202020204" pitchFamily="34" charset="0"/>
              <a:buChar char="•"/>
            </a:pPr>
            <a:r>
              <a:rPr lang="nl-NL" sz="1400" dirty="0">
                <a:latin typeface="Verdana" panose="020B0604030504040204" pitchFamily="34" charset="0"/>
                <a:ea typeface="Times New Roman" panose="02020603050405020304" pitchFamily="18" charset="0"/>
                <a:cs typeface="Times New Roman" panose="02020603050405020304" pitchFamily="18" charset="0"/>
              </a:rPr>
              <a:t>Het magazijn is duurzaam, </a:t>
            </a:r>
            <a:r>
              <a:rPr lang="nl-NL" sz="1400" dirty="0" err="1">
                <a:latin typeface="Verdana" panose="020B0604030504040204" pitchFamily="34" charset="0"/>
                <a:ea typeface="Times New Roman" panose="02020603050405020304" pitchFamily="18" charset="0"/>
                <a:cs typeface="Times New Roman" panose="02020603050405020304" pitchFamily="18" charset="0"/>
              </a:rPr>
              <a:t>uitbreidbaar</a:t>
            </a:r>
            <a:r>
              <a:rPr lang="nl-NL" sz="1400" dirty="0">
                <a:latin typeface="Verdana" panose="020B0604030504040204" pitchFamily="34" charset="0"/>
                <a:ea typeface="Times New Roman" panose="02020603050405020304" pitchFamily="18" charset="0"/>
                <a:cs typeface="Times New Roman" panose="02020603050405020304" pitchFamily="18" charset="0"/>
              </a:rPr>
              <a:t> en geeft een maximale bewaartermijn voor de collectie</a:t>
            </a:r>
          </a:p>
          <a:p>
            <a:pPr marL="342900" indent="-342900">
              <a:lnSpc>
                <a:spcPct val="100000"/>
              </a:lnSpc>
              <a:buFont typeface="Arial" panose="020B0604020202020204" pitchFamily="34" charset="0"/>
              <a:buChar char="•"/>
            </a:pPr>
            <a:r>
              <a:rPr lang="nl-NL" sz="1400" dirty="0">
                <a:latin typeface="Verdana" panose="020B0604030504040204" pitchFamily="34" charset="0"/>
                <a:ea typeface="Times New Roman" panose="02020603050405020304" pitchFamily="18" charset="0"/>
                <a:cs typeface="Times New Roman" panose="02020603050405020304" pitchFamily="18" charset="0"/>
              </a:rPr>
              <a:t>Collectie bestaat uit 4,5 M (huidig) + 1,5 M (groei) = 6 M boeken, tijdschriften en kranten</a:t>
            </a:r>
          </a:p>
          <a:p>
            <a:pPr marL="342900" indent="-342900">
              <a:lnSpc>
                <a:spcPct val="100000"/>
              </a:lnSpc>
              <a:buFont typeface="Arial" panose="020B0604020202020204" pitchFamily="34" charset="0"/>
              <a:buChar char="•"/>
            </a:pPr>
            <a:r>
              <a:rPr lang="nl-NL" sz="1400" dirty="0">
                <a:latin typeface="Verdana" panose="020B0604030504040204" pitchFamily="34" charset="0"/>
                <a:ea typeface="Times New Roman" panose="02020603050405020304" pitchFamily="18" charset="0"/>
                <a:cs typeface="Times New Roman" panose="02020603050405020304" pitchFamily="18" charset="0"/>
              </a:rPr>
              <a:t>De collectie bestaat uit een Algemene Collectie (AC) en een Bijzondere Collectie (BC). De BC is een kwetsbaar deel van de collectie en dient in het midden van het magazijn opgeslagen te worden</a:t>
            </a:r>
          </a:p>
          <a:p>
            <a:pPr marL="342900" indent="-342900">
              <a:lnSpc>
                <a:spcPct val="100000"/>
              </a:lnSpc>
              <a:buFont typeface="Arial" panose="020B0604020202020204" pitchFamily="34" charset="0"/>
              <a:buChar char="•"/>
            </a:pPr>
            <a:r>
              <a:rPr lang="nl-NL" sz="1400" dirty="0">
                <a:latin typeface="Verdana" panose="020B0604030504040204" pitchFamily="34" charset="0"/>
                <a:ea typeface="Times New Roman" panose="02020603050405020304" pitchFamily="18" charset="0"/>
                <a:cs typeface="Times New Roman" panose="02020603050405020304" pitchFamily="18" charset="0"/>
              </a:rPr>
              <a:t>Het logistiek systeem dient een minimum aan trillingen, geluid en warmte te genereren. Containers die niet ‘over iets bewegen’</a:t>
            </a:r>
            <a:endParaRPr lang="nl-NL" dirty="0">
              <a:effectLst/>
              <a:latin typeface="Verdana" panose="020B0604030504040204" pitchFamily="34" charset="0"/>
              <a:ea typeface="Times New Roman" panose="02020603050405020304" pitchFamily="18" charset="0"/>
              <a:cs typeface="Times New Roman" panose="02020603050405020304" pitchFamily="18" charset="0"/>
            </a:endParaRPr>
          </a:p>
          <a:p>
            <a:endParaRPr lang="nl-NL" dirty="0"/>
          </a:p>
        </p:txBody>
      </p:sp>
      <p:sp>
        <p:nvSpPr>
          <p:cNvPr id="4" name="Tijdelijke aanduiding voor dianummer 3"/>
          <p:cNvSpPr>
            <a:spLocks noGrp="1"/>
          </p:cNvSpPr>
          <p:nvPr>
            <p:ph type="sldNum" sz="quarter" idx="16"/>
          </p:nvPr>
        </p:nvSpPr>
        <p:spPr/>
        <p:txBody>
          <a:bodyPr/>
          <a:lstStyle/>
          <a:p>
            <a:fld id="{10A0A6AF-03C5-477E-939A-E28F7E7F05EA}" type="slidenum">
              <a:rPr lang="nl-NL" smtClean="0"/>
              <a:pPr/>
              <a:t>24</a:t>
            </a:fld>
            <a:endParaRPr lang="nl-NL" dirty="0"/>
          </a:p>
        </p:txBody>
      </p:sp>
      <p:sp>
        <p:nvSpPr>
          <p:cNvPr id="5" name="Titel 4"/>
          <p:cNvSpPr>
            <a:spLocks noGrp="1"/>
          </p:cNvSpPr>
          <p:nvPr>
            <p:ph type="title"/>
          </p:nvPr>
        </p:nvSpPr>
        <p:spPr>
          <a:xfrm>
            <a:off x="638112" y="1051200"/>
            <a:ext cx="10920475" cy="948047"/>
          </a:xfrm>
        </p:spPr>
        <p:txBody>
          <a:bodyPr>
            <a:normAutofit/>
          </a:bodyPr>
          <a:lstStyle/>
          <a:p>
            <a:r>
              <a:rPr lang="nl-NL" dirty="0"/>
              <a:t>Uitgangspunten boekenmagazijn (1)</a:t>
            </a:r>
          </a:p>
        </p:txBody>
      </p:sp>
      <p:pic>
        <p:nvPicPr>
          <p:cNvPr id="3" name="Tijdelijke aanduiding voor afbeelding 7" descr="Afbeelding met gebouw, buiten&#10;&#10;Automatisch gegenereerde beschrijving">
            <a:extLst>
              <a:ext uri="{FF2B5EF4-FFF2-40B4-BE49-F238E27FC236}">
                <a16:creationId xmlns:a16="http://schemas.microsoft.com/office/drawing/2014/main" id="{412586CA-B55B-2547-2604-C5C24E862964}"/>
              </a:ext>
            </a:extLst>
          </p:cNvPr>
          <p:cNvPicPr>
            <a:picLocks noChangeAspect="1"/>
          </p:cNvPicPr>
          <p:nvPr/>
        </p:nvPicPr>
        <p:blipFill rotWithShape="1">
          <a:blip r:embed="rId3">
            <a:extLst>
              <a:ext uri="{28A0092B-C50C-407E-A947-70E740481C1C}">
                <a14:useLocalDpi xmlns:a14="http://schemas.microsoft.com/office/drawing/2010/main" val="0"/>
              </a:ext>
            </a:extLst>
          </a:blip>
          <a:srcRect t="19095" r="-1" b="10919"/>
          <a:stretch/>
        </p:blipFill>
        <p:spPr>
          <a:xfrm>
            <a:off x="7998488" y="1780126"/>
            <a:ext cx="3931888" cy="4380041"/>
          </a:xfrm>
          <a:prstGeom prst="rect">
            <a:avLst/>
          </a:prstGeom>
          <a:noFill/>
        </p:spPr>
      </p:pic>
    </p:spTree>
    <p:extLst>
      <p:ext uri="{BB962C8B-B14F-4D97-AF65-F5344CB8AC3E}">
        <p14:creationId xmlns:p14="http://schemas.microsoft.com/office/powerpoint/2010/main" val="32123827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p:cNvSpPr>
            <a:spLocks noGrp="1"/>
          </p:cNvSpPr>
          <p:nvPr>
            <p:ph type="body" sz="half" idx="2"/>
          </p:nvPr>
        </p:nvSpPr>
        <p:spPr>
          <a:xfrm>
            <a:off x="384723" y="1934164"/>
            <a:ext cx="7483136" cy="4226004"/>
          </a:xfrm>
        </p:spPr>
        <p:txBody>
          <a:bodyPr>
            <a:normAutofit lnSpcReduction="10000"/>
          </a:bodyPr>
          <a:lstStyle/>
          <a:p>
            <a:pPr marL="342900" indent="-342900">
              <a:lnSpc>
                <a:spcPct val="100000"/>
              </a:lnSpc>
              <a:buFont typeface="Arial" panose="020B0604020202020204" pitchFamily="34" charset="0"/>
              <a:buChar char="•"/>
            </a:pPr>
            <a:r>
              <a:rPr lang="nl-NL" sz="1400" dirty="0">
                <a:latin typeface="Verdana" panose="020B0604030504040204" pitchFamily="34" charset="0"/>
                <a:ea typeface="Times New Roman" panose="02020603050405020304" pitchFamily="18" charset="0"/>
                <a:cs typeface="Times New Roman" panose="02020603050405020304" pitchFamily="18" charset="0"/>
              </a:rPr>
              <a:t>Opslag van 223.000 (emissievrije) containers (gelijk aan 260.000 container equivalenten)</a:t>
            </a:r>
          </a:p>
          <a:p>
            <a:pPr marL="342900" indent="-342900">
              <a:lnSpc>
                <a:spcPct val="100000"/>
              </a:lnSpc>
              <a:buFont typeface="Arial" panose="020B0604020202020204" pitchFamily="34" charset="0"/>
              <a:buChar char="•"/>
            </a:pPr>
            <a:r>
              <a:rPr lang="nl-NL" sz="1400" dirty="0">
                <a:latin typeface="Verdana" panose="020B0604030504040204" pitchFamily="34" charset="0"/>
                <a:ea typeface="Times New Roman" panose="02020603050405020304" pitchFamily="18" charset="0"/>
                <a:cs typeface="Times New Roman" panose="02020603050405020304" pitchFamily="18" charset="0"/>
              </a:rPr>
              <a:t>Containerdimensies: </a:t>
            </a:r>
            <a:r>
              <a:rPr lang="nl-NL" sz="1400" dirty="0" err="1">
                <a:latin typeface="Verdana" panose="020B0604030504040204" pitchFamily="34" charset="0"/>
                <a:ea typeface="Times New Roman" panose="02020603050405020304" pitchFamily="18" charset="0"/>
                <a:cs typeface="Times New Roman" panose="02020603050405020304" pitchFamily="18" charset="0"/>
              </a:rPr>
              <a:t>LxBxH</a:t>
            </a:r>
            <a:r>
              <a:rPr lang="nl-NL" sz="1400" dirty="0">
                <a:latin typeface="Verdana" panose="020B0604030504040204" pitchFamily="34" charset="0"/>
                <a:ea typeface="Times New Roman" panose="02020603050405020304" pitchFamily="18" charset="0"/>
                <a:cs typeface="Times New Roman" panose="02020603050405020304" pitchFamily="18" charset="0"/>
              </a:rPr>
              <a:t> = 600x400x250 (lading maximaal 45 kg; aantal 111.000), 600x400x350 (60 kg; 75.000) en 800x600x250 (90 kg; 37.000), met L en B buitenmaat en H binnenmaat</a:t>
            </a:r>
          </a:p>
          <a:p>
            <a:pPr marL="342900" indent="-342900">
              <a:lnSpc>
                <a:spcPct val="100000"/>
              </a:lnSpc>
              <a:buFont typeface="Arial" panose="020B0604020202020204" pitchFamily="34" charset="0"/>
              <a:buChar char="•"/>
            </a:pPr>
            <a:r>
              <a:rPr lang="nl-NL" sz="1400" dirty="0">
                <a:latin typeface="Verdana" panose="020B0604030504040204" pitchFamily="34" charset="0"/>
                <a:ea typeface="Times New Roman" panose="02020603050405020304" pitchFamily="18" charset="0"/>
                <a:cs typeface="Times New Roman" panose="02020603050405020304" pitchFamily="18" charset="0"/>
              </a:rPr>
              <a:t>Stellingen zijn onderhoudsvrij en kunnen 100 jaar gebruikt worden</a:t>
            </a:r>
          </a:p>
          <a:p>
            <a:pPr marL="342900" indent="-342900">
              <a:lnSpc>
                <a:spcPct val="100000"/>
              </a:lnSpc>
              <a:buFont typeface="Arial" panose="020B0604020202020204" pitchFamily="34" charset="0"/>
              <a:buChar char="•"/>
            </a:pPr>
            <a:r>
              <a:rPr lang="nl-NL" sz="1400" dirty="0">
                <a:latin typeface="Verdana" panose="020B0604030504040204" pitchFamily="34" charset="0"/>
                <a:ea typeface="Times New Roman" panose="02020603050405020304" pitchFamily="18" charset="0"/>
                <a:cs typeface="Times New Roman" panose="02020603050405020304" pitchFamily="18" charset="0"/>
              </a:rPr>
              <a:t>Onderhoud van alle equipment vindt plaats in aanpalende garageruimte</a:t>
            </a:r>
          </a:p>
          <a:p>
            <a:pPr marL="342900" indent="-342900">
              <a:lnSpc>
                <a:spcPct val="100000"/>
              </a:lnSpc>
              <a:buFont typeface="Arial" panose="020B0604020202020204" pitchFamily="34" charset="0"/>
              <a:buChar char="•"/>
            </a:pPr>
            <a:r>
              <a:rPr lang="nl-NL" sz="1400" dirty="0">
                <a:latin typeface="Verdana" panose="020B0604030504040204" pitchFamily="34" charset="0"/>
                <a:ea typeface="Times New Roman" panose="02020603050405020304" pitchFamily="18" charset="0"/>
                <a:cs typeface="Times New Roman" panose="02020603050405020304" pitchFamily="18" charset="0"/>
              </a:rPr>
              <a:t>Gevraagde capaciteit is 150 containers/uur</a:t>
            </a:r>
          </a:p>
          <a:p>
            <a:pPr marL="342900" indent="-342900">
              <a:lnSpc>
                <a:spcPct val="100000"/>
              </a:lnSpc>
              <a:buFont typeface="Arial" panose="020B0604020202020204" pitchFamily="34" charset="0"/>
              <a:buChar char="•"/>
            </a:pPr>
            <a:r>
              <a:rPr lang="nl-NL" sz="1400" dirty="0">
                <a:latin typeface="Verdana" panose="020B0604030504040204" pitchFamily="34" charset="0"/>
                <a:ea typeface="Times New Roman" panose="02020603050405020304" pitchFamily="18" charset="0"/>
                <a:cs typeface="Times New Roman" panose="02020603050405020304" pitchFamily="18" charset="0"/>
              </a:rPr>
              <a:t>Gevraagde items worden vanuit het (onbemande) magazijn via een luchtsluis getransporteerd naar een ruimte met 6 ergonomische </a:t>
            </a:r>
            <a:r>
              <a:rPr lang="nl-NL" sz="1400" dirty="0" err="1">
                <a:latin typeface="Verdana" panose="020B0604030504040204" pitchFamily="34" charset="0"/>
                <a:ea typeface="Times New Roman" panose="02020603050405020304" pitchFamily="18" charset="0"/>
                <a:cs typeface="Times New Roman" panose="02020603050405020304" pitchFamily="18" charset="0"/>
              </a:rPr>
              <a:t>picking</a:t>
            </a:r>
            <a:r>
              <a:rPr lang="nl-NL" sz="1400" dirty="0">
                <a:latin typeface="Verdana" panose="020B0604030504040204" pitchFamily="34" charset="0"/>
                <a:ea typeface="Times New Roman" panose="02020603050405020304" pitchFamily="18" charset="0"/>
                <a:cs typeface="Times New Roman" panose="02020603050405020304" pitchFamily="18" charset="0"/>
              </a:rPr>
              <a:t> stations, waar medewerkers in- en uitgaande stromen verwerken (en </a:t>
            </a:r>
            <a:r>
              <a:rPr lang="nl-NL" sz="1400" dirty="0" err="1">
                <a:latin typeface="Verdana" panose="020B0604030504040204" pitchFamily="34" charset="0"/>
                <a:ea typeface="Times New Roman" panose="02020603050405020304" pitchFamily="18" charset="0"/>
                <a:cs typeface="Times New Roman" panose="02020603050405020304" pitchFamily="18" charset="0"/>
              </a:rPr>
              <a:t>vice</a:t>
            </a:r>
            <a:r>
              <a:rPr lang="nl-NL" sz="1400" dirty="0">
                <a:latin typeface="Verdana" panose="020B0604030504040204" pitchFamily="34" charset="0"/>
                <a:ea typeface="Times New Roman" panose="02020603050405020304" pitchFamily="18" charset="0"/>
                <a:cs typeface="Times New Roman" panose="02020603050405020304" pitchFamily="18" charset="0"/>
              </a:rPr>
              <a:t> versa)</a:t>
            </a:r>
          </a:p>
          <a:p>
            <a:pPr marL="342900" indent="-342900">
              <a:lnSpc>
                <a:spcPct val="100000"/>
              </a:lnSpc>
              <a:buFont typeface="Arial" panose="020B0604020202020204" pitchFamily="34" charset="0"/>
              <a:buChar char="•"/>
            </a:pPr>
            <a:r>
              <a:rPr lang="nl-NL" sz="1400" dirty="0">
                <a:latin typeface="Verdana" panose="020B0604030504040204" pitchFamily="34" charset="0"/>
                <a:ea typeface="Times New Roman" panose="02020603050405020304" pitchFamily="18" charset="0"/>
                <a:cs typeface="Times New Roman" panose="02020603050405020304" pitchFamily="18" charset="0"/>
              </a:rPr>
              <a:t>Containers worden met de lange zijde aangeboden aan de medewerkers</a:t>
            </a:r>
          </a:p>
          <a:p>
            <a:pPr marL="342900" indent="-342900">
              <a:lnSpc>
                <a:spcPct val="100000"/>
              </a:lnSpc>
              <a:buFont typeface="Arial" panose="020B0604020202020204" pitchFamily="34" charset="0"/>
              <a:buChar char="•"/>
            </a:pPr>
            <a:r>
              <a:rPr lang="nl-NL" sz="1400" dirty="0">
                <a:latin typeface="Verdana" panose="020B0604030504040204" pitchFamily="34" charset="0"/>
                <a:ea typeface="Times New Roman" panose="02020603050405020304" pitchFamily="18" charset="0"/>
                <a:cs typeface="Times New Roman" panose="02020603050405020304" pitchFamily="18" charset="0"/>
              </a:rPr>
              <a:t>Gevraagde items, die terug komen in het magazijn, worden in dezelfde container terug geplaatst</a:t>
            </a:r>
          </a:p>
          <a:p>
            <a:pPr marL="342900" indent="-342900">
              <a:lnSpc>
                <a:spcPct val="100000"/>
              </a:lnSpc>
              <a:buFont typeface="Arial" panose="020B0604020202020204" pitchFamily="34" charset="0"/>
              <a:buChar char="•"/>
            </a:pPr>
            <a:r>
              <a:rPr lang="nl-NL" sz="1400" dirty="0">
                <a:latin typeface="Verdana" panose="020B0604030504040204" pitchFamily="34" charset="0"/>
                <a:ea typeface="Times New Roman" panose="02020603050405020304" pitchFamily="18" charset="0"/>
                <a:cs typeface="Times New Roman" panose="02020603050405020304" pitchFamily="18" charset="0"/>
              </a:rPr>
              <a:t>Het logistiek systeem wordt aangestuurd door een WCS</a:t>
            </a:r>
          </a:p>
          <a:p>
            <a:pPr lvl="1">
              <a:lnSpc>
                <a:spcPct val="100000"/>
              </a:lnSpc>
            </a:pPr>
            <a:endParaRPr lang="nl-NL" dirty="0">
              <a:effectLst/>
              <a:latin typeface="Verdana" panose="020B0604030504040204" pitchFamily="34" charset="0"/>
              <a:ea typeface="Times New Roman" panose="02020603050405020304" pitchFamily="18" charset="0"/>
              <a:cs typeface="Times New Roman" panose="02020603050405020304" pitchFamily="18" charset="0"/>
            </a:endParaRPr>
          </a:p>
          <a:p>
            <a:endParaRPr lang="nl-NL" dirty="0"/>
          </a:p>
        </p:txBody>
      </p:sp>
      <p:sp>
        <p:nvSpPr>
          <p:cNvPr id="4" name="Tijdelijke aanduiding voor dianummer 3"/>
          <p:cNvSpPr>
            <a:spLocks noGrp="1"/>
          </p:cNvSpPr>
          <p:nvPr>
            <p:ph type="sldNum" sz="quarter" idx="16"/>
          </p:nvPr>
        </p:nvSpPr>
        <p:spPr/>
        <p:txBody>
          <a:bodyPr/>
          <a:lstStyle/>
          <a:p>
            <a:fld id="{10A0A6AF-03C5-477E-939A-E28F7E7F05EA}" type="slidenum">
              <a:rPr lang="nl-NL" smtClean="0"/>
              <a:pPr/>
              <a:t>25</a:t>
            </a:fld>
            <a:endParaRPr lang="nl-NL" dirty="0"/>
          </a:p>
        </p:txBody>
      </p:sp>
      <p:sp>
        <p:nvSpPr>
          <p:cNvPr id="5" name="Titel 4"/>
          <p:cNvSpPr>
            <a:spLocks noGrp="1"/>
          </p:cNvSpPr>
          <p:nvPr>
            <p:ph type="title"/>
          </p:nvPr>
        </p:nvSpPr>
        <p:spPr>
          <a:xfrm>
            <a:off x="638112" y="1051200"/>
            <a:ext cx="10920475" cy="948047"/>
          </a:xfrm>
        </p:spPr>
        <p:txBody>
          <a:bodyPr>
            <a:normAutofit/>
          </a:bodyPr>
          <a:lstStyle/>
          <a:p>
            <a:r>
              <a:rPr lang="nl-NL" dirty="0"/>
              <a:t>Uitgangspunten boekenmagazijn (2)</a:t>
            </a:r>
          </a:p>
        </p:txBody>
      </p:sp>
      <p:pic>
        <p:nvPicPr>
          <p:cNvPr id="7" name="Tijdelijke aanduiding voor afbeelding 6" descr="Afbeelding met tekst, gebouw, computer, straat&#10;&#10;Automatisch gegenereerde beschrijving">
            <a:extLst>
              <a:ext uri="{FF2B5EF4-FFF2-40B4-BE49-F238E27FC236}">
                <a16:creationId xmlns:a16="http://schemas.microsoft.com/office/drawing/2014/main" id="{4E41DAB3-7ED6-5CB3-6EB0-73359B140FD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693" r="-3" b="-3"/>
          <a:stretch/>
        </p:blipFill>
        <p:spPr>
          <a:xfrm>
            <a:off x="7952401" y="1848897"/>
            <a:ext cx="3999246" cy="4372516"/>
          </a:xfrm>
          <a:prstGeom prst="rect">
            <a:avLst/>
          </a:prstGeom>
          <a:noFill/>
        </p:spPr>
      </p:pic>
    </p:spTree>
    <p:extLst>
      <p:ext uri="{BB962C8B-B14F-4D97-AF65-F5344CB8AC3E}">
        <p14:creationId xmlns:p14="http://schemas.microsoft.com/office/powerpoint/2010/main" val="9482851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3D549AFA-D1D5-2345-4C46-958263AE14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96992" y="1934164"/>
            <a:ext cx="7061011" cy="3770580"/>
          </a:xfrm>
          <a:prstGeom prst="rect">
            <a:avLst/>
          </a:prstGeom>
        </p:spPr>
      </p:pic>
      <p:sp>
        <p:nvSpPr>
          <p:cNvPr id="2" name="Tijdelijke aanduiding voor tekst 1"/>
          <p:cNvSpPr>
            <a:spLocks noGrp="1"/>
          </p:cNvSpPr>
          <p:nvPr>
            <p:ph type="body" sz="half" idx="2"/>
          </p:nvPr>
        </p:nvSpPr>
        <p:spPr>
          <a:xfrm>
            <a:off x="384723" y="1934164"/>
            <a:ext cx="6247189" cy="4226004"/>
          </a:xfrm>
        </p:spPr>
        <p:txBody>
          <a:bodyPr>
            <a:normAutofit/>
          </a:bodyPr>
          <a:lstStyle/>
          <a:p>
            <a:pPr>
              <a:lnSpc>
                <a:spcPct val="100000"/>
              </a:lnSpc>
            </a:pPr>
            <a:r>
              <a:rPr lang="nl-NL" sz="1400" b="1" dirty="0" err="1">
                <a:latin typeface="Verdana" panose="020B0604030504040204" pitchFamily="34" charset="0"/>
                <a:ea typeface="Times New Roman" panose="02020603050405020304" pitchFamily="18" charset="0"/>
                <a:cs typeface="Times New Roman" panose="02020603050405020304" pitchFamily="18" charset="0"/>
              </a:rPr>
              <a:t>Schetslayout</a:t>
            </a:r>
            <a:endParaRPr lang="nl-NL" sz="1400" b="1" dirty="0">
              <a:latin typeface="Verdana" panose="020B0604030504040204" pitchFamily="34" charset="0"/>
              <a:ea typeface="Times New Roman" panose="02020603050405020304" pitchFamily="18" charset="0"/>
              <a:cs typeface="Times New Roman" panose="02020603050405020304" pitchFamily="18" charset="0"/>
            </a:endParaRPr>
          </a:p>
          <a:p>
            <a:pPr marL="342900" indent="-342900">
              <a:lnSpc>
                <a:spcPct val="100000"/>
              </a:lnSpc>
              <a:buFont typeface="Arial" panose="020B0604020202020204" pitchFamily="34" charset="0"/>
              <a:buChar char="•"/>
            </a:pPr>
            <a:r>
              <a:rPr lang="nl-NL" sz="1400" dirty="0">
                <a:latin typeface="Verdana" panose="020B0604030504040204" pitchFamily="34" charset="0"/>
                <a:ea typeface="Times New Roman" panose="02020603050405020304" pitchFamily="18" charset="0"/>
                <a:cs typeface="Times New Roman" panose="02020603050405020304" pitchFamily="18" charset="0"/>
              </a:rPr>
              <a:t>10 gangen, 20 rijen, 4 diep, 37 lagen</a:t>
            </a:r>
          </a:p>
          <a:p>
            <a:pPr marL="342900" indent="-342900">
              <a:lnSpc>
                <a:spcPct val="100000"/>
              </a:lnSpc>
              <a:buFont typeface="Arial" panose="020B0604020202020204" pitchFamily="34" charset="0"/>
              <a:buChar char="•"/>
            </a:pPr>
            <a:r>
              <a:rPr lang="nl-NL" sz="1400" dirty="0">
                <a:latin typeface="Verdana" panose="020B0604030504040204" pitchFamily="34" charset="0"/>
                <a:ea typeface="Times New Roman" panose="02020603050405020304" pitchFamily="18" charset="0"/>
                <a:cs typeface="Times New Roman" panose="02020603050405020304" pitchFamily="18" charset="0"/>
              </a:rPr>
              <a:t>Voorzone (links): transportvloer voor </a:t>
            </a:r>
            <a:r>
              <a:rPr lang="nl-NL" sz="1400" dirty="0" err="1">
                <a:latin typeface="Verdana" panose="020B0604030504040204" pitchFamily="34" charset="0"/>
                <a:ea typeface="Times New Roman" panose="02020603050405020304" pitchFamily="18" charset="0"/>
                <a:cs typeface="Times New Roman" panose="02020603050405020304" pitchFamily="18" charset="0"/>
              </a:rPr>
              <a:t>AMR’s</a:t>
            </a:r>
            <a:r>
              <a:rPr lang="nl-NL" sz="1400" dirty="0">
                <a:latin typeface="Verdana" panose="020B0604030504040204" pitchFamily="34" charset="0"/>
                <a:ea typeface="Times New Roman" panose="02020603050405020304" pitchFamily="18" charset="0"/>
                <a:cs typeface="Times New Roman" panose="02020603050405020304" pitchFamily="18" charset="0"/>
              </a:rPr>
              <a:t> naar </a:t>
            </a:r>
            <a:r>
              <a:rPr lang="nl-NL" sz="1400" dirty="0" err="1">
                <a:latin typeface="Verdana" panose="020B0604030504040204" pitchFamily="34" charset="0"/>
                <a:ea typeface="Times New Roman" panose="02020603050405020304" pitchFamily="18" charset="0"/>
                <a:cs typeface="Times New Roman" panose="02020603050405020304" pitchFamily="18" charset="0"/>
              </a:rPr>
              <a:t>pickinggebied</a:t>
            </a:r>
            <a:r>
              <a:rPr lang="nl-NL" sz="1400" dirty="0">
                <a:latin typeface="Verdana" panose="020B0604030504040204" pitchFamily="34" charset="0"/>
                <a:ea typeface="Times New Roman" panose="02020603050405020304" pitchFamily="18" charset="0"/>
                <a:cs typeface="Times New Roman" panose="02020603050405020304" pitchFamily="18" charset="0"/>
              </a:rPr>
              <a:t> via luchtsluis</a:t>
            </a:r>
          </a:p>
          <a:p>
            <a:pPr marL="342900" indent="-342900">
              <a:lnSpc>
                <a:spcPct val="100000"/>
              </a:lnSpc>
              <a:buFont typeface="Arial" panose="020B0604020202020204" pitchFamily="34" charset="0"/>
              <a:buChar char="•"/>
            </a:pPr>
            <a:r>
              <a:rPr lang="nl-NL" sz="1400" dirty="0" err="1">
                <a:latin typeface="Verdana" panose="020B0604030504040204" pitchFamily="34" charset="0"/>
                <a:ea typeface="Times New Roman" panose="02020603050405020304" pitchFamily="18" charset="0"/>
                <a:cs typeface="Times New Roman" panose="02020603050405020304" pitchFamily="18" charset="0"/>
              </a:rPr>
              <a:t>Achterzone</a:t>
            </a:r>
            <a:r>
              <a:rPr lang="nl-NL" sz="1400" dirty="0">
                <a:latin typeface="Verdana" panose="020B0604030504040204" pitchFamily="34" charset="0"/>
                <a:ea typeface="Times New Roman" panose="02020603050405020304" pitchFamily="18" charset="0"/>
                <a:cs typeface="Times New Roman" panose="02020603050405020304" pitchFamily="18" charset="0"/>
              </a:rPr>
              <a:t> (rechts): voor gangwissel mini-loadkranen en voor transport naar garage</a:t>
            </a:r>
          </a:p>
          <a:p>
            <a:pPr marL="342900" indent="-342900">
              <a:lnSpc>
                <a:spcPct val="100000"/>
              </a:lnSpc>
              <a:buFont typeface="Arial" panose="020B0604020202020204" pitchFamily="34" charset="0"/>
              <a:buChar char="•"/>
            </a:pPr>
            <a:r>
              <a:rPr lang="nl-NL" sz="1400" dirty="0">
                <a:latin typeface="Verdana" panose="020B0604030504040204" pitchFamily="34" charset="0"/>
                <a:ea typeface="Times New Roman" panose="02020603050405020304" pitchFamily="18" charset="0"/>
                <a:cs typeface="Times New Roman" panose="02020603050405020304" pitchFamily="18" charset="0"/>
              </a:rPr>
              <a:t>Toekomstige uitbreidbaarheid: parallel aan gangen</a:t>
            </a:r>
          </a:p>
          <a:p>
            <a:pPr marL="342900" indent="-342900">
              <a:lnSpc>
                <a:spcPct val="100000"/>
              </a:lnSpc>
              <a:buFont typeface="Arial" panose="020B0604020202020204" pitchFamily="34" charset="0"/>
              <a:buChar char="•"/>
            </a:pPr>
            <a:r>
              <a:rPr lang="nl-NL" sz="1400" dirty="0">
                <a:latin typeface="Verdana" panose="020B0604030504040204" pitchFamily="34" charset="0"/>
                <a:ea typeface="Times New Roman" panose="02020603050405020304" pitchFamily="18" charset="0"/>
                <a:cs typeface="Times New Roman" panose="02020603050405020304" pitchFamily="18" charset="0"/>
              </a:rPr>
              <a:t>3D Warehouse </a:t>
            </a:r>
            <a:r>
              <a:rPr lang="nl-NL" sz="1400" dirty="0" err="1">
                <a:latin typeface="Verdana" panose="020B0604030504040204" pitchFamily="34" charset="0"/>
                <a:ea typeface="Times New Roman" panose="02020603050405020304" pitchFamily="18" charset="0"/>
                <a:cs typeface="Times New Roman" panose="02020603050405020304" pitchFamily="18" charset="0"/>
              </a:rPr>
              <a:t>SketchUp</a:t>
            </a:r>
            <a:r>
              <a:rPr lang="nl-NL" sz="1400" dirty="0">
                <a:latin typeface="Verdana" panose="020B0604030504040204" pitchFamily="34" charset="0"/>
                <a:ea typeface="Times New Roman" panose="02020603050405020304" pitchFamily="18" charset="0"/>
                <a:cs typeface="Times New Roman" panose="02020603050405020304" pitchFamily="18" charset="0"/>
              </a:rPr>
              <a:t>-model</a:t>
            </a:r>
          </a:p>
          <a:p>
            <a:pPr>
              <a:lnSpc>
                <a:spcPct val="100000"/>
              </a:lnSpc>
            </a:pPr>
            <a:endParaRPr lang="nl-NL" sz="1400" dirty="0">
              <a:latin typeface="Verdana" panose="020B0604030504040204" pitchFamily="34" charset="0"/>
              <a:ea typeface="Times New Roman" panose="02020603050405020304" pitchFamily="18" charset="0"/>
              <a:cs typeface="Times New Roman" panose="02020603050405020304" pitchFamily="18" charset="0"/>
            </a:endParaRPr>
          </a:p>
          <a:p>
            <a:pPr lvl="1">
              <a:lnSpc>
                <a:spcPct val="100000"/>
              </a:lnSpc>
            </a:pPr>
            <a:endParaRPr lang="nl-NL" dirty="0">
              <a:effectLst/>
              <a:latin typeface="Verdana" panose="020B0604030504040204" pitchFamily="34" charset="0"/>
              <a:ea typeface="Times New Roman" panose="02020603050405020304" pitchFamily="18" charset="0"/>
              <a:cs typeface="Times New Roman" panose="02020603050405020304" pitchFamily="18" charset="0"/>
            </a:endParaRPr>
          </a:p>
          <a:p>
            <a:endParaRPr lang="nl-NL" dirty="0"/>
          </a:p>
        </p:txBody>
      </p:sp>
      <p:sp>
        <p:nvSpPr>
          <p:cNvPr id="4" name="Tijdelijke aanduiding voor dianummer 3"/>
          <p:cNvSpPr>
            <a:spLocks noGrp="1"/>
          </p:cNvSpPr>
          <p:nvPr>
            <p:ph type="sldNum" sz="quarter" idx="16"/>
          </p:nvPr>
        </p:nvSpPr>
        <p:spPr/>
        <p:txBody>
          <a:bodyPr/>
          <a:lstStyle/>
          <a:p>
            <a:fld id="{10A0A6AF-03C5-477E-939A-E28F7E7F05EA}" type="slidenum">
              <a:rPr lang="nl-NL" smtClean="0"/>
              <a:pPr/>
              <a:t>26</a:t>
            </a:fld>
            <a:endParaRPr lang="nl-NL" dirty="0"/>
          </a:p>
        </p:txBody>
      </p:sp>
      <p:sp>
        <p:nvSpPr>
          <p:cNvPr id="5" name="Titel 4"/>
          <p:cNvSpPr>
            <a:spLocks noGrp="1"/>
          </p:cNvSpPr>
          <p:nvPr>
            <p:ph type="title"/>
          </p:nvPr>
        </p:nvSpPr>
        <p:spPr>
          <a:xfrm>
            <a:off x="638112" y="1051200"/>
            <a:ext cx="10920475" cy="948047"/>
          </a:xfrm>
        </p:spPr>
        <p:txBody>
          <a:bodyPr>
            <a:normAutofit/>
          </a:bodyPr>
          <a:lstStyle/>
          <a:p>
            <a:r>
              <a:rPr lang="nl-NL" dirty="0"/>
              <a:t>Oplossingsrichting boekenmagazijn (2)</a:t>
            </a:r>
          </a:p>
        </p:txBody>
      </p:sp>
    </p:spTree>
    <p:extLst>
      <p:ext uri="{BB962C8B-B14F-4D97-AF65-F5344CB8AC3E}">
        <p14:creationId xmlns:p14="http://schemas.microsoft.com/office/powerpoint/2010/main" val="4804566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6"/>
          </p:nvPr>
        </p:nvSpPr>
        <p:spPr/>
        <p:txBody>
          <a:bodyPr/>
          <a:lstStyle/>
          <a:p>
            <a:fld id="{10A0A6AF-03C5-477E-939A-E28F7E7F05EA}" type="slidenum">
              <a:rPr lang="nl-NL" smtClean="0"/>
              <a:pPr/>
              <a:t>27</a:t>
            </a:fld>
            <a:endParaRPr lang="nl-NL" dirty="0"/>
          </a:p>
        </p:txBody>
      </p:sp>
      <p:sp>
        <p:nvSpPr>
          <p:cNvPr id="5" name="Titel 4"/>
          <p:cNvSpPr>
            <a:spLocks noGrp="1"/>
          </p:cNvSpPr>
          <p:nvPr>
            <p:ph type="title"/>
          </p:nvPr>
        </p:nvSpPr>
        <p:spPr>
          <a:xfrm>
            <a:off x="638112" y="1051200"/>
            <a:ext cx="10920475" cy="948047"/>
          </a:xfrm>
        </p:spPr>
        <p:txBody>
          <a:bodyPr>
            <a:normAutofit/>
          </a:bodyPr>
          <a:lstStyle/>
          <a:p>
            <a:r>
              <a:rPr lang="nl-NL" dirty="0" err="1"/>
              <a:t>SketchUp</a:t>
            </a:r>
            <a:r>
              <a:rPr lang="nl-NL" dirty="0"/>
              <a:t> boekenmagazijn boven</a:t>
            </a:r>
          </a:p>
        </p:txBody>
      </p:sp>
      <p:pic>
        <p:nvPicPr>
          <p:cNvPr id="3" name="Afbeelding 2">
            <a:extLst>
              <a:ext uri="{FF2B5EF4-FFF2-40B4-BE49-F238E27FC236}">
                <a16:creationId xmlns:a16="http://schemas.microsoft.com/office/drawing/2014/main" id="{4C5E3857-4865-5FA6-5342-0E128B6AFC8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07735" y="1730132"/>
            <a:ext cx="9187543" cy="4906148"/>
          </a:xfrm>
          <a:prstGeom prst="rect">
            <a:avLst/>
          </a:prstGeom>
        </p:spPr>
      </p:pic>
    </p:spTree>
    <p:extLst>
      <p:ext uri="{BB962C8B-B14F-4D97-AF65-F5344CB8AC3E}">
        <p14:creationId xmlns:p14="http://schemas.microsoft.com/office/powerpoint/2010/main" val="9706719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6"/>
          </p:nvPr>
        </p:nvSpPr>
        <p:spPr/>
        <p:txBody>
          <a:bodyPr/>
          <a:lstStyle/>
          <a:p>
            <a:fld id="{10A0A6AF-03C5-477E-939A-E28F7E7F05EA}" type="slidenum">
              <a:rPr lang="nl-NL" smtClean="0"/>
              <a:pPr/>
              <a:t>28</a:t>
            </a:fld>
            <a:endParaRPr lang="nl-NL" dirty="0"/>
          </a:p>
        </p:txBody>
      </p:sp>
      <p:sp>
        <p:nvSpPr>
          <p:cNvPr id="5" name="Titel 4"/>
          <p:cNvSpPr>
            <a:spLocks noGrp="1"/>
          </p:cNvSpPr>
          <p:nvPr>
            <p:ph type="title"/>
          </p:nvPr>
        </p:nvSpPr>
        <p:spPr>
          <a:xfrm>
            <a:off x="638112" y="1051200"/>
            <a:ext cx="10920475" cy="948047"/>
          </a:xfrm>
        </p:spPr>
        <p:txBody>
          <a:bodyPr>
            <a:normAutofit/>
          </a:bodyPr>
          <a:lstStyle/>
          <a:p>
            <a:r>
              <a:rPr lang="nl-NL" dirty="0" err="1"/>
              <a:t>SketchUp</a:t>
            </a:r>
            <a:r>
              <a:rPr lang="nl-NL" dirty="0"/>
              <a:t> boekenmagazijn zij</a:t>
            </a:r>
          </a:p>
        </p:txBody>
      </p:sp>
      <p:pic>
        <p:nvPicPr>
          <p:cNvPr id="3" name="Afbeelding 2">
            <a:extLst>
              <a:ext uri="{FF2B5EF4-FFF2-40B4-BE49-F238E27FC236}">
                <a16:creationId xmlns:a16="http://schemas.microsoft.com/office/drawing/2014/main" id="{FAC82ACF-82B3-5414-C791-437649C0DE7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6356" y="1742438"/>
            <a:ext cx="9404891" cy="5022212"/>
          </a:xfrm>
          <a:prstGeom prst="rect">
            <a:avLst/>
          </a:prstGeom>
        </p:spPr>
      </p:pic>
    </p:spTree>
    <p:extLst>
      <p:ext uri="{BB962C8B-B14F-4D97-AF65-F5344CB8AC3E}">
        <p14:creationId xmlns:p14="http://schemas.microsoft.com/office/powerpoint/2010/main" val="14040283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6"/>
          </p:nvPr>
        </p:nvSpPr>
        <p:spPr/>
        <p:txBody>
          <a:bodyPr/>
          <a:lstStyle/>
          <a:p>
            <a:fld id="{10A0A6AF-03C5-477E-939A-E28F7E7F05EA}" type="slidenum">
              <a:rPr lang="nl-NL" smtClean="0"/>
              <a:pPr/>
              <a:t>29</a:t>
            </a:fld>
            <a:endParaRPr lang="nl-NL" dirty="0"/>
          </a:p>
        </p:txBody>
      </p:sp>
      <p:sp>
        <p:nvSpPr>
          <p:cNvPr id="5" name="Titel 4"/>
          <p:cNvSpPr>
            <a:spLocks noGrp="1"/>
          </p:cNvSpPr>
          <p:nvPr>
            <p:ph type="title"/>
          </p:nvPr>
        </p:nvSpPr>
        <p:spPr>
          <a:xfrm>
            <a:off x="638112" y="1051200"/>
            <a:ext cx="10920475" cy="948047"/>
          </a:xfrm>
        </p:spPr>
        <p:txBody>
          <a:bodyPr>
            <a:normAutofit/>
          </a:bodyPr>
          <a:lstStyle/>
          <a:p>
            <a:r>
              <a:rPr lang="nl-NL" dirty="0" err="1"/>
              <a:t>SketchUp</a:t>
            </a:r>
            <a:r>
              <a:rPr lang="nl-NL" dirty="0"/>
              <a:t> boekenmagazijn 3D view magazijn</a:t>
            </a:r>
          </a:p>
        </p:txBody>
      </p:sp>
      <p:pic>
        <p:nvPicPr>
          <p:cNvPr id="3" name="Afbeelding 2">
            <a:extLst>
              <a:ext uri="{FF2B5EF4-FFF2-40B4-BE49-F238E27FC236}">
                <a16:creationId xmlns:a16="http://schemas.microsoft.com/office/drawing/2014/main" id="{1E93FD46-0CCA-CDA6-E45E-B7DFB7D951C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06286" y="1723970"/>
            <a:ext cx="9111446" cy="4865512"/>
          </a:xfrm>
          <a:prstGeom prst="rect">
            <a:avLst/>
          </a:prstGeom>
        </p:spPr>
      </p:pic>
    </p:spTree>
    <p:extLst>
      <p:ext uri="{BB962C8B-B14F-4D97-AF65-F5344CB8AC3E}">
        <p14:creationId xmlns:p14="http://schemas.microsoft.com/office/powerpoint/2010/main" val="21692419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Tijdelijke aanduiding voor afbeelding 12">
            <a:extLst>
              <a:ext uri="{FF2B5EF4-FFF2-40B4-BE49-F238E27FC236}">
                <a16:creationId xmlns:a16="http://schemas.microsoft.com/office/drawing/2014/main" id="{E1D46E3D-C49C-4D4C-AA74-5FC8125DB18A}"/>
              </a:ext>
            </a:extLst>
          </p:cNvPr>
          <p:cNvPicPr>
            <a:picLocks noGrp="1" noChangeAspect="1"/>
          </p:cNvPicPr>
          <p:nvPr>
            <p:ph type="pic" sz="quarter" idx="22"/>
          </p:nvPr>
        </p:nvPicPr>
        <p:blipFill rotWithShape="1">
          <a:blip r:embed="rId3" cstate="email">
            <a:extLst>
              <a:ext uri="{28A0092B-C50C-407E-A947-70E740481C1C}">
                <a14:useLocalDpi xmlns:a14="http://schemas.microsoft.com/office/drawing/2010/main"/>
              </a:ext>
            </a:extLst>
          </a:blip>
          <a:srcRect r="-1" b="770"/>
          <a:stretch/>
        </p:blipFill>
        <p:spPr>
          <a:xfrm>
            <a:off x="-539461" y="1556988"/>
            <a:ext cx="6635461" cy="3336579"/>
          </a:xfrm>
          <a:prstGeom prst="rect">
            <a:avLst/>
          </a:prstGeom>
          <a:noFill/>
        </p:spPr>
      </p:pic>
      <p:sp>
        <p:nvSpPr>
          <p:cNvPr id="28" name="Titel 3">
            <a:extLst>
              <a:ext uri="{FF2B5EF4-FFF2-40B4-BE49-F238E27FC236}">
                <a16:creationId xmlns:a16="http://schemas.microsoft.com/office/drawing/2014/main" id="{CB26E17D-CAFB-40B2-B793-1C3435885F03}"/>
              </a:ext>
            </a:extLst>
          </p:cNvPr>
          <p:cNvSpPr txBox="1">
            <a:spLocks/>
          </p:cNvSpPr>
          <p:nvPr/>
        </p:nvSpPr>
        <p:spPr>
          <a:xfrm>
            <a:off x="6634480" y="3123519"/>
            <a:ext cx="5902960" cy="1448545"/>
          </a:xfrm>
          <a:prstGeom prst="rect">
            <a:avLst/>
          </a:prstGeom>
        </p:spPr>
        <p:txBody>
          <a:bodyPr vert="horz" lIns="0" tIns="0" rIns="0" bIns="0" rtlCol="0" anchor="t" anchorCtr="0">
            <a:normAutofit/>
          </a:bodyPr>
          <a:lstStyle>
            <a:lvl1pPr algn="l" defTabSz="914400" rtl="0" eaLnBrk="1" latinLnBrk="0" hangingPunct="1">
              <a:lnSpc>
                <a:spcPct val="90000"/>
              </a:lnSpc>
              <a:spcBef>
                <a:spcPct val="0"/>
              </a:spcBef>
              <a:buNone/>
              <a:defRPr sz="3600" b="0" kern="1200" baseline="0">
                <a:solidFill>
                  <a:schemeClr val="bg1"/>
                </a:solidFill>
                <a:latin typeface="+mj-lt"/>
                <a:ea typeface="+mj-ea"/>
                <a:cs typeface="+mj-cs"/>
              </a:defRPr>
            </a:lvl1pPr>
          </a:lstStyle>
          <a:p>
            <a:r>
              <a:rPr lang="nl-NL" sz="3200" dirty="0"/>
              <a:t>Introductie gebruiker</a:t>
            </a:r>
          </a:p>
        </p:txBody>
      </p:sp>
    </p:spTree>
    <p:extLst>
      <p:ext uri="{BB962C8B-B14F-4D97-AF65-F5344CB8AC3E}">
        <p14:creationId xmlns:p14="http://schemas.microsoft.com/office/powerpoint/2010/main" val="14693520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6"/>
          </p:nvPr>
        </p:nvSpPr>
        <p:spPr/>
        <p:txBody>
          <a:bodyPr/>
          <a:lstStyle/>
          <a:p>
            <a:fld id="{10A0A6AF-03C5-477E-939A-E28F7E7F05EA}" type="slidenum">
              <a:rPr lang="nl-NL" smtClean="0"/>
              <a:pPr/>
              <a:t>30</a:t>
            </a:fld>
            <a:endParaRPr lang="nl-NL" dirty="0"/>
          </a:p>
        </p:txBody>
      </p:sp>
      <p:sp>
        <p:nvSpPr>
          <p:cNvPr id="5" name="Titel 4"/>
          <p:cNvSpPr>
            <a:spLocks noGrp="1"/>
          </p:cNvSpPr>
          <p:nvPr>
            <p:ph type="title"/>
          </p:nvPr>
        </p:nvSpPr>
        <p:spPr>
          <a:xfrm>
            <a:off x="638112" y="1051200"/>
            <a:ext cx="11279233" cy="948047"/>
          </a:xfrm>
        </p:spPr>
        <p:txBody>
          <a:bodyPr>
            <a:normAutofit/>
          </a:bodyPr>
          <a:lstStyle/>
          <a:p>
            <a:r>
              <a:rPr lang="nl-NL" dirty="0" err="1"/>
              <a:t>SketchUp</a:t>
            </a:r>
            <a:r>
              <a:rPr lang="nl-NL" dirty="0"/>
              <a:t> boekenmagazijn </a:t>
            </a:r>
            <a:r>
              <a:rPr lang="nl-NL" dirty="0" err="1"/>
              <a:t>picking</a:t>
            </a:r>
            <a:r>
              <a:rPr lang="nl-NL" dirty="0"/>
              <a:t> gebied boven</a:t>
            </a:r>
          </a:p>
        </p:txBody>
      </p:sp>
      <p:pic>
        <p:nvPicPr>
          <p:cNvPr id="3" name="Afbeelding 2">
            <a:extLst>
              <a:ext uri="{FF2B5EF4-FFF2-40B4-BE49-F238E27FC236}">
                <a16:creationId xmlns:a16="http://schemas.microsoft.com/office/drawing/2014/main" id="{9801C3BF-424C-121C-1E78-55FB6D425DF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57978" y="1896473"/>
            <a:ext cx="8876044" cy="4739807"/>
          </a:xfrm>
          <a:prstGeom prst="rect">
            <a:avLst/>
          </a:prstGeom>
        </p:spPr>
      </p:pic>
    </p:spTree>
    <p:extLst>
      <p:ext uri="{BB962C8B-B14F-4D97-AF65-F5344CB8AC3E}">
        <p14:creationId xmlns:p14="http://schemas.microsoft.com/office/powerpoint/2010/main" val="5437042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6"/>
          </p:nvPr>
        </p:nvSpPr>
        <p:spPr/>
        <p:txBody>
          <a:bodyPr/>
          <a:lstStyle/>
          <a:p>
            <a:fld id="{10A0A6AF-03C5-477E-939A-E28F7E7F05EA}" type="slidenum">
              <a:rPr lang="nl-NL" smtClean="0"/>
              <a:pPr/>
              <a:t>31</a:t>
            </a:fld>
            <a:endParaRPr lang="nl-NL" dirty="0"/>
          </a:p>
        </p:txBody>
      </p:sp>
      <p:sp>
        <p:nvSpPr>
          <p:cNvPr id="5" name="Titel 4"/>
          <p:cNvSpPr>
            <a:spLocks noGrp="1"/>
          </p:cNvSpPr>
          <p:nvPr>
            <p:ph type="title"/>
          </p:nvPr>
        </p:nvSpPr>
        <p:spPr>
          <a:xfrm>
            <a:off x="638112" y="1051200"/>
            <a:ext cx="10920475" cy="948047"/>
          </a:xfrm>
        </p:spPr>
        <p:txBody>
          <a:bodyPr>
            <a:normAutofit/>
          </a:bodyPr>
          <a:lstStyle/>
          <a:p>
            <a:r>
              <a:rPr lang="nl-NL" dirty="0" err="1"/>
              <a:t>SketchUp</a:t>
            </a:r>
            <a:r>
              <a:rPr lang="nl-NL" dirty="0"/>
              <a:t> boekenmagazijn </a:t>
            </a:r>
            <a:r>
              <a:rPr lang="nl-NL" dirty="0" err="1"/>
              <a:t>picking</a:t>
            </a:r>
            <a:r>
              <a:rPr lang="nl-NL" dirty="0"/>
              <a:t> gebied 3D</a:t>
            </a:r>
          </a:p>
        </p:txBody>
      </p:sp>
      <p:pic>
        <p:nvPicPr>
          <p:cNvPr id="3" name="Afbeelding 2">
            <a:extLst>
              <a:ext uri="{FF2B5EF4-FFF2-40B4-BE49-F238E27FC236}">
                <a16:creationId xmlns:a16="http://schemas.microsoft.com/office/drawing/2014/main" id="{87701167-8DB6-3A87-7F75-C20213AB3F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12277" y="1709018"/>
            <a:ext cx="9167446" cy="4895416"/>
          </a:xfrm>
          <a:prstGeom prst="rect">
            <a:avLst/>
          </a:prstGeom>
        </p:spPr>
      </p:pic>
    </p:spTree>
    <p:extLst>
      <p:ext uri="{BB962C8B-B14F-4D97-AF65-F5344CB8AC3E}">
        <p14:creationId xmlns:p14="http://schemas.microsoft.com/office/powerpoint/2010/main" val="41701196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a:xfrm>
            <a:off x="6703807" y="3017138"/>
            <a:ext cx="5902960" cy="1448545"/>
          </a:xfrm>
        </p:spPr>
        <p:txBody>
          <a:bodyPr>
            <a:normAutofit/>
          </a:bodyPr>
          <a:lstStyle/>
          <a:p>
            <a:r>
              <a:rPr lang="nl-NL" sz="3200" dirty="0"/>
              <a:t>Discussie </a:t>
            </a:r>
            <a:br>
              <a:rPr lang="nl-NL" sz="3200" dirty="0"/>
            </a:br>
            <a:r>
              <a:rPr lang="nl-NL" sz="3200" dirty="0"/>
              <a:t>logistiek systeem</a:t>
            </a:r>
          </a:p>
        </p:txBody>
      </p:sp>
      <p:sp>
        <p:nvSpPr>
          <p:cNvPr id="5" name="Tijdelijke aanduiding voor afbeelding 4">
            <a:extLst>
              <a:ext uri="{FF2B5EF4-FFF2-40B4-BE49-F238E27FC236}">
                <a16:creationId xmlns:a16="http://schemas.microsoft.com/office/drawing/2014/main" id="{E817A1F4-FB40-4735-82D2-9AEBEB7A30DE}"/>
              </a:ext>
            </a:extLst>
          </p:cNvPr>
          <p:cNvSpPr>
            <a:spLocks noGrp="1"/>
          </p:cNvSpPr>
          <p:nvPr>
            <p:ph type="pic" sz="quarter" idx="22"/>
          </p:nvPr>
        </p:nvSpPr>
        <p:spPr/>
      </p:sp>
      <p:pic>
        <p:nvPicPr>
          <p:cNvPr id="6" name="Tijdelijke aanduiding voor afbeelding 6">
            <a:extLst>
              <a:ext uri="{FF2B5EF4-FFF2-40B4-BE49-F238E27FC236}">
                <a16:creationId xmlns:a16="http://schemas.microsoft.com/office/drawing/2014/main" id="{9B6F7493-7FEF-4386-8407-1EB57C51DB86}"/>
              </a:ext>
            </a:extLst>
          </p:cNvPr>
          <p:cNvPicPr>
            <a:picLocks noChangeAspect="1"/>
          </p:cNvPicPr>
          <p:nvPr/>
        </p:nvPicPr>
        <p:blipFill>
          <a:blip r:embed="rId3">
            <a:extLst>
              <a:ext uri="{28A0092B-C50C-407E-A947-70E740481C1C}">
                <a14:useLocalDpi xmlns:a14="http://schemas.microsoft.com/office/drawing/2010/main" val="0"/>
              </a:ext>
            </a:extLst>
          </a:blip>
          <a:srcRect t="12520" b="12520"/>
          <a:stretch>
            <a:fillRect/>
          </a:stretch>
        </p:blipFill>
        <p:spPr>
          <a:xfrm>
            <a:off x="0"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6163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175" h="6858000">
                <a:moveTo>
                  <a:pt x="0" y="0"/>
                </a:moveTo>
                <a:lnTo>
                  <a:pt x="5776763" y="0"/>
                </a:lnTo>
                <a:lnTo>
                  <a:pt x="5782373" y="1161630"/>
                </a:lnTo>
                <a:lnTo>
                  <a:pt x="6099175" y="1161630"/>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pic>
    </p:spTree>
    <p:extLst>
      <p:ext uri="{BB962C8B-B14F-4D97-AF65-F5344CB8AC3E}">
        <p14:creationId xmlns:p14="http://schemas.microsoft.com/office/powerpoint/2010/main" val="34908887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a:xfrm>
            <a:off x="6568739" y="3112886"/>
            <a:ext cx="5902960" cy="1448545"/>
          </a:xfrm>
        </p:spPr>
        <p:txBody>
          <a:bodyPr>
            <a:normAutofit/>
          </a:bodyPr>
          <a:lstStyle/>
          <a:p>
            <a:r>
              <a:rPr lang="nl-NL" sz="3200" dirty="0"/>
              <a:t>Pauze</a:t>
            </a:r>
          </a:p>
        </p:txBody>
      </p:sp>
      <p:sp>
        <p:nvSpPr>
          <p:cNvPr id="3" name="Tijdelijke aanduiding voor afbeelding 2">
            <a:extLst>
              <a:ext uri="{FF2B5EF4-FFF2-40B4-BE49-F238E27FC236}">
                <a16:creationId xmlns:a16="http://schemas.microsoft.com/office/drawing/2014/main" id="{65DC69C0-BB3B-4A59-8984-5D297B480D24}"/>
              </a:ext>
            </a:extLst>
          </p:cNvPr>
          <p:cNvSpPr>
            <a:spLocks noGrp="1"/>
          </p:cNvSpPr>
          <p:nvPr>
            <p:ph type="pic" sz="quarter" idx="22"/>
          </p:nvPr>
        </p:nvSpPr>
        <p:spPr/>
      </p:sp>
      <p:pic>
        <p:nvPicPr>
          <p:cNvPr id="6" name="Tijdelijke aanduiding voor afbeelding 6">
            <a:extLst>
              <a:ext uri="{FF2B5EF4-FFF2-40B4-BE49-F238E27FC236}">
                <a16:creationId xmlns:a16="http://schemas.microsoft.com/office/drawing/2014/main" id="{4FF3B487-C54C-45EC-A298-E15CFD25C0A9}"/>
              </a:ext>
            </a:extLst>
          </p:cNvPr>
          <p:cNvPicPr>
            <a:picLocks noChangeAspect="1"/>
          </p:cNvPicPr>
          <p:nvPr/>
        </p:nvPicPr>
        <p:blipFill>
          <a:blip r:embed="rId3">
            <a:extLst>
              <a:ext uri="{28A0092B-C50C-407E-A947-70E740481C1C}">
                <a14:useLocalDpi xmlns:a14="http://schemas.microsoft.com/office/drawing/2010/main" val="0"/>
              </a:ext>
            </a:extLst>
          </a:blip>
          <a:srcRect t="12520" b="12520"/>
          <a:stretch>
            <a:fillRect/>
          </a:stretch>
        </p:blipFill>
        <p:spPr>
          <a:xfrm>
            <a:off x="0"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6163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175" h="6858000">
                <a:moveTo>
                  <a:pt x="0" y="0"/>
                </a:moveTo>
                <a:lnTo>
                  <a:pt x="5776763" y="0"/>
                </a:lnTo>
                <a:lnTo>
                  <a:pt x="5782373" y="1161630"/>
                </a:lnTo>
                <a:lnTo>
                  <a:pt x="6099175" y="1161630"/>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pic>
    </p:spTree>
    <p:extLst>
      <p:ext uri="{BB962C8B-B14F-4D97-AF65-F5344CB8AC3E}">
        <p14:creationId xmlns:p14="http://schemas.microsoft.com/office/powerpoint/2010/main" val="31101472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a:xfrm>
            <a:off x="6568739" y="3112886"/>
            <a:ext cx="5902960" cy="1448545"/>
          </a:xfrm>
        </p:spPr>
        <p:txBody>
          <a:bodyPr>
            <a:normAutofit/>
          </a:bodyPr>
          <a:lstStyle/>
          <a:p>
            <a:r>
              <a:rPr lang="nl-NL" sz="3200" dirty="0"/>
              <a:t>Wijze van contracteren</a:t>
            </a:r>
          </a:p>
        </p:txBody>
      </p:sp>
      <p:pic>
        <p:nvPicPr>
          <p:cNvPr id="7" name="Tijdelijke aanduiding voor afbeelding 6" descr="Afbeelding met tekst&#10;&#10;Automatisch gegenereerde beschrijving">
            <a:extLst>
              <a:ext uri="{FF2B5EF4-FFF2-40B4-BE49-F238E27FC236}">
                <a16:creationId xmlns:a16="http://schemas.microsoft.com/office/drawing/2014/main" id="{5F0A0B60-82B9-41F9-B599-33B9F8E452F0}"/>
              </a:ext>
            </a:extLst>
          </p:cNvPr>
          <p:cNvPicPr>
            <a:picLocks noGrp="1" noChangeAspect="1"/>
          </p:cNvPicPr>
          <p:nvPr>
            <p:ph type="pic" sz="quarter" idx="22"/>
          </p:nvPr>
        </p:nvPicPr>
        <p:blipFill>
          <a:blip r:embed="rId3">
            <a:extLst>
              <a:ext uri="{28A0092B-C50C-407E-A947-70E740481C1C}">
                <a14:useLocalDpi xmlns:a14="http://schemas.microsoft.com/office/drawing/2010/main" val="0"/>
              </a:ext>
            </a:extLst>
          </a:blip>
          <a:srcRect l="16649" r="16649"/>
          <a:stretch>
            <a:fillRect/>
          </a:stretch>
        </p:blipFill>
        <p:spPr/>
      </p:pic>
    </p:spTree>
    <p:extLst>
      <p:ext uri="{BB962C8B-B14F-4D97-AF65-F5344CB8AC3E}">
        <p14:creationId xmlns:p14="http://schemas.microsoft.com/office/powerpoint/2010/main" val="25929455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00D0C25F-4F5D-4F84-B1E3-3241DD6562D7}"/>
              </a:ext>
            </a:extLst>
          </p:cNvPr>
          <p:cNvSpPr>
            <a:spLocks noGrp="1"/>
          </p:cNvSpPr>
          <p:nvPr>
            <p:ph type="sldNum" sz="quarter" idx="12"/>
          </p:nvPr>
        </p:nvSpPr>
        <p:spPr/>
        <p:txBody>
          <a:bodyPr/>
          <a:lstStyle/>
          <a:p>
            <a:fld id="{10A0A6AF-03C5-477E-939A-E28F7E7F05EA}" type="slidenum">
              <a:rPr lang="nl-NL" smtClean="0"/>
              <a:pPr/>
              <a:t>35</a:t>
            </a:fld>
            <a:endParaRPr lang="nl-NL" dirty="0"/>
          </a:p>
        </p:txBody>
      </p:sp>
      <p:sp>
        <p:nvSpPr>
          <p:cNvPr id="3" name="Stroomdiagram: Document 2">
            <a:extLst>
              <a:ext uri="{FF2B5EF4-FFF2-40B4-BE49-F238E27FC236}">
                <a16:creationId xmlns:a16="http://schemas.microsoft.com/office/drawing/2014/main" id="{0855D467-A9C2-4E39-803B-17385C296C6C}"/>
              </a:ext>
            </a:extLst>
          </p:cNvPr>
          <p:cNvSpPr/>
          <p:nvPr/>
        </p:nvSpPr>
        <p:spPr>
          <a:xfrm>
            <a:off x="3122579" y="1576022"/>
            <a:ext cx="1528175" cy="771572"/>
          </a:xfrm>
          <a:prstGeom prst="flowChartDocumen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nl-NL" sz="1400" dirty="0" err="1"/>
              <a:t>Basis-overeenkomst</a:t>
            </a:r>
            <a:endParaRPr lang="nl-NL" sz="1400" dirty="0"/>
          </a:p>
        </p:txBody>
      </p:sp>
      <p:sp>
        <p:nvSpPr>
          <p:cNvPr id="4" name="Stroomdiagram: Document 3">
            <a:extLst>
              <a:ext uri="{FF2B5EF4-FFF2-40B4-BE49-F238E27FC236}">
                <a16:creationId xmlns:a16="http://schemas.microsoft.com/office/drawing/2014/main" id="{15C4CE3F-CE89-4EA2-B7FD-3762D8C2C9AE}"/>
              </a:ext>
            </a:extLst>
          </p:cNvPr>
          <p:cNvSpPr/>
          <p:nvPr/>
        </p:nvSpPr>
        <p:spPr>
          <a:xfrm>
            <a:off x="4573708" y="2846107"/>
            <a:ext cx="1880118" cy="847553"/>
          </a:xfrm>
          <a:prstGeom prst="flowChartDocumen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nl-NL" sz="1400" dirty="0"/>
              <a:t>Vraagspecificatie</a:t>
            </a:r>
          </a:p>
        </p:txBody>
      </p:sp>
      <p:sp>
        <p:nvSpPr>
          <p:cNvPr id="5" name="Stroomdiagram: Document 4">
            <a:extLst>
              <a:ext uri="{FF2B5EF4-FFF2-40B4-BE49-F238E27FC236}">
                <a16:creationId xmlns:a16="http://schemas.microsoft.com/office/drawing/2014/main" id="{C3261B15-230B-47A7-BF5D-00C9E6D2FD2F}"/>
              </a:ext>
            </a:extLst>
          </p:cNvPr>
          <p:cNvSpPr/>
          <p:nvPr/>
        </p:nvSpPr>
        <p:spPr>
          <a:xfrm>
            <a:off x="5090283" y="4173989"/>
            <a:ext cx="1502233" cy="847553"/>
          </a:xfrm>
          <a:prstGeom prst="flowChartDocumen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nl-NL" sz="1400" dirty="0">
                <a:solidFill>
                  <a:schemeClr val="bg1"/>
                </a:solidFill>
              </a:rPr>
              <a:t>Proceseisen</a:t>
            </a:r>
          </a:p>
        </p:txBody>
      </p:sp>
      <p:sp>
        <p:nvSpPr>
          <p:cNvPr id="6" name="Stroomdiagram: Document 5">
            <a:extLst>
              <a:ext uri="{FF2B5EF4-FFF2-40B4-BE49-F238E27FC236}">
                <a16:creationId xmlns:a16="http://schemas.microsoft.com/office/drawing/2014/main" id="{91D4A5A4-DFB2-45D9-A8CC-9E3B9C233917}"/>
              </a:ext>
            </a:extLst>
          </p:cNvPr>
          <p:cNvSpPr/>
          <p:nvPr/>
        </p:nvSpPr>
        <p:spPr>
          <a:xfrm>
            <a:off x="8678491" y="4567323"/>
            <a:ext cx="1333500" cy="720000"/>
          </a:xfrm>
          <a:prstGeom prst="flowChartDocumen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nl-NL" sz="1400" dirty="0"/>
              <a:t>UAV-GC 2005</a:t>
            </a:r>
          </a:p>
        </p:txBody>
      </p:sp>
      <p:sp>
        <p:nvSpPr>
          <p:cNvPr id="7" name="Stroomdiagram: Document 6">
            <a:extLst>
              <a:ext uri="{FF2B5EF4-FFF2-40B4-BE49-F238E27FC236}">
                <a16:creationId xmlns:a16="http://schemas.microsoft.com/office/drawing/2014/main" id="{68EBC8E3-8444-460B-BB19-82815684BBC9}"/>
              </a:ext>
            </a:extLst>
          </p:cNvPr>
          <p:cNvSpPr/>
          <p:nvPr/>
        </p:nvSpPr>
        <p:spPr>
          <a:xfrm>
            <a:off x="10297741" y="5300449"/>
            <a:ext cx="1556414" cy="758481"/>
          </a:xfrm>
          <a:prstGeom prst="flowChartDocumen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nl-NL" sz="1400" dirty="0"/>
              <a:t>Aanbieding opdrachtnemer</a:t>
            </a:r>
          </a:p>
        </p:txBody>
      </p:sp>
      <p:sp>
        <p:nvSpPr>
          <p:cNvPr id="8" name="Stroomdiagram: Meerdere documenten 7">
            <a:extLst>
              <a:ext uri="{FF2B5EF4-FFF2-40B4-BE49-F238E27FC236}">
                <a16:creationId xmlns:a16="http://schemas.microsoft.com/office/drawing/2014/main" id="{7E790E7A-FF7B-4201-8AE4-E5C20AB865C5}"/>
              </a:ext>
            </a:extLst>
          </p:cNvPr>
          <p:cNvSpPr/>
          <p:nvPr/>
        </p:nvSpPr>
        <p:spPr>
          <a:xfrm>
            <a:off x="6925891" y="3669092"/>
            <a:ext cx="1556415" cy="872261"/>
          </a:xfrm>
          <a:prstGeom prst="flowChartMultidocumen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nl-NL" sz="1400" dirty="0"/>
              <a:t>Annexen</a:t>
            </a:r>
          </a:p>
        </p:txBody>
      </p:sp>
      <p:sp>
        <p:nvSpPr>
          <p:cNvPr id="9" name="Stroomdiagram: Meerdere documenten 8">
            <a:extLst>
              <a:ext uri="{FF2B5EF4-FFF2-40B4-BE49-F238E27FC236}">
                <a16:creationId xmlns:a16="http://schemas.microsoft.com/office/drawing/2014/main" id="{48253C6E-EFD4-4F36-A170-84AF0F69C68F}"/>
              </a:ext>
            </a:extLst>
          </p:cNvPr>
          <p:cNvSpPr/>
          <p:nvPr/>
        </p:nvSpPr>
        <p:spPr>
          <a:xfrm>
            <a:off x="2266545" y="4173991"/>
            <a:ext cx="1622252" cy="936258"/>
          </a:xfrm>
          <a:prstGeom prst="flowChartMultidocumen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nl-NL" sz="1400" dirty="0">
                <a:solidFill>
                  <a:schemeClr val="bg1"/>
                </a:solidFill>
              </a:rPr>
              <a:t>Technische eisen</a:t>
            </a:r>
          </a:p>
        </p:txBody>
      </p:sp>
      <p:sp>
        <p:nvSpPr>
          <p:cNvPr id="17" name="Tekstvak 16">
            <a:extLst>
              <a:ext uri="{FF2B5EF4-FFF2-40B4-BE49-F238E27FC236}">
                <a16:creationId xmlns:a16="http://schemas.microsoft.com/office/drawing/2014/main" id="{49F9CDE0-A2E6-4C94-B5BE-D75935B06EDC}"/>
              </a:ext>
            </a:extLst>
          </p:cNvPr>
          <p:cNvSpPr txBox="1"/>
          <p:nvPr/>
        </p:nvSpPr>
        <p:spPr>
          <a:xfrm>
            <a:off x="4573708" y="1654030"/>
            <a:ext cx="1055628" cy="307777"/>
          </a:xfrm>
          <a:prstGeom prst="rect">
            <a:avLst/>
          </a:prstGeom>
          <a:noFill/>
        </p:spPr>
        <p:txBody>
          <a:bodyPr wrap="square" rtlCol="0">
            <a:spAutoFit/>
          </a:bodyPr>
          <a:lstStyle/>
          <a:p>
            <a:r>
              <a:rPr lang="nl-NL" sz="1400" dirty="0"/>
              <a:t>gaat voor</a:t>
            </a:r>
          </a:p>
        </p:txBody>
      </p:sp>
      <p:sp>
        <p:nvSpPr>
          <p:cNvPr id="18" name="Tekstvak 17">
            <a:extLst>
              <a:ext uri="{FF2B5EF4-FFF2-40B4-BE49-F238E27FC236}">
                <a16:creationId xmlns:a16="http://schemas.microsoft.com/office/drawing/2014/main" id="{413EA22E-BDA5-4E35-BF1A-73797AF08F53}"/>
              </a:ext>
            </a:extLst>
          </p:cNvPr>
          <p:cNvSpPr txBox="1"/>
          <p:nvPr/>
        </p:nvSpPr>
        <p:spPr>
          <a:xfrm>
            <a:off x="6453826" y="2989147"/>
            <a:ext cx="1055628" cy="307777"/>
          </a:xfrm>
          <a:prstGeom prst="rect">
            <a:avLst/>
          </a:prstGeom>
          <a:noFill/>
        </p:spPr>
        <p:txBody>
          <a:bodyPr wrap="square" rtlCol="0">
            <a:spAutoFit/>
          </a:bodyPr>
          <a:lstStyle/>
          <a:p>
            <a:r>
              <a:rPr lang="nl-NL" sz="1400" dirty="0"/>
              <a:t>gaat voor</a:t>
            </a:r>
          </a:p>
        </p:txBody>
      </p:sp>
      <p:sp>
        <p:nvSpPr>
          <p:cNvPr id="19" name="Tekstvak 18">
            <a:extLst>
              <a:ext uri="{FF2B5EF4-FFF2-40B4-BE49-F238E27FC236}">
                <a16:creationId xmlns:a16="http://schemas.microsoft.com/office/drawing/2014/main" id="{B837D878-5585-4345-B35D-5B783289A87F}"/>
              </a:ext>
            </a:extLst>
          </p:cNvPr>
          <p:cNvSpPr txBox="1"/>
          <p:nvPr/>
        </p:nvSpPr>
        <p:spPr>
          <a:xfrm>
            <a:off x="8469938" y="3813199"/>
            <a:ext cx="1055628" cy="307777"/>
          </a:xfrm>
          <a:prstGeom prst="rect">
            <a:avLst/>
          </a:prstGeom>
          <a:noFill/>
        </p:spPr>
        <p:txBody>
          <a:bodyPr wrap="square" rtlCol="0">
            <a:spAutoFit/>
          </a:bodyPr>
          <a:lstStyle/>
          <a:p>
            <a:r>
              <a:rPr lang="nl-NL" sz="1400" dirty="0"/>
              <a:t>gaat voor</a:t>
            </a:r>
          </a:p>
        </p:txBody>
      </p:sp>
      <p:sp>
        <p:nvSpPr>
          <p:cNvPr id="20" name="Tekstvak 19">
            <a:extLst>
              <a:ext uri="{FF2B5EF4-FFF2-40B4-BE49-F238E27FC236}">
                <a16:creationId xmlns:a16="http://schemas.microsoft.com/office/drawing/2014/main" id="{1BD0474B-1479-4CA6-9A4A-9F45147CBA13}"/>
              </a:ext>
            </a:extLst>
          </p:cNvPr>
          <p:cNvSpPr txBox="1"/>
          <p:nvPr/>
        </p:nvSpPr>
        <p:spPr>
          <a:xfrm>
            <a:off x="10020365" y="4643224"/>
            <a:ext cx="1055628" cy="307777"/>
          </a:xfrm>
          <a:prstGeom prst="rect">
            <a:avLst/>
          </a:prstGeom>
          <a:noFill/>
        </p:spPr>
        <p:txBody>
          <a:bodyPr wrap="square" rtlCol="0">
            <a:spAutoFit/>
          </a:bodyPr>
          <a:lstStyle/>
          <a:p>
            <a:r>
              <a:rPr lang="nl-NL" sz="1400" dirty="0"/>
              <a:t>gaat voor</a:t>
            </a:r>
          </a:p>
        </p:txBody>
      </p:sp>
      <p:cxnSp>
        <p:nvCxnSpPr>
          <p:cNvPr id="21" name="Verbindingslijn: gebogen 20">
            <a:extLst>
              <a:ext uri="{FF2B5EF4-FFF2-40B4-BE49-F238E27FC236}">
                <a16:creationId xmlns:a16="http://schemas.microsoft.com/office/drawing/2014/main" id="{242772DE-C45B-4E53-A075-923CA0251E70}"/>
              </a:ext>
            </a:extLst>
          </p:cNvPr>
          <p:cNvCxnSpPr>
            <a:cxnSpLocks/>
            <a:stCxn id="3" idx="3"/>
            <a:endCxn id="4" idx="0"/>
          </p:cNvCxnSpPr>
          <p:nvPr/>
        </p:nvCxnSpPr>
        <p:spPr>
          <a:xfrm>
            <a:off x="4650754" y="1961808"/>
            <a:ext cx="863013" cy="884299"/>
          </a:xfrm>
          <a:prstGeom prst="bentConnector2">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2" name="Verbindingslijn: gebogen 21">
            <a:extLst>
              <a:ext uri="{FF2B5EF4-FFF2-40B4-BE49-F238E27FC236}">
                <a16:creationId xmlns:a16="http://schemas.microsoft.com/office/drawing/2014/main" id="{58777F7F-B4B2-4C51-87CA-9537CB656773}"/>
              </a:ext>
            </a:extLst>
          </p:cNvPr>
          <p:cNvCxnSpPr>
            <a:cxnSpLocks/>
            <a:stCxn id="4" idx="3"/>
            <a:endCxn id="8" idx="0"/>
          </p:cNvCxnSpPr>
          <p:nvPr/>
        </p:nvCxnSpPr>
        <p:spPr>
          <a:xfrm>
            <a:off x="6453826" y="3269884"/>
            <a:ext cx="1357348" cy="399208"/>
          </a:xfrm>
          <a:prstGeom prst="bentConnector2">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3" name="Verbindingslijn: gebogen 22">
            <a:extLst>
              <a:ext uri="{FF2B5EF4-FFF2-40B4-BE49-F238E27FC236}">
                <a16:creationId xmlns:a16="http://schemas.microsoft.com/office/drawing/2014/main" id="{13D36C1E-3852-4816-9DC2-4BFE56A2FD32}"/>
              </a:ext>
            </a:extLst>
          </p:cNvPr>
          <p:cNvCxnSpPr>
            <a:cxnSpLocks/>
            <a:stCxn id="8" idx="3"/>
            <a:endCxn id="6" idx="0"/>
          </p:cNvCxnSpPr>
          <p:nvPr/>
        </p:nvCxnSpPr>
        <p:spPr>
          <a:xfrm>
            <a:off x="8482306" y="4105223"/>
            <a:ext cx="862935" cy="462100"/>
          </a:xfrm>
          <a:prstGeom prst="bentConnector2">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4" name="Verbindingslijn: gebogen 23">
            <a:extLst>
              <a:ext uri="{FF2B5EF4-FFF2-40B4-BE49-F238E27FC236}">
                <a16:creationId xmlns:a16="http://schemas.microsoft.com/office/drawing/2014/main" id="{29ADEC87-0F5B-459C-9293-5E9E91CC7671}"/>
              </a:ext>
            </a:extLst>
          </p:cNvPr>
          <p:cNvCxnSpPr>
            <a:cxnSpLocks/>
            <a:stCxn id="6" idx="3"/>
            <a:endCxn id="7" idx="0"/>
          </p:cNvCxnSpPr>
          <p:nvPr/>
        </p:nvCxnSpPr>
        <p:spPr>
          <a:xfrm>
            <a:off x="10011991" y="4927323"/>
            <a:ext cx="1063957" cy="373126"/>
          </a:xfrm>
          <a:prstGeom prst="bentConnector2">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5" name="Verbindingslijn: gebogen 24">
            <a:extLst>
              <a:ext uri="{FF2B5EF4-FFF2-40B4-BE49-F238E27FC236}">
                <a16:creationId xmlns:a16="http://schemas.microsoft.com/office/drawing/2014/main" id="{A32FF39F-F61E-4A7B-8BF7-0944E8A41BF5}"/>
              </a:ext>
            </a:extLst>
          </p:cNvPr>
          <p:cNvCxnSpPr>
            <a:cxnSpLocks/>
            <a:stCxn id="4" idx="2"/>
            <a:endCxn id="5" idx="0"/>
          </p:cNvCxnSpPr>
          <p:nvPr/>
        </p:nvCxnSpPr>
        <p:spPr>
          <a:xfrm rot="16200000" flipH="1">
            <a:off x="5409402" y="3741991"/>
            <a:ext cx="536362" cy="327633"/>
          </a:xfrm>
          <a:prstGeom prst="bentConnector3">
            <a:avLst>
              <a:gd name="adj1" fmla="val 50000"/>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6" name="Verbindingslijn: gebogen 25">
            <a:extLst>
              <a:ext uri="{FF2B5EF4-FFF2-40B4-BE49-F238E27FC236}">
                <a16:creationId xmlns:a16="http://schemas.microsoft.com/office/drawing/2014/main" id="{A42E8DC8-509E-4A5F-BB1F-FE8DBD3DC572}"/>
              </a:ext>
            </a:extLst>
          </p:cNvPr>
          <p:cNvCxnSpPr>
            <a:cxnSpLocks/>
            <a:stCxn id="4" idx="2"/>
            <a:endCxn id="9" idx="0"/>
          </p:cNvCxnSpPr>
          <p:nvPr/>
        </p:nvCxnSpPr>
        <p:spPr>
          <a:xfrm rot="5400000">
            <a:off x="4083340" y="2743564"/>
            <a:ext cx="536364" cy="2324491"/>
          </a:xfrm>
          <a:prstGeom prst="bentConnector3">
            <a:avLst>
              <a:gd name="adj1" fmla="val 50000"/>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7" name="Verbindingslijn: gebogen 26">
            <a:extLst>
              <a:ext uri="{FF2B5EF4-FFF2-40B4-BE49-F238E27FC236}">
                <a16:creationId xmlns:a16="http://schemas.microsoft.com/office/drawing/2014/main" id="{5925E725-EFBC-41D2-95E0-69CE1FDD10A3}"/>
              </a:ext>
            </a:extLst>
          </p:cNvPr>
          <p:cNvCxnSpPr>
            <a:cxnSpLocks/>
            <a:stCxn id="8" idx="1"/>
            <a:endCxn id="5" idx="3"/>
          </p:cNvCxnSpPr>
          <p:nvPr/>
        </p:nvCxnSpPr>
        <p:spPr>
          <a:xfrm rot="10800000" flipV="1">
            <a:off x="6592517" y="4105222"/>
            <a:ext cx="333375" cy="492543"/>
          </a:xfrm>
          <a:prstGeom prst="bentConnector3">
            <a:avLst>
              <a:gd name="adj1" fmla="val 50000"/>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7" name="Vrije vorm: vorm 46">
            <a:extLst>
              <a:ext uri="{FF2B5EF4-FFF2-40B4-BE49-F238E27FC236}">
                <a16:creationId xmlns:a16="http://schemas.microsoft.com/office/drawing/2014/main" id="{178F8F73-B116-4269-98E5-84CD583DB1CD}"/>
              </a:ext>
            </a:extLst>
          </p:cNvPr>
          <p:cNvSpPr/>
          <p:nvPr/>
        </p:nvSpPr>
        <p:spPr>
          <a:xfrm rot="5400000" flipV="1">
            <a:off x="9010419" y="5614804"/>
            <a:ext cx="674426" cy="45719"/>
          </a:xfrm>
          <a:custGeom>
            <a:avLst/>
            <a:gdLst>
              <a:gd name="connsiteX0" fmla="*/ 0 w 719667"/>
              <a:gd name="connsiteY0" fmla="*/ 0 h 0"/>
              <a:gd name="connsiteX1" fmla="*/ 719667 w 719667"/>
              <a:gd name="connsiteY1" fmla="*/ 0 h 0"/>
            </a:gdLst>
            <a:ahLst/>
            <a:cxnLst>
              <a:cxn ang="0">
                <a:pos x="connsiteX0" y="connsiteY0"/>
              </a:cxn>
              <a:cxn ang="0">
                <a:pos x="connsiteX1" y="connsiteY1"/>
              </a:cxn>
            </a:cxnLst>
            <a:rect l="l" t="t" r="r" b="b"/>
            <a:pathLst>
              <a:path w="719667">
                <a:moveTo>
                  <a:pt x="0" y="0"/>
                </a:moveTo>
                <a:lnTo>
                  <a:pt x="719667" y="0"/>
                </a:lnTo>
              </a:path>
            </a:pathLst>
          </a:custGeom>
          <a:noFill/>
          <a:ln w="57150" cap="rnd">
            <a:solidFill>
              <a:schemeClr val="tx2">
                <a:lumMod val="50000"/>
              </a:schemeClr>
            </a:solid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800" b="1">
              <a:latin typeface="+mj-lt"/>
            </a:endParaRPr>
          </a:p>
        </p:txBody>
      </p:sp>
      <p:sp>
        <p:nvSpPr>
          <p:cNvPr id="48" name="Tekstvak 47">
            <a:extLst>
              <a:ext uri="{FF2B5EF4-FFF2-40B4-BE49-F238E27FC236}">
                <a16:creationId xmlns:a16="http://schemas.microsoft.com/office/drawing/2014/main" id="{FD3C7A77-F605-4BE9-99E6-05A896BDF486}"/>
              </a:ext>
            </a:extLst>
          </p:cNvPr>
          <p:cNvSpPr txBox="1"/>
          <p:nvPr/>
        </p:nvSpPr>
        <p:spPr>
          <a:xfrm>
            <a:off x="8567033" y="5988004"/>
            <a:ext cx="1556415" cy="523220"/>
          </a:xfrm>
          <a:prstGeom prst="rect">
            <a:avLst/>
          </a:prstGeom>
          <a:noFill/>
        </p:spPr>
        <p:txBody>
          <a:bodyPr wrap="square" rtlCol="0">
            <a:spAutoFit/>
          </a:bodyPr>
          <a:lstStyle/>
          <a:p>
            <a:pPr algn="ctr"/>
            <a:r>
              <a:rPr lang="nl-NL" sz="1400" dirty="0"/>
              <a:t>Algemene voorwaarden</a:t>
            </a:r>
          </a:p>
        </p:txBody>
      </p:sp>
      <p:sp>
        <p:nvSpPr>
          <p:cNvPr id="56" name="Vrije vorm: vorm 55">
            <a:extLst>
              <a:ext uri="{FF2B5EF4-FFF2-40B4-BE49-F238E27FC236}">
                <a16:creationId xmlns:a16="http://schemas.microsoft.com/office/drawing/2014/main" id="{FFE0FCB4-D637-46C3-B87C-AC8168274BAB}"/>
              </a:ext>
            </a:extLst>
          </p:cNvPr>
          <p:cNvSpPr/>
          <p:nvPr/>
        </p:nvSpPr>
        <p:spPr>
          <a:xfrm rot="5400000" flipV="1">
            <a:off x="5481327" y="5342022"/>
            <a:ext cx="674426" cy="45719"/>
          </a:xfrm>
          <a:custGeom>
            <a:avLst/>
            <a:gdLst>
              <a:gd name="connsiteX0" fmla="*/ 0 w 719667"/>
              <a:gd name="connsiteY0" fmla="*/ 0 h 0"/>
              <a:gd name="connsiteX1" fmla="*/ 719667 w 719667"/>
              <a:gd name="connsiteY1" fmla="*/ 0 h 0"/>
            </a:gdLst>
            <a:ahLst/>
            <a:cxnLst>
              <a:cxn ang="0">
                <a:pos x="connsiteX0" y="connsiteY0"/>
              </a:cxn>
              <a:cxn ang="0">
                <a:pos x="connsiteX1" y="connsiteY1"/>
              </a:cxn>
            </a:cxnLst>
            <a:rect l="l" t="t" r="r" b="b"/>
            <a:pathLst>
              <a:path w="719667">
                <a:moveTo>
                  <a:pt x="0" y="0"/>
                </a:moveTo>
                <a:lnTo>
                  <a:pt x="719667" y="0"/>
                </a:lnTo>
              </a:path>
            </a:pathLst>
          </a:custGeom>
          <a:noFill/>
          <a:ln w="57150" cap="rnd">
            <a:solidFill>
              <a:schemeClr val="tx2">
                <a:lumMod val="50000"/>
              </a:schemeClr>
            </a:solid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800" b="1">
              <a:latin typeface="+mj-lt"/>
            </a:endParaRPr>
          </a:p>
        </p:txBody>
      </p:sp>
      <p:sp>
        <p:nvSpPr>
          <p:cNvPr id="57" name="Vrije vorm: vorm 56">
            <a:extLst>
              <a:ext uri="{FF2B5EF4-FFF2-40B4-BE49-F238E27FC236}">
                <a16:creationId xmlns:a16="http://schemas.microsoft.com/office/drawing/2014/main" id="{9398FB35-1F79-4D0B-ACA7-DFCBD6AE73D3}"/>
              </a:ext>
            </a:extLst>
          </p:cNvPr>
          <p:cNvSpPr/>
          <p:nvPr/>
        </p:nvSpPr>
        <p:spPr>
          <a:xfrm rot="5400000" flipV="1">
            <a:off x="2598516" y="5424602"/>
            <a:ext cx="674426" cy="45719"/>
          </a:xfrm>
          <a:custGeom>
            <a:avLst/>
            <a:gdLst>
              <a:gd name="connsiteX0" fmla="*/ 0 w 719667"/>
              <a:gd name="connsiteY0" fmla="*/ 0 h 0"/>
              <a:gd name="connsiteX1" fmla="*/ 719667 w 719667"/>
              <a:gd name="connsiteY1" fmla="*/ 0 h 0"/>
            </a:gdLst>
            <a:ahLst/>
            <a:cxnLst>
              <a:cxn ang="0">
                <a:pos x="connsiteX0" y="connsiteY0"/>
              </a:cxn>
              <a:cxn ang="0">
                <a:pos x="connsiteX1" y="connsiteY1"/>
              </a:cxn>
            </a:cxnLst>
            <a:rect l="l" t="t" r="r" b="b"/>
            <a:pathLst>
              <a:path w="719667">
                <a:moveTo>
                  <a:pt x="0" y="0"/>
                </a:moveTo>
                <a:lnTo>
                  <a:pt x="719667" y="0"/>
                </a:lnTo>
              </a:path>
            </a:pathLst>
          </a:custGeom>
          <a:noFill/>
          <a:ln w="57150" cap="rnd">
            <a:solidFill>
              <a:schemeClr val="tx2">
                <a:lumMod val="50000"/>
              </a:schemeClr>
            </a:solid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800" b="1">
              <a:latin typeface="+mj-lt"/>
            </a:endParaRPr>
          </a:p>
        </p:txBody>
      </p:sp>
      <p:sp>
        <p:nvSpPr>
          <p:cNvPr id="58" name="Tekstvak 57">
            <a:extLst>
              <a:ext uri="{FF2B5EF4-FFF2-40B4-BE49-F238E27FC236}">
                <a16:creationId xmlns:a16="http://schemas.microsoft.com/office/drawing/2014/main" id="{CDC00A7A-9275-468A-9469-CD278B231392}"/>
              </a:ext>
            </a:extLst>
          </p:cNvPr>
          <p:cNvSpPr txBox="1"/>
          <p:nvPr/>
        </p:nvSpPr>
        <p:spPr>
          <a:xfrm>
            <a:off x="4279456" y="5728537"/>
            <a:ext cx="2935746" cy="738664"/>
          </a:xfrm>
          <a:prstGeom prst="rect">
            <a:avLst/>
          </a:prstGeom>
          <a:noFill/>
        </p:spPr>
        <p:txBody>
          <a:bodyPr wrap="square" rtlCol="0">
            <a:spAutoFit/>
          </a:bodyPr>
          <a:lstStyle/>
          <a:p>
            <a:pPr algn="ctr"/>
            <a:r>
              <a:rPr lang="nl-NL" sz="1400" dirty="0"/>
              <a:t>Eisen aan het tot stand komen van het logistiek systeem en de onderhoudsfase ervan</a:t>
            </a:r>
          </a:p>
        </p:txBody>
      </p:sp>
      <p:sp>
        <p:nvSpPr>
          <p:cNvPr id="59" name="Tekstvak 58">
            <a:extLst>
              <a:ext uri="{FF2B5EF4-FFF2-40B4-BE49-F238E27FC236}">
                <a16:creationId xmlns:a16="http://schemas.microsoft.com/office/drawing/2014/main" id="{77B42C42-10C7-41D2-B645-926510394267}"/>
              </a:ext>
            </a:extLst>
          </p:cNvPr>
          <p:cNvSpPr txBox="1"/>
          <p:nvPr/>
        </p:nvSpPr>
        <p:spPr>
          <a:xfrm>
            <a:off x="1685474" y="5770485"/>
            <a:ext cx="2447189" cy="738664"/>
          </a:xfrm>
          <a:prstGeom prst="rect">
            <a:avLst/>
          </a:prstGeom>
          <a:noFill/>
        </p:spPr>
        <p:txBody>
          <a:bodyPr wrap="square" rtlCol="0">
            <a:spAutoFit/>
          </a:bodyPr>
          <a:lstStyle/>
          <a:p>
            <a:pPr algn="ctr"/>
            <a:r>
              <a:rPr lang="nl-NL" sz="1400" dirty="0"/>
              <a:t>Eisen waaraan de werking van het logistiek systeem moet voldoen</a:t>
            </a:r>
          </a:p>
        </p:txBody>
      </p:sp>
      <p:sp>
        <p:nvSpPr>
          <p:cNvPr id="61" name="Vrije vorm: vorm 60">
            <a:extLst>
              <a:ext uri="{FF2B5EF4-FFF2-40B4-BE49-F238E27FC236}">
                <a16:creationId xmlns:a16="http://schemas.microsoft.com/office/drawing/2014/main" id="{CF481666-4005-41F7-A714-73CAE304EA9C}"/>
              </a:ext>
            </a:extLst>
          </p:cNvPr>
          <p:cNvSpPr/>
          <p:nvPr/>
        </p:nvSpPr>
        <p:spPr>
          <a:xfrm flipV="1">
            <a:off x="2448153" y="1916088"/>
            <a:ext cx="674426" cy="45719"/>
          </a:xfrm>
          <a:custGeom>
            <a:avLst/>
            <a:gdLst>
              <a:gd name="connsiteX0" fmla="*/ 0 w 719667"/>
              <a:gd name="connsiteY0" fmla="*/ 0 h 0"/>
              <a:gd name="connsiteX1" fmla="*/ 719667 w 719667"/>
              <a:gd name="connsiteY1" fmla="*/ 0 h 0"/>
            </a:gdLst>
            <a:ahLst/>
            <a:cxnLst>
              <a:cxn ang="0">
                <a:pos x="connsiteX0" y="connsiteY0"/>
              </a:cxn>
              <a:cxn ang="0">
                <a:pos x="connsiteX1" y="connsiteY1"/>
              </a:cxn>
            </a:cxnLst>
            <a:rect l="l" t="t" r="r" b="b"/>
            <a:pathLst>
              <a:path w="719667">
                <a:moveTo>
                  <a:pt x="0" y="0"/>
                </a:moveTo>
                <a:lnTo>
                  <a:pt x="719667" y="0"/>
                </a:lnTo>
              </a:path>
            </a:pathLst>
          </a:custGeom>
          <a:noFill/>
          <a:ln w="57150" cap="rnd">
            <a:solidFill>
              <a:schemeClr val="tx2">
                <a:lumMod val="50000"/>
              </a:schemeClr>
            </a:solid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800" b="1">
              <a:latin typeface="+mj-lt"/>
            </a:endParaRPr>
          </a:p>
        </p:txBody>
      </p:sp>
      <p:sp>
        <p:nvSpPr>
          <p:cNvPr id="62" name="Vrije vorm: vorm 61">
            <a:extLst>
              <a:ext uri="{FF2B5EF4-FFF2-40B4-BE49-F238E27FC236}">
                <a16:creationId xmlns:a16="http://schemas.microsoft.com/office/drawing/2014/main" id="{58C72475-78B2-42B9-8682-BED1D7C7DB2F}"/>
              </a:ext>
            </a:extLst>
          </p:cNvPr>
          <p:cNvSpPr/>
          <p:nvPr/>
        </p:nvSpPr>
        <p:spPr>
          <a:xfrm rot="5400000" flipV="1">
            <a:off x="7638091" y="3160417"/>
            <a:ext cx="1009882" cy="45719"/>
          </a:xfrm>
          <a:custGeom>
            <a:avLst/>
            <a:gdLst>
              <a:gd name="connsiteX0" fmla="*/ 0 w 719667"/>
              <a:gd name="connsiteY0" fmla="*/ 0 h 0"/>
              <a:gd name="connsiteX1" fmla="*/ 719667 w 719667"/>
              <a:gd name="connsiteY1" fmla="*/ 0 h 0"/>
            </a:gdLst>
            <a:ahLst/>
            <a:cxnLst>
              <a:cxn ang="0">
                <a:pos x="connsiteX0" y="connsiteY0"/>
              </a:cxn>
              <a:cxn ang="0">
                <a:pos x="connsiteX1" y="connsiteY1"/>
              </a:cxn>
            </a:cxnLst>
            <a:rect l="l" t="t" r="r" b="b"/>
            <a:pathLst>
              <a:path w="719667">
                <a:moveTo>
                  <a:pt x="0" y="0"/>
                </a:moveTo>
                <a:lnTo>
                  <a:pt x="719667" y="0"/>
                </a:lnTo>
              </a:path>
            </a:pathLst>
          </a:custGeom>
          <a:noFill/>
          <a:ln w="57150" cap="rnd">
            <a:solidFill>
              <a:schemeClr val="tx2">
                <a:lumMod val="50000"/>
              </a:schemeClr>
            </a:solid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800" b="1">
              <a:latin typeface="+mj-lt"/>
            </a:endParaRPr>
          </a:p>
        </p:txBody>
      </p:sp>
      <p:sp>
        <p:nvSpPr>
          <p:cNvPr id="63" name="Tekstvak 62">
            <a:extLst>
              <a:ext uri="{FF2B5EF4-FFF2-40B4-BE49-F238E27FC236}">
                <a16:creationId xmlns:a16="http://schemas.microsoft.com/office/drawing/2014/main" id="{CAD3465F-93DB-460B-B8FD-C4D6F2271A8F}"/>
              </a:ext>
            </a:extLst>
          </p:cNvPr>
          <p:cNvSpPr txBox="1"/>
          <p:nvPr/>
        </p:nvSpPr>
        <p:spPr>
          <a:xfrm>
            <a:off x="6592516" y="1477422"/>
            <a:ext cx="3263294" cy="1169551"/>
          </a:xfrm>
          <a:prstGeom prst="rect">
            <a:avLst/>
          </a:prstGeom>
          <a:noFill/>
        </p:spPr>
        <p:txBody>
          <a:bodyPr wrap="square" rtlCol="0">
            <a:spAutoFit/>
          </a:bodyPr>
          <a:lstStyle/>
          <a:p>
            <a:pPr algn="ctr"/>
            <a:r>
              <a:rPr lang="nl-NL" sz="1400" dirty="0"/>
              <a:t>O.a. over betalingsschema, bankgarantie, verzekeringen, aansprakelijkheid, maar ook een overzicht van documenten die opdrachtnemer moet indienen</a:t>
            </a:r>
          </a:p>
        </p:txBody>
      </p:sp>
      <p:sp>
        <p:nvSpPr>
          <p:cNvPr id="64" name="Tekstvak 63">
            <a:extLst>
              <a:ext uri="{FF2B5EF4-FFF2-40B4-BE49-F238E27FC236}">
                <a16:creationId xmlns:a16="http://schemas.microsoft.com/office/drawing/2014/main" id="{C081E932-A4B1-439E-9099-C21210AD63ED}"/>
              </a:ext>
            </a:extLst>
          </p:cNvPr>
          <p:cNvSpPr txBox="1"/>
          <p:nvPr/>
        </p:nvSpPr>
        <p:spPr>
          <a:xfrm>
            <a:off x="157308" y="1770394"/>
            <a:ext cx="2273055" cy="1815882"/>
          </a:xfrm>
          <a:prstGeom prst="rect">
            <a:avLst/>
          </a:prstGeom>
          <a:noFill/>
        </p:spPr>
        <p:txBody>
          <a:bodyPr wrap="square" rtlCol="0">
            <a:spAutoFit/>
          </a:bodyPr>
          <a:lstStyle/>
          <a:p>
            <a:pPr algn="ctr"/>
            <a:r>
              <a:rPr lang="nl-NL" sz="1400" dirty="0"/>
              <a:t>O.a. omschrijving van de opdracht, prijs, datum van oplevering, opsomming contractdocumenten, vergunningen, indexatie, boetebeding en bonus </a:t>
            </a:r>
          </a:p>
        </p:txBody>
      </p:sp>
      <p:sp>
        <p:nvSpPr>
          <p:cNvPr id="65" name="Titel 1">
            <a:extLst>
              <a:ext uri="{FF2B5EF4-FFF2-40B4-BE49-F238E27FC236}">
                <a16:creationId xmlns:a16="http://schemas.microsoft.com/office/drawing/2014/main" id="{31B158BA-1852-4546-A5BC-EF778BDF53AF}"/>
              </a:ext>
            </a:extLst>
          </p:cNvPr>
          <p:cNvSpPr txBox="1">
            <a:spLocks/>
          </p:cNvSpPr>
          <p:nvPr/>
        </p:nvSpPr>
        <p:spPr>
          <a:xfrm>
            <a:off x="635000" y="848528"/>
            <a:ext cx="10923588" cy="949823"/>
          </a:xfrm>
          <a:prstGeom prst="rect">
            <a:avLst/>
          </a:prstGeom>
        </p:spPr>
        <p:txBody>
          <a:bodyPr>
            <a:normAutofit/>
          </a:bodyPr>
          <a:lstStyle>
            <a:lvl1pPr algn="l" defTabSz="914400" rtl="0" eaLnBrk="1" latinLnBrk="0" hangingPunct="1">
              <a:lnSpc>
                <a:spcPct val="90000"/>
              </a:lnSpc>
              <a:spcBef>
                <a:spcPct val="0"/>
              </a:spcBef>
              <a:buNone/>
              <a:defRPr sz="3600" b="0" kern="1200" baseline="0">
                <a:solidFill>
                  <a:srgbClr val="EFA724"/>
                </a:solidFill>
                <a:latin typeface="+mj-lt"/>
                <a:ea typeface="+mj-ea"/>
                <a:cs typeface="+mj-cs"/>
              </a:defRPr>
            </a:lvl1pPr>
          </a:lstStyle>
          <a:p>
            <a:r>
              <a:rPr lang="nl-NL" dirty="0"/>
              <a:t>Samenhang contract</a:t>
            </a:r>
          </a:p>
        </p:txBody>
      </p:sp>
    </p:spTree>
    <p:extLst>
      <p:ext uri="{BB962C8B-B14F-4D97-AF65-F5344CB8AC3E}">
        <p14:creationId xmlns:p14="http://schemas.microsoft.com/office/powerpoint/2010/main" val="40829010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43440816-77E1-46BC-845C-D8B77E79935C}"/>
              </a:ext>
            </a:extLst>
          </p:cNvPr>
          <p:cNvSpPr>
            <a:spLocks noGrp="1"/>
          </p:cNvSpPr>
          <p:nvPr>
            <p:ph type="sldNum" sz="quarter" idx="12"/>
          </p:nvPr>
        </p:nvSpPr>
        <p:spPr/>
        <p:txBody>
          <a:bodyPr/>
          <a:lstStyle/>
          <a:p>
            <a:fld id="{10A0A6AF-03C5-477E-939A-E28F7E7F05EA}" type="slidenum">
              <a:rPr lang="nl-NL" smtClean="0"/>
              <a:pPr/>
              <a:t>36</a:t>
            </a:fld>
            <a:endParaRPr lang="nl-NL" dirty="0"/>
          </a:p>
        </p:txBody>
      </p:sp>
      <p:sp>
        <p:nvSpPr>
          <p:cNvPr id="3" name="Stroomdiagram: Document 2">
            <a:extLst>
              <a:ext uri="{FF2B5EF4-FFF2-40B4-BE49-F238E27FC236}">
                <a16:creationId xmlns:a16="http://schemas.microsoft.com/office/drawing/2014/main" id="{21F40C0F-FBAE-49AF-BBC8-CD8EAF7C2737}"/>
              </a:ext>
            </a:extLst>
          </p:cNvPr>
          <p:cNvSpPr/>
          <p:nvPr/>
        </p:nvSpPr>
        <p:spPr>
          <a:xfrm>
            <a:off x="269916" y="937351"/>
            <a:ext cx="1880118" cy="847553"/>
          </a:xfrm>
          <a:prstGeom prst="flowChartDocumen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nl-NL" sz="1400" dirty="0"/>
              <a:t>Vraagspecificatie</a:t>
            </a:r>
          </a:p>
        </p:txBody>
      </p:sp>
      <p:cxnSp>
        <p:nvCxnSpPr>
          <p:cNvPr id="4" name="Verbindingslijn: gebogen 3">
            <a:extLst>
              <a:ext uri="{FF2B5EF4-FFF2-40B4-BE49-F238E27FC236}">
                <a16:creationId xmlns:a16="http://schemas.microsoft.com/office/drawing/2014/main" id="{0507DCD9-DB8C-4E35-B7C0-13468296DB9C}"/>
              </a:ext>
            </a:extLst>
          </p:cNvPr>
          <p:cNvCxnSpPr>
            <a:cxnSpLocks/>
            <a:stCxn id="3" idx="2"/>
            <a:endCxn id="11" idx="0"/>
          </p:cNvCxnSpPr>
          <p:nvPr/>
        </p:nvCxnSpPr>
        <p:spPr>
          <a:xfrm rot="16200000" flipH="1">
            <a:off x="640717" y="2298128"/>
            <a:ext cx="1139797" cy="1281"/>
          </a:xfrm>
          <a:prstGeom prst="bentConnector3">
            <a:avLst>
              <a:gd name="adj1" fmla="val 50000"/>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9" name="Verbindingslijn: gebogen 8">
            <a:extLst>
              <a:ext uri="{FF2B5EF4-FFF2-40B4-BE49-F238E27FC236}">
                <a16:creationId xmlns:a16="http://schemas.microsoft.com/office/drawing/2014/main" id="{CA75907D-ED32-40C4-91BB-C6825504280F}"/>
              </a:ext>
            </a:extLst>
          </p:cNvPr>
          <p:cNvCxnSpPr>
            <a:cxnSpLocks/>
            <a:stCxn id="12" idx="3"/>
          </p:cNvCxnSpPr>
          <p:nvPr/>
        </p:nvCxnSpPr>
        <p:spPr>
          <a:xfrm flipV="1">
            <a:off x="5180523" y="1480521"/>
            <a:ext cx="1586037" cy="1"/>
          </a:xfrm>
          <a:prstGeom prst="bentConnector3">
            <a:avLst>
              <a:gd name="adj1" fmla="val 50000"/>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1" name="Stroomdiagram: Meerdere documenten 10">
            <a:extLst>
              <a:ext uri="{FF2B5EF4-FFF2-40B4-BE49-F238E27FC236}">
                <a16:creationId xmlns:a16="http://schemas.microsoft.com/office/drawing/2014/main" id="{5E04884C-8476-4862-8B2F-DB7F8731BEC3}"/>
              </a:ext>
            </a:extLst>
          </p:cNvPr>
          <p:cNvSpPr/>
          <p:nvPr/>
        </p:nvSpPr>
        <p:spPr>
          <a:xfrm>
            <a:off x="269916" y="2868668"/>
            <a:ext cx="1654968" cy="1018744"/>
          </a:xfrm>
          <a:prstGeom prst="flowChartMultidocumen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nl-NL" sz="1400" dirty="0">
                <a:solidFill>
                  <a:schemeClr val="bg1"/>
                </a:solidFill>
              </a:rPr>
              <a:t>Scope &amp; KSF-en</a:t>
            </a:r>
          </a:p>
        </p:txBody>
      </p:sp>
      <p:sp>
        <p:nvSpPr>
          <p:cNvPr id="12" name="Stroomdiagram: Meerdere documenten 11">
            <a:extLst>
              <a:ext uri="{FF2B5EF4-FFF2-40B4-BE49-F238E27FC236}">
                <a16:creationId xmlns:a16="http://schemas.microsoft.com/office/drawing/2014/main" id="{243C1E11-970A-4136-B2E2-5E021C559B17}"/>
              </a:ext>
            </a:extLst>
          </p:cNvPr>
          <p:cNvSpPr/>
          <p:nvPr/>
        </p:nvSpPr>
        <p:spPr>
          <a:xfrm>
            <a:off x="3558271" y="1012393"/>
            <a:ext cx="1622252" cy="936258"/>
          </a:xfrm>
          <a:prstGeom prst="flowChartMultidocumen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nl-NL" sz="1400" dirty="0">
                <a:solidFill>
                  <a:schemeClr val="bg1"/>
                </a:solidFill>
              </a:rPr>
              <a:t>Functionele behoefte</a:t>
            </a:r>
          </a:p>
        </p:txBody>
      </p:sp>
      <p:sp>
        <p:nvSpPr>
          <p:cNvPr id="13" name="Vrije vorm: vorm 12">
            <a:extLst>
              <a:ext uri="{FF2B5EF4-FFF2-40B4-BE49-F238E27FC236}">
                <a16:creationId xmlns:a16="http://schemas.microsoft.com/office/drawing/2014/main" id="{165EF8A3-DB87-4D22-82CD-A70CFAFAC9F4}"/>
              </a:ext>
            </a:extLst>
          </p:cNvPr>
          <p:cNvSpPr/>
          <p:nvPr/>
        </p:nvSpPr>
        <p:spPr>
          <a:xfrm rot="5400000" flipV="1">
            <a:off x="2959124" y="2719709"/>
            <a:ext cx="1476237" cy="118875"/>
          </a:xfrm>
          <a:custGeom>
            <a:avLst/>
            <a:gdLst>
              <a:gd name="connsiteX0" fmla="*/ 0 w 719667"/>
              <a:gd name="connsiteY0" fmla="*/ 0 h 0"/>
              <a:gd name="connsiteX1" fmla="*/ 719667 w 719667"/>
              <a:gd name="connsiteY1" fmla="*/ 0 h 0"/>
            </a:gdLst>
            <a:ahLst/>
            <a:cxnLst>
              <a:cxn ang="0">
                <a:pos x="connsiteX0" y="connsiteY0"/>
              </a:cxn>
              <a:cxn ang="0">
                <a:pos x="connsiteX1" y="connsiteY1"/>
              </a:cxn>
            </a:cxnLst>
            <a:rect l="l" t="t" r="r" b="b"/>
            <a:pathLst>
              <a:path w="719667">
                <a:moveTo>
                  <a:pt x="0" y="0"/>
                </a:moveTo>
                <a:lnTo>
                  <a:pt x="719667" y="0"/>
                </a:lnTo>
              </a:path>
            </a:pathLst>
          </a:custGeom>
          <a:noFill/>
          <a:ln w="57150" cap="rnd">
            <a:solidFill>
              <a:schemeClr val="tx2">
                <a:lumMod val="50000"/>
              </a:schemeClr>
            </a:solid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800" b="1">
              <a:latin typeface="+mj-lt"/>
            </a:endParaRPr>
          </a:p>
        </p:txBody>
      </p:sp>
      <p:cxnSp>
        <p:nvCxnSpPr>
          <p:cNvPr id="22" name="Verbindingslijn: gebogen 21">
            <a:extLst>
              <a:ext uri="{FF2B5EF4-FFF2-40B4-BE49-F238E27FC236}">
                <a16:creationId xmlns:a16="http://schemas.microsoft.com/office/drawing/2014/main" id="{8ACE51F6-F639-4A36-BD26-6775DA8B2E0C}"/>
              </a:ext>
            </a:extLst>
          </p:cNvPr>
          <p:cNvCxnSpPr>
            <a:cxnSpLocks/>
            <a:stCxn id="11" idx="3"/>
            <a:endCxn id="12" idx="1"/>
          </p:cNvCxnSpPr>
          <p:nvPr/>
        </p:nvCxnSpPr>
        <p:spPr>
          <a:xfrm flipV="1">
            <a:off x="1924884" y="1480522"/>
            <a:ext cx="1633387" cy="1897518"/>
          </a:xfrm>
          <a:prstGeom prst="bentConnector3">
            <a:avLst>
              <a:gd name="adj1" fmla="val 50000"/>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4" name="Tekstvak 23">
            <a:extLst>
              <a:ext uri="{FF2B5EF4-FFF2-40B4-BE49-F238E27FC236}">
                <a16:creationId xmlns:a16="http://schemas.microsoft.com/office/drawing/2014/main" id="{1747EAA8-23B3-4823-BC7E-8B04592B3EFA}"/>
              </a:ext>
            </a:extLst>
          </p:cNvPr>
          <p:cNvSpPr txBox="1"/>
          <p:nvPr/>
        </p:nvSpPr>
        <p:spPr>
          <a:xfrm>
            <a:off x="2393582" y="3517264"/>
            <a:ext cx="2329377" cy="1600438"/>
          </a:xfrm>
          <a:prstGeom prst="rect">
            <a:avLst/>
          </a:prstGeom>
          <a:noFill/>
        </p:spPr>
        <p:txBody>
          <a:bodyPr wrap="square" rtlCol="0">
            <a:spAutoFit/>
          </a:bodyPr>
          <a:lstStyle/>
          <a:p>
            <a:pPr marL="342900" indent="-342900">
              <a:buAutoNum type="arabicPeriod"/>
            </a:pPr>
            <a:r>
              <a:rPr lang="nl-NL" sz="1400" dirty="0"/>
              <a:t>Opslag van de collectie</a:t>
            </a:r>
          </a:p>
          <a:p>
            <a:pPr marL="342900" indent="-342900">
              <a:buAutoNum type="arabicPeriod"/>
            </a:pPr>
            <a:r>
              <a:rPr lang="nl-NL" sz="1400" dirty="0"/>
              <a:t>Beschikbaar stellen van de collectie</a:t>
            </a:r>
          </a:p>
          <a:p>
            <a:pPr marL="342900" indent="-342900">
              <a:buAutoNum type="arabicPeriod"/>
            </a:pPr>
            <a:r>
              <a:rPr lang="nl-NL" sz="1400" dirty="0"/>
              <a:t>....</a:t>
            </a:r>
          </a:p>
          <a:p>
            <a:endParaRPr lang="nl-NL" sz="1400" dirty="0"/>
          </a:p>
          <a:p>
            <a:endParaRPr lang="nl-NL" sz="1400" dirty="0"/>
          </a:p>
        </p:txBody>
      </p:sp>
      <p:sp>
        <p:nvSpPr>
          <p:cNvPr id="47" name="Stroomdiagram: Meerdere documenten 46">
            <a:extLst>
              <a:ext uri="{FF2B5EF4-FFF2-40B4-BE49-F238E27FC236}">
                <a16:creationId xmlns:a16="http://schemas.microsoft.com/office/drawing/2014/main" id="{3F6B7AC0-80C8-47C0-BC79-B59D99C5F525}"/>
              </a:ext>
            </a:extLst>
          </p:cNvPr>
          <p:cNvSpPr/>
          <p:nvPr/>
        </p:nvSpPr>
        <p:spPr>
          <a:xfrm>
            <a:off x="6766560" y="1065739"/>
            <a:ext cx="1872291" cy="780737"/>
          </a:xfrm>
          <a:prstGeom prst="flowChartMultidocumen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nl-NL" sz="1400" dirty="0"/>
              <a:t>Ruimtes gebouw</a:t>
            </a:r>
          </a:p>
        </p:txBody>
      </p:sp>
      <p:cxnSp>
        <p:nvCxnSpPr>
          <p:cNvPr id="72" name="Verbindingslijn: gebogen 71">
            <a:extLst>
              <a:ext uri="{FF2B5EF4-FFF2-40B4-BE49-F238E27FC236}">
                <a16:creationId xmlns:a16="http://schemas.microsoft.com/office/drawing/2014/main" id="{B09D6124-12ED-4531-92FA-4522CCC67C64}"/>
              </a:ext>
            </a:extLst>
          </p:cNvPr>
          <p:cNvCxnSpPr>
            <a:cxnSpLocks/>
            <a:endCxn id="76" idx="1"/>
          </p:cNvCxnSpPr>
          <p:nvPr/>
        </p:nvCxnSpPr>
        <p:spPr>
          <a:xfrm rot="16200000" flipH="1">
            <a:off x="5218261" y="1848654"/>
            <a:ext cx="1743366" cy="999822"/>
          </a:xfrm>
          <a:prstGeom prst="bentConnector2">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74" name="Vrije vorm: vorm 73">
            <a:extLst>
              <a:ext uri="{FF2B5EF4-FFF2-40B4-BE49-F238E27FC236}">
                <a16:creationId xmlns:a16="http://schemas.microsoft.com/office/drawing/2014/main" id="{26333356-52B2-460F-A774-2BBD69C2B356}"/>
              </a:ext>
            </a:extLst>
          </p:cNvPr>
          <p:cNvSpPr/>
          <p:nvPr/>
        </p:nvSpPr>
        <p:spPr>
          <a:xfrm flipV="1">
            <a:off x="8754716" y="1328308"/>
            <a:ext cx="757655" cy="148573"/>
          </a:xfrm>
          <a:custGeom>
            <a:avLst/>
            <a:gdLst>
              <a:gd name="connsiteX0" fmla="*/ 0 w 719667"/>
              <a:gd name="connsiteY0" fmla="*/ 0 h 0"/>
              <a:gd name="connsiteX1" fmla="*/ 719667 w 719667"/>
              <a:gd name="connsiteY1" fmla="*/ 0 h 0"/>
            </a:gdLst>
            <a:ahLst/>
            <a:cxnLst>
              <a:cxn ang="0">
                <a:pos x="connsiteX0" y="connsiteY0"/>
              </a:cxn>
              <a:cxn ang="0">
                <a:pos x="connsiteX1" y="connsiteY1"/>
              </a:cxn>
            </a:cxnLst>
            <a:rect l="l" t="t" r="r" b="b"/>
            <a:pathLst>
              <a:path w="719667">
                <a:moveTo>
                  <a:pt x="0" y="0"/>
                </a:moveTo>
                <a:lnTo>
                  <a:pt x="719667" y="0"/>
                </a:lnTo>
              </a:path>
            </a:pathLst>
          </a:custGeom>
          <a:noFill/>
          <a:ln w="57150" cap="rnd">
            <a:solidFill>
              <a:schemeClr val="tx2">
                <a:lumMod val="50000"/>
              </a:schemeClr>
            </a:solid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800" b="1">
              <a:latin typeface="+mj-lt"/>
            </a:endParaRPr>
          </a:p>
        </p:txBody>
      </p:sp>
      <p:sp>
        <p:nvSpPr>
          <p:cNvPr id="75" name="Tekstvak 74">
            <a:extLst>
              <a:ext uri="{FF2B5EF4-FFF2-40B4-BE49-F238E27FC236}">
                <a16:creationId xmlns:a16="http://schemas.microsoft.com/office/drawing/2014/main" id="{42BE892D-CC9E-453C-9936-831E5E7150F8}"/>
              </a:ext>
            </a:extLst>
          </p:cNvPr>
          <p:cNvSpPr txBox="1"/>
          <p:nvPr/>
        </p:nvSpPr>
        <p:spPr>
          <a:xfrm>
            <a:off x="9512371" y="1082585"/>
            <a:ext cx="2052705" cy="1169551"/>
          </a:xfrm>
          <a:prstGeom prst="rect">
            <a:avLst/>
          </a:prstGeom>
          <a:noFill/>
        </p:spPr>
        <p:txBody>
          <a:bodyPr wrap="square" rtlCol="0">
            <a:spAutoFit/>
          </a:bodyPr>
          <a:lstStyle/>
          <a:p>
            <a:pPr marL="342900" indent="-342900">
              <a:buAutoNum type="arabicPeriod"/>
            </a:pPr>
            <a:r>
              <a:rPr lang="nl-NL" sz="1400" dirty="0"/>
              <a:t>Magazijnruimte</a:t>
            </a:r>
          </a:p>
          <a:p>
            <a:pPr marL="342900" indent="-342900">
              <a:buAutoNum type="arabicPeriod"/>
            </a:pPr>
            <a:r>
              <a:rPr lang="nl-NL" sz="1400" dirty="0"/>
              <a:t>Voorgebouw</a:t>
            </a:r>
          </a:p>
          <a:p>
            <a:pPr marL="342900" indent="-342900">
              <a:buAutoNum type="arabicPeriod"/>
            </a:pPr>
            <a:r>
              <a:rPr lang="nl-NL" sz="1400" dirty="0"/>
              <a:t>Garage</a:t>
            </a:r>
          </a:p>
          <a:p>
            <a:pPr marL="342900" indent="-342900">
              <a:buAutoNum type="arabicPeriod"/>
            </a:pPr>
            <a:r>
              <a:rPr lang="nl-NL" sz="1400" dirty="0"/>
              <a:t>.....</a:t>
            </a:r>
          </a:p>
          <a:p>
            <a:pPr marL="342900" indent="-342900">
              <a:buAutoNum type="arabicPeriod"/>
            </a:pPr>
            <a:endParaRPr lang="nl-NL" sz="1400" dirty="0"/>
          </a:p>
        </p:txBody>
      </p:sp>
      <p:sp>
        <p:nvSpPr>
          <p:cNvPr id="76" name="Stroomdiagram: Meerdere documenten 75">
            <a:extLst>
              <a:ext uri="{FF2B5EF4-FFF2-40B4-BE49-F238E27FC236}">
                <a16:creationId xmlns:a16="http://schemas.microsoft.com/office/drawing/2014/main" id="{FAA96CED-C329-4164-9D8E-565CD04F1343}"/>
              </a:ext>
            </a:extLst>
          </p:cNvPr>
          <p:cNvSpPr/>
          <p:nvPr/>
        </p:nvSpPr>
        <p:spPr>
          <a:xfrm>
            <a:off x="6589855" y="2752119"/>
            <a:ext cx="1747272" cy="936258"/>
          </a:xfrm>
          <a:prstGeom prst="flowChartMultidocumen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nl-NL" sz="1400" dirty="0">
                <a:solidFill>
                  <a:schemeClr val="bg1"/>
                </a:solidFill>
              </a:rPr>
              <a:t>Voorzieningen</a:t>
            </a:r>
          </a:p>
        </p:txBody>
      </p:sp>
      <p:sp>
        <p:nvSpPr>
          <p:cNvPr id="77" name="Vrije vorm: vorm 76">
            <a:extLst>
              <a:ext uri="{FF2B5EF4-FFF2-40B4-BE49-F238E27FC236}">
                <a16:creationId xmlns:a16="http://schemas.microsoft.com/office/drawing/2014/main" id="{4D17EE01-0717-4D29-BA99-DA583DEECF3B}"/>
              </a:ext>
            </a:extLst>
          </p:cNvPr>
          <p:cNvSpPr/>
          <p:nvPr/>
        </p:nvSpPr>
        <p:spPr>
          <a:xfrm rot="10800000" flipV="1">
            <a:off x="8416659" y="3083821"/>
            <a:ext cx="1204780" cy="272854"/>
          </a:xfrm>
          <a:custGeom>
            <a:avLst/>
            <a:gdLst>
              <a:gd name="connsiteX0" fmla="*/ 0 w 719667"/>
              <a:gd name="connsiteY0" fmla="*/ 0 h 0"/>
              <a:gd name="connsiteX1" fmla="*/ 719667 w 719667"/>
              <a:gd name="connsiteY1" fmla="*/ 0 h 0"/>
            </a:gdLst>
            <a:ahLst/>
            <a:cxnLst>
              <a:cxn ang="0">
                <a:pos x="connsiteX0" y="connsiteY0"/>
              </a:cxn>
              <a:cxn ang="0">
                <a:pos x="connsiteX1" y="connsiteY1"/>
              </a:cxn>
            </a:cxnLst>
            <a:rect l="l" t="t" r="r" b="b"/>
            <a:pathLst>
              <a:path w="719667">
                <a:moveTo>
                  <a:pt x="0" y="0"/>
                </a:moveTo>
                <a:lnTo>
                  <a:pt x="719667" y="0"/>
                </a:lnTo>
              </a:path>
            </a:pathLst>
          </a:custGeom>
          <a:noFill/>
          <a:ln w="57150" cap="rnd">
            <a:solidFill>
              <a:schemeClr val="tx2">
                <a:lumMod val="50000"/>
              </a:schemeClr>
            </a:solid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800" b="1">
              <a:latin typeface="+mj-lt"/>
            </a:endParaRPr>
          </a:p>
        </p:txBody>
      </p:sp>
      <p:cxnSp>
        <p:nvCxnSpPr>
          <p:cNvPr id="79" name="Verbindingslijn: gebogen 78">
            <a:extLst>
              <a:ext uri="{FF2B5EF4-FFF2-40B4-BE49-F238E27FC236}">
                <a16:creationId xmlns:a16="http://schemas.microsoft.com/office/drawing/2014/main" id="{FFD4BEB1-D32D-4D7E-9C2F-32A5F099CD45}"/>
              </a:ext>
            </a:extLst>
          </p:cNvPr>
          <p:cNvCxnSpPr>
            <a:cxnSpLocks/>
            <a:stCxn id="47" idx="2"/>
            <a:endCxn id="76" idx="0"/>
          </p:cNvCxnSpPr>
          <p:nvPr/>
        </p:nvCxnSpPr>
        <p:spPr>
          <a:xfrm rot="16200000" flipH="1">
            <a:off x="7110499" y="2278921"/>
            <a:ext cx="935210" cy="11185"/>
          </a:xfrm>
          <a:prstGeom prst="bentConnector3">
            <a:avLst>
              <a:gd name="adj1" fmla="val 50000"/>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83" name="Tekstvak 82">
            <a:extLst>
              <a:ext uri="{FF2B5EF4-FFF2-40B4-BE49-F238E27FC236}">
                <a16:creationId xmlns:a16="http://schemas.microsoft.com/office/drawing/2014/main" id="{0C57E461-B1E2-4D75-9AEC-7DCB3F3E1189}"/>
              </a:ext>
            </a:extLst>
          </p:cNvPr>
          <p:cNvSpPr txBox="1"/>
          <p:nvPr/>
        </p:nvSpPr>
        <p:spPr>
          <a:xfrm>
            <a:off x="9793045" y="2752119"/>
            <a:ext cx="2052705" cy="1600438"/>
          </a:xfrm>
          <a:prstGeom prst="rect">
            <a:avLst/>
          </a:prstGeom>
          <a:noFill/>
        </p:spPr>
        <p:txBody>
          <a:bodyPr wrap="square" rtlCol="0">
            <a:spAutoFit/>
          </a:bodyPr>
          <a:lstStyle/>
          <a:p>
            <a:pPr marL="342900" indent="-342900">
              <a:buAutoNum type="arabicPeriod"/>
            </a:pPr>
            <a:r>
              <a:rPr lang="nl-NL" sz="1400" dirty="0"/>
              <a:t>Stellingen</a:t>
            </a:r>
          </a:p>
          <a:p>
            <a:pPr marL="342900" indent="-342900">
              <a:buAutoNum type="arabicPeriod"/>
            </a:pPr>
            <a:r>
              <a:rPr lang="nl-NL" sz="1400" dirty="0"/>
              <a:t>Containers</a:t>
            </a:r>
          </a:p>
          <a:p>
            <a:pPr marL="342900" indent="-342900">
              <a:buAutoNum type="arabicPeriod"/>
            </a:pPr>
            <a:r>
              <a:rPr lang="nl-NL" sz="1400" dirty="0"/>
              <a:t>Mini-load kranen</a:t>
            </a:r>
          </a:p>
          <a:p>
            <a:pPr marL="342900" indent="-342900">
              <a:buAutoNum type="arabicPeriod"/>
            </a:pPr>
            <a:r>
              <a:rPr lang="nl-NL" sz="1400" dirty="0" err="1"/>
              <a:t>AMR’s</a:t>
            </a:r>
            <a:endParaRPr lang="nl-NL" sz="1400" dirty="0"/>
          </a:p>
          <a:p>
            <a:pPr marL="342900" indent="-342900">
              <a:buAutoNum type="arabicPeriod"/>
            </a:pPr>
            <a:r>
              <a:rPr lang="nl-NL" sz="1400" dirty="0" err="1"/>
              <a:t>Picking</a:t>
            </a:r>
            <a:r>
              <a:rPr lang="nl-NL" sz="1400" dirty="0"/>
              <a:t> stations</a:t>
            </a:r>
          </a:p>
          <a:p>
            <a:pPr marL="342900" indent="-342900">
              <a:buAutoNum type="arabicPeriod"/>
            </a:pPr>
            <a:r>
              <a:rPr lang="nl-NL" sz="1400" dirty="0"/>
              <a:t>....</a:t>
            </a:r>
          </a:p>
          <a:p>
            <a:pPr marL="342900" indent="-342900">
              <a:buAutoNum type="arabicPeriod"/>
            </a:pPr>
            <a:endParaRPr lang="nl-NL" sz="1400" dirty="0"/>
          </a:p>
        </p:txBody>
      </p:sp>
      <p:cxnSp>
        <p:nvCxnSpPr>
          <p:cNvPr id="84" name="Verbindingslijn: gebogen 83">
            <a:extLst>
              <a:ext uri="{FF2B5EF4-FFF2-40B4-BE49-F238E27FC236}">
                <a16:creationId xmlns:a16="http://schemas.microsoft.com/office/drawing/2014/main" id="{A9A0F547-2DC4-4801-98E4-C53982A29EFE}"/>
              </a:ext>
            </a:extLst>
          </p:cNvPr>
          <p:cNvCxnSpPr>
            <a:cxnSpLocks/>
            <a:stCxn id="76" idx="2"/>
            <a:endCxn id="85" idx="0"/>
          </p:cNvCxnSpPr>
          <p:nvPr/>
        </p:nvCxnSpPr>
        <p:spPr>
          <a:xfrm rot="16200000" flipH="1">
            <a:off x="6509544" y="4485367"/>
            <a:ext cx="1686178" cy="21285"/>
          </a:xfrm>
          <a:prstGeom prst="bentConnector3">
            <a:avLst>
              <a:gd name="adj1" fmla="val 50000"/>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85" name="Stroomdiagram: Meerdere documenten 84">
            <a:extLst>
              <a:ext uri="{FF2B5EF4-FFF2-40B4-BE49-F238E27FC236}">
                <a16:creationId xmlns:a16="http://schemas.microsoft.com/office/drawing/2014/main" id="{8BCDB4D2-F7DE-4212-BEBA-6F9A55D943AB}"/>
              </a:ext>
            </a:extLst>
          </p:cNvPr>
          <p:cNvSpPr/>
          <p:nvPr/>
        </p:nvSpPr>
        <p:spPr>
          <a:xfrm>
            <a:off x="6440545" y="5339099"/>
            <a:ext cx="1622252" cy="936258"/>
          </a:xfrm>
          <a:prstGeom prst="flowChartMultidocumen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nl-NL" sz="1400" dirty="0">
                <a:solidFill>
                  <a:schemeClr val="bg1"/>
                </a:solidFill>
              </a:rPr>
              <a:t>Technische eisen</a:t>
            </a:r>
          </a:p>
        </p:txBody>
      </p:sp>
      <p:sp>
        <p:nvSpPr>
          <p:cNvPr id="93" name="Stroomdiagram: Meerdere documenten 92">
            <a:extLst>
              <a:ext uri="{FF2B5EF4-FFF2-40B4-BE49-F238E27FC236}">
                <a16:creationId xmlns:a16="http://schemas.microsoft.com/office/drawing/2014/main" id="{624F7E28-8B33-4533-A469-66881F499065}"/>
              </a:ext>
            </a:extLst>
          </p:cNvPr>
          <p:cNvSpPr/>
          <p:nvPr/>
        </p:nvSpPr>
        <p:spPr>
          <a:xfrm>
            <a:off x="3842762" y="5373486"/>
            <a:ext cx="1556415" cy="872261"/>
          </a:xfrm>
          <a:prstGeom prst="flowChartMultidocumen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nl-NL" sz="1400" dirty="0"/>
              <a:t>Proceseisen</a:t>
            </a:r>
          </a:p>
        </p:txBody>
      </p:sp>
      <p:cxnSp>
        <p:nvCxnSpPr>
          <p:cNvPr id="97" name="Verbindingslijn: gebogen 96">
            <a:extLst>
              <a:ext uri="{FF2B5EF4-FFF2-40B4-BE49-F238E27FC236}">
                <a16:creationId xmlns:a16="http://schemas.microsoft.com/office/drawing/2014/main" id="{9FE79345-FC71-4001-B9A9-B77DF4CF6CD5}"/>
              </a:ext>
            </a:extLst>
          </p:cNvPr>
          <p:cNvCxnSpPr>
            <a:cxnSpLocks/>
            <a:stCxn id="12" idx="2"/>
            <a:endCxn id="93" idx="0"/>
          </p:cNvCxnSpPr>
          <p:nvPr/>
        </p:nvCxnSpPr>
        <p:spPr>
          <a:xfrm rot="16200000" flipH="1">
            <a:off x="2762172" y="3407612"/>
            <a:ext cx="3460291" cy="471455"/>
          </a:xfrm>
          <a:prstGeom prst="bentConnector3">
            <a:avLst>
              <a:gd name="adj1" fmla="val 50000"/>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03" name="Verbindingslijn: gebogen 102">
            <a:extLst>
              <a:ext uri="{FF2B5EF4-FFF2-40B4-BE49-F238E27FC236}">
                <a16:creationId xmlns:a16="http://schemas.microsoft.com/office/drawing/2014/main" id="{5CC02560-4B42-44CA-B016-7C9986D9C0B5}"/>
              </a:ext>
            </a:extLst>
          </p:cNvPr>
          <p:cNvCxnSpPr>
            <a:cxnSpLocks/>
            <a:stCxn id="93" idx="3"/>
            <a:endCxn id="85" idx="1"/>
          </p:cNvCxnSpPr>
          <p:nvPr/>
        </p:nvCxnSpPr>
        <p:spPr>
          <a:xfrm flipV="1">
            <a:off x="5399177" y="5807228"/>
            <a:ext cx="1041368" cy="2389"/>
          </a:xfrm>
          <a:prstGeom prst="bentConnector3">
            <a:avLst>
              <a:gd name="adj1" fmla="val 50000"/>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09" name="Verbindingslijn: gebogen 108">
            <a:extLst>
              <a:ext uri="{FF2B5EF4-FFF2-40B4-BE49-F238E27FC236}">
                <a16:creationId xmlns:a16="http://schemas.microsoft.com/office/drawing/2014/main" id="{79B5A668-0286-49DB-B2DB-5FC312BEE558}"/>
              </a:ext>
            </a:extLst>
          </p:cNvPr>
          <p:cNvCxnSpPr>
            <a:cxnSpLocks/>
            <a:stCxn id="85" idx="1"/>
            <a:endCxn id="93" idx="3"/>
          </p:cNvCxnSpPr>
          <p:nvPr/>
        </p:nvCxnSpPr>
        <p:spPr>
          <a:xfrm rot="10800000" flipV="1">
            <a:off x="5399177" y="5807227"/>
            <a:ext cx="1041368" cy="2389"/>
          </a:xfrm>
          <a:prstGeom prst="bentConnector3">
            <a:avLst>
              <a:gd name="adj1" fmla="val 50000"/>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23" name="Vrije vorm: vorm 122">
            <a:extLst>
              <a:ext uri="{FF2B5EF4-FFF2-40B4-BE49-F238E27FC236}">
                <a16:creationId xmlns:a16="http://schemas.microsoft.com/office/drawing/2014/main" id="{22C2193C-1302-4743-9FC4-4DF5F37EE365}"/>
              </a:ext>
            </a:extLst>
          </p:cNvPr>
          <p:cNvSpPr/>
          <p:nvPr/>
        </p:nvSpPr>
        <p:spPr>
          <a:xfrm rot="10800000" flipV="1">
            <a:off x="2220510" y="5807227"/>
            <a:ext cx="1556414" cy="45719"/>
          </a:xfrm>
          <a:custGeom>
            <a:avLst/>
            <a:gdLst>
              <a:gd name="connsiteX0" fmla="*/ 0 w 719667"/>
              <a:gd name="connsiteY0" fmla="*/ 0 h 0"/>
              <a:gd name="connsiteX1" fmla="*/ 719667 w 719667"/>
              <a:gd name="connsiteY1" fmla="*/ 0 h 0"/>
            </a:gdLst>
            <a:ahLst/>
            <a:cxnLst>
              <a:cxn ang="0">
                <a:pos x="connsiteX0" y="connsiteY0"/>
              </a:cxn>
              <a:cxn ang="0">
                <a:pos x="connsiteX1" y="connsiteY1"/>
              </a:cxn>
            </a:cxnLst>
            <a:rect l="l" t="t" r="r" b="b"/>
            <a:pathLst>
              <a:path w="719667">
                <a:moveTo>
                  <a:pt x="0" y="0"/>
                </a:moveTo>
                <a:lnTo>
                  <a:pt x="719667" y="0"/>
                </a:lnTo>
              </a:path>
            </a:pathLst>
          </a:custGeom>
          <a:noFill/>
          <a:ln w="57150" cap="rnd">
            <a:solidFill>
              <a:schemeClr val="tx2">
                <a:lumMod val="50000"/>
              </a:schemeClr>
            </a:solid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800" b="1">
              <a:latin typeface="+mj-lt"/>
            </a:endParaRPr>
          </a:p>
        </p:txBody>
      </p:sp>
      <p:sp>
        <p:nvSpPr>
          <p:cNvPr id="124" name="Tekstvak 123">
            <a:extLst>
              <a:ext uri="{FF2B5EF4-FFF2-40B4-BE49-F238E27FC236}">
                <a16:creationId xmlns:a16="http://schemas.microsoft.com/office/drawing/2014/main" id="{A789DFB3-850A-4533-B391-9E7439A97298}"/>
              </a:ext>
            </a:extLst>
          </p:cNvPr>
          <p:cNvSpPr txBox="1"/>
          <p:nvPr/>
        </p:nvSpPr>
        <p:spPr>
          <a:xfrm>
            <a:off x="209848" y="5507083"/>
            <a:ext cx="2329377" cy="1169551"/>
          </a:xfrm>
          <a:prstGeom prst="rect">
            <a:avLst/>
          </a:prstGeom>
          <a:noFill/>
        </p:spPr>
        <p:txBody>
          <a:bodyPr wrap="square" rtlCol="0">
            <a:spAutoFit/>
          </a:bodyPr>
          <a:lstStyle/>
          <a:p>
            <a:pPr marL="342900" indent="-342900">
              <a:buAutoNum type="arabicPeriod"/>
            </a:pPr>
            <a:r>
              <a:rPr lang="nl-NL" sz="1400" dirty="0"/>
              <a:t>Kwaliteitsborging</a:t>
            </a:r>
          </a:p>
          <a:p>
            <a:pPr marL="342900" indent="-342900">
              <a:buAutoNum type="arabicPeriod"/>
            </a:pPr>
            <a:r>
              <a:rPr lang="nl-NL" sz="1400" dirty="0"/>
              <a:t>Onderhoud</a:t>
            </a:r>
          </a:p>
          <a:p>
            <a:pPr marL="342900" indent="-342900">
              <a:buAutoNum type="arabicPeriod"/>
            </a:pPr>
            <a:r>
              <a:rPr lang="nl-NL" sz="1400" dirty="0"/>
              <a:t>...</a:t>
            </a:r>
          </a:p>
          <a:p>
            <a:pPr marL="342900" indent="-342900">
              <a:buAutoNum type="arabicPeriod"/>
            </a:pPr>
            <a:r>
              <a:rPr lang="nl-NL" sz="1400" dirty="0"/>
              <a:t>...</a:t>
            </a:r>
          </a:p>
          <a:p>
            <a:endParaRPr lang="nl-NL" sz="1400" dirty="0"/>
          </a:p>
        </p:txBody>
      </p:sp>
      <p:sp>
        <p:nvSpPr>
          <p:cNvPr id="128" name="Vrije vorm: vorm 127">
            <a:extLst>
              <a:ext uri="{FF2B5EF4-FFF2-40B4-BE49-F238E27FC236}">
                <a16:creationId xmlns:a16="http://schemas.microsoft.com/office/drawing/2014/main" id="{061010FD-D9D7-485B-8484-2A0FE7267BFA}"/>
              </a:ext>
            </a:extLst>
          </p:cNvPr>
          <p:cNvSpPr/>
          <p:nvPr/>
        </p:nvSpPr>
        <p:spPr>
          <a:xfrm rot="10800000" flipV="1">
            <a:off x="8062797" y="5711254"/>
            <a:ext cx="1556414" cy="45719"/>
          </a:xfrm>
          <a:custGeom>
            <a:avLst/>
            <a:gdLst>
              <a:gd name="connsiteX0" fmla="*/ 0 w 719667"/>
              <a:gd name="connsiteY0" fmla="*/ 0 h 0"/>
              <a:gd name="connsiteX1" fmla="*/ 719667 w 719667"/>
              <a:gd name="connsiteY1" fmla="*/ 0 h 0"/>
            </a:gdLst>
            <a:ahLst/>
            <a:cxnLst>
              <a:cxn ang="0">
                <a:pos x="connsiteX0" y="connsiteY0"/>
              </a:cxn>
              <a:cxn ang="0">
                <a:pos x="connsiteX1" y="connsiteY1"/>
              </a:cxn>
            </a:cxnLst>
            <a:rect l="l" t="t" r="r" b="b"/>
            <a:pathLst>
              <a:path w="719667">
                <a:moveTo>
                  <a:pt x="0" y="0"/>
                </a:moveTo>
                <a:lnTo>
                  <a:pt x="719667" y="0"/>
                </a:lnTo>
              </a:path>
            </a:pathLst>
          </a:custGeom>
          <a:noFill/>
          <a:ln w="57150" cap="rnd">
            <a:solidFill>
              <a:schemeClr val="tx2">
                <a:lumMod val="50000"/>
              </a:schemeClr>
            </a:solid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800" b="1">
              <a:latin typeface="+mj-lt"/>
            </a:endParaRPr>
          </a:p>
        </p:txBody>
      </p:sp>
      <p:sp>
        <p:nvSpPr>
          <p:cNvPr id="129" name="Tekstvak 128">
            <a:extLst>
              <a:ext uri="{FF2B5EF4-FFF2-40B4-BE49-F238E27FC236}">
                <a16:creationId xmlns:a16="http://schemas.microsoft.com/office/drawing/2014/main" id="{C2B96198-814C-4B2B-AB5B-750D803F22EB}"/>
              </a:ext>
            </a:extLst>
          </p:cNvPr>
          <p:cNvSpPr txBox="1"/>
          <p:nvPr/>
        </p:nvSpPr>
        <p:spPr>
          <a:xfrm>
            <a:off x="9911412" y="5373485"/>
            <a:ext cx="2052705" cy="523220"/>
          </a:xfrm>
          <a:prstGeom prst="rect">
            <a:avLst/>
          </a:prstGeom>
          <a:noFill/>
        </p:spPr>
        <p:txBody>
          <a:bodyPr wrap="square" rtlCol="0">
            <a:spAutoFit/>
          </a:bodyPr>
          <a:lstStyle/>
          <a:p>
            <a:pPr marL="342900" indent="-342900">
              <a:buAutoNum type="arabicPeriod"/>
            </a:pPr>
            <a:r>
              <a:rPr lang="nl-NL" sz="1400" dirty="0"/>
              <a:t>.....</a:t>
            </a:r>
          </a:p>
          <a:p>
            <a:pPr marL="342900" indent="-342900">
              <a:buAutoNum type="arabicPeriod"/>
            </a:pPr>
            <a:r>
              <a:rPr lang="nl-NL" sz="1400" dirty="0"/>
              <a:t>....</a:t>
            </a:r>
          </a:p>
        </p:txBody>
      </p:sp>
    </p:spTree>
    <p:extLst>
      <p:ext uri="{BB962C8B-B14F-4D97-AF65-F5344CB8AC3E}">
        <p14:creationId xmlns:p14="http://schemas.microsoft.com/office/powerpoint/2010/main" val="25314211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34DA80BF-A4F1-4E0E-9C01-1C9AE52A848F}"/>
              </a:ext>
            </a:extLst>
          </p:cNvPr>
          <p:cNvSpPr>
            <a:spLocks noGrp="1"/>
          </p:cNvSpPr>
          <p:nvPr>
            <p:ph idx="1"/>
          </p:nvPr>
        </p:nvSpPr>
        <p:spPr/>
        <p:txBody>
          <a:bodyPr>
            <a:normAutofit/>
          </a:bodyPr>
          <a:lstStyle/>
          <a:p>
            <a:r>
              <a:rPr lang="nl-NL" sz="2100" dirty="0"/>
              <a:t>Een geïntegreerd contract voor het ontwerp, realisatie en 20 jaar onderhoud van het logistiek systeem</a:t>
            </a:r>
          </a:p>
          <a:p>
            <a:r>
              <a:rPr lang="nl-NL" sz="2100" dirty="0"/>
              <a:t>Opdrachtgever stelt technische- en proceseisen vast voor het ontwerp, de realisatie en het onderhoud van het logistiek systeem</a:t>
            </a:r>
          </a:p>
          <a:p>
            <a:r>
              <a:rPr lang="nl-NL" sz="2100" dirty="0"/>
              <a:t>Opdrachtnemer is zelf verantwoordelijk voor het voldoen aan de technische- en proceseisen en het aantonen (verificatie &amp; validatie) van de juiste kwaliteit (ON doet dit vanuit zijn kwaliteitsmanagementsysteem (</a:t>
            </a:r>
            <a:r>
              <a:rPr lang="nl-NL" sz="2100" dirty="0" err="1"/>
              <a:t>cf</a:t>
            </a:r>
            <a:r>
              <a:rPr lang="nl-NL" sz="2100" dirty="0"/>
              <a:t> ISO:9001)</a:t>
            </a:r>
          </a:p>
          <a:p>
            <a:r>
              <a:rPr lang="nl-NL" sz="2100" dirty="0"/>
              <a:t>Opdrachtnemer beschrijft al zijn processen in het projectmanagementplan</a:t>
            </a:r>
          </a:p>
          <a:p>
            <a:r>
              <a:rPr lang="nl-NL" sz="2100" dirty="0"/>
              <a:t>Opdrachtgever is beschikbaar voor validatie en afstemming</a:t>
            </a:r>
          </a:p>
          <a:p>
            <a:r>
              <a:rPr lang="nl-NL" sz="2100" dirty="0"/>
              <a:t>Opdrachtgever toetst en/of accepteert ontwerpdocumenten en houdt </a:t>
            </a:r>
            <a:br>
              <a:rPr lang="nl-NL" sz="2100" dirty="0"/>
            </a:br>
            <a:r>
              <a:rPr lang="nl-NL" sz="2100" b="1" dirty="0"/>
              <a:t>risico-gestuurd</a:t>
            </a:r>
            <a:r>
              <a:rPr lang="nl-NL" sz="2100" dirty="0"/>
              <a:t> systeem-, proces- en producttoetsen (audits)</a:t>
            </a:r>
          </a:p>
          <a:p>
            <a:endParaRPr lang="nl-NL" sz="2400" dirty="0"/>
          </a:p>
          <a:p>
            <a:endParaRPr lang="nl-NL" dirty="0"/>
          </a:p>
          <a:p>
            <a:endParaRPr lang="nl-NL" dirty="0"/>
          </a:p>
        </p:txBody>
      </p:sp>
      <p:sp>
        <p:nvSpPr>
          <p:cNvPr id="3" name="Tijdelijke aanduiding voor dianummer 2">
            <a:extLst>
              <a:ext uri="{FF2B5EF4-FFF2-40B4-BE49-F238E27FC236}">
                <a16:creationId xmlns:a16="http://schemas.microsoft.com/office/drawing/2014/main" id="{53A6CB5B-735A-4B32-B05B-BC97BEA4D7CF}"/>
              </a:ext>
            </a:extLst>
          </p:cNvPr>
          <p:cNvSpPr>
            <a:spLocks noGrp="1"/>
          </p:cNvSpPr>
          <p:nvPr>
            <p:ph type="sldNum" sz="quarter" idx="12"/>
          </p:nvPr>
        </p:nvSpPr>
        <p:spPr/>
        <p:txBody>
          <a:bodyPr/>
          <a:lstStyle/>
          <a:p>
            <a:fld id="{10A0A6AF-03C5-477E-939A-E28F7E7F05EA}" type="slidenum">
              <a:rPr lang="nl-NL" smtClean="0"/>
              <a:pPr/>
              <a:t>37</a:t>
            </a:fld>
            <a:endParaRPr lang="nl-NL" dirty="0"/>
          </a:p>
        </p:txBody>
      </p:sp>
      <p:sp>
        <p:nvSpPr>
          <p:cNvPr id="4" name="Titel 3">
            <a:extLst>
              <a:ext uri="{FF2B5EF4-FFF2-40B4-BE49-F238E27FC236}">
                <a16:creationId xmlns:a16="http://schemas.microsoft.com/office/drawing/2014/main" id="{D216DB25-43C6-4FB1-96ED-09EFA9CE2677}"/>
              </a:ext>
            </a:extLst>
          </p:cNvPr>
          <p:cNvSpPr>
            <a:spLocks noGrp="1"/>
          </p:cNvSpPr>
          <p:nvPr>
            <p:ph type="title"/>
          </p:nvPr>
        </p:nvSpPr>
        <p:spPr/>
        <p:txBody>
          <a:bodyPr/>
          <a:lstStyle/>
          <a:p>
            <a:r>
              <a:rPr lang="nl-NL" dirty="0"/>
              <a:t>Principes van het contract</a:t>
            </a:r>
          </a:p>
        </p:txBody>
      </p:sp>
      <p:sp>
        <p:nvSpPr>
          <p:cNvPr id="5" name="Tekstvak 4">
            <a:extLst>
              <a:ext uri="{FF2B5EF4-FFF2-40B4-BE49-F238E27FC236}">
                <a16:creationId xmlns:a16="http://schemas.microsoft.com/office/drawing/2014/main" id="{F3449F6B-500C-4658-AE8F-160E77DA9155}"/>
              </a:ext>
            </a:extLst>
          </p:cNvPr>
          <p:cNvSpPr txBox="1"/>
          <p:nvPr/>
        </p:nvSpPr>
        <p:spPr>
          <a:xfrm>
            <a:off x="633412" y="6290064"/>
            <a:ext cx="10515599" cy="338554"/>
          </a:xfrm>
          <a:prstGeom prst="rect">
            <a:avLst/>
          </a:prstGeom>
          <a:noFill/>
        </p:spPr>
        <p:txBody>
          <a:bodyPr wrap="square" rtlCol="0">
            <a:spAutoFit/>
          </a:bodyPr>
          <a:lstStyle/>
          <a:p>
            <a:pPr algn="ctr"/>
            <a:r>
              <a:rPr lang="nl-NL" sz="1600" b="1" dirty="0">
                <a:solidFill>
                  <a:schemeClr val="tx2">
                    <a:lumMod val="50000"/>
                  </a:schemeClr>
                </a:solidFill>
                <a:latin typeface="+mj-lt"/>
              </a:rPr>
              <a:t>Samenwerking vanuit ieders rol en verantwoordelijkheid!</a:t>
            </a:r>
          </a:p>
        </p:txBody>
      </p:sp>
    </p:spTree>
    <p:extLst>
      <p:ext uri="{BB962C8B-B14F-4D97-AF65-F5344CB8AC3E}">
        <p14:creationId xmlns:p14="http://schemas.microsoft.com/office/powerpoint/2010/main" val="941212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34DA80BF-A4F1-4E0E-9C01-1C9AE52A848F}"/>
              </a:ext>
            </a:extLst>
          </p:cNvPr>
          <p:cNvSpPr>
            <a:spLocks noGrp="1"/>
          </p:cNvSpPr>
          <p:nvPr>
            <p:ph idx="1"/>
          </p:nvPr>
        </p:nvSpPr>
        <p:spPr/>
        <p:txBody>
          <a:bodyPr>
            <a:normAutofit lnSpcReduction="10000"/>
          </a:bodyPr>
          <a:lstStyle/>
          <a:p>
            <a:r>
              <a:rPr lang="nl-NL" sz="2200" dirty="0"/>
              <a:t>Opdrachtnemer stelt bij start opdracht projectmanagementplan op, waarin het kwaliteitsmanagementproces is beschreven en de volgende processen:</a:t>
            </a:r>
          </a:p>
          <a:p>
            <a:pPr lvl="1"/>
            <a:r>
              <a:rPr lang="nl-NL" dirty="0"/>
              <a:t>Eisenanalyse </a:t>
            </a:r>
          </a:p>
          <a:p>
            <a:pPr lvl="1"/>
            <a:r>
              <a:rPr lang="nl-NL" dirty="0"/>
              <a:t>Afleiden onderliggende eisen</a:t>
            </a:r>
          </a:p>
          <a:p>
            <a:pPr lvl="1"/>
            <a:r>
              <a:rPr lang="nl-NL" dirty="0"/>
              <a:t>Ontwerpen (e.v.t. ontwerpkeuzes motiveren en valideren bij Opdrachtgever)</a:t>
            </a:r>
          </a:p>
          <a:p>
            <a:pPr lvl="1"/>
            <a:r>
              <a:rPr lang="nl-NL" dirty="0"/>
              <a:t>Verificatie en validatie oplossingen door Opdrachtnemer</a:t>
            </a:r>
          </a:p>
          <a:p>
            <a:pPr lvl="1"/>
            <a:r>
              <a:rPr lang="nl-NL" dirty="0"/>
              <a:t>Werkvoorbereiding en inkoop</a:t>
            </a:r>
          </a:p>
          <a:p>
            <a:pPr lvl="1"/>
            <a:r>
              <a:rPr lang="nl-NL" dirty="0"/>
              <a:t>Realisatie </a:t>
            </a:r>
          </a:p>
          <a:p>
            <a:pPr lvl="1"/>
            <a:r>
              <a:rPr lang="nl-NL" dirty="0"/>
              <a:t>Oplevering</a:t>
            </a:r>
          </a:p>
          <a:p>
            <a:pPr lvl="1"/>
            <a:r>
              <a:rPr lang="nl-NL" dirty="0"/>
              <a:t>Onderhoudsfase</a:t>
            </a:r>
          </a:p>
          <a:p>
            <a:pPr lvl="1"/>
            <a:r>
              <a:rPr lang="nl-NL" dirty="0"/>
              <a:t>Afwijkingenproces</a:t>
            </a:r>
          </a:p>
          <a:p>
            <a:endParaRPr lang="nl-NL" dirty="0"/>
          </a:p>
          <a:p>
            <a:endParaRPr lang="nl-NL" dirty="0"/>
          </a:p>
        </p:txBody>
      </p:sp>
      <p:sp>
        <p:nvSpPr>
          <p:cNvPr id="3" name="Tijdelijke aanduiding voor dianummer 2">
            <a:extLst>
              <a:ext uri="{FF2B5EF4-FFF2-40B4-BE49-F238E27FC236}">
                <a16:creationId xmlns:a16="http://schemas.microsoft.com/office/drawing/2014/main" id="{53A6CB5B-735A-4B32-B05B-BC97BEA4D7CF}"/>
              </a:ext>
            </a:extLst>
          </p:cNvPr>
          <p:cNvSpPr>
            <a:spLocks noGrp="1"/>
          </p:cNvSpPr>
          <p:nvPr>
            <p:ph type="sldNum" sz="quarter" idx="12"/>
          </p:nvPr>
        </p:nvSpPr>
        <p:spPr/>
        <p:txBody>
          <a:bodyPr/>
          <a:lstStyle/>
          <a:p>
            <a:fld id="{10A0A6AF-03C5-477E-939A-E28F7E7F05EA}" type="slidenum">
              <a:rPr lang="nl-NL" smtClean="0"/>
              <a:pPr/>
              <a:t>38</a:t>
            </a:fld>
            <a:endParaRPr lang="nl-NL" dirty="0"/>
          </a:p>
        </p:txBody>
      </p:sp>
      <p:sp>
        <p:nvSpPr>
          <p:cNvPr id="4" name="Titel 3">
            <a:extLst>
              <a:ext uri="{FF2B5EF4-FFF2-40B4-BE49-F238E27FC236}">
                <a16:creationId xmlns:a16="http://schemas.microsoft.com/office/drawing/2014/main" id="{D216DB25-43C6-4FB1-96ED-09EFA9CE2677}"/>
              </a:ext>
            </a:extLst>
          </p:cNvPr>
          <p:cNvSpPr>
            <a:spLocks noGrp="1"/>
          </p:cNvSpPr>
          <p:nvPr>
            <p:ph type="title"/>
          </p:nvPr>
        </p:nvSpPr>
        <p:spPr/>
        <p:txBody>
          <a:bodyPr/>
          <a:lstStyle/>
          <a:p>
            <a:r>
              <a:rPr lang="nl-NL" dirty="0"/>
              <a:t>Projectmanagementplan</a:t>
            </a:r>
          </a:p>
        </p:txBody>
      </p:sp>
    </p:spTree>
    <p:extLst>
      <p:ext uri="{BB962C8B-B14F-4D97-AF65-F5344CB8AC3E}">
        <p14:creationId xmlns:p14="http://schemas.microsoft.com/office/powerpoint/2010/main" val="5632063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12AE9807-E8CF-4310-9312-069128FE9E7C}"/>
              </a:ext>
            </a:extLst>
          </p:cNvPr>
          <p:cNvSpPr>
            <a:spLocks noGrp="1"/>
          </p:cNvSpPr>
          <p:nvPr>
            <p:ph idx="1"/>
          </p:nvPr>
        </p:nvSpPr>
        <p:spPr>
          <a:xfrm>
            <a:off x="635000" y="1789888"/>
            <a:ext cx="10923588" cy="4846391"/>
          </a:xfrm>
        </p:spPr>
        <p:txBody>
          <a:bodyPr>
            <a:normAutofit lnSpcReduction="10000"/>
          </a:bodyPr>
          <a:lstStyle/>
          <a:p>
            <a:r>
              <a:rPr lang="nl-NL" sz="1600" b="1" dirty="0"/>
              <a:t>ISO 9001 (basis van kwaliteitsbeheersing):</a:t>
            </a:r>
          </a:p>
          <a:p>
            <a:pPr lvl="1"/>
            <a:r>
              <a:rPr lang="nl-NL" sz="1600" dirty="0"/>
              <a:t>Het begrijpen van en voldoen aan eisen</a:t>
            </a:r>
          </a:p>
          <a:p>
            <a:pPr lvl="1"/>
            <a:r>
              <a:rPr lang="nl-NL" sz="1600" dirty="0"/>
              <a:t>De noodzaak om processen te zien in termen van toegevoegde waarde</a:t>
            </a:r>
          </a:p>
          <a:p>
            <a:pPr lvl="1"/>
            <a:r>
              <a:rPr lang="nl-NL" sz="1600" dirty="0"/>
              <a:t>Het verkrijgen van resultaten uit het proces in termen van prestaties en doeltreffendheid</a:t>
            </a:r>
          </a:p>
          <a:p>
            <a:pPr lvl="1"/>
            <a:r>
              <a:rPr lang="nl-NL" sz="1600" dirty="0"/>
              <a:t>De continue verbetering van processen gebaseerd op objectieve meting</a:t>
            </a:r>
          </a:p>
          <a:p>
            <a:pPr marL="313200" lvl="1" indent="0">
              <a:buNone/>
            </a:pPr>
            <a:endParaRPr lang="nl-NL" sz="1600" dirty="0"/>
          </a:p>
          <a:p>
            <a:r>
              <a:rPr lang="nl-NL" sz="1600" b="1" dirty="0"/>
              <a:t>Wat is een afwijking:</a:t>
            </a:r>
          </a:p>
          <a:p>
            <a:pPr lvl="1"/>
            <a:r>
              <a:rPr lang="nl-NL" sz="1600" dirty="0"/>
              <a:t>Het niet voldoen aan een eis/proces/procedure/product/doelen/wensen (bijv. uit het contract, volgens een norm of volgens het projectmanagementplan/kwaliteitshandboek van Opdrachtnemer inclusief de producten die daaruit voortkomen)</a:t>
            </a:r>
          </a:p>
          <a:p>
            <a:pPr lvl="1"/>
            <a:r>
              <a:rPr lang="nl-NL" sz="1600" dirty="0"/>
              <a:t>Het niet voldoen aan hetgeen is afgesproken en aangeboden bij de aanbieding</a:t>
            </a:r>
          </a:p>
          <a:p>
            <a:pPr lvl="1"/>
            <a:r>
              <a:rPr lang="nl-NL" sz="1600" dirty="0"/>
              <a:t>Aanleiding tot een afwijking kan zowel vanuit Opdrachtnemer als Opdrachtgever (audit) komen</a:t>
            </a:r>
          </a:p>
          <a:p>
            <a:pPr lvl="1"/>
            <a:r>
              <a:rPr lang="nl-NL" sz="1600" dirty="0"/>
              <a:t>De afwijking moet door Opdrachtnemer zelf zijn geconstateerd en opgenomen in zijn afwijkingenregistratie (dit is de feitelijke werking van het kwaliteitsmanagementsysteem volgens ISO 9001)</a:t>
            </a:r>
          </a:p>
          <a:p>
            <a:pPr lvl="1"/>
            <a:r>
              <a:rPr lang="nl-NL" sz="1600" dirty="0"/>
              <a:t>Afwijkingen worden gebruikt ten behoeve van verbetering van het kwaliteitsmanagementsysteem</a:t>
            </a:r>
          </a:p>
          <a:p>
            <a:endParaRPr lang="nl-NL" sz="1800" dirty="0"/>
          </a:p>
        </p:txBody>
      </p:sp>
      <p:sp>
        <p:nvSpPr>
          <p:cNvPr id="3" name="Tijdelijke aanduiding voor dianummer 2">
            <a:extLst>
              <a:ext uri="{FF2B5EF4-FFF2-40B4-BE49-F238E27FC236}">
                <a16:creationId xmlns:a16="http://schemas.microsoft.com/office/drawing/2014/main" id="{C9464FFD-6FFC-48C9-AFC1-28FEF933491A}"/>
              </a:ext>
            </a:extLst>
          </p:cNvPr>
          <p:cNvSpPr>
            <a:spLocks noGrp="1"/>
          </p:cNvSpPr>
          <p:nvPr>
            <p:ph type="sldNum" sz="quarter" idx="12"/>
          </p:nvPr>
        </p:nvSpPr>
        <p:spPr/>
        <p:txBody>
          <a:bodyPr/>
          <a:lstStyle/>
          <a:p>
            <a:fld id="{10A0A6AF-03C5-477E-939A-E28F7E7F05EA}" type="slidenum">
              <a:rPr lang="nl-NL" smtClean="0"/>
              <a:pPr/>
              <a:t>39</a:t>
            </a:fld>
            <a:endParaRPr lang="nl-NL" dirty="0"/>
          </a:p>
        </p:txBody>
      </p:sp>
      <p:sp>
        <p:nvSpPr>
          <p:cNvPr id="4" name="Titel 3">
            <a:extLst>
              <a:ext uri="{FF2B5EF4-FFF2-40B4-BE49-F238E27FC236}">
                <a16:creationId xmlns:a16="http://schemas.microsoft.com/office/drawing/2014/main" id="{85C66361-F452-4FFF-AC1D-DE6FC3CEE9A4}"/>
              </a:ext>
            </a:extLst>
          </p:cNvPr>
          <p:cNvSpPr>
            <a:spLocks noGrp="1"/>
          </p:cNvSpPr>
          <p:nvPr>
            <p:ph type="title"/>
          </p:nvPr>
        </p:nvSpPr>
        <p:spPr/>
        <p:txBody>
          <a:bodyPr>
            <a:normAutofit fontScale="90000"/>
          </a:bodyPr>
          <a:lstStyle/>
          <a:p>
            <a:r>
              <a:rPr lang="nl-NL" dirty="0"/>
              <a:t>Beheersing van afwijkingen</a:t>
            </a:r>
            <a:br>
              <a:rPr lang="nl-NL" dirty="0"/>
            </a:br>
            <a:endParaRPr lang="nl-NL" dirty="0"/>
          </a:p>
        </p:txBody>
      </p:sp>
    </p:spTree>
    <p:extLst>
      <p:ext uri="{BB962C8B-B14F-4D97-AF65-F5344CB8AC3E}">
        <p14:creationId xmlns:p14="http://schemas.microsoft.com/office/powerpoint/2010/main" val="17906464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afbeelding 5" descr="Afbeelding met tekst, binnen, plafond, bibliotheek&#10;&#10;Automatisch gegenereerde beschrijving">
            <a:extLst>
              <a:ext uri="{FF2B5EF4-FFF2-40B4-BE49-F238E27FC236}">
                <a16:creationId xmlns:a16="http://schemas.microsoft.com/office/drawing/2014/main" id="{6641EED8-CA4A-41DD-BC85-2D4669686AC4}"/>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t="9299" b="9299"/>
          <a:stretch>
            <a:fillRect/>
          </a:stretch>
        </p:blipFill>
        <p:spPr/>
      </p:pic>
      <p:sp>
        <p:nvSpPr>
          <p:cNvPr id="3" name="Titel 2">
            <a:extLst>
              <a:ext uri="{FF2B5EF4-FFF2-40B4-BE49-F238E27FC236}">
                <a16:creationId xmlns:a16="http://schemas.microsoft.com/office/drawing/2014/main" id="{C4362D34-4AAE-49D2-A56A-FBDDDD5E496F}"/>
              </a:ext>
            </a:extLst>
          </p:cNvPr>
          <p:cNvSpPr>
            <a:spLocks noGrp="1"/>
          </p:cNvSpPr>
          <p:nvPr>
            <p:ph type="title"/>
          </p:nvPr>
        </p:nvSpPr>
        <p:spPr>
          <a:xfrm>
            <a:off x="0" y="6020050"/>
            <a:ext cx="12192000" cy="576000"/>
          </a:xfrm>
        </p:spPr>
        <p:txBody>
          <a:bodyPr/>
          <a:lstStyle/>
          <a:p>
            <a:r>
              <a:rPr lang="nl-NL" altLang="nl-NL" sz="3200" b="0" dirty="0">
                <a:latin typeface="+mj-lt"/>
                <a:ea typeface="+mj-ea"/>
                <a:cs typeface="+mj-cs"/>
                <a:sym typeface="Tahoma" panose="020B0604030504040204" pitchFamily="34" charset="0"/>
              </a:rPr>
              <a:t>Wat is de Koninklijke Bibliotheek</a:t>
            </a:r>
            <a:endParaRPr lang="nl-NL" dirty="0"/>
          </a:p>
        </p:txBody>
      </p:sp>
    </p:spTree>
    <p:extLst>
      <p:ext uri="{BB962C8B-B14F-4D97-AF65-F5344CB8AC3E}">
        <p14:creationId xmlns:p14="http://schemas.microsoft.com/office/powerpoint/2010/main" val="22803227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0A1D94-DD79-434F-90A7-C82D57E95E4B}"/>
              </a:ext>
            </a:extLst>
          </p:cNvPr>
          <p:cNvSpPr>
            <a:spLocks noGrp="1"/>
          </p:cNvSpPr>
          <p:nvPr>
            <p:ph type="title"/>
          </p:nvPr>
        </p:nvSpPr>
        <p:spPr/>
        <p:txBody>
          <a:bodyPr>
            <a:normAutofit/>
          </a:bodyPr>
          <a:lstStyle/>
          <a:p>
            <a:r>
              <a:rPr lang="nl-NL" dirty="0"/>
              <a:t>Systeemgerichte contractbeheersing	</a:t>
            </a:r>
          </a:p>
        </p:txBody>
      </p:sp>
      <p:sp>
        <p:nvSpPr>
          <p:cNvPr id="3" name="Tijdelijke aanduiding voor inhoud 2">
            <a:extLst>
              <a:ext uri="{FF2B5EF4-FFF2-40B4-BE49-F238E27FC236}">
                <a16:creationId xmlns:a16="http://schemas.microsoft.com/office/drawing/2014/main" id="{E195D16F-A10E-417C-8E6D-2B79382A3125}"/>
              </a:ext>
            </a:extLst>
          </p:cNvPr>
          <p:cNvSpPr>
            <a:spLocks noGrp="1"/>
          </p:cNvSpPr>
          <p:nvPr>
            <p:ph idx="1"/>
          </p:nvPr>
        </p:nvSpPr>
        <p:spPr/>
        <p:txBody>
          <a:bodyPr/>
          <a:lstStyle/>
          <a:p>
            <a:pPr marL="342880" indent="-342880">
              <a:buFont typeface="Arial" panose="020B0604020202020204" pitchFamily="34" charset="0"/>
              <a:buChar char="•"/>
            </a:pPr>
            <a:r>
              <a:rPr lang="nl-NL" sz="2048" dirty="0"/>
              <a:t>ON is zelf verantwoordelijk voor aantonen van juiste kwaliteit</a:t>
            </a:r>
          </a:p>
          <a:p>
            <a:pPr marL="342880" indent="-342880">
              <a:buFont typeface="Arial" panose="020B0604020202020204" pitchFamily="34" charset="0"/>
              <a:buChar char="•"/>
            </a:pPr>
            <a:r>
              <a:rPr lang="nl-NL" sz="2048" dirty="0"/>
              <a:t>Verificatie en validatie door ON</a:t>
            </a:r>
          </a:p>
          <a:p>
            <a:pPr marL="342880" indent="-342880">
              <a:buFont typeface="Arial" panose="020B0604020202020204" pitchFamily="34" charset="0"/>
              <a:buChar char="•"/>
            </a:pPr>
            <a:r>
              <a:rPr lang="nl-NL" sz="2048" dirty="0"/>
              <a:t>OG doet veelal documenttoetsen in ontwerpfase</a:t>
            </a:r>
            <a:br>
              <a:rPr lang="nl-NL" sz="2048" dirty="0"/>
            </a:br>
            <a:r>
              <a:rPr lang="nl-NL" sz="2048" dirty="0"/>
              <a:t>verder  producttoetsen, procestoetsen en systeemtoetsen (Audits). </a:t>
            </a:r>
          </a:p>
          <a:p>
            <a:pPr marL="342880" indent="-342880">
              <a:buFont typeface="Arial" panose="020B0604020202020204" pitchFamily="34" charset="0"/>
              <a:buChar char="•"/>
            </a:pPr>
            <a:r>
              <a:rPr lang="nl-NL" sz="2048" dirty="0"/>
              <a:t>Toetsen en </a:t>
            </a:r>
            <a:r>
              <a:rPr lang="nl-NL" sz="2048" dirty="0" err="1"/>
              <a:t>toetsonderdelen</a:t>
            </a:r>
            <a:r>
              <a:rPr lang="nl-NL" sz="2048" dirty="0"/>
              <a:t> worden </a:t>
            </a:r>
            <a:r>
              <a:rPr lang="nl-NL" sz="2048" dirty="0" err="1"/>
              <a:t>risicogestuurd</a:t>
            </a:r>
            <a:r>
              <a:rPr lang="nl-NL" sz="2048" dirty="0"/>
              <a:t> bepaald aan de hand van de grootste ON &amp; ON/OG risico’s </a:t>
            </a:r>
            <a:br>
              <a:rPr lang="nl-NL" sz="2048" dirty="0"/>
            </a:br>
            <a:r>
              <a:rPr lang="nl-NL" sz="2048" dirty="0"/>
              <a:t>(</a:t>
            </a:r>
            <a:r>
              <a:rPr lang="nl-NL" sz="2048" b="1" dirty="0" err="1"/>
              <a:t>risicogestuurde</a:t>
            </a:r>
            <a:r>
              <a:rPr lang="nl-NL" sz="2048" b="1" dirty="0"/>
              <a:t> toetsing</a:t>
            </a:r>
            <a:r>
              <a:rPr lang="nl-NL" sz="2048" dirty="0"/>
              <a:t>) van het project</a:t>
            </a:r>
          </a:p>
          <a:p>
            <a:pPr marL="342880" indent="-342880">
              <a:buFont typeface="Arial" panose="020B0604020202020204" pitchFamily="34" charset="0"/>
              <a:buChar char="•"/>
            </a:pPr>
            <a:r>
              <a:rPr lang="nl-NL" sz="2048" dirty="0"/>
              <a:t>OG is beschikbaar voor validatie en afstemming</a:t>
            </a:r>
          </a:p>
          <a:p>
            <a:pPr marL="342880" indent="-342880">
              <a:buFont typeface="Arial" panose="020B0604020202020204" pitchFamily="34" charset="0"/>
              <a:buChar char="•"/>
            </a:pPr>
            <a:r>
              <a:rPr lang="nl-NL" sz="2048" dirty="0"/>
              <a:t>Samenwerking vanuit ieders rol en verantwoordelijkheid</a:t>
            </a:r>
          </a:p>
          <a:p>
            <a:pPr marL="342880" indent="-342880">
              <a:buFont typeface="Arial" panose="020B0604020202020204" pitchFamily="34" charset="0"/>
              <a:buChar char="•"/>
            </a:pPr>
            <a:endParaRPr lang="nl-NL" sz="2048" dirty="0"/>
          </a:p>
        </p:txBody>
      </p:sp>
      <p:sp>
        <p:nvSpPr>
          <p:cNvPr id="4" name="Ovaal 3">
            <a:extLst>
              <a:ext uri="{FF2B5EF4-FFF2-40B4-BE49-F238E27FC236}">
                <a16:creationId xmlns:a16="http://schemas.microsoft.com/office/drawing/2014/main" id="{1038E747-E85F-410B-A593-E2D9CF873092}"/>
              </a:ext>
            </a:extLst>
          </p:cNvPr>
          <p:cNvSpPr/>
          <p:nvPr/>
        </p:nvSpPr>
        <p:spPr>
          <a:xfrm>
            <a:off x="9261564" y="58479"/>
            <a:ext cx="1139736" cy="1386072"/>
          </a:xfrm>
          <a:prstGeom prst="ellipse">
            <a:avLst/>
          </a:prstGeom>
          <a:blipFill>
            <a:blip r:embed="rId2" cstate="print">
              <a:biLevel thresh="75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a:fillRect l="-13000" r="-13000"/>
            </a:stretch>
          </a:blipFill>
        </p:spPr>
        <p:style>
          <a:lnRef idx="2">
            <a:schemeClr val="lt1">
              <a:hueOff val="0"/>
              <a:satOff val="0"/>
              <a:lumOff val="0"/>
              <a:alphaOff val="0"/>
            </a:schemeClr>
          </a:lnRef>
          <a:fillRef idx="1">
            <a:scrgbClr r="0" g="0" b="0"/>
          </a:fillRef>
          <a:effectRef idx="0">
            <a:schemeClr val="accent6">
              <a:tint val="5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39943894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34DA80BF-A4F1-4E0E-9C01-1C9AE52A848F}"/>
              </a:ext>
            </a:extLst>
          </p:cNvPr>
          <p:cNvSpPr>
            <a:spLocks noGrp="1"/>
          </p:cNvSpPr>
          <p:nvPr>
            <p:ph idx="1"/>
          </p:nvPr>
        </p:nvSpPr>
        <p:spPr>
          <a:xfrm>
            <a:off x="635000" y="2070987"/>
            <a:ext cx="10923588" cy="4368724"/>
          </a:xfrm>
        </p:spPr>
        <p:txBody>
          <a:bodyPr>
            <a:normAutofit fontScale="47500" lnSpcReduction="20000"/>
          </a:bodyPr>
          <a:lstStyle/>
          <a:p>
            <a:r>
              <a:rPr lang="nl-NL" sz="4200" b="1" dirty="0"/>
              <a:t>Systeemtoets</a:t>
            </a:r>
            <a:r>
              <a:rPr lang="nl-NL" sz="4200" dirty="0"/>
              <a:t> </a:t>
            </a:r>
            <a:br>
              <a:rPr lang="nl-NL" sz="4200" dirty="0"/>
            </a:br>
            <a:r>
              <a:rPr lang="nl-NL" sz="4200" dirty="0"/>
              <a:t>Toets op functioneren van het projectmanagementplan van Opdrachtnemer</a:t>
            </a:r>
          </a:p>
          <a:p>
            <a:pPr lvl="1"/>
            <a:r>
              <a:rPr lang="nl-NL" sz="4200" dirty="0"/>
              <a:t>Nadruk op naleving van het kwaliteitsmanagementsysteem en de kwaliteitsborging</a:t>
            </a:r>
          </a:p>
          <a:p>
            <a:endParaRPr lang="nl-NL" sz="4200" dirty="0"/>
          </a:p>
          <a:p>
            <a:r>
              <a:rPr lang="nl-NL" sz="4200" b="1" dirty="0"/>
              <a:t>Procestoets</a:t>
            </a:r>
            <a:r>
              <a:rPr lang="nl-NL" sz="4200" dirty="0"/>
              <a:t> </a:t>
            </a:r>
            <a:br>
              <a:rPr lang="nl-NL" sz="4200" dirty="0"/>
            </a:br>
            <a:r>
              <a:rPr lang="nl-NL" sz="4200" dirty="0"/>
              <a:t>Toets op het werk tijdens een ontwerp- of uitvoeringsproces van het projectmanagementplan van Opdrachtnemer</a:t>
            </a:r>
          </a:p>
          <a:p>
            <a:pPr lvl="1"/>
            <a:r>
              <a:rPr lang="nl-NL" sz="4200" dirty="0"/>
              <a:t>Kan een toets op papier zijn</a:t>
            </a:r>
          </a:p>
          <a:p>
            <a:endParaRPr lang="nl-NL" sz="4200" dirty="0"/>
          </a:p>
          <a:p>
            <a:r>
              <a:rPr lang="nl-NL" sz="4200" b="1" dirty="0"/>
              <a:t>Producttoets</a:t>
            </a:r>
            <a:r>
              <a:rPr lang="nl-NL" sz="4200" dirty="0"/>
              <a:t> </a:t>
            </a:r>
            <a:br>
              <a:rPr lang="nl-NL" sz="4200" dirty="0"/>
            </a:br>
            <a:r>
              <a:rPr lang="nl-NL" sz="4200" dirty="0"/>
              <a:t>Toets in de uitvoering op betrouwbaarheid van test-/keurings-/verificatieresultaten van Opdrachtnemer                                  </a:t>
            </a:r>
          </a:p>
          <a:p>
            <a:pPr lvl="1"/>
            <a:r>
              <a:rPr lang="nl-NL" sz="4200" dirty="0"/>
              <a:t>Hiermee toetsen/verifiëren wij of het product aan de contractuele eisen (inclusief overeengekomen aanvullende wensen) voldoet</a:t>
            </a:r>
          </a:p>
          <a:p>
            <a:endParaRPr lang="nl-NL" dirty="0"/>
          </a:p>
          <a:p>
            <a:endParaRPr lang="nl-NL" dirty="0"/>
          </a:p>
        </p:txBody>
      </p:sp>
      <p:sp>
        <p:nvSpPr>
          <p:cNvPr id="3" name="Tijdelijke aanduiding voor dianummer 2">
            <a:extLst>
              <a:ext uri="{FF2B5EF4-FFF2-40B4-BE49-F238E27FC236}">
                <a16:creationId xmlns:a16="http://schemas.microsoft.com/office/drawing/2014/main" id="{53A6CB5B-735A-4B32-B05B-BC97BEA4D7CF}"/>
              </a:ext>
            </a:extLst>
          </p:cNvPr>
          <p:cNvSpPr>
            <a:spLocks noGrp="1"/>
          </p:cNvSpPr>
          <p:nvPr>
            <p:ph type="sldNum" sz="quarter" idx="12"/>
          </p:nvPr>
        </p:nvSpPr>
        <p:spPr/>
        <p:txBody>
          <a:bodyPr/>
          <a:lstStyle/>
          <a:p>
            <a:fld id="{10A0A6AF-03C5-477E-939A-E28F7E7F05EA}" type="slidenum">
              <a:rPr lang="nl-NL" smtClean="0"/>
              <a:pPr/>
              <a:t>41</a:t>
            </a:fld>
            <a:endParaRPr lang="nl-NL" dirty="0"/>
          </a:p>
        </p:txBody>
      </p:sp>
      <p:sp>
        <p:nvSpPr>
          <p:cNvPr id="4" name="Titel 3">
            <a:extLst>
              <a:ext uri="{FF2B5EF4-FFF2-40B4-BE49-F238E27FC236}">
                <a16:creationId xmlns:a16="http://schemas.microsoft.com/office/drawing/2014/main" id="{D216DB25-43C6-4FB1-96ED-09EFA9CE2677}"/>
              </a:ext>
            </a:extLst>
          </p:cNvPr>
          <p:cNvSpPr>
            <a:spLocks noGrp="1"/>
          </p:cNvSpPr>
          <p:nvPr>
            <p:ph type="title"/>
          </p:nvPr>
        </p:nvSpPr>
        <p:spPr/>
        <p:txBody>
          <a:bodyPr/>
          <a:lstStyle/>
          <a:p>
            <a:r>
              <a:rPr lang="nl-NL" dirty="0"/>
              <a:t>Toetsen door Opdrachtgever</a:t>
            </a:r>
          </a:p>
        </p:txBody>
      </p:sp>
    </p:spTree>
    <p:extLst>
      <p:ext uri="{BB962C8B-B14F-4D97-AF65-F5344CB8AC3E}">
        <p14:creationId xmlns:p14="http://schemas.microsoft.com/office/powerpoint/2010/main" val="40339048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34DA80BF-A4F1-4E0E-9C01-1C9AE52A848F}"/>
              </a:ext>
            </a:extLst>
          </p:cNvPr>
          <p:cNvSpPr>
            <a:spLocks noGrp="1"/>
          </p:cNvSpPr>
          <p:nvPr>
            <p:ph idx="1"/>
          </p:nvPr>
        </p:nvSpPr>
        <p:spPr>
          <a:xfrm>
            <a:off x="635000" y="2070987"/>
            <a:ext cx="10923588" cy="4368724"/>
          </a:xfrm>
        </p:spPr>
        <p:txBody>
          <a:bodyPr>
            <a:noAutofit/>
          </a:bodyPr>
          <a:lstStyle/>
          <a:p>
            <a:r>
              <a:rPr lang="nl-NL" sz="2000" b="1" dirty="0"/>
              <a:t>Wat is een bevinding:</a:t>
            </a:r>
            <a:r>
              <a:rPr lang="nl-NL" sz="2000" dirty="0"/>
              <a:t> </a:t>
            </a:r>
            <a:br>
              <a:rPr lang="nl-NL" sz="2000" dirty="0"/>
            </a:br>
            <a:r>
              <a:rPr lang="nl-NL" sz="2000" dirty="0"/>
              <a:t>Een feit tijdens toets door de toetser vastgesteld</a:t>
            </a:r>
          </a:p>
          <a:p>
            <a:endParaRPr lang="nl-NL" sz="2000" dirty="0"/>
          </a:p>
          <a:p>
            <a:r>
              <a:rPr lang="nl-NL" sz="2000" b="1" dirty="0"/>
              <a:t>+ (P) Positief</a:t>
            </a:r>
            <a:br>
              <a:rPr lang="nl-NL" sz="2000" b="1" dirty="0"/>
            </a:br>
            <a:r>
              <a:rPr lang="nl-NL" sz="2000" dirty="0"/>
              <a:t>Opdrachtnemer kan aantonen dat aan eisen is voldaan</a:t>
            </a:r>
          </a:p>
          <a:p>
            <a:endParaRPr lang="nl-NL" sz="2000" dirty="0"/>
          </a:p>
          <a:p>
            <a:r>
              <a:rPr lang="nl-NL" sz="2000" b="1" dirty="0"/>
              <a:t>– (N) Negatief</a:t>
            </a:r>
            <a:br>
              <a:rPr lang="nl-NL" sz="2000" b="1" dirty="0"/>
            </a:br>
            <a:r>
              <a:rPr lang="nl-NL" sz="2000" dirty="0"/>
              <a:t>Opdrachtnemer kan niet aantonen: Mogelijke tekortkoming of afwijking</a:t>
            </a:r>
          </a:p>
          <a:p>
            <a:endParaRPr lang="nl-NL" sz="2000" dirty="0"/>
          </a:p>
          <a:p>
            <a:r>
              <a:rPr lang="nl-NL" sz="2000" b="1" dirty="0"/>
              <a:t>(A) Aandachtspunt</a:t>
            </a:r>
            <a:br>
              <a:rPr lang="nl-NL" sz="2000" dirty="0"/>
            </a:br>
            <a:r>
              <a:rPr lang="nl-NL" sz="2000" dirty="0"/>
              <a:t>Opdrachtnemer voldoet aan gestelde eisen, maar er worden mogelijkheden tot verbeteringen (systeem/proces/product) gegeven</a:t>
            </a:r>
          </a:p>
          <a:p>
            <a:endParaRPr lang="nl-NL" sz="1200" b="1" dirty="0"/>
          </a:p>
          <a:p>
            <a:endParaRPr lang="nl-NL" sz="1200" b="1" dirty="0"/>
          </a:p>
          <a:p>
            <a:br>
              <a:rPr lang="nl-NL" sz="1200" b="1" dirty="0"/>
            </a:br>
            <a:endParaRPr lang="nl-NL" sz="1200" b="1" dirty="0"/>
          </a:p>
          <a:p>
            <a:endParaRPr lang="nl-NL" sz="1200" b="1" dirty="0"/>
          </a:p>
          <a:p>
            <a:r>
              <a:rPr lang="nl-NL" sz="1200" b="1" dirty="0"/>
              <a:t>	</a:t>
            </a:r>
          </a:p>
        </p:txBody>
      </p:sp>
      <p:sp>
        <p:nvSpPr>
          <p:cNvPr id="3" name="Tijdelijke aanduiding voor dianummer 2">
            <a:extLst>
              <a:ext uri="{FF2B5EF4-FFF2-40B4-BE49-F238E27FC236}">
                <a16:creationId xmlns:a16="http://schemas.microsoft.com/office/drawing/2014/main" id="{53A6CB5B-735A-4B32-B05B-BC97BEA4D7CF}"/>
              </a:ext>
            </a:extLst>
          </p:cNvPr>
          <p:cNvSpPr>
            <a:spLocks noGrp="1"/>
          </p:cNvSpPr>
          <p:nvPr>
            <p:ph type="sldNum" sz="quarter" idx="12"/>
          </p:nvPr>
        </p:nvSpPr>
        <p:spPr/>
        <p:txBody>
          <a:bodyPr/>
          <a:lstStyle/>
          <a:p>
            <a:fld id="{10A0A6AF-03C5-477E-939A-E28F7E7F05EA}" type="slidenum">
              <a:rPr lang="nl-NL" smtClean="0"/>
              <a:pPr/>
              <a:t>42</a:t>
            </a:fld>
            <a:endParaRPr lang="nl-NL" dirty="0"/>
          </a:p>
        </p:txBody>
      </p:sp>
      <p:sp>
        <p:nvSpPr>
          <p:cNvPr id="4" name="Titel 3">
            <a:extLst>
              <a:ext uri="{FF2B5EF4-FFF2-40B4-BE49-F238E27FC236}">
                <a16:creationId xmlns:a16="http://schemas.microsoft.com/office/drawing/2014/main" id="{D216DB25-43C6-4FB1-96ED-09EFA9CE2677}"/>
              </a:ext>
            </a:extLst>
          </p:cNvPr>
          <p:cNvSpPr>
            <a:spLocks noGrp="1"/>
          </p:cNvSpPr>
          <p:nvPr>
            <p:ph type="title"/>
          </p:nvPr>
        </p:nvSpPr>
        <p:spPr/>
        <p:txBody>
          <a:bodyPr/>
          <a:lstStyle/>
          <a:p>
            <a:r>
              <a:rPr lang="nl-NL" dirty="0"/>
              <a:t>Resultaat van een toets (bevindingen)</a:t>
            </a:r>
          </a:p>
        </p:txBody>
      </p:sp>
    </p:spTree>
    <p:extLst>
      <p:ext uri="{BB962C8B-B14F-4D97-AF65-F5344CB8AC3E}">
        <p14:creationId xmlns:p14="http://schemas.microsoft.com/office/powerpoint/2010/main" val="29022267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4464255A-47C8-4C60-981E-DF33315D5177}"/>
              </a:ext>
            </a:extLst>
          </p:cNvPr>
          <p:cNvSpPr>
            <a:spLocks noGrp="1"/>
          </p:cNvSpPr>
          <p:nvPr>
            <p:ph idx="1"/>
          </p:nvPr>
        </p:nvSpPr>
        <p:spPr/>
        <p:txBody>
          <a:bodyPr>
            <a:normAutofit/>
          </a:bodyPr>
          <a:lstStyle/>
          <a:p>
            <a:r>
              <a:rPr lang="nl-NL" b="1" dirty="0"/>
              <a:t>Wat is een tekortkoming: </a:t>
            </a:r>
            <a:br>
              <a:rPr lang="nl-NL" dirty="0"/>
            </a:br>
            <a:r>
              <a:rPr lang="nl-NL" dirty="0"/>
              <a:t>Een negatieve bevinding die naar het oordeel van Opdrachtgever zwaarwegend is, zonder aantoonbare beheersing door Opdrachtnemer</a:t>
            </a:r>
          </a:p>
          <a:p>
            <a:endParaRPr lang="nl-NL" dirty="0"/>
          </a:p>
          <a:p>
            <a:r>
              <a:rPr lang="nl-NL" b="1" dirty="0"/>
              <a:t>Mogelijke sanctie</a:t>
            </a:r>
            <a:r>
              <a:rPr lang="nl-NL" dirty="0"/>
              <a:t>: </a:t>
            </a:r>
            <a:br>
              <a:rPr lang="nl-NL" dirty="0"/>
            </a:br>
            <a:r>
              <a:rPr lang="nl-NL" dirty="0"/>
              <a:t>Opschorten betaling tot dat de tekortkoming aantoonbaar door Opdrachtnemer is opgeheven</a:t>
            </a:r>
          </a:p>
          <a:p>
            <a:pPr lvl="1"/>
            <a:endParaRPr lang="nl-NL" dirty="0"/>
          </a:p>
          <a:p>
            <a:endParaRPr lang="nl-NL" dirty="0"/>
          </a:p>
        </p:txBody>
      </p:sp>
      <p:sp>
        <p:nvSpPr>
          <p:cNvPr id="3" name="Tijdelijke aanduiding voor dianummer 2">
            <a:extLst>
              <a:ext uri="{FF2B5EF4-FFF2-40B4-BE49-F238E27FC236}">
                <a16:creationId xmlns:a16="http://schemas.microsoft.com/office/drawing/2014/main" id="{4DB8111A-82A5-4594-81CE-3263A622B60F}"/>
              </a:ext>
            </a:extLst>
          </p:cNvPr>
          <p:cNvSpPr>
            <a:spLocks noGrp="1"/>
          </p:cNvSpPr>
          <p:nvPr>
            <p:ph type="sldNum" sz="quarter" idx="12"/>
          </p:nvPr>
        </p:nvSpPr>
        <p:spPr/>
        <p:txBody>
          <a:bodyPr/>
          <a:lstStyle/>
          <a:p>
            <a:fld id="{10A0A6AF-03C5-477E-939A-E28F7E7F05EA}" type="slidenum">
              <a:rPr lang="nl-NL" smtClean="0"/>
              <a:pPr/>
              <a:t>43</a:t>
            </a:fld>
            <a:endParaRPr lang="nl-NL" dirty="0"/>
          </a:p>
        </p:txBody>
      </p:sp>
      <p:sp>
        <p:nvSpPr>
          <p:cNvPr id="4" name="Titel 3">
            <a:extLst>
              <a:ext uri="{FF2B5EF4-FFF2-40B4-BE49-F238E27FC236}">
                <a16:creationId xmlns:a16="http://schemas.microsoft.com/office/drawing/2014/main" id="{1CB3EF3B-9F1C-45C2-A272-0497A8408408}"/>
              </a:ext>
            </a:extLst>
          </p:cNvPr>
          <p:cNvSpPr>
            <a:spLocks noGrp="1"/>
          </p:cNvSpPr>
          <p:nvPr>
            <p:ph type="title"/>
          </p:nvPr>
        </p:nvSpPr>
        <p:spPr/>
        <p:txBody>
          <a:bodyPr/>
          <a:lstStyle/>
          <a:p>
            <a:r>
              <a:rPr lang="nl-NL" dirty="0"/>
              <a:t>Tekortkoming</a:t>
            </a:r>
          </a:p>
        </p:txBody>
      </p:sp>
    </p:spTree>
    <p:extLst>
      <p:ext uri="{BB962C8B-B14F-4D97-AF65-F5344CB8AC3E}">
        <p14:creationId xmlns:p14="http://schemas.microsoft.com/office/powerpoint/2010/main" val="25557685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Voorstel tot Wijziging (VTW)</a:t>
            </a:r>
          </a:p>
        </p:txBody>
      </p:sp>
      <p:sp>
        <p:nvSpPr>
          <p:cNvPr id="3" name="Tijdelijke aanduiding voor inhoud 2"/>
          <p:cNvSpPr>
            <a:spLocks noGrp="1"/>
          </p:cNvSpPr>
          <p:nvPr>
            <p:ph idx="1"/>
          </p:nvPr>
        </p:nvSpPr>
        <p:spPr/>
        <p:txBody>
          <a:bodyPr>
            <a:normAutofit/>
          </a:bodyPr>
          <a:lstStyle/>
          <a:p>
            <a:r>
              <a:rPr lang="nl-NL" sz="1800" dirty="0"/>
              <a:t>VTW van contract / afspraken met Opdrachtgever op het gebied van:</a:t>
            </a:r>
          </a:p>
          <a:p>
            <a:pPr lvl="1"/>
            <a:r>
              <a:rPr lang="nl-NL" sz="1800" dirty="0"/>
              <a:t>Eisen</a:t>
            </a:r>
          </a:p>
          <a:p>
            <a:pPr lvl="1"/>
            <a:r>
              <a:rPr lang="nl-NL" sz="1800" dirty="0"/>
              <a:t>Opleverdatum</a:t>
            </a:r>
          </a:p>
          <a:p>
            <a:pPr lvl="1"/>
            <a:r>
              <a:rPr lang="nl-NL" sz="1800" dirty="0"/>
              <a:t>Kwaliteitsniveaus</a:t>
            </a:r>
          </a:p>
          <a:p>
            <a:pPr lvl="1"/>
            <a:r>
              <a:rPr lang="nl-NL" sz="1800" dirty="0"/>
              <a:t>Aangeboden plannen </a:t>
            </a:r>
          </a:p>
          <a:p>
            <a:r>
              <a:rPr lang="en-US" sz="1800" dirty="0" err="1"/>
              <a:t>Verplichte</a:t>
            </a:r>
            <a:r>
              <a:rPr lang="en-US" sz="1800" dirty="0"/>
              <a:t> VTW </a:t>
            </a:r>
            <a:r>
              <a:rPr lang="en-US" sz="1800" dirty="0" err="1"/>
              <a:t>als</a:t>
            </a:r>
            <a:r>
              <a:rPr lang="en-US" sz="1800" dirty="0"/>
              <a:t> er </a:t>
            </a:r>
            <a:r>
              <a:rPr lang="en-US" sz="1800" dirty="0" err="1"/>
              <a:t>geen</a:t>
            </a:r>
            <a:r>
              <a:rPr lang="en-US" sz="1800" dirty="0"/>
              <a:t> </a:t>
            </a:r>
            <a:r>
              <a:rPr lang="en-US" sz="1800" dirty="0" err="1"/>
              <a:t>correctie</a:t>
            </a:r>
            <a:r>
              <a:rPr lang="en-US" sz="1800" dirty="0"/>
              <a:t> </a:t>
            </a:r>
            <a:r>
              <a:rPr lang="en-US" sz="1800" dirty="0" err="1"/>
              <a:t>plaats</a:t>
            </a:r>
            <a:r>
              <a:rPr lang="en-US" sz="1800" dirty="0"/>
              <a:t> </a:t>
            </a:r>
            <a:r>
              <a:rPr lang="en-US" sz="1800" dirty="0" err="1"/>
              <a:t>kan</a:t>
            </a:r>
            <a:r>
              <a:rPr lang="en-US" sz="1800" dirty="0"/>
              <a:t> </a:t>
            </a:r>
            <a:r>
              <a:rPr lang="en-US" sz="1800" dirty="0" err="1"/>
              <a:t>vinden</a:t>
            </a:r>
            <a:r>
              <a:rPr lang="en-US" sz="1800" dirty="0"/>
              <a:t> op </a:t>
            </a:r>
            <a:r>
              <a:rPr lang="en-US" sz="1800" dirty="0" err="1"/>
              <a:t>een</a:t>
            </a:r>
            <a:r>
              <a:rPr lang="en-US" sz="1800" dirty="0"/>
              <a:t> </a:t>
            </a:r>
            <a:r>
              <a:rPr lang="en-US" sz="1800" dirty="0" err="1"/>
              <a:t>afwijking</a:t>
            </a:r>
            <a:r>
              <a:rPr lang="en-US" sz="1800" dirty="0"/>
              <a:t> of </a:t>
            </a:r>
            <a:r>
              <a:rPr lang="en-US" sz="1800" dirty="0" err="1"/>
              <a:t>wanneer</a:t>
            </a:r>
            <a:r>
              <a:rPr lang="en-US" sz="1800" dirty="0"/>
              <a:t> </a:t>
            </a:r>
            <a:r>
              <a:rPr lang="en-US" sz="1800" dirty="0" err="1"/>
              <a:t>een</a:t>
            </a:r>
            <a:r>
              <a:rPr lang="en-US" sz="1800" dirty="0"/>
              <a:t> </a:t>
            </a:r>
            <a:r>
              <a:rPr lang="en-US" sz="1800" dirty="0" err="1"/>
              <a:t>correctie</a:t>
            </a:r>
            <a:r>
              <a:rPr lang="en-US" sz="1800" dirty="0"/>
              <a:t> </a:t>
            </a:r>
            <a:r>
              <a:rPr lang="en-US" sz="1800" dirty="0" err="1"/>
              <a:t>niet</a:t>
            </a:r>
            <a:r>
              <a:rPr lang="en-US" sz="1800" dirty="0"/>
              <a:t> </a:t>
            </a:r>
            <a:r>
              <a:rPr lang="en-US" sz="1800" dirty="0" err="1"/>
              <a:t>hoeft</a:t>
            </a:r>
            <a:r>
              <a:rPr lang="en-US" sz="1800" dirty="0"/>
              <a:t> / </a:t>
            </a:r>
            <a:r>
              <a:rPr lang="en-US" sz="1800" dirty="0" err="1"/>
              <a:t>wenselijk</a:t>
            </a:r>
            <a:r>
              <a:rPr lang="en-US" sz="1800" dirty="0"/>
              <a:t> is</a:t>
            </a:r>
            <a:endParaRPr lang="nl-NL" sz="1800" dirty="0"/>
          </a:p>
          <a:p>
            <a:r>
              <a:rPr lang="nl-NL" sz="1800" dirty="0"/>
              <a:t>Verstoring van het proces zowel voor Opdrachtgever, maar zeker ook voor Opdrachtnemer: wenselijk zo min mogelijk </a:t>
            </a:r>
            <a:r>
              <a:rPr lang="nl-NL" sz="1800" dirty="0" err="1"/>
              <a:t>VTW’s</a:t>
            </a:r>
            <a:endParaRPr lang="nl-NL" sz="1800" dirty="0"/>
          </a:p>
          <a:p>
            <a:r>
              <a:rPr lang="nl-NL" sz="1800" dirty="0"/>
              <a:t>Eerst overeenstemming over consequenties (o.a. kwaliteit, tijd en geld) van een VTW, dan pas doorvoeren</a:t>
            </a:r>
          </a:p>
          <a:p>
            <a:endParaRPr lang="nl-NL" sz="2048" dirty="0"/>
          </a:p>
        </p:txBody>
      </p:sp>
    </p:spTree>
    <p:extLst>
      <p:ext uri="{BB962C8B-B14F-4D97-AF65-F5344CB8AC3E}">
        <p14:creationId xmlns:p14="http://schemas.microsoft.com/office/powerpoint/2010/main" val="1888532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a:xfrm>
            <a:off x="6402149" y="3007711"/>
            <a:ext cx="5902960" cy="1818813"/>
          </a:xfrm>
        </p:spPr>
        <p:txBody>
          <a:bodyPr>
            <a:normAutofit/>
          </a:bodyPr>
          <a:lstStyle/>
          <a:p>
            <a:r>
              <a:rPr lang="nl-NL" sz="3200" dirty="0"/>
              <a:t>Vragen?</a:t>
            </a:r>
            <a:br>
              <a:rPr lang="nl-NL" sz="3200" dirty="0"/>
            </a:br>
            <a:br>
              <a:rPr lang="nl-NL" sz="3200" dirty="0"/>
            </a:br>
            <a:endParaRPr lang="nl-NL" sz="2400" dirty="0">
              <a:solidFill>
                <a:schemeClr val="tx1"/>
              </a:solidFill>
            </a:endParaRPr>
          </a:p>
        </p:txBody>
      </p:sp>
      <p:pic>
        <p:nvPicPr>
          <p:cNvPr id="6" name="Tijdelijke aanduiding voor afbeelding 4" descr="Afbeelding met lucht, buiten, gras, gebouw&#10;&#10;Automatisch gegenereerde beschrijving">
            <a:extLst>
              <a:ext uri="{FF2B5EF4-FFF2-40B4-BE49-F238E27FC236}">
                <a16:creationId xmlns:a16="http://schemas.microsoft.com/office/drawing/2014/main" id="{D58745D0-5C55-4C0D-82FD-DBCF5F82AAE4}"/>
              </a:ext>
            </a:extLst>
          </p:cNvPr>
          <p:cNvPicPr>
            <a:picLocks noGrp="1" noChangeAspect="1"/>
          </p:cNvPicPr>
          <p:nvPr>
            <p:ph type="pic" sz="quarter" idx="22"/>
          </p:nvPr>
        </p:nvPicPr>
        <p:blipFill>
          <a:blip r:embed="rId3">
            <a:extLst>
              <a:ext uri="{28A0092B-C50C-407E-A947-70E740481C1C}">
                <a14:useLocalDpi xmlns:a14="http://schemas.microsoft.com/office/drawing/2010/main" val="0"/>
              </a:ext>
            </a:extLst>
          </a:blip>
          <a:srcRect l="22938" r="22938"/>
          <a:stretch>
            <a:fillRect/>
          </a:stretch>
        </p:blipFill>
        <p:spPr>
          <a:xfrm>
            <a:off x="-3175" y="0"/>
            <a:ext cx="6099175" cy="6858000"/>
          </a:xfrm>
        </p:spPr>
      </p:pic>
    </p:spTree>
    <p:extLst>
      <p:ext uri="{BB962C8B-B14F-4D97-AF65-F5344CB8AC3E}">
        <p14:creationId xmlns:p14="http://schemas.microsoft.com/office/powerpoint/2010/main" val="40575307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a:xfrm>
            <a:off x="6568739" y="3112886"/>
            <a:ext cx="5902960" cy="1448545"/>
          </a:xfrm>
        </p:spPr>
        <p:txBody>
          <a:bodyPr>
            <a:normAutofit/>
          </a:bodyPr>
          <a:lstStyle/>
          <a:p>
            <a:r>
              <a:rPr lang="nl-NL" sz="3200" dirty="0"/>
              <a:t>Wijze van aanbesteden</a:t>
            </a:r>
          </a:p>
        </p:txBody>
      </p:sp>
      <p:pic>
        <p:nvPicPr>
          <p:cNvPr id="7" name="Tijdelijke aanduiding voor afbeelding 6" descr="Afbeelding met illustratie&#10;&#10;Automatisch gegenereerde beschrijving">
            <a:extLst>
              <a:ext uri="{FF2B5EF4-FFF2-40B4-BE49-F238E27FC236}">
                <a16:creationId xmlns:a16="http://schemas.microsoft.com/office/drawing/2014/main" id="{4D3DCE83-6737-42E1-A0FC-2ACDC0AC4E16}"/>
              </a:ext>
            </a:extLst>
          </p:cNvPr>
          <p:cNvPicPr>
            <a:picLocks noGrp="1" noChangeAspect="1"/>
          </p:cNvPicPr>
          <p:nvPr>
            <p:ph type="pic" sz="quarter" idx="22"/>
          </p:nvPr>
        </p:nvPicPr>
        <p:blipFill>
          <a:blip r:embed="rId3">
            <a:extLst>
              <a:ext uri="{28A0092B-C50C-407E-A947-70E740481C1C}">
                <a14:useLocalDpi xmlns:a14="http://schemas.microsoft.com/office/drawing/2010/main" val="0"/>
              </a:ext>
            </a:extLst>
          </a:blip>
          <a:srcRect l="28716" r="28716"/>
          <a:stretch>
            <a:fillRect/>
          </a:stretch>
        </p:blipFill>
        <p:spPr/>
      </p:pic>
    </p:spTree>
    <p:extLst>
      <p:ext uri="{BB962C8B-B14F-4D97-AF65-F5344CB8AC3E}">
        <p14:creationId xmlns:p14="http://schemas.microsoft.com/office/powerpoint/2010/main" val="3451183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A1BF5C04-B692-49D1-A91A-FB77BDF2C9F2}"/>
              </a:ext>
            </a:extLst>
          </p:cNvPr>
          <p:cNvPicPr>
            <a:picLocks noChangeAspect="1"/>
          </p:cNvPicPr>
          <p:nvPr/>
        </p:nvPicPr>
        <p:blipFill>
          <a:blip r:embed="rId3"/>
          <a:stretch>
            <a:fillRect/>
          </a:stretch>
        </p:blipFill>
        <p:spPr>
          <a:xfrm>
            <a:off x="3756211" y="1946013"/>
            <a:ext cx="4679577" cy="4152452"/>
          </a:xfrm>
          <a:prstGeom prst="rect">
            <a:avLst/>
          </a:prstGeom>
        </p:spPr>
      </p:pic>
      <p:sp>
        <p:nvSpPr>
          <p:cNvPr id="14" name="Tekstvak 13"/>
          <p:cNvSpPr txBox="1"/>
          <p:nvPr/>
        </p:nvSpPr>
        <p:spPr>
          <a:xfrm>
            <a:off x="4404004" y="1524097"/>
            <a:ext cx="8178800" cy="502766"/>
          </a:xfrm>
          <a:prstGeom prst="rect">
            <a:avLst/>
          </a:prstGeom>
          <a:noFill/>
        </p:spPr>
        <p:txBody>
          <a:bodyPr wrap="square" rtlCol="0">
            <a:spAutoFit/>
          </a:bodyPr>
          <a:lstStyle/>
          <a:p>
            <a:r>
              <a:rPr lang="nl-NL" sz="2667" dirty="0">
                <a:latin typeface="Verdana" panose="020B0604030504040204" pitchFamily="34" charset="0"/>
                <a:ea typeface="Verdana" panose="020B0604030504040204" pitchFamily="34" charset="0"/>
              </a:rPr>
              <a:t>Uitsluitingsgronden</a:t>
            </a:r>
            <a:r>
              <a:rPr lang="nl-NL" sz="1867" dirty="0">
                <a:latin typeface="Verdana" panose="020B0604030504040204" pitchFamily="34" charset="0"/>
                <a:ea typeface="Verdana" panose="020B0604030504040204" pitchFamily="34" charset="0"/>
              </a:rPr>
              <a:t>  </a:t>
            </a:r>
          </a:p>
        </p:txBody>
      </p:sp>
      <p:sp>
        <p:nvSpPr>
          <p:cNvPr id="15" name="Tekstvak 14"/>
          <p:cNvSpPr txBox="1"/>
          <p:nvPr/>
        </p:nvSpPr>
        <p:spPr>
          <a:xfrm>
            <a:off x="797204" y="3783724"/>
            <a:ext cx="3606800" cy="502766"/>
          </a:xfrm>
          <a:prstGeom prst="rect">
            <a:avLst/>
          </a:prstGeom>
          <a:noFill/>
        </p:spPr>
        <p:txBody>
          <a:bodyPr wrap="square" rtlCol="0">
            <a:spAutoFit/>
          </a:bodyPr>
          <a:lstStyle/>
          <a:p>
            <a:r>
              <a:rPr lang="nl-NL" sz="2667" dirty="0">
                <a:latin typeface="Verdana" panose="020B0604030504040204" pitchFamily="34" charset="0"/>
                <a:ea typeface="Verdana" panose="020B0604030504040204" pitchFamily="34" charset="0"/>
              </a:rPr>
              <a:t>Gunningscriteria</a:t>
            </a:r>
            <a:r>
              <a:rPr lang="nl-NL" sz="1867" b="1" dirty="0">
                <a:latin typeface="Verdana" panose="020B0604030504040204" pitchFamily="34" charset="0"/>
                <a:ea typeface="Verdana" panose="020B0604030504040204" pitchFamily="34" charset="0"/>
              </a:rPr>
              <a:t>  </a:t>
            </a:r>
          </a:p>
        </p:txBody>
      </p:sp>
      <p:sp>
        <p:nvSpPr>
          <p:cNvPr id="16" name="Tekstvak 15"/>
          <p:cNvSpPr txBox="1"/>
          <p:nvPr/>
        </p:nvSpPr>
        <p:spPr>
          <a:xfrm>
            <a:off x="8043027" y="3757420"/>
            <a:ext cx="3606800" cy="502766"/>
          </a:xfrm>
          <a:prstGeom prst="rect">
            <a:avLst/>
          </a:prstGeom>
          <a:noFill/>
        </p:spPr>
        <p:txBody>
          <a:bodyPr wrap="square" rtlCol="0">
            <a:spAutoFit/>
          </a:bodyPr>
          <a:lstStyle/>
          <a:p>
            <a:r>
              <a:rPr lang="nl-NL" sz="2667" dirty="0">
                <a:latin typeface="Verdana" panose="020B0604030504040204" pitchFamily="34" charset="0"/>
                <a:ea typeface="Verdana" panose="020B0604030504040204" pitchFamily="34" charset="0"/>
              </a:rPr>
              <a:t>Geschiktheidseisen</a:t>
            </a:r>
            <a:r>
              <a:rPr lang="nl-NL" sz="1867" dirty="0">
                <a:latin typeface="Verdana" panose="020B0604030504040204" pitchFamily="34" charset="0"/>
                <a:ea typeface="Verdana" panose="020B0604030504040204" pitchFamily="34" charset="0"/>
              </a:rPr>
              <a:t>  </a:t>
            </a:r>
          </a:p>
        </p:txBody>
      </p:sp>
      <p:sp>
        <p:nvSpPr>
          <p:cNvPr id="17" name="Tekstvak 16"/>
          <p:cNvSpPr txBox="1"/>
          <p:nvPr/>
        </p:nvSpPr>
        <p:spPr>
          <a:xfrm>
            <a:off x="4680219" y="5957337"/>
            <a:ext cx="3251200" cy="502766"/>
          </a:xfrm>
          <a:prstGeom prst="rect">
            <a:avLst/>
          </a:prstGeom>
          <a:noFill/>
        </p:spPr>
        <p:txBody>
          <a:bodyPr wrap="square" rtlCol="0">
            <a:spAutoFit/>
          </a:bodyPr>
          <a:lstStyle/>
          <a:p>
            <a:r>
              <a:rPr lang="nl-NL" sz="2667" dirty="0">
                <a:latin typeface="Verdana" panose="020B0604030504040204" pitchFamily="34" charset="0"/>
                <a:ea typeface="Verdana" panose="020B0604030504040204" pitchFamily="34" charset="0"/>
              </a:rPr>
              <a:t>Selectiecriteria</a:t>
            </a:r>
            <a:r>
              <a:rPr lang="nl-NL" sz="1867" dirty="0">
                <a:latin typeface="Verdana" panose="020B0604030504040204" pitchFamily="34" charset="0"/>
                <a:ea typeface="Verdana" panose="020B0604030504040204" pitchFamily="34" charset="0"/>
              </a:rPr>
              <a:t>  </a:t>
            </a:r>
          </a:p>
        </p:txBody>
      </p:sp>
      <p:sp>
        <p:nvSpPr>
          <p:cNvPr id="19" name="object 36"/>
          <p:cNvSpPr txBox="1"/>
          <p:nvPr/>
        </p:nvSpPr>
        <p:spPr>
          <a:xfrm>
            <a:off x="5942404" y="2404743"/>
            <a:ext cx="239607" cy="410433"/>
          </a:xfrm>
          <a:prstGeom prst="rect">
            <a:avLst/>
          </a:prstGeom>
        </p:spPr>
        <p:txBody>
          <a:bodyPr vert="horz" wrap="square" lIns="0" tIns="0" rIns="0" bIns="0" rtlCol="0">
            <a:spAutoFit/>
          </a:bodyPr>
          <a:lstStyle/>
          <a:p>
            <a:pPr marL="8467" defTabSz="609630">
              <a:defRPr/>
            </a:pPr>
            <a:r>
              <a:rPr lang="nl-NL" sz="2667" b="1" spc="383" dirty="0">
                <a:latin typeface="Verdana"/>
                <a:cs typeface="Verdana"/>
              </a:rPr>
              <a:t>1</a:t>
            </a:r>
            <a:endParaRPr sz="2000" b="1" dirty="0">
              <a:latin typeface="Verdana"/>
              <a:cs typeface="Verdana"/>
            </a:endParaRPr>
          </a:p>
        </p:txBody>
      </p:sp>
      <p:sp>
        <p:nvSpPr>
          <p:cNvPr id="21" name="object 36"/>
          <p:cNvSpPr txBox="1"/>
          <p:nvPr/>
        </p:nvSpPr>
        <p:spPr>
          <a:xfrm>
            <a:off x="7263204" y="3865142"/>
            <a:ext cx="239607" cy="410433"/>
          </a:xfrm>
          <a:prstGeom prst="rect">
            <a:avLst/>
          </a:prstGeom>
        </p:spPr>
        <p:txBody>
          <a:bodyPr vert="horz" wrap="square" lIns="0" tIns="0" rIns="0" bIns="0" rtlCol="0">
            <a:spAutoFit/>
          </a:bodyPr>
          <a:lstStyle/>
          <a:p>
            <a:pPr marL="8467" defTabSz="609630">
              <a:defRPr/>
            </a:pPr>
            <a:r>
              <a:rPr lang="nl-NL" sz="2667" b="1" spc="383" dirty="0">
                <a:latin typeface="Verdana"/>
                <a:cs typeface="Verdana"/>
              </a:rPr>
              <a:t>2</a:t>
            </a:r>
            <a:endParaRPr sz="2000" b="1" dirty="0">
              <a:latin typeface="Verdana"/>
              <a:cs typeface="Verdana"/>
            </a:endParaRPr>
          </a:p>
        </p:txBody>
      </p:sp>
      <p:sp>
        <p:nvSpPr>
          <p:cNvPr id="23" name="object 36"/>
          <p:cNvSpPr txBox="1"/>
          <p:nvPr/>
        </p:nvSpPr>
        <p:spPr>
          <a:xfrm>
            <a:off x="5942404" y="5168551"/>
            <a:ext cx="239607" cy="410433"/>
          </a:xfrm>
          <a:prstGeom prst="rect">
            <a:avLst/>
          </a:prstGeom>
        </p:spPr>
        <p:txBody>
          <a:bodyPr vert="horz" wrap="square" lIns="0" tIns="0" rIns="0" bIns="0" rtlCol="0">
            <a:spAutoFit/>
          </a:bodyPr>
          <a:lstStyle/>
          <a:p>
            <a:pPr marL="8467" defTabSz="609630">
              <a:defRPr/>
            </a:pPr>
            <a:r>
              <a:rPr lang="nl-NL" sz="2667" b="1" spc="383" dirty="0">
                <a:latin typeface="Verdana"/>
                <a:cs typeface="Verdana"/>
              </a:rPr>
              <a:t>3</a:t>
            </a:r>
            <a:endParaRPr sz="2000" b="1" dirty="0">
              <a:latin typeface="Verdana"/>
              <a:cs typeface="Verdana"/>
            </a:endParaRPr>
          </a:p>
        </p:txBody>
      </p:sp>
      <p:sp>
        <p:nvSpPr>
          <p:cNvPr id="24" name="object 36"/>
          <p:cNvSpPr txBox="1"/>
          <p:nvPr/>
        </p:nvSpPr>
        <p:spPr>
          <a:xfrm>
            <a:off x="4560416" y="3803587"/>
            <a:ext cx="239607" cy="410433"/>
          </a:xfrm>
          <a:prstGeom prst="rect">
            <a:avLst/>
          </a:prstGeom>
        </p:spPr>
        <p:txBody>
          <a:bodyPr vert="horz" wrap="square" lIns="0" tIns="0" rIns="0" bIns="0" rtlCol="0">
            <a:spAutoFit/>
          </a:bodyPr>
          <a:lstStyle/>
          <a:p>
            <a:pPr marL="8467" defTabSz="609630">
              <a:defRPr/>
            </a:pPr>
            <a:r>
              <a:rPr lang="nl-NL" sz="2667" b="1" spc="383" dirty="0">
                <a:latin typeface="Verdana"/>
                <a:cs typeface="Verdana"/>
              </a:rPr>
              <a:t>4</a:t>
            </a:r>
            <a:endParaRPr sz="2000" b="1" dirty="0">
              <a:latin typeface="Verdana"/>
              <a:cs typeface="Verdana"/>
            </a:endParaRPr>
          </a:p>
        </p:txBody>
      </p:sp>
      <p:sp>
        <p:nvSpPr>
          <p:cNvPr id="12" name="Titel 5">
            <a:extLst>
              <a:ext uri="{FF2B5EF4-FFF2-40B4-BE49-F238E27FC236}">
                <a16:creationId xmlns:a16="http://schemas.microsoft.com/office/drawing/2014/main" id="{FC16581B-2703-446A-9CB5-4E61C09322B6}"/>
              </a:ext>
            </a:extLst>
          </p:cNvPr>
          <p:cNvSpPr txBox="1">
            <a:spLocks/>
          </p:cNvSpPr>
          <p:nvPr/>
        </p:nvSpPr>
        <p:spPr>
          <a:xfrm>
            <a:off x="867695" y="759535"/>
            <a:ext cx="9222978" cy="949823"/>
          </a:xfrm>
          <a:prstGeom prst="rect">
            <a:avLst/>
          </a:prstGeom>
        </p:spPr>
        <p:txBody>
          <a:bodyPr>
            <a:noAutofit/>
          </a:bodyPr>
          <a:lstStyle>
            <a:lvl1pPr algn="l" defTabSz="914400" rtl="0" eaLnBrk="1" latinLnBrk="0" hangingPunct="1">
              <a:lnSpc>
                <a:spcPct val="90000"/>
              </a:lnSpc>
              <a:spcBef>
                <a:spcPct val="0"/>
              </a:spcBef>
              <a:buNone/>
              <a:defRPr sz="3600" b="0" kern="1200" baseline="0">
                <a:solidFill>
                  <a:srgbClr val="EFA724"/>
                </a:solidFill>
                <a:latin typeface="+mj-lt"/>
                <a:ea typeface="+mj-ea"/>
                <a:cs typeface="+mj-cs"/>
              </a:defRPr>
            </a:lvl1pPr>
          </a:lstStyle>
          <a:p>
            <a:r>
              <a:rPr lang="nl-NL" sz="3200" dirty="0"/>
              <a:t>Elementen in aanbestedingsproces</a:t>
            </a:r>
            <a:br>
              <a:rPr lang="nl-NL" sz="3200" dirty="0"/>
            </a:br>
            <a:br>
              <a:rPr lang="nl-NL" sz="3200" dirty="0"/>
            </a:br>
            <a:br>
              <a:rPr lang="nl-NL" sz="3200" dirty="0"/>
            </a:br>
            <a:endParaRPr lang="nl-NL" sz="3200" dirty="0"/>
          </a:p>
        </p:txBody>
      </p:sp>
    </p:spTree>
    <p:extLst>
      <p:ext uri="{BB962C8B-B14F-4D97-AF65-F5344CB8AC3E}">
        <p14:creationId xmlns:p14="http://schemas.microsoft.com/office/powerpoint/2010/main" val="35549823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p:cNvPicPr>
            <a:picLocks noChangeAspect="1"/>
          </p:cNvPicPr>
          <p:nvPr/>
        </p:nvPicPr>
        <p:blipFill>
          <a:blip r:embed="rId3"/>
          <a:stretch>
            <a:fillRect/>
          </a:stretch>
        </p:blipFill>
        <p:spPr>
          <a:xfrm>
            <a:off x="609600" y="533400"/>
            <a:ext cx="4727575" cy="5541223"/>
          </a:xfrm>
          <a:prstGeom prst="rect">
            <a:avLst/>
          </a:prstGeom>
        </p:spPr>
      </p:pic>
      <p:sp>
        <p:nvSpPr>
          <p:cNvPr id="5" name="Rechthoek 4"/>
          <p:cNvSpPr/>
          <p:nvPr/>
        </p:nvSpPr>
        <p:spPr>
          <a:xfrm>
            <a:off x="863600" y="838200"/>
            <a:ext cx="2743200" cy="660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a:p>
        </p:txBody>
      </p:sp>
      <p:sp>
        <p:nvSpPr>
          <p:cNvPr id="6" name="Rechthoek 5"/>
          <p:cNvSpPr/>
          <p:nvPr/>
        </p:nvSpPr>
        <p:spPr>
          <a:xfrm>
            <a:off x="879231" y="2973811"/>
            <a:ext cx="2743200" cy="9631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a:p>
        </p:txBody>
      </p:sp>
      <p:sp>
        <p:nvSpPr>
          <p:cNvPr id="7" name="Rechthoek 6"/>
          <p:cNvSpPr/>
          <p:nvPr/>
        </p:nvSpPr>
        <p:spPr>
          <a:xfrm>
            <a:off x="894861" y="3937000"/>
            <a:ext cx="1035539" cy="8128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a:p>
        </p:txBody>
      </p:sp>
      <p:sp>
        <p:nvSpPr>
          <p:cNvPr id="8" name="Rechthoek 7"/>
          <p:cNvSpPr/>
          <p:nvPr/>
        </p:nvSpPr>
        <p:spPr>
          <a:xfrm>
            <a:off x="2031633" y="4446956"/>
            <a:ext cx="1575167" cy="4044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a:p>
        </p:txBody>
      </p:sp>
      <p:sp>
        <p:nvSpPr>
          <p:cNvPr id="9" name="Tekstvak 8"/>
          <p:cNvSpPr txBox="1"/>
          <p:nvPr/>
        </p:nvSpPr>
        <p:spPr>
          <a:xfrm>
            <a:off x="863600" y="990600"/>
            <a:ext cx="2895600" cy="379656"/>
          </a:xfrm>
          <a:prstGeom prst="rect">
            <a:avLst/>
          </a:prstGeom>
          <a:noFill/>
        </p:spPr>
        <p:txBody>
          <a:bodyPr wrap="square" rtlCol="0">
            <a:spAutoFit/>
          </a:bodyPr>
          <a:lstStyle/>
          <a:p>
            <a:pPr algn="ctr"/>
            <a:r>
              <a:rPr lang="nl-NL" sz="1867" b="1" dirty="0">
                <a:latin typeface="Verdana" panose="020B0604030504040204" pitchFamily="34" charset="0"/>
                <a:ea typeface="Verdana" panose="020B0604030504040204" pitchFamily="34" charset="0"/>
              </a:rPr>
              <a:t>Aanmelding</a:t>
            </a:r>
            <a:r>
              <a:rPr lang="nl-NL" sz="1200" dirty="0"/>
              <a:t> </a:t>
            </a:r>
          </a:p>
        </p:txBody>
      </p:sp>
      <p:sp>
        <p:nvSpPr>
          <p:cNvPr id="17" name="Stroomdiagram: Verbindingslijn 16"/>
          <p:cNvSpPr/>
          <p:nvPr/>
        </p:nvSpPr>
        <p:spPr>
          <a:xfrm>
            <a:off x="5989317" y="771247"/>
            <a:ext cx="863600" cy="863600"/>
          </a:xfrm>
          <a:prstGeom prst="flowChartConnector">
            <a:avLst/>
          </a:prstGeom>
          <a:solidFill>
            <a:srgbClr val="E043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a:p>
        </p:txBody>
      </p:sp>
      <p:sp>
        <p:nvSpPr>
          <p:cNvPr id="18" name="Stroomdiagram: Verbindingslijn 17"/>
          <p:cNvSpPr/>
          <p:nvPr/>
        </p:nvSpPr>
        <p:spPr>
          <a:xfrm>
            <a:off x="6022277" y="3042540"/>
            <a:ext cx="863600" cy="863600"/>
          </a:xfrm>
          <a:prstGeom prst="flowChartConnector">
            <a:avLst/>
          </a:prstGeom>
          <a:solidFill>
            <a:srgbClr val="54A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a:p>
        </p:txBody>
      </p:sp>
      <p:sp>
        <p:nvSpPr>
          <p:cNvPr id="19" name="Stroomdiagram: Verbindingslijn 18"/>
          <p:cNvSpPr/>
          <p:nvPr/>
        </p:nvSpPr>
        <p:spPr>
          <a:xfrm>
            <a:off x="6022277" y="4926615"/>
            <a:ext cx="863600" cy="863600"/>
          </a:xfrm>
          <a:prstGeom prst="flowChartConnector">
            <a:avLst/>
          </a:prstGeom>
          <a:solidFill>
            <a:srgbClr val="ED5E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a:p>
        </p:txBody>
      </p:sp>
      <p:sp>
        <p:nvSpPr>
          <p:cNvPr id="20" name="object 36"/>
          <p:cNvSpPr txBox="1"/>
          <p:nvPr/>
        </p:nvSpPr>
        <p:spPr>
          <a:xfrm>
            <a:off x="6301314" y="991947"/>
            <a:ext cx="239607" cy="410433"/>
          </a:xfrm>
          <a:prstGeom prst="rect">
            <a:avLst/>
          </a:prstGeom>
        </p:spPr>
        <p:txBody>
          <a:bodyPr vert="horz" wrap="square" lIns="0" tIns="0" rIns="0" bIns="0" rtlCol="0">
            <a:spAutoFit/>
          </a:bodyPr>
          <a:lstStyle/>
          <a:p>
            <a:pPr marL="8467" defTabSz="609630">
              <a:defRPr/>
            </a:pPr>
            <a:r>
              <a:rPr lang="nl-NL" sz="2667" b="1" spc="383" dirty="0">
                <a:latin typeface="Verdana"/>
                <a:cs typeface="Verdana"/>
              </a:rPr>
              <a:t>1</a:t>
            </a:r>
            <a:endParaRPr sz="2000" b="1" dirty="0">
              <a:latin typeface="Verdana"/>
              <a:cs typeface="Verdana"/>
            </a:endParaRPr>
          </a:p>
        </p:txBody>
      </p:sp>
      <p:sp>
        <p:nvSpPr>
          <p:cNvPr id="21" name="object 36"/>
          <p:cNvSpPr txBox="1"/>
          <p:nvPr/>
        </p:nvSpPr>
        <p:spPr>
          <a:xfrm>
            <a:off x="6301313" y="3207502"/>
            <a:ext cx="239607" cy="410433"/>
          </a:xfrm>
          <a:prstGeom prst="rect">
            <a:avLst/>
          </a:prstGeom>
        </p:spPr>
        <p:txBody>
          <a:bodyPr vert="horz" wrap="square" lIns="0" tIns="0" rIns="0" bIns="0" rtlCol="0">
            <a:spAutoFit/>
          </a:bodyPr>
          <a:lstStyle/>
          <a:p>
            <a:pPr marL="8467" defTabSz="609630">
              <a:defRPr/>
            </a:pPr>
            <a:r>
              <a:rPr lang="nl-NL" sz="2667" b="1" spc="383" dirty="0">
                <a:latin typeface="Verdana"/>
                <a:cs typeface="Verdana"/>
              </a:rPr>
              <a:t>2</a:t>
            </a:r>
            <a:endParaRPr sz="2000" b="1" dirty="0">
              <a:latin typeface="Verdana"/>
              <a:cs typeface="Verdana"/>
            </a:endParaRPr>
          </a:p>
        </p:txBody>
      </p:sp>
      <p:sp>
        <p:nvSpPr>
          <p:cNvPr id="22" name="object 36"/>
          <p:cNvSpPr txBox="1"/>
          <p:nvPr/>
        </p:nvSpPr>
        <p:spPr>
          <a:xfrm>
            <a:off x="6324317" y="5166793"/>
            <a:ext cx="239607" cy="410433"/>
          </a:xfrm>
          <a:prstGeom prst="rect">
            <a:avLst/>
          </a:prstGeom>
        </p:spPr>
        <p:txBody>
          <a:bodyPr vert="horz" wrap="square" lIns="0" tIns="0" rIns="0" bIns="0" rtlCol="0">
            <a:spAutoFit/>
          </a:bodyPr>
          <a:lstStyle/>
          <a:p>
            <a:pPr marL="8467" defTabSz="609630">
              <a:defRPr/>
            </a:pPr>
            <a:r>
              <a:rPr lang="nl-NL" sz="2667" b="1" spc="383" dirty="0">
                <a:latin typeface="Verdana"/>
                <a:cs typeface="Verdana"/>
              </a:rPr>
              <a:t>3</a:t>
            </a:r>
            <a:endParaRPr sz="2000" b="1" dirty="0">
              <a:latin typeface="Verdana"/>
              <a:cs typeface="Verdana"/>
            </a:endParaRPr>
          </a:p>
        </p:txBody>
      </p:sp>
      <p:sp>
        <p:nvSpPr>
          <p:cNvPr id="2" name="Tekstvak 1"/>
          <p:cNvSpPr txBox="1"/>
          <p:nvPr/>
        </p:nvSpPr>
        <p:spPr>
          <a:xfrm>
            <a:off x="7164914" y="958590"/>
            <a:ext cx="4485327" cy="1610762"/>
          </a:xfrm>
          <a:prstGeom prst="rect">
            <a:avLst/>
          </a:prstGeom>
          <a:noFill/>
        </p:spPr>
        <p:txBody>
          <a:bodyPr wrap="square" rtlCol="0">
            <a:spAutoFit/>
          </a:bodyPr>
          <a:lstStyle/>
          <a:p>
            <a:r>
              <a:rPr lang="nl-NL" sz="2667" dirty="0">
                <a:latin typeface="Verdana" panose="020B0604030504040204" pitchFamily="34" charset="0"/>
                <a:ea typeface="Verdana" panose="020B0604030504040204" pitchFamily="34" charset="0"/>
              </a:rPr>
              <a:t>Uitsluitingsgronden:</a:t>
            </a:r>
          </a:p>
          <a:p>
            <a:pPr marL="457200" indent="-457200">
              <a:buFont typeface="Wingdings" panose="05000000000000000000" pitchFamily="2" charset="2"/>
              <a:buChar char="Ø"/>
            </a:pPr>
            <a:r>
              <a:rPr lang="nl-NL" dirty="0">
                <a:latin typeface="Verdana" panose="020B0604030504040204" pitchFamily="34" charset="0"/>
                <a:ea typeface="Verdana" panose="020B0604030504040204" pitchFamily="34" charset="0"/>
              </a:rPr>
              <a:t>Knock-out criteria</a:t>
            </a:r>
          </a:p>
          <a:p>
            <a:pPr marL="457200" indent="-457200">
              <a:buFont typeface="Wingdings" panose="05000000000000000000" pitchFamily="2" charset="2"/>
              <a:buChar char="Ø"/>
            </a:pPr>
            <a:r>
              <a:rPr lang="nl-NL" dirty="0">
                <a:latin typeface="Verdana" panose="020B0604030504040204" pitchFamily="34" charset="0"/>
                <a:ea typeface="Verdana" panose="020B0604030504040204" pitchFamily="34" charset="0"/>
              </a:rPr>
              <a:t>Eigen verklaring</a:t>
            </a:r>
          </a:p>
          <a:p>
            <a:pPr marL="457200" indent="-457200">
              <a:buFont typeface="Wingdings" panose="05000000000000000000" pitchFamily="2" charset="2"/>
              <a:buChar char="Ø"/>
            </a:pPr>
            <a:r>
              <a:rPr lang="nl-NL" dirty="0">
                <a:latin typeface="Verdana" panose="020B0604030504040204" pitchFamily="34" charset="0"/>
                <a:ea typeface="Verdana" panose="020B0604030504040204" pitchFamily="34" charset="0"/>
              </a:rPr>
              <a:t>Gedragsverklaring aanbesteden</a:t>
            </a:r>
          </a:p>
          <a:p>
            <a:pPr marL="457200" indent="-457200">
              <a:buFont typeface="Wingdings" panose="05000000000000000000" pitchFamily="2" charset="2"/>
              <a:buChar char="Ø"/>
            </a:pPr>
            <a:r>
              <a:rPr lang="nl-NL" dirty="0">
                <a:latin typeface="Verdana" panose="020B0604030504040204" pitchFamily="34" charset="0"/>
                <a:ea typeface="Verdana" panose="020B0604030504040204" pitchFamily="34" charset="0"/>
              </a:rPr>
              <a:t>Verklaring Belastingdienst</a:t>
            </a:r>
          </a:p>
        </p:txBody>
      </p:sp>
      <p:sp>
        <p:nvSpPr>
          <p:cNvPr id="25" name="Tekstvak 24"/>
          <p:cNvSpPr txBox="1"/>
          <p:nvPr/>
        </p:nvSpPr>
        <p:spPr>
          <a:xfrm>
            <a:off x="7097073" y="3161335"/>
            <a:ext cx="4485327" cy="2431628"/>
          </a:xfrm>
          <a:prstGeom prst="rect">
            <a:avLst/>
          </a:prstGeom>
          <a:noFill/>
        </p:spPr>
        <p:txBody>
          <a:bodyPr wrap="square" rtlCol="0">
            <a:spAutoFit/>
          </a:bodyPr>
          <a:lstStyle/>
          <a:p>
            <a:r>
              <a:rPr lang="nl-NL" sz="2667" dirty="0">
                <a:latin typeface="Verdana" panose="020B0604030504040204" pitchFamily="34" charset="0"/>
                <a:ea typeface="Verdana" panose="020B0604030504040204" pitchFamily="34" charset="0"/>
              </a:rPr>
              <a:t>Geschiktheidseisen:</a:t>
            </a:r>
          </a:p>
          <a:p>
            <a:pPr marL="457200" indent="-457200">
              <a:buFont typeface="Wingdings" panose="05000000000000000000" pitchFamily="2" charset="2"/>
              <a:buChar char="Ø"/>
            </a:pPr>
            <a:r>
              <a:rPr lang="nl-NL" dirty="0">
                <a:latin typeface="Verdana" panose="020B0604030504040204" pitchFamily="34" charset="0"/>
                <a:ea typeface="Verdana" panose="020B0604030504040204" pitchFamily="34" charset="0"/>
              </a:rPr>
              <a:t>Knock-out criteria</a:t>
            </a:r>
          </a:p>
          <a:p>
            <a:pPr marL="457200" indent="-457200">
              <a:buFont typeface="Wingdings" panose="05000000000000000000" pitchFamily="2" charset="2"/>
              <a:buChar char="Ø"/>
            </a:pPr>
            <a:r>
              <a:rPr lang="nl-NL" dirty="0">
                <a:latin typeface="Verdana" panose="020B0604030504040204" pitchFamily="34" charset="0"/>
                <a:ea typeface="Verdana" panose="020B0604030504040204" pitchFamily="34" charset="0"/>
              </a:rPr>
              <a:t>Kern referentieopdrachten</a:t>
            </a:r>
          </a:p>
          <a:p>
            <a:pPr marL="457200" indent="-457200">
              <a:buFont typeface="Wingdings" panose="05000000000000000000" pitchFamily="2" charset="2"/>
              <a:buChar char="Ø"/>
            </a:pPr>
            <a:r>
              <a:rPr lang="nl-NL" dirty="0">
                <a:latin typeface="Verdana" panose="020B0604030504040204" pitchFamily="34" charset="0"/>
                <a:ea typeface="Verdana" panose="020B0604030504040204" pitchFamily="34" charset="0"/>
              </a:rPr>
              <a:t>Certificaten</a:t>
            </a:r>
          </a:p>
          <a:p>
            <a:pPr marL="457200" indent="-457200">
              <a:buFont typeface="Wingdings" panose="05000000000000000000" pitchFamily="2" charset="2"/>
              <a:buChar char="Ø"/>
            </a:pPr>
            <a:r>
              <a:rPr lang="nl-NL" dirty="0">
                <a:latin typeface="Verdana" panose="020B0604030504040204" pitchFamily="34" charset="0"/>
                <a:ea typeface="Verdana" panose="020B0604030504040204" pitchFamily="34" charset="0"/>
              </a:rPr>
              <a:t>Bewijs van financiële gezondheid</a:t>
            </a:r>
          </a:p>
          <a:p>
            <a:endParaRPr lang="nl-NL" sz="2667" dirty="0">
              <a:latin typeface="Verdana" panose="020B0604030504040204" pitchFamily="34" charset="0"/>
              <a:ea typeface="Verdana" panose="020B0604030504040204" pitchFamily="34" charset="0"/>
            </a:endParaRPr>
          </a:p>
          <a:p>
            <a:r>
              <a:rPr lang="nl-NL" sz="2667" dirty="0">
                <a:latin typeface="Verdana" panose="020B0604030504040204" pitchFamily="34" charset="0"/>
                <a:ea typeface="Verdana" panose="020B0604030504040204" pitchFamily="34" charset="0"/>
              </a:rPr>
              <a:t> </a:t>
            </a:r>
          </a:p>
        </p:txBody>
      </p:sp>
      <p:sp>
        <p:nvSpPr>
          <p:cNvPr id="26" name="Tekstvak 25"/>
          <p:cNvSpPr txBox="1"/>
          <p:nvPr/>
        </p:nvSpPr>
        <p:spPr>
          <a:xfrm>
            <a:off x="7187918" y="5107032"/>
            <a:ext cx="4605678" cy="2021194"/>
          </a:xfrm>
          <a:prstGeom prst="rect">
            <a:avLst/>
          </a:prstGeom>
          <a:noFill/>
        </p:spPr>
        <p:txBody>
          <a:bodyPr wrap="square" rtlCol="0">
            <a:spAutoFit/>
          </a:bodyPr>
          <a:lstStyle/>
          <a:p>
            <a:r>
              <a:rPr lang="nl-NL" sz="2667" dirty="0">
                <a:latin typeface="Verdana" panose="020B0604030504040204" pitchFamily="34" charset="0"/>
                <a:ea typeface="Verdana" panose="020B0604030504040204" pitchFamily="34" charset="0"/>
              </a:rPr>
              <a:t>Selectiecriteria:</a:t>
            </a:r>
          </a:p>
          <a:p>
            <a:pPr marL="457200" indent="-457200">
              <a:buFont typeface="Wingdings" panose="05000000000000000000" pitchFamily="2" charset="2"/>
              <a:buChar char="Ø"/>
            </a:pPr>
            <a:r>
              <a:rPr lang="nl-NL" dirty="0">
                <a:latin typeface="Verdana" panose="020B0604030504040204" pitchFamily="34" charset="0"/>
                <a:ea typeface="Verdana" panose="020B0604030504040204" pitchFamily="34" charset="0"/>
              </a:rPr>
              <a:t>Kwaliteitscriteria t.b.v. selecteren van de drie beste aanmeldingen</a:t>
            </a:r>
          </a:p>
          <a:p>
            <a:pPr marL="457200" indent="-457200">
              <a:buFont typeface="Wingdings" panose="05000000000000000000" pitchFamily="2" charset="2"/>
              <a:buChar char="Ø"/>
            </a:pPr>
            <a:r>
              <a:rPr lang="nl-NL" dirty="0">
                <a:latin typeface="Verdana" panose="020B0604030504040204" pitchFamily="34" charset="0"/>
                <a:ea typeface="Verdana" panose="020B0604030504040204" pitchFamily="34" charset="0"/>
              </a:rPr>
              <a:t>Aanvullende referentieopdrachten</a:t>
            </a:r>
          </a:p>
          <a:p>
            <a:pPr marL="457200" indent="-457200">
              <a:buFont typeface="Wingdings" panose="05000000000000000000" pitchFamily="2" charset="2"/>
              <a:buChar char="Ø"/>
            </a:pPr>
            <a:r>
              <a:rPr lang="nl-NL" dirty="0">
                <a:latin typeface="Verdana" panose="020B0604030504040204" pitchFamily="34" charset="0"/>
                <a:ea typeface="Verdana" panose="020B0604030504040204" pitchFamily="34" charset="0"/>
              </a:rPr>
              <a:t>Kwalitatieve beschrijvingen</a:t>
            </a:r>
          </a:p>
          <a:p>
            <a:endParaRPr lang="nl-NL" sz="2667" dirty="0">
              <a:latin typeface="Verdana" panose="020B0604030504040204" pitchFamily="34" charset="0"/>
              <a:ea typeface="Verdana" panose="020B0604030504040204" pitchFamily="34" charset="0"/>
            </a:endParaRPr>
          </a:p>
        </p:txBody>
      </p:sp>
      <p:sp>
        <p:nvSpPr>
          <p:cNvPr id="27" name="Ovaal 26"/>
          <p:cNvSpPr/>
          <p:nvPr/>
        </p:nvSpPr>
        <p:spPr>
          <a:xfrm>
            <a:off x="3581662" y="2704737"/>
            <a:ext cx="1930767" cy="3674687"/>
          </a:xfrm>
          <a:prstGeom prst="ellipse">
            <a:avLst/>
          </a:prstGeom>
          <a:noFill/>
          <a:ln w="57150">
            <a:solidFill>
              <a:srgbClr val="E043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a:p>
        </p:txBody>
      </p:sp>
    </p:spTree>
    <p:extLst>
      <p:ext uri="{BB962C8B-B14F-4D97-AF65-F5344CB8AC3E}">
        <p14:creationId xmlns:p14="http://schemas.microsoft.com/office/powerpoint/2010/main" val="204244141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Afbeelding 9"/>
          <p:cNvPicPr>
            <a:picLocks noChangeAspect="1"/>
          </p:cNvPicPr>
          <p:nvPr/>
        </p:nvPicPr>
        <p:blipFill>
          <a:blip r:embed="rId3">
            <a:extLst>
              <a:ext uri="{BEBA8EAE-BF5A-486C-A8C5-ECC9F3942E4B}">
                <a14:imgProps xmlns:a14="http://schemas.microsoft.com/office/drawing/2010/main">
                  <a14:imgLayer r:embed="rId4">
                    <a14:imgEffect>
                      <a14:backgroundRemoval t="3038" b="89620" l="297" r="89911">
                        <a14:foregroundMark x1="15727" y1="23291" x2="15727" y2="23291"/>
                        <a14:foregroundMark x1="20178" y1="12405" x2="20178" y2="12405"/>
                        <a14:foregroundMark x1="88427" y1="48354" x2="88427" y2="48354"/>
                        <a14:foregroundMark x1="88724" y1="47089" x2="64985" y2="47089"/>
                        <a14:foregroundMark x1="68249" y1="17215" x2="68249" y2="17215"/>
                        <a14:foregroundMark x1="68249" y1="13924" x2="68249" y2="13924"/>
                        <a14:foregroundMark x1="68546" y1="27848" x2="68546" y2="27848"/>
                        <a14:foregroundMark x1="69139" y1="35190" x2="69139" y2="35190"/>
                        <a14:foregroundMark x1="67953" y1="46582" x2="68249" y2="3797"/>
                        <a14:foregroundMark x1="3264" y1="78481" x2="35015" y2="88101"/>
                        <a14:foregroundMark x1="17804" y1="88101" x2="297" y2="83291"/>
                        <a14:foregroundMark x1="23145" y1="86582" x2="64985" y2="85570"/>
                        <a14:foregroundMark x1="65579" y1="84810" x2="70030" y2="73165"/>
                        <a14:foregroundMark x1="27893" y1="36709" x2="7715" y2="19747"/>
                        <a14:foregroundMark x1="16024" y1="11139" x2="20772" y2="11899"/>
                        <a14:backgroundMark x1="86350" y1="60253" x2="86350" y2="60253"/>
                        <a14:backgroundMark x1="86350" y1="48101" x2="86350" y2="48101"/>
                        <a14:backgroundMark x1="93769" y1="61013" x2="93769" y2="61013"/>
                        <a14:backgroundMark x1="95549" y1="70380" x2="95549" y2="70380"/>
                        <a14:backgroundMark x1="76261" y1="68608" x2="76261" y2="68608"/>
                        <a14:backgroundMark x1="84570" y1="81519" x2="84570" y2="81519"/>
                        <a14:backgroundMark x1="76558" y1="96456" x2="76558" y2="96456"/>
                        <a14:backgroundMark x1="15727" y1="65570" x2="15727" y2="65570"/>
                        <a14:backgroundMark x1="22255" y1="65063" x2="22255" y2="65063"/>
                        <a14:backgroundMark x1="17211" y1="63291" x2="17211" y2="63291"/>
                        <a14:backgroundMark x1="88724" y1="49367" x2="88724" y2="49367"/>
                        <a14:backgroundMark x1="87240" y1="52911" x2="87240" y2="52911"/>
                        <a14:backgroundMark x1="58457" y1="65063" x2="58457" y2="65063"/>
                        <a14:backgroundMark x1="51039" y1="64810" x2="51039" y2="64810"/>
                        <a14:backgroundMark x1="47181" y1="63291" x2="47181" y2="63291"/>
                        <a14:backgroundMark x1="41840" y1="62532" x2="41840" y2="62532"/>
                        <a14:backgroundMark x1="42433" y1="73671" x2="42433" y2="73671"/>
                        <a14:backgroundMark x1="49852" y1="73671" x2="49852" y2="73671"/>
                        <a14:backgroundMark x1="54599" y1="74177" x2="54599" y2="74177"/>
                        <a14:backgroundMark x1="56083" y1="76203" x2="56083" y2="76203"/>
                      </a14:backgroundRemoval>
                    </a14:imgEffect>
                  </a14:imgLayer>
                </a14:imgProps>
              </a:ext>
            </a:extLst>
          </a:blip>
          <a:stretch>
            <a:fillRect/>
          </a:stretch>
        </p:blipFill>
        <p:spPr>
          <a:xfrm>
            <a:off x="1016000" y="736600"/>
            <a:ext cx="4727575" cy="5541223"/>
          </a:xfrm>
          <a:prstGeom prst="rect">
            <a:avLst/>
          </a:prstGeom>
        </p:spPr>
      </p:pic>
      <p:sp>
        <p:nvSpPr>
          <p:cNvPr id="11" name="Rechthoek 10"/>
          <p:cNvSpPr/>
          <p:nvPr/>
        </p:nvSpPr>
        <p:spPr>
          <a:xfrm>
            <a:off x="1396604" y="1090169"/>
            <a:ext cx="2743200" cy="660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a:p>
        </p:txBody>
      </p:sp>
      <p:sp>
        <p:nvSpPr>
          <p:cNvPr id="12" name="Rechthoek 11"/>
          <p:cNvSpPr/>
          <p:nvPr/>
        </p:nvSpPr>
        <p:spPr>
          <a:xfrm>
            <a:off x="1412235" y="3072376"/>
            <a:ext cx="2743200" cy="11165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a:p>
        </p:txBody>
      </p:sp>
      <p:sp>
        <p:nvSpPr>
          <p:cNvPr id="13" name="Rechthoek 12"/>
          <p:cNvSpPr/>
          <p:nvPr/>
        </p:nvSpPr>
        <p:spPr>
          <a:xfrm>
            <a:off x="1225849" y="4189448"/>
            <a:ext cx="2984712" cy="8128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a:p>
        </p:txBody>
      </p:sp>
      <p:sp>
        <p:nvSpPr>
          <p:cNvPr id="14" name="Rechthoek 13"/>
          <p:cNvSpPr/>
          <p:nvPr/>
        </p:nvSpPr>
        <p:spPr>
          <a:xfrm>
            <a:off x="2564637" y="4698925"/>
            <a:ext cx="1575167" cy="4044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a:p>
        </p:txBody>
      </p:sp>
      <p:sp>
        <p:nvSpPr>
          <p:cNvPr id="15" name="Tekstvak 14"/>
          <p:cNvSpPr txBox="1"/>
          <p:nvPr/>
        </p:nvSpPr>
        <p:spPr>
          <a:xfrm>
            <a:off x="1396604" y="1242569"/>
            <a:ext cx="2895600" cy="379656"/>
          </a:xfrm>
          <a:prstGeom prst="rect">
            <a:avLst/>
          </a:prstGeom>
          <a:noFill/>
        </p:spPr>
        <p:txBody>
          <a:bodyPr wrap="square" rtlCol="0">
            <a:spAutoFit/>
          </a:bodyPr>
          <a:lstStyle/>
          <a:p>
            <a:pPr algn="ctr"/>
            <a:r>
              <a:rPr lang="nl-NL" sz="1867" b="1" dirty="0">
                <a:latin typeface="Verdana" panose="020B0604030504040204" pitchFamily="34" charset="0"/>
                <a:ea typeface="Verdana" panose="020B0604030504040204" pitchFamily="34" charset="0"/>
              </a:rPr>
              <a:t>INSCHRIJVING</a:t>
            </a:r>
            <a:r>
              <a:rPr lang="nl-NL" sz="1200" dirty="0"/>
              <a:t> </a:t>
            </a:r>
          </a:p>
        </p:txBody>
      </p:sp>
      <p:sp>
        <p:nvSpPr>
          <p:cNvPr id="16" name="Rechthoek 15"/>
          <p:cNvSpPr/>
          <p:nvPr/>
        </p:nvSpPr>
        <p:spPr>
          <a:xfrm rot="5400000">
            <a:off x="3640061" y="2995623"/>
            <a:ext cx="2743200" cy="14919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a:p>
        </p:txBody>
      </p:sp>
      <p:sp>
        <p:nvSpPr>
          <p:cNvPr id="23" name="Stroomdiagram: Verbindingslijn 22"/>
          <p:cNvSpPr/>
          <p:nvPr/>
        </p:nvSpPr>
        <p:spPr>
          <a:xfrm>
            <a:off x="6124179" y="886969"/>
            <a:ext cx="863600" cy="863600"/>
          </a:xfrm>
          <a:prstGeom prst="flowChartConnector">
            <a:avLst/>
          </a:prstGeom>
          <a:solidFill>
            <a:srgbClr val="FFD7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a:p>
        </p:txBody>
      </p:sp>
      <p:sp>
        <p:nvSpPr>
          <p:cNvPr id="24" name="object 36"/>
          <p:cNvSpPr txBox="1"/>
          <p:nvPr/>
        </p:nvSpPr>
        <p:spPr>
          <a:xfrm>
            <a:off x="6436175" y="1086177"/>
            <a:ext cx="239607" cy="410433"/>
          </a:xfrm>
          <a:prstGeom prst="rect">
            <a:avLst/>
          </a:prstGeom>
        </p:spPr>
        <p:txBody>
          <a:bodyPr vert="horz" wrap="square" lIns="0" tIns="0" rIns="0" bIns="0" rtlCol="0">
            <a:spAutoFit/>
          </a:bodyPr>
          <a:lstStyle/>
          <a:p>
            <a:pPr marL="8467" defTabSz="609630">
              <a:defRPr/>
            </a:pPr>
            <a:r>
              <a:rPr lang="nl-NL" sz="2667" b="1" spc="383" dirty="0">
                <a:latin typeface="Verdana"/>
                <a:cs typeface="Verdana"/>
              </a:rPr>
              <a:t>4</a:t>
            </a:r>
            <a:endParaRPr sz="2000" b="1" dirty="0">
              <a:latin typeface="Verdana"/>
              <a:cs typeface="Verdana"/>
            </a:endParaRPr>
          </a:p>
        </p:txBody>
      </p:sp>
      <p:sp>
        <p:nvSpPr>
          <p:cNvPr id="25" name="Ovaal 24"/>
          <p:cNvSpPr/>
          <p:nvPr/>
        </p:nvSpPr>
        <p:spPr>
          <a:xfrm rot="5400000">
            <a:off x="2210206" y="-338742"/>
            <a:ext cx="1015999" cy="3674687"/>
          </a:xfrm>
          <a:prstGeom prst="ellipse">
            <a:avLst/>
          </a:prstGeom>
          <a:noFill/>
          <a:ln w="57150">
            <a:solidFill>
              <a:srgbClr val="E043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a:p>
        </p:txBody>
      </p:sp>
      <p:sp>
        <p:nvSpPr>
          <p:cNvPr id="26" name="Tekstvak 25"/>
          <p:cNvSpPr txBox="1"/>
          <p:nvPr/>
        </p:nvSpPr>
        <p:spPr>
          <a:xfrm>
            <a:off x="7299775" y="1055399"/>
            <a:ext cx="4485327" cy="3673057"/>
          </a:xfrm>
          <a:prstGeom prst="rect">
            <a:avLst/>
          </a:prstGeom>
          <a:noFill/>
        </p:spPr>
        <p:txBody>
          <a:bodyPr wrap="square" rtlCol="0">
            <a:spAutoFit/>
          </a:bodyPr>
          <a:lstStyle/>
          <a:p>
            <a:r>
              <a:rPr lang="nl-NL" sz="2667" dirty="0">
                <a:latin typeface="Verdana" panose="020B0604030504040204" pitchFamily="34" charset="0"/>
                <a:ea typeface="Verdana" panose="020B0604030504040204" pitchFamily="34" charset="0"/>
              </a:rPr>
              <a:t>Gunningscriteria:</a:t>
            </a:r>
          </a:p>
          <a:p>
            <a:pPr marL="457200" indent="-457200">
              <a:buFont typeface="Wingdings" panose="05000000000000000000" pitchFamily="2" charset="2"/>
              <a:buChar char="Ø"/>
            </a:pPr>
            <a:r>
              <a:rPr lang="nl-NL" dirty="0">
                <a:latin typeface="Verdana" panose="020B0604030504040204" pitchFamily="34" charset="0"/>
                <a:ea typeface="Verdana" panose="020B0604030504040204" pitchFamily="34" charset="0"/>
              </a:rPr>
              <a:t>Kwaliteitscriteria t.b.v. gunnen van de opdracht aan de inschrijver met de beste prijs-kwaliteitsverhouding</a:t>
            </a:r>
          </a:p>
          <a:p>
            <a:pPr marL="457200" indent="-457200">
              <a:buFont typeface="Wingdings" panose="05000000000000000000" pitchFamily="2" charset="2"/>
              <a:buChar char="Ø"/>
            </a:pPr>
            <a:r>
              <a:rPr lang="nl-NL" dirty="0">
                <a:latin typeface="Verdana" panose="020B0604030504040204" pitchFamily="34" charset="0"/>
                <a:ea typeface="Verdana" panose="020B0604030504040204" pitchFamily="34" charset="0"/>
              </a:rPr>
              <a:t>Plan van aanpak</a:t>
            </a:r>
          </a:p>
          <a:p>
            <a:pPr marL="457200" indent="-457200">
              <a:buFont typeface="Wingdings" panose="05000000000000000000" pitchFamily="2" charset="2"/>
              <a:buChar char="Ø"/>
            </a:pPr>
            <a:r>
              <a:rPr lang="nl-NL" dirty="0">
                <a:latin typeface="Verdana" panose="020B0604030504040204" pitchFamily="34" charset="0"/>
                <a:ea typeface="Verdana" panose="020B0604030504040204" pitchFamily="34" charset="0"/>
              </a:rPr>
              <a:t>Ontwerpoplossing</a:t>
            </a:r>
          </a:p>
          <a:p>
            <a:pPr marL="457200" indent="-457200">
              <a:buFont typeface="Wingdings" panose="05000000000000000000" pitchFamily="2" charset="2"/>
              <a:buChar char="Ø"/>
            </a:pPr>
            <a:r>
              <a:rPr lang="nl-NL" dirty="0">
                <a:latin typeface="Verdana" panose="020B0604030504040204" pitchFamily="34" charset="0"/>
                <a:ea typeface="Verdana" panose="020B0604030504040204" pitchFamily="34" charset="0"/>
              </a:rPr>
              <a:t>Financiële begroting</a:t>
            </a:r>
          </a:p>
          <a:p>
            <a:endParaRPr lang="nl-NL" sz="2667" dirty="0">
              <a:latin typeface="Verdana" panose="020B0604030504040204" pitchFamily="34" charset="0"/>
              <a:ea typeface="Verdana" panose="020B0604030504040204" pitchFamily="34" charset="0"/>
            </a:endParaRPr>
          </a:p>
          <a:p>
            <a:r>
              <a:rPr lang="nl-NL" sz="2667" dirty="0">
                <a:latin typeface="Verdana" panose="020B0604030504040204" pitchFamily="34" charset="0"/>
                <a:ea typeface="Verdana" panose="020B0604030504040204" pitchFamily="34" charset="0"/>
              </a:rPr>
              <a:t> </a:t>
            </a:r>
          </a:p>
          <a:p>
            <a:endParaRPr lang="nl-NL" sz="2667"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9130637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el 2"/>
          <p:cNvSpPr>
            <a:spLocks noGrp="1"/>
          </p:cNvSpPr>
          <p:nvPr>
            <p:ph type="ctrTitle"/>
          </p:nvPr>
        </p:nvSpPr>
        <p:spPr bwMode="auto">
          <a:xfrm>
            <a:off x="1060450" y="1179513"/>
            <a:ext cx="7123113" cy="7334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spcBef>
                <a:spcPct val="0"/>
              </a:spcBef>
              <a:spcAft>
                <a:spcPct val="0"/>
              </a:spcAft>
            </a:pPr>
            <a:r>
              <a:rPr lang="nl-NL" altLang="nl-NL" sz="3200" b="0" dirty="0">
                <a:solidFill>
                  <a:srgbClr val="EFA724"/>
                </a:solidFill>
                <a:latin typeface="+mj-lt"/>
                <a:ea typeface="+mj-ea"/>
                <a:cs typeface="+mj-cs"/>
                <a:sym typeface="Tahoma" panose="020B0604030504040204" pitchFamily="34" charset="0"/>
              </a:rPr>
              <a:t>Huisvestingsvisie: magazijn</a:t>
            </a:r>
          </a:p>
        </p:txBody>
      </p:sp>
      <p:sp>
        <p:nvSpPr>
          <p:cNvPr id="6" name="Rechthoek 5"/>
          <p:cNvSpPr/>
          <p:nvPr/>
        </p:nvSpPr>
        <p:spPr>
          <a:xfrm>
            <a:off x="0" y="6237288"/>
            <a:ext cx="12192000" cy="6207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1400">
                <a:solidFill>
                  <a:srgbClr val="000000"/>
                </a:solidFill>
                <a:latin typeface="Arial" charset="0"/>
                <a:ea typeface="Arial" charset="0"/>
                <a:cs typeface="Arial" charset="0"/>
                <a:sym typeface="Arial" charset="0"/>
              </a:defRPr>
            </a:lvl1pPr>
            <a:lvl2pPr marL="742950" indent="-285750">
              <a:defRPr sz="1400">
                <a:solidFill>
                  <a:srgbClr val="000000"/>
                </a:solidFill>
                <a:latin typeface="Arial" charset="0"/>
                <a:ea typeface="Arial" charset="0"/>
                <a:cs typeface="Arial" charset="0"/>
                <a:sym typeface="Arial" charset="0"/>
              </a:defRPr>
            </a:lvl2pPr>
            <a:lvl3pPr marL="1143000" indent="-228600">
              <a:defRPr sz="1400">
                <a:solidFill>
                  <a:srgbClr val="000000"/>
                </a:solidFill>
                <a:latin typeface="Arial" charset="0"/>
                <a:ea typeface="Arial" charset="0"/>
                <a:cs typeface="Arial" charset="0"/>
                <a:sym typeface="Arial" charset="0"/>
              </a:defRPr>
            </a:lvl3pPr>
            <a:lvl4pPr marL="1600200" indent="-228600">
              <a:defRPr sz="1400">
                <a:solidFill>
                  <a:srgbClr val="000000"/>
                </a:solidFill>
                <a:latin typeface="Arial" charset="0"/>
                <a:ea typeface="Arial" charset="0"/>
                <a:cs typeface="Arial" charset="0"/>
                <a:sym typeface="Arial" charset="0"/>
              </a:defRPr>
            </a:lvl4pPr>
            <a:lvl5pPr marL="2057400" indent="-228600">
              <a:defRPr sz="1400">
                <a:solidFill>
                  <a:srgbClr val="000000"/>
                </a:solidFill>
                <a:latin typeface="Arial" charset="0"/>
                <a:ea typeface="Arial" charset="0"/>
                <a:cs typeface="Arial" charset="0"/>
                <a:sym typeface="Arial" charset="0"/>
              </a:defRPr>
            </a:lvl5pPr>
            <a:lvl6pPr marL="25146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6pPr>
            <a:lvl7pPr marL="29718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7pPr>
            <a:lvl8pPr marL="34290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8pPr>
            <a:lvl9pPr marL="38862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9pPr>
          </a:lstStyle>
          <a:p>
            <a:pPr algn="ctr" eaLnBrk="1" hangingPunct="1">
              <a:defRPr/>
            </a:pPr>
            <a:endParaRPr lang="x-none" altLang="x-none" dirty="0">
              <a:solidFill>
                <a:srgbClr val="FFFFFF"/>
              </a:solidFill>
            </a:endParaRPr>
          </a:p>
        </p:txBody>
      </p:sp>
      <p:sp>
        <p:nvSpPr>
          <p:cNvPr id="13316" name="Tijdelijke aanduiding voor dianummer 25"/>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7DD82A11-6914-417B-90DC-3518A5ED0F98}" type="slidenum">
              <a:rPr lang="en-US" altLang="nl-NL">
                <a:solidFill>
                  <a:srgbClr val="898989"/>
                </a:solidFill>
              </a:rPr>
              <a:pPr/>
              <a:t>5</a:t>
            </a:fld>
            <a:endParaRPr lang="en-US" altLang="nl-NL">
              <a:solidFill>
                <a:srgbClr val="898989"/>
              </a:solidFill>
            </a:endParaRPr>
          </a:p>
        </p:txBody>
      </p:sp>
      <p:sp>
        <p:nvSpPr>
          <p:cNvPr id="13317" name="Ondertitel 3"/>
          <p:cNvSpPr txBox="1">
            <a:spLocks noGrp="1"/>
          </p:cNvSpPr>
          <p:nvPr>
            <p:ph type="subTitle" idx="2"/>
          </p:nvPr>
        </p:nvSpPr>
        <p:spPr>
          <a:xfrm>
            <a:off x="1073150" y="2276475"/>
            <a:ext cx="10280650" cy="4445000"/>
          </a:xfrm>
        </p:spPr>
        <p:txBody>
          <a:bodyPr/>
          <a:lstStyle/>
          <a:p>
            <a:pPr>
              <a:lnSpc>
                <a:spcPct val="100000"/>
              </a:lnSpc>
              <a:spcAft>
                <a:spcPct val="0"/>
              </a:spcAft>
              <a:buClr>
                <a:srgbClr val="000000"/>
              </a:buClr>
              <a:tabLst>
                <a:tab pos="457200" algn="l"/>
              </a:tabLst>
            </a:pPr>
            <a:r>
              <a:rPr lang="nl-NL" altLang="en-US" sz="1400" dirty="0">
                <a:solidFill>
                  <a:schemeClr val="tx1"/>
                </a:solidFill>
                <a:latin typeface="+mn-lt"/>
                <a:ea typeface="+mn-ea"/>
                <a:cs typeface="+mn-cs"/>
                <a:sym typeface="Georgia" panose="02040502050405020303" pitchFamily="18" charset="0"/>
              </a:rPr>
              <a:t>1. Magazijn op afstand</a:t>
            </a:r>
          </a:p>
          <a:p>
            <a:pPr>
              <a:lnSpc>
                <a:spcPct val="100000"/>
              </a:lnSpc>
              <a:spcAft>
                <a:spcPct val="0"/>
              </a:spcAft>
              <a:buClr>
                <a:srgbClr val="000000"/>
              </a:buClr>
              <a:tabLst>
                <a:tab pos="457200" algn="l"/>
              </a:tabLst>
            </a:pPr>
            <a:r>
              <a:rPr lang="nl-NL" altLang="en-US" sz="1400" dirty="0">
                <a:solidFill>
                  <a:schemeClr val="tx1"/>
                </a:solidFill>
                <a:latin typeface="+mn-lt"/>
                <a:ea typeface="+mn-ea"/>
                <a:cs typeface="+mn-cs"/>
                <a:sym typeface="Georgia" panose="02040502050405020303" pitchFamily="18" charset="0"/>
              </a:rPr>
              <a:t>2. Alleen magazijnfunctie</a:t>
            </a:r>
          </a:p>
          <a:p>
            <a:pPr>
              <a:lnSpc>
                <a:spcPct val="100000"/>
              </a:lnSpc>
              <a:spcAft>
                <a:spcPct val="0"/>
              </a:spcAft>
              <a:buClr>
                <a:srgbClr val="000000"/>
              </a:buClr>
              <a:tabLst>
                <a:tab pos="457200" algn="l"/>
              </a:tabLst>
            </a:pPr>
            <a:r>
              <a:rPr lang="nl-NL" altLang="en-US" sz="1400" dirty="0">
                <a:solidFill>
                  <a:schemeClr val="tx1"/>
                </a:solidFill>
                <a:latin typeface="+mn-lt"/>
                <a:ea typeface="+mn-ea"/>
                <a:cs typeface="+mn-cs"/>
                <a:sym typeface="Georgia" panose="02040502050405020303" pitchFamily="18" charset="0"/>
              </a:rPr>
              <a:t>3. Alle collecties daar geplaatst</a:t>
            </a:r>
          </a:p>
          <a:p>
            <a:pPr>
              <a:lnSpc>
                <a:spcPct val="100000"/>
              </a:lnSpc>
              <a:spcAft>
                <a:spcPct val="0"/>
              </a:spcAft>
              <a:buClr>
                <a:srgbClr val="000000"/>
              </a:buClr>
              <a:tabLst>
                <a:tab pos="457200" algn="l"/>
              </a:tabLst>
            </a:pPr>
            <a:r>
              <a:rPr lang="nl-NL" altLang="en-US" sz="1400" dirty="0">
                <a:solidFill>
                  <a:schemeClr val="tx1"/>
                </a:solidFill>
                <a:latin typeface="+mn-lt"/>
                <a:ea typeface="+mn-ea"/>
                <a:cs typeface="+mn-cs"/>
                <a:sym typeface="Georgia" panose="02040502050405020303" pitchFamily="18" charset="0"/>
              </a:rPr>
              <a:t>4. Optimale bewaarcondities</a:t>
            </a:r>
          </a:p>
          <a:p>
            <a:pPr>
              <a:lnSpc>
                <a:spcPct val="100000"/>
              </a:lnSpc>
              <a:spcAft>
                <a:spcPct val="0"/>
              </a:spcAft>
              <a:buClr>
                <a:srgbClr val="000000"/>
              </a:buClr>
              <a:tabLst>
                <a:tab pos="457200" algn="l"/>
              </a:tabLst>
            </a:pPr>
            <a:r>
              <a:rPr lang="nl-NL" altLang="en-US" sz="1400" dirty="0">
                <a:solidFill>
                  <a:schemeClr val="tx1"/>
                </a:solidFill>
                <a:latin typeface="+mn-lt"/>
                <a:ea typeface="+mn-ea"/>
                <a:cs typeface="+mn-cs"/>
                <a:sym typeface="Georgia" panose="02040502050405020303" pitchFamily="18" charset="0"/>
              </a:rPr>
              <a:t>		passief gebouw – geen klimaatinstallatie in magazijndeel</a:t>
            </a:r>
          </a:p>
          <a:p>
            <a:pPr>
              <a:lnSpc>
                <a:spcPct val="100000"/>
              </a:lnSpc>
              <a:spcAft>
                <a:spcPct val="0"/>
              </a:spcAft>
              <a:buClr>
                <a:srgbClr val="000000"/>
              </a:buClr>
              <a:tabLst>
                <a:tab pos="457200" algn="l"/>
              </a:tabLst>
            </a:pPr>
            <a:r>
              <a:rPr lang="nl-NL" altLang="en-US" sz="1400" dirty="0">
                <a:solidFill>
                  <a:schemeClr val="tx1"/>
                </a:solidFill>
                <a:latin typeface="+mn-lt"/>
                <a:ea typeface="+mn-ea"/>
                <a:cs typeface="+mn-cs"/>
                <a:sym typeface="Georgia" panose="02040502050405020303" pitchFamily="18" charset="0"/>
              </a:rPr>
              <a:t>		zuurstofarm – geen brandgevaar</a:t>
            </a:r>
          </a:p>
          <a:p>
            <a:pPr>
              <a:lnSpc>
                <a:spcPct val="100000"/>
              </a:lnSpc>
              <a:spcAft>
                <a:spcPct val="0"/>
              </a:spcAft>
              <a:buClr>
                <a:srgbClr val="000000"/>
              </a:buClr>
              <a:tabLst>
                <a:tab pos="457200" algn="l"/>
              </a:tabLst>
            </a:pPr>
            <a:r>
              <a:rPr lang="nl-NL" altLang="en-US" sz="1400" dirty="0">
                <a:solidFill>
                  <a:schemeClr val="tx1"/>
                </a:solidFill>
                <a:latin typeface="+mn-lt"/>
                <a:ea typeface="+mn-ea"/>
                <a:cs typeface="+mn-cs"/>
                <a:sym typeface="Georgia" panose="02040502050405020303" pitchFamily="18" charset="0"/>
              </a:rPr>
              <a:t>		robotinstallatie </a:t>
            </a:r>
          </a:p>
          <a:p>
            <a:pPr>
              <a:lnSpc>
                <a:spcPct val="100000"/>
              </a:lnSpc>
              <a:spcAft>
                <a:spcPct val="0"/>
              </a:spcAft>
              <a:buClr>
                <a:srgbClr val="000000"/>
              </a:buClr>
              <a:tabLst>
                <a:tab pos="457200" algn="l"/>
              </a:tabLst>
            </a:pPr>
            <a:r>
              <a:rPr lang="nl-NL" altLang="en-US" sz="1400" dirty="0">
                <a:solidFill>
                  <a:schemeClr val="tx1"/>
                </a:solidFill>
                <a:latin typeface="+mn-lt"/>
                <a:ea typeface="+mn-ea"/>
                <a:cs typeface="+mn-cs"/>
                <a:sym typeface="Georgia" panose="02040502050405020303" pitchFamily="18" charset="0"/>
              </a:rPr>
              <a:t>5. Optimaal gebruik van de collecties op basis van vraag</a:t>
            </a:r>
          </a:p>
          <a:p>
            <a:pPr>
              <a:lnSpc>
                <a:spcPct val="100000"/>
              </a:lnSpc>
              <a:spcAft>
                <a:spcPct val="0"/>
              </a:spcAft>
              <a:buClr>
                <a:srgbClr val="000000"/>
              </a:buClr>
              <a:buFontTx/>
              <a:buNone/>
              <a:tabLst>
                <a:tab pos="457200" algn="l"/>
              </a:tabLst>
            </a:pPr>
            <a:r>
              <a:rPr lang="nl-NL" altLang="en-US" sz="1400" dirty="0">
                <a:solidFill>
                  <a:schemeClr val="tx1"/>
                </a:solidFill>
                <a:latin typeface="Georgia" panose="02040502050405020303" pitchFamily="18" charset="0"/>
                <a:cs typeface="Arial" panose="020B0604020202020204" pitchFamily="34" charset="0"/>
                <a:sym typeface="Georgia" panose="02040502050405020303" pitchFamily="18" charset="0"/>
              </a:rPr>
              <a:t>	</a:t>
            </a:r>
            <a:endParaRPr lang="nl-NL" altLang="en-US" sz="1600" dirty="0">
              <a:solidFill>
                <a:schemeClr val="tx1"/>
              </a:solidFill>
              <a:latin typeface="Georgia" panose="02040502050405020303" pitchFamily="18" charset="0"/>
              <a:cs typeface="Arial" panose="020B0604020202020204" pitchFamily="34" charset="0"/>
              <a:sym typeface="Georgia" panose="02040502050405020303" pitchFamily="18" charset="0"/>
            </a:endParaRPr>
          </a:p>
        </p:txBody>
      </p:sp>
      <p:pic>
        <p:nvPicPr>
          <p:cNvPr id="13318" name="Afbeelding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23341" y="1750996"/>
            <a:ext cx="3768656" cy="1730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9" name="Afbeelding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423344" y="-3740"/>
            <a:ext cx="3768656" cy="1755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0" name="Afbeelding 9"/>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423341" y="5200178"/>
            <a:ext cx="3768659" cy="1657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1" name="Afbeelding 1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423341" y="3429000"/>
            <a:ext cx="3768656" cy="1771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110023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a:extLst>
              <a:ext uri="{FF2B5EF4-FFF2-40B4-BE49-F238E27FC236}">
                <a16:creationId xmlns:a16="http://schemas.microsoft.com/office/drawing/2014/main" id="{D9E9CF08-9BB4-4B83-BBD9-4BFBA2134C83}"/>
              </a:ext>
            </a:extLst>
          </p:cNvPr>
          <p:cNvSpPr>
            <a:spLocks noGrp="1"/>
          </p:cNvSpPr>
          <p:nvPr>
            <p:ph type="sldNum" sz="quarter" idx="12"/>
          </p:nvPr>
        </p:nvSpPr>
        <p:spPr/>
        <p:txBody>
          <a:bodyPr/>
          <a:lstStyle/>
          <a:p>
            <a:fld id="{10A0A6AF-03C5-477E-939A-E28F7E7F05EA}" type="slidenum">
              <a:rPr lang="nl-NL" smtClean="0"/>
              <a:pPr/>
              <a:t>50</a:t>
            </a:fld>
            <a:endParaRPr lang="nl-NL" dirty="0"/>
          </a:p>
        </p:txBody>
      </p:sp>
      <p:sp>
        <p:nvSpPr>
          <p:cNvPr id="4" name="Titel 3">
            <a:extLst>
              <a:ext uri="{FF2B5EF4-FFF2-40B4-BE49-F238E27FC236}">
                <a16:creationId xmlns:a16="http://schemas.microsoft.com/office/drawing/2014/main" id="{ACE3F1F2-16D6-4276-B5E2-C5FEB4C30C99}"/>
              </a:ext>
            </a:extLst>
          </p:cNvPr>
          <p:cNvSpPr>
            <a:spLocks noGrp="1"/>
          </p:cNvSpPr>
          <p:nvPr>
            <p:ph type="title"/>
          </p:nvPr>
        </p:nvSpPr>
        <p:spPr/>
        <p:txBody>
          <a:bodyPr/>
          <a:lstStyle/>
          <a:p>
            <a:r>
              <a:rPr lang="nl-NL" dirty="0"/>
              <a:t>Samenspel eisen en criteria</a:t>
            </a:r>
          </a:p>
        </p:txBody>
      </p:sp>
      <p:sp>
        <p:nvSpPr>
          <p:cNvPr id="5" name="Tijdelijke aanduiding voor inhoud 3">
            <a:extLst>
              <a:ext uri="{FF2B5EF4-FFF2-40B4-BE49-F238E27FC236}">
                <a16:creationId xmlns:a16="http://schemas.microsoft.com/office/drawing/2014/main" id="{A8D40F75-7B27-4AF2-9BE4-18713C0AA0BA}"/>
              </a:ext>
            </a:extLst>
          </p:cNvPr>
          <p:cNvSpPr txBox="1">
            <a:spLocks/>
          </p:cNvSpPr>
          <p:nvPr/>
        </p:nvSpPr>
        <p:spPr>
          <a:xfrm>
            <a:off x="838200" y="1800000"/>
            <a:ext cx="10515599" cy="4389437"/>
          </a:xfrm>
          <a:prstGeom prst="rect">
            <a:avLst/>
          </a:prstGeom>
        </p:spPr>
        <p:txBody>
          <a:bodyPr/>
          <a:lstStyle>
            <a:lvl1pPr marL="316800" indent="-316800" algn="l" defTabSz="914400" rtl="0" eaLnBrk="1" latinLnBrk="0" hangingPunct="1">
              <a:lnSpc>
                <a:spcPct val="90000"/>
              </a:lnSpc>
              <a:spcBef>
                <a:spcPts val="1200"/>
              </a:spcBef>
              <a:buClr>
                <a:srgbClr val="EFA724"/>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rgbClr val="EFA724"/>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rgbClr val="EFA724"/>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rgbClr val="EFA724"/>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rgbClr val="EFA724"/>
              </a:buClr>
              <a:buFont typeface="Verdana" panose="020B0604030504040204" pitchFamily="34" charset="0"/>
              <a:buChar char="–"/>
              <a:defRPr sz="1600" kern="1200">
                <a:solidFill>
                  <a:srgbClr val="EFA724"/>
                </a:solidFill>
                <a:latin typeface="+mn-lt"/>
                <a:ea typeface="+mn-ea"/>
                <a:cs typeface="+mn-cs"/>
              </a:defRPr>
            </a:lvl5pPr>
            <a:lvl6pPr marL="1890000" indent="-316800" algn="l" defTabSz="914400" rtl="0" eaLnBrk="1" latinLnBrk="0" hangingPunct="1">
              <a:lnSpc>
                <a:spcPct val="90000"/>
              </a:lnSpc>
              <a:spcBef>
                <a:spcPts val="600"/>
              </a:spcBef>
              <a:buClr>
                <a:srgbClr val="EFA724"/>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Clr>
                <a:srgbClr val="EFA724"/>
              </a:buClr>
              <a:buSzPct val="25000"/>
              <a:buFont typeface="Verdana" panose="020B0604030504040204" pitchFamily="34" charset="0"/>
              <a:buChar char=" "/>
              <a:defRPr sz="1200" b="1" i="0" kern="1200">
                <a:solidFill>
                  <a:srgbClr val="EFA724"/>
                </a:solidFill>
                <a:latin typeface="+mn-lt"/>
                <a:ea typeface="+mn-ea"/>
                <a:cs typeface="+mn-cs"/>
              </a:defRPr>
            </a:lvl7pPr>
            <a:lvl8pPr marL="72000" indent="-72000" algn="l" defTabSz="914400" rtl="0" eaLnBrk="1" latinLnBrk="0" hangingPunct="1">
              <a:lnSpc>
                <a:spcPct val="90000"/>
              </a:lnSpc>
              <a:spcBef>
                <a:spcPts val="600"/>
              </a:spcBef>
              <a:buClr>
                <a:srgbClr val="EFA724"/>
              </a:buClr>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rgbClr val="EFA724"/>
              </a:buClr>
              <a:buFont typeface="Verdana" panose="020B0604030504040204" pitchFamily="34" charset="0"/>
              <a:buChar char="–"/>
              <a:defRPr sz="1200" i="0" kern="1200">
                <a:solidFill>
                  <a:schemeClr val="tx1">
                    <a:lumMod val="65000"/>
                    <a:lumOff val="35000"/>
                  </a:schemeClr>
                </a:solidFill>
                <a:latin typeface="+mn-lt"/>
                <a:ea typeface="+mn-ea"/>
                <a:cs typeface="+mn-cs"/>
              </a:defRPr>
            </a:lvl9pPr>
          </a:lstStyle>
          <a:p>
            <a:r>
              <a:rPr lang="nl-NL" dirty="0"/>
              <a:t>De doelen, KSF-en, scope en risico’s van de opdracht worden vertaald naar:</a:t>
            </a:r>
          </a:p>
          <a:p>
            <a:endParaRPr lang="nl-NL" dirty="0"/>
          </a:p>
          <a:p>
            <a:endParaRPr lang="nl-NL" dirty="0"/>
          </a:p>
        </p:txBody>
      </p:sp>
      <p:sp>
        <p:nvSpPr>
          <p:cNvPr id="6" name="Rechthoek 5">
            <a:extLst>
              <a:ext uri="{FF2B5EF4-FFF2-40B4-BE49-F238E27FC236}">
                <a16:creationId xmlns:a16="http://schemas.microsoft.com/office/drawing/2014/main" id="{75874EDE-D011-4182-B910-634657856692}"/>
              </a:ext>
            </a:extLst>
          </p:cNvPr>
          <p:cNvSpPr/>
          <p:nvPr/>
        </p:nvSpPr>
        <p:spPr>
          <a:xfrm>
            <a:off x="2121219" y="4005881"/>
            <a:ext cx="2398203" cy="2123658"/>
          </a:xfrm>
          <a:prstGeom prst="rect">
            <a:avLst/>
          </a:prstGeom>
          <a:solidFill>
            <a:schemeClr val="bg2"/>
          </a:solid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nl-NL" sz="1200" b="1" i="0" u="none" strike="noStrike" kern="0" cap="none" spc="0" normalizeH="0" baseline="0" noProof="0" dirty="0">
                <a:ln>
                  <a:noFill/>
                </a:ln>
                <a:solidFill>
                  <a:prstClr val="black"/>
                </a:solidFill>
                <a:effectLst/>
                <a:uLnTx/>
                <a:uFillTx/>
              </a:rPr>
              <a:t>Minimale deskundigheid</a:t>
            </a:r>
          </a:p>
          <a:p>
            <a:pPr marL="171450" marR="0" lvl="0" indent="-171450" defTabSz="914400" eaLnBrk="1" fontAlgn="auto" latinLnBrk="0" hangingPunct="1">
              <a:lnSpc>
                <a:spcPct val="100000"/>
              </a:lnSpc>
              <a:spcBef>
                <a:spcPts val="0"/>
              </a:spcBef>
              <a:spcAft>
                <a:spcPts val="0"/>
              </a:spcAft>
              <a:buClr>
                <a:srgbClr val="278B8C"/>
              </a:buClr>
              <a:buSzTx/>
              <a:buFont typeface="Symbol" panose="05050102010706020507" pitchFamily="18" charset="2"/>
              <a:buChar char="-"/>
              <a:tabLst/>
              <a:defRPr/>
            </a:pPr>
            <a:r>
              <a:rPr kumimoji="0" lang="nl-NL" sz="1200" b="0" i="0" u="none" strike="noStrike" kern="0" cap="none" spc="0" normalizeH="0" baseline="0" noProof="0" dirty="0">
                <a:ln>
                  <a:noFill/>
                </a:ln>
                <a:solidFill>
                  <a:prstClr val="black"/>
                </a:solidFill>
                <a:effectLst/>
                <a:uLnTx/>
                <a:uFillTx/>
              </a:rPr>
              <a:t>Vereiste ervaring en betrouwbaarheid die gezocht wordt bij een marktpartij</a:t>
            </a:r>
          </a:p>
          <a:p>
            <a:pPr marL="171450" marR="0" lvl="0" indent="-171450" defTabSz="914400" eaLnBrk="1" fontAlgn="auto" latinLnBrk="0" hangingPunct="1">
              <a:lnSpc>
                <a:spcPct val="100000"/>
              </a:lnSpc>
              <a:spcBef>
                <a:spcPts val="0"/>
              </a:spcBef>
              <a:spcAft>
                <a:spcPts val="0"/>
              </a:spcAft>
              <a:buClr>
                <a:srgbClr val="278B8C"/>
              </a:buClr>
              <a:buSzTx/>
              <a:buFont typeface="Symbol" panose="05050102010706020507" pitchFamily="18" charset="2"/>
              <a:buChar char="-"/>
              <a:tabLst/>
              <a:defRPr/>
            </a:pPr>
            <a:r>
              <a:rPr kumimoji="0" lang="nl-NL" sz="1200" b="0" i="0" u="none" strike="noStrike" kern="0" cap="none" spc="0" normalizeH="0" baseline="0" noProof="0" dirty="0">
                <a:ln>
                  <a:noFill/>
                </a:ln>
                <a:solidFill>
                  <a:prstClr val="black"/>
                </a:solidFill>
                <a:effectLst/>
                <a:uLnTx/>
                <a:uFillTx/>
              </a:rPr>
              <a:t>Voor iedereen gelijk</a:t>
            </a:r>
          </a:p>
          <a:p>
            <a:pPr marL="171450" marR="0" lvl="0" indent="-171450" defTabSz="914400" eaLnBrk="1" fontAlgn="auto" latinLnBrk="0" hangingPunct="1">
              <a:lnSpc>
                <a:spcPct val="100000"/>
              </a:lnSpc>
              <a:spcBef>
                <a:spcPts val="0"/>
              </a:spcBef>
              <a:spcAft>
                <a:spcPts val="0"/>
              </a:spcAft>
              <a:buClr>
                <a:srgbClr val="278B8C"/>
              </a:buClr>
              <a:buSzTx/>
              <a:buFont typeface="Symbol" panose="05050102010706020507" pitchFamily="18" charset="2"/>
              <a:buChar char="-"/>
              <a:tabLst/>
              <a:defRPr/>
            </a:pPr>
            <a:r>
              <a:rPr kumimoji="0" lang="nl-NL" sz="1200" b="0" i="0" u="none" strike="noStrike" kern="0" cap="none" spc="0" normalizeH="0" baseline="0" noProof="0" dirty="0">
                <a:ln>
                  <a:noFill/>
                </a:ln>
                <a:solidFill>
                  <a:prstClr val="black"/>
                </a:solidFill>
                <a:effectLst/>
                <a:uLnTx/>
                <a:uFillTx/>
              </a:rPr>
              <a:t>Mix van referentie opdrachten, certificaten en beschrijvingen</a:t>
            </a:r>
          </a:p>
          <a:p>
            <a:pPr marL="171450" indent="-171450">
              <a:buClr>
                <a:srgbClr val="278B8C"/>
              </a:buClr>
              <a:buFont typeface="Symbol" panose="05050102010706020507" pitchFamily="18" charset="2"/>
              <a:buChar char="-"/>
              <a:defRPr/>
            </a:pPr>
            <a:r>
              <a:rPr kumimoji="0" lang="nl-NL" sz="1200" b="0" i="0" u="none" strike="noStrike" kern="0" cap="none" spc="0" normalizeH="0" baseline="0" noProof="0" dirty="0">
                <a:ln>
                  <a:noFill/>
                </a:ln>
                <a:solidFill>
                  <a:prstClr val="black"/>
                </a:solidFill>
                <a:effectLst/>
                <a:uLnTx/>
                <a:uFillTx/>
              </a:rPr>
              <a:t>Geen contractstuk na aanbesteding</a:t>
            </a:r>
          </a:p>
        </p:txBody>
      </p:sp>
      <p:sp>
        <p:nvSpPr>
          <p:cNvPr id="7" name="Rechthoek 6">
            <a:extLst>
              <a:ext uri="{FF2B5EF4-FFF2-40B4-BE49-F238E27FC236}">
                <a16:creationId xmlns:a16="http://schemas.microsoft.com/office/drawing/2014/main" id="{F547D2CE-CE72-4950-85A2-067C0C408F03}"/>
              </a:ext>
            </a:extLst>
          </p:cNvPr>
          <p:cNvSpPr/>
          <p:nvPr/>
        </p:nvSpPr>
        <p:spPr>
          <a:xfrm>
            <a:off x="4864115" y="4005882"/>
            <a:ext cx="2398203" cy="1384995"/>
          </a:xfrm>
          <a:prstGeom prst="rect">
            <a:avLst/>
          </a:prstGeom>
          <a:solidFill>
            <a:schemeClr val="bg2"/>
          </a:solid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nl-NL" sz="1200" b="1" i="0" u="none" strike="noStrike" kern="0" cap="none" spc="0" normalizeH="0" baseline="0" noProof="0" dirty="0">
                <a:ln>
                  <a:noFill/>
                </a:ln>
                <a:solidFill>
                  <a:prstClr val="black"/>
                </a:solidFill>
                <a:effectLst/>
                <a:uLnTx/>
                <a:uFillTx/>
              </a:rPr>
              <a:t>Kwalitatieve ondergrens</a:t>
            </a:r>
          </a:p>
          <a:p>
            <a:pPr marL="171450" marR="0" lvl="0" indent="-171450" defTabSz="914400" eaLnBrk="1" fontAlgn="auto" latinLnBrk="0" hangingPunct="1">
              <a:lnSpc>
                <a:spcPct val="100000"/>
              </a:lnSpc>
              <a:spcBef>
                <a:spcPts val="0"/>
              </a:spcBef>
              <a:spcAft>
                <a:spcPts val="0"/>
              </a:spcAft>
              <a:buClr>
                <a:srgbClr val="278B8C"/>
              </a:buClr>
              <a:buSzTx/>
              <a:buFont typeface="Symbol" panose="05050102010706020507" pitchFamily="18" charset="2"/>
              <a:buChar char="-"/>
              <a:tabLst/>
              <a:defRPr/>
            </a:pPr>
            <a:r>
              <a:rPr kumimoji="0" lang="nl-NL" sz="1200" b="0" i="0" u="none" strike="noStrike" kern="0" cap="none" spc="0" normalizeH="0" baseline="0" noProof="0" dirty="0">
                <a:ln>
                  <a:noFill/>
                </a:ln>
                <a:solidFill>
                  <a:prstClr val="black"/>
                </a:solidFill>
                <a:effectLst/>
                <a:uLnTx/>
                <a:uFillTx/>
              </a:rPr>
              <a:t>Minimale kwaliteits-</a:t>
            </a:r>
            <a:r>
              <a:rPr kumimoji="0" lang="nl-NL" sz="1200" b="0" i="0" u="none" strike="noStrike" kern="0" cap="none" spc="0" normalizeH="0" noProof="0" dirty="0">
                <a:ln>
                  <a:noFill/>
                </a:ln>
                <a:solidFill>
                  <a:prstClr val="black"/>
                </a:solidFill>
                <a:effectLst/>
                <a:uLnTx/>
                <a:uFillTx/>
              </a:rPr>
              <a:t> en proceseisen waaraan voldoen moet worden</a:t>
            </a:r>
            <a:endParaRPr lang="nl-NL" sz="1200" kern="0" dirty="0">
              <a:solidFill>
                <a:prstClr val="black"/>
              </a:solidFill>
            </a:endParaRPr>
          </a:p>
          <a:p>
            <a:pPr marL="171450" marR="0" lvl="0" indent="-171450" defTabSz="914400" eaLnBrk="1" fontAlgn="auto" latinLnBrk="0" hangingPunct="1">
              <a:lnSpc>
                <a:spcPct val="100000"/>
              </a:lnSpc>
              <a:spcBef>
                <a:spcPts val="0"/>
              </a:spcBef>
              <a:spcAft>
                <a:spcPts val="0"/>
              </a:spcAft>
              <a:buClr>
                <a:srgbClr val="278B8C"/>
              </a:buClr>
              <a:buSzTx/>
              <a:buFont typeface="Symbol" panose="05050102010706020507" pitchFamily="18" charset="2"/>
              <a:buChar char="-"/>
              <a:tabLst/>
              <a:defRPr/>
            </a:pPr>
            <a:r>
              <a:rPr kumimoji="0" lang="nl-NL" sz="1200" b="0" i="0" u="none" strike="noStrike" kern="0" cap="none" spc="0" normalizeH="0" baseline="0" noProof="0" dirty="0">
                <a:ln>
                  <a:noFill/>
                </a:ln>
                <a:solidFill>
                  <a:prstClr val="black"/>
                </a:solidFill>
                <a:effectLst/>
                <a:uLnTx/>
                <a:uFillTx/>
              </a:rPr>
              <a:t>Voor iedereen gelijk</a:t>
            </a:r>
          </a:p>
          <a:p>
            <a:pPr marL="171450" lvl="0" indent="-171450">
              <a:buClr>
                <a:srgbClr val="278B8C"/>
              </a:buClr>
              <a:buFont typeface="Symbol" panose="05050102010706020507" pitchFamily="18" charset="2"/>
              <a:buChar char="-"/>
              <a:defRPr/>
            </a:pPr>
            <a:r>
              <a:rPr lang="nl-NL" sz="1200" kern="0" dirty="0">
                <a:solidFill>
                  <a:prstClr val="black"/>
                </a:solidFill>
              </a:rPr>
              <a:t>Contractstuk na aanbesteding</a:t>
            </a:r>
            <a:endParaRPr kumimoji="0" lang="en-US" sz="1200" b="0" i="0" u="none" strike="noStrike" kern="0" cap="none" spc="0" normalizeH="0" baseline="0" noProof="0" dirty="0">
              <a:ln>
                <a:noFill/>
              </a:ln>
              <a:solidFill>
                <a:prstClr val="black"/>
              </a:solidFill>
              <a:effectLst/>
              <a:uLnTx/>
              <a:uFillTx/>
            </a:endParaRPr>
          </a:p>
        </p:txBody>
      </p:sp>
      <p:sp>
        <p:nvSpPr>
          <p:cNvPr id="8" name="Rechthoek 7">
            <a:extLst>
              <a:ext uri="{FF2B5EF4-FFF2-40B4-BE49-F238E27FC236}">
                <a16:creationId xmlns:a16="http://schemas.microsoft.com/office/drawing/2014/main" id="{BD042580-AF4D-4182-BB78-730434BABE4E}"/>
              </a:ext>
            </a:extLst>
          </p:cNvPr>
          <p:cNvSpPr/>
          <p:nvPr/>
        </p:nvSpPr>
        <p:spPr>
          <a:xfrm>
            <a:off x="7607011" y="4005881"/>
            <a:ext cx="2398203" cy="2308324"/>
          </a:xfrm>
          <a:prstGeom prst="rect">
            <a:avLst/>
          </a:prstGeom>
          <a:solidFill>
            <a:schemeClr val="bg2"/>
          </a:solid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nl-NL" sz="1200" b="1" i="0" u="none" strike="noStrike" kern="0" cap="none" spc="0" normalizeH="0" baseline="0" noProof="0" dirty="0">
                <a:ln>
                  <a:noFill/>
                </a:ln>
                <a:solidFill>
                  <a:prstClr val="black"/>
                </a:solidFill>
                <a:effectLst/>
                <a:uLnTx/>
                <a:uFillTx/>
              </a:rPr>
              <a:t>Extra kwaliteit</a:t>
            </a:r>
          </a:p>
          <a:p>
            <a:pPr marL="171450" marR="0" lvl="0" indent="-171450" defTabSz="914400" eaLnBrk="1" fontAlgn="auto" latinLnBrk="0" hangingPunct="1">
              <a:lnSpc>
                <a:spcPct val="100000"/>
              </a:lnSpc>
              <a:spcBef>
                <a:spcPts val="0"/>
              </a:spcBef>
              <a:spcAft>
                <a:spcPts val="0"/>
              </a:spcAft>
              <a:buClr>
                <a:srgbClr val="278B8C"/>
              </a:buClr>
              <a:buSzTx/>
              <a:buFont typeface="Symbol" panose="05050102010706020507" pitchFamily="18" charset="2"/>
              <a:buChar char="-"/>
              <a:tabLst/>
              <a:defRPr/>
            </a:pPr>
            <a:r>
              <a:rPr kumimoji="0" lang="nl-NL" sz="1200" b="0" i="0" u="none" strike="noStrike" kern="0" cap="none" spc="0" normalizeH="0" baseline="0" noProof="0" dirty="0">
                <a:ln>
                  <a:noFill/>
                </a:ln>
                <a:solidFill>
                  <a:prstClr val="black"/>
                </a:solidFill>
                <a:effectLst/>
                <a:uLnTx/>
                <a:uFillTx/>
              </a:rPr>
              <a:t>Focus op belangrijkste thema’s</a:t>
            </a:r>
          </a:p>
          <a:p>
            <a:pPr marL="171450" marR="0" lvl="0" indent="-171450" defTabSz="914400" eaLnBrk="1" fontAlgn="auto" latinLnBrk="0" hangingPunct="1">
              <a:lnSpc>
                <a:spcPct val="100000"/>
              </a:lnSpc>
              <a:spcBef>
                <a:spcPts val="0"/>
              </a:spcBef>
              <a:spcAft>
                <a:spcPts val="0"/>
              </a:spcAft>
              <a:buClr>
                <a:srgbClr val="278B8C"/>
              </a:buClr>
              <a:buSzTx/>
              <a:buFont typeface="Symbol" panose="05050102010706020507" pitchFamily="18" charset="2"/>
              <a:buChar char="-"/>
              <a:tabLst/>
              <a:defRPr/>
            </a:pPr>
            <a:r>
              <a:rPr kumimoji="0" lang="nl-NL" sz="1200" b="0" i="0" u="none" strike="noStrike" kern="0" cap="none" spc="0" normalizeH="0" baseline="0" noProof="0" dirty="0">
                <a:ln>
                  <a:noFill/>
                </a:ln>
                <a:solidFill>
                  <a:prstClr val="black"/>
                </a:solidFill>
                <a:effectLst/>
                <a:uLnTx/>
                <a:uFillTx/>
              </a:rPr>
              <a:t>Maximale inspanning marktpartijen</a:t>
            </a:r>
          </a:p>
          <a:p>
            <a:pPr marL="171450" marR="0" lvl="0" indent="-171450" defTabSz="914400" eaLnBrk="1" fontAlgn="auto" latinLnBrk="0" hangingPunct="1">
              <a:lnSpc>
                <a:spcPct val="100000"/>
              </a:lnSpc>
              <a:spcBef>
                <a:spcPts val="0"/>
              </a:spcBef>
              <a:spcAft>
                <a:spcPts val="0"/>
              </a:spcAft>
              <a:buClr>
                <a:srgbClr val="278B8C"/>
              </a:buClr>
              <a:buSzTx/>
              <a:buFont typeface="Symbol" panose="05050102010706020507" pitchFamily="18" charset="2"/>
              <a:buChar char="-"/>
              <a:tabLst/>
              <a:defRPr/>
            </a:pPr>
            <a:r>
              <a:rPr kumimoji="0" lang="nl-NL" sz="1200" b="0" i="0" u="none" strike="noStrike" kern="0" cap="none" spc="0" normalizeH="0" baseline="0" noProof="0" dirty="0">
                <a:ln>
                  <a:noFill/>
                </a:ln>
                <a:solidFill>
                  <a:prstClr val="black"/>
                </a:solidFill>
                <a:effectLst/>
                <a:uLnTx/>
                <a:uFillTx/>
              </a:rPr>
              <a:t>Onderscheidend t.o.v. anderen</a:t>
            </a:r>
          </a:p>
          <a:p>
            <a:pPr marL="171450" marR="0" lvl="0" indent="-171450" defTabSz="914400" eaLnBrk="1" fontAlgn="auto" latinLnBrk="0" hangingPunct="1">
              <a:lnSpc>
                <a:spcPct val="100000"/>
              </a:lnSpc>
              <a:spcBef>
                <a:spcPts val="0"/>
              </a:spcBef>
              <a:spcAft>
                <a:spcPts val="0"/>
              </a:spcAft>
              <a:buClr>
                <a:srgbClr val="278B8C"/>
              </a:buClr>
              <a:buSzTx/>
              <a:buFont typeface="Symbol" panose="05050102010706020507" pitchFamily="18" charset="2"/>
              <a:buChar char="-"/>
              <a:tabLst/>
              <a:defRPr/>
            </a:pPr>
            <a:r>
              <a:rPr lang="nl-NL" sz="1200" kern="0" dirty="0">
                <a:solidFill>
                  <a:prstClr val="black"/>
                </a:solidFill>
              </a:rPr>
              <a:t>Zorgen ervoor da</a:t>
            </a:r>
            <a:r>
              <a:rPr kumimoji="0" lang="nl-NL" sz="1200" b="0" i="0" u="none" strike="noStrike" kern="0" cap="none" spc="0" normalizeH="0" baseline="0" noProof="0" dirty="0">
                <a:ln>
                  <a:noFill/>
                </a:ln>
                <a:solidFill>
                  <a:prstClr val="black"/>
                </a:solidFill>
                <a:effectLst/>
                <a:uLnTx/>
                <a:uFillTx/>
              </a:rPr>
              <a:t>t de</a:t>
            </a:r>
            <a:r>
              <a:rPr kumimoji="0" lang="nl-NL" sz="1200" b="0" i="0" u="none" strike="noStrike" kern="0" cap="none" spc="0" normalizeH="0" noProof="0" dirty="0">
                <a:ln>
                  <a:noFill/>
                </a:ln>
                <a:solidFill>
                  <a:prstClr val="black"/>
                </a:solidFill>
                <a:effectLst/>
                <a:uLnTx/>
                <a:uFillTx/>
              </a:rPr>
              <a:t> beste prijs-kwaliteitverhouding wint</a:t>
            </a:r>
            <a:endParaRPr kumimoji="0" lang="nl-NL" sz="1200" b="0" i="0" u="none" strike="noStrike" kern="0" cap="none" spc="0" normalizeH="0" baseline="0" noProof="0" dirty="0">
              <a:ln>
                <a:noFill/>
              </a:ln>
              <a:solidFill>
                <a:prstClr val="black"/>
              </a:solidFill>
              <a:effectLst/>
              <a:uLnTx/>
              <a:uFillTx/>
            </a:endParaRPr>
          </a:p>
          <a:p>
            <a:pPr marL="171450" lvl="0" indent="-171450">
              <a:buClr>
                <a:srgbClr val="278B8C"/>
              </a:buClr>
              <a:buFont typeface="Symbol" panose="05050102010706020507" pitchFamily="18" charset="2"/>
              <a:buChar char="-"/>
              <a:defRPr/>
            </a:pPr>
            <a:r>
              <a:rPr lang="nl-NL" sz="1200" kern="0" dirty="0">
                <a:solidFill>
                  <a:prstClr val="black"/>
                </a:solidFill>
              </a:rPr>
              <a:t>Aanbieding is contractstuk na aanbesteding </a:t>
            </a:r>
            <a:endParaRPr kumimoji="0" lang="nl-NL" sz="1200" b="0" i="0" u="none" strike="noStrike" kern="0" cap="none" spc="0" normalizeH="0" baseline="0" noProof="0" dirty="0">
              <a:ln>
                <a:noFill/>
              </a:ln>
              <a:solidFill>
                <a:prstClr val="black"/>
              </a:solidFill>
              <a:effectLst/>
              <a:uLnTx/>
              <a:uFillTx/>
            </a:endParaRPr>
          </a:p>
        </p:txBody>
      </p:sp>
      <p:pic>
        <p:nvPicPr>
          <p:cNvPr id="9" name="Picture 2" descr="https://d30y9cdsu7xlg0.cloudfront.net/png/680872-200.png">
            <a:extLst>
              <a:ext uri="{FF2B5EF4-FFF2-40B4-BE49-F238E27FC236}">
                <a16:creationId xmlns:a16="http://schemas.microsoft.com/office/drawing/2014/main" id="{CE58EEB4-15E7-4535-8E4D-DEA7FCA19588}"/>
              </a:ext>
            </a:extLst>
          </p:cNvPr>
          <p:cNvPicPr>
            <a:picLocks noChangeAspect="1" noChangeArrowheads="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2891236" y="2707191"/>
            <a:ext cx="648000" cy="648000"/>
          </a:xfrm>
          <a:prstGeom prst="rect">
            <a:avLst/>
          </a:prstGeom>
          <a:noFill/>
          <a:extLst>
            <a:ext uri="{909E8E84-426E-40DD-AFC4-6F175D3DCCD1}">
              <a14:hiddenFill xmlns:a14="http://schemas.microsoft.com/office/drawing/2010/main">
                <a:solidFill>
                  <a:srgbClr val="FFFFFF"/>
                </a:solidFill>
              </a14:hiddenFill>
            </a:ext>
          </a:extLst>
        </p:spPr>
      </p:pic>
      <p:sp>
        <p:nvSpPr>
          <p:cNvPr id="10" name="Rechthoek 9">
            <a:extLst>
              <a:ext uri="{FF2B5EF4-FFF2-40B4-BE49-F238E27FC236}">
                <a16:creationId xmlns:a16="http://schemas.microsoft.com/office/drawing/2014/main" id="{8B823697-2EF7-4A7C-BEBC-65ABDBFA99DA}"/>
              </a:ext>
            </a:extLst>
          </p:cNvPr>
          <p:cNvSpPr/>
          <p:nvPr/>
        </p:nvSpPr>
        <p:spPr>
          <a:xfrm>
            <a:off x="5149598" y="3467035"/>
            <a:ext cx="1827236" cy="307777"/>
          </a:xfrm>
          <a:prstGeom prst="rect">
            <a:avLst/>
          </a:prstGeom>
        </p:spPr>
        <p:txBody>
          <a:bodyPr wrap="square">
            <a:spAutoFit/>
          </a:bodyPr>
          <a:lstStyle/>
          <a:p>
            <a:pPr algn="ctr">
              <a:defRPr/>
            </a:pPr>
            <a:r>
              <a:rPr lang="nl-NL" sz="1400" b="1" dirty="0">
                <a:solidFill>
                  <a:schemeClr val="tx2">
                    <a:lumMod val="50000"/>
                  </a:schemeClr>
                </a:solidFill>
                <a:latin typeface="Ubuntu"/>
              </a:rPr>
              <a:t>vraagspecificatie</a:t>
            </a:r>
          </a:p>
        </p:txBody>
      </p:sp>
      <p:sp>
        <p:nvSpPr>
          <p:cNvPr id="11" name="Rechthoek 10">
            <a:extLst>
              <a:ext uri="{FF2B5EF4-FFF2-40B4-BE49-F238E27FC236}">
                <a16:creationId xmlns:a16="http://schemas.microsoft.com/office/drawing/2014/main" id="{733775F0-C87A-4007-B0F7-058B81A4751D}"/>
              </a:ext>
            </a:extLst>
          </p:cNvPr>
          <p:cNvSpPr/>
          <p:nvPr/>
        </p:nvSpPr>
        <p:spPr>
          <a:xfrm>
            <a:off x="7803674" y="3463191"/>
            <a:ext cx="1827236" cy="307777"/>
          </a:xfrm>
          <a:prstGeom prst="rect">
            <a:avLst/>
          </a:prstGeom>
        </p:spPr>
        <p:txBody>
          <a:bodyPr wrap="square">
            <a:spAutoFit/>
          </a:bodyPr>
          <a:lstStyle/>
          <a:p>
            <a:pPr algn="ctr">
              <a:defRPr/>
            </a:pPr>
            <a:r>
              <a:rPr lang="nl-NL" sz="1400" b="1" dirty="0">
                <a:solidFill>
                  <a:schemeClr val="tx2">
                    <a:lumMod val="50000"/>
                  </a:schemeClr>
                </a:solidFill>
                <a:latin typeface="Ubuntu"/>
              </a:rPr>
              <a:t>gunningcriteria</a:t>
            </a:r>
          </a:p>
        </p:txBody>
      </p:sp>
      <p:pic>
        <p:nvPicPr>
          <p:cNvPr id="12" name="Afbeelding 11">
            <a:extLst>
              <a:ext uri="{FF2B5EF4-FFF2-40B4-BE49-F238E27FC236}">
                <a16:creationId xmlns:a16="http://schemas.microsoft.com/office/drawing/2014/main" id="{2347D4AE-CA87-4A08-B848-CC890D979CB4}"/>
              </a:ext>
            </a:extLst>
          </p:cNvPr>
          <p:cNvPicPr>
            <a:picLocks noChangeAspect="1"/>
          </p:cNvPicPr>
          <p:nvPr/>
        </p:nvPicPr>
        <p:blipFill rotWithShape="1">
          <a:blip r:embed="rId4" cstate="print">
            <a:duotone>
              <a:schemeClr val="accent3">
                <a:shade val="45000"/>
                <a:satMod val="135000"/>
              </a:schemeClr>
              <a:prstClr val="white"/>
            </a:duotone>
            <a:extLst>
              <a:ext uri="{28A0092B-C50C-407E-A947-70E740481C1C}">
                <a14:useLocalDpi xmlns:a14="http://schemas.microsoft.com/office/drawing/2010/main"/>
              </a:ext>
            </a:extLst>
          </a:blip>
          <a:srcRect l="7818" r="7009" b="13051"/>
          <a:stretch/>
        </p:blipFill>
        <p:spPr>
          <a:xfrm>
            <a:off x="8399917" y="2697735"/>
            <a:ext cx="634750" cy="648000"/>
          </a:xfrm>
          <a:prstGeom prst="rect">
            <a:avLst/>
          </a:prstGeom>
        </p:spPr>
      </p:pic>
      <p:pic>
        <p:nvPicPr>
          <p:cNvPr id="13" name="Picture 4" descr="https://d30y9cdsu7xlg0.cloudfront.net/png/63053-200.png">
            <a:extLst>
              <a:ext uri="{FF2B5EF4-FFF2-40B4-BE49-F238E27FC236}">
                <a16:creationId xmlns:a16="http://schemas.microsoft.com/office/drawing/2014/main" id="{9F358428-7B44-4FA6-866B-37BD55A49745}"/>
              </a:ext>
            </a:extLst>
          </p:cNvPr>
          <p:cNvPicPr>
            <a:picLocks noChangeAspect="1" noChangeArrowheads="1"/>
          </p:cNvPicPr>
          <p:nvPr/>
        </p:nvPicPr>
        <p:blipFill>
          <a:blip r:embed="rId5" cstate="print">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5731623" y="2688451"/>
            <a:ext cx="648000" cy="648000"/>
          </a:xfrm>
          <a:prstGeom prst="rect">
            <a:avLst/>
          </a:prstGeom>
          <a:noFill/>
          <a:extLst>
            <a:ext uri="{909E8E84-426E-40DD-AFC4-6F175D3DCCD1}">
              <a14:hiddenFill xmlns:a14="http://schemas.microsoft.com/office/drawing/2010/main">
                <a:solidFill>
                  <a:srgbClr val="FFFFFF"/>
                </a:solidFill>
              </a14:hiddenFill>
            </a:ext>
          </a:extLst>
        </p:spPr>
      </p:pic>
      <p:sp>
        <p:nvSpPr>
          <p:cNvPr id="14" name="Rechthoek 13">
            <a:extLst>
              <a:ext uri="{FF2B5EF4-FFF2-40B4-BE49-F238E27FC236}">
                <a16:creationId xmlns:a16="http://schemas.microsoft.com/office/drawing/2014/main" id="{03754E78-8050-4851-9E21-6D390A6D461B}"/>
              </a:ext>
            </a:extLst>
          </p:cNvPr>
          <p:cNvSpPr/>
          <p:nvPr/>
        </p:nvSpPr>
        <p:spPr>
          <a:xfrm>
            <a:off x="2298551" y="3364615"/>
            <a:ext cx="1827236" cy="523220"/>
          </a:xfrm>
          <a:prstGeom prst="rect">
            <a:avLst/>
          </a:prstGeom>
        </p:spPr>
        <p:txBody>
          <a:bodyPr wrap="square">
            <a:spAutoFit/>
          </a:bodyPr>
          <a:lstStyle/>
          <a:p>
            <a:pPr algn="ctr">
              <a:defRPr/>
            </a:pPr>
            <a:r>
              <a:rPr lang="nl-NL" sz="1400" b="1" dirty="0">
                <a:solidFill>
                  <a:schemeClr val="tx2">
                    <a:lumMod val="50000"/>
                  </a:schemeClr>
                </a:solidFill>
                <a:latin typeface="Ubuntu"/>
              </a:rPr>
              <a:t>geschiktheidseisen &amp; selectiecriteria</a:t>
            </a:r>
          </a:p>
        </p:txBody>
      </p:sp>
    </p:spTree>
    <p:extLst>
      <p:ext uri="{BB962C8B-B14F-4D97-AF65-F5344CB8AC3E}">
        <p14:creationId xmlns:p14="http://schemas.microsoft.com/office/powerpoint/2010/main" val="1985165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p:bldP spid="11"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85D955C7-365F-4617-B09B-C29B6D785F2A}"/>
              </a:ext>
            </a:extLst>
          </p:cNvPr>
          <p:cNvSpPr>
            <a:spLocks noGrp="1"/>
          </p:cNvSpPr>
          <p:nvPr>
            <p:ph type="sldNum" sz="quarter" idx="12"/>
          </p:nvPr>
        </p:nvSpPr>
        <p:spPr/>
        <p:txBody>
          <a:bodyPr/>
          <a:lstStyle/>
          <a:p>
            <a:fld id="{10A0A6AF-03C5-477E-939A-E28F7E7F05EA}" type="slidenum">
              <a:rPr lang="nl-NL" smtClean="0"/>
              <a:pPr/>
              <a:t>51</a:t>
            </a:fld>
            <a:endParaRPr lang="nl-NL" dirty="0"/>
          </a:p>
        </p:txBody>
      </p:sp>
      <p:sp>
        <p:nvSpPr>
          <p:cNvPr id="3" name="Vrije vorm: vorm 2">
            <a:extLst>
              <a:ext uri="{FF2B5EF4-FFF2-40B4-BE49-F238E27FC236}">
                <a16:creationId xmlns:a16="http://schemas.microsoft.com/office/drawing/2014/main" id="{7A31FAEE-FAE6-4E45-8D6B-2CEF0CFBA09D}"/>
              </a:ext>
            </a:extLst>
          </p:cNvPr>
          <p:cNvSpPr/>
          <p:nvPr/>
        </p:nvSpPr>
        <p:spPr>
          <a:xfrm flipV="1">
            <a:off x="9466648" y="2752720"/>
            <a:ext cx="50512" cy="567076"/>
          </a:xfrm>
          <a:custGeom>
            <a:avLst/>
            <a:gdLst>
              <a:gd name="connsiteX0" fmla="*/ 412750 w 412750"/>
              <a:gd name="connsiteY0" fmla="*/ 1663700 h 1663700"/>
              <a:gd name="connsiteX1" fmla="*/ 0 w 412750"/>
              <a:gd name="connsiteY1" fmla="*/ 1663700 h 1663700"/>
              <a:gd name="connsiteX2" fmla="*/ 0 w 412750"/>
              <a:gd name="connsiteY2" fmla="*/ 0 h 1663700"/>
              <a:gd name="connsiteX0" fmla="*/ 0 w 0"/>
              <a:gd name="connsiteY0" fmla="*/ 1663700 h 1663700"/>
              <a:gd name="connsiteX1" fmla="*/ 0 w 0"/>
              <a:gd name="connsiteY1" fmla="*/ 0 h 1663700"/>
            </a:gdLst>
            <a:ahLst/>
            <a:cxnLst>
              <a:cxn ang="0">
                <a:pos x="connsiteX0" y="connsiteY0"/>
              </a:cxn>
              <a:cxn ang="0">
                <a:pos x="connsiteX1" y="connsiteY1"/>
              </a:cxn>
            </a:cxnLst>
            <a:rect l="l" t="t" r="r" b="b"/>
            <a:pathLst>
              <a:path h="1663700">
                <a:moveTo>
                  <a:pt x="0" y="1663700"/>
                </a:moveTo>
                <a:lnTo>
                  <a:pt x="0" y="0"/>
                </a:lnTo>
              </a:path>
            </a:pathLst>
          </a:custGeom>
          <a:noFill/>
          <a:ln w="57150" cap="rnd">
            <a:solidFill>
              <a:schemeClr val="tx2">
                <a:lumMod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800" b="1" dirty="0">
              <a:solidFill>
                <a:schemeClr val="lt1"/>
              </a:solidFill>
              <a:latin typeface="+mj-lt"/>
            </a:endParaRPr>
          </a:p>
        </p:txBody>
      </p:sp>
      <p:sp>
        <p:nvSpPr>
          <p:cNvPr id="4" name="Vrije vorm: vorm 3">
            <a:extLst>
              <a:ext uri="{FF2B5EF4-FFF2-40B4-BE49-F238E27FC236}">
                <a16:creationId xmlns:a16="http://schemas.microsoft.com/office/drawing/2014/main" id="{9F56EE0B-9A71-4A8E-B11E-A073037AC9D2}"/>
              </a:ext>
            </a:extLst>
          </p:cNvPr>
          <p:cNvSpPr/>
          <p:nvPr/>
        </p:nvSpPr>
        <p:spPr>
          <a:xfrm flipH="1" flipV="1">
            <a:off x="7985634" y="2204334"/>
            <a:ext cx="50512" cy="1112091"/>
          </a:xfrm>
          <a:custGeom>
            <a:avLst/>
            <a:gdLst>
              <a:gd name="connsiteX0" fmla="*/ 412750 w 412750"/>
              <a:gd name="connsiteY0" fmla="*/ 1663700 h 1663700"/>
              <a:gd name="connsiteX1" fmla="*/ 0 w 412750"/>
              <a:gd name="connsiteY1" fmla="*/ 1663700 h 1663700"/>
              <a:gd name="connsiteX2" fmla="*/ 0 w 412750"/>
              <a:gd name="connsiteY2" fmla="*/ 0 h 1663700"/>
              <a:gd name="connsiteX0" fmla="*/ 0 w 0"/>
              <a:gd name="connsiteY0" fmla="*/ 1663700 h 1663700"/>
              <a:gd name="connsiteX1" fmla="*/ 0 w 0"/>
              <a:gd name="connsiteY1" fmla="*/ 0 h 1663700"/>
            </a:gdLst>
            <a:ahLst/>
            <a:cxnLst>
              <a:cxn ang="0">
                <a:pos x="connsiteX0" y="connsiteY0"/>
              </a:cxn>
              <a:cxn ang="0">
                <a:pos x="connsiteX1" y="connsiteY1"/>
              </a:cxn>
            </a:cxnLst>
            <a:rect l="l" t="t" r="r" b="b"/>
            <a:pathLst>
              <a:path h="1663700">
                <a:moveTo>
                  <a:pt x="0" y="1663700"/>
                </a:moveTo>
                <a:lnTo>
                  <a:pt x="0" y="0"/>
                </a:lnTo>
              </a:path>
            </a:pathLst>
          </a:custGeom>
          <a:noFill/>
          <a:ln w="57150" cap="rnd">
            <a:solidFill>
              <a:schemeClr val="tx2">
                <a:lumMod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800" b="1" dirty="0">
              <a:solidFill>
                <a:schemeClr val="lt1"/>
              </a:solidFill>
              <a:latin typeface="+mj-lt"/>
            </a:endParaRPr>
          </a:p>
        </p:txBody>
      </p:sp>
      <p:sp>
        <p:nvSpPr>
          <p:cNvPr id="7" name="Vrije vorm: vorm 6">
            <a:extLst>
              <a:ext uri="{FF2B5EF4-FFF2-40B4-BE49-F238E27FC236}">
                <a16:creationId xmlns:a16="http://schemas.microsoft.com/office/drawing/2014/main" id="{644488F0-8AEF-4665-A39E-BB3AC2C373CE}"/>
              </a:ext>
            </a:extLst>
          </p:cNvPr>
          <p:cNvSpPr/>
          <p:nvPr/>
        </p:nvSpPr>
        <p:spPr>
          <a:xfrm flipH="1" flipV="1">
            <a:off x="2170848" y="2692804"/>
            <a:ext cx="50513" cy="613705"/>
          </a:xfrm>
          <a:custGeom>
            <a:avLst/>
            <a:gdLst>
              <a:gd name="connsiteX0" fmla="*/ 412750 w 412750"/>
              <a:gd name="connsiteY0" fmla="*/ 1663700 h 1663700"/>
              <a:gd name="connsiteX1" fmla="*/ 0 w 412750"/>
              <a:gd name="connsiteY1" fmla="*/ 1663700 h 1663700"/>
              <a:gd name="connsiteX2" fmla="*/ 0 w 412750"/>
              <a:gd name="connsiteY2" fmla="*/ 0 h 1663700"/>
              <a:gd name="connsiteX0" fmla="*/ 0 w 0"/>
              <a:gd name="connsiteY0" fmla="*/ 1663700 h 1663700"/>
              <a:gd name="connsiteX1" fmla="*/ 0 w 0"/>
              <a:gd name="connsiteY1" fmla="*/ 0 h 1663700"/>
            </a:gdLst>
            <a:ahLst/>
            <a:cxnLst>
              <a:cxn ang="0">
                <a:pos x="connsiteX0" y="connsiteY0"/>
              </a:cxn>
              <a:cxn ang="0">
                <a:pos x="connsiteX1" y="connsiteY1"/>
              </a:cxn>
            </a:cxnLst>
            <a:rect l="l" t="t" r="r" b="b"/>
            <a:pathLst>
              <a:path h="1663700">
                <a:moveTo>
                  <a:pt x="0" y="1663700"/>
                </a:moveTo>
                <a:lnTo>
                  <a:pt x="0" y="0"/>
                </a:lnTo>
              </a:path>
            </a:pathLst>
          </a:custGeom>
          <a:noFill/>
          <a:ln w="57150" cap="rnd">
            <a:solidFill>
              <a:schemeClr val="tx2">
                <a:lumMod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800" b="1" dirty="0">
              <a:solidFill>
                <a:schemeClr val="lt1"/>
              </a:solidFill>
              <a:latin typeface="+mj-lt"/>
            </a:endParaRPr>
          </a:p>
        </p:txBody>
      </p:sp>
      <p:sp>
        <p:nvSpPr>
          <p:cNvPr id="8" name="Vrije vorm: vorm 7">
            <a:extLst>
              <a:ext uri="{FF2B5EF4-FFF2-40B4-BE49-F238E27FC236}">
                <a16:creationId xmlns:a16="http://schemas.microsoft.com/office/drawing/2014/main" id="{74520511-3351-40CE-B18C-773BF79504E2}"/>
              </a:ext>
            </a:extLst>
          </p:cNvPr>
          <p:cNvSpPr/>
          <p:nvPr/>
        </p:nvSpPr>
        <p:spPr>
          <a:xfrm>
            <a:off x="2464693" y="3509128"/>
            <a:ext cx="2719295" cy="45719"/>
          </a:xfrm>
          <a:custGeom>
            <a:avLst/>
            <a:gdLst>
              <a:gd name="connsiteX0" fmla="*/ 0 w 719667"/>
              <a:gd name="connsiteY0" fmla="*/ 0 h 0"/>
              <a:gd name="connsiteX1" fmla="*/ 719667 w 719667"/>
              <a:gd name="connsiteY1" fmla="*/ 0 h 0"/>
            </a:gdLst>
            <a:ahLst/>
            <a:cxnLst>
              <a:cxn ang="0">
                <a:pos x="connsiteX0" y="connsiteY0"/>
              </a:cxn>
              <a:cxn ang="0">
                <a:pos x="connsiteX1" y="connsiteY1"/>
              </a:cxn>
            </a:cxnLst>
            <a:rect l="l" t="t" r="r" b="b"/>
            <a:pathLst>
              <a:path w="719667">
                <a:moveTo>
                  <a:pt x="0" y="0"/>
                </a:moveTo>
                <a:lnTo>
                  <a:pt x="719667" y="0"/>
                </a:lnTo>
              </a:path>
            </a:pathLst>
          </a:custGeom>
          <a:noFill/>
          <a:ln w="57150" cap="rnd">
            <a:solidFill>
              <a:schemeClr val="tx2">
                <a:lumMod val="50000"/>
              </a:schemeClr>
            </a:solid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800" b="1">
              <a:latin typeface="+mj-lt"/>
            </a:endParaRPr>
          </a:p>
        </p:txBody>
      </p:sp>
      <p:sp>
        <p:nvSpPr>
          <p:cNvPr id="9" name="Vrije vorm: vorm 8">
            <a:extLst>
              <a:ext uri="{FF2B5EF4-FFF2-40B4-BE49-F238E27FC236}">
                <a16:creationId xmlns:a16="http://schemas.microsoft.com/office/drawing/2014/main" id="{233B7498-B871-4B5C-8B4B-EEFE7F862CED}"/>
              </a:ext>
            </a:extLst>
          </p:cNvPr>
          <p:cNvSpPr/>
          <p:nvPr/>
        </p:nvSpPr>
        <p:spPr>
          <a:xfrm>
            <a:off x="5459331" y="3509128"/>
            <a:ext cx="4090255" cy="45719"/>
          </a:xfrm>
          <a:custGeom>
            <a:avLst/>
            <a:gdLst>
              <a:gd name="connsiteX0" fmla="*/ 0 w 829733"/>
              <a:gd name="connsiteY0" fmla="*/ 0 h 0"/>
              <a:gd name="connsiteX1" fmla="*/ 829733 w 829733"/>
              <a:gd name="connsiteY1" fmla="*/ 0 h 0"/>
            </a:gdLst>
            <a:ahLst/>
            <a:cxnLst>
              <a:cxn ang="0">
                <a:pos x="connsiteX0" y="connsiteY0"/>
              </a:cxn>
              <a:cxn ang="0">
                <a:pos x="connsiteX1" y="connsiteY1"/>
              </a:cxn>
            </a:cxnLst>
            <a:rect l="l" t="t" r="r" b="b"/>
            <a:pathLst>
              <a:path w="829733">
                <a:moveTo>
                  <a:pt x="0" y="0"/>
                </a:moveTo>
                <a:lnTo>
                  <a:pt x="829733" y="0"/>
                </a:lnTo>
              </a:path>
            </a:pathLst>
          </a:custGeom>
          <a:noFill/>
          <a:ln w="57150" cap="rnd">
            <a:solidFill>
              <a:schemeClr val="tx2">
                <a:lumMod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800" b="1">
              <a:latin typeface="+mj-lt"/>
            </a:endParaRPr>
          </a:p>
        </p:txBody>
      </p:sp>
      <p:sp>
        <p:nvSpPr>
          <p:cNvPr id="13" name="Ovaal 12">
            <a:extLst>
              <a:ext uri="{FF2B5EF4-FFF2-40B4-BE49-F238E27FC236}">
                <a16:creationId xmlns:a16="http://schemas.microsoft.com/office/drawing/2014/main" id="{3C928496-E490-4DA1-970D-C6251E051DDC}"/>
              </a:ext>
            </a:extLst>
          </p:cNvPr>
          <p:cNvSpPr/>
          <p:nvPr/>
        </p:nvSpPr>
        <p:spPr>
          <a:xfrm>
            <a:off x="1890712" y="3148796"/>
            <a:ext cx="714090" cy="646331"/>
          </a:xfrm>
          <a:prstGeom prst="ellipse">
            <a:avLst/>
          </a:prstGeom>
          <a:solidFill>
            <a:srgbClr val="F9F9F9"/>
          </a:solidFill>
          <a:ln w="635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800" b="1" dirty="0">
              <a:latin typeface="+mj-lt"/>
            </a:endParaRPr>
          </a:p>
        </p:txBody>
      </p:sp>
      <p:sp>
        <p:nvSpPr>
          <p:cNvPr id="14" name="Tekstvak 13">
            <a:extLst>
              <a:ext uri="{FF2B5EF4-FFF2-40B4-BE49-F238E27FC236}">
                <a16:creationId xmlns:a16="http://schemas.microsoft.com/office/drawing/2014/main" id="{63712187-4230-4728-9473-4BEBAD49E1CE}"/>
              </a:ext>
            </a:extLst>
          </p:cNvPr>
          <p:cNvSpPr txBox="1"/>
          <p:nvPr/>
        </p:nvSpPr>
        <p:spPr>
          <a:xfrm>
            <a:off x="1441524" y="3811143"/>
            <a:ext cx="2329452" cy="461665"/>
          </a:xfrm>
          <a:prstGeom prst="rect">
            <a:avLst/>
          </a:prstGeom>
          <a:noFill/>
        </p:spPr>
        <p:txBody>
          <a:bodyPr wrap="square" rtlCol="0">
            <a:spAutoFit/>
          </a:bodyPr>
          <a:lstStyle/>
          <a:p>
            <a:pPr algn="ctr"/>
            <a:r>
              <a:rPr lang="nl-NL" sz="1200" b="1" dirty="0">
                <a:solidFill>
                  <a:schemeClr val="tx2">
                    <a:lumMod val="50000"/>
                  </a:schemeClr>
                </a:solidFill>
                <a:latin typeface="+mj-lt"/>
              </a:rPr>
              <a:t>Aankondiging / start aanmeldingsfase</a:t>
            </a:r>
          </a:p>
        </p:txBody>
      </p:sp>
      <p:sp>
        <p:nvSpPr>
          <p:cNvPr id="15" name="Tekstvak 14">
            <a:extLst>
              <a:ext uri="{FF2B5EF4-FFF2-40B4-BE49-F238E27FC236}">
                <a16:creationId xmlns:a16="http://schemas.microsoft.com/office/drawing/2014/main" id="{7A259AFA-1333-4ECA-A5A1-C6222E5EA541}"/>
              </a:ext>
            </a:extLst>
          </p:cNvPr>
          <p:cNvSpPr txBox="1"/>
          <p:nvPr/>
        </p:nvSpPr>
        <p:spPr>
          <a:xfrm>
            <a:off x="2296648" y="2530083"/>
            <a:ext cx="1304222" cy="646331"/>
          </a:xfrm>
          <a:prstGeom prst="rect">
            <a:avLst/>
          </a:prstGeom>
          <a:noFill/>
        </p:spPr>
        <p:txBody>
          <a:bodyPr wrap="square" rtlCol="0">
            <a:spAutoFit/>
          </a:bodyPr>
          <a:lstStyle/>
          <a:p>
            <a:r>
              <a:rPr lang="nl-NL" sz="1200" dirty="0">
                <a:solidFill>
                  <a:schemeClr val="tx2">
                    <a:lumMod val="50000"/>
                  </a:schemeClr>
                </a:solidFill>
                <a:latin typeface="+mj-lt"/>
              </a:rPr>
              <a:t>Verstrekken aanbestedingsdocumenten</a:t>
            </a:r>
          </a:p>
        </p:txBody>
      </p:sp>
      <p:sp>
        <p:nvSpPr>
          <p:cNvPr id="17" name="Tekstvak 16">
            <a:extLst>
              <a:ext uri="{FF2B5EF4-FFF2-40B4-BE49-F238E27FC236}">
                <a16:creationId xmlns:a16="http://schemas.microsoft.com/office/drawing/2014/main" id="{1F0F9E78-3957-45C8-9D7F-36245CD18BA4}"/>
              </a:ext>
            </a:extLst>
          </p:cNvPr>
          <p:cNvSpPr txBox="1"/>
          <p:nvPr/>
        </p:nvSpPr>
        <p:spPr>
          <a:xfrm>
            <a:off x="4582756" y="3811143"/>
            <a:ext cx="1059709" cy="276999"/>
          </a:xfrm>
          <a:prstGeom prst="rect">
            <a:avLst/>
          </a:prstGeom>
          <a:noFill/>
        </p:spPr>
        <p:txBody>
          <a:bodyPr wrap="square" rtlCol="0">
            <a:spAutoFit/>
          </a:bodyPr>
          <a:lstStyle/>
          <a:p>
            <a:pPr algn="ctr"/>
            <a:r>
              <a:rPr lang="nl-NL" sz="1200" b="1" dirty="0">
                <a:solidFill>
                  <a:schemeClr val="tx2">
                    <a:lumMod val="50000"/>
                  </a:schemeClr>
                </a:solidFill>
                <a:latin typeface="+mj-lt"/>
              </a:rPr>
              <a:t>Selectie</a:t>
            </a:r>
          </a:p>
        </p:txBody>
      </p:sp>
      <p:sp>
        <p:nvSpPr>
          <p:cNvPr id="18" name="Tekstvak 17">
            <a:extLst>
              <a:ext uri="{FF2B5EF4-FFF2-40B4-BE49-F238E27FC236}">
                <a16:creationId xmlns:a16="http://schemas.microsoft.com/office/drawing/2014/main" id="{1EBBFA9A-D801-44D2-8EEC-136163B6E569}"/>
              </a:ext>
            </a:extLst>
          </p:cNvPr>
          <p:cNvSpPr txBox="1"/>
          <p:nvPr/>
        </p:nvSpPr>
        <p:spPr>
          <a:xfrm>
            <a:off x="7593166" y="3811143"/>
            <a:ext cx="953294" cy="276999"/>
          </a:xfrm>
          <a:prstGeom prst="rect">
            <a:avLst/>
          </a:prstGeom>
          <a:noFill/>
        </p:spPr>
        <p:txBody>
          <a:bodyPr wrap="square" rtlCol="0">
            <a:spAutoFit/>
          </a:bodyPr>
          <a:lstStyle/>
          <a:p>
            <a:pPr algn="ctr"/>
            <a:r>
              <a:rPr lang="nl-NL" sz="1200" b="1" dirty="0">
                <a:solidFill>
                  <a:schemeClr val="tx2">
                    <a:lumMod val="50000"/>
                  </a:schemeClr>
                </a:solidFill>
                <a:latin typeface="+mj-lt"/>
              </a:rPr>
              <a:t>Dialoog</a:t>
            </a:r>
          </a:p>
        </p:txBody>
      </p:sp>
      <p:sp>
        <p:nvSpPr>
          <p:cNvPr id="19" name="Tekstvak 18">
            <a:extLst>
              <a:ext uri="{FF2B5EF4-FFF2-40B4-BE49-F238E27FC236}">
                <a16:creationId xmlns:a16="http://schemas.microsoft.com/office/drawing/2014/main" id="{2D1E49BC-7F9C-4134-A1CC-9B4393A04ED2}"/>
              </a:ext>
            </a:extLst>
          </p:cNvPr>
          <p:cNvSpPr txBox="1"/>
          <p:nvPr/>
        </p:nvSpPr>
        <p:spPr>
          <a:xfrm>
            <a:off x="8925898" y="3811143"/>
            <a:ext cx="1218335" cy="276999"/>
          </a:xfrm>
          <a:prstGeom prst="rect">
            <a:avLst/>
          </a:prstGeom>
          <a:noFill/>
        </p:spPr>
        <p:txBody>
          <a:bodyPr wrap="square" rtlCol="0">
            <a:spAutoFit/>
          </a:bodyPr>
          <a:lstStyle/>
          <a:p>
            <a:pPr algn="ctr"/>
            <a:r>
              <a:rPr lang="nl-NL" sz="1200" b="1" dirty="0">
                <a:solidFill>
                  <a:schemeClr val="tx2">
                    <a:lumMod val="50000"/>
                  </a:schemeClr>
                </a:solidFill>
                <a:latin typeface="+mj-lt"/>
              </a:rPr>
              <a:t>Gunning</a:t>
            </a:r>
          </a:p>
        </p:txBody>
      </p:sp>
      <p:sp>
        <p:nvSpPr>
          <p:cNvPr id="21" name="Ovaal 20">
            <a:extLst>
              <a:ext uri="{FF2B5EF4-FFF2-40B4-BE49-F238E27FC236}">
                <a16:creationId xmlns:a16="http://schemas.microsoft.com/office/drawing/2014/main" id="{B6FB9217-4D93-4E9C-8447-E0046231B095}"/>
              </a:ext>
            </a:extLst>
          </p:cNvPr>
          <p:cNvSpPr/>
          <p:nvPr/>
        </p:nvSpPr>
        <p:spPr>
          <a:xfrm>
            <a:off x="4796066" y="3148796"/>
            <a:ext cx="714090" cy="646331"/>
          </a:xfrm>
          <a:prstGeom prst="ellipse">
            <a:avLst/>
          </a:prstGeom>
          <a:solidFill>
            <a:srgbClr val="F9F9F9"/>
          </a:solidFill>
          <a:ln w="635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800" b="1" dirty="0">
              <a:latin typeface="+mj-lt"/>
            </a:endParaRPr>
          </a:p>
        </p:txBody>
      </p:sp>
      <p:sp>
        <p:nvSpPr>
          <p:cNvPr id="22" name="Ovaal 21">
            <a:extLst>
              <a:ext uri="{FF2B5EF4-FFF2-40B4-BE49-F238E27FC236}">
                <a16:creationId xmlns:a16="http://schemas.microsoft.com/office/drawing/2014/main" id="{093CAD52-34B5-4BA5-A8D3-82B1F624A7C2}"/>
              </a:ext>
            </a:extLst>
          </p:cNvPr>
          <p:cNvSpPr/>
          <p:nvPr/>
        </p:nvSpPr>
        <p:spPr>
          <a:xfrm>
            <a:off x="7701420" y="3148796"/>
            <a:ext cx="714090" cy="646331"/>
          </a:xfrm>
          <a:prstGeom prst="ellipse">
            <a:avLst/>
          </a:prstGeom>
          <a:solidFill>
            <a:srgbClr val="F9F9F9"/>
          </a:solidFill>
          <a:ln w="635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800" b="1" dirty="0">
              <a:latin typeface="+mj-lt"/>
            </a:endParaRPr>
          </a:p>
        </p:txBody>
      </p:sp>
      <p:sp>
        <p:nvSpPr>
          <p:cNvPr id="23" name="Ovaal 22">
            <a:extLst>
              <a:ext uri="{FF2B5EF4-FFF2-40B4-BE49-F238E27FC236}">
                <a16:creationId xmlns:a16="http://schemas.microsoft.com/office/drawing/2014/main" id="{06AF9E4C-4916-4E17-8600-D72E18C01E47}"/>
              </a:ext>
            </a:extLst>
          </p:cNvPr>
          <p:cNvSpPr/>
          <p:nvPr/>
        </p:nvSpPr>
        <p:spPr>
          <a:xfrm>
            <a:off x="9154098" y="3148796"/>
            <a:ext cx="714090" cy="646331"/>
          </a:xfrm>
          <a:prstGeom prst="ellipse">
            <a:avLst/>
          </a:prstGeom>
          <a:solidFill>
            <a:srgbClr val="F9F9F9"/>
          </a:solidFill>
          <a:ln w="635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800" b="1" dirty="0">
              <a:latin typeface="+mj-lt"/>
            </a:endParaRPr>
          </a:p>
        </p:txBody>
      </p:sp>
      <p:pic>
        <p:nvPicPr>
          <p:cNvPr id="25" name="Graphic 24">
            <a:extLst>
              <a:ext uri="{FF2B5EF4-FFF2-40B4-BE49-F238E27FC236}">
                <a16:creationId xmlns:a16="http://schemas.microsoft.com/office/drawing/2014/main" id="{D9F240AC-89EF-4C8E-BBFA-AC53A51885E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90809" y="3247365"/>
            <a:ext cx="489308" cy="442878"/>
          </a:xfrm>
          <a:prstGeom prst="rect">
            <a:avLst/>
          </a:prstGeom>
        </p:spPr>
      </p:pic>
      <p:pic>
        <p:nvPicPr>
          <p:cNvPr id="27" name="Graphic 26">
            <a:extLst>
              <a:ext uri="{FF2B5EF4-FFF2-40B4-BE49-F238E27FC236}">
                <a16:creationId xmlns:a16="http://schemas.microsoft.com/office/drawing/2014/main" id="{828B538B-5C05-42A9-B036-532D49399D0B}"/>
              </a:ext>
            </a:extLst>
          </p:cNvPr>
          <p:cNvPicPr>
            <a:picLocks noChangeAspect="1"/>
          </p:cNvPicPr>
          <p:nvPr/>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r="27210"/>
          <a:stretch/>
        </p:blipFill>
        <p:spPr>
          <a:xfrm>
            <a:off x="4845305" y="3083697"/>
            <a:ext cx="561060" cy="697661"/>
          </a:xfrm>
          <a:prstGeom prst="rect">
            <a:avLst/>
          </a:prstGeom>
        </p:spPr>
      </p:pic>
      <p:pic>
        <p:nvPicPr>
          <p:cNvPr id="28" name="Graphic 27">
            <a:extLst>
              <a:ext uri="{FF2B5EF4-FFF2-40B4-BE49-F238E27FC236}">
                <a16:creationId xmlns:a16="http://schemas.microsoft.com/office/drawing/2014/main" id="{605F4161-B63F-4473-9BD9-022ED1E829EC}"/>
              </a:ext>
            </a:extLst>
          </p:cNvPr>
          <p:cNvPicPr>
            <a:picLocks noChangeAspect="1"/>
          </p:cNvPicPr>
          <p:nvPr/>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7819572" y="3273320"/>
            <a:ext cx="453007" cy="410022"/>
          </a:xfrm>
          <a:prstGeom prst="rect">
            <a:avLst/>
          </a:prstGeom>
        </p:spPr>
      </p:pic>
      <p:pic>
        <p:nvPicPr>
          <p:cNvPr id="29" name="Graphic 28">
            <a:extLst>
              <a:ext uri="{FF2B5EF4-FFF2-40B4-BE49-F238E27FC236}">
                <a16:creationId xmlns:a16="http://schemas.microsoft.com/office/drawing/2014/main" id="{564FC93E-97CF-496C-B812-5C1A7B157BC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229509" y="3271415"/>
            <a:ext cx="555598" cy="502878"/>
          </a:xfrm>
          <a:prstGeom prst="rect">
            <a:avLst/>
          </a:prstGeom>
        </p:spPr>
      </p:pic>
      <p:sp>
        <p:nvSpPr>
          <p:cNvPr id="30" name="Tekstvak 29">
            <a:extLst>
              <a:ext uri="{FF2B5EF4-FFF2-40B4-BE49-F238E27FC236}">
                <a16:creationId xmlns:a16="http://schemas.microsoft.com/office/drawing/2014/main" id="{56702DA4-D99A-4FD9-92E8-58E71EE9D037}"/>
              </a:ext>
            </a:extLst>
          </p:cNvPr>
          <p:cNvSpPr txBox="1"/>
          <p:nvPr/>
        </p:nvSpPr>
        <p:spPr>
          <a:xfrm>
            <a:off x="5708393" y="3765424"/>
            <a:ext cx="1866746" cy="461665"/>
          </a:xfrm>
          <a:prstGeom prst="rect">
            <a:avLst/>
          </a:prstGeom>
          <a:noFill/>
        </p:spPr>
        <p:txBody>
          <a:bodyPr wrap="square" rtlCol="0">
            <a:spAutoFit/>
          </a:bodyPr>
          <a:lstStyle/>
          <a:p>
            <a:pPr algn="ctr"/>
            <a:r>
              <a:rPr lang="nl-NL" sz="1200" b="1" dirty="0">
                <a:solidFill>
                  <a:schemeClr val="tx2">
                    <a:lumMod val="50000"/>
                  </a:schemeClr>
                </a:solidFill>
                <a:latin typeface="+mj-lt"/>
              </a:rPr>
              <a:t>Start dialoog- en inschrijvingsfase</a:t>
            </a:r>
          </a:p>
        </p:txBody>
      </p:sp>
      <p:sp>
        <p:nvSpPr>
          <p:cNvPr id="31" name="Ovaal 30">
            <a:extLst>
              <a:ext uri="{FF2B5EF4-FFF2-40B4-BE49-F238E27FC236}">
                <a16:creationId xmlns:a16="http://schemas.microsoft.com/office/drawing/2014/main" id="{829137B0-3D23-402F-BC30-532FC4F39FE4}"/>
              </a:ext>
            </a:extLst>
          </p:cNvPr>
          <p:cNvSpPr/>
          <p:nvPr/>
        </p:nvSpPr>
        <p:spPr>
          <a:xfrm>
            <a:off x="6248743" y="3148796"/>
            <a:ext cx="714090" cy="646331"/>
          </a:xfrm>
          <a:prstGeom prst="ellipse">
            <a:avLst/>
          </a:prstGeom>
          <a:solidFill>
            <a:srgbClr val="F9F9F9"/>
          </a:solidFill>
          <a:ln w="635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800" b="1" dirty="0">
              <a:latin typeface="+mj-lt"/>
            </a:endParaRPr>
          </a:p>
        </p:txBody>
      </p:sp>
      <p:pic>
        <p:nvPicPr>
          <p:cNvPr id="32" name="Graphic 31">
            <a:extLst>
              <a:ext uri="{FF2B5EF4-FFF2-40B4-BE49-F238E27FC236}">
                <a16:creationId xmlns:a16="http://schemas.microsoft.com/office/drawing/2014/main" id="{AF0AA1D7-8888-45C3-901A-2C93D187846C}"/>
              </a:ext>
            </a:extLst>
          </p:cNvPr>
          <p:cNvPicPr>
            <a:picLocks noChangeAspect="1"/>
          </p:cNvPicPr>
          <p:nvPr/>
        </p:nvPicPr>
        <p:blipFill>
          <a:blip r:embed="rId10" cstate="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6397676" y="3294250"/>
            <a:ext cx="422105" cy="382052"/>
          </a:xfrm>
          <a:prstGeom prst="rect">
            <a:avLst/>
          </a:prstGeom>
        </p:spPr>
      </p:pic>
      <p:sp>
        <p:nvSpPr>
          <p:cNvPr id="33" name="Tekstvak 32">
            <a:extLst>
              <a:ext uri="{FF2B5EF4-FFF2-40B4-BE49-F238E27FC236}">
                <a16:creationId xmlns:a16="http://schemas.microsoft.com/office/drawing/2014/main" id="{A23AEE52-470E-41C3-A07E-052F76BDB72D}"/>
              </a:ext>
            </a:extLst>
          </p:cNvPr>
          <p:cNvSpPr txBox="1"/>
          <p:nvPr/>
        </p:nvSpPr>
        <p:spPr>
          <a:xfrm>
            <a:off x="8119336" y="2002672"/>
            <a:ext cx="1399048" cy="461665"/>
          </a:xfrm>
          <a:prstGeom prst="rect">
            <a:avLst/>
          </a:prstGeom>
          <a:noFill/>
        </p:spPr>
        <p:txBody>
          <a:bodyPr wrap="square" rtlCol="0">
            <a:spAutoFit/>
          </a:bodyPr>
          <a:lstStyle/>
          <a:p>
            <a:r>
              <a:rPr lang="nl-NL" sz="1200" dirty="0">
                <a:solidFill>
                  <a:schemeClr val="tx2">
                    <a:lumMod val="50000"/>
                  </a:schemeClr>
                </a:solidFill>
                <a:latin typeface="+mj-lt"/>
              </a:rPr>
              <a:t>Nota van Inlichtingen</a:t>
            </a:r>
          </a:p>
        </p:txBody>
      </p:sp>
      <p:sp>
        <p:nvSpPr>
          <p:cNvPr id="34" name="Tekstvak 33">
            <a:extLst>
              <a:ext uri="{FF2B5EF4-FFF2-40B4-BE49-F238E27FC236}">
                <a16:creationId xmlns:a16="http://schemas.microsoft.com/office/drawing/2014/main" id="{EE109B2A-624B-48A7-AA19-15DC24ADA0F3}"/>
              </a:ext>
            </a:extLst>
          </p:cNvPr>
          <p:cNvSpPr txBox="1"/>
          <p:nvPr/>
        </p:nvSpPr>
        <p:spPr>
          <a:xfrm>
            <a:off x="8124909" y="2496718"/>
            <a:ext cx="1719532" cy="461665"/>
          </a:xfrm>
          <a:prstGeom prst="rect">
            <a:avLst/>
          </a:prstGeom>
          <a:noFill/>
        </p:spPr>
        <p:txBody>
          <a:bodyPr wrap="square" rtlCol="0">
            <a:spAutoFit/>
          </a:bodyPr>
          <a:lstStyle/>
          <a:p>
            <a:r>
              <a:rPr lang="nl-NL" sz="1200" dirty="0">
                <a:solidFill>
                  <a:schemeClr val="tx2">
                    <a:lumMod val="50000"/>
                  </a:schemeClr>
                </a:solidFill>
                <a:latin typeface="+mj-lt"/>
              </a:rPr>
              <a:t>Individuele dialoogrondes</a:t>
            </a:r>
          </a:p>
        </p:txBody>
      </p:sp>
      <p:sp>
        <p:nvSpPr>
          <p:cNvPr id="35" name="Ovaal 34">
            <a:extLst>
              <a:ext uri="{FF2B5EF4-FFF2-40B4-BE49-F238E27FC236}">
                <a16:creationId xmlns:a16="http://schemas.microsoft.com/office/drawing/2014/main" id="{DE7F8D8B-4728-4361-BABE-21BF0C6590EF}"/>
              </a:ext>
            </a:extLst>
          </p:cNvPr>
          <p:cNvSpPr/>
          <p:nvPr/>
        </p:nvSpPr>
        <p:spPr>
          <a:xfrm>
            <a:off x="2131505" y="2590685"/>
            <a:ext cx="179022" cy="162035"/>
          </a:xfrm>
          <a:prstGeom prst="ellipse">
            <a:avLst/>
          </a:prstGeom>
          <a:solidFill>
            <a:srgbClr val="F8F8F8"/>
          </a:solidFill>
          <a:ln w="38100" cap="rnd" cmpd="sng" algn="ctr">
            <a:solidFill>
              <a:schemeClr val="tx2">
                <a:lumMod val="50000"/>
              </a:schemeClr>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600" b="0" i="0" u="none" strike="noStrike" kern="0" cap="none" spc="0" normalizeH="0" baseline="0" noProof="0">
              <a:ln>
                <a:noFill/>
              </a:ln>
              <a:solidFill>
                <a:prstClr val="white"/>
              </a:solidFill>
              <a:effectLst/>
              <a:uLnTx/>
              <a:uFillTx/>
              <a:latin typeface="Microsoft YaHei UI Light"/>
              <a:ea typeface="+mn-ea"/>
              <a:cs typeface="+mn-cs"/>
            </a:endParaRPr>
          </a:p>
        </p:txBody>
      </p:sp>
      <p:sp>
        <p:nvSpPr>
          <p:cNvPr id="37" name="Ovaal 36">
            <a:extLst>
              <a:ext uri="{FF2B5EF4-FFF2-40B4-BE49-F238E27FC236}">
                <a16:creationId xmlns:a16="http://schemas.microsoft.com/office/drawing/2014/main" id="{F75EAF1F-43D1-412A-8D9C-58DB6D8F71B4}"/>
              </a:ext>
            </a:extLst>
          </p:cNvPr>
          <p:cNvSpPr/>
          <p:nvPr/>
        </p:nvSpPr>
        <p:spPr>
          <a:xfrm>
            <a:off x="7949783" y="2151026"/>
            <a:ext cx="179022" cy="162035"/>
          </a:xfrm>
          <a:prstGeom prst="ellipse">
            <a:avLst/>
          </a:prstGeom>
          <a:solidFill>
            <a:srgbClr val="F8F8F8"/>
          </a:solidFill>
          <a:ln w="38100" cap="rnd" cmpd="sng" algn="ctr">
            <a:solidFill>
              <a:schemeClr val="tx2">
                <a:lumMod val="50000"/>
              </a:schemeClr>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600" b="0" i="0" u="none" strike="noStrike" kern="0" cap="none" spc="0" normalizeH="0" baseline="0" noProof="0">
              <a:ln>
                <a:noFill/>
              </a:ln>
              <a:solidFill>
                <a:prstClr val="white"/>
              </a:solidFill>
              <a:effectLst/>
              <a:uLnTx/>
              <a:uFillTx/>
              <a:latin typeface="Microsoft YaHei UI Light"/>
              <a:ea typeface="+mn-ea"/>
              <a:cs typeface="+mn-cs"/>
            </a:endParaRPr>
          </a:p>
        </p:txBody>
      </p:sp>
      <p:sp>
        <p:nvSpPr>
          <p:cNvPr id="38" name="Ovaal 37">
            <a:extLst>
              <a:ext uri="{FF2B5EF4-FFF2-40B4-BE49-F238E27FC236}">
                <a16:creationId xmlns:a16="http://schemas.microsoft.com/office/drawing/2014/main" id="{D0B1F07B-AE64-475A-B847-9195CD18F833}"/>
              </a:ext>
            </a:extLst>
          </p:cNvPr>
          <p:cNvSpPr/>
          <p:nvPr/>
        </p:nvSpPr>
        <p:spPr>
          <a:xfrm>
            <a:off x="9385630" y="2590685"/>
            <a:ext cx="179022" cy="162035"/>
          </a:xfrm>
          <a:prstGeom prst="ellipse">
            <a:avLst/>
          </a:prstGeom>
          <a:solidFill>
            <a:srgbClr val="F8F8F8"/>
          </a:solidFill>
          <a:ln w="38100" cap="rnd" cmpd="sng" algn="ctr">
            <a:solidFill>
              <a:schemeClr val="tx2">
                <a:lumMod val="50000"/>
              </a:schemeClr>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600" b="0" i="0" u="none" strike="noStrike" kern="0" cap="none" spc="0" normalizeH="0" baseline="0" noProof="0">
              <a:ln>
                <a:noFill/>
              </a:ln>
              <a:solidFill>
                <a:prstClr val="white"/>
              </a:solidFill>
              <a:effectLst/>
              <a:uLnTx/>
              <a:uFillTx/>
              <a:latin typeface="Microsoft YaHei UI Light"/>
              <a:ea typeface="+mn-ea"/>
              <a:cs typeface="+mn-cs"/>
            </a:endParaRPr>
          </a:p>
        </p:txBody>
      </p:sp>
      <p:sp>
        <p:nvSpPr>
          <p:cNvPr id="39" name="Ovaal 38">
            <a:extLst>
              <a:ext uri="{FF2B5EF4-FFF2-40B4-BE49-F238E27FC236}">
                <a16:creationId xmlns:a16="http://schemas.microsoft.com/office/drawing/2014/main" id="{800603D2-3A55-445F-A685-B2CF27FE1A82}"/>
              </a:ext>
            </a:extLst>
          </p:cNvPr>
          <p:cNvSpPr/>
          <p:nvPr/>
        </p:nvSpPr>
        <p:spPr>
          <a:xfrm>
            <a:off x="7949783" y="2590685"/>
            <a:ext cx="179022" cy="162035"/>
          </a:xfrm>
          <a:prstGeom prst="ellipse">
            <a:avLst/>
          </a:prstGeom>
          <a:solidFill>
            <a:srgbClr val="F8F8F8"/>
          </a:solidFill>
          <a:ln w="38100" cap="rnd" cmpd="sng" algn="ctr">
            <a:solidFill>
              <a:schemeClr val="tx2">
                <a:lumMod val="50000"/>
              </a:schemeClr>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600" b="0" i="0" u="none" strike="noStrike" kern="0" cap="none" spc="0" normalizeH="0" baseline="0" noProof="0">
              <a:ln>
                <a:noFill/>
              </a:ln>
              <a:solidFill>
                <a:prstClr val="white"/>
              </a:solidFill>
              <a:effectLst/>
              <a:uLnTx/>
              <a:uFillTx/>
              <a:latin typeface="Microsoft YaHei UI Light"/>
              <a:ea typeface="+mn-ea"/>
              <a:cs typeface="+mn-cs"/>
            </a:endParaRPr>
          </a:p>
        </p:txBody>
      </p:sp>
      <p:sp>
        <p:nvSpPr>
          <p:cNvPr id="40" name="Vrije vorm: vorm 39">
            <a:extLst>
              <a:ext uri="{FF2B5EF4-FFF2-40B4-BE49-F238E27FC236}">
                <a16:creationId xmlns:a16="http://schemas.microsoft.com/office/drawing/2014/main" id="{CAA3B82F-49FF-4C71-8F0E-56DCD4A039A2}"/>
              </a:ext>
            </a:extLst>
          </p:cNvPr>
          <p:cNvSpPr/>
          <p:nvPr/>
        </p:nvSpPr>
        <p:spPr>
          <a:xfrm rot="21264954">
            <a:off x="2138516" y="4166282"/>
            <a:ext cx="3052503" cy="895526"/>
          </a:xfrm>
          <a:custGeom>
            <a:avLst/>
            <a:gdLst>
              <a:gd name="connsiteX0" fmla="*/ 0 w 2905378"/>
              <a:gd name="connsiteY0" fmla="*/ 0 h 1082782"/>
              <a:gd name="connsiteX1" fmla="*/ 419100 w 2905378"/>
              <a:gd name="connsiteY1" fmla="*/ 1066800 h 1082782"/>
              <a:gd name="connsiteX2" fmla="*/ 2514600 w 2905378"/>
              <a:gd name="connsiteY2" fmla="*/ 600075 h 1082782"/>
              <a:gd name="connsiteX3" fmla="*/ 2905125 w 2905378"/>
              <a:gd name="connsiteY3" fmla="*/ 38100 h 1082782"/>
            </a:gdLst>
            <a:ahLst/>
            <a:cxnLst>
              <a:cxn ang="0">
                <a:pos x="connsiteX0" y="connsiteY0"/>
              </a:cxn>
              <a:cxn ang="0">
                <a:pos x="connsiteX1" y="connsiteY1"/>
              </a:cxn>
              <a:cxn ang="0">
                <a:pos x="connsiteX2" y="connsiteY2"/>
              </a:cxn>
              <a:cxn ang="0">
                <a:pos x="connsiteX3" y="connsiteY3"/>
              </a:cxn>
            </a:cxnLst>
            <a:rect l="l" t="t" r="r" b="b"/>
            <a:pathLst>
              <a:path w="2905378" h="1082782">
                <a:moveTo>
                  <a:pt x="0" y="0"/>
                </a:moveTo>
                <a:cubicBezTo>
                  <a:pt x="0" y="483394"/>
                  <a:pt x="0" y="966788"/>
                  <a:pt x="419100" y="1066800"/>
                </a:cubicBezTo>
                <a:cubicBezTo>
                  <a:pt x="838200" y="1166813"/>
                  <a:pt x="2100263" y="771525"/>
                  <a:pt x="2514600" y="600075"/>
                </a:cubicBezTo>
                <a:cubicBezTo>
                  <a:pt x="2928938" y="428625"/>
                  <a:pt x="2905125" y="38100"/>
                  <a:pt x="2905125" y="38100"/>
                </a:cubicBezTo>
              </a:path>
            </a:pathLst>
          </a:custGeom>
          <a:noFill/>
          <a:ln w="57150" cap="rnd">
            <a:solidFill>
              <a:schemeClr val="tx2">
                <a:lumMod val="50000"/>
              </a:schemeClr>
            </a:solid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800" b="1">
              <a:solidFill>
                <a:schemeClr val="tx2">
                  <a:lumMod val="50000"/>
                </a:schemeClr>
              </a:solidFill>
              <a:latin typeface="+mj-lt"/>
            </a:endParaRPr>
          </a:p>
        </p:txBody>
      </p:sp>
      <p:sp>
        <p:nvSpPr>
          <p:cNvPr id="41" name="Ovaal 40">
            <a:extLst>
              <a:ext uri="{FF2B5EF4-FFF2-40B4-BE49-F238E27FC236}">
                <a16:creationId xmlns:a16="http://schemas.microsoft.com/office/drawing/2014/main" id="{E12F0494-1810-4547-8668-C8102ABB5515}"/>
              </a:ext>
            </a:extLst>
          </p:cNvPr>
          <p:cNvSpPr/>
          <p:nvPr/>
        </p:nvSpPr>
        <p:spPr>
          <a:xfrm>
            <a:off x="2759335" y="5844477"/>
            <a:ext cx="179022" cy="162035"/>
          </a:xfrm>
          <a:prstGeom prst="ellipse">
            <a:avLst/>
          </a:prstGeom>
          <a:solidFill>
            <a:srgbClr val="F8F8F8"/>
          </a:solidFill>
          <a:ln w="38100" cap="rnd" cmpd="sng" algn="ctr">
            <a:solidFill>
              <a:schemeClr val="tx2">
                <a:lumMod val="50000"/>
              </a:schemeClr>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600" b="0" i="0" u="none" strike="noStrike" kern="0" cap="none" spc="0" normalizeH="0" baseline="0" noProof="0">
              <a:ln>
                <a:noFill/>
              </a:ln>
              <a:solidFill>
                <a:prstClr val="white"/>
              </a:solidFill>
              <a:effectLst/>
              <a:uLnTx/>
              <a:uFillTx/>
              <a:latin typeface="Microsoft YaHei UI Light"/>
              <a:ea typeface="+mn-ea"/>
              <a:cs typeface="+mn-cs"/>
            </a:endParaRPr>
          </a:p>
        </p:txBody>
      </p:sp>
      <p:sp>
        <p:nvSpPr>
          <p:cNvPr id="42" name="Tekstvak 41">
            <a:extLst>
              <a:ext uri="{FF2B5EF4-FFF2-40B4-BE49-F238E27FC236}">
                <a16:creationId xmlns:a16="http://schemas.microsoft.com/office/drawing/2014/main" id="{672FD87A-1DE1-4F66-87FB-6FF60023A541}"/>
              </a:ext>
            </a:extLst>
          </p:cNvPr>
          <p:cNvSpPr txBox="1"/>
          <p:nvPr/>
        </p:nvSpPr>
        <p:spPr>
          <a:xfrm>
            <a:off x="2914178" y="5610959"/>
            <a:ext cx="1843507" cy="646331"/>
          </a:xfrm>
          <a:prstGeom prst="rect">
            <a:avLst/>
          </a:prstGeom>
          <a:noFill/>
        </p:spPr>
        <p:txBody>
          <a:bodyPr wrap="square" rtlCol="0">
            <a:spAutoFit/>
          </a:bodyPr>
          <a:lstStyle/>
          <a:p>
            <a:r>
              <a:rPr lang="nl-NL" sz="1200" dirty="0">
                <a:solidFill>
                  <a:schemeClr val="tx2">
                    <a:lumMod val="50000"/>
                  </a:schemeClr>
                </a:solidFill>
                <a:latin typeface="+mj-lt"/>
              </a:rPr>
              <a:t>Samenstelling team / consortium marktpartijen</a:t>
            </a:r>
          </a:p>
        </p:txBody>
      </p:sp>
      <p:sp>
        <p:nvSpPr>
          <p:cNvPr id="43" name="Vrije vorm: vorm 42">
            <a:extLst>
              <a:ext uri="{FF2B5EF4-FFF2-40B4-BE49-F238E27FC236}">
                <a16:creationId xmlns:a16="http://schemas.microsoft.com/office/drawing/2014/main" id="{AD85AA09-2FBF-40F3-ACB6-88D7B013A79D}"/>
              </a:ext>
            </a:extLst>
          </p:cNvPr>
          <p:cNvSpPr/>
          <p:nvPr/>
        </p:nvSpPr>
        <p:spPr>
          <a:xfrm flipV="1">
            <a:off x="2823901" y="5208198"/>
            <a:ext cx="50512" cy="613704"/>
          </a:xfrm>
          <a:custGeom>
            <a:avLst/>
            <a:gdLst>
              <a:gd name="connsiteX0" fmla="*/ 412750 w 412750"/>
              <a:gd name="connsiteY0" fmla="*/ 1663700 h 1663700"/>
              <a:gd name="connsiteX1" fmla="*/ 0 w 412750"/>
              <a:gd name="connsiteY1" fmla="*/ 1663700 h 1663700"/>
              <a:gd name="connsiteX2" fmla="*/ 0 w 412750"/>
              <a:gd name="connsiteY2" fmla="*/ 0 h 1663700"/>
              <a:gd name="connsiteX0" fmla="*/ 0 w 0"/>
              <a:gd name="connsiteY0" fmla="*/ 1663700 h 1663700"/>
              <a:gd name="connsiteX1" fmla="*/ 0 w 0"/>
              <a:gd name="connsiteY1" fmla="*/ 0 h 1663700"/>
            </a:gdLst>
            <a:ahLst/>
            <a:cxnLst>
              <a:cxn ang="0">
                <a:pos x="connsiteX0" y="connsiteY0"/>
              </a:cxn>
              <a:cxn ang="0">
                <a:pos x="connsiteX1" y="connsiteY1"/>
              </a:cxn>
            </a:cxnLst>
            <a:rect l="l" t="t" r="r" b="b"/>
            <a:pathLst>
              <a:path h="1663700">
                <a:moveTo>
                  <a:pt x="0" y="1663700"/>
                </a:moveTo>
                <a:lnTo>
                  <a:pt x="0" y="0"/>
                </a:lnTo>
              </a:path>
            </a:pathLst>
          </a:custGeom>
          <a:noFill/>
          <a:ln w="57150" cap="rnd">
            <a:solidFill>
              <a:schemeClr val="tx2">
                <a:lumMod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800" b="1" dirty="0">
              <a:solidFill>
                <a:schemeClr val="lt1"/>
              </a:solidFill>
              <a:latin typeface="+mj-lt"/>
            </a:endParaRPr>
          </a:p>
        </p:txBody>
      </p:sp>
      <p:sp>
        <p:nvSpPr>
          <p:cNvPr id="44" name="Tekstvak 43">
            <a:extLst>
              <a:ext uri="{FF2B5EF4-FFF2-40B4-BE49-F238E27FC236}">
                <a16:creationId xmlns:a16="http://schemas.microsoft.com/office/drawing/2014/main" id="{6CEEC506-8730-418C-85F1-377AD653C23E}"/>
              </a:ext>
            </a:extLst>
          </p:cNvPr>
          <p:cNvSpPr txBox="1"/>
          <p:nvPr/>
        </p:nvSpPr>
        <p:spPr>
          <a:xfrm>
            <a:off x="9564005" y="2349071"/>
            <a:ext cx="1365764" cy="461665"/>
          </a:xfrm>
          <a:prstGeom prst="rect">
            <a:avLst/>
          </a:prstGeom>
          <a:noFill/>
        </p:spPr>
        <p:txBody>
          <a:bodyPr wrap="square" rtlCol="0">
            <a:spAutoFit/>
          </a:bodyPr>
          <a:lstStyle/>
          <a:p>
            <a:r>
              <a:rPr lang="nl-NL" sz="1200" dirty="0">
                <a:solidFill>
                  <a:schemeClr val="tx2">
                    <a:lumMod val="50000"/>
                  </a:schemeClr>
                </a:solidFill>
                <a:latin typeface="+mj-lt"/>
              </a:rPr>
              <a:t>Opdracht</a:t>
            </a:r>
          </a:p>
          <a:p>
            <a:r>
              <a:rPr lang="nl-NL" sz="1200" dirty="0">
                <a:solidFill>
                  <a:schemeClr val="tx2">
                    <a:lumMod val="50000"/>
                  </a:schemeClr>
                </a:solidFill>
                <a:latin typeface="+mj-lt"/>
              </a:rPr>
              <a:t>verstrekking</a:t>
            </a:r>
          </a:p>
        </p:txBody>
      </p:sp>
      <p:sp>
        <p:nvSpPr>
          <p:cNvPr id="45" name="Ovaal 44">
            <a:extLst>
              <a:ext uri="{FF2B5EF4-FFF2-40B4-BE49-F238E27FC236}">
                <a16:creationId xmlns:a16="http://schemas.microsoft.com/office/drawing/2014/main" id="{6C95D3A0-C70D-4EC6-8BD8-821A42A633B6}"/>
              </a:ext>
            </a:extLst>
          </p:cNvPr>
          <p:cNvSpPr/>
          <p:nvPr/>
        </p:nvSpPr>
        <p:spPr>
          <a:xfrm>
            <a:off x="3880346" y="2684616"/>
            <a:ext cx="179022" cy="162035"/>
          </a:xfrm>
          <a:prstGeom prst="ellipse">
            <a:avLst/>
          </a:prstGeom>
          <a:solidFill>
            <a:srgbClr val="F8F8F8"/>
          </a:solidFill>
          <a:ln w="38100" cap="rnd" cmpd="sng" algn="ctr">
            <a:solidFill>
              <a:schemeClr val="tx2">
                <a:lumMod val="50000"/>
              </a:schemeClr>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600" b="0" i="0" u="none" strike="noStrike" kern="0" cap="none" spc="0" normalizeH="0" baseline="0" noProof="0">
              <a:ln>
                <a:noFill/>
              </a:ln>
              <a:solidFill>
                <a:prstClr val="white"/>
              </a:solidFill>
              <a:effectLst/>
              <a:uLnTx/>
              <a:uFillTx/>
              <a:latin typeface="Microsoft YaHei UI Light"/>
              <a:ea typeface="+mn-ea"/>
              <a:cs typeface="+mn-cs"/>
            </a:endParaRPr>
          </a:p>
        </p:txBody>
      </p:sp>
      <p:sp>
        <p:nvSpPr>
          <p:cNvPr id="46" name="Vrije vorm: vorm 45">
            <a:extLst>
              <a:ext uri="{FF2B5EF4-FFF2-40B4-BE49-F238E27FC236}">
                <a16:creationId xmlns:a16="http://schemas.microsoft.com/office/drawing/2014/main" id="{5C46E1C9-F24F-46DC-ADB7-570BB5AC8323}"/>
              </a:ext>
            </a:extLst>
          </p:cNvPr>
          <p:cNvSpPr/>
          <p:nvPr/>
        </p:nvSpPr>
        <p:spPr>
          <a:xfrm flipV="1">
            <a:off x="3950976" y="2846651"/>
            <a:ext cx="50512" cy="613704"/>
          </a:xfrm>
          <a:custGeom>
            <a:avLst/>
            <a:gdLst>
              <a:gd name="connsiteX0" fmla="*/ 412750 w 412750"/>
              <a:gd name="connsiteY0" fmla="*/ 1663700 h 1663700"/>
              <a:gd name="connsiteX1" fmla="*/ 0 w 412750"/>
              <a:gd name="connsiteY1" fmla="*/ 1663700 h 1663700"/>
              <a:gd name="connsiteX2" fmla="*/ 0 w 412750"/>
              <a:gd name="connsiteY2" fmla="*/ 0 h 1663700"/>
              <a:gd name="connsiteX0" fmla="*/ 0 w 0"/>
              <a:gd name="connsiteY0" fmla="*/ 1663700 h 1663700"/>
              <a:gd name="connsiteX1" fmla="*/ 0 w 0"/>
              <a:gd name="connsiteY1" fmla="*/ 0 h 1663700"/>
            </a:gdLst>
            <a:ahLst/>
            <a:cxnLst>
              <a:cxn ang="0">
                <a:pos x="connsiteX0" y="connsiteY0"/>
              </a:cxn>
              <a:cxn ang="0">
                <a:pos x="connsiteX1" y="connsiteY1"/>
              </a:cxn>
            </a:cxnLst>
            <a:rect l="l" t="t" r="r" b="b"/>
            <a:pathLst>
              <a:path h="1663700">
                <a:moveTo>
                  <a:pt x="0" y="1663700"/>
                </a:moveTo>
                <a:lnTo>
                  <a:pt x="0" y="0"/>
                </a:lnTo>
              </a:path>
            </a:pathLst>
          </a:custGeom>
          <a:noFill/>
          <a:ln w="57150" cap="rnd">
            <a:solidFill>
              <a:schemeClr val="tx2">
                <a:lumMod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800" b="1" dirty="0">
              <a:solidFill>
                <a:schemeClr val="lt1"/>
              </a:solidFill>
              <a:latin typeface="+mj-lt"/>
            </a:endParaRPr>
          </a:p>
        </p:txBody>
      </p:sp>
      <p:sp>
        <p:nvSpPr>
          <p:cNvPr id="47" name="Tekstvak 46">
            <a:extLst>
              <a:ext uri="{FF2B5EF4-FFF2-40B4-BE49-F238E27FC236}">
                <a16:creationId xmlns:a16="http://schemas.microsoft.com/office/drawing/2014/main" id="{1AD4631E-AE9B-45A3-9948-1BC3528D57D6}"/>
              </a:ext>
            </a:extLst>
          </p:cNvPr>
          <p:cNvSpPr txBox="1"/>
          <p:nvPr/>
        </p:nvSpPr>
        <p:spPr>
          <a:xfrm>
            <a:off x="4074499" y="2519354"/>
            <a:ext cx="1399048" cy="461665"/>
          </a:xfrm>
          <a:prstGeom prst="rect">
            <a:avLst/>
          </a:prstGeom>
          <a:noFill/>
        </p:spPr>
        <p:txBody>
          <a:bodyPr wrap="square" rtlCol="0">
            <a:spAutoFit/>
          </a:bodyPr>
          <a:lstStyle/>
          <a:p>
            <a:r>
              <a:rPr lang="nl-NL" sz="1200" dirty="0">
                <a:solidFill>
                  <a:schemeClr val="tx2">
                    <a:lumMod val="50000"/>
                  </a:schemeClr>
                </a:solidFill>
                <a:latin typeface="+mj-lt"/>
              </a:rPr>
              <a:t>Nota van Inlichtingen</a:t>
            </a:r>
          </a:p>
        </p:txBody>
      </p:sp>
      <p:sp>
        <p:nvSpPr>
          <p:cNvPr id="48" name="Titel 5">
            <a:extLst>
              <a:ext uri="{FF2B5EF4-FFF2-40B4-BE49-F238E27FC236}">
                <a16:creationId xmlns:a16="http://schemas.microsoft.com/office/drawing/2014/main" id="{287F1E35-F9D9-4A28-A3E3-D241E8E368AE}"/>
              </a:ext>
            </a:extLst>
          </p:cNvPr>
          <p:cNvSpPr txBox="1">
            <a:spLocks/>
          </p:cNvSpPr>
          <p:nvPr/>
        </p:nvSpPr>
        <p:spPr>
          <a:xfrm>
            <a:off x="867695" y="759535"/>
            <a:ext cx="7072618" cy="949823"/>
          </a:xfrm>
          <a:prstGeom prst="rect">
            <a:avLst/>
          </a:prstGeom>
        </p:spPr>
        <p:txBody>
          <a:bodyPr>
            <a:noAutofit/>
          </a:bodyPr>
          <a:lstStyle>
            <a:lvl1pPr algn="l" defTabSz="914400" rtl="0" eaLnBrk="1" latinLnBrk="0" hangingPunct="1">
              <a:lnSpc>
                <a:spcPct val="90000"/>
              </a:lnSpc>
              <a:spcBef>
                <a:spcPct val="0"/>
              </a:spcBef>
              <a:buNone/>
              <a:defRPr sz="3600" b="0" kern="1200" baseline="0">
                <a:solidFill>
                  <a:srgbClr val="EFA724"/>
                </a:solidFill>
                <a:latin typeface="+mj-lt"/>
                <a:ea typeface="+mj-ea"/>
                <a:cs typeface="+mj-cs"/>
              </a:defRPr>
            </a:lvl1pPr>
          </a:lstStyle>
          <a:p>
            <a:r>
              <a:rPr lang="nl-NL" sz="3200" dirty="0"/>
              <a:t>Aanbestedingsproces concurrentiegerichte dialoog</a:t>
            </a:r>
            <a:br>
              <a:rPr lang="nl-NL" sz="3200" dirty="0"/>
            </a:br>
            <a:br>
              <a:rPr lang="nl-NL" sz="3200" dirty="0"/>
            </a:br>
            <a:br>
              <a:rPr lang="nl-NL" sz="3200" dirty="0"/>
            </a:br>
            <a:endParaRPr lang="nl-NL" sz="3200" dirty="0"/>
          </a:p>
        </p:txBody>
      </p:sp>
    </p:spTree>
    <p:extLst>
      <p:ext uri="{BB962C8B-B14F-4D97-AF65-F5344CB8AC3E}">
        <p14:creationId xmlns:p14="http://schemas.microsoft.com/office/powerpoint/2010/main" val="396346166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object 5">
            <a:extLst>
              <a:ext uri="{FF2B5EF4-FFF2-40B4-BE49-F238E27FC236}">
                <a16:creationId xmlns:a16="http://schemas.microsoft.com/office/drawing/2014/main" id="{31A714E3-81A3-431E-A368-1FAF191A0CA6}"/>
              </a:ext>
            </a:extLst>
          </p:cNvPr>
          <p:cNvSpPr/>
          <p:nvPr/>
        </p:nvSpPr>
        <p:spPr>
          <a:xfrm>
            <a:off x="9132470" y="1104205"/>
            <a:ext cx="323135" cy="5652124"/>
          </a:xfrm>
          <a:custGeom>
            <a:avLst/>
            <a:gdLst/>
            <a:ahLst/>
            <a:cxnLst/>
            <a:rect l="l" t="t" r="r" b="b"/>
            <a:pathLst>
              <a:path h="495300">
                <a:moveTo>
                  <a:pt x="0" y="0"/>
                </a:moveTo>
                <a:lnTo>
                  <a:pt x="0" y="495299"/>
                </a:lnTo>
              </a:path>
            </a:pathLst>
          </a:custGeom>
          <a:ln w="57149">
            <a:solidFill>
              <a:srgbClr val="33332F"/>
            </a:solidFill>
          </a:ln>
        </p:spPr>
        <p:txBody>
          <a:bodyPr wrap="square" lIns="0" tIns="0" rIns="0" bIns="0" rtlCol="0"/>
          <a:lstStyle/>
          <a:p>
            <a:endParaRPr sz="800">
              <a:solidFill>
                <a:prstClr val="black"/>
              </a:solidFill>
              <a:latin typeface="Calibri"/>
            </a:endParaRPr>
          </a:p>
        </p:txBody>
      </p:sp>
      <p:sp>
        <p:nvSpPr>
          <p:cNvPr id="2" name="Tijdelijke aanduiding voor dianummer 1">
            <a:extLst>
              <a:ext uri="{FF2B5EF4-FFF2-40B4-BE49-F238E27FC236}">
                <a16:creationId xmlns:a16="http://schemas.microsoft.com/office/drawing/2014/main" id="{2A0BC378-27FF-421A-B710-EA6F3AE5A0C8}"/>
              </a:ext>
            </a:extLst>
          </p:cNvPr>
          <p:cNvSpPr>
            <a:spLocks noGrp="1"/>
          </p:cNvSpPr>
          <p:nvPr>
            <p:ph type="sldNum" sz="quarter" idx="12"/>
          </p:nvPr>
        </p:nvSpPr>
        <p:spPr>
          <a:xfrm>
            <a:off x="-1864518" y="5905415"/>
            <a:ext cx="2764918" cy="266504"/>
          </a:xfrm>
        </p:spPr>
        <p:txBody>
          <a:bodyPr/>
          <a:lstStyle/>
          <a:p>
            <a:fld id="{10A0A6AF-03C5-477E-939A-E28F7E7F05EA}" type="slidenum">
              <a:rPr lang="nl-NL" smtClean="0"/>
              <a:pPr/>
              <a:t>52</a:t>
            </a:fld>
            <a:endParaRPr lang="nl-NL" dirty="0"/>
          </a:p>
        </p:txBody>
      </p:sp>
      <p:sp>
        <p:nvSpPr>
          <p:cNvPr id="21" name="object 5">
            <a:extLst>
              <a:ext uri="{FF2B5EF4-FFF2-40B4-BE49-F238E27FC236}">
                <a16:creationId xmlns:a16="http://schemas.microsoft.com/office/drawing/2014/main" id="{36B2720B-65DC-412D-8748-4C7C63CB2CA5}"/>
              </a:ext>
            </a:extLst>
          </p:cNvPr>
          <p:cNvSpPr/>
          <p:nvPr/>
        </p:nvSpPr>
        <p:spPr>
          <a:xfrm>
            <a:off x="2848569" y="1146863"/>
            <a:ext cx="323135" cy="4235403"/>
          </a:xfrm>
          <a:custGeom>
            <a:avLst/>
            <a:gdLst/>
            <a:ahLst/>
            <a:cxnLst/>
            <a:rect l="l" t="t" r="r" b="b"/>
            <a:pathLst>
              <a:path h="495300">
                <a:moveTo>
                  <a:pt x="0" y="0"/>
                </a:moveTo>
                <a:lnTo>
                  <a:pt x="0" y="495299"/>
                </a:lnTo>
              </a:path>
            </a:pathLst>
          </a:custGeom>
          <a:ln w="57149">
            <a:solidFill>
              <a:srgbClr val="33332F"/>
            </a:solidFill>
          </a:ln>
        </p:spPr>
        <p:txBody>
          <a:bodyPr wrap="square" lIns="0" tIns="0" rIns="0" bIns="0" rtlCol="0"/>
          <a:lstStyle/>
          <a:p>
            <a:endParaRPr sz="800">
              <a:solidFill>
                <a:prstClr val="black"/>
              </a:solidFill>
              <a:latin typeface="Calibri"/>
            </a:endParaRPr>
          </a:p>
        </p:txBody>
      </p:sp>
      <p:sp>
        <p:nvSpPr>
          <p:cNvPr id="23" name="Tekstvak 22">
            <a:extLst>
              <a:ext uri="{FF2B5EF4-FFF2-40B4-BE49-F238E27FC236}">
                <a16:creationId xmlns:a16="http://schemas.microsoft.com/office/drawing/2014/main" id="{48C0C414-A0CF-4F51-BF57-5AFF754484C5}"/>
              </a:ext>
            </a:extLst>
          </p:cNvPr>
          <p:cNvSpPr txBox="1"/>
          <p:nvPr/>
        </p:nvSpPr>
        <p:spPr>
          <a:xfrm>
            <a:off x="910709" y="3010078"/>
            <a:ext cx="3981296" cy="338554"/>
          </a:xfrm>
          <a:prstGeom prst="rect">
            <a:avLst/>
          </a:prstGeom>
          <a:solidFill>
            <a:srgbClr val="54AFEA"/>
          </a:solidFill>
          <a:ln>
            <a:solidFill>
              <a:srgbClr val="54AFEA"/>
            </a:solidFill>
          </a:ln>
        </p:spPr>
        <p:txBody>
          <a:bodyPr wrap="square" rtlCol="0">
            <a:spAutoFit/>
          </a:bodyPr>
          <a:lstStyle/>
          <a:p>
            <a:pPr algn="ctr" defTabSz="1371600"/>
            <a:r>
              <a:rPr lang="nl-NL" sz="1600" dirty="0">
                <a:solidFill>
                  <a:srgbClr val="FFFFFF"/>
                </a:solidFill>
                <a:latin typeface="Verdana"/>
              </a:rPr>
              <a:t>Toetsing op uitsluitingsgronden</a:t>
            </a:r>
          </a:p>
        </p:txBody>
      </p:sp>
      <p:sp>
        <p:nvSpPr>
          <p:cNvPr id="24" name="Tekstvak 23">
            <a:extLst>
              <a:ext uri="{FF2B5EF4-FFF2-40B4-BE49-F238E27FC236}">
                <a16:creationId xmlns:a16="http://schemas.microsoft.com/office/drawing/2014/main" id="{D60F52EB-CE42-47EA-8B61-BE6684EC6558}"/>
              </a:ext>
            </a:extLst>
          </p:cNvPr>
          <p:cNvSpPr txBox="1"/>
          <p:nvPr/>
        </p:nvSpPr>
        <p:spPr>
          <a:xfrm>
            <a:off x="910709" y="3605883"/>
            <a:ext cx="3981295" cy="338554"/>
          </a:xfrm>
          <a:prstGeom prst="rect">
            <a:avLst/>
          </a:prstGeom>
          <a:solidFill>
            <a:srgbClr val="54AFEA"/>
          </a:solidFill>
          <a:ln>
            <a:solidFill>
              <a:srgbClr val="54AFEA"/>
            </a:solidFill>
          </a:ln>
        </p:spPr>
        <p:txBody>
          <a:bodyPr wrap="square" rtlCol="0">
            <a:spAutoFit/>
          </a:bodyPr>
          <a:lstStyle/>
          <a:p>
            <a:pPr algn="ctr" defTabSz="1371600"/>
            <a:r>
              <a:rPr lang="nl-NL" sz="1600" dirty="0">
                <a:solidFill>
                  <a:srgbClr val="FFFFFF"/>
                </a:solidFill>
                <a:latin typeface="Verdana"/>
              </a:rPr>
              <a:t>Beoordelen op geschiktheidseisen</a:t>
            </a:r>
          </a:p>
        </p:txBody>
      </p:sp>
      <p:sp>
        <p:nvSpPr>
          <p:cNvPr id="25" name="Rechthoek 24">
            <a:extLst>
              <a:ext uri="{FF2B5EF4-FFF2-40B4-BE49-F238E27FC236}">
                <a16:creationId xmlns:a16="http://schemas.microsoft.com/office/drawing/2014/main" id="{AF2D6044-F017-4513-8458-6F3893305089}"/>
              </a:ext>
            </a:extLst>
          </p:cNvPr>
          <p:cNvSpPr/>
          <p:nvPr/>
        </p:nvSpPr>
        <p:spPr>
          <a:xfrm>
            <a:off x="910708" y="1125126"/>
            <a:ext cx="3981295" cy="344216"/>
          </a:xfrm>
          <a:prstGeom prst="rect">
            <a:avLst/>
          </a:prstGeom>
          <a:solidFill>
            <a:srgbClr val="54A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nl-NL" sz="1600" dirty="0">
                <a:solidFill>
                  <a:srgbClr val="FFFFFF"/>
                </a:solidFill>
                <a:latin typeface="Verdana"/>
              </a:rPr>
              <a:t>Aankondiging TenderNed</a:t>
            </a:r>
          </a:p>
        </p:txBody>
      </p:sp>
      <p:sp>
        <p:nvSpPr>
          <p:cNvPr id="30" name="Rechthoek 29">
            <a:extLst>
              <a:ext uri="{FF2B5EF4-FFF2-40B4-BE49-F238E27FC236}">
                <a16:creationId xmlns:a16="http://schemas.microsoft.com/office/drawing/2014/main" id="{0D85B9FB-E494-4B2F-96D0-94DC6F294398}"/>
              </a:ext>
            </a:extLst>
          </p:cNvPr>
          <p:cNvSpPr/>
          <p:nvPr/>
        </p:nvSpPr>
        <p:spPr>
          <a:xfrm>
            <a:off x="921018" y="1691806"/>
            <a:ext cx="3981296" cy="437479"/>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nl-NL" sz="1600" dirty="0">
                <a:solidFill>
                  <a:srgbClr val="FFFFFF"/>
                </a:solidFill>
                <a:latin typeface="Verdana"/>
              </a:rPr>
              <a:t>Vragen stellen en beantwoord krijgen via TenderNed</a:t>
            </a:r>
          </a:p>
        </p:txBody>
      </p:sp>
      <p:sp>
        <p:nvSpPr>
          <p:cNvPr id="31" name="Rechthoek 30">
            <a:extLst>
              <a:ext uri="{FF2B5EF4-FFF2-40B4-BE49-F238E27FC236}">
                <a16:creationId xmlns:a16="http://schemas.microsoft.com/office/drawing/2014/main" id="{8330BCE6-D0F1-4E5F-826B-2D9E03083B4D}"/>
              </a:ext>
            </a:extLst>
          </p:cNvPr>
          <p:cNvSpPr/>
          <p:nvPr/>
        </p:nvSpPr>
        <p:spPr>
          <a:xfrm>
            <a:off x="921018" y="2357141"/>
            <a:ext cx="3991604" cy="422191"/>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nl-NL" sz="1600" dirty="0">
                <a:solidFill>
                  <a:srgbClr val="FFFFFF"/>
                </a:solidFill>
                <a:latin typeface="Verdana"/>
              </a:rPr>
              <a:t>Aanmelding indienen via TenderNed</a:t>
            </a:r>
          </a:p>
        </p:txBody>
      </p:sp>
      <p:sp>
        <p:nvSpPr>
          <p:cNvPr id="32" name="Tekstvak 31">
            <a:extLst>
              <a:ext uri="{FF2B5EF4-FFF2-40B4-BE49-F238E27FC236}">
                <a16:creationId xmlns:a16="http://schemas.microsoft.com/office/drawing/2014/main" id="{D6B90980-81AC-4DB1-A8D7-5438C64A9FB8}"/>
              </a:ext>
            </a:extLst>
          </p:cNvPr>
          <p:cNvSpPr txBox="1"/>
          <p:nvPr/>
        </p:nvSpPr>
        <p:spPr>
          <a:xfrm>
            <a:off x="921019" y="4201687"/>
            <a:ext cx="3981295" cy="338554"/>
          </a:xfrm>
          <a:prstGeom prst="rect">
            <a:avLst/>
          </a:prstGeom>
          <a:solidFill>
            <a:srgbClr val="54AFEA"/>
          </a:solidFill>
          <a:ln>
            <a:solidFill>
              <a:srgbClr val="54AFEA"/>
            </a:solidFill>
          </a:ln>
        </p:spPr>
        <p:txBody>
          <a:bodyPr wrap="square" rtlCol="0">
            <a:spAutoFit/>
          </a:bodyPr>
          <a:lstStyle/>
          <a:p>
            <a:pPr algn="ctr" defTabSz="1371600"/>
            <a:r>
              <a:rPr lang="nl-NL" sz="1600" dirty="0">
                <a:solidFill>
                  <a:srgbClr val="FFFFFF"/>
                </a:solidFill>
                <a:latin typeface="Verdana"/>
              </a:rPr>
              <a:t>Beoordelen op selectiecriteria</a:t>
            </a:r>
          </a:p>
        </p:txBody>
      </p:sp>
      <p:sp>
        <p:nvSpPr>
          <p:cNvPr id="33" name="Tekstvak 32">
            <a:extLst>
              <a:ext uri="{FF2B5EF4-FFF2-40B4-BE49-F238E27FC236}">
                <a16:creationId xmlns:a16="http://schemas.microsoft.com/office/drawing/2014/main" id="{14A56E4B-C22C-4C66-916A-2484A813C0C6}"/>
              </a:ext>
            </a:extLst>
          </p:cNvPr>
          <p:cNvSpPr txBox="1"/>
          <p:nvPr/>
        </p:nvSpPr>
        <p:spPr>
          <a:xfrm>
            <a:off x="900400" y="4797492"/>
            <a:ext cx="3991604" cy="584775"/>
          </a:xfrm>
          <a:prstGeom prst="rect">
            <a:avLst/>
          </a:prstGeom>
          <a:solidFill>
            <a:srgbClr val="54AFEA"/>
          </a:solidFill>
          <a:ln>
            <a:solidFill>
              <a:srgbClr val="54AFEA"/>
            </a:solidFill>
          </a:ln>
        </p:spPr>
        <p:txBody>
          <a:bodyPr wrap="square" rtlCol="0">
            <a:spAutoFit/>
          </a:bodyPr>
          <a:lstStyle/>
          <a:p>
            <a:pPr algn="ctr" defTabSz="1371600"/>
            <a:r>
              <a:rPr lang="nl-NL" sz="1600" dirty="0">
                <a:solidFill>
                  <a:srgbClr val="FFFFFF"/>
                </a:solidFill>
                <a:latin typeface="Verdana"/>
              </a:rPr>
              <a:t>Versturen selectiebeslissing via TenderNed</a:t>
            </a:r>
          </a:p>
        </p:txBody>
      </p:sp>
      <p:sp>
        <p:nvSpPr>
          <p:cNvPr id="34" name="Tekstvak 33">
            <a:extLst>
              <a:ext uri="{FF2B5EF4-FFF2-40B4-BE49-F238E27FC236}">
                <a16:creationId xmlns:a16="http://schemas.microsoft.com/office/drawing/2014/main" id="{C2DF3E42-6940-473A-8010-FB2A04182914}"/>
              </a:ext>
            </a:extLst>
          </p:cNvPr>
          <p:cNvSpPr txBox="1"/>
          <p:nvPr/>
        </p:nvSpPr>
        <p:spPr>
          <a:xfrm>
            <a:off x="6978385" y="1104205"/>
            <a:ext cx="3991604" cy="584775"/>
          </a:xfrm>
          <a:prstGeom prst="rect">
            <a:avLst/>
          </a:prstGeom>
          <a:solidFill>
            <a:srgbClr val="54AFEA"/>
          </a:solidFill>
          <a:ln>
            <a:solidFill>
              <a:srgbClr val="54AFEA"/>
            </a:solidFill>
          </a:ln>
        </p:spPr>
        <p:txBody>
          <a:bodyPr wrap="square" rtlCol="0">
            <a:spAutoFit/>
          </a:bodyPr>
          <a:lstStyle/>
          <a:p>
            <a:pPr algn="ctr" defTabSz="1371600"/>
            <a:r>
              <a:rPr lang="nl-NL" sz="1600" dirty="0">
                <a:solidFill>
                  <a:srgbClr val="FFFFFF"/>
                </a:solidFill>
                <a:latin typeface="Verdana"/>
              </a:rPr>
              <a:t>Versturen uitnodiging tot deelname dialoog via TenderNed</a:t>
            </a:r>
          </a:p>
        </p:txBody>
      </p:sp>
      <p:sp>
        <p:nvSpPr>
          <p:cNvPr id="36" name="Rechthoek 35">
            <a:extLst>
              <a:ext uri="{FF2B5EF4-FFF2-40B4-BE49-F238E27FC236}">
                <a16:creationId xmlns:a16="http://schemas.microsoft.com/office/drawing/2014/main" id="{36160278-CFC6-4E2C-974C-C882182B3D41}"/>
              </a:ext>
            </a:extLst>
          </p:cNvPr>
          <p:cNvSpPr/>
          <p:nvPr/>
        </p:nvSpPr>
        <p:spPr>
          <a:xfrm>
            <a:off x="6968077" y="4346918"/>
            <a:ext cx="3991604" cy="422191"/>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nl-NL" sz="1600" dirty="0">
                <a:solidFill>
                  <a:srgbClr val="FFFFFF"/>
                </a:solidFill>
                <a:latin typeface="Verdana"/>
              </a:rPr>
              <a:t>Inschrijving indienen via TenderNed</a:t>
            </a:r>
          </a:p>
        </p:txBody>
      </p:sp>
      <p:sp>
        <p:nvSpPr>
          <p:cNvPr id="37" name="Tekstvak 36">
            <a:extLst>
              <a:ext uri="{FF2B5EF4-FFF2-40B4-BE49-F238E27FC236}">
                <a16:creationId xmlns:a16="http://schemas.microsoft.com/office/drawing/2014/main" id="{6D590E4E-877B-4AF7-8548-73BB3B9BEF90}"/>
              </a:ext>
            </a:extLst>
          </p:cNvPr>
          <p:cNvSpPr txBox="1"/>
          <p:nvPr/>
        </p:nvSpPr>
        <p:spPr>
          <a:xfrm>
            <a:off x="6968078" y="4923500"/>
            <a:ext cx="3981295" cy="338554"/>
          </a:xfrm>
          <a:prstGeom prst="rect">
            <a:avLst/>
          </a:prstGeom>
          <a:solidFill>
            <a:srgbClr val="54AFEA"/>
          </a:solidFill>
          <a:ln>
            <a:solidFill>
              <a:srgbClr val="54AFEA"/>
            </a:solidFill>
          </a:ln>
        </p:spPr>
        <p:txBody>
          <a:bodyPr wrap="square" rtlCol="0">
            <a:spAutoFit/>
          </a:bodyPr>
          <a:lstStyle/>
          <a:p>
            <a:pPr algn="ctr" defTabSz="1371600"/>
            <a:r>
              <a:rPr lang="nl-NL" sz="1600" dirty="0">
                <a:solidFill>
                  <a:srgbClr val="FFFFFF"/>
                </a:solidFill>
                <a:latin typeface="Verdana"/>
              </a:rPr>
              <a:t>Beoordelen op gunningscriteria</a:t>
            </a:r>
          </a:p>
        </p:txBody>
      </p:sp>
      <p:sp>
        <p:nvSpPr>
          <p:cNvPr id="38" name="Tekstvak 37">
            <a:extLst>
              <a:ext uri="{FF2B5EF4-FFF2-40B4-BE49-F238E27FC236}">
                <a16:creationId xmlns:a16="http://schemas.microsoft.com/office/drawing/2014/main" id="{48CC03D3-4256-4F75-A10B-89A47E860ED1}"/>
              </a:ext>
            </a:extLst>
          </p:cNvPr>
          <p:cNvSpPr txBox="1"/>
          <p:nvPr/>
        </p:nvSpPr>
        <p:spPr>
          <a:xfrm>
            <a:off x="6957769" y="5427502"/>
            <a:ext cx="3991604" cy="584775"/>
          </a:xfrm>
          <a:prstGeom prst="rect">
            <a:avLst/>
          </a:prstGeom>
          <a:solidFill>
            <a:srgbClr val="54AFEA"/>
          </a:solidFill>
          <a:ln>
            <a:solidFill>
              <a:srgbClr val="54AFEA"/>
            </a:solidFill>
          </a:ln>
        </p:spPr>
        <p:txBody>
          <a:bodyPr wrap="square" rtlCol="0">
            <a:spAutoFit/>
          </a:bodyPr>
          <a:lstStyle/>
          <a:p>
            <a:pPr algn="ctr" defTabSz="1371600"/>
            <a:r>
              <a:rPr lang="nl-NL" sz="1600" dirty="0">
                <a:solidFill>
                  <a:srgbClr val="FFFFFF"/>
                </a:solidFill>
                <a:latin typeface="Verdana"/>
              </a:rPr>
              <a:t>Versturen gunningsbeslissing via TenderNed</a:t>
            </a:r>
          </a:p>
        </p:txBody>
      </p:sp>
      <p:sp>
        <p:nvSpPr>
          <p:cNvPr id="41" name="Tekstvak 40">
            <a:extLst>
              <a:ext uri="{FF2B5EF4-FFF2-40B4-BE49-F238E27FC236}">
                <a16:creationId xmlns:a16="http://schemas.microsoft.com/office/drawing/2014/main" id="{1E60691B-3D7D-4D0F-A174-E0A80E7434FA}"/>
              </a:ext>
            </a:extLst>
          </p:cNvPr>
          <p:cNvSpPr txBox="1"/>
          <p:nvPr/>
        </p:nvSpPr>
        <p:spPr>
          <a:xfrm>
            <a:off x="6937152" y="6171554"/>
            <a:ext cx="3991604" cy="584775"/>
          </a:xfrm>
          <a:prstGeom prst="rect">
            <a:avLst/>
          </a:prstGeom>
          <a:solidFill>
            <a:srgbClr val="54AFEA"/>
          </a:solidFill>
          <a:ln>
            <a:solidFill>
              <a:srgbClr val="54AFEA"/>
            </a:solidFill>
          </a:ln>
        </p:spPr>
        <p:txBody>
          <a:bodyPr wrap="square" rtlCol="0">
            <a:spAutoFit/>
          </a:bodyPr>
          <a:lstStyle/>
          <a:p>
            <a:pPr algn="ctr" defTabSz="1371600"/>
            <a:r>
              <a:rPr lang="nl-NL" sz="1600" dirty="0">
                <a:solidFill>
                  <a:srgbClr val="FFFFFF"/>
                </a:solidFill>
                <a:latin typeface="Verdana"/>
              </a:rPr>
              <a:t>Versturen opdrachtverstrekking via TenderNed</a:t>
            </a:r>
          </a:p>
        </p:txBody>
      </p:sp>
      <p:sp>
        <p:nvSpPr>
          <p:cNvPr id="44" name="Titel 5">
            <a:extLst>
              <a:ext uri="{FF2B5EF4-FFF2-40B4-BE49-F238E27FC236}">
                <a16:creationId xmlns:a16="http://schemas.microsoft.com/office/drawing/2014/main" id="{555F3DDF-2A62-45AB-A10C-09807BD06B26}"/>
              </a:ext>
            </a:extLst>
          </p:cNvPr>
          <p:cNvSpPr txBox="1">
            <a:spLocks/>
          </p:cNvSpPr>
          <p:nvPr/>
        </p:nvSpPr>
        <p:spPr>
          <a:xfrm>
            <a:off x="931326" y="661083"/>
            <a:ext cx="3981296" cy="949823"/>
          </a:xfrm>
          <a:prstGeom prst="rect">
            <a:avLst/>
          </a:prstGeom>
        </p:spPr>
        <p:txBody>
          <a:bodyPr>
            <a:normAutofit fontScale="52500" lnSpcReduction="20000"/>
          </a:bodyPr>
          <a:lstStyle>
            <a:lvl1pPr algn="l" defTabSz="914400" rtl="0" eaLnBrk="1" latinLnBrk="0" hangingPunct="1">
              <a:lnSpc>
                <a:spcPct val="90000"/>
              </a:lnSpc>
              <a:spcBef>
                <a:spcPct val="0"/>
              </a:spcBef>
              <a:buNone/>
              <a:defRPr sz="3600" b="0" kern="1200" baseline="0">
                <a:solidFill>
                  <a:srgbClr val="EFA724"/>
                </a:solidFill>
                <a:latin typeface="+mj-lt"/>
                <a:ea typeface="+mj-ea"/>
                <a:cs typeface="+mj-cs"/>
              </a:defRPr>
            </a:lvl1pPr>
          </a:lstStyle>
          <a:p>
            <a:pPr algn="ctr"/>
            <a:r>
              <a:rPr lang="nl-NL" sz="3400" b="1" dirty="0"/>
              <a:t>Aanmeldingsfase</a:t>
            </a:r>
            <a:br>
              <a:rPr lang="nl-NL" dirty="0"/>
            </a:br>
            <a:br>
              <a:rPr lang="nl-NL" dirty="0"/>
            </a:br>
            <a:br>
              <a:rPr lang="nl-NL" dirty="0"/>
            </a:br>
            <a:endParaRPr lang="nl-NL" dirty="0"/>
          </a:p>
        </p:txBody>
      </p:sp>
      <p:sp>
        <p:nvSpPr>
          <p:cNvPr id="45" name="Tekstvak 44">
            <a:extLst>
              <a:ext uri="{FF2B5EF4-FFF2-40B4-BE49-F238E27FC236}">
                <a16:creationId xmlns:a16="http://schemas.microsoft.com/office/drawing/2014/main" id="{F70E103E-1149-4AF5-B601-61DF02A83B22}"/>
              </a:ext>
            </a:extLst>
          </p:cNvPr>
          <p:cNvSpPr txBox="1"/>
          <p:nvPr/>
        </p:nvSpPr>
        <p:spPr>
          <a:xfrm>
            <a:off x="6957769" y="3612914"/>
            <a:ext cx="3991604" cy="584775"/>
          </a:xfrm>
          <a:prstGeom prst="rect">
            <a:avLst/>
          </a:prstGeom>
          <a:solidFill>
            <a:srgbClr val="54AFEA"/>
          </a:solidFill>
          <a:ln>
            <a:solidFill>
              <a:srgbClr val="54AFEA"/>
            </a:solidFill>
          </a:ln>
        </p:spPr>
        <p:txBody>
          <a:bodyPr wrap="square" rtlCol="0">
            <a:spAutoFit/>
          </a:bodyPr>
          <a:lstStyle/>
          <a:p>
            <a:pPr algn="ctr" defTabSz="1371600"/>
            <a:r>
              <a:rPr lang="nl-NL" sz="1600" dirty="0">
                <a:solidFill>
                  <a:srgbClr val="FFFFFF"/>
                </a:solidFill>
                <a:latin typeface="Verdana"/>
              </a:rPr>
              <a:t>Versturen uitnodiging tot inschrijving via TenderNed</a:t>
            </a:r>
          </a:p>
        </p:txBody>
      </p:sp>
      <p:sp>
        <p:nvSpPr>
          <p:cNvPr id="42" name="Rechthoek 41">
            <a:extLst>
              <a:ext uri="{FF2B5EF4-FFF2-40B4-BE49-F238E27FC236}">
                <a16:creationId xmlns:a16="http://schemas.microsoft.com/office/drawing/2014/main" id="{F8AB0124-D6E2-4162-95A2-BB4823DD97BE}"/>
              </a:ext>
            </a:extLst>
          </p:cNvPr>
          <p:cNvSpPr/>
          <p:nvPr/>
        </p:nvSpPr>
        <p:spPr>
          <a:xfrm>
            <a:off x="6968077" y="3021044"/>
            <a:ext cx="3981296" cy="437479"/>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nl-NL" sz="1600" dirty="0">
                <a:solidFill>
                  <a:srgbClr val="FFFFFF"/>
                </a:solidFill>
                <a:latin typeface="Verdana"/>
              </a:rPr>
              <a:t>Individuele dialoogrondes en expertsessies</a:t>
            </a:r>
          </a:p>
        </p:txBody>
      </p:sp>
      <p:sp>
        <p:nvSpPr>
          <p:cNvPr id="39" name="Rechthoek 38">
            <a:extLst>
              <a:ext uri="{FF2B5EF4-FFF2-40B4-BE49-F238E27FC236}">
                <a16:creationId xmlns:a16="http://schemas.microsoft.com/office/drawing/2014/main" id="{D5FC1511-7893-4E64-AA64-337841FA63ED}"/>
              </a:ext>
            </a:extLst>
          </p:cNvPr>
          <p:cNvSpPr/>
          <p:nvPr/>
        </p:nvSpPr>
        <p:spPr>
          <a:xfrm>
            <a:off x="6957769" y="2416794"/>
            <a:ext cx="3981296" cy="437479"/>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nl-NL" sz="1600" dirty="0">
                <a:solidFill>
                  <a:srgbClr val="FFFFFF"/>
                </a:solidFill>
                <a:latin typeface="Verdana"/>
              </a:rPr>
              <a:t>Vragen stellen en beantwoord krijgen via TenderNed</a:t>
            </a:r>
          </a:p>
        </p:txBody>
      </p:sp>
      <p:sp>
        <p:nvSpPr>
          <p:cNvPr id="40" name="Rechthoek 39">
            <a:extLst>
              <a:ext uri="{FF2B5EF4-FFF2-40B4-BE49-F238E27FC236}">
                <a16:creationId xmlns:a16="http://schemas.microsoft.com/office/drawing/2014/main" id="{79A2A6A8-FDF8-49DF-8D9C-7B30BDEDAA45}"/>
              </a:ext>
            </a:extLst>
          </p:cNvPr>
          <p:cNvSpPr/>
          <p:nvPr/>
        </p:nvSpPr>
        <p:spPr>
          <a:xfrm>
            <a:off x="6978385" y="1830086"/>
            <a:ext cx="3981296" cy="437479"/>
          </a:xfrm>
          <a:prstGeom prst="rect">
            <a:avLst/>
          </a:prstGeom>
          <a:solidFill>
            <a:srgbClr val="54A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nl-NL" sz="1600" dirty="0">
                <a:solidFill>
                  <a:srgbClr val="FFFFFF"/>
                </a:solidFill>
                <a:latin typeface="Verdana"/>
              </a:rPr>
              <a:t>Gezamenlijke informatie en inlichtingenbijeenkomst</a:t>
            </a:r>
          </a:p>
        </p:txBody>
      </p:sp>
      <p:sp>
        <p:nvSpPr>
          <p:cNvPr id="46" name="Titel 5">
            <a:extLst>
              <a:ext uri="{FF2B5EF4-FFF2-40B4-BE49-F238E27FC236}">
                <a16:creationId xmlns:a16="http://schemas.microsoft.com/office/drawing/2014/main" id="{95F3D7B4-F8C0-431C-BB6D-54699B1EEB3D}"/>
              </a:ext>
            </a:extLst>
          </p:cNvPr>
          <p:cNvSpPr txBox="1">
            <a:spLocks/>
          </p:cNvSpPr>
          <p:nvPr/>
        </p:nvSpPr>
        <p:spPr>
          <a:xfrm>
            <a:off x="6978385" y="648076"/>
            <a:ext cx="3981296" cy="949823"/>
          </a:xfrm>
          <a:prstGeom prst="rect">
            <a:avLst/>
          </a:prstGeom>
        </p:spPr>
        <p:txBody>
          <a:bodyPr>
            <a:normAutofit fontScale="45000" lnSpcReduction="20000"/>
          </a:bodyPr>
          <a:lstStyle>
            <a:lvl1pPr algn="l" defTabSz="914400" rtl="0" eaLnBrk="1" latinLnBrk="0" hangingPunct="1">
              <a:lnSpc>
                <a:spcPct val="90000"/>
              </a:lnSpc>
              <a:spcBef>
                <a:spcPct val="0"/>
              </a:spcBef>
              <a:buNone/>
              <a:defRPr sz="3600" b="0" kern="1200" baseline="0">
                <a:solidFill>
                  <a:srgbClr val="EFA724"/>
                </a:solidFill>
                <a:latin typeface="+mj-lt"/>
                <a:ea typeface="+mj-ea"/>
                <a:cs typeface="+mj-cs"/>
              </a:defRPr>
            </a:lvl1pPr>
          </a:lstStyle>
          <a:p>
            <a:pPr algn="ctr"/>
            <a:r>
              <a:rPr lang="nl-NL" sz="4000" b="1" dirty="0"/>
              <a:t>Dialoog- en inschrijvingsfase</a:t>
            </a:r>
            <a:br>
              <a:rPr lang="nl-NL" dirty="0"/>
            </a:br>
            <a:br>
              <a:rPr lang="nl-NL" dirty="0"/>
            </a:br>
            <a:br>
              <a:rPr lang="nl-NL" dirty="0"/>
            </a:br>
            <a:endParaRPr lang="nl-NL" dirty="0"/>
          </a:p>
        </p:txBody>
      </p:sp>
    </p:spTree>
    <p:extLst>
      <p:ext uri="{BB962C8B-B14F-4D97-AF65-F5344CB8AC3E}">
        <p14:creationId xmlns:p14="http://schemas.microsoft.com/office/powerpoint/2010/main" val="1552184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1"/>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42"/>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3"/>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21" grpId="0" animBg="1"/>
      <p:bldP spid="23" grpId="0" animBg="1"/>
      <p:bldP spid="24" grpId="0" animBg="1"/>
      <p:bldP spid="25" grpId="0" animBg="1"/>
      <p:bldP spid="30" grpId="0" animBg="1"/>
      <p:bldP spid="31" grpId="0" animBg="1"/>
      <p:bldP spid="32" grpId="0" animBg="1"/>
      <p:bldP spid="33" grpId="0" animBg="1"/>
      <p:bldP spid="34" grpId="0" animBg="1"/>
      <p:bldP spid="36" grpId="0" animBg="1"/>
      <p:bldP spid="37" grpId="0" animBg="1"/>
      <p:bldP spid="38" grpId="0" animBg="1"/>
      <p:bldP spid="41" grpId="0" animBg="1"/>
      <p:bldP spid="45" grpId="0" animBg="1"/>
      <p:bldP spid="42" grpId="0" animBg="1"/>
      <p:bldP spid="39" grpId="0" animBg="1"/>
      <p:bldP spid="40"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075551E3-084C-4591-83E0-7F8F0C5BA56F}"/>
              </a:ext>
            </a:extLst>
          </p:cNvPr>
          <p:cNvSpPr>
            <a:spLocks noGrp="1"/>
          </p:cNvSpPr>
          <p:nvPr>
            <p:ph idx="1"/>
          </p:nvPr>
        </p:nvSpPr>
        <p:spPr>
          <a:xfrm>
            <a:off x="634205" y="1791288"/>
            <a:ext cx="10923588" cy="4150426"/>
          </a:xfrm>
        </p:spPr>
        <p:txBody>
          <a:bodyPr>
            <a:normAutofit/>
          </a:bodyPr>
          <a:lstStyle/>
          <a:p>
            <a:pPr marL="0" indent="0">
              <a:buNone/>
            </a:pPr>
            <a:r>
              <a:rPr lang="nl-NL" sz="2000" dirty="0"/>
              <a:t>Opdrachtgever:</a:t>
            </a:r>
          </a:p>
          <a:p>
            <a:r>
              <a:rPr lang="nl-NL" sz="2000" dirty="0"/>
              <a:t>Finetunen van de uitvraag (overeenkomst en vraagspecifcatie) om onduidelijkheden weg te nemen en zekerstellen van wederzijds begrip</a:t>
            </a:r>
          </a:p>
          <a:p>
            <a:r>
              <a:rPr lang="nl-NL" sz="2000" dirty="0"/>
              <a:t>Eventuele omissies in de uitvraag corrigeren </a:t>
            </a:r>
          </a:p>
          <a:p>
            <a:r>
              <a:rPr lang="nl-NL" sz="2000" dirty="0"/>
              <a:t>Verifiëren van (concept) ontwerpoplossingen in ingediende producten van marktpartijen</a:t>
            </a:r>
          </a:p>
          <a:p>
            <a:r>
              <a:rPr lang="nl-NL" sz="2000" dirty="0"/>
              <a:t>Toetsen of (concept) ontwerplossingen voldoen aan de opgestelde minimum kwaliteits- en proceseisen van de uitvraag</a:t>
            </a:r>
          </a:p>
          <a:p>
            <a:r>
              <a:rPr lang="nl-NL" sz="2000" dirty="0">
                <a:sym typeface="Wingdings" panose="05000000000000000000" pitchFamily="2" charset="2"/>
              </a:rPr>
              <a:t>Sturen op geldige inschrijvingen</a:t>
            </a:r>
          </a:p>
          <a:p>
            <a:r>
              <a:rPr lang="nl-NL" sz="2000" dirty="0">
                <a:sym typeface="Wingdings" panose="05000000000000000000" pitchFamily="2" charset="2"/>
              </a:rPr>
              <a:t>S</a:t>
            </a:r>
            <a:r>
              <a:rPr lang="nl-NL" sz="2000" dirty="0"/>
              <a:t>turen op de beste kwaliteit voor de beste prijs</a:t>
            </a:r>
          </a:p>
          <a:p>
            <a:r>
              <a:rPr lang="nl-NL" sz="2000" dirty="0"/>
              <a:t>Inventariseren </a:t>
            </a:r>
            <a:r>
              <a:rPr lang="nl-NL" sz="2000" dirty="0" err="1"/>
              <a:t>prijsopdrijvers</a:t>
            </a:r>
            <a:r>
              <a:rPr lang="nl-NL" sz="2000" dirty="0"/>
              <a:t> / optimalisaties in de uitvraag</a:t>
            </a:r>
            <a:endParaRPr lang="nl-NL" dirty="0"/>
          </a:p>
        </p:txBody>
      </p:sp>
      <p:sp>
        <p:nvSpPr>
          <p:cNvPr id="3" name="Tijdelijke aanduiding voor dianummer 2">
            <a:extLst>
              <a:ext uri="{FF2B5EF4-FFF2-40B4-BE49-F238E27FC236}">
                <a16:creationId xmlns:a16="http://schemas.microsoft.com/office/drawing/2014/main" id="{86B32A84-36BF-4D7A-A4B8-75B90E4088D6}"/>
              </a:ext>
            </a:extLst>
          </p:cNvPr>
          <p:cNvSpPr>
            <a:spLocks noGrp="1"/>
          </p:cNvSpPr>
          <p:nvPr>
            <p:ph type="sldNum" sz="quarter" idx="12"/>
          </p:nvPr>
        </p:nvSpPr>
        <p:spPr/>
        <p:txBody>
          <a:bodyPr/>
          <a:lstStyle/>
          <a:p>
            <a:fld id="{10A0A6AF-03C5-477E-939A-E28F7E7F05EA}" type="slidenum">
              <a:rPr lang="nl-NL" smtClean="0"/>
              <a:pPr/>
              <a:t>53</a:t>
            </a:fld>
            <a:endParaRPr lang="nl-NL" dirty="0"/>
          </a:p>
        </p:txBody>
      </p:sp>
      <p:sp>
        <p:nvSpPr>
          <p:cNvPr id="4" name="Titel 3">
            <a:extLst>
              <a:ext uri="{FF2B5EF4-FFF2-40B4-BE49-F238E27FC236}">
                <a16:creationId xmlns:a16="http://schemas.microsoft.com/office/drawing/2014/main" id="{FB712FBA-B226-4B6F-A3CF-1761F980CF4D}"/>
              </a:ext>
            </a:extLst>
          </p:cNvPr>
          <p:cNvSpPr>
            <a:spLocks noGrp="1"/>
          </p:cNvSpPr>
          <p:nvPr>
            <p:ph type="title"/>
          </p:nvPr>
        </p:nvSpPr>
        <p:spPr/>
        <p:txBody>
          <a:bodyPr>
            <a:normAutofit/>
          </a:bodyPr>
          <a:lstStyle/>
          <a:p>
            <a:r>
              <a:rPr lang="nl-NL" sz="3200" dirty="0"/>
              <a:t>Doel aanbesteding via concurrentiegerichte dialoog</a:t>
            </a:r>
          </a:p>
        </p:txBody>
      </p:sp>
      <p:sp>
        <p:nvSpPr>
          <p:cNvPr id="5" name="Tekstvak 4">
            <a:extLst>
              <a:ext uri="{FF2B5EF4-FFF2-40B4-BE49-F238E27FC236}">
                <a16:creationId xmlns:a16="http://schemas.microsoft.com/office/drawing/2014/main" id="{5C540AED-C369-4600-B911-A9B20421B972}"/>
              </a:ext>
            </a:extLst>
          </p:cNvPr>
          <p:cNvSpPr txBox="1"/>
          <p:nvPr/>
        </p:nvSpPr>
        <p:spPr>
          <a:xfrm>
            <a:off x="838200" y="6290064"/>
            <a:ext cx="10515599" cy="338554"/>
          </a:xfrm>
          <a:prstGeom prst="rect">
            <a:avLst/>
          </a:prstGeom>
          <a:noFill/>
        </p:spPr>
        <p:txBody>
          <a:bodyPr wrap="square" rtlCol="0">
            <a:spAutoFit/>
          </a:bodyPr>
          <a:lstStyle/>
          <a:p>
            <a:pPr algn="ctr"/>
            <a:r>
              <a:rPr lang="nl-NL" sz="1600" b="1" dirty="0">
                <a:solidFill>
                  <a:schemeClr val="tx2">
                    <a:lumMod val="50000"/>
                  </a:schemeClr>
                </a:solidFill>
                <a:latin typeface="+mj-lt"/>
              </a:rPr>
              <a:t>Beste keuze maken tussen 3 geweldige oplossingen binnen budget</a:t>
            </a:r>
          </a:p>
        </p:txBody>
      </p:sp>
    </p:spTree>
    <p:extLst>
      <p:ext uri="{BB962C8B-B14F-4D97-AF65-F5344CB8AC3E}">
        <p14:creationId xmlns:p14="http://schemas.microsoft.com/office/powerpoint/2010/main" val="21162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075551E3-084C-4591-83E0-7F8F0C5BA56F}"/>
              </a:ext>
            </a:extLst>
          </p:cNvPr>
          <p:cNvSpPr>
            <a:spLocks noGrp="1"/>
          </p:cNvSpPr>
          <p:nvPr>
            <p:ph idx="1"/>
          </p:nvPr>
        </p:nvSpPr>
        <p:spPr>
          <a:xfrm>
            <a:off x="635000" y="1824338"/>
            <a:ext cx="10923588" cy="4150426"/>
          </a:xfrm>
        </p:spPr>
        <p:txBody>
          <a:bodyPr>
            <a:normAutofit/>
          </a:bodyPr>
          <a:lstStyle/>
          <a:p>
            <a:pPr marL="0" indent="0">
              <a:buNone/>
            </a:pPr>
            <a:r>
              <a:rPr lang="nl-NL" sz="2000" dirty="0"/>
              <a:t>Opdrachtnemer:</a:t>
            </a:r>
          </a:p>
          <a:p>
            <a:r>
              <a:rPr lang="nl-NL" sz="2000" dirty="0"/>
              <a:t>Uitvraag (overeenkomst en vraagspecifcatie) goed begrijpen</a:t>
            </a:r>
          </a:p>
          <a:p>
            <a:r>
              <a:rPr lang="nl-NL" sz="2000" dirty="0"/>
              <a:t>De vraag achter de vraag te ontdekken en beantwoorden</a:t>
            </a:r>
          </a:p>
          <a:p>
            <a:r>
              <a:rPr lang="nl-NL" sz="2000" dirty="0"/>
              <a:t>(Concept) ontwerpoplossingen voorleggen</a:t>
            </a:r>
          </a:p>
          <a:p>
            <a:r>
              <a:rPr lang="nl-NL" sz="2000" dirty="0"/>
              <a:t>Zorgen dat aan de minimumeisen wordt voldaan</a:t>
            </a:r>
          </a:p>
          <a:p>
            <a:r>
              <a:rPr lang="nl-NL" sz="2000" dirty="0" err="1"/>
              <a:t>Prijsopdrijvers</a:t>
            </a:r>
            <a:r>
              <a:rPr lang="nl-NL" sz="2000" dirty="0"/>
              <a:t> en/of onzekerheden eruit halen </a:t>
            </a:r>
          </a:p>
          <a:p>
            <a:r>
              <a:rPr lang="nl-NL" sz="2000" dirty="0"/>
              <a:t>Mede zorgdragen voor een goed contract met de juiste risicoverdeling</a:t>
            </a:r>
          </a:p>
          <a:p>
            <a:endParaRPr lang="nl-NL" dirty="0"/>
          </a:p>
        </p:txBody>
      </p:sp>
      <p:sp>
        <p:nvSpPr>
          <p:cNvPr id="3" name="Tijdelijke aanduiding voor dianummer 2">
            <a:extLst>
              <a:ext uri="{FF2B5EF4-FFF2-40B4-BE49-F238E27FC236}">
                <a16:creationId xmlns:a16="http://schemas.microsoft.com/office/drawing/2014/main" id="{86B32A84-36BF-4D7A-A4B8-75B90E4088D6}"/>
              </a:ext>
            </a:extLst>
          </p:cNvPr>
          <p:cNvSpPr>
            <a:spLocks noGrp="1"/>
          </p:cNvSpPr>
          <p:nvPr>
            <p:ph type="sldNum" sz="quarter" idx="12"/>
          </p:nvPr>
        </p:nvSpPr>
        <p:spPr/>
        <p:txBody>
          <a:bodyPr/>
          <a:lstStyle/>
          <a:p>
            <a:fld id="{10A0A6AF-03C5-477E-939A-E28F7E7F05EA}" type="slidenum">
              <a:rPr lang="nl-NL" smtClean="0"/>
              <a:pPr/>
              <a:t>54</a:t>
            </a:fld>
            <a:endParaRPr lang="nl-NL" dirty="0"/>
          </a:p>
        </p:txBody>
      </p:sp>
      <p:sp>
        <p:nvSpPr>
          <p:cNvPr id="4" name="Titel 3">
            <a:extLst>
              <a:ext uri="{FF2B5EF4-FFF2-40B4-BE49-F238E27FC236}">
                <a16:creationId xmlns:a16="http://schemas.microsoft.com/office/drawing/2014/main" id="{FB712FBA-B226-4B6F-A3CF-1761F980CF4D}"/>
              </a:ext>
            </a:extLst>
          </p:cNvPr>
          <p:cNvSpPr>
            <a:spLocks noGrp="1"/>
          </p:cNvSpPr>
          <p:nvPr>
            <p:ph type="title"/>
          </p:nvPr>
        </p:nvSpPr>
        <p:spPr/>
        <p:txBody>
          <a:bodyPr>
            <a:normAutofit/>
          </a:bodyPr>
          <a:lstStyle/>
          <a:p>
            <a:r>
              <a:rPr lang="nl-NL" sz="3200" dirty="0"/>
              <a:t>Doel aanbesteding via concurrentiegerichte dialoog</a:t>
            </a:r>
          </a:p>
        </p:txBody>
      </p:sp>
      <p:sp>
        <p:nvSpPr>
          <p:cNvPr id="5" name="Tekstvak 4">
            <a:extLst>
              <a:ext uri="{FF2B5EF4-FFF2-40B4-BE49-F238E27FC236}">
                <a16:creationId xmlns:a16="http://schemas.microsoft.com/office/drawing/2014/main" id="{5C540AED-C369-4600-B911-A9B20421B972}"/>
              </a:ext>
            </a:extLst>
          </p:cNvPr>
          <p:cNvSpPr txBox="1"/>
          <p:nvPr/>
        </p:nvSpPr>
        <p:spPr>
          <a:xfrm>
            <a:off x="752138" y="5636210"/>
            <a:ext cx="10515599" cy="338554"/>
          </a:xfrm>
          <a:prstGeom prst="rect">
            <a:avLst/>
          </a:prstGeom>
          <a:noFill/>
        </p:spPr>
        <p:txBody>
          <a:bodyPr wrap="square" rtlCol="0">
            <a:spAutoFit/>
          </a:bodyPr>
          <a:lstStyle/>
          <a:p>
            <a:pPr algn="ctr"/>
            <a:r>
              <a:rPr lang="nl-NL" sz="1600" b="1" dirty="0">
                <a:solidFill>
                  <a:schemeClr val="tx2">
                    <a:lumMod val="50000"/>
                  </a:schemeClr>
                </a:solidFill>
                <a:latin typeface="+mj-lt"/>
              </a:rPr>
              <a:t>Winnende inschrijving maken!</a:t>
            </a:r>
          </a:p>
        </p:txBody>
      </p:sp>
    </p:spTree>
    <p:extLst>
      <p:ext uri="{BB962C8B-B14F-4D97-AF65-F5344CB8AC3E}">
        <p14:creationId xmlns:p14="http://schemas.microsoft.com/office/powerpoint/2010/main" val="4035510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a:xfrm>
            <a:off x="6402149" y="3007711"/>
            <a:ext cx="5902960" cy="1818813"/>
          </a:xfrm>
        </p:spPr>
        <p:txBody>
          <a:bodyPr>
            <a:normAutofit/>
          </a:bodyPr>
          <a:lstStyle/>
          <a:p>
            <a:r>
              <a:rPr lang="nl-NL" sz="3200" dirty="0"/>
              <a:t>Vragen?</a:t>
            </a:r>
            <a:br>
              <a:rPr lang="nl-NL" sz="3200" dirty="0"/>
            </a:br>
            <a:br>
              <a:rPr lang="nl-NL" sz="3200" dirty="0"/>
            </a:br>
            <a:endParaRPr lang="nl-NL" sz="2400" dirty="0">
              <a:solidFill>
                <a:schemeClr val="tx1"/>
              </a:solidFill>
            </a:endParaRPr>
          </a:p>
        </p:txBody>
      </p:sp>
      <p:pic>
        <p:nvPicPr>
          <p:cNvPr id="6" name="Tijdelijke aanduiding voor afbeelding 4" descr="Afbeelding met lucht, buiten, gras, gebouw&#10;&#10;Automatisch gegenereerde beschrijving">
            <a:extLst>
              <a:ext uri="{FF2B5EF4-FFF2-40B4-BE49-F238E27FC236}">
                <a16:creationId xmlns:a16="http://schemas.microsoft.com/office/drawing/2014/main" id="{D58745D0-5C55-4C0D-82FD-DBCF5F82AAE4}"/>
              </a:ext>
            </a:extLst>
          </p:cNvPr>
          <p:cNvPicPr>
            <a:picLocks noGrp="1" noChangeAspect="1"/>
          </p:cNvPicPr>
          <p:nvPr>
            <p:ph type="pic" sz="quarter" idx="22"/>
          </p:nvPr>
        </p:nvPicPr>
        <p:blipFill>
          <a:blip r:embed="rId3">
            <a:extLst>
              <a:ext uri="{28A0092B-C50C-407E-A947-70E740481C1C}">
                <a14:useLocalDpi xmlns:a14="http://schemas.microsoft.com/office/drawing/2010/main" val="0"/>
              </a:ext>
            </a:extLst>
          </a:blip>
          <a:srcRect l="22938" r="22938"/>
          <a:stretch>
            <a:fillRect/>
          </a:stretch>
        </p:blipFill>
        <p:spPr>
          <a:xfrm>
            <a:off x="-3175" y="0"/>
            <a:ext cx="6099175" cy="6858000"/>
          </a:xfrm>
        </p:spPr>
      </p:pic>
    </p:spTree>
    <p:extLst>
      <p:ext uri="{BB962C8B-B14F-4D97-AF65-F5344CB8AC3E}">
        <p14:creationId xmlns:p14="http://schemas.microsoft.com/office/powerpoint/2010/main" val="418927020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60910" y="3147360"/>
            <a:ext cx="5003800" cy="1145240"/>
          </a:xfrm>
        </p:spPr>
        <p:txBody>
          <a:bodyPr/>
          <a:lstStyle/>
          <a:p>
            <a:r>
              <a:rPr lang="nl-NL" dirty="0"/>
              <a:t>Afsluiting</a:t>
            </a:r>
          </a:p>
        </p:txBody>
      </p:sp>
      <p:sp>
        <p:nvSpPr>
          <p:cNvPr id="3" name="Tijdelijke aanduiding voor tekst 2"/>
          <p:cNvSpPr>
            <a:spLocks noGrp="1"/>
          </p:cNvSpPr>
          <p:nvPr>
            <p:ph type="body" sz="quarter" idx="13"/>
          </p:nvPr>
        </p:nvSpPr>
        <p:spPr/>
        <p:txBody>
          <a:bodyPr/>
          <a:lstStyle/>
          <a:p>
            <a:r>
              <a:rPr lang="nl-NL" dirty="0">
                <a:hlinkClick r:id="rId2"/>
              </a:rPr>
              <a:t>www.TenderNed.nl</a:t>
            </a:r>
            <a:r>
              <a:rPr lang="nl-NL" dirty="0"/>
              <a:t> </a:t>
            </a:r>
          </a:p>
        </p:txBody>
      </p:sp>
      <p:sp>
        <p:nvSpPr>
          <p:cNvPr id="4" name="Tijdelijke aanduiding voor tekst 3"/>
          <p:cNvSpPr>
            <a:spLocks noGrp="1"/>
          </p:cNvSpPr>
          <p:nvPr>
            <p:ph type="body" sz="quarter" idx="17"/>
          </p:nvPr>
        </p:nvSpPr>
        <p:spPr/>
        <p:txBody>
          <a:bodyPr/>
          <a:lstStyle/>
          <a:p>
            <a:r>
              <a:rPr lang="nl-NL" dirty="0">
                <a:hlinkClick r:id="rId3"/>
              </a:rPr>
              <a:t>Thom.Bruijn@Rijksoverheid.nl</a:t>
            </a:r>
            <a:r>
              <a:rPr lang="nl-NL" dirty="0"/>
              <a:t> </a:t>
            </a:r>
          </a:p>
        </p:txBody>
      </p:sp>
      <p:sp>
        <p:nvSpPr>
          <p:cNvPr id="5" name="Tijdelijke aanduiding voor tekst 4"/>
          <p:cNvSpPr>
            <a:spLocks noGrp="1"/>
          </p:cNvSpPr>
          <p:nvPr>
            <p:ph type="body" sz="quarter" idx="18"/>
          </p:nvPr>
        </p:nvSpPr>
        <p:spPr/>
        <p:txBody>
          <a:bodyPr/>
          <a:lstStyle/>
          <a:p>
            <a:r>
              <a:rPr lang="nl-NL" dirty="0"/>
              <a:t>06 11 64 12 79</a:t>
            </a:r>
          </a:p>
        </p:txBody>
      </p:sp>
      <p:sp>
        <p:nvSpPr>
          <p:cNvPr id="6" name="Tijdelijke aanduiding voor afbeelding 5"/>
          <p:cNvSpPr>
            <a:spLocks noGrp="1"/>
          </p:cNvSpPr>
          <p:nvPr>
            <p:ph type="pic" sz="quarter" idx="19"/>
          </p:nvPr>
        </p:nvSpPr>
        <p:spPr/>
      </p:sp>
      <p:sp>
        <p:nvSpPr>
          <p:cNvPr id="7" name="Tijdelijke aanduiding voor afbeelding 6"/>
          <p:cNvSpPr>
            <a:spLocks noGrp="1"/>
          </p:cNvSpPr>
          <p:nvPr>
            <p:ph type="pic" sz="quarter" idx="20"/>
          </p:nvPr>
        </p:nvSpPr>
        <p:spPr/>
      </p:sp>
      <p:sp>
        <p:nvSpPr>
          <p:cNvPr id="8" name="Tijdelijke aanduiding voor afbeelding 7"/>
          <p:cNvSpPr>
            <a:spLocks noGrp="1"/>
          </p:cNvSpPr>
          <p:nvPr>
            <p:ph type="pic" sz="quarter" idx="21"/>
          </p:nvPr>
        </p:nvSpPr>
        <p:spPr/>
      </p:sp>
      <p:sp>
        <p:nvSpPr>
          <p:cNvPr id="9" name="Tijdelijke aanduiding voor dianummer 8"/>
          <p:cNvSpPr>
            <a:spLocks noGrp="1"/>
          </p:cNvSpPr>
          <p:nvPr>
            <p:ph type="sldNum" sz="quarter" idx="24"/>
          </p:nvPr>
        </p:nvSpPr>
        <p:spPr/>
        <p:txBody>
          <a:bodyPr/>
          <a:lstStyle/>
          <a:p>
            <a:fld id="{10A0A6AF-03C5-477E-939A-E28F7E7F05EA}" type="slidenum">
              <a:rPr lang="nl-NL" smtClean="0"/>
              <a:pPr/>
              <a:t>56</a:t>
            </a:fld>
            <a:endParaRPr lang="nl-NL" dirty="0"/>
          </a:p>
        </p:txBody>
      </p:sp>
    </p:spTree>
    <p:extLst>
      <p:ext uri="{BB962C8B-B14F-4D97-AF65-F5344CB8AC3E}">
        <p14:creationId xmlns:p14="http://schemas.microsoft.com/office/powerpoint/2010/main" val="23098137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el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endParaRPr lang="en-GB" altLang="en-US" b="1"/>
          </a:p>
        </p:txBody>
      </p:sp>
      <p:pic>
        <p:nvPicPr>
          <p:cNvPr id="4" name="Picture 2" descr="R0016257"/>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68275" y="731838"/>
            <a:ext cx="3709988" cy="2087562"/>
          </a:xfrm>
        </p:spPr>
      </p:pic>
      <p:pic>
        <p:nvPicPr>
          <p:cNvPr id="5" name="Picture 2" descr="R001399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86013" y="735013"/>
            <a:ext cx="3709987"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DSC_00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92650" y="733425"/>
            <a:ext cx="4187825"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rafik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172450" y="735013"/>
            <a:ext cx="4019550"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213" y="3011488"/>
            <a:ext cx="2495550" cy="265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40000" y="3008313"/>
            <a:ext cx="2513013" cy="266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053013" y="3008313"/>
            <a:ext cx="2482850" cy="265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535863" y="3014663"/>
            <a:ext cx="2482850" cy="265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6"/>
          <p:cNvSpPr txBox="1">
            <a:spLocks noChangeArrowheads="1"/>
          </p:cNvSpPr>
          <p:nvPr/>
        </p:nvSpPr>
        <p:spPr bwMode="auto">
          <a:xfrm>
            <a:off x="604838" y="6453188"/>
            <a:ext cx="20177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Georgia" panose="02040502050405020303" pitchFamily="18" charset="0"/>
              </a:defRPr>
            </a:lvl1pPr>
            <a:lvl2pPr marL="742950" indent="-285750">
              <a:lnSpc>
                <a:spcPct val="90000"/>
              </a:lnSpc>
              <a:spcBef>
                <a:spcPts val="500"/>
              </a:spcBef>
              <a:buFont typeface="Arial" panose="020B0604020202020204" pitchFamily="34" charset="0"/>
              <a:buChar char="•"/>
              <a:defRPr sz="2400">
                <a:solidFill>
                  <a:schemeClr val="tx1"/>
                </a:solidFill>
                <a:latin typeface="Georgia" panose="02040502050405020303" pitchFamily="18" charset="0"/>
              </a:defRPr>
            </a:lvl2pPr>
            <a:lvl3pPr marL="1143000" indent="-228600">
              <a:lnSpc>
                <a:spcPct val="90000"/>
              </a:lnSpc>
              <a:spcBef>
                <a:spcPts val="500"/>
              </a:spcBef>
              <a:buFont typeface="Arial" panose="020B0604020202020204" pitchFamily="34" charset="0"/>
              <a:buChar char="•"/>
              <a:defRPr sz="2000">
                <a:solidFill>
                  <a:schemeClr val="tx1"/>
                </a:solidFill>
                <a:latin typeface="Georgia" panose="02040502050405020303" pitchFamily="18" charset="0"/>
              </a:defRPr>
            </a:lvl3pPr>
            <a:lvl4pPr marL="1600200" indent="-228600">
              <a:lnSpc>
                <a:spcPct val="90000"/>
              </a:lnSpc>
              <a:spcBef>
                <a:spcPts val="500"/>
              </a:spcBef>
              <a:buFont typeface="Arial" panose="020B0604020202020204" pitchFamily="34" charset="0"/>
              <a:buChar char="•"/>
              <a:defRPr>
                <a:solidFill>
                  <a:schemeClr val="tx1"/>
                </a:solidFill>
                <a:latin typeface="Georgia" panose="02040502050405020303" pitchFamily="18" charset="0"/>
              </a:defRPr>
            </a:lvl4pPr>
            <a:lvl5pPr marL="2057400" indent="-228600">
              <a:lnSpc>
                <a:spcPct val="90000"/>
              </a:lnSpc>
              <a:spcBef>
                <a:spcPts val="500"/>
              </a:spcBef>
              <a:buFont typeface="Arial" panose="020B0604020202020204" pitchFamily="34" charset="0"/>
              <a:defRPr>
                <a:solidFill>
                  <a:schemeClr val="tx1"/>
                </a:solidFill>
                <a:latin typeface="Georgia" panose="02040502050405020303" pitchFamily="18" charset="0"/>
              </a:defRPr>
            </a:lvl5pPr>
            <a:lvl6pPr marL="2514600" indent="-228600" eaLnBrk="0" fontAlgn="base" hangingPunct="0">
              <a:lnSpc>
                <a:spcPct val="90000"/>
              </a:lnSpc>
              <a:spcBef>
                <a:spcPts val="500"/>
              </a:spcBef>
              <a:spcAft>
                <a:spcPct val="0"/>
              </a:spcAft>
              <a:buFont typeface="Arial" panose="020B0604020202020204" pitchFamily="34" charset="0"/>
              <a:defRPr>
                <a:solidFill>
                  <a:schemeClr val="tx1"/>
                </a:solidFill>
                <a:latin typeface="Georgia" panose="02040502050405020303" pitchFamily="18" charset="0"/>
              </a:defRPr>
            </a:lvl6pPr>
            <a:lvl7pPr marL="2971800" indent="-228600" eaLnBrk="0" fontAlgn="base" hangingPunct="0">
              <a:lnSpc>
                <a:spcPct val="90000"/>
              </a:lnSpc>
              <a:spcBef>
                <a:spcPts val="500"/>
              </a:spcBef>
              <a:spcAft>
                <a:spcPct val="0"/>
              </a:spcAft>
              <a:buFont typeface="Arial" panose="020B0604020202020204" pitchFamily="34" charset="0"/>
              <a:defRPr>
                <a:solidFill>
                  <a:schemeClr val="tx1"/>
                </a:solidFill>
                <a:latin typeface="Georgia" panose="02040502050405020303" pitchFamily="18" charset="0"/>
              </a:defRPr>
            </a:lvl7pPr>
            <a:lvl8pPr marL="3429000" indent="-228600" eaLnBrk="0" fontAlgn="base" hangingPunct="0">
              <a:lnSpc>
                <a:spcPct val="90000"/>
              </a:lnSpc>
              <a:spcBef>
                <a:spcPts val="500"/>
              </a:spcBef>
              <a:spcAft>
                <a:spcPct val="0"/>
              </a:spcAft>
              <a:buFont typeface="Arial" panose="020B0604020202020204" pitchFamily="34" charset="0"/>
              <a:defRPr>
                <a:solidFill>
                  <a:schemeClr val="tx1"/>
                </a:solidFill>
                <a:latin typeface="Georgia" panose="02040502050405020303" pitchFamily="18" charset="0"/>
              </a:defRPr>
            </a:lvl8pPr>
            <a:lvl9pPr marL="3886200" indent="-228600" eaLnBrk="0" fontAlgn="base" hangingPunct="0">
              <a:lnSpc>
                <a:spcPct val="90000"/>
              </a:lnSpc>
              <a:spcBef>
                <a:spcPts val="500"/>
              </a:spcBef>
              <a:spcAft>
                <a:spcPct val="0"/>
              </a:spcAft>
              <a:buFont typeface="Arial" panose="020B0604020202020204" pitchFamily="34" charset="0"/>
              <a:defRPr>
                <a:solidFill>
                  <a:schemeClr val="tx1"/>
                </a:solidFill>
                <a:latin typeface="Georgia" panose="02040502050405020303" pitchFamily="18" charset="0"/>
              </a:defRPr>
            </a:lvl9pPr>
          </a:lstStyle>
          <a:p>
            <a:pPr eaLnBrk="1" hangingPunct="1">
              <a:lnSpc>
                <a:spcPct val="100000"/>
              </a:lnSpc>
              <a:spcBef>
                <a:spcPct val="50000"/>
              </a:spcBef>
              <a:buFontTx/>
              <a:buNone/>
            </a:pPr>
            <a:r>
              <a:rPr lang="de-CH" altLang="de-DE" sz="1600">
                <a:latin typeface="Arial" panose="020B0604020202020204" pitchFamily="34" charset="0"/>
              </a:rPr>
              <a:t>1'800m</a:t>
            </a:r>
            <a:r>
              <a:rPr lang="de-CH" altLang="de-DE" sz="1600" baseline="30000">
                <a:latin typeface="Arial" panose="020B0604020202020204" pitchFamily="34" charset="0"/>
              </a:rPr>
              <a:t>2    </a:t>
            </a:r>
            <a:r>
              <a:rPr lang="de-CH" altLang="de-DE" sz="2400" b="1">
                <a:latin typeface="Arial" panose="020B0604020202020204" pitchFamily="34" charset="0"/>
              </a:rPr>
              <a:t>1</a:t>
            </a:r>
            <a:r>
              <a:rPr lang="de-CH" altLang="de-DE" sz="1600" baseline="30000">
                <a:latin typeface="Arial" panose="020B0604020202020204" pitchFamily="34" charset="0"/>
              </a:rPr>
              <a:t> </a:t>
            </a:r>
            <a:endParaRPr lang="de-CH" altLang="de-DE" sz="100" baseline="30000">
              <a:latin typeface="Arial" panose="020B0604020202020204" pitchFamily="34" charset="0"/>
            </a:endParaRPr>
          </a:p>
        </p:txBody>
      </p:sp>
      <p:sp>
        <p:nvSpPr>
          <p:cNvPr id="14" name="Text Box 7"/>
          <p:cNvSpPr txBox="1">
            <a:spLocks noChangeArrowheads="1"/>
          </p:cNvSpPr>
          <p:nvPr/>
        </p:nvSpPr>
        <p:spPr bwMode="auto">
          <a:xfrm>
            <a:off x="2832100" y="6453188"/>
            <a:ext cx="23034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Georgia" panose="02040502050405020303" pitchFamily="18" charset="0"/>
              </a:defRPr>
            </a:lvl1pPr>
            <a:lvl2pPr marL="742950" indent="-285750">
              <a:lnSpc>
                <a:spcPct val="90000"/>
              </a:lnSpc>
              <a:spcBef>
                <a:spcPts val="500"/>
              </a:spcBef>
              <a:buFont typeface="Arial" panose="020B0604020202020204" pitchFamily="34" charset="0"/>
              <a:buChar char="•"/>
              <a:defRPr sz="2400">
                <a:solidFill>
                  <a:schemeClr val="tx1"/>
                </a:solidFill>
                <a:latin typeface="Georgia" panose="02040502050405020303" pitchFamily="18" charset="0"/>
              </a:defRPr>
            </a:lvl2pPr>
            <a:lvl3pPr marL="1143000" indent="-228600">
              <a:lnSpc>
                <a:spcPct val="90000"/>
              </a:lnSpc>
              <a:spcBef>
                <a:spcPts val="500"/>
              </a:spcBef>
              <a:buFont typeface="Arial" panose="020B0604020202020204" pitchFamily="34" charset="0"/>
              <a:buChar char="•"/>
              <a:defRPr sz="2000">
                <a:solidFill>
                  <a:schemeClr val="tx1"/>
                </a:solidFill>
                <a:latin typeface="Georgia" panose="02040502050405020303" pitchFamily="18" charset="0"/>
              </a:defRPr>
            </a:lvl3pPr>
            <a:lvl4pPr marL="1600200" indent="-228600">
              <a:lnSpc>
                <a:spcPct val="90000"/>
              </a:lnSpc>
              <a:spcBef>
                <a:spcPts val="500"/>
              </a:spcBef>
              <a:buFont typeface="Arial" panose="020B0604020202020204" pitchFamily="34" charset="0"/>
              <a:buChar char="•"/>
              <a:defRPr>
                <a:solidFill>
                  <a:schemeClr val="tx1"/>
                </a:solidFill>
                <a:latin typeface="Georgia" panose="02040502050405020303" pitchFamily="18" charset="0"/>
              </a:defRPr>
            </a:lvl4pPr>
            <a:lvl5pPr marL="2057400" indent="-228600">
              <a:lnSpc>
                <a:spcPct val="90000"/>
              </a:lnSpc>
              <a:spcBef>
                <a:spcPts val="500"/>
              </a:spcBef>
              <a:buFont typeface="Arial" panose="020B0604020202020204" pitchFamily="34" charset="0"/>
              <a:defRPr>
                <a:solidFill>
                  <a:schemeClr val="tx1"/>
                </a:solidFill>
                <a:latin typeface="Georgia" panose="02040502050405020303" pitchFamily="18" charset="0"/>
              </a:defRPr>
            </a:lvl5pPr>
            <a:lvl6pPr marL="2514600" indent="-228600" eaLnBrk="0" fontAlgn="base" hangingPunct="0">
              <a:lnSpc>
                <a:spcPct val="90000"/>
              </a:lnSpc>
              <a:spcBef>
                <a:spcPts val="500"/>
              </a:spcBef>
              <a:spcAft>
                <a:spcPct val="0"/>
              </a:spcAft>
              <a:buFont typeface="Arial" panose="020B0604020202020204" pitchFamily="34" charset="0"/>
              <a:defRPr>
                <a:solidFill>
                  <a:schemeClr val="tx1"/>
                </a:solidFill>
                <a:latin typeface="Georgia" panose="02040502050405020303" pitchFamily="18" charset="0"/>
              </a:defRPr>
            </a:lvl6pPr>
            <a:lvl7pPr marL="2971800" indent="-228600" eaLnBrk="0" fontAlgn="base" hangingPunct="0">
              <a:lnSpc>
                <a:spcPct val="90000"/>
              </a:lnSpc>
              <a:spcBef>
                <a:spcPts val="500"/>
              </a:spcBef>
              <a:spcAft>
                <a:spcPct val="0"/>
              </a:spcAft>
              <a:buFont typeface="Arial" panose="020B0604020202020204" pitchFamily="34" charset="0"/>
              <a:defRPr>
                <a:solidFill>
                  <a:schemeClr val="tx1"/>
                </a:solidFill>
                <a:latin typeface="Georgia" panose="02040502050405020303" pitchFamily="18" charset="0"/>
              </a:defRPr>
            </a:lvl7pPr>
            <a:lvl8pPr marL="3429000" indent="-228600" eaLnBrk="0" fontAlgn="base" hangingPunct="0">
              <a:lnSpc>
                <a:spcPct val="90000"/>
              </a:lnSpc>
              <a:spcBef>
                <a:spcPts val="500"/>
              </a:spcBef>
              <a:spcAft>
                <a:spcPct val="0"/>
              </a:spcAft>
              <a:buFont typeface="Arial" panose="020B0604020202020204" pitchFamily="34" charset="0"/>
              <a:defRPr>
                <a:solidFill>
                  <a:schemeClr val="tx1"/>
                </a:solidFill>
                <a:latin typeface="Georgia" panose="02040502050405020303" pitchFamily="18" charset="0"/>
              </a:defRPr>
            </a:lvl8pPr>
            <a:lvl9pPr marL="3886200" indent="-228600" eaLnBrk="0" fontAlgn="base" hangingPunct="0">
              <a:lnSpc>
                <a:spcPct val="90000"/>
              </a:lnSpc>
              <a:spcBef>
                <a:spcPts val="500"/>
              </a:spcBef>
              <a:spcAft>
                <a:spcPct val="0"/>
              </a:spcAft>
              <a:buFont typeface="Arial" panose="020B0604020202020204" pitchFamily="34" charset="0"/>
              <a:defRPr>
                <a:solidFill>
                  <a:schemeClr val="tx1"/>
                </a:solidFill>
                <a:latin typeface="Georgia" panose="02040502050405020303" pitchFamily="18" charset="0"/>
              </a:defRPr>
            </a:lvl9pPr>
          </a:lstStyle>
          <a:p>
            <a:pPr eaLnBrk="1" hangingPunct="1">
              <a:lnSpc>
                <a:spcPct val="100000"/>
              </a:lnSpc>
              <a:spcBef>
                <a:spcPct val="50000"/>
              </a:spcBef>
              <a:buFontTx/>
              <a:buNone/>
            </a:pPr>
            <a:r>
              <a:rPr lang="de-CH" altLang="de-DE" sz="1600">
                <a:latin typeface="Arial" panose="020B0604020202020204" pitchFamily="34" charset="0"/>
              </a:rPr>
              <a:t>1'220m</a:t>
            </a:r>
            <a:r>
              <a:rPr lang="de-CH" altLang="de-DE" sz="1600" baseline="30000">
                <a:latin typeface="Arial" panose="020B0604020202020204" pitchFamily="34" charset="0"/>
              </a:rPr>
              <a:t>2</a:t>
            </a:r>
            <a:r>
              <a:rPr lang="de-CH" altLang="de-DE" sz="1600">
                <a:latin typeface="Arial" panose="020B0604020202020204" pitchFamily="34" charset="0"/>
              </a:rPr>
              <a:t>   </a:t>
            </a:r>
            <a:r>
              <a:rPr lang="de-CH" altLang="de-DE" sz="2400" b="1">
                <a:latin typeface="Arial" panose="020B0604020202020204" pitchFamily="34" charset="0"/>
              </a:rPr>
              <a:t>0.68</a:t>
            </a:r>
          </a:p>
        </p:txBody>
      </p:sp>
      <p:sp>
        <p:nvSpPr>
          <p:cNvPr id="15" name="Text Box 9"/>
          <p:cNvSpPr txBox="1">
            <a:spLocks noChangeArrowheads="1"/>
          </p:cNvSpPr>
          <p:nvPr/>
        </p:nvSpPr>
        <p:spPr bwMode="auto">
          <a:xfrm>
            <a:off x="5135563" y="6445250"/>
            <a:ext cx="24003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Georgia" panose="02040502050405020303" pitchFamily="18" charset="0"/>
              </a:defRPr>
            </a:lvl1pPr>
            <a:lvl2pPr marL="742950" indent="-285750">
              <a:lnSpc>
                <a:spcPct val="90000"/>
              </a:lnSpc>
              <a:spcBef>
                <a:spcPts val="500"/>
              </a:spcBef>
              <a:buFont typeface="Arial" panose="020B0604020202020204" pitchFamily="34" charset="0"/>
              <a:buChar char="•"/>
              <a:defRPr sz="2400">
                <a:solidFill>
                  <a:schemeClr val="tx1"/>
                </a:solidFill>
                <a:latin typeface="Georgia" panose="02040502050405020303" pitchFamily="18" charset="0"/>
              </a:defRPr>
            </a:lvl2pPr>
            <a:lvl3pPr marL="1143000" indent="-228600">
              <a:lnSpc>
                <a:spcPct val="90000"/>
              </a:lnSpc>
              <a:spcBef>
                <a:spcPts val="500"/>
              </a:spcBef>
              <a:buFont typeface="Arial" panose="020B0604020202020204" pitchFamily="34" charset="0"/>
              <a:buChar char="•"/>
              <a:defRPr sz="2000">
                <a:solidFill>
                  <a:schemeClr val="tx1"/>
                </a:solidFill>
                <a:latin typeface="Georgia" panose="02040502050405020303" pitchFamily="18" charset="0"/>
              </a:defRPr>
            </a:lvl3pPr>
            <a:lvl4pPr marL="1600200" indent="-228600">
              <a:lnSpc>
                <a:spcPct val="90000"/>
              </a:lnSpc>
              <a:spcBef>
                <a:spcPts val="500"/>
              </a:spcBef>
              <a:buFont typeface="Arial" panose="020B0604020202020204" pitchFamily="34" charset="0"/>
              <a:buChar char="•"/>
              <a:defRPr>
                <a:solidFill>
                  <a:schemeClr val="tx1"/>
                </a:solidFill>
                <a:latin typeface="Georgia" panose="02040502050405020303" pitchFamily="18" charset="0"/>
              </a:defRPr>
            </a:lvl4pPr>
            <a:lvl5pPr marL="2057400" indent="-228600">
              <a:lnSpc>
                <a:spcPct val="90000"/>
              </a:lnSpc>
              <a:spcBef>
                <a:spcPts val="500"/>
              </a:spcBef>
              <a:buFont typeface="Arial" panose="020B0604020202020204" pitchFamily="34" charset="0"/>
              <a:defRPr>
                <a:solidFill>
                  <a:schemeClr val="tx1"/>
                </a:solidFill>
                <a:latin typeface="Georgia" panose="02040502050405020303" pitchFamily="18" charset="0"/>
              </a:defRPr>
            </a:lvl5pPr>
            <a:lvl6pPr marL="2514600" indent="-228600" eaLnBrk="0" fontAlgn="base" hangingPunct="0">
              <a:lnSpc>
                <a:spcPct val="90000"/>
              </a:lnSpc>
              <a:spcBef>
                <a:spcPts val="500"/>
              </a:spcBef>
              <a:spcAft>
                <a:spcPct val="0"/>
              </a:spcAft>
              <a:buFont typeface="Arial" panose="020B0604020202020204" pitchFamily="34" charset="0"/>
              <a:defRPr>
                <a:solidFill>
                  <a:schemeClr val="tx1"/>
                </a:solidFill>
                <a:latin typeface="Georgia" panose="02040502050405020303" pitchFamily="18" charset="0"/>
              </a:defRPr>
            </a:lvl6pPr>
            <a:lvl7pPr marL="2971800" indent="-228600" eaLnBrk="0" fontAlgn="base" hangingPunct="0">
              <a:lnSpc>
                <a:spcPct val="90000"/>
              </a:lnSpc>
              <a:spcBef>
                <a:spcPts val="500"/>
              </a:spcBef>
              <a:spcAft>
                <a:spcPct val="0"/>
              </a:spcAft>
              <a:buFont typeface="Arial" panose="020B0604020202020204" pitchFamily="34" charset="0"/>
              <a:defRPr>
                <a:solidFill>
                  <a:schemeClr val="tx1"/>
                </a:solidFill>
                <a:latin typeface="Georgia" panose="02040502050405020303" pitchFamily="18" charset="0"/>
              </a:defRPr>
            </a:lvl7pPr>
            <a:lvl8pPr marL="3429000" indent="-228600" eaLnBrk="0" fontAlgn="base" hangingPunct="0">
              <a:lnSpc>
                <a:spcPct val="90000"/>
              </a:lnSpc>
              <a:spcBef>
                <a:spcPts val="500"/>
              </a:spcBef>
              <a:spcAft>
                <a:spcPct val="0"/>
              </a:spcAft>
              <a:buFont typeface="Arial" panose="020B0604020202020204" pitchFamily="34" charset="0"/>
              <a:defRPr>
                <a:solidFill>
                  <a:schemeClr val="tx1"/>
                </a:solidFill>
                <a:latin typeface="Georgia" panose="02040502050405020303" pitchFamily="18" charset="0"/>
              </a:defRPr>
            </a:lvl8pPr>
            <a:lvl9pPr marL="3886200" indent="-228600" eaLnBrk="0" fontAlgn="base" hangingPunct="0">
              <a:lnSpc>
                <a:spcPct val="90000"/>
              </a:lnSpc>
              <a:spcBef>
                <a:spcPts val="500"/>
              </a:spcBef>
              <a:spcAft>
                <a:spcPct val="0"/>
              </a:spcAft>
              <a:buFont typeface="Arial" panose="020B0604020202020204" pitchFamily="34" charset="0"/>
              <a:defRPr>
                <a:solidFill>
                  <a:schemeClr val="tx1"/>
                </a:solidFill>
                <a:latin typeface="Georgia" panose="02040502050405020303" pitchFamily="18" charset="0"/>
              </a:defRPr>
            </a:lvl9pPr>
          </a:lstStyle>
          <a:p>
            <a:pPr eaLnBrk="1" hangingPunct="1">
              <a:lnSpc>
                <a:spcPct val="100000"/>
              </a:lnSpc>
              <a:spcBef>
                <a:spcPct val="50000"/>
              </a:spcBef>
              <a:buFontTx/>
              <a:buNone/>
            </a:pPr>
            <a:r>
              <a:rPr lang="de-CH" altLang="de-DE" sz="1600">
                <a:latin typeface="Arial" panose="020B0604020202020204" pitchFamily="34" charset="0"/>
              </a:rPr>
              <a:t>1'530m</a:t>
            </a:r>
            <a:r>
              <a:rPr lang="de-CH" altLang="de-DE" sz="1600" baseline="30000">
                <a:latin typeface="Arial" panose="020B0604020202020204" pitchFamily="34" charset="0"/>
              </a:rPr>
              <a:t>2</a:t>
            </a:r>
            <a:r>
              <a:rPr lang="de-CH" altLang="de-DE" sz="1600">
                <a:latin typeface="Arial" panose="020B0604020202020204" pitchFamily="34" charset="0"/>
              </a:rPr>
              <a:t>   </a:t>
            </a:r>
            <a:r>
              <a:rPr lang="de-CH" altLang="de-DE" sz="2400" b="1">
                <a:latin typeface="Arial" panose="020B0604020202020204" pitchFamily="34" charset="0"/>
              </a:rPr>
              <a:t>0.85</a:t>
            </a:r>
            <a:endParaRPr lang="de-DE" altLang="de-DE" sz="1600" b="1" baseline="30000">
              <a:latin typeface="Arial" panose="020B0604020202020204" pitchFamily="34" charset="0"/>
            </a:endParaRPr>
          </a:p>
        </p:txBody>
      </p:sp>
      <p:sp>
        <p:nvSpPr>
          <p:cNvPr id="16" name="Text Box 8"/>
          <p:cNvSpPr txBox="1">
            <a:spLocks noChangeArrowheads="1"/>
          </p:cNvSpPr>
          <p:nvPr/>
        </p:nvSpPr>
        <p:spPr bwMode="auto">
          <a:xfrm>
            <a:off x="7727950" y="6453188"/>
            <a:ext cx="24955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Georgia" panose="02040502050405020303" pitchFamily="18" charset="0"/>
              </a:defRPr>
            </a:lvl1pPr>
            <a:lvl2pPr marL="742950" indent="-285750">
              <a:lnSpc>
                <a:spcPct val="90000"/>
              </a:lnSpc>
              <a:spcBef>
                <a:spcPts val="500"/>
              </a:spcBef>
              <a:buFont typeface="Arial" panose="020B0604020202020204" pitchFamily="34" charset="0"/>
              <a:buChar char="•"/>
              <a:defRPr sz="2400">
                <a:solidFill>
                  <a:schemeClr val="tx1"/>
                </a:solidFill>
                <a:latin typeface="Georgia" panose="02040502050405020303" pitchFamily="18" charset="0"/>
              </a:defRPr>
            </a:lvl2pPr>
            <a:lvl3pPr marL="1143000" indent="-228600">
              <a:lnSpc>
                <a:spcPct val="90000"/>
              </a:lnSpc>
              <a:spcBef>
                <a:spcPts val="500"/>
              </a:spcBef>
              <a:buFont typeface="Arial" panose="020B0604020202020204" pitchFamily="34" charset="0"/>
              <a:buChar char="•"/>
              <a:defRPr sz="2000">
                <a:solidFill>
                  <a:schemeClr val="tx1"/>
                </a:solidFill>
                <a:latin typeface="Georgia" panose="02040502050405020303" pitchFamily="18" charset="0"/>
              </a:defRPr>
            </a:lvl3pPr>
            <a:lvl4pPr marL="1600200" indent="-228600">
              <a:lnSpc>
                <a:spcPct val="90000"/>
              </a:lnSpc>
              <a:spcBef>
                <a:spcPts val="500"/>
              </a:spcBef>
              <a:buFont typeface="Arial" panose="020B0604020202020204" pitchFamily="34" charset="0"/>
              <a:buChar char="•"/>
              <a:defRPr>
                <a:solidFill>
                  <a:schemeClr val="tx1"/>
                </a:solidFill>
                <a:latin typeface="Georgia" panose="02040502050405020303" pitchFamily="18" charset="0"/>
              </a:defRPr>
            </a:lvl4pPr>
            <a:lvl5pPr marL="2057400" indent="-228600">
              <a:lnSpc>
                <a:spcPct val="90000"/>
              </a:lnSpc>
              <a:spcBef>
                <a:spcPts val="500"/>
              </a:spcBef>
              <a:buFont typeface="Arial" panose="020B0604020202020204" pitchFamily="34" charset="0"/>
              <a:defRPr>
                <a:solidFill>
                  <a:schemeClr val="tx1"/>
                </a:solidFill>
                <a:latin typeface="Georgia" panose="02040502050405020303" pitchFamily="18" charset="0"/>
              </a:defRPr>
            </a:lvl5pPr>
            <a:lvl6pPr marL="2514600" indent="-228600" eaLnBrk="0" fontAlgn="base" hangingPunct="0">
              <a:lnSpc>
                <a:spcPct val="90000"/>
              </a:lnSpc>
              <a:spcBef>
                <a:spcPts val="500"/>
              </a:spcBef>
              <a:spcAft>
                <a:spcPct val="0"/>
              </a:spcAft>
              <a:buFont typeface="Arial" panose="020B0604020202020204" pitchFamily="34" charset="0"/>
              <a:defRPr>
                <a:solidFill>
                  <a:schemeClr val="tx1"/>
                </a:solidFill>
                <a:latin typeface="Georgia" panose="02040502050405020303" pitchFamily="18" charset="0"/>
              </a:defRPr>
            </a:lvl6pPr>
            <a:lvl7pPr marL="2971800" indent="-228600" eaLnBrk="0" fontAlgn="base" hangingPunct="0">
              <a:lnSpc>
                <a:spcPct val="90000"/>
              </a:lnSpc>
              <a:spcBef>
                <a:spcPts val="500"/>
              </a:spcBef>
              <a:spcAft>
                <a:spcPct val="0"/>
              </a:spcAft>
              <a:buFont typeface="Arial" panose="020B0604020202020204" pitchFamily="34" charset="0"/>
              <a:defRPr>
                <a:solidFill>
                  <a:schemeClr val="tx1"/>
                </a:solidFill>
                <a:latin typeface="Georgia" panose="02040502050405020303" pitchFamily="18" charset="0"/>
              </a:defRPr>
            </a:lvl7pPr>
            <a:lvl8pPr marL="3429000" indent="-228600" eaLnBrk="0" fontAlgn="base" hangingPunct="0">
              <a:lnSpc>
                <a:spcPct val="90000"/>
              </a:lnSpc>
              <a:spcBef>
                <a:spcPts val="500"/>
              </a:spcBef>
              <a:spcAft>
                <a:spcPct val="0"/>
              </a:spcAft>
              <a:buFont typeface="Arial" panose="020B0604020202020204" pitchFamily="34" charset="0"/>
              <a:defRPr>
                <a:solidFill>
                  <a:schemeClr val="tx1"/>
                </a:solidFill>
                <a:latin typeface="Georgia" panose="02040502050405020303" pitchFamily="18" charset="0"/>
              </a:defRPr>
            </a:lvl8pPr>
            <a:lvl9pPr marL="3886200" indent="-228600" eaLnBrk="0" fontAlgn="base" hangingPunct="0">
              <a:lnSpc>
                <a:spcPct val="90000"/>
              </a:lnSpc>
              <a:spcBef>
                <a:spcPts val="500"/>
              </a:spcBef>
              <a:spcAft>
                <a:spcPct val="0"/>
              </a:spcAft>
              <a:buFont typeface="Arial" panose="020B0604020202020204" pitchFamily="34" charset="0"/>
              <a:defRPr>
                <a:solidFill>
                  <a:schemeClr val="tx1"/>
                </a:solidFill>
                <a:latin typeface="Georgia" panose="02040502050405020303" pitchFamily="18" charset="0"/>
              </a:defRPr>
            </a:lvl9pPr>
          </a:lstStyle>
          <a:p>
            <a:pPr eaLnBrk="1" hangingPunct="1">
              <a:lnSpc>
                <a:spcPct val="100000"/>
              </a:lnSpc>
              <a:spcBef>
                <a:spcPct val="50000"/>
              </a:spcBef>
              <a:buFontTx/>
              <a:buNone/>
            </a:pPr>
            <a:r>
              <a:rPr lang="de-CH" altLang="de-DE" sz="1600">
                <a:latin typeface="Arial" panose="020B0604020202020204" pitchFamily="34" charset="0"/>
              </a:rPr>
              <a:t>580m</a:t>
            </a:r>
            <a:r>
              <a:rPr lang="de-CH" altLang="de-DE" sz="1600" baseline="30000">
                <a:latin typeface="Arial" panose="020B0604020202020204" pitchFamily="34" charset="0"/>
              </a:rPr>
              <a:t>2</a:t>
            </a:r>
            <a:r>
              <a:rPr lang="de-CH" altLang="de-DE" sz="2400" b="1">
                <a:latin typeface="Arial" panose="020B0604020202020204" pitchFamily="34" charset="0"/>
              </a:rPr>
              <a:t>  0.32</a:t>
            </a:r>
            <a:endParaRPr lang="de-DE" altLang="de-DE" sz="2400" b="1" baseline="30000">
              <a:latin typeface="Arial" panose="020B0604020202020204" pitchFamily="34" charset="0"/>
            </a:endParaRPr>
          </a:p>
        </p:txBody>
      </p:sp>
    </p:spTree>
    <p:extLst>
      <p:ext uri="{BB962C8B-B14F-4D97-AF65-F5344CB8AC3E}">
        <p14:creationId xmlns:p14="http://schemas.microsoft.com/office/powerpoint/2010/main" val="37175709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8"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0-#ppt_w/2"/>
                                          </p:val>
                                        </p:tav>
                                        <p:tav tm="100000">
                                          <p:val>
                                            <p:strVal val="#ppt_x"/>
                                          </p:val>
                                        </p:tav>
                                      </p:tavLst>
                                    </p:anim>
                                    <p:anim calcmode="lin" valueType="num">
                                      <p:cBhvr additive="base">
                                        <p:cTn id="24" dur="500" fill="hold"/>
                                        <p:tgtEl>
                                          <p:spTgt spid="8"/>
                                        </p:tgtEl>
                                        <p:attrNameLst>
                                          <p:attrName>ppt_y</p:attrName>
                                        </p:attrNameLst>
                                      </p:cBhvr>
                                      <p:tavLst>
                                        <p:tav tm="0">
                                          <p:val>
                                            <p:strVal val="#ppt_y"/>
                                          </p:val>
                                        </p:tav>
                                        <p:tav tm="100000">
                                          <p:val>
                                            <p:strVal val="#ppt_y"/>
                                          </p:val>
                                        </p:tav>
                                      </p:tavLst>
                                    </p:anim>
                                  </p:childTnLst>
                                </p:cTn>
                              </p:par>
                              <p:par>
                                <p:cTn id="25" presetID="2" presetClass="entr" presetSubtype="8" fill="hold"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0-#ppt_w/2"/>
                                          </p:val>
                                        </p:tav>
                                        <p:tav tm="100000">
                                          <p:val>
                                            <p:strVal val="#ppt_x"/>
                                          </p:val>
                                        </p:tav>
                                      </p:tavLst>
                                    </p:anim>
                                    <p:anim calcmode="lin" valueType="num">
                                      <p:cBhvr additive="base">
                                        <p:cTn id="28" dur="500" fill="hold"/>
                                        <p:tgtEl>
                                          <p:spTgt spid="9"/>
                                        </p:tgtEl>
                                        <p:attrNameLst>
                                          <p:attrName>ppt_y</p:attrName>
                                        </p:attrNameLst>
                                      </p:cBhvr>
                                      <p:tavLst>
                                        <p:tav tm="0">
                                          <p:val>
                                            <p:strVal val="#ppt_y"/>
                                          </p:val>
                                        </p:tav>
                                        <p:tav tm="100000">
                                          <p:val>
                                            <p:strVal val="#ppt_y"/>
                                          </p:val>
                                        </p:tav>
                                      </p:tavLst>
                                    </p:anim>
                                  </p:childTnLst>
                                </p:cTn>
                              </p:par>
                              <p:par>
                                <p:cTn id="29" presetID="2" presetClass="entr" presetSubtype="8"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0-#ppt_w/2"/>
                                          </p:val>
                                        </p:tav>
                                        <p:tav tm="100000">
                                          <p:val>
                                            <p:strVal val="#ppt_x"/>
                                          </p:val>
                                        </p:tav>
                                      </p:tavLst>
                                    </p:anim>
                                    <p:anim calcmode="lin" valueType="num">
                                      <p:cBhvr additive="base">
                                        <p:cTn id="32" dur="500" fill="hold"/>
                                        <p:tgtEl>
                                          <p:spTgt spid="10"/>
                                        </p:tgtEl>
                                        <p:attrNameLst>
                                          <p:attrName>ppt_y</p:attrName>
                                        </p:attrNameLst>
                                      </p:cBhvr>
                                      <p:tavLst>
                                        <p:tav tm="0">
                                          <p:val>
                                            <p:strVal val="#ppt_y"/>
                                          </p:val>
                                        </p:tav>
                                        <p:tav tm="100000">
                                          <p:val>
                                            <p:strVal val="#ppt_y"/>
                                          </p:val>
                                        </p:tav>
                                      </p:tavLst>
                                    </p:anim>
                                  </p:childTnLst>
                                </p:cTn>
                              </p:par>
                              <p:par>
                                <p:cTn id="33" presetID="2" presetClass="entr" presetSubtype="8" fill="hold" nodeType="with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additive="base">
                                        <p:cTn id="35" dur="500" fill="hold"/>
                                        <p:tgtEl>
                                          <p:spTgt spid="11"/>
                                        </p:tgtEl>
                                        <p:attrNameLst>
                                          <p:attrName>ppt_x</p:attrName>
                                        </p:attrNameLst>
                                      </p:cBhvr>
                                      <p:tavLst>
                                        <p:tav tm="0">
                                          <p:val>
                                            <p:strVal val="0-#ppt_w/2"/>
                                          </p:val>
                                        </p:tav>
                                        <p:tav tm="100000">
                                          <p:val>
                                            <p:strVal val="#ppt_x"/>
                                          </p:val>
                                        </p:tav>
                                      </p:tavLst>
                                    </p:anim>
                                    <p:anim calcmode="lin" valueType="num">
                                      <p:cBhvr additive="base">
                                        <p:cTn id="36" dur="500" fill="hold"/>
                                        <p:tgtEl>
                                          <p:spTgt spid="11"/>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cBhvr additive="base">
                                        <p:cTn id="39" dur="500" fill="hold"/>
                                        <p:tgtEl>
                                          <p:spTgt spid="13"/>
                                        </p:tgtEl>
                                        <p:attrNameLst>
                                          <p:attrName>ppt_x</p:attrName>
                                        </p:attrNameLst>
                                      </p:cBhvr>
                                      <p:tavLst>
                                        <p:tav tm="0">
                                          <p:val>
                                            <p:strVal val="0-#ppt_w/2"/>
                                          </p:val>
                                        </p:tav>
                                        <p:tav tm="100000">
                                          <p:val>
                                            <p:strVal val="#ppt_x"/>
                                          </p:val>
                                        </p:tav>
                                      </p:tavLst>
                                    </p:anim>
                                    <p:anim calcmode="lin" valueType="num">
                                      <p:cBhvr additive="base">
                                        <p:cTn id="40" dur="500" fill="hold"/>
                                        <p:tgtEl>
                                          <p:spTgt spid="13"/>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additive="base">
                                        <p:cTn id="43" dur="500" fill="hold"/>
                                        <p:tgtEl>
                                          <p:spTgt spid="14"/>
                                        </p:tgtEl>
                                        <p:attrNameLst>
                                          <p:attrName>ppt_x</p:attrName>
                                        </p:attrNameLst>
                                      </p:cBhvr>
                                      <p:tavLst>
                                        <p:tav tm="0">
                                          <p:val>
                                            <p:strVal val="0-#ppt_w/2"/>
                                          </p:val>
                                        </p:tav>
                                        <p:tav tm="100000">
                                          <p:val>
                                            <p:strVal val="#ppt_x"/>
                                          </p:val>
                                        </p:tav>
                                      </p:tavLst>
                                    </p:anim>
                                    <p:anim calcmode="lin" valueType="num">
                                      <p:cBhvr additive="base">
                                        <p:cTn id="44" dur="500" fill="hold"/>
                                        <p:tgtEl>
                                          <p:spTgt spid="14"/>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additive="base">
                                        <p:cTn id="47" dur="500" fill="hold"/>
                                        <p:tgtEl>
                                          <p:spTgt spid="15"/>
                                        </p:tgtEl>
                                        <p:attrNameLst>
                                          <p:attrName>ppt_x</p:attrName>
                                        </p:attrNameLst>
                                      </p:cBhvr>
                                      <p:tavLst>
                                        <p:tav tm="0">
                                          <p:val>
                                            <p:strVal val="0-#ppt_w/2"/>
                                          </p:val>
                                        </p:tav>
                                        <p:tav tm="100000">
                                          <p:val>
                                            <p:strVal val="#ppt_x"/>
                                          </p:val>
                                        </p:tav>
                                      </p:tavLst>
                                    </p:anim>
                                    <p:anim calcmode="lin" valueType="num">
                                      <p:cBhvr additive="base">
                                        <p:cTn id="48" dur="500" fill="hold"/>
                                        <p:tgtEl>
                                          <p:spTgt spid="15"/>
                                        </p:tgtEl>
                                        <p:attrNameLst>
                                          <p:attrName>ppt_y</p:attrName>
                                        </p:attrNameLst>
                                      </p:cBhvr>
                                      <p:tavLst>
                                        <p:tav tm="0">
                                          <p:val>
                                            <p:strVal val="#ppt_y"/>
                                          </p:val>
                                        </p:tav>
                                        <p:tav tm="100000">
                                          <p:val>
                                            <p:strVal val="#ppt_y"/>
                                          </p:val>
                                        </p:tav>
                                      </p:tavLst>
                                    </p:anim>
                                  </p:childTnLst>
                                </p:cTn>
                              </p:par>
                              <p:par>
                                <p:cTn id="49" presetID="2" presetClass="entr" presetSubtype="8" fill="hold" grpId="0" nodeType="withEffect">
                                  <p:stCondLst>
                                    <p:cond delay="0"/>
                                  </p:stCondLst>
                                  <p:childTnLst>
                                    <p:set>
                                      <p:cBhvr>
                                        <p:cTn id="50" dur="1" fill="hold">
                                          <p:stCondLst>
                                            <p:cond delay="0"/>
                                          </p:stCondLst>
                                        </p:cTn>
                                        <p:tgtEl>
                                          <p:spTgt spid="16"/>
                                        </p:tgtEl>
                                        <p:attrNameLst>
                                          <p:attrName>style.visibility</p:attrName>
                                        </p:attrNameLst>
                                      </p:cBhvr>
                                      <p:to>
                                        <p:strVal val="visible"/>
                                      </p:to>
                                    </p:set>
                                    <p:anim calcmode="lin" valueType="num">
                                      <p:cBhvr additive="base">
                                        <p:cTn id="51" dur="500" fill="hold"/>
                                        <p:tgtEl>
                                          <p:spTgt spid="16"/>
                                        </p:tgtEl>
                                        <p:attrNameLst>
                                          <p:attrName>ppt_x</p:attrName>
                                        </p:attrNameLst>
                                      </p:cBhvr>
                                      <p:tavLst>
                                        <p:tav tm="0">
                                          <p:val>
                                            <p:strVal val="0-#ppt_w/2"/>
                                          </p:val>
                                        </p:tav>
                                        <p:tav tm="100000">
                                          <p:val>
                                            <p:strVal val="#ppt_x"/>
                                          </p:val>
                                        </p:tav>
                                      </p:tavLst>
                                    </p:anim>
                                    <p:anim calcmode="lin" valueType="num">
                                      <p:cBhvr additive="base">
                                        <p:cTn id="52"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afbeelding 3" descr="Afbeelding met lucht, buiten, gebouw&#10;&#10;Automatisch gegenereerde beschrijving">
            <a:extLst>
              <a:ext uri="{FF2B5EF4-FFF2-40B4-BE49-F238E27FC236}">
                <a16:creationId xmlns:a16="http://schemas.microsoft.com/office/drawing/2014/main" id="{4335DB62-5D4A-41A2-9780-41E55EE05626}"/>
              </a:ext>
            </a:extLst>
          </p:cNvPr>
          <p:cNvPicPr>
            <a:picLocks noGrp="1" noChangeAspect="1"/>
          </p:cNvPicPr>
          <p:nvPr>
            <p:ph type="pic" sz="quarter" idx="14"/>
          </p:nvPr>
        </p:nvPicPr>
        <p:blipFill rotWithShape="1">
          <a:blip r:embed="rId2">
            <a:extLst>
              <a:ext uri="{28A0092B-C50C-407E-A947-70E740481C1C}">
                <a14:useLocalDpi xmlns:a14="http://schemas.microsoft.com/office/drawing/2010/main" val="0"/>
              </a:ext>
            </a:extLst>
          </a:blip>
          <a:srcRect t="28665" b="1459"/>
          <a:stretch/>
        </p:blipFill>
        <p:spPr>
          <a:xfrm>
            <a:off x="0" y="0"/>
            <a:ext cx="12191980" cy="6858000"/>
          </a:xfrm>
          <a:noFill/>
        </p:spPr>
      </p:pic>
    </p:spTree>
    <p:extLst>
      <p:ext uri="{BB962C8B-B14F-4D97-AF65-F5344CB8AC3E}">
        <p14:creationId xmlns:p14="http://schemas.microsoft.com/office/powerpoint/2010/main" val="5777585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afbeelding 5" descr="Afbeelding met gras, buiten, lucht, gebouw&#10;&#10;Automatisch gegenereerde beschrijving">
            <a:extLst>
              <a:ext uri="{FF2B5EF4-FFF2-40B4-BE49-F238E27FC236}">
                <a16:creationId xmlns:a16="http://schemas.microsoft.com/office/drawing/2014/main" id="{6F90A57D-916D-474D-A3DC-41297767A7C6}"/>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t="12575" b="12575"/>
          <a:stretch>
            <a:fillRect/>
          </a:stretch>
        </p:blipFill>
        <p:spPr>
          <a:xfrm>
            <a:off x="0" y="0"/>
            <a:ext cx="12192000" cy="6858000"/>
          </a:xfrm>
        </p:spPr>
      </p:pic>
      <p:sp>
        <p:nvSpPr>
          <p:cNvPr id="7" name="Tijdelijke aanduiding voor tekst 3">
            <a:extLst>
              <a:ext uri="{FF2B5EF4-FFF2-40B4-BE49-F238E27FC236}">
                <a16:creationId xmlns:a16="http://schemas.microsoft.com/office/drawing/2014/main" id="{D5F0767B-3EE9-4B77-ABDE-386B2F83FB6E}"/>
              </a:ext>
            </a:extLst>
          </p:cNvPr>
          <p:cNvSpPr>
            <a:spLocks noGrp="1"/>
          </p:cNvSpPr>
          <p:nvPr>
            <p:ph type="body" sz="quarter" idx="10"/>
          </p:nvPr>
        </p:nvSpPr>
        <p:spPr>
          <a:xfrm>
            <a:off x="0" y="6277801"/>
            <a:ext cx="12192000" cy="396000"/>
          </a:xfrm>
        </p:spPr>
        <p:txBody>
          <a:bodyPr>
            <a:normAutofit fontScale="92500"/>
          </a:bodyPr>
          <a:lstStyle/>
          <a:p>
            <a:r>
              <a:rPr lang="nl-NL" sz="2000" dirty="0"/>
              <a:t>ASRS (</a:t>
            </a:r>
            <a:r>
              <a:rPr lang="nl-NL" sz="2000" dirty="0" err="1"/>
              <a:t>Automated</a:t>
            </a:r>
            <a:r>
              <a:rPr lang="nl-NL" sz="2000" dirty="0"/>
              <a:t> Storage </a:t>
            </a:r>
            <a:r>
              <a:rPr lang="nl-NL" sz="2000" dirty="0" err="1"/>
              <a:t>and</a:t>
            </a:r>
            <a:r>
              <a:rPr lang="nl-NL" sz="2000" dirty="0"/>
              <a:t> Retrieval System) Mo i </a:t>
            </a:r>
            <a:r>
              <a:rPr lang="nl-NL" sz="2000" dirty="0" err="1"/>
              <a:t>Rana</a:t>
            </a:r>
            <a:r>
              <a:rPr lang="nl-NL" sz="2000" dirty="0"/>
              <a:t>, </a:t>
            </a:r>
            <a:r>
              <a:rPr lang="nl-NL" sz="2000" dirty="0" err="1"/>
              <a:t>Nationalbibliothek</a:t>
            </a:r>
            <a:r>
              <a:rPr lang="nl-NL" sz="2000" dirty="0"/>
              <a:t>, </a:t>
            </a:r>
            <a:r>
              <a:rPr lang="nl-NL" sz="2000" dirty="0" err="1"/>
              <a:t>Norwegen</a:t>
            </a:r>
            <a:endParaRPr lang="nl-NL" dirty="0"/>
          </a:p>
        </p:txBody>
      </p:sp>
    </p:spTree>
    <p:extLst>
      <p:ext uri="{BB962C8B-B14F-4D97-AF65-F5344CB8AC3E}">
        <p14:creationId xmlns:p14="http://schemas.microsoft.com/office/powerpoint/2010/main" val="369875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afbeelding 5" descr="Afbeelding met binnen, magazijn, computer&#10;&#10;Automatisch gegenereerde beschrijving">
            <a:extLst>
              <a:ext uri="{FF2B5EF4-FFF2-40B4-BE49-F238E27FC236}">
                <a16:creationId xmlns:a16="http://schemas.microsoft.com/office/drawing/2014/main" id="{7B68CA9D-662D-4C0B-956E-3B9AAF554B2F}"/>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t="8881" b="8881"/>
          <a:stretch>
            <a:fillRect/>
          </a:stretch>
        </p:blipFill>
        <p:spPr/>
      </p:pic>
      <p:sp>
        <p:nvSpPr>
          <p:cNvPr id="4" name="Tijdelijke aanduiding voor tekst 3">
            <a:extLst>
              <a:ext uri="{FF2B5EF4-FFF2-40B4-BE49-F238E27FC236}">
                <a16:creationId xmlns:a16="http://schemas.microsoft.com/office/drawing/2014/main" id="{2C0108AD-0E30-4F31-B83B-D37A63EA1DED}"/>
              </a:ext>
            </a:extLst>
          </p:cNvPr>
          <p:cNvSpPr>
            <a:spLocks noGrp="1"/>
          </p:cNvSpPr>
          <p:nvPr>
            <p:ph type="body" sz="quarter" idx="10"/>
          </p:nvPr>
        </p:nvSpPr>
        <p:spPr>
          <a:xfrm>
            <a:off x="0" y="6316301"/>
            <a:ext cx="12192000" cy="396000"/>
          </a:xfrm>
        </p:spPr>
        <p:txBody>
          <a:bodyPr/>
          <a:lstStyle/>
          <a:p>
            <a:r>
              <a:rPr lang="nl-NL" dirty="0" err="1"/>
              <a:t>Automatisiertes</a:t>
            </a:r>
            <a:r>
              <a:rPr lang="nl-NL" dirty="0"/>
              <a:t> </a:t>
            </a:r>
            <a:r>
              <a:rPr lang="nl-NL" dirty="0" err="1"/>
              <a:t>Behälterlager</a:t>
            </a:r>
            <a:r>
              <a:rPr lang="nl-NL" dirty="0"/>
              <a:t>/ASRS, Mo i </a:t>
            </a:r>
            <a:r>
              <a:rPr lang="nl-NL" dirty="0" err="1"/>
              <a:t>Rana</a:t>
            </a:r>
            <a:r>
              <a:rPr lang="nl-NL" dirty="0"/>
              <a:t>, </a:t>
            </a:r>
            <a:r>
              <a:rPr lang="nl-NL" dirty="0" err="1"/>
              <a:t>Nationalbibliothek</a:t>
            </a:r>
            <a:r>
              <a:rPr lang="nl-NL" dirty="0"/>
              <a:t>, </a:t>
            </a:r>
            <a:r>
              <a:rPr lang="nl-NL" dirty="0" err="1"/>
              <a:t>Norwegen</a:t>
            </a:r>
            <a:endParaRPr lang="nl-NL" dirty="0"/>
          </a:p>
        </p:txBody>
      </p:sp>
    </p:spTree>
    <p:extLst>
      <p:ext uri="{BB962C8B-B14F-4D97-AF65-F5344CB8AC3E}">
        <p14:creationId xmlns:p14="http://schemas.microsoft.com/office/powerpoint/2010/main" val="3030998042"/>
      </p:ext>
    </p:extLst>
  </p:cSld>
  <p:clrMapOvr>
    <a:masterClrMapping/>
  </p:clrMapOvr>
</p:sld>
</file>

<file path=ppt/theme/theme1.xml><?xml version="1.0" encoding="utf-8"?>
<a:theme xmlns:a="http://schemas.openxmlformats.org/drawingml/2006/main" name="BZK Presentatie - Algemeen">
  <a:themeElements>
    <a:clrScheme name="Rijks Hemelblauw 1">
      <a:dk1>
        <a:srgbClr val="000000"/>
      </a:dk1>
      <a:lt1>
        <a:srgbClr val="FFFFFF"/>
      </a:lt1>
      <a:dk2>
        <a:srgbClr val="017BC6"/>
      </a:dk2>
      <a:lt2>
        <a:srgbClr val="D9EBF6"/>
      </a:lt2>
      <a:accent1>
        <a:srgbClr val="42145F"/>
      </a:accent1>
      <a:accent2>
        <a:srgbClr val="38870D"/>
      </a:accent2>
      <a:accent3>
        <a:srgbClr val="00689A"/>
      </a:accent3>
      <a:accent4>
        <a:srgbClr val="F9E11E"/>
      </a:accent4>
      <a:accent5>
        <a:srgbClr val="275837"/>
      </a:accent5>
      <a:accent6>
        <a:srgbClr val="94700A"/>
      </a:accent6>
      <a:hlink>
        <a:srgbClr val="017BC6"/>
      </a:hlink>
      <a:folHlink>
        <a:srgbClr val="B2D6EE"/>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hemelblauw.pptx" id="{7FB62FE5-63A5-0242-9020-04D4DE2F39C9}" vid="{BF0BFBFE-69C9-D04B-A106-BCFBAB731341}"/>
    </a:ext>
  </a:extLst>
</a:theme>
</file>

<file path=ppt/theme/theme2.xml><?xml version="1.0" encoding="utf-8"?>
<a:theme xmlns:a="http://schemas.openxmlformats.org/drawingml/2006/main" name="1_BZK Presentatie - Algemeen">
  <a:themeElements>
    <a:clrScheme name="Rijks Hemelblauw 1">
      <a:dk1>
        <a:srgbClr val="000000"/>
      </a:dk1>
      <a:lt1>
        <a:srgbClr val="FFFFFF"/>
      </a:lt1>
      <a:dk2>
        <a:srgbClr val="017BC6"/>
      </a:dk2>
      <a:lt2>
        <a:srgbClr val="D9EBF6"/>
      </a:lt2>
      <a:accent1>
        <a:srgbClr val="42145F"/>
      </a:accent1>
      <a:accent2>
        <a:srgbClr val="38870D"/>
      </a:accent2>
      <a:accent3>
        <a:srgbClr val="00689A"/>
      </a:accent3>
      <a:accent4>
        <a:srgbClr val="F9E11E"/>
      </a:accent4>
      <a:accent5>
        <a:srgbClr val="275837"/>
      </a:accent5>
      <a:accent6>
        <a:srgbClr val="94700A"/>
      </a:accent6>
      <a:hlink>
        <a:srgbClr val="017BC6"/>
      </a:hlink>
      <a:folHlink>
        <a:srgbClr val="B2D6EE"/>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hemelblauw.pptx" id="{7FB62FE5-63A5-0242-9020-04D4DE2F39C9}" vid="{BF0BFBFE-69C9-D04B-A106-BCFBAB731341}"/>
    </a:ext>
  </a:extLst>
</a:theme>
</file>

<file path=ppt/theme/theme3.xml><?xml version="1.0" encoding="utf-8"?>
<a:theme xmlns:a="http://schemas.openxmlformats.org/drawingml/2006/main" name="2_BZK Presentatie - Algemeen">
  <a:themeElements>
    <a:clrScheme name="Rijks Hemelblauw 1">
      <a:dk1>
        <a:srgbClr val="000000"/>
      </a:dk1>
      <a:lt1>
        <a:srgbClr val="FFFFFF"/>
      </a:lt1>
      <a:dk2>
        <a:srgbClr val="017BC6"/>
      </a:dk2>
      <a:lt2>
        <a:srgbClr val="D9EBF6"/>
      </a:lt2>
      <a:accent1>
        <a:srgbClr val="42145F"/>
      </a:accent1>
      <a:accent2>
        <a:srgbClr val="38870D"/>
      </a:accent2>
      <a:accent3>
        <a:srgbClr val="00689A"/>
      </a:accent3>
      <a:accent4>
        <a:srgbClr val="F9E11E"/>
      </a:accent4>
      <a:accent5>
        <a:srgbClr val="275837"/>
      </a:accent5>
      <a:accent6>
        <a:srgbClr val="94700A"/>
      </a:accent6>
      <a:hlink>
        <a:srgbClr val="017BC6"/>
      </a:hlink>
      <a:folHlink>
        <a:srgbClr val="B2D6EE"/>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hemelblauw.pptx" id="{7FB62FE5-63A5-0242-9020-04D4DE2F39C9}" vid="{BF0BFBFE-69C9-D04B-A106-BCFBAB731341}"/>
    </a:ext>
  </a:extLst>
</a:theme>
</file>

<file path=ppt/theme/theme4.xml><?xml version="1.0" encoding="utf-8"?>
<a:theme xmlns:a="http://schemas.openxmlformats.org/drawingml/2006/main" name="3_BZK Presentatie - Algemeen">
  <a:themeElements>
    <a:clrScheme name="Rijks Hemelblauw 1">
      <a:dk1>
        <a:srgbClr val="000000"/>
      </a:dk1>
      <a:lt1>
        <a:srgbClr val="FFFFFF"/>
      </a:lt1>
      <a:dk2>
        <a:srgbClr val="017BC6"/>
      </a:dk2>
      <a:lt2>
        <a:srgbClr val="D9EBF6"/>
      </a:lt2>
      <a:accent1>
        <a:srgbClr val="42145F"/>
      </a:accent1>
      <a:accent2>
        <a:srgbClr val="38870D"/>
      </a:accent2>
      <a:accent3>
        <a:srgbClr val="00689A"/>
      </a:accent3>
      <a:accent4>
        <a:srgbClr val="F9E11E"/>
      </a:accent4>
      <a:accent5>
        <a:srgbClr val="275837"/>
      </a:accent5>
      <a:accent6>
        <a:srgbClr val="94700A"/>
      </a:accent6>
      <a:hlink>
        <a:srgbClr val="017BC6"/>
      </a:hlink>
      <a:folHlink>
        <a:srgbClr val="B2D6EE"/>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hemelblauw.pptx" id="{7FB62FE5-63A5-0242-9020-04D4DE2F39C9}" vid="{BF0BFBFE-69C9-D04B-A106-BCFBAB731341}"/>
    </a:ext>
  </a:extLst>
</a:theme>
</file>

<file path=ppt/theme/theme5.xml><?xml version="1.0" encoding="utf-8"?>
<a:theme xmlns:a="http://schemas.openxmlformats.org/drawingml/2006/main" name="4_BZK Presentatie - Algemeen">
  <a:themeElements>
    <a:clrScheme name="Rijks Hemelblauw 1">
      <a:dk1>
        <a:srgbClr val="000000"/>
      </a:dk1>
      <a:lt1>
        <a:srgbClr val="FFFFFF"/>
      </a:lt1>
      <a:dk2>
        <a:srgbClr val="017BC6"/>
      </a:dk2>
      <a:lt2>
        <a:srgbClr val="D9EBF6"/>
      </a:lt2>
      <a:accent1>
        <a:srgbClr val="42145F"/>
      </a:accent1>
      <a:accent2>
        <a:srgbClr val="38870D"/>
      </a:accent2>
      <a:accent3>
        <a:srgbClr val="00689A"/>
      </a:accent3>
      <a:accent4>
        <a:srgbClr val="F9E11E"/>
      </a:accent4>
      <a:accent5>
        <a:srgbClr val="275837"/>
      </a:accent5>
      <a:accent6>
        <a:srgbClr val="94700A"/>
      </a:accent6>
      <a:hlink>
        <a:srgbClr val="017BC6"/>
      </a:hlink>
      <a:folHlink>
        <a:srgbClr val="B2D6EE"/>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hemelblauw.pptx" id="{7FB62FE5-63A5-0242-9020-04D4DE2F39C9}" vid="{BF0BFBFE-69C9-D04B-A106-BCFBAB731341}"/>
    </a:ext>
  </a:extLst>
</a:theme>
</file>

<file path=ppt/theme/theme6.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8CC8D13442B6E49A393B6B6AF908FA8" ma:contentTypeVersion="14" ma:contentTypeDescription="Een nieuw document maken." ma:contentTypeScope="" ma:versionID="a3d147a24c72b958de4a403444bfb3dd">
  <xsd:schema xmlns:xsd="http://www.w3.org/2001/XMLSchema" xmlns:xs="http://www.w3.org/2001/XMLSchema" xmlns:p="http://schemas.microsoft.com/office/2006/metadata/properties" xmlns:ns3="7556d1cf-8a99-4a69-a31a-82ed89f0e059" xmlns:ns4="f90d4b35-da9a-4ba1-836f-381cb9e0bc11" targetNamespace="http://schemas.microsoft.com/office/2006/metadata/properties" ma:root="true" ma:fieldsID="a1a15f0f4e6032191e70c0e3fa2bd645" ns3:_="" ns4:_="">
    <xsd:import namespace="7556d1cf-8a99-4a69-a31a-82ed89f0e059"/>
    <xsd:import namespace="f90d4b35-da9a-4ba1-836f-381cb9e0bc11"/>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56d1cf-8a99-4a69-a31a-82ed89f0e0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90d4b35-da9a-4ba1-836f-381cb9e0bc11" elementFormDefault="qualified">
    <xsd:import namespace="http://schemas.microsoft.com/office/2006/documentManagement/types"/>
    <xsd:import namespace="http://schemas.microsoft.com/office/infopath/2007/PartnerControls"/>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element name="SharingHintHash" ma:index="21" nillable="true" ma:displayName="Hint-hash delen"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F64DEB7-623F-4861-A497-C6DDD8CA90D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556d1cf-8a99-4a69-a31a-82ed89f0e059"/>
    <ds:schemaRef ds:uri="f90d4b35-da9a-4ba1-836f-381cb9e0bc1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B694B11-3A05-4E12-9B16-8805942B0E0E}">
  <ds:schemaRefs>
    <ds:schemaRef ds:uri="http://schemas.microsoft.com/office/infopath/2007/PartnerControls"/>
    <ds:schemaRef ds:uri="http://purl.org/dc/elements/1.1/"/>
    <ds:schemaRef ds:uri="http://schemas.microsoft.com/office/2006/metadata/properties"/>
    <ds:schemaRef ds:uri="7556d1cf-8a99-4a69-a31a-82ed89f0e059"/>
    <ds:schemaRef ds:uri="http://purl.org/dc/terms/"/>
    <ds:schemaRef ds:uri="http://schemas.openxmlformats.org/package/2006/metadata/core-properties"/>
    <ds:schemaRef ds:uri="f90d4b35-da9a-4ba1-836f-381cb9e0bc11"/>
    <ds:schemaRef ds:uri="http://schemas.microsoft.com/office/2006/documentManagement/types"/>
    <ds:schemaRef ds:uri="http://www.w3.org/XML/1998/namespace"/>
    <ds:schemaRef ds:uri="http://purl.org/dc/dcmitype/"/>
  </ds:schemaRefs>
</ds:datastoreItem>
</file>

<file path=customXml/itemProps3.xml><?xml version="1.0" encoding="utf-8"?>
<ds:datastoreItem xmlns:ds="http://schemas.openxmlformats.org/officeDocument/2006/customXml" ds:itemID="{7D0363C5-0837-46AE-808A-77F1F0CB8CC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BZK Presentatie - Algemeen</Template>
  <TotalTime>0</TotalTime>
  <Words>2518</Words>
  <Application>Microsoft Office PowerPoint</Application>
  <PresentationFormat>Breedbeeld</PresentationFormat>
  <Paragraphs>463</Paragraphs>
  <Slides>56</Slides>
  <Notes>40</Notes>
  <HiddenSlides>0</HiddenSlides>
  <MMClips>0</MMClips>
  <ScaleCrop>false</ScaleCrop>
  <HeadingPairs>
    <vt:vector size="8" baseType="variant">
      <vt:variant>
        <vt:lpstr>Gebruikte lettertypen</vt:lpstr>
      </vt:variant>
      <vt:variant>
        <vt:i4>9</vt:i4>
      </vt:variant>
      <vt:variant>
        <vt:lpstr>Thema</vt:lpstr>
      </vt:variant>
      <vt:variant>
        <vt:i4>5</vt:i4>
      </vt:variant>
      <vt:variant>
        <vt:lpstr>Ingesloten OLE-bronprogramma's</vt:lpstr>
      </vt:variant>
      <vt:variant>
        <vt:i4>1</vt:i4>
      </vt:variant>
      <vt:variant>
        <vt:lpstr>Diatitels</vt:lpstr>
      </vt:variant>
      <vt:variant>
        <vt:i4>56</vt:i4>
      </vt:variant>
    </vt:vector>
  </HeadingPairs>
  <TitlesOfParts>
    <vt:vector size="71" baseType="lpstr">
      <vt:lpstr>Microsoft YaHei UI Light</vt:lpstr>
      <vt:lpstr>Arial</vt:lpstr>
      <vt:lpstr>Calibri</vt:lpstr>
      <vt:lpstr>Georgia</vt:lpstr>
      <vt:lpstr>Symbol</vt:lpstr>
      <vt:lpstr>Tahoma</vt:lpstr>
      <vt:lpstr>Ubuntu</vt:lpstr>
      <vt:lpstr>Verdana</vt:lpstr>
      <vt:lpstr>Wingdings</vt:lpstr>
      <vt:lpstr>BZK Presentatie - Algemeen</vt:lpstr>
      <vt:lpstr>1_BZK Presentatie - Algemeen</vt:lpstr>
      <vt:lpstr>2_BZK Presentatie - Algemeen</vt:lpstr>
      <vt:lpstr>3_BZK Presentatie - Algemeen</vt:lpstr>
      <vt:lpstr>4_BZK Presentatie - Algemeen</vt:lpstr>
      <vt:lpstr>Acrobat Document</vt:lpstr>
      <vt:lpstr>Marktinformatie- en consultatiebijeenkomst</vt:lpstr>
      <vt:lpstr>  Programma </vt:lpstr>
      <vt:lpstr>PowerPoint-presentatie</vt:lpstr>
      <vt:lpstr>Wat is de Koninklijke Bibliotheek</vt:lpstr>
      <vt:lpstr>Huisvestingsvisie: magazijn</vt:lpstr>
      <vt:lpstr>PowerPoint-presentatie</vt:lpstr>
      <vt:lpstr>PowerPoint-presentatie</vt:lpstr>
      <vt:lpstr>PowerPoint-presentatie</vt:lpstr>
      <vt:lpstr>PowerPoint-presentatie</vt:lpstr>
      <vt:lpstr>PowerPoint-presentatie</vt:lpstr>
      <vt:lpstr>Achtergrond van het gebouw</vt:lpstr>
      <vt:lpstr>Project ‘Nieuw boekenmagazijn Koninklijke Bibliotheek’</vt:lpstr>
      <vt:lpstr>Wat is de basis?</vt:lpstr>
      <vt:lpstr>PowerPoint-presentatie</vt:lpstr>
      <vt:lpstr>Kaders vanuit gebouw</vt:lpstr>
      <vt:lpstr>Hoofdlijnen projecten</vt:lpstr>
      <vt:lpstr>Projectorganisatie</vt:lpstr>
      <vt:lpstr>Doel &amp; Kritische Succes Factoren opdracht</vt:lpstr>
      <vt:lpstr>Kritische Succes Factoren opdracht (2)</vt:lpstr>
      <vt:lpstr>Kritische Succes Factoren opdracht (3)</vt:lpstr>
      <vt:lpstr>Vragen?</vt:lpstr>
      <vt:lpstr>Het logistiek systeem</vt:lpstr>
      <vt:lpstr>Scope en leveringsomgang van de opdracht</vt:lpstr>
      <vt:lpstr>Uitgangspunten boekenmagazijn (1)</vt:lpstr>
      <vt:lpstr>Uitgangspunten boekenmagazijn (2)</vt:lpstr>
      <vt:lpstr>Oplossingsrichting boekenmagazijn (2)</vt:lpstr>
      <vt:lpstr>SketchUp boekenmagazijn boven</vt:lpstr>
      <vt:lpstr>SketchUp boekenmagazijn zij</vt:lpstr>
      <vt:lpstr>SketchUp boekenmagazijn 3D view magazijn</vt:lpstr>
      <vt:lpstr>SketchUp boekenmagazijn picking gebied boven</vt:lpstr>
      <vt:lpstr>SketchUp boekenmagazijn picking gebied 3D</vt:lpstr>
      <vt:lpstr>Discussie  logistiek systeem</vt:lpstr>
      <vt:lpstr>Pauze</vt:lpstr>
      <vt:lpstr>Wijze van contracteren</vt:lpstr>
      <vt:lpstr>PowerPoint-presentatie</vt:lpstr>
      <vt:lpstr>PowerPoint-presentatie</vt:lpstr>
      <vt:lpstr>Principes van het contract</vt:lpstr>
      <vt:lpstr>Projectmanagementplan</vt:lpstr>
      <vt:lpstr>Beheersing van afwijkingen </vt:lpstr>
      <vt:lpstr>Systeemgerichte contractbeheersing </vt:lpstr>
      <vt:lpstr>Toetsen door Opdrachtgever</vt:lpstr>
      <vt:lpstr>Resultaat van een toets (bevindingen)</vt:lpstr>
      <vt:lpstr>Tekortkoming</vt:lpstr>
      <vt:lpstr>Voorstel tot Wijziging (VTW)</vt:lpstr>
      <vt:lpstr>Vragen?  </vt:lpstr>
      <vt:lpstr>Wijze van aanbesteden</vt:lpstr>
      <vt:lpstr>PowerPoint-presentatie</vt:lpstr>
      <vt:lpstr>PowerPoint-presentatie</vt:lpstr>
      <vt:lpstr>PowerPoint-presentatie</vt:lpstr>
      <vt:lpstr>Samenspel eisen en criteria</vt:lpstr>
      <vt:lpstr>PowerPoint-presentatie</vt:lpstr>
      <vt:lpstr>PowerPoint-presentatie</vt:lpstr>
      <vt:lpstr>Doel aanbesteding via concurrentiegerichte dialoog</vt:lpstr>
      <vt:lpstr>Doel aanbesteding via concurrentiegerichte dialoog</vt:lpstr>
      <vt:lpstr>Vragen?  </vt:lpstr>
      <vt:lpstr>Afsluiting</vt:lpstr>
    </vt:vector>
  </TitlesOfParts>
  <Company>Rijksoverheid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Berendse, Ingrid</dc:creator>
  <cp:lastModifiedBy>Bruijn, Thom de</cp:lastModifiedBy>
  <cp:revision>335</cp:revision>
  <dcterms:created xsi:type="dcterms:W3CDTF">2017-02-27T13:28:55Z</dcterms:created>
  <dcterms:modified xsi:type="dcterms:W3CDTF">2022-11-07T09:18:00Z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3f08ec5-d6d9-4227-8387-ccbfcb3632c4_Enabled">
    <vt:lpwstr>true</vt:lpwstr>
  </property>
  <property fmtid="{D5CDD505-2E9C-101B-9397-08002B2CF9AE}" pid="3" name="MSIP_Label_43f08ec5-d6d9-4227-8387-ccbfcb3632c4_SetDate">
    <vt:lpwstr>2022-09-22T09:28:19Z</vt:lpwstr>
  </property>
  <property fmtid="{D5CDD505-2E9C-101B-9397-08002B2CF9AE}" pid="4" name="MSIP_Label_43f08ec5-d6d9-4227-8387-ccbfcb3632c4_Method">
    <vt:lpwstr>Standard</vt:lpwstr>
  </property>
  <property fmtid="{D5CDD505-2E9C-101B-9397-08002B2CF9AE}" pid="5" name="MSIP_Label_43f08ec5-d6d9-4227-8387-ccbfcb3632c4_Name">
    <vt:lpwstr>Sweco Restricted</vt:lpwstr>
  </property>
  <property fmtid="{D5CDD505-2E9C-101B-9397-08002B2CF9AE}" pid="6" name="MSIP_Label_43f08ec5-d6d9-4227-8387-ccbfcb3632c4_SiteId">
    <vt:lpwstr>b7872ef0-9a00-4c18-8a4a-c7d25c778a9e</vt:lpwstr>
  </property>
  <property fmtid="{D5CDD505-2E9C-101B-9397-08002B2CF9AE}" pid="7" name="MSIP_Label_43f08ec5-d6d9-4227-8387-ccbfcb3632c4_ActionId">
    <vt:lpwstr>06c04b14-9f35-491f-9d27-d75c2997458f</vt:lpwstr>
  </property>
  <property fmtid="{D5CDD505-2E9C-101B-9397-08002B2CF9AE}" pid="8" name="MSIP_Label_43f08ec5-d6d9-4227-8387-ccbfcb3632c4_ContentBits">
    <vt:lpwstr>0</vt:lpwstr>
  </property>
  <property fmtid="{D5CDD505-2E9C-101B-9397-08002B2CF9AE}" pid="9" name="ContentTypeId">
    <vt:lpwstr>0x01010088CC8D13442B6E49A393B6B6AF908FA8</vt:lpwstr>
  </property>
</Properties>
</file>