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694" r:id="rId2"/>
    <p:sldId id="700" r:id="rId3"/>
    <p:sldId id="701" r:id="rId4"/>
    <p:sldId id="702" r:id="rId5"/>
    <p:sldId id="703" r:id="rId6"/>
    <p:sldId id="704" r:id="rId7"/>
    <p:sldId id="70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B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13C2CE-C53E-4CD2-A4CD-D5FB25AEF5FB}" v="1" dt="2022-06-01T16:03:16.0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8" autoAdjust="0"/>
    <p:restoredTop sz="94660"/>
  </p:normalViewPr>
  <p:slideViewPr>
    <p:cSldViewPr snapToGrid="0">
      <p:cViewPr>
        <p:scale>
          <a:sx n="80" d="100"/>
          <a:sy n="80" d="100"/>
        </p:scale>
        <p:origin x="88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af de Kok" userId="be7d6e54-a1e2-4f56-9e0f-97198436a560" providerId="ADAL" clId="{BD13C2CE-C53E-4CD2-A4CD-D5FB25AEF5FB}"/>
    <pc:docChg chg="custSel addSld delSld modSld delMainMaster">
      <pc:chgData name="Daaf de Kok" userId="be7d6e54-a1e2-4f56-9e0f-97198436a560" providerId="ADAL" clId="{BD13C2CE-C53E-4CD2-A4CD-D5FB25AEF5FB}" dt="2022-06-01T16:03:32.955" v="28" actId="20577"/>
      <pc:docMkLst>
        <pc:docMk/>
      </pc:docMkLst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3765167391" sldId="257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0" sldId="372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0" sldId="429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4025741412" sldId="474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1292882488" sldId="640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2333358824" sldId="647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1177769966" sldId="689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2190342739" sldId="690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1918151770" sldId="691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1454817466" sldId="693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1805291008" sldId="695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3485386227" sldId="696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2435034423" sldId="697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3529825423" sldId="698"/>
        </pc:sldMkLst>
      </pc:sldChg>
      <pc:sldChg chg="del">
        <pc:chgData name="Daaf de Kok" userId="be7d6e54-a1e2-4f56-9e0f-97198436a560" providerId="ADAL" clId="{BD13C2CE-C53E-4CD2-A4CD-D5FB25AEF5FB}" dt="2022-06-01T13:47:21.897" v="0" actId="47"/>
        <pc:sldMkLst>
          <pc:docMk/>
          <pc:sldMk cId="682864237" sldId="699"/>
        </pc:sldMkLst>
      </pc:sldChg>
      <pc:sldChg chg="addSp delSp modSp mod">
        <pc:chgData name="Daaf de Kok" userId="be7d6e54-a1e2-4f56-9e0f-97198436a560" providerId="ADAL" clId="{BD13C2CE-C53E-4CD2-A4CD-D5FB25AEF5FB}" dt="2022-06-01T16:03:32.955" v="28" actId="20577"/>
        <pc:sldMkLst>
          <pc:docMk/>
          <pc:sldMk cId="3614974577" sldId="704"/>
        </pc:sldMkLst>
        <pc:spChg chg="mod">
          <ac:chgData name="Daaf de Kok" userId="be7d6e54-a1e2-4f56-9e0f-97198436a560" providerId="ADAL" clId="{BD13C2CE-C53E-4CD2-A4CD-D5FB25AEF5FB}" dt="2022-06-01T16:03:32.955" v="28" actId="20577"/>
          <ac:spMkLst>
            <pc:docMk/>
            <pc:sldMk cId="3614974577" sldId="704"/>
            <ac:spMk id="2" creationId="{4F59CF39-5FED-CE03-3DF0-C6A67FD83B0D}"/>
          </ac:spMkLst>
        </pc:spChg>
        <pc:spChg chg="add del mod">
          <ac:chgData name="Daaf de Kok" userId="be7d6e54-a1e2-4f56-9e0f-97198436a560" providerId="ADAL" clId="{BD13C2CE-C53E-4CD2-A4CD-D5FB25AEF5FB}" dt="2022-06-01T16:03:12.776" v="3" actId="478"/>
          <ac:spMkLst>
            <pc:docMk/>
            <pc:sldMk cId="3614974577" sldId="704"/>
            <ac:spMk id="5" creationId="{BE17D914-8D05-F5D9-75E5-C7A81B555284}"/>
          </ac:spMkLst>
        </pc:spChg>
      </pc:sldChg>
      <pc:sldChg chg="modSp add mod">
        <pc:chgData name="Daaf de Kok" userId="be7d6e54-a1e2-4f56-9e0f-97198436a560" providerId="ADAL" clId="{BD13C2CE-C53E-4CD2-A4CD-D5FB25AEF5FB}" dt="2022-06-01T16:03:21.206" v="10" actId="20577"/>
        <pc:sldMkLst>
          <pc:docMk/>
          <pc:sldMk cId="3585300236" sldId="705"/>
        </pc:sldMkLst>
        <pc:spChg chg="mod">
          <ac:chgData name="Daaf de Kok" userId="be7d6e54-a1e2-4f56-9e0f-97198436a560" providerId="ADAL" clId="{BD13C2CE-C53E-4CD2-A4CD-D5FB25AEF5FB}" dt="2022-06-01T16:03:21.206" v="10" actId="20577"/>
          <ac:spMkLst>
            <pc:docMk/>
            <pc:sldMk cId="3585300236" sldId="705"/>
            <ac:spMk id="2" creationId="{4F59CF39-5FED-CE03-3DF0-C6A67FD83B0D}"/>
          </ac:spMkLst>
        </pc:spChg>
      </pc:sldChg>
      <pc:sldMasterChg chg="del delSldLayout">
        <pc:chgData name="Daaf de Kok" userId="be7d6e54-a1e2-4f56-9e0f-97198436a560" providerId="ADAL" clId="{BD13C2CE-C53E-4CD2-A4CD-D5FB25AEF5FB}" dt="2022-06-01T13:47:21.897" v="0" actId="47"/>
        <pc:sldMasterMkLst>
          <pc:docMk/>
          <pc:sldMasterMk cId="2417507834" sldId="2147483648"/>
        </pc:sldMasterMkLst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3887113048" sldId="2147483649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2547747711" sldId="2147483650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3134101790" sldId="2147483651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1756521172" sldId="2147483652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3870107652" sldId="2147483653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523432481" sldId="2147483654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3820177473" sldId="2147483655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3758042633" sldId="2147483656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1942885438" sldId="2147483657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681898692" sldId="2147483658"/>
          </pc:sldLayoutMkLst>
        </pc:sldLayoutChg>
        <pc:sldLayoutChg chg="del">
          <pc:chgData name="Daaf de Kok" userId="be7d6e54-a1e2-4f56-9e0f-97198436a560" providerId="ADAL" clId="{BD13C2CE-C53E-4CD2-A4CD-D5FB25AEF5FB}" dt="2022-06-01T13:47:21.897" v="0" actId="47"/>
          <pc:sldLayoutMkLst>
            <pc:docMk/>
            <pc:sldMasterMk cId="2417507834" sldId="2147483648"/>
            <pc:sldLayoutMk cId="50674042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49918-3732-4030-A863-41542A34B607}" type="datetimeFigureOut">
              <a:rPr lang="nl-NL" smtClean="0"/>
              <a:t>1-6-2022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5C99D-BD68-42BF-9BA1-0400E90233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142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67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0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0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564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171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875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376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272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081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310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399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6F45-73E4-4AC1-B60F-7A8EDB62B31D}" type="datetimeFigureOut">
              <a:rPr lang="nl-NL" smtClean="0"/>
              <a:t>1-6-2022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F6F9E-2B4A-4DB9-A61A-C7E6A1D16F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668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6C194109-F87C-4BA2-8644-6DE420F6523D}"/>
              </a:ext>
            </a:extLst>
          </p:cNvPr>
          <p:cNvSpPr txBox="1"/>
          <p:nvPr/>
        </p:nvSpPr>
        <p:spPr>
          <a:xfrm>
            <a:off x="774441" y="920154"/>
            <a:ext cx="10086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3600" dirty="0">
              <a:solidFill>
                <a:schemeClr val="bg1"/>
              </a:solidFill>
              <a:latin typeface="CIDFont+F1"/>
            </a:endParaRPr>
          </a:p>
          <a:p>
            <a:pPr algn="ctr">
              <a:defRPr/>
            </a:pPr>
            <a:r>
              <a:rPr lang="nl-NL" sz="3600" dirty="0">
                <a:solidFill>
                  <a:schemeClr val="bg1"/>
                </a:solidFill>
              </a:rPr>
              <a:t>Inlichtingenbijeenkomst</a:t>
            </a:r>
          </a:p>
          <a:p>
            <a:pPr algn="ctr">
              <a:defRPr/>
            </a:pPr>
            <a:r>
              <a:rPr lang="nl-NL" sz="3600" dirty="0">
                <a:solidFill>
                  <a:schemeClr val="bg1"/>
                </a:solidFill>
              </a:rPr>
              <a:t>duurzaamheid machinedepot- Grondleveringen en – acceptaties</a:t>
            </a:r>
          </a:p>
          <a:p>
            <a:pPr algn="ctr">
              <a:defRPr/>
            </a:pPr>
            <a:endParaRPr kumimoji="0" lang="nl-NL" sz="3600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IDFont+F1"/>
              <a:ea typeface="+mn-ea"/>
              <a:cs typeface="+mn-cs"/>
            </a:endParaRPr>
          </a:p>
          <a:p>
            <a:pPr algn="ctr">
              <a:defRPr/>
            </a:pPr>
            <a:r>
              <a:rPr lang="nl-NL" sz="3600" dirty="0">
                <a:solidFill>
                  <a:schemeClr val="bg1"/>
                </a:solidFill>
                <a:latin typeface="CIDFont+F1"/>
              </a:rPr>
              <a:t>Presentatie Emissies</a:t>
            </a:r>
            <a:endParaRPr kumimoji="0" lang="nl-NL" sz="3600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IDFont+F1"/>
              <a:ea typeface="+mn-ea"/>
              <a:cs typeface="+mn-cs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021F8FF-F650-8D02-C117-87101C39C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024" y="4506601"/>
            <a:ext cx="218122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56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A6F6C161-5D54-037B-95CD-C7C78DC34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590" y="0"/>
            <a:ext cx="5264820" cy="6858000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A73E37AF-0D29-D4DD-4B97-012D8CC07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895" y="150959"/>
            <a:ext cx="967004" cy="9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76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A73E37AF-0D29-D4DD-4B97-012D8CC07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895" y="150959"/>
            <a:ext cx="967004" cy="9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4E14BA1-7646-2990-71CD-B2245ADF0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395747"/>
              </p:ext>
            </p:extLst>
          </p:nvPr>
        </p:nvGraphicFramePr>
        <p:xfrm>
          <a:off x="3514004" y="0"/>
          <a:ext cx="484693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4533723" imgH="6415694" progId="Acrobat.Document.DC">
                  <p:embed/>
                </p:oleObj>
              </mc:Choice>
              <mc:Fallback>
                <p:oleObj name="Acrobat Document" r:id="rId3" imgW="4533723" imgH="6415694" progId="Acrobat.Document.DC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4E14BA1-7646-2990-71CD-B2245ADF01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14004" y="0"/>
                        <a:ext cx="4846931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691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C4A7E1E7-B7DA-9D1F-728F-CF26D5F48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27" y="0"/>
            <a:ext cx="116757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74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E19BA2F8-0CB6-4748-984D-5A7CEAD54DBE}"/>
              </a:ext>
            </a:extLst>
          </p:cNvPr>
          <p:cNvSpPr/>
          <p:nvPr/>
        </p:nvSpPr>
        <p:spPr>
          <a:xfrm>
            <a:off x="1181100" y="657225"/>
            <a:ext cx="10372725" cy="5772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27C1DC91-976C-71DB-8889-A9ECC0530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784746"/>
              </p:ext>
            </p:extLst>
          </p:nvPr>
        </p:nvGraphicFramePr>
        <p:xfrm>
          <a:off x="1419224" y="975753"/>
          <a:ext cx="9896475" cy="4906493"/>
        </p:xfrm>
        <a:graphic>
          <a:graphicData uri="http://schemas.openxmlformats.org/drawingml/2006/table">
            <a:tbl>
              <a:tblPr/>
              <a:tblGrid>
                <a:gridCol w="2518918">
                  <a:extLst>
                    <a:ext uri="{9D8B030D-6E8A-4147-A177-3AD203B41FA5}">
                      <a16:colId xmlns:a16="http://schemas.microsoft.com/office/drawing/2014/main" val="349393153"/>
                    </a:ext>
                  </a:extLst>
                </a:gridCol>
                <a:gridCol w="862180">
                  <a:extLst>
                    <a:ext uri="{9D8B030D-6E8A-4147-A177-3AD203B41FA5}">
                      <a16:colId xmlns:a16="http://schemas.microsoft.com/office/drawing/2014/main" val="2680560126"/>
                    </a:ext>
                  </a:extLst>
                </a:gridCol>
                <a:gridCol w="923040">
                  <a:extLst>
                    <a:ext uri="{9D8B030D-6E8A-4147-A177-3AD203B41FA5}">
                      <a16:colId xmlns:a16="http://schemas.microsoft.com/office/drawing/2014/main" val="464958046"/>
                    </a:ext>
                  </a:extLst>
                </a:gridCol>
                <a:gridCol w="923040">
                  <a:extLst>
                    <a:ext uri="{9D8B030D-6E8A-4147-A177-3AD203B41FA5}">
                      <a16:colId xmlns:a16="http://schemas.microsoft.com/office/drawing/2014/main" val="730202981"/>
                    </a:ext>
                  </a:extLst>
                </a:gridCol>
                <a:gridCol w="1149573">
                  <a:extLst>
                    <a:ext uri="{9D8B030D-6E8A-4147-A177-3AD203B41FA5}">
                      <a16:colId xmlns:a16="http://schemas.microsoft.com/office/drawing/2014/main" val="263360860"/>
                    </a:ext>
                  </a:extLst>
                </a:gridCol>
                <a:gridCol w="524071">
                  <a:extLst>
                    <a:ext uri="{9D8B030D-6E8A-4147-A177-3AD203B41FA5}">
                      <a16:colId xmlns:a16="http://schemas.microsoft.com/office/drawing/2014/main" val="2275486687"/>
                    </a:ext>
                  </a:extLst>
                </a:gridCol>
                <a:gridCol w="923040">
                  <a:extLst>
                    <a:ext uri="{9D8B030D-6E8A-4147-A177-3AD203B41FA5}">
                      <a16:colId xmlns:a16="http://schemas.microsoft.com/office/drawing/2014/main" val="2026617661"/>
                    </a:ext>
                  </a:extLst>
                </a:gridCol>
                <a:gridCol w="923040">
                  <a:extLst>
                    <a:ext uri="{9D8B030D-6E8A-4147-A177-3AD203B41FA5}">
                      <a16:colId xmlns:a16="http://schemas.microsoft.com/office/drawing/2014/main" val="2781122366"/>
                    </a:ext>
                  </a:extLst>
                </a:gridCol>
                <a:gridCol w="1149573">
                  <a:extLst>
                    <a:ext uri="{9D8B030D-6E8A-4147-A177-3AD203B41FA5}">
                      <a16:colId xmlns:a16="http://schemas.microsoft.com/office/drawing/2014/main" val="3945082433"/>
                    </a:ext>
                  </a:extLst>
                </a:gridCol>
              </a:tblGrid>
              <a:tr h="504091"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Eerste periode 2022-2024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Tweede periode 2024-2026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596690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Rekentool rij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(2-jarig contract)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(mogelijke verlenging van 2 jaar)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284982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Soort materieel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Grondzeef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Shovel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Grondmolen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Grondzeef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Shovel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Grondmolen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367701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03151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Overig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16676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Machine nummer / kenteken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418143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Bouwjaar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350967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Emissieklasse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59947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Draaiuren per jaar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93105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Brandstof (zie uitrolscherm Rekentool)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881570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Blend-ratio [hvo/diesel] or [gtl/diesel]**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7063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Maximaal (motor)vermogen (kW)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536310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192628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Bouwjaar* : Indien brandstof is niet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**:  alleen bij brandstof HVO of GTL [%]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nl-N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te vullen (verplicht)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51590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waterstof of elektriciteit: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nl-N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te vullen (niet verplicht)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72704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bouwjaar tot max 2021 invullen (dus ook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nl-NL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Wordt berekend in de Rekentool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135379"/>
                  </a:ext>
                </a:extLst>
              </a:tr>
              <a:tr h="268849">
                <a:tc>
                  <a:txBody>
                    <a:bodyPr/>
                    <a:lstStyle/>
                    <a:p>
                      <a:pPr algn="l" fontAlgn="b"/>
                      <a:r>
                        <a:rPr lang="nl-NL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bij (verwachte) latere bouwjaren)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Vaste waarden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3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51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F59CF39-5FED-CE03-3DF0-C6A67FD83B0D}"/>
              </a:ext>
            </a:extLst>
          </p:cNvPr>
          <p:cNvSpPr txBox="1"/>
          <p:nvPr/>
        </p:nvSpPr>
        <p:spPr>
          <a:xfrm>
            <a:off x="774441" y="920154"/>
            <a:ext cx="10086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3600" dirty="0">
              <a:solidFill>
                <a:schemeClr val="bg1"/>
              </a:solidFill>
              <a:latin typeface="CIDFont+F1"/>
            </a:endParaRPr>
          </a:p>
          <a:p>
            <a:pPr algn="ctr">
              <a:defRPr/>
            </a:pPr>
            <a:r>
              <a:rPr lang="nl-NL" sz="3600" dirty="0">
                <a:solidFill>
                  <a:schemeClr val="bg1"/>
                </a:solidFill>
              </a:rPr>
              <a:t>Korte uitleg rekentool</a:t>
            </a:r>
          </a:p>
          <a:p>
            <a:pPr algn="ctr">
              <a:defRPr/>
            </a:pPr>
            <a:r>
              <a:rPr kumimoji="0" lang="nl-NL" sz="3600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IDFont+F1"/>
                <a:ea typeface="+mn-ea"/>
                <a:cs typeface="+mn-cs"/>
              </a:rPr>
              <a:t>Zie </a:t>
            </a:r>
            <a:r>
              <a:rPr kumimoji="0" lang="nl-NL" sz="3600" kern="120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IDFont+F1"/>
                <a:ea typeface="+mn-ea"/>
                <a:cs typeface="+mn-cs"/>
              </a:rPr>
              <a:t>exel</a:t>
            </a:r>
            <a:r>
              <a:rPr kumimoji="0" lang="nl-NL" sz="3600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IDFont+F1"/>
                <a:ea typeface="+mn-ea"/>
                <a:cs typeface="+mn-cs"/>
              </a:rPr>
              <a:t> bestand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0645C4-FAF1-316F-D45D-661222ED7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895" y="150959"/>
            <a:ext cx="967004" cy="9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97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F59CF39-5FED-CE03-3DF0-C6A67FD83B0D}"/>
              </a:ext>
            </a:extLst>
          </p:cNvPr>
          <p:cNvSpPr txBox="1"/>
          <p:nvPr/>
        </p:nvSpPr>
        <p:spPr>
          <a:xfrm>
            <a:off x="774441" y="920154"/>
            <a:ext cx="10086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3600" dirty="0">
              <a:solidFill>
                <a:schemeClr val="bg1"/>
              </a:solidFill>
              <a:latin typeface="CIDFont+F1"/>
            </a:endParaRPr>
          </a:p>
          <a:p>
            <a:pPr algn="ctr">
              <a:defRPr/>
            </a:pPr>
            <a:r>
              <a:rPr lang="nl-NL" sz="3600" dirty="0">
                <a:solidFill>
                  <a:schemeClr val="bg1"/>
                </a:solidFill>
              </a:rPr>
              <a:t>Vragen</a:t>
            </a:r>
            <a:endParaRPr kumimoji="0" lang="nl-NL" sz="3600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IDFont+F1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0645C4-FAF1-316F-D45D-661222ED7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7895" y="150959"/>
            <a:ext cx="967004" cy="9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300236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18290</TotalTime>
  <Words>202</Words>
  <Application>Microsoft Office PowerPoint</Application>
  <PresentationFormat>Breedbeeld</PresentationFormat>
  <Paragraphs>107</Paragraphs>
  <Slides>7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CIDFont+F1</vt:lpstr>
      <vt:lpstr>1_Kantoorthema</vt:lpstr>
      <vt:lpstr>Adobe Acrobat Document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Daaf de Kok</dc:creator>
  <cp:lastModifiedBy>Daaf de Kok</cp:lastModifiedBy>
  <cp:revision>256</cp:revision>
  <dcterms:created xsi:type="dcterms:W3CDTF">2020-10-27T14:15:18Z</dcterms:created>
  <dcterms:modified xsi:type="dcterms:W3CDTF">2022-06-01T16:03:35Z</dcterms:modified>
</cp:coreProperties>
</file>