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67" r:id="rId5"/>
    <p:sldId id="312" r:id="rId6"/>
    <p:sldId id="313" r:id="rId7"/>
    <p:sldId id="339" r:id="rId8"/>
    <p:sldId id="271" r:id="rId9"/>
    <p:sldId id="340" r:id="rId10"/>
    <p:sldId id="341" r:id="rId11"/>
    <p:sldId id="272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754" userDrawn="1">
          <p15:clr>
            <a:srgbClr val="A4A3A4"/>
          </p15:clr>
        </p15:guide>
        <p15:guide id="4" orient="horz" pos="1230" userDrawn="1">
          <p15:clr>
            <a:srgbClr val="A4A3A4"/>
          </p15:clr>
        </p15:guide>
        <p15:guide id="5" pos="597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F4B460A-4414-4EA1-9C9F-93D50DF8876A}" name="Bart van Oerle" initials="BO" userId="S::bvoerle@meerlanden.nl::2d79faeb-2f2e-4b91-8c00-73fe34f77d69" providerId="AD"/>
  <p188:author id="{7383EA57-EF0B-1FC3-F342-DD813E248B44}" name=" " initials="" userId="S::arjan.van.dijk@quintgroup.com::bbb4a979-a1ca-4a1a-91a3-acbb0c7ea024" providerId="AD"/>
  <p188:author id="{5352715E-09A8-5517-A79E-9698D819BAB7}" name="Frans Oude Lansink" initials="FOL" userId="S::foudelansink@meerlanden.nl::7c10622b-0ddc-4901-abbf-fbd6d8dc8aad" providerId="AD"/>
  <p188:author id="{46CFAA74-6740-371F-7F8B-C8D109E520BD}" name="Heleen Elen" initials="HE" userId="S::helen@meerlanden.nl::1255fc8f-d9a2-41d3-ac3c-d33070e366e2" providerId="AD"/>
  <p188:author id="{FE69C5E5-6351-EC24-FD4C-233F18CB6BFA}" name="Ronald Israels" initials="RI" userId="S::r.israels_quintgroup.com#ext#@meerlanden.onmicrosoft.com::6c6698e8-10bb-4fd3-ba4b-23bc42fdac0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FF5"/>
    <a:srgbClr val="87BD27"/>
    <a:srgbClr val="FEC522"/>
    <a:srgbClr val="1F4581"/>
    <a:srgbClr val="FFC423"/>
    <a:srgbClr val="BDBCBC"/>
    <a:srgbClr val="8ABA18"/>
    <a:srgbClr val="226175"/>
    <a:srgbClr val="87BD25"/>
    <a:srgbClr val="BCB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E2472E-4321-AA40-B8F0-264B665D64E9}" v="248" dt="2022-09-14T15:25:19.105"/>
    <p1510:client id="{4C636CAF-4EC1-48FA-940A-B94A7D22B27F}" v="11" dt="2022-09-16T05:15:36.617"/>
    <p1510:client id="{52FE9DDA-8950-4C96-A1C2-F99C8824CD60}" v="130" dt="2022-10-04T13:55:16.216"/>
    <p1510:client id="{57DBA63A-05EF-455D-BC14-7DD50B777F03}" v="6" dt="2022-09-15T15:01:13.181"/>
    <p1510:client id="{66F82A54-5EB9-4E25-8125-363F4746B6DB}" v="553" dt="2022-09-15T11:06:49.056"/>
    <p1510:client id="{CA7FE0D6-46A6-4329-B796-CFCF5FB2FB7A}" v="552" dt="2022-09-15T11:31:32.117"/>
    <p1510:client id="{DFC0DEC6-C682-498B-BB8D-DE00BE1A36F2}" v="26" dt="2022-09-15T11:35:31.7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  <p:guide orient="horz" pos="754"/>
        <p:guide orient="horz" pos="1230"/>
        <p:guide pos="597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 " userId="bbb4a979-a1ca-4a1a-91a3-acbb0c7ea024" providerId="ADAL" clId="{ED000EB9-19F0-3649-BDB6-7E42885607C6}"/>
    <pc:docChg chg="undo custSel addSld delSld modSld sldOrd">
      <pc:chgData name=" " userId="bbb4a979-a1ca-4a1a-91a3-acbb0c7ea024" providerId="ADAL" clId="{ED000EB9-19F0-3649-BDB6-7E42885607C6}" dt="2022-07-04T09:52:29.341" v="8929" actId="20577"/>
      <pc:docMkLst>
        <pc:docMk/>
      </pc:docMkLst>
      <pc:sldChg chg="modSp mod ord">
        <pc:chgData name=" " userId="bbb4a979-a1ca-4a1a-91a3-acbb0c7ea024" providerId="ADAL" clId="{ED000EB9-19F0-3649-BDB6-7E42885607C6}" dt="2022-06-29T06:22:02.499" v="7546" actId="1076"/>
        <pc:sldMkLst>
          <pc:docMk/>
          <pc:sldMk cId="0" sldId="259"/>
        </pc:sldMkLst>
        <pc:picChg chg="mod">
          <ac:chgData name=" " userId="bbb4a979-a1ca-4a1a-91a3-acbb0c7ea024" providerId="ADAL" clId="{ED000EB9-19F0-3649-BDB6-7E42885607C6}" dt="2022-06-29T06:22:02.499" v="7546" actId="1076"/>
          <ac:picMkLst>
            <pc:docMk/>
            <pc:sldMk cId="0" sldId="259"/>
            <ac:picMk id="189" creationId="{00000000-0000-0000-0000-000000000000}"/>
          </ac:picMkLst>
        </pc:picChg>
      </pc:sldChg>
      <pc:sldChg chg="add del ord">
        <pc:chgData name=" " userId="bbb4a979-a1ca-4a1a-91a3-acbb0c7ea024" providerId="ADAL" clId="{ED000EB9-19F0-3649-BDB6-7E42885607C6}" dt="2022-06-29T13:07:19.990" v="7732" actId="2696"/>
        <pc:sldMkLst>
          <pc:docMk/>
          <pc:sldMk cId="0" sldId="260"/>
        </pc:sldMkLst>
      </pc:sldChg>
      <pc:sldChg chg="modSp add del mod">
        <pc:chgData name=" " userId="bbb4a979-a1ca-4a1a-91a3-acbb0c7ea024" providerId="ADAL" clId="{ED000EB9-19F0-3649-BDB6-7E42885607C6}" dt="2022-06-24T08:07:41.966" v="4563" actId="20577"/>
        <pc:sldMkLst>
          <pc:docMk/>
          <pc:sldMk cId="0" sldId="261"/>
        </pc:sldMkLst>
        <pc:spChg chg="mod">
          <ac:chgData name=" " userId="bbb4a979-a1ca-4a1a-91a3-acbb0c7ea024" providerId="ADAL" clId="{ED000EB9-19F0-3649-BDB6-7E42885607C6}" dt="2022-06-24T08:07:41.966" v="4563" actId="20577"/>
          <ac:spMkLst>
            <pc:docMk/>
            <pc:sldMk cId="0" sldId="261"/>
            <ac:spMk id="160" creationId="{00000000-0000-0000-0000-000000000000}"/>
          </ac:spMkLst>
        </pc:spChg>
      </pc:sldChg>
      <pc:sldChg chg="del">
        <pc:chgData name=" " userId="bbb4a979-a1ca-4a1a-91a3-acbb0c7ea024" providerId="ADAL" clId="{ED000EB9-19F0-3649-BDB6-7E42885607C6}" dt="2022-06-22T13:15:53.887" v="512" actId="2696"/>
        <pc:sldMkLst>
          <pc:docMk/>
          <pc:sldMk cId="0" sldId="264"/>
        </pc:sldMkLst>
      </pc:sldChg>
      <pc:sldChg chg="modSp mod">
        <pc:chgData name=" " userId="bbb4a979-a1ca-4a1a-91a3-acbb0c7ea024" providerId="ADAL" clId="{ED000EB9-19F0-3649-BDB6-7E42885607C6}" dt="2022-06-27T13:39:30.922" v="5943" actId="20577"/>
        <pc:sldMkLst>
          <pc:docMk/>
          <pc:sldMk cId="3324327456" sldId="267"/>
        </pc:sldMkLst>
        <pc:spChg chg="mod">
          <ac:chgData name=" " userId="bbb4a979-a1ca-4a1a-91a3-acbb0c7ea024" providerId="ADAL" clId="{ED000EB9-19F0-3649-BDB6-7E42885607C6}" dt="2022-06-27T13:39:30.922" v="5943" actId="20577"/>
          <ac:spMkLst>
            <pc:docMk/>
            <pc:sldMk cId="3324327456" sldId="267"/>
            <ac:spMk id="2" creationId="{811A5066-EE15-4C42-BFEC-FC1CBCE3BC44}"/>
          </ac:spMkLst>
        </pc:spChg>
      </pc:sldChg>
      <pc:sldChg chg="del ord">
        <pc:chgData name=" " userId="bbb4a979-a1ca-4a1a-91a3-acbb0c7ea024" providerId="ADAL" clId="{ED000EB9-19F0-3649-BDB6-7E42885607C6}" dt="2022-06-29T13:00:39.445" v="7622" actId="2696"/>
        <pc:sldMkLst>
          <pc:docMk/>
          <pc:sldMk cId="0" sldId="268"/>
        </pc:sldMkLst>
      </pc:sldChg>
      <pc:sldChg chg="addSp delSp modSp add mod">
        <pc:chgData name=" " userId="bbb4a979-a1ca-4a1a-91a3-acbb0c7ea024" providerId="ADAL" clId="{ED000EB9-19F0-3649-BDB6-7E42885607C6}" dt="2022-07-04T06:47:41.618" v="7849" actId="13926"/>
        <pc:sldMkLst>
          <pc:docMk/>
          <pc:sldMk cId="0" sldId="269"/>
        </pc:sldMkLst>
        <pc:spChg chg="add mod">
          <ac:chgData name=" " userId="bbb4a979-a1ca-4a1a-91a3-acbb0c7ea024" providerId="ADAL" clId="{ED000EB9-19F0-3649-BDB6-7E42885607C6}" dt="2022-06-24T08:44:36.827" v="5099" actId="1037"/>
          <ac:spMkLst>
            <pc:docMk/>
            <pc:sldMk cId="0" sldId="269"/>
            <ac:spMk id="3" creationId="{540CE1E2-D508-3E75-8E6C-5977010BD9E2}"/>
          </ac:spMkLst>
        </pc:spChg>
        <pc:spChg chg="add del mod">
          <ac:chgData name=" " userId="bbb4a979-a1ca-4a1a-91a3-acbb0c7ea024" providerId="ADAL" clId="{ED000EB9-19F0-3649-BDB6-7E42885607C6}" dt="2022-06-24T08:21:20.361" v="4594"/>
          <ac:spMkLst>
            <pc:docMk/>
            <pc:sldMk cId="0" sldId="269"/>
            <ac:spMk id="45" creationId="{33FBE47C-A00A-26B0-99BD-2DF711AFD8BA}"/>
          </ac:spMkLst>
        </pc:spChg>
        <pc:spChg chg="add del mod">
          <ac:chgData name=" " userId="bbb4a979-a1ca-4a1a-91a3-acbb0c7ea024" providerId="ADAL" clId="{ED000EB9-19F0-3649-BDB6-7E42885607C6}" dt="2022-06-24T08:21:20.361" v="4594"/>
          <ac:spMkLst>
            <pc:docMk/>
            <pc:sldMk cId="0" sldId="269"/>
            <ac:spMk id="46" creationId="{DE01425A-7F40-2A81-3375-FFC34D2FA4D9}"/>
          </ac:spMkLst>
        </pc:spChg>
        <pc:spChg chg="add del mod">
          <ac:chgData name=" " userId="bbb4a979-a1ca-4a1a-91a3-acbb0c7ea024" providerId="ADAL" clId="{ED000EB9-19F0-3649-BDB6-7E42885607C6}" dt="2022-06-24T08:21:20.361" v="4594"/>
          <ac:spMkLst>
            <pc:docMk/>
            <pc:sldMk cId="0" sldId="269"/>
            <ac:spMk id="47" creationId="{65171E9C-9113-2760-0EC3-5D2FA33BA1B0}"/>
          </ac:spMkLst>
        </pc:spChg>
        <pc:spChg chg="add del mod">
          <ac:chgData name=" " userId="bbb4a979-a1ca-4a1a-91a3-acbb0c7ea024" providerId="ADAL" clId="{ED000EB9-19F0-3649-BDB6-7E42885607C6}" dt="2022-06-24T08:21:20.361" v="4594"/>
          <ac:spMkLst>
            <pc:docMk/>
            <pc:sldMk cId="0" sldId="269"/>
            <ac:spMk id="48" creationId="{0F71A92E-3694-569E-43FF-8DD6ECAE6AD6}"/>
          </ac:spMkLst>
        </pc:spChg>
        <pc:spChg chg="add del mod">
          <ac:chgData name=" " userId="bbb4a979-a1ca-4a1a-91a3-acbb0c7ea024" providerId="ADAL" clId="{ED000EB9-19F0-3649-BDB6-7E42885607C6}" dt="2022-06-24T08:21:20.361" v="4594"/>
          <ac:spMkLst>
            <pc:docMk/>
            <pc:sldMk cId="0" sldId="269"/>
            <ac:spMk id="49" creationId="{49B73B4E-6CB9-A027-F7B0-B064D4C8B9EB}"/>
          </ac:spMkLst>
        </pc:spChg>
        <pc:spChg chg="add del mod">
          <ac:chgData name=" " userId="bbb4a979-a1ca-4a1a-91a3-acbb0c7ea024" providerId="ADAL" clId="{ED000EB9-19F0-3649-BDB6-7E42885607C6}" dt="2022-06-24T08:21:20.361" v="4594"/>
          <ac:spMkLst>
            <pc:docMk/>
            <pc:sldMk cId="0" sldId="269"/>
            <ac:spMk id="50" creationId="{15EDCB30-C1D1-3F88-CA37-52A9AF58C5B1}"/>
          </ac:spMkLst>
        </pc:spChg>
        <pc:spChg chg="add del mod">
          <ac:chgData name=" " userId="bbb4a979-a1ca-4a1a-91a3-acbb0c7ea024" providerId="ADAL" clId="{ED000EB9-19F0-3649-BDB6-7E42885607C6}" dt="2022-06-24T08:21:20.361" v="4594"/>
          <ac:spMkLst>
            <pc:docMk/>
            <pc:sldMk cId="0" sldId="269"/>
            <ac:spMk id="51" creationId="{4A8916EF-D6F0-17D3-C608-7E1C1ACF1F87}"/>
          </ac:spMkLst>
        </pc:spChg>
        <pc:spChg chg="add del mod">
          <ac:chgData name=" " userId="bbb4a979-a1ca-4a1a-91a3-acbb0c7ea024" providerId="ADAL" clId="{ED000EB9-19F0-3649-BDB6-7E42885607C6}" dt="2022-06-24T08:21:20.361" v="4594"/>
          <ac:spMkLst>
            <pc:docMk/>
            <pc:sldMk cId="0" sldId="269"/>
            <ac:spMk id="52" creationId="{43F65A82-42A6-A050-B3CA-DCB2276FE7ED}"/>
          </ac:spMkLst>
        </pc:spChg>
        <pc:spChg chg="add del mod">
          <ac:chgData name=" " userId="bbb4a979-a1ca-4a1a-91a3-acbb0c7ea024" providerId="ADAL" clId="{ED000EB9-19F0-3649-BDB6-7E42885607C6}" dt="2022-06-24T08:21:20.361" v="4594"/>
          <ac:spMkLst>
            <pc:docMk/>
            <pc:sldMk cId="0" sldId="269"/>
            <ac:spMk id="53" creationId="{A6E07220-5ADF-770B-4CF7-910AAF50CBC5}"/>
          </ac:spMkLst>
        </pc:spChg>
        <pc:spChg chg="add del mod">
          <ac:chgData name=" " userId="bbb4a979-a1ca-4a1a-91a3-acbb0c7ea024" providerId="ADAL" clId="{ED000EB9-19F0-3649-BDB6-7E42885607C6}" dt="2022-06-24T08:21:20.361" v="4594"/>
          <ac:spMkLst>
            <pc:docMk/>
            <pc:sldMk cId="0" sldId="269"/>
            <ac:spMk id="54" creationId="{56124121-48FD-5A48-8A80-F274065DDC70}"/>
          </ac:spMkLst>
        </pc:spChg>
        <pc:spChg chg="add del mod">
          <ac:chgData name=" " userId="bbb4a979-a1ca-4a1a-91a3-acbb0c7ea024" providerId="ADAL" clId="{ED000EB9-19F0-3649-BDB6-7E42885607C6}" dt="2022-06-24T08:21:20.361" v="4594"/>
          <ac:spMkLst>
            <pc:docMk/>
            <pc:sldMk cId="0" sldId="269"/>
            <ac:spMk id="55" creationId="{4FA0CD4D-0B13-480F-65AA-0DB99F074239}"/>
          </ac:spMkLst>
        </pc:spChg>
        <pc:spChg chg="add del mod">
          <ac:chgData name=" " userId="bbb4a979-a1ca-4a1a-91a3-acbb0c7ea024" providerId="ADAL" clId="{ED000EB9-19F0-3649-BDB6-7E42885607C6}" dt="2022-06-24T08:21:20.361" v="4594"/>
          <ac:spMkLst>
            <pc:docMk/>
            <pc:sldMk cId="0" sldId="269"/>
            <ac:spMk id="56" creationId="{3C0F34F8-E42B-B252-71A4-90914FC00CDB}"/>
          </ac:spMkLst>
        </pc:spChg>
        <pc:spChg chg="add del mod">
          <ac:chgData name=" " userId="bbb4a979-a1ca-4a1a-91a3-acbb0c7ea024" providerId="ADAL" clId="{ED000EB9-19F0-3649-BDB6-7E42885607C6}" dt="2022-06-24T08:21:20.361" v="4594"/>
          <ac:spMkLst>
            <pc:docMk/>
            <pc:sldMk cId="0" sldId="269"/>
            <ac:spMk id="57" creationId="{DD70CAAB-3EED-1DA0-D2D3-5664690BE3B9}"/>
          </ac:spMkLst>
        </pc:spChg>
        <pc:spChg chg="add del mod">
          <ac:chgData name=" " userId="bbb4a979-a1ca-4a1a-91a3-acbb0c7ea024" providerId="ADAL" clId="{ED000EB9-19F0-3649-BDB6-7E42885607C6}" dt="2022-06-24T08:21:20.361" v="4594"/>
          <ac:spMkLst>
            <pc:docMk/>
            <pc:sldMk cId="0" sldId="269"/>
            <ac:spMk id="58" creationId="{387FF2F7-8D81-BA58-959D-15AD12E7B9F8}"/>
          </ac:spMkLst>
        </pc:spChg>
        <pc:spChg chg="add del mod">
          <ac:chgData name=" " userId="bbb4a979-a1ca-4a1a-91a3-acbb0c7ea024" providerId="ADAL" clId="{ED000EB9-19F0-3649-BDB6-7E42885607C6}" dt="2022-06-24T08:21:20.361" v="4594"/>
          <ac:spMkLst>
            <pc:docMk/>
            <pc:sldMk cId="0" sldId="269"/>
            <ac:spMk id="59" creationId="{EF30D506-15E1-846E-ED43-AF024F16F583}"/>
          </ac:spMkLst>
        </pc:spChg>
        <pc:spChg chg="add del mod">
          <ac:chgData name=" " userId="bbb4a979-a1ca-4a1a-91a3-acbb0c7ea024" providerId="ADAL" clId="{ED000EB9-19F0-3649-BDB6-7E42885607C6}" dt="2022-06-24T08:21:20.361" v="4594"/>
          <ac:spMkLst>
            <pc:docMk/>
            <pc:sldMk cId="0" sldId="269"/>
            <ac:spMk id="60" creationId="{8073BF75-4581-DDAC-3244-07CAEC11787B}"/>
          </ac:spMkLst>
        </pc:spChg>
        <pc:spChg chg="add del mod">
          <ac:chgData name=" " userId="bbb4a979-a1ca-4a1a-91a3-acbb0c7ea024" providerId="ADAL" clId="{ED000EB9-19F0-3649-BDB6-7E42885607C6}" dt="2022-06-24T08:21:20.361" v="4594"/>
          <ac:spMkLst>
            <pc:docMk/>
            <pc:sldMk cId="0" sldId="269"/>
            <ac:spMk id="61" creationId="{075D69AA-BFF4-6B43-DE49-E24644D04472}"/>
          </ac:spMkLst>
        </pc:spChg>
        <pc:spChg chg="add del mod">
          <ac:chgData name=" " userId="bbb4a979-a1ca-4a1a-91a3-acbb0c7ea024" providerId="ADAL" clId="{ED000EB9-19F0-3649-BDB6-7E42885607C6}" dt="2022-06-24T08:21:20.361" v="4594"/>
          <ac:spMkLst>
            <pc:docMk/>
            <pc:sldMk cId="0" sldId="269"/>
            <ac:spMk id="62" creationId="{1321B7BA-2EED-D0B5-03D1-C84D70D0FAF6}"/>
          </ac:spMkLst>
        </pc:spChg>
        <pc:spChg chg="add del mod">
          <ac:chgData name=" " userId="bbb4a979-a1ca-4a1a-91a3-acbb0c7ea024" providerId="ADAL" clId="{ED000EB9-19F0-3649-BDB6-7E42885607C6}" dt="2022-06-24T08:21:20.361" v="4594"/>
          <ac:spMkLst>
            <pc:docMk/>
            <pc:sldMk cId="0" sldId="269"/>
            <ac:spMk id="63" creationId="{38232CC3-D5ED-F877-ED72-6D30A31B1253}"/>
          </ac:spMkLst>
        </pc:spChg>
        <pc:spChg chg="add del mod">
          <ac:chgData name=" " userId="bbb4a979-a1ca-4a1a-91a3-acbb0c7ea024" providerId="ADAL" clId="{ED000EB9-19F0-3649-BDB6-7E42885607C6}" dt="2022-06-24T08:21:20.361" v="4594"/>
          <ac:spMkLst>
            <pc:docMk/>
            <pc:sldMk cId="0" sldId="269"/>
            <ac:spMk id="64" creationId="{9E40FEE1-D62C-F6A7-FCF0-24C15ADB603D}"/>
          </ac:spMkLst>
        </pc:spChg>
        <pc:spChg chg="add del mod">
          <ac:chgData name=" " userId="bbb4a979-a1ca-4a1a-91a3-acbb0c7ea024" providerId="ADAL" clId="{ED000EB9-19F0-3649-BDB6-7E42885607C6}" dt="2022-06-24T08:21:20.361" v="4594"/>
          <ac:spMkLst>
            <pc:docMk/>
            <pc:sldMk cId="0" sldId="269"/>
            <ac:spMk id="65" creationId="{FCCAC843-8BE8-A4C7-EBCC-3BE052721D97}"/>
          </ac:spMkLst>
        </pc:spChg>
        <pc:spChg chg="add del mod">
          <ac:chgData name=" " userId="bbb4a979-a1ca-4a1a-91a3-acbb0c7ea024" providerId="ADAL" clId="{ED000EB9-19F0-3649-BDB6-7E42885607C6}" dt="2022-06-24T08:21:20.361" v="4594"/>
          <ac:spMkLst>
            <pc:docMk/>
            <pc:sldMk cId="0" sldId="269"/>
            <ac:spMk id="66" creationId="{00C9225D-1D52-62E1-283E-39374A688ADB}"/>
          </ac:spMkLst>
        </pc:spChg>
        <pc:spChg chg="add del mod">
          <ac:chgData name=" " userId="bbb4a979-a1ca-4a1a-91a3-acbb0c7ea024" providerId="ADAL" clId="{ED000EB9-19F0-3649-BDB6-7E42885607C6}" dt="2022-06-24T08:21:20.361" v="4594"/>
          <ac:spMkLst>
            <pc:docMk/>
            <pc:sldMk cId="0" sldId="269"/>
            <ac:spMk id="67" creationId="{14C5B677-9624-0CC9-76F8-B7B5D62E25F5}"/>
          </ac:spMkLst>
        </pc:spChg>
        <pc:spChg chg="add del mod">
          <ac:chgData name=" " userId="bbb4a979-a1ca-4a1a-91a3-acbb0c7ea024" providerId="ADAL" clId="{ED000EB9-19F0-3649-BDB6-7E42885607C6}" dt="2022-06-24T08:21:20.361" v="4594"/>
          <ac:spMkLst>
            <pc:docMk/>
            <pc:sldMk cId="0" sldId="269"/>
            <ac:spMk id="68" creationId="{BAF7BCCB-8474-0461-F572-1FCEB394820E}"/>
          </ac:spMkLst>
        </pc:spChg>
        <pc:spChg chg="add del mod">
          <ac:chgData name=" " userId="bbb4a979-a1ca-4a1a-91a3-acbb0c7ea024" providerId="ADAL" clId="{ED000EB9-19F0-3649-BDB6-7E42885607C6}" dt="2022-06-24T08:21:20.361" v="4594"/>
          <ac:spMkLst>
            <pc:docMk/>
            <pc:sldMk cId="0" sldId="269"/>
            <ac:spMk id="69" creationId="{5D264448-273E-CEEC-F889-1D2CA4D4A0D2}"/>
          </ac:spMkLst>
        </pc:spChg>
        <pc:spChg chg="add del mod">
          <ac:chgData name=" " userId="bbb4a979-a1ca-4a1a-91a3-acbb0c7ea024" providerId="ADAL" clId="{ED000EB9-19F0-3649-BDB6-7E42885607C6}" dt="2022-06-24T08:21:20.361" v="4594"/>
          <ac:spMkLst>
            <pc:docMk/>
            <pc:sldMk cId="0" sldId="269"/>
            <ac:spMk id="70" creationId="{FBDEBD36-5E08-D691-6F92-60C2CC83DA1E}"/>
          </ac:spMkLst>
        </pc:spChg>
        <pc:spChg chg="add del mod">
          <ac:chgData name=" " userId="bbb4a979-a1ca-4a1a-91a3-acbb0c7ea024" providerId="ADAL" clId="{ED000EB9-19F0-3649-BDB6-7E42885607C6}" dt="2022-06-24T08:21:20.361" v="4594"/>
          <ac:spMkLst>
            <pc:docMk/>
            <pc:sldMk cId="0" sldId="269"/>
            <ac:spMk id="71" creationId="{501ED814-73E2-A644-C6BA-299C9BC0EA72}"/>
          </ac:spMkLst>
        </pc:spChg>
        <pc:spChg chg="add del mod">
          <ac:chgData name=" " userId="bbb4a979-a1ca-4a1a-91a3-acbb0c7ea024" providerId="ADAL" clId="{ED000EB9-19F0-3649-BDB6-7E42885607C6}" dt="2022-06-24T08:21:20.361" v="4594"/>
          <ac:spMkLst>
            <pc:docMk/>
            <pc:sldMk cId="0" sldId="269"/>
            <ac:spMk id="72" creationId="{C25C5AD2-533F-3171-CD12-BD8E23AFFA00}"/>
          </ac:spMkLst>
        </pc:spChg>
        <pc:spChg chg="add del mod">
          <ac:chgData name=" " userId="bbb4a979-a1ca-4a1a-91a3-acbb0c7ea024" providerId="ADAL" clId="{ED000EB9-19F0-3649-BDB6-7E42885607C6}" dt="2022-06-24T08:21:20.361" v="4594"/>
          <ac:spMkLst>
            <pc:docMk/>
            <pc:sldMk cId="0" sldId="269"/>
            <ac:spMk id="73" creationId="{FA45905C-6522-1A51-4620-680E386C1B6D}"/>
          </ac:spMkLst>
        </pc:spChg>
        <pc:spChg chg="add del mod">
          <ac:chgData name=" " userId="bbb4a979-a1ca-4a1a-91a3-acbb0c7ea024" providerId="ADAL" clId="{ED000EB9-19F0-3649-BDB6-7E42885607C6}" dt="2022-06-24T08:21:20.361" v="4594"/>
          <ac:spMkLst>
            <pc:docMk/>
            <pc:sldMk cId="0" sldId="269"/>
            <ac:spMk id="74" creationId="{285689B0-351C-27F9-33C6-D0F46E68032C}"/>
          </ac:spMkLst>
        </pc:spChg>
        <pc:spChg chg="add del mod">
          <ac:chgData name=" " userId="bbb4a979-a1ca-4a1a-91a3-acbb0c7ea024" providerId="ADAL" clId="{ED000EB9-19F0-3649-BDB6-7E42885607C6}" dt="2022-06-24T08:21:20.361" v="4594"/>
          <ac:spMkLst>
            <pc:docMk/>
            <pc:sldMk cId="0" sldId="269"/>
            <ac:spMk id="75" creationId="{8CB6EA35-CD62-4F0B-B9C4-B6C6B2E7EB76}"/>
          </ac:spMkLst>
        </pc:spChg>
        <pc:spChg chg="add del mod">
          <ac:chgData name=" " userId="bbb4a979-a1ca-4a1a-91a3-acbb0c7ea024" providerId="ADAL" clId="{ED000EB9-19F0-3649-BDB6-7E42885607C6}" dt="2022-06-24T08:21:20.361" v="4594"/>
          <ac:spMkLst>
            <pc:docMk/>
            <pc:sldMk cId="0" sldId="269"/>
            <ac:spMk id="76" creationId="{4F5CF183-0182-D792-5E7D-3B2290794CF2}"/>
          </ac:spMkLst>
        </pc:spChg>
        <pc:spChg chg="add del mod">
          <ac:chgData name=" " userId="bbb4a979-a1ca-4a1a-91a3-acbb0c7ea024" providerId="ADAL" clId="{ED000EB9-19F0-3649-BDB6-7E42885607C6}" dt="2022-06-24T08:21:20.361" v="4594"/>
          <ac:spMkLst>
            <pc:docMk/>
            <pc:sldMk cId="0" sldId="269"/>
            <ac:spMk id="77" creationId="{AC2E77BF-02F8-1B82-017C-A57397B1C92C}"/>
          </ac:spMkLst>
        </pc:spChg>
        <pc:spChg chg="add del mod">
          <ac:chgData name=" " userId="bbb4a979-a1ca-4a1a-91a3-acbb0c7ea024" providerId="ADAL" clId="{ED000EB9-19F0-3649-BDB6-7E42885607C6}" dt="2022-06-24T08:21:20.361" v="4594"/>
          <ac:spMkLst>
            <pc:docMk/>
            <pc:sldMk cId="0" sldId="269"/>
            <ac:spMk id="78" creationId="{C7C19D1E-F6FC-5F75-86BF-D566CF97EBE9}"/>
          </ac:spMkLst>
        </pc:spChg>
        <pc:spChg chg="add del mod">
          <ac:chgData name=" " userId="bbb4a979-a1ca-4a1a-91a3-acbb0c7ea024" providerId="ADAL" clId="{ED000EB9-19F0-3649-BDB6-7E42885607C6}" dt="2022-06-24T08:21:20.361" v="4594"/>
          <ac:spMkLst>
            <pc:docMk/>
            <pc:sldMk cId="0" sldId="269"/>
            <ac:spMk id="79" creationId="{8D67FD78-12BE-654F-BF3E-FCAD33055D47}"/>
          </ac:spMkLst>
        </pc:spChg>
        <pc:spChg chg="add del mod">
          <ac:chgData name=" " userId="bbb4a979-a1ca-4a1a-91a3-acbb0c7ea024" providerId="ADAL" clId="{ED000EB9-19F0-3649-BDB6-7E42885607C6}" dt="2022-06-24T08:21:20.361" v="4594"/>
          <ac:spMkLst>
            <pc:docMk/>
            <pc:sldMk cId="0" sldId="269"/>
            <ac:spMk id="80" creationId="{C91E7929-8995-254D-4494-E5503D9B3E8E}"/>
          </ac:spMkLst>
        </pc:spChg>
        <pc:spChg chg="add del mod">
          <ac:chgData name=" " userId="bbb4a979-a1ca-4a1a-91a3-acbb0c7ea024" providerId="ADAL" clId="{ED000EB9-19F0-3649-BDB6-7E42885607C6}" dt="2022-06-24T08:21:20.361" v="4594"/>
          <ac:spMkLst>
            <pc:docMk/>
            <pc:sldMk cId="0" sldId="269"/>
            <ac:spMk id="81" creationId="{2BE55712-BD6D-0D81-B4F9-2EE23EB1BC35}"/>
          </ac:spMkLst>
        </pc:spChg>
        <pc:spChg chg="add del mod">
          <ac:chgData name=" " userId="bbb4a979-a1ca-4a1a-91a3-acbb0c7ea024" providerId="ADAL" clId="{ED000EB9-19F0-3649-BDB6-7E42885607C6}" dt="2022-06-24T08:21:20.361" v="4594"/>
          <ac:spMkLst>
            <pc:docMk/>
            <pc:sldMk cId="0" sldId="269"/>
            <ac:spMk id="82" creationId="{810715C5-BBC0-59B4-A9E4-2CBB7A835AF3}"/>
          </ac:spMkLst>
        </pc:spChg>
        <pc:spChg chg="add del mod">
          <ac:chgData name=" " userId="bbb4a979-a1ca-4a1a-91a3-acbb0c7ea024" providerId="ADAL" clId="{ED000EB9-19F0-3649-BDB6-7E42885607C6}" dt="2022-06-24T08:21:20.361" v="4594"/>
          <ac:spMkLst>
            <pc:docMk/>
            <pc:sldMk cId="0" sldId="269"/>
            <ac:spMk id="83" creationId="{238E253C-2DD3-D7AF-D88E-7ECFA0CD4FFE}"/>
          </ac:spMkLst>
        </pc:spChg>
        <pc:spChg chg="add del mod">
          <ac:chgData name=" " userId="bbb4a979-a1ca-4a1a-91a3-acbb0c7ea024" providerId="ADAL" clId="{ED000EB9-19F0-3649-BDB6-7E42885607C6}" dt="2022-06-24T08:21:20.361" v="4594"/>
          <ac:spMkLst>
            <pc:docMk/>
            <pc:sldMk cId="0" sldId="269"/>
            <ac:spMk id="84" creationId="{B4A571CF-83C9-6E57-948E-FC7E345A5FB5}"/>
          </ac:spMkLst>
        </pc:spChg>
        <pc:spChg chg="add del mod">
          <ac:chgData name=" " userId="bbb4a979-a1ca-4a1a-91a3-acbb0c7ea024" providerId="ADAL" clId="{ED000EB9-19F0-3649-BDB6-7E42885607C6}" dt="2022-06-24T08:21:20.361" v="4594"/>
          <ac:spMkLst>
            <pc:docMk/>
            <pc:sldMk cId="0" sldId="269"/>
            <ac:spMk id="85" creationId="{864B1DCB-1960-770D-1E12-AEB323140C47}"/>
          </ac:spMkLst>
        </pc:spChg>
        <pc:spChg chg="add del mod">
          <ac:chgData name=" " userId="bbb4a979-a1ca-4a1a-91a3-acbb0c7ea024" providerId="ADAL" clId="{ED000EB9-19F0-3649-BDB6-7E42885607C6}" dt="2022-06-24T08:21:20.361" v="4594"/>
          <ac:spMkLst>
            <pc:docMk/>
            <pc:sldMk cId="0" sldId="269"/>
            <ac:spMk id="86" creationId="{56C3DEDD-0DB7-4C99-F97A-706C5F27C990}"/>
          </ac:spMkLst>
        </pc:spChg>
        <pc:spChg chg="add del mod">
          <ac:chgData name=" " userId="bbb4a979-a1ca-4a1a-91a3-acbb0c7ea024" providerId="ADAL" clId="{ED000EB9-19F0-3649-BDB6-7E42885607C6}" dt="2022-06-24T08:21:20.361" v="4594"/>
          <ac:spMkLst>
            <pc:docMk/>
            <pc:sldMk cId="0" sldId="269"/>
            <ac:spMk id="87" creationId="{F545F7A5-C7C4-3C19-528D-D4B619BFBBC0}"/>
          </ac:spMkLst>
        </pc:spChg>
        <pc:spChg chg="add del mod">
          <ac:chgData name=" " userId="bbb4a979-a1ca-4a1a-91a3-acbb0c7ea024" providerId="ADAL" clId="{ED000EB9-19F0-3649-BDB6-7E42885607C6}" dt="2022-06-24T08:21:20.361" v="4594"/>
          <ac:spMkLst>
            <pc:docMk/>
            <pc:sldMk cId="0" sldId="269"/>
            <ac:spMk id="88" creationId="{6285F523-CF60-E1C0-0E36-139F60A4F5E8}"/>
          </ac:spMkLst>
        </pc:spChg>
        <pc:spChg chg="add del mod">
          <ac:chgData name=" " userId="bbb4a979-a1ca-4a1a-91a3-acbb0c7ea024" providerId="ADAL" clId="{ED000EB9-19F0-3649-BDB6-7E42885607C6}" dt="2022-06-24T08:21:20.361" v="4594"/>
          <ac:spMkLst>
            <pc:docMk/>
            <pc:sldMk cId="0" sldId="269"/>
            <ac:spMk id="89" creationId="{A63D1773-716E-CC75-84ED-EACD160D7410}"/>
          </ac:spMkLst>
        </pc:spChg>
        <pc:spChg chg="add del mod">
          <ac:chgData name=" " userId="bbb4a979-a1ca-4a1a-91a3-acbb0c7ea024" providerId="ADAL" clId="{ED000EB9-19F0-3649-BDB6-7E42885607C6}" dt="2022-06-24T08:21:20.361" v="4594"/>
          <ac:spMkLst>
            <pc:docMk/>
            <pc:sldMk cId="0" sldId="269"/>
            <ac:spMk id="90" creationId="{46C50FB4-D87E-5F79-1006-E3B34FDC61C1}"/>
          </ac:spMkLst>
        </pc:spChg>
        <pc:spChg chg="add del mod">
          <ac:chgData name=" " userId="bbb4a979-a1ca-4a1a-91a3-acbb0c7ea024" providerId="ADAL" clId="{ED000EB9-19F0-3649-BDB6-7E42885607C6}" dt="2022-06-24T08:21:20.361" v="4594"/>
          <ac:spMkLst>
            <pc:docMk/>
            <pc:sldMk cId="0" sldId="269"/>
            <ac:spMk id="91" creationId="{3210257B-D5A4-5376-9FCB-39782B46EE4D}"/>
          </ac:spMkLst>
        </pc:spChg>
        <pc:spChg chg="add del mod">
          <ac:chgData name=" " userId="bbb4a979-a1ca-4a1a-91a3-acbb0c7ea024" providerId="ADAL" clId="{ED000EB9-19F0-3649-BDB6-7E42885607C6}" dt="2022-06-24T08:38:18.963" v="4785" actId="478"/>
          <ac:spMkLst>
            <pc:docMk/>
            <pc:sldMk cId="0" sldId="269"/>
            <ac:spMk id="93" creationId="{CC40969B-CC8B-B02A-D1F5-3A10A4502797}"/>
          </ac:spMkLst>
        </pc:spChg>
        <pc:spChg chg="add mod">
          <ac:chgData name=" " userId="bbb4a979-a1ca-4a1a-91a3-acbb0c7ea024" providerId="ADAL" clId="{ED000EB9-19F0-3649-BDB6-7E42885607C6}" dt="2022-07-04T06:47:41.618" v="7849" actId="13926"/>
          <ac:spMkLst>
            <pc:docMk/>
            <pc:sldMk cId="0" sldId="269"/>
            <ac:spMk id="94" creationId="{FF0B6C26-336E-2332-C590-C0EBB3F2A97D}"/>
          </ac:spMkLst>
        </pc:spChg>
        <pc:spChg chg="mod">
          <ac:chgData name=" " userId="bbb4a979-a1ca-4a1a-91a3-acbb0c7ea024" providerId="ADAL" clId="{ED000EB9-19F0-3649-BDB6-7E42885607C6}" dt="2022-06-24T08:42:10.232" v="4988" actId="20577"/>
          <ac:spMkLst>
            <pc:docMk/>
            <pc:sldMk cId="0" sldId="269"/>
            <ac:spMk id="586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8:21:13.152" v="4592" actId="478"/>
          <ac:spMkLst>
            <pc:docMk/>
            <pc:sldMk cId="0" sldId="269"/>
            <ac:spMk id="587" creationId="{00000000-0000-0000-0000-000000000000}"/>
          </ac:spMkLst>
        </pc:spChg>
        <pc:spChg chg="mod">
          <ac:chgData name=" " userId="bbb4a979-a1ca-4a1a-91a3-acbb0c7ea024" providerId="ADAL" clId="{ED000EB9-19F0-3649-BDB6-7E42885607C6}" dt="2022-06-24T08:44:18.843" v="5059" actId="1076"/>
          <ac:spMkLst>
            <pc:docMk/>
            <pc:sldMk cId="0" sldId="269"/>
            <ac:spMk id="588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8:21:13.152" v="4592" actId="478"/>
          <ac:spMkLst>
            <pc:docMk/>
            <pc:sldMk cId="0" sldId="269"/>
            <ac:spMk id="589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8:21:13.152" v="4592" actId="478"/>
          <ac:spMkLst>
            <pc:docMk/>
            <pc:sldMk cId="0" sldId="269"/>
            <ac:spMk id="590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8:21:13.152" v="4592" actId="478"/>
          <ac:spMkLst>
            <pc:docMk/>
            <pc:sldMk cId="0" sldId="269"/>
            <ac:spMk id="591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8:21:13.152" v="4592" actId="478"/>
          <ac:spMkLst>
            <pc:docMk/>
            <pc:sldMk cId="0" sldId="269"/>
            <ac:spMk id="592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8:21:13.152" v="4592" actId="478"/>
          <ac:spMkLst>
            <pc:docMk/>
            <pc:sldMk cId="0" sldId="269"/>
            <ac:spMk id="593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8:21:13.152" v="4592" actId="478"/>
          <ac:spMkLst>
            <pc:docMk/>
            <pc:sldMk cId="0" sldId="269"/>
            <ac:spMk id="594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8:21:13.152" v="4592" actId="478"/>
          <ac:spMkLst>
            <pc:docMk/>
            <pc:sldMk cId="0" sldId="269"/>
            <ac:spMk id="595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8:21:13.152" v="4592" actId="478"/>
          <ac:spMkLst>
            <pc:docMk/>
            <pc:sldMk cId="0" sldId="269"/>
            <ac:spMk id="596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8:21:13.152" v="4592" actId="478"/>
          <ac:spMkLst>
            <pc:docMk/>
            <pc:sldMk cId="0" sldId="269"/>
            <ac:spMk id="597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8:21:13.152" v="4592" actId="478"/>
          <ac:spMkLst>
            <pc:docMk/>
            <pc:sldMk cId="0" sldId="269"/>
            <ac:spMk id="598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8:21:13.152" v="4592" actId="478"/>
          <ac:spMkLst>
            <pc:docMk/>
            <pc:sldMk cId="0" sldId="269"/>
            <ac:spMk id="599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8:21:13.152" v="4592" actId="478"/>
          <ac:spMkLst>
            <pc:docMk/>
            <pc:sldMk cId="0" sldId="269"/>
            <ac:spMk id="600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8:21:13.152" v="4592" actId="478"/>
          <ac:spMkLst>
            <pc:docMk/>
            <pc:sldMk cId="0" sldId="269"/>
            <ac:spMk id="601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8:21:13.152" v="4592" actId="478"/>
          <ac:spMkLst>
            <pc:docMk/>
            <pc:sldMk cId="0" sldId="269"/>
            <ac:spMk id="602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8:21:13.152" v="4592" actId="478"/>
          <ac:spMkLst>
            <pc:docMk/>
            <pc:sldMk cId="0" sldId="269"/>
            <ac:spMk id="603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8:21:13.152" v="4592" actId="478"/>
          <ac:spMkLst>
            <pc:docMk/>
            <pc:sldMk cId="0" sldId="269"/>
            <ac:spMk id="604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8:21:13.152" v="4592" actId="478"/>
          <ac:spMkLst>
            <pc:docMk/>
            <pc:sldMk cId="0" sldId="269"/>
            <ac:spMk id="605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8:21:13.152" v="4592" actId="478"/>
          <ac:spMkLst>
            <pc:docMk/>
            <pc:sldMk cId="0" sldId="269"/>
            <ac:spMk id="606" creationId="{00000000-0000-0000-0000-000000000000}"/>
          </ac:spMkLst>
        </pc:spChg>
        <pc:spChg chg="del mod">
          <ac:chgData name=" " userId="bbb4a979-a1ca-4a1a-91a3-acbb0c7ea024" providerId="ADAL" clId="{ED000EB9-19F0-3649-BDB6-7E42885607C6}" dt="2022-06-24T08:21:04.824" v="4590" actId="478"/>
          <ac:spMkLst>
            <pc:docMk/>
            <pc:sldMk cId="0" sldId="269"/>
            <ac:spMk id="607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8:21:06.565" v="4591" actId="478"/>
          <ac:spMkLst>
            <pc:docMk/>
            <pc:sldMk cId="0" sldId="269"/>
            <ac:spMk id="608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8:21:13.152" v="4592" actId="478"/>
          <ac:spMkLst>
            <pc:docMk/>
            <pc:sldMk cId="0" sldId="269"/>
            <ac:spMk id="609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8:21:13.152" v="4592" actId="478"/>
          <ac:spMkLst>
            <pc:docMk/>
            <pc:sldMk cId="0" sldId="269"/>
            <ac:spMk id="610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8:21:13.152" v="4592" actId="478"/>
          <ac:spMkLst>
            <pc:docMk/>
            <pc:sldMk cId="0" sldId="269"/>
            <ac:spMk id="611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8:21:13.152" v="4592" actId="478"/>
          <ac:spMkLst>
            <pc:docMk/>
            <pc:sldMk cId="0" sldId="269"/>
            <ac:spMk id="612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8:21:13.152" v="4592" actId="478"/>
          <ac:spMkLst>
            <pc:docMk/>
            <pc:sldMk cId="0" sldId="269"/>
            <ac:spMk id="613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8:21:13.152" v="4592" actId="478"/>
          <ac:spMkLst>
            <pc:docMk/>
            <pc:sldMk cId="0" sldId="269"/>
            <ac:spMk id="614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8:21:13.152" v="4592" actId="478"/>
          <ac:spMkLst>
            <pc:docMk/>
            <pc:sldMk cId="0" sldId="269"/>
            <ac:spMk id="615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8:21:13.152" v="4592" actId="478"/>
          <ac:spMkLst>
            <pc:docMk/>
            <pc:sldMk cId="0" sldId="269"/>
            <ac:spMk id="616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8:21:13.152" v="4592" actId="478"/>
          <ac:spMkLst>
            <pc:docMk/>
            <pc:sldMk cId="0" sldId="269"/>
            <ac:spMk id="617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8:21:13.152" v="4592" actId="478"/>
          <ac:spMkLst>
            <pc:docMk/>
            <pc:sldMk cId="0" sldId="269"/>
            <ac:spMk id="618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8:21:13.152" v="4592" actId="478"/>
          <ac:spMkLst>
            <pc:docMk/>
            <pc:sldMk cId="0" sldId="269"/>
            <ac:spMk id="619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8:21:13.152" v="4592" actId="478"/>
          <ac:spMkLst>
            <pc:docMk/>
            <pc:sldMk cId="0" sldId="269"/>
            <ac:spMk id="620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8:21:13.152" v="4592" actId="478"/>
          <ac:spMkLst>
            <pc:docMk/>
            <pc:sldMk cId="0" sldId="269"/>
            <ac:spMk id="621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8:21:13.152" v="4592" actId="478"/>
          <ac:spMkLst>
            <pc:docMk/>
            <pc:sldMk cId="0" sldId="269"/>
            <ac:spMk id="622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8:21:13.152" v="4592" actId="478"/>
          <ac:spMkLst>
            <pc:docMk/>
            <pc:sldMk cId="0" sldId="269"/>
            <ac:spMk id="623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8:21:13.152" v="4592" actId="478"/>
          <ac:spMkLst>
            <pc:docMk/>
            <pc:sldMk cId="0" sldId="269"/>
            <ac:spMk id="624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8:21:13.152" v="4592" actId="478"/>
          <ac:spMkLst>
            <pc:docMk/>
            <pc:sldMk cId="0" sldId="269"/>
            <ac:spMk id="625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8:21:13.152" v="4592" actId="478"/>
          <ac:spMkLst>
            <pc:docMk/>
            <pc:sldMk cId="0" sldId="269"/>
            <ac:spMk id="626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8:21:13.152" v="4592" actId="478"/>
          <ac:spMkLst>
            <pc:docMk/>
            <pc:sldMk cId="0" sldId="269"/>
            <ac:spMk id="627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8:37:16.818" v="4778" actId="478"/>
          <ac:spMkLst>
            <pc:docMk/>
            <pc:sldMk cId="0" sldId="269"/>
            <ac:spMk id="628" creationId="{00000000-0000-0000-0000-000000000000}"/>
          </ac:spMkLst>
        </pc:spChg>
        <pc:picChg chg="add mod">
          <ac:chgData name=" " userId="bbb4a979-a1ca-4a1a-91a3-acbb0c7ea024" providerId="ADAL" clId="{ED000EB9-19F0-3649-BDB6-7E42885607C6}" dt="2022-06-24T08:44:22.642" v="5060" actId="1076"/>
          <ac:picMkLst>
            <pc:docMk/>
            <pc:sldMk cId="0" sldId="269"/>
            <ac:picMk id="2" creationId="{5CA82F1A-B7AB-1210-AC6D-82AF487C3152}"/>
          </ac:picMkLst>
        </pc:picChg>
      </pc:sldChg>
      <pc:sldChg chg="addSp delSp modSp add del mod delCm modCm">
        <pc:chgData name=" " userId="bbb4a979-a1ca-4a1a-91a3-acbb0c7ea024" providerId="ADAL" clId="{ED000EB9-19F0-3649-BDB6-7E42885607C6}" dt="2022-07-04T09:51:32.470" v="8862" actId="478"/>
        <pc:sldMkLst>
          <pc:docMk/>
          <pc:sldMk cId="1696674682" sldId="271"/>
        </pc:sldMkLst>
        <pc:spChg chg="add del mod">
          <ac:chgData name=" " userId="bbb4a979-a1ca-4a1a-91a3-acbb0c7ea024" providerId="ADAL" clId="{ED000EB9-19F0-3649-BDB6-7E42885607C6}" dt="2022-07-04T09:49:40.789" v="8708"/>
          <ac:spMkLst>
            <pc:docMk/>
            <pc:sldMk cId="1696674682" sldId="271"/>
            <ac:spMk id="48" creationId="{116B3BC4-7BB6-3944-5AE5-A5DBD1C5EE7C}"/>
          </ac:spMkLst>
        </pc:spChg>
        <pc:spChg chg="add del mod">
          <ac:chgData name=" " userId="bbb4a979-a1ca-4a1a-91a3-acbb0c7ea024" providerId="ADAL" clId="{ED000EB9-19F0-3649-BDB6-7E42885607C6}" dt="2022-06-29T13:06:42.592" v="7729"/>
          <ac:spMkLst>
            <pc:docMk/>
            <pc:sldMk cId="1696674682" sldId="271"/>
            <ac:spMk id="48" creationId="{D8615DB4-6A2B-18EB-9B85-B85461A62911}"/>
          </ac:spMkLst>
        </pc:spChg>
        <pc:spChg chg="add del mod">
          <ac:chgData name=" " userId="bbb4a979-a1ca-4a1a-91a3-acbb0c7ea024" providerId="ADAL" clId="{ED000EB9-19F0-3649-BDB6-7E42885607C6}" dt="2022-07-04T09:49:40.789" v="8708"/>
          <ac:spMkLst>
            <pc:docMk/>
            <pc:sldMk cId="1696674682" sldId="271"/>
            <ac:spMk id="49" creationId="{3EE7A07D-71BB-E03D-65B0-1DB3D239A248}"/>
          </ac:spMkLst>
        </pc:spChg>
        <pc:spChg chg="add del mod">
          <ac:chgData name=" " userId="bbb4a979-a1ca-4a1a-91a3-acbb0c7ea024" providerId="ADAL" clId="{ED000EB9-19F0-3649-BDB6-7E42885607C6}" dt="2022-06-29T13:06:42.592" v="7729"/>
          <ac:spMkLst>
            <pc:docMk/>
            <pc:sldMk cId="1696674682" sldId="271"/>
            <ac:spMk id="49" creationId="{E70A57B1-36EC-B6AE-A2CB-8D6CF27F7423}"/>
          </ac:spMkLst>
        </pc:spChg>
        <pc:spChg chg="add del mod">
          <ac:chgData name=" " userId="bbb4a979-a1ca-4a1a-91a3-acbb0c7ea024" providerId="ADAL" clId="{ED000EB9-19F0-3649-BDB6-7E42885607C6}" dt="2022-07-04T09:49:40.789" v="8708"/>
          <ac:spMkLst>
            <pc:docMk/>
            <pc:sldMk cId="1696674682" sldId="271"/>
            <ac:spMk id="50" creationId="{5FE77EE7-EC2E-CC9C-A0E7-83F261D287CB}"/>
          </ac:spMkLst>
        </pc:spChg>
        <pc:spChg chg="add del mod">
          <ac:chgData name=" " userId="bbb4a979-a1ca-4a1a-91a3-acbb0c7ea024" providerId="ADAL" clId="{ED000EB9-19F0-3649-BDB6-7E42885607C6}" dt="2022-06-29T13:06:42.592" v="7729"/>
          <ac:spMkLst>
            <pc:docMk/>
            <pc:sldMk cId="1696674682" sldId="271"/>
            <ac:spMk id="50" creationId="{93942540-9742-81DC-09D5-5EE29A8AC290}"/>
          </ac:spMkLst>
        </pc:spChg>
        <pc:spChg chg="add del mod">
          <ac:chgData name=" " userId="bbb4a979-a1ca-4a1a-91a3-acbb0c7ea024" providerId="ADAL" clId="{ED000EB9-19F0-3649-BDB6-7E42885607C6}" dt="2022-07-04T09:49:40.789" v="8708"/>
          <ac:spMkLst>
            <pc:docMk/>
            <pc:sldMk cId="1696674682" sldId="271"/>
            <ac:spMk id="51" creationId="{1DFC50A2-D715-38AB-A188-6F663E6B84C7}"/>
          </ac:spMkLst>
        </pc:spChg>
        <pc:spChg chg="add del mod">
          <ac:chgData name=" " userId="bbb4a979-a1ca-4a1a-91a3-acbb0c7ea024" providerId="ADAL" clId="{ED000EB9-19F0-3649-BDB6-7E42885607C6}" dt="2022-06-29T13:06:42.592" v="7729"/>
          <ac:spMkLst>
            <pc:docMk/>
            <pc:sldMk cId="1696674682" sldId="271"/>
            <ac:spMk id="51" creationId="{FB8787FA-35E6-8C6F-2E77-357B95F0C985}"/>
          </ac:spMkLst>
        </pc:spChg>
        <pc:spChg chg="add del mod">
          <ac:chgData name=" " userId="bbb4a979-a1ca-4a1a-91a3-acbb0c7ea024" providerId="ADAL" clId="{ED000EB9-19F0-3649-BDB6-7E42885607C6}" dt="2022-06-29T13:06:42.592" v="7729"/>
          <ac:spMkLst>
            <pc:docMk/>
            <pc:sldMk cId="1696674682" sldId="271"/>
            <ac:spMk id="52" creationId="{2A11E575-C9FC-DF73-DCEC-4258A850627F}"/>
          </ac:spMkLst>
        </pc:spChg>
        <pc:spChg chg="add del mod">
          <ac:chgData name=" " userId="bbb4a979-a1ca-4a1a-91a3-acbb0c7ea024" providerId="ADAL" clId="{ED000EB9-19F0-3649-BDB6-7E42885607C6}" dt="2022-07-04T09:49:40.789" v="8708"/>
          <ac:spMkLst>
            <pc:docMk/>
            <pc:sldMk cId="1696674682" sldId="271"/>
            <ac:spMk id="52" creationId="{729F7497-AFCA-3AFD-03AA-462924EDDADD}"/>
          </ac:spMkLst>
        </pc:spChg>
        <pc:spChg chg="add del mod">
          <ac:chgData name=" " userId="bbb4a979-a1ca-4a1a-91a3-acbb0c7ea024" providerId="ADAL" clId="{ED000EB9-19F0-3649-BDB6-7E42885607C6}" dt="2022-06-29T13:06:42.592" v="7729"/>
          <ac:spMkLst>
            <pc:docMk/>
            <pc:sldMk cId="1696674682" sldId="271"/>
            <ac:spMk id="53" creationId="{7C2A28C8-BBFE-9E5E-CCAD-2F37D7C24064}"/>
          </ac:spMkLst>
        </pc:spChg>
        <pc:spChg chg="add del mod">
          <ac:chgData name=" " userId="bbb4a979-a1ca-4a1a-91a3-acbb0c7ea024" providerId="ADAL" clId="{ED000EB9-19F0-3649-BDB6-7E42885607C6}" dt="2022-07-04T09:49:40.789" v="8708"/>
          <ac:spMkLst>
            <pc:docMk/>
            <pc:sldMk cId="1696674682" sldId="271"/>
            <ac:spMk id="53" creationId="{F8811418-238B-39F4-936D-291E7B85E655}"/>
          </ac:spMkLst>
        </pc:spChg>
        <pc:spChg chg="add mod">
          <ac:chgData name=" " userId="bbb4a979-a1ca-4a1a-91a3-acbb0c7ea024" providerId="ADAL" clId="{ED000EB9-19F0-3649-BDB6-7E42885607C6}" dt="2022-07-04T09:50:02.147" v="8710" actId="1076"/>
          <ac:spMkLst>
            <pc:docMk/>
            <pc:sldMk cId="1696674682" sldId="271"/>
            <ac:spMk id="54" creationId="{2DEE219F-6960-80C7-1B85-43E858503F0E}"/>
          </ac:spMkLst>
        </pc:spChg>
        <pc:spChg chg="add del mod">
          <ac:chgData name=" " userId="bbb4a979-a1ca-4a1a-91a3-acbb0c7ea024" providerId="ADAL" clId="{ED000EB9-19F0-3649-BDB6-7E42885607C6}" dt="2022-06-29T13:06:42.592" v="7729"/>
          <ac:spMkLst>
            <pc:docMk/>
            <pc:sldMk cId="1696674682" sldId="271"/>
            <ac:spMk id="54" creationId="{B228E567-FBCC-9C3A-6995-AA7715093A64}"/>
          </ac:spMkLst>
        </pc:spChg>
        <pc:spChg chg="add del mod">
          <ac:chgData name=" " userId="bbb4a979-a1ca-4a1a-91a3-acbb0c7ea024" providerId="ADAL" clId="{ED000EB9-19F0-3649-BDB6-7E42885607C6}" dt="2022-06-29T13:06:42.592" v="7729"/>
          <ac:spMkLst>
            <pc:docMk/>
            <pc:sldMk cId="1696674682" sldId="271"/>
            <ac:spMk id="55" creationId="{33D4AF67-C98E-0779-58BA-319092235B1A}"/>
          </ac:spMkLst>
        </pc:spChg>
        <pc:spChg chg="add mod">
          <ac:chgData name=" " userId="bbb4a979-a1ca-4a1a-91a3-acbb0c7ea024" providerId="ADAL" clId="{ED000EB9-19F0-3649-BDB6-7E42885607C6}" dt="2022-07-04T09:50:02.147" v="8710" actId="1076"/>
          <ac:spMkLst>
            <pc:docMk/>
            <pc:sldMk cId="1696674682" sldId="271"/>
            <ac:spMk id="55" creationId="{5784F8D6-3057-9927-CC23-276A93E67E04}"/>
          </ac:spMkLst>
        </pc:spChg>
        <pc:spChg chg="add del mod">
          <ac:chgData name=" " userId="bbb4a979-a1ca-4a1a-91a3-acbb0c7ea024" providerId="ADAL" clId="{ED000EB9-19F0-3649-BDB6-7E42885607C6}" dt="2022-06-29T13:06:42.592" v="7729"/>
          <ac:spMkLst>
            <pc:docMk/>
            <pc:sldMk cId="1696674682" sldId="271"/>
            <ac:spMk id="56" creationId="{7776781B-8B62-F7E8-AF54-0B9559E55879}"/>
          </ac:spMkLst>
        </pc:spChg>
        <pc:spChg chg="add mod">
          <ac:chgData name=" " userId="bbb4a979-a1ca-4a1a-91a3-acbb0c7ea024" providerId="ADAL" clId="{ED000EB9-19F0-3649-BDB6-7E42885607C6}" dt="2022-07-04T09:50:02.147" v="8710" actId="1076"/>
          <ac:spMkLst>
            <pc:docMk/>
            <pc:sldMk cId="1696674682" sldId="271"/>
            <ac:spMk id="56" creationId="{9A901A6A-E4B4-AA73-B811-7270C5793258}"/>
          </ac:spMkLst>
        </pc:spChg>
        <pc:spChg chg="add del mod">
          <ac:chgData name=" " userId="bbb4a979-a1ca-4a1a-91a3-acbb0c7ea024" providerId="ADAL" clId="{ED000EB9-19F0-3649-BDB6-7E42885607C6}" dt="2022-06-29T13:06:42.592" v="7729"/>
          <ac:spMkLst>
            <pc:docMk/>
            <pc:sldMk cId="1696674682" sldId="271"/>
            <ac:spMk id="57" creationId="{4D57CE02-2272-E5EF-571E-75F8D6C50F80}"/>
          </ac:spMkLst>
        </pc:spChg>
        <pc:spChg chg="add mod">
          <ac:chgData name=" " userId="bbb4a979-a1ca-4a1a-91a3-acbb0c7ea024" providerId="ADAL" clId="{ED000EB9-19F0-3649-BDB6-7E42885607C6}" dt="2022-07-04T09:50:02.147" v="8710" actId="1076"/>
          <ac:spMkLst>
            <pc:docMk/>
            <pc:sldMk cId="1696674682" sldId="271"/>
            <ac:spMk id="57" creationId="{F42E6A5E-9C3A-DA73-B2F8-D0BB5E8F3CEA}"/>
          </ac:spMkLst>
        </pc:spChg>
        <pc:spChg chg="add del mod">
          <ac:chgData name=" " userId="bbb4a979-a1ca-4a1a-91a3-acbb0c7ea024" providerId="ADAL" clId="{ED000EB9-19F0-3649-BDB6-7E42885607C6}" dt="2022-06-29T13:06:42.592" v="7729"/>
          <ac:spMkLst>
            <pc:docMk/>
            <pc:sldMk cId="1696674682" sldId="271"/>
            <ac:spMk id="58" creationId="{AC4BD803-3676-3156-A12D-0A9AD181A40C}"/>
          </ac:spMkLst>
        </pc:spChg>
        <pc:spChg chg="add mod">
          <ac:chgData name=" " userId="bbb4a979-a1ca-4a1a-91a3-acbb0c7ea024" providerId="ADAL" clId="{ED000EB9-19F0-3649-BDB6-7E42885607C6}" dt="2022-07-04T09:50:47.010" v="8833" actId="113"/>
          <ac:spMkLst>
            <pc:docMk/>
            <pc:sldMk cId="1696674682" sldId="271"/>
            <ac:spMk id="58" creationId="{F5A2B281-BCE3-3AC9-4CF3-A248F6330452}"/>
          </ac:spMkLst>
        </pc:spChg>
        <pc:spChg chg="add mod">
          <ac:chgData name=" " userId="bbb4a979-a1ca-4a1a-91a3-acbb0c7ea024" providerId="ADAL" clId="{ED000EB9-19F0-3649-BDB6-7E42885607C6}" dt="2022-06-22T13:19:34.321" v="513"/>
          <ac:spMkLst>
            <pc:docMk/>
            <pc:sldMk cId="1696674682" sldId="271"/>
            <ac:spMk id="60" creationId="{EB3ED072-CFA2-771B-82A9-EFC7F61C915E}"/>
          </ac:spMkLst>
        </pc:spChg>
        <pc:spChg chg="add del mod">
          <ac:chgData name=" " userId="bbb4a979-a1ca-4a1a-91a3-acbb0c7ea024" providerId="ADAL" clId="{ED000EB9-19F0-3649-BDB6-7E42885607C6}" dt="2022-06-29T13:06:42.592" v="7729"/>
          <ac:spMkLst>
            <pc:docMk/>
            <pc:sldMk cId="1696674682" sldId="271"/>
            <ac:spMk id="61" creationId="{3EC65108-DAA9-3F96-071C-BFD5CC1725C0}"/>
          </ac:spMkLst>
        </pc:spChg>
        <pc:spChg chg="add mod">
          <ac:chgData name=" " userId="bbb4a979-a1ca-4a1a-91a3-acbb0c7ea024" providerId="ADAL" clId="{ED000EB9-19F0-3649-BDB6-7E42885607C6}" dt="2022-07-04T09:50:12.115" v="8725" actId="20577"/>
          <ac:spMkLst>
            <pc:docMk/>
            <pc:sldMk cId="1696674682" sldId="271"/>
            <ac:spMk id="61" creationId="{9F2C6B2F-190A-287E-A294-7A7C8A1B1A75}"/>
          </ac:spMkLst>
        </pc:spChg>
        <pc:spChg chg="add del mod">
          <ac:chgData name=" " userId="bbb4a979-a1ca-4a1a-91a3-acbb0c7ea024" providerId="ADAL" clId="{ED000EB9-19F0-3649-BDB6-7E42885607C6}" dt="2022-07-04T09:51:32.470" v="8862" actId="478"/>
          <ac:spMkLst>
            <pc:docMk/>
            <pc:sldMk cId="1696674682" sldId="271"/>
            <ac:spMk id="62" creationId="{470FA34C-B748-778B-4015-24086994D5BA}"/>
          </ac:spMkLst>
        </pc:spChg>
        <pc:spChg chg="add del mod">
          <ac:chgData name=" " userId="bbb4a979-a1ca-4a1a-91a3-acbb0c7ea024" providerId="ADAL" clId="{ED000EB9-19F0-3649-BDB6-7E42885607C6}" dt="2022-06-29T13:06:42.592" v="7729"/>
          <ac:spMkLst>
            <pc:docMk/>
            <pc:sldMk cId="1696674682" sldId="271"/>
            <ac:spMk id="62" creationId="{EDCA8B85-0FAD-0D45-4E6A-02329CB823A7}"/>
          </ac:spMkLst>
        </pc:spChg>
        <pc:spChg chg="add del mod">
          <ac:chgData name=" " userId="bbb4a979-a1ca-4a1a-91a3-acbb0c7ea024" providerId="ADAL" clId="{ED000EB9-19F0-3649-BDB6-7E42885607C6}" dt="2022-06-29T13:06:42.592" v="7729"/>
          <ac:spMkLst>
            <pc:docMk/>
            <pc:sldMk cId="1696674682" sldId="271"/>
            <ac:spMk id="63" creationId="{60C88FA2-3170-6FA0-BB81-A524B33EB035}"/>
          </ac:spMkLst>
        </pc:spChg>
        <pc:spChg chg="add del mod">
          <ac:chgData name=" " userId="bbb4a979-a1ca-4a1a-91a3-acbb0c7ea024" providerId="ADAL" clId="{ED000EB9-19F0-3649-BDB6-7E42885607C6}" dt="2022-07-04T09:50:45.948" v="8832"/>
          <ac:spMkLst>
            <pc:docMk/>
            <pc:sldMk cId="1696674682" sldId="271"/>
            <ac:spMk id="63" creationId="{FE2B3F7B-E239-20F3-7A94-FC7A1D89571F}"/>
          </ac:spMkLst>
        </pc:spChg>
        <pc:spChg chg="add del mod">
          <ac:chgData name=" " userId="bbb4a979-a1ca-4a1a-91a3-acbb0c7ea024" providerId="ADAL" clId="{ED000EB9-19F0-3649-BDB6-7E42885607C6}" dt="2022-07-04T09:50:45.948" v="8832"/>
          <ac:spMkLst>
            <pc:docMk/>
            <pc:sldMk cId="1696674682" sldId="271"/>
            <ac:spMk id="64" creationId="{FDA615D4-7D10-0FFB-069E-4CEE45402663}"/>
          </ac:spMkLst>
        </pc:spChg>
        <pc:spChg chg="add del mod">
          <ac:chgData name=" " userId="bbb4a979-a1ca-4a1a-91a3-acbb0c7ea024" providerId="ADAL" clId="{ED000EB9-19F0-3649-BDB6-7E42885607C6}" dt="2022-07-04T09:50:45.948" v="8832"/>
          <ac:spMkLst>
            <pc:docMk/>
            <pc:sldMk cId="1696674682" sldId="271"/>
            <ac:spMk id="65" creationId="{3A237D6D-5F31-155E-9CBB-A67CFCFEE717}"/>
          </ac:spMkLst>
        </pc:spChg>
        <pc:spChg chg="del mod">
          <ac:chgData name=" " userId="bbb4a979-a1ca-4a1a-91a3-acbb0c7ea024" providerId="ADAL" clId="{ED000EB9-19F0-3649-BDB6-7E42885607C6}" dt="2022-06-24T06:57:21.026" v="2959" actId="478"/>
          <ac:spMkLst>
            <pc:docMk/>
            <pc:sldMk cId="1696674682" sldId="271"/>
            <ac:spMk id="65" creationId="{54910767-42B7-66BB-60D9-738CCF55D453}"/>
          </ac:spMkLst>
        </pc:spChg>
        <pc:spChg chg="del">
          <ac:chgData name=" " userId="bbb4a979-a1ca-4a1a-91a3-acbb0c7ea024" providerId="ADAL" clId="{ED000EB9-19F0-3649-BDB6-7E42885607C6}" dt="2022-06-24T06:57:19.796" v="2958" actId="478"/>
          <ac:spMkLst>
            <pc:docMk/>
            <pc:sldMk cId="1696674682" sldId="271"/>
            <ac:spMk id="66" creationId="{B4B93E5F-FBFF-8F30-D938-C0504501FF13}"/>
          </ac:spMkLst>
        </pc:spChg>
        <pc:spChg chg="add del mod">
          <ac:chgData name=" " userId="bbb4a979-a1ca-4a1a-91a3-acbb0c7ea024" providerId="ADAL" clId="{ED000EB9-19F0-3649-BDB6-7E42885607C6}" dt="2022-07-04T09:50:45.948" v="8832"/>
          <ac:spMkLst>
            <pc:docMk/>
            <pc:sldMk cId="1696674682" sldId="271"/>
            <ac:spMk id="66" creationId="{B679382B-632F-6628-98D8-7718FE413FD8}"/>
          </ac:spMkLst>
        </pc:spChg>
        <pc:spChg chg="del mod">
          <ac:chgData name=" " userId="bbb4a979-a1ca-4a1a-91a3-acbb0c7ea024" providerId="ADAL" clId="{ED000EB9-19F0-3649-BDB6-7E42885607C6}" dt="2022-06-24T06:57:44.794" v="2974" actId="478"/>
          <ac:spMkLst>
            <pc:docMk/>
            <pc:sldMk cId="1696674682" sldId="271"/>
            <ac:spMk id="67" creationId="{A873B91C-E9CB-2B57-A909-CCE1B6BC881E}"/>
          </ac:spMkLst>
        </pc:spChg>
        <pc:spChg chg="add del mod">
          <ac:chgData name=" " userId="bbb4a979-a1ca-4a1a-91a3-acbb0c7ea024" providerId="ADAL" clId="{ED000EB9-19F0-3649-BDB6-7E42885607C6}" dt="2022-07-04T09:50:45.948" v="8832"/>
          <ac:spMkLst>
            <pc:docMk/>
            <pc:sldMk cId="1696674682" sldId="271"/>
            <ac:spMk id="67" creationId="{DDB4CA4A-6A1B-5AB3-451D-C0D6F65C33C5}"/>
          </ac:spMkLst>
        </pc:spChg>
        <pc:spChg chg="add del mod">
          <ac:chgData name=" " userId="bbb4a979-a1ca-4a1a-91a3-acbb0c7ea024" providerId="ADAL" clId="{ED000EB9-19F0-3649-BDB6-7E42885607C6}" dt="2022-07-04T09:50:45.948" v="8832"/>
          <ac:spMkLst>
            <pc:docMk/>
            <pc:sldMk cId="1696674682" sldId="271"/>
            <ac:spMk id="73" creationId="{12C5A3CC-959E-23E4-5AC7-20A2B9E93959}"/>
          </ac:spMkLst>
        </pc:spChg>
        <pc:spChg chg="mod">
          <ac:chgData name=" " userId="bbb4a979-a1ca-4a1a-91a3-acbb0c7ea024" providerId="ADAL" clId="{ED000EB9-19F0-3649-BDB6-7E42885607C6}" dt="2022-06-29T05:44:52.991" v="7525" actId="1038"/>
          <ac:spMkLst>
            <pc:docMk/>
            <pc:sldMk cId="1696674682" sldId="271"/>
            <ac:spMk id="74" creationId="{F8286125-6447-363E-9959-3378437ACD19}"/>
          </ac:spMkLst>
        </pc:spChg>
        <pc:spChg chg="add del mod">
          <ac:chgData name=" " userId="bbb4a979-a1ca-4a1a-91a3-acbb0c7ea024" providerId="ADAL" clId="{ED000EB9-19F0-3649-BDB6-7E42885607C6}" dt="2022-07-04T09:50:45.948" v="8832"/>
          <ac:spMkLst>
            <pc:docMk/>
            <pc:sldMk cId="1696674682" sldId="271"/>
            <ac:spMk id="75" creationId="{23F3A8A1-7E4A-8CE6-C121-33AB6322E5A6}"/>
          </ac:spMkLst>
        </pc:spChg>
        <pc:spChg chg="add mod">
          <ac:chgData name=" " userId="bbb4a979-a1ca-4a1a-91a3-acbb0c7ea024" providerId="ADAL" clId="{ED000EB9-19F0-3649-BDB6-7E42885607C6}" dt="2022-07-04T09:51:26.895" v="8861" actId="1038"/>
          <ac:spMkLst>
            <pc:docMk/>
            <pc:sldMk cId="1696674682" sldId="271"/>
            <ac:spMk id="76" creationId="{DFE4865E-945A-9C59-9BA6-94E5A03BB64C}"/>
          </ac:spMkLst>
        </pc:spChg>
        <pc:spChg chg="mod">
          <ac:chgData name=" " userId="bbb4a979-a1ca-4a1a-91a3-acbb0c7ea024" providerId="ADAL" clId="{ED000EB9-19F0-3649-BDB6-7E42885607C6}" dt="2022-06-24T08:51:29.802" v="5407" actId="1038"/>
          <ac:spMkLst>
            <pc:docMk/>
            <pc:sldMk cId="1696674682" sldId="271"/>
            <ac:spMk id="140" creationId="{8A3AA360-BEA5-BD2E-046C-6BF4AC404E46}"/>
          </ac:spMkLst>
        </pc:spChg>
        <pc:spChg chg="mod">
          <ac:chgData name=" " userId="bbb4a979-a1ca-4a1a-91a3-acbb0c7ea024" providerId="ADAL" clId="{ED000EB9-19F0-3649-BDB6-7E42885607C6}" dt="2022-06-24T08:50:17.789" v="5357" actId="1038"/>
          <ac:spMkLst>
            <pc:docMk/>
            <pc:sldMk cId="1696674682" sldId="271"/>
            <ac:spMk id="141" creationId="{1E0D51D6-D150-A9C2-7313-3B38016E7992}"/>
          </ac:spMkLst>
        </pc:spChg>
        <pc:spChg chg="mod">
          <ac:chgData name=" " userId="bbb4a979-a1ca-4a1a-91a3-acbb0c7ea024" providerId="ADAL" clId="{ED000EB9-19F0-3649-BDB6-7E42885607C6}" dt="2022-06-24T08:48:38.951" v="5197" actId="1037"/>
          <ac:spMkLst>
            <pc:docMk/>
            <pc:sldMk cId="1696674682" sldId="271"/>
            <ac:spMk id="142" creationId="{656C9ACA-83AB-4F0E-B5BB-6A69C63D8E4D}"/>
          </ac:spMkLst>
        </pc:spChg>
        <pc:spChg chg="del mod">
          <ac:chgData name=" " userId="bbb4a979-a1ca-4a1a-91a3-acbb0c7ea024" providerId="ADAL" clId="{ED000EB9-19F0-3649-BDB6-7E42885607C6}" dt="2022-06-24T08:52:13.704" v="5441" actId="478"/>
          <ac:spMkLst>
            <pc:docMk/>
            <pc:sldMk cId="1696674682" sldId="271"/>
            <ac:spMk id="143" creationId="{EC5BD87D-57C7-CDCA-F3F0-831F3AFEBAC8}"/>
          </ac:spMkLst>
        </pc:spChg>
        <pc:spChg chg="del">
          <ac:chgData name=" " userId="bbb4a979-a1ca-4a1a-91a3-acbb0c7ea024" providerId="ADAL" clId="{ED000EB9-19F0-3649-BDB6-7E42885607C6}" dt="2022-06-24T08:51:40.100" v="5410" actId="478"/>
          <ac:spMkLst>
            <pc:docMk/>
            <pc:sldMk cId="1696674682" sldId="271"/>
            <ac:spMk id="144" creationId="{BC6F3A93-6FEE-A086-A2FA-8534FBEB6574}"/>
          </ac:spMkLst>
        </pc:spChg>
        <pc:spChg chg="del">
          <ac:chgData name=" " userId="bbb4a979-a1ca-4a1a-91a3-acbb0c7ea024" providerId="ADAL" clId="{ED000EB9-19F0-3649-BDB6-7E42885607C6}" dt="2022-06-24T08:51:38.794" v="5409" actId="478"/>
          <ac:spMkLst>
            <pc:docMk/>
            <pc:sldMk cId="1696674682" sldId="271"/>
            <ac:spMk id="145" creationId="{318C316E-EF91-3402-85C3-556120CB08B7}"/>
          </ac:spMkLst>
        </pc:spChg>
        <pc:spChg chg="del">
          <ac:chgData name=" " userId="bbb4a979-a1ca-4a1a-91a3-acbb0c7ea024" providerId="ADAL" clId="{ED000EB9-19F0-3649-BDB6-7E42885607C6}" dt="2022-06-24T08:51:36.793" v="5408" actId="478"/>
          <ac:spMkLst>
            <pc:docMk/>
            <pc:sldMk cId="1696674682" sldId="271"/>
            <ac:spMk id="146" creationId="{09A7815A-D56A-C9A2-69C3-8094ACD08214}"/>
          </ac:spMkLst>
        </pc:spChg>
        <pc:spChg chg="del mod">
          <ac:chgData name=" " userId="bbb4a979-a1ca-4a1a-91a3-acbb0c7ea024" providerId="ADAL" clId="{ED000EB9-19F0-3649-BDB6-7E42885607C6}" dt="2022-06-24T08:50:43.285" v="5362" actId="478"/>
          <ac:spMkLst>
            <pc:docMk/>
            <pc:sldMk cId="1696674682" sldId="271"/>
            <ac:spMk id="147" creationId="{EE5FFF4F-EFFB-26DD-076D-708F427065AF}"/>
          </ac:spMkLst>
        </pc:spChg>
        <pc:spChg chg="mod">
          <ac:chgData name=" " userId="bbb4a979-a1ca-4a1a-91a3-acbb0c7ea024" providerId="ADAL" clId="{ED000EB9-19F0-3649-BDB6-7E42885607C6}" dt="2022-06-24T08:52:18.176" v="5442" actId="14100"/>
          <ac:spMkLst>
            <pc:docMk/>
            <pc:sldMk cId="1696674682" sldId="271"/>
            <ac:spMk id="148" creationId="{8196DCD9-6368-9D99-D0B9-F8C05DEB1CDA}"/>
          </ac:spMkLst>
        </pc:spChg>
        <pc:spChg chg="mod">
          <ac:chgData name=" " userId="bbb4a979-a1ca-4a1a-91a3-acbb0c7ea024" providerId="ADAL" clId="{ED000EB9-19F0-3649-BDB6-7E42885607C6}" dt="2022-06-24T08:52:08.792" v="5440" actId="1038"/>
          <ac:spMkLst>
            <pc:docMk/>
            <pc:sldMk cId="1696674682" sldId="271"/>
            <ac:spMk id="152" creationId="{1EB4DADA-7944-7CDF-CFB1-E2558A327B0A}"/>
          </ac:spMkLst>
        </pc:spChg>
        <pc:spChg chg="mod">
          <ac:chgData name=" " userId="bbb4a979-a1ca-4a1a-91a3-acbb0c7ea024" providerId="ADAL" clId="{ED000EB9-19F0-3649-BDB6-7E42885607C6}" dt="2022-06-24T08:52:08.792" v="5440" actId="1038"/>
          <ac:spMkLst>
            <pc:docMk/>
            <pc:sldMk cId="1696674682" sldId="271"/>
            <ac:spMk id="153" creationId="{A8BB38B9-FC53-C312-66A9-E6575E12D828}"/>
          </ac:spMkLst>
        </pc:spChg>
        <pc:spChg chg="mod">
          <ac:chgData name=" " userId="bbb4a979-a1ca-4a1a-91a3-acbb0c7ea024" providerId="ADAL" clId="{ED000EB9-19F0-3649-BDB6-7E42885607C6}" dt="2022-06-24T08:52:08.792" v="5440" actId="1038"/>
          <ac:spMkLst>
            <pc:docMk/>
            <pc:sldMk cId="1696674682" sldId="271"/>
            <ac:spMk id="154" creationId="{B1E3FA6E-837D-C3BC-E44A-21C3E421213D}"/>
          </ac:spMkLst>
        </pc:spChg>
        <pc:spChg chg="mod">
          <ac:chgData name=" " userId="bbb4a979-a1ca-4a1a-91a3-acbb0c7ea024" providerId="ADAL" clId="{ED000EB9-19F0-3649-BDB6-7E42885607C6}" dt="2022-06-24T08:51:29.802" v="5407" actId="1038"/>
          <ac:spMkLst>
            <pc:docMk/>
            <pc:sldMk cId="1696674682" sldId="271"/>
            <ac:spMk id="155" creationId="{5AB00294-96B6-9C4A-08A7-24EF13EDBD32}"/>
          </ac:spMkLst>
        </pc:spChg>
        <pc:spChg chg="mod">
          <ac:chgData name=" " userId="bbb4a979-a1ca-4a1a-91a3-acbb0c7ea024" providerId="ADAL" clId="{ED000EB9-19F0-3649-BDB6-7E42885607C6}" dt="2022-06-24T08:51:29.802" v="5407" actId="1038"/>
          <ac:spMkLst>
            <pc:docMk/>
            <pc:sldMk cId="1696674682" sldId="271"/>
            <ac:spMk id="156" creationId="{34412504-3FC2-2CC0-6F72-80B95634C5D2}"/>
          </ac:spMkLst>
        </pc:spChg>
        <pc:spChg chg="mod">
          <ac:chgData name=" " userId="bbb4a979-a1ca-4a1a-91a3-acbb0c7ea024" providerId="ADAL" clId="{ED000EB9-19F0-3649-BDB6-7E42885607C6}" dt="2022-06-24T08:51:29.802" v="5407" actId="1038"/>
          <ac:spMkLst>
            <pc:docMk/>
            <pc:sldMk cId="1696674682" sldId="271"/>
            <ac:spMk id="157" creationId="{7EE7E2D8-67B1-5531-15B7-4B51EBE38FC6}"/>
          </ac:spMkLst>
        </pc:spChg>
        <pc:spChg chg="mod">
          <ac:chgData name=" " userId="bbb4a979-a1ca-4a1a-91a3-acbb0c7ea024" providerId="ADAL" clId="{ED000EB9-19F0-3649-BDB6-7E42885607C6}" dt="2022-06-24T08:50:17.789" v="5357" actId="1038"/>
          <ac:spMkLst>
            <pc:docMk/>
            <pc:sldMk cId="1696674682" sldId="271"/>
            <ac:spMk id="158" creationId="{F27E6D9F-B57F-95C7-317D-57F2F153422F}"/>
          </ac:spMkLst>
        </pc:spChg>
        <pc:spChg chg="mod">
          <ac:chgData name=" " userId="bbb4a979-a1ca-4a1a-91a3-acbb0c7ea024" providerId="ADAL" clId="{ED000EB9-19F0-3649-BDB6-7E42885607C6}" dt="2022-06-24T08:50:17.789" v="5357" actId="1038"/>
          <ac:spMkLst>
            <pc:docMk/>
            <pc:sldMk cId="1696674682" sldId="271"/>
            <ac:spMk id="159" creationId="{949631D4-6B3D-77BD-C8EA-276237BCB51A}"/>
          </ac:spMkLst>
        </pc:spChg>
        <pc:spChg chg="mod">
          <ac:chgData name=" " userId="bbb4a979-a1ca-4a1a-91a3-acbb0c7ea024" providerId="ADAL" clId="{ED000EB9-19F0-3649-BDB6-7E42885607C6}" dt="2022-06-24T08:50:17.789" v="5357" actId="1038"/>
          <ac:spMkLst>
            <pc:docMk/>
            <pc:sldMk cId="1696674682" sldId="271"/>
            <ac:spMk id="160" creationId="{3F04224C-26DE-A1FD-D9AE-BB39865BBA13}"/>
          </ac:spMkLst>
        </pc:spChg>
        <pc:spChg chg="mod">
          <ac:chgData name=" " userId="bbb4a979-a1ca-4a1a-91a3-acbb0c7ea024" providerId="ADAL" clId="{ED000EB9-19F0-3649-BDB6-7E42885607C6}" dt="2022-06-24T08:48:38.951" v="5197" actId="1037"/>
          <ac:spMkLst>
            <pc:docMk/>
            <pc:sldMk cId="1696674682" sldId="271"/>
            <ac:spMk id="161" creationId="{E0C32DBA-E4D5-5EBD-8D02-2C0E34985535}"/>
          </ac:spMkLst>
        </pc:spChg>
        <pc:spChg chg="mod">
          <ac:chgData name=" " userId="bbb4a979-a1ca-4a1a-91a3-acbb0c7ea024" providerId="ADAL" clId="{ED000EB9-19F0-3649-BDB6-7E42885607C6}" dt="2022-06-24T08:48:38.951" v="5197" actId="1037"/>
          <ac:spMkLst>
            <pc:docMk/>
            <pc:sldMk cId="1696674682" sldId="271"/>
            <ac:spMk id="162" creationId="{BE200FD5-D76B-2FC2-AC7D-B6B96A27632F}"/>
          </ac:spMkLst>
        </pc:spChg>
        <pc:spChg chg="mod">
          <ac:chgData name=" " userId="bbb4a979-a1ca-4a1a-91a3-acbb0c7ea024" providerId="ADAL" clId="{ED000EB9-19F0-3649-BDB6-7E42885607C6}" dt="2022-06-24T08:48:38.951" v="5197" actId="1037"/>
          <ac:spMkLst>
            <pc:docMk/>
            <pc:sldMk cId="1696674682" sldId="271"/>
            <ac:spMk id="163" creationId="{0E7CE66A-A7DE-1C70-1935-14ACD6E019A8}"/>
          </ac:spMkLst>
        </pc:spChg>
        <pc:spChg chg="mod">
          <ac:chgData name=" " userId="bbb4a979-a1ca-4a1a-91a3-acbb0c7ea024" providerId="ADAL" clId="{ED000EB9-19F0-3649-BDB6-7E42885607C6}" dt="2022-06-24T08:54:55.900" v="5545" actId="20577"/>
          <ac:spMkLst>
            <pc:docMk/>
            <pc:sldMk cId="1696674682" sldId="271"/>
            <ac:spMk id="164" creationId="{D1BA65C4-E0AC-F0F7-DA8A-F134C3A6619D}"/>
          </ac:spMkLst>
        </pc:spChg>
        <pc:spChg chg="mod">
          <ac:chgData name=" " userId="bbb4a979-a1ca-4a1a-91a3-acbb0c7ea024" providerId="ADAL" clId="{ED000EB9-19F0-3649-BDB6-7E42885607C6}" dt="2022-06-24T08:54:59.092" v="5546" actId="20577"/>
          <ac:spMkLst>
            <pc:docMk/>
            <pc:sldMk cId="1696674682" sldId="271"/>
            <ac:spMk id="165" creationId="{08F577F4-F0ED-FFE2-FBC3-64CACCF49334}"/>
          </ac:spMkLst>
        </pc:spChg>
        <pc:spChg chg="mod">
          <ac:chgData name=" " userId="bbb4a979-a1ca-4a1a-91a3-acbb0c7ea024" providerId="ADAL" clId="{ED000EB9-19F0-3649-BDB6-7E42885607C6}" dt="2022-06-24T08:55:41.095" v="5548" actId="465"/>
          <ac:spMkLst>
            <pc:docMk/>
            <pc:sldMk cId="1696674682" sldId="271"/>
            <ac:spMk id="166" creationId="{008530A8-B1BC-38A8-B9AD-53D9D09A67EE}"/>
          </ac:spMkLst>
        </pc:spChg>
        <pc:spChg chg="mod">
          <ac:chgData name=" " userId="bbb4a979-a1ca-4a1a-91a3-acbb0c7ea024" providerId="ADAL" clId="{ED000EB9-19F0-3649-BDB6-7E42885607C6}" dt="2022-06-24T08:55:41.095" v="5548" actId="465"/>
          <ac:spMkLst>
            <pc:docMk/>
            <pc:sldMk cId="1696674682" sldId="271"/>
            <ac:spMk id="167" creationId="{9D6813DB-5DDC-3581-DB9A-E4B639F52BD0}"/>
          </ac:spMkLst>
        </pc:spChg>
        <pc:spChg chg="mod">
          <ac:chgData name=" " userId="bbb4a979-a1ca-4a1a-91a3-acbb0c7ea024" providerId="ADAL" clId="{ED000EB9-19F0-3649-BDB6-7E42885607C6}" dt="2022-06-24T08:52:08.792" v="5440" actId="1038"/>
          <ac:spMkLst>
            <pc:docMk/>
            <pc:sldMk cId="1696674682" sldId="271"/>
            <ac:spMk id="168" creationId="{88F1ADAA-393C-17D3-56BE-BFA7D5A97BD3}"/>
          </ac:spMkLst>
        </pc:spChg>
        <pc:spChg chg="mod">
          <ac:chgData name=" " userId="bbb4a979-a1ca-4a1a-91a3-acbb0c7ea024" providerId="ADAL" clId="{ED000EB9-19F0-3649-BDB6-7E42885607C6}" dt="2022-06-24T08:52:08.792" v="5440" actId="1038"/>
          <ac:spMkLst>
            <pc:docMk/>
            <pc:sldMk cId="1696674682" sldId="271"/>
            <ac:spMk id="171" creationId="{3CFB9BFC-F214-1F84-096A-9E66E242B65B}"/>
          </ac:spMkLst>
        </pc:spChg>
        <pc:spChg chg="mod">
          <ac:chgData name=" " userId="bbb4a979-a1ca-4a1a-91a3-acbb0c7ea024" providerId="ADAL" clId="{ED000EB9-19F0-3649-BDB6-7E42885607C6}" dt="2022-06-24T08:51:29.802" v="5407" actId="1038"/>
          <ac:spMkLst>
            <pc:docMk/>
            <pc:sldMk cId="1696674682" sldId="271"/>
            <ac:spMk id="172" creationId="{23D285DB-E7C3-6444-F4A1-D5ECEF2F6262}"/>
          </ac:spMkLst>
        </pc:spChg>
        <pc:spChg chg="mod">
          <ac:chgData name=" " userId="bbb4a979-a1ca-4a1a-91a3-acbb0c7ea024" providerId="ADAL" clId="{ED000EB9-19F0-3649-BDB6-7E42885607C6}" dt="2022-06-24T08:50:17.789" v="5357" actId="1038"/>
          <ac:spMkLst>
            <pc:docMk/>
            <pc:sldMk cId="1696674682" sldId="271"/>
            <ac:spMk id="173" creationId="{BF1F27DC-89DA-C6B4-17F9-A76DCCF37254}"/>
          </ac:spMkLst>
        </pc:spChg>
        <pc:spChg chg="mod">
          <ac:chgData name=" " userId="bbb4a979-a1ca-4a1a-91a3-acbb0c7ea024" providerId="ADAL" clId="{ED000EB9-19F0-3649-BDB6-7E42885607C6}" dt="2022-06-24T08:48:38.951" v="5197" actId="1037"/>
          <ac:spMkLst>
            <pc:docMk/>
            <pc:sldMk cId="1696674682" sldId="271"/>
            <ac:spMk id="174" creationId="{25D21303-F465-1F2F-FE56-9BE0294810AE}"/>
          </ac:spMkLst>
        </pc:spChg>
        <pc:spChg chg="mod">
          <ac:chgData name=" " userId="bbb4a979-a1ca-4a1a-91a3-acbb0c7ea024" providerId="ADAL" clId="{ED000EB9-19F0-3649-BDB6-7E42885607C6}" dt="2022-06-24T08:55:41.095" v="5548" actId="465"/>
          <ac:spMkLst>
            <pc:docMk/>
            <pc:sldMk cId="1696674682" sldId="271"/>
            <ac:spMk id="177" creationId="{1EDB47A2-8D36-14D9-E0F4-B353C275ECAA}"/>
          </ac:spMkLst>
        </pc:spChg>
        <pc:spChg chg="mod">
          <ac:chgData name=" " userId="bbb4a979-a1ca-4a1a-91a3-acbb0c7ea024" providerId="ADAL" clId="{ED000EB9-19F0-3649-BDB6-7E42885607C6}" dt="2022-06-24T08:52:08.792" v="5440" actId="1038"/>
          <ac:spMkLst>
            <pc:docMk/>
            <pc:sldMk cId="1696674682" sldId="271"/>
            <ac:spMk id="180" creationId="{92F99670-CDFB-AFE9-7FEE-0942235B2828}"/>
          </ac:spMkLst>
        </pc:spChg>
        <pc:spChg chg="mod">
          <ac:chgData name=" " userId="bbb4a979-a1ca-4a1a-91a3-acbb0c7ea024" providerId="ADAL" clId="{ED000EB9-19F0-3649-BDB6-7E42885607C6}" dt="2022-06-24T08:51:29.802" v="5407" actId="1038"/>
          <ac:spMkLst>
            <pc:docMk/>
            <pc:sldMk cId="1696674682" sldId="271"/>
            <ac:spMk id="181" creationId="{D2969A85-F5B5-B7AA-7EDA-E3584A88E2C1}"/>
          </ac:spMkLst>
        </pc:spChg>
        <pc:spChg chg="mod">
          <ac:chgData name=" " userId="bbb4a979-a1ca-4a1a-91a3-acbb0c7ea024" providerId="ADAL" clId="{ED000EB9-19F0-3649-BDB6-7E42885607C6}" dt="2022-06-29T05:43:43.486" v="7462" actId="20577"/>
          <ac:spMkLst>
            <pc:docMk/>
            <pc:sldMk cId="1696674682" sldId="271"/>
            <ac:spMk id="182" creationId="{5D1885CC-408A-5194-63CC-45BC6D1E5F62}"/>
          </ac:spMkLst>
        </pc:spChg>
        <pc:spChg chg="mod">
          <ac:chgData name=" " userId="bbb4a979-a1ca-4a1a-91a3-acbb0c7ea024" providerId="ADAL" clId="{ED000EB9-19F0-3649-BDB6-7E42885607C6}" dt="2022-06-29T05:43:59.113" v="7481" actId="20577"/>
          <ac:spMkLst>
            <pc:docMk/>
            <pc:sldMk cId="1696674682" sldId="271"/>
            <ac:spMk id="183" creationId="{94264440-2672-AD53-CC09-2AC844838AB0}"/>
          </ac:spMkLst>
        </pc:spChg>
        <pc:grpChg chg="del">
          <ac:chgData name=" " userId="bbb4a979-a1ca-4a1a-91a3-acbb0c7ea024" providerId="ADAL" clId="{ED000EB9-19F0-3649-BDB6-7E42885607C6}" dt="2022-06-24T06:57:22.072" v="2961" actId="478"/>
          <ac:grpSpMkLst>
            <pc:docMk/>
            <pc:sldMk cId="1696674682" sldId="271"/>
            <ac:grpSpMk id="3" creationId="{B1971D59-A0BB-39FA-6447-5D71E8A81F3A}"/>
          </ac:grpSpMkLst>
        </pc:grpChg>
      </pc:sldChg>
      <pc:sldChg chg="add del">
        <pc:chgData name=" " userId="bbb4a979-a1ca-4a1a-91a3-acbb0c7ea024" providerId="ADAL" clId="{ED000EB9-19F0-3649-BDB6-7E42885607C6}" dt="2022-06-24T08:13:49.785" v="4582" actId="2696"/>
        <pc:sldMkLst>
          <pc:docMk/>
          <pc:sldMk cId="0" sldId="273"/>
        </pc:sldMkLst>
      </pc:sldChg>
      <pc:sldChg chg="add del">
        <pc:chgData name=" " userId="bbb4a979-a1ca-4a1a-91a3-acbb0c7ea024" providerId="ADAL" clId="{ED000EB9-19F0-3649-BDB6-7E42885607C6}" dt="2022-06-29T13:07:19.990" v="7732" actId="2696"/>
        <pc:sldMkLst>
          <pc:docMk/>
          <pc:sldMk cId="3220535485" sldId="275"/>
        </pc:sldMkLst>
      </pc:sldChg>
      <pc:sldChg chg="add del">
        <pc:chgData name=" " userId="bbb4a979-a1ca-4a1a-91a3-acbb0c7ea024" providerId="ADAL" clId="{ED000EB9-19F0-3649-BDB6-7E42885607C6}" dt="2022-06-29T13:07:19.990" v="7732" actId="2696"/>
        <pc:sldMkLst>
          <pc:docMk/>
          <pc:sldMk cId="2000806224" sldId="276"/>
        </pc:sldMkLst>
      </pc:sldChg>
      <pc:sldChg chg="add del">
        <pc:chgData name=" " userId="bbb4a979-a1ca-4a1a-91a3-acbb0c7ea024" providerId="ADAL" clId="{ED000EB9-19F0-3649-BDB6-7E42885607C6}" dt="2022-06-29T13:07:19.990" v="7732" actId="2696"/>
        <pc:sldMkLst>
          <pc:docMk/>
          <pc:sldMk cId="523476607" sldId="277"/>
        </pc:sldMkLst>
      </pc:sldChg>
      <pc:sldChg chg="addSp delSp modSp add del mod">
        <pc:chgData name=" " userId="bbb4a979-a1ca-4a1a-91a3-acbb0c7ea024" providerId="ADAL" clId="{ED000EB9-19F0-3649-BDB6-7E42885607C6}" dt="2022-06-24T08:46:14.481" v="5150" actId="2696"/>
        <pc:sldMkLst>
          <pc:docMk/>
          <pc:sldMk cId="0" sldId="279"/>
        </pc:sldMkLst>
        <pc:spChg chg="mod">
          <ac:chgData name=" " userId="bbb4a979-a1ca-4a1a-91a3-acbb0c7ea024" providerId="ADAL" clId="{ED000EB9-19F0-3649-BDB6-7E42885607C6}" dt="2022-06-24T08:26:13.137" v="4633" actId="20577"/>
          <ac:spMkLst>
            <pc:docMk/>
            <pc:sldMk cId="0" sldId="279"/>
            <ac:spMk id="824" creationId="{00000000-0000-0000-0000-000000000000}"/>
          </ac:spMkLst>
        </pc:spChg>
        <pc:spChg chg="mod">
          <ac:chgData name=" " userId="bbb4a979-a1ca-4a1a-91a3-acbb0c7ea024" providerId="ADAL" clId="{ED000EB9-19F0-3649-BDB6-7E42885607C6}" dt="2022-06-24T08:43:53.847" v="5043" actId="1076"/>
          <ac:spMkLst>
            <pc:docMk/>
            <pc:sldMk cId="0" sldId="279"/>
            <ac:spMk id="825" creationId="{00000000-0000-0000-0000-000000000000}"/>
          </ac:spMkLst>
        </pc:spChg>
        <pc:spChg chg="mod">
          <ac:chgData name=" " userId="bbb4a979-a1ca-4a1a-91a3-acbb0c7ea024" providerId="ADAL" clId="{ED000EB9-19F0-3649-BDB6-7E42885607C6}" dt="2022-06-24T08:26:18.128" v="4634" actId="20577"/>
          <ac:spMkLst>
            <pc:docMk/>
            <pc:sldMk cId="0" sldId="279"/>
            <ac:spMk id="827" creationId="{00000000-0000-0000-0000-000000000000}"/>
          </ac:spMkLst>
        </pc:spChg>
        <pc:picChg chg="add del mod">
          <ac:chgData name=" " userId="bbb4a979-a1ca-4a1a-91a3-acbb0c7ea024" providerId="ADAL" clId="{ED000EB9-19F0-3649-BDB6-7E42885607C6}" dt="2022-06-24T08:13:29.115" v="4578"/>
          <ac:picMkLst>
            <pc:docMk/>
            <pc:sldMk cId="0" sldId="279"/>
            <ac:picMk id="6" creationId="{F97FD130-4814-D65A-2939-BAC4C07DADF5}"/>
          </ac:picMkLst>
        </pc:picChg>
        <pc:picChg chg="add del mod">
          <ac:chgData name=" " userId="bbb4a979-a1ca-4a1a-91a3-acbb0c7ea024" providerId="ADAL" clId="{ED000EB9-19F0-3649-BDB6-7E42885607C6}" dt="2022-06-24T08:13:36.304" v="4580"/>
          <ac:picMkLst>
            <pc:docMk/>
            <pc:sldMk cId="0" sldId="279"/>
            <ac:picMk id="7" creationId="{A0402F15-6B5E-DD37-1C91-C33543114863}"/>
          </ac:picMkLst>
        </pc:picChg>
      </pc:sldChg>
      <pc:sldChg chg="addSp modSp add mod">
        <pc:chgData name=" " userId="bbb4a979-a1ca-4a1a-91a3-acbb0c7ea024" providerId="ADAL" clId="{ED000EB9-19F0-3649-BDB6-7E42885607C6}" dt="2022-06-24T09:01:10.384" v="5732" actId="20577"/>
        <pc:sldMkLst>
          <pc:docMk/>
          <pc:sldMk cId="0" sldId="280"/>
        </pc:sldMkLst>
        <pc:spChg chg="add mod">
          <ac:chgData name=" " userId="bbb4a979-a1ca-4a1a-91a3-acbb0c7ea024" providerId="ADAL" clId="{ED000EB9-19F0-3649-BDB6-7E42885607C6}" dt="2022-06-24T09:00:33.738" v="5633" actId="1076"/>
          <ac:spMkLst>
            <pc:docMk/>
            <pc:sldMk cId="0" sldId="280"/>
            <ac:spMk id="2" creationId="{DDAE5263-22B1-33F7-77E9-889F179A81AA}"/>
          </ac:spMkLst>
        </pc:spChg>
        <pc:spChg chg="add mod">
          <ac:chgData name=" " userId="bbb4a979-a1ca-4a1a-91a3-acbb0c7ea024" providerId="ADAL" clId="{ED000EB9-19F0-3649-BDB6-7E42885607C6}" dt="2022-06-24T08:59:33.419" v="5616" actId="14100"/>
          <ac:spMkLst>
            <pc:docMk/>
            <pc:sldMk cId="0" sldId="280"/>
            <ac:spMk id="59" creationId="{EAE8DDCC-05C4-1119-7F3F-F618D9DA0793}"/>
          </ac:spMkLst>
        </pc:spChg>
        <pc:spChg chg="add mod">
          <ac:chgData name=" " userId="bbb4a979-a1ca-4a1a-91a3-acbb0c7ea024" providerId="ADAL" clId="{ED000EB9-19F0-3649-BDB6-7E42885607C6}" dt="2022-06-24T08:59:59.993" v="5623" actId="1076"/>
          <ac:spMkLst>
            <pc:docMk/>
            <pc:sldMk cId="0" sldId="280"/>
            <ac:spMk id="60" creationId="{95B68A8D-7638-AF63-9580-3CC751549A11}"/>
          </ac:spMkLst>
        </pc:spChg>
        <pc:spChg chg="mod">
          <ac:chgData name=" " userId="bbb4a979-a1ca-4a1a-91a3-acbb0c7ea024" providerId="ADAL" clId="{ED000EB9-19F0-3649-BDB6-7E42885607C6}" dt="2022-06-24T09:00:27.194" v="5632" actId="1076"/>
          <ac:spMkLst>
            <pc:docMk/>
            <pc:sldMk cId="0" sldId="280"/>
            <ac:spMk id="834" creationId="{00000000-0000-0000-0000-000000000000}"/>
          </ac:spMkLst>
        </pc:spChg>
        <pc:spChg chg="mod">
          <ac:chgData name=" " userId="bbb4a979-a1ca-4a1a-91a3-acbb0c7ea024" providerId="ADAL" clId="{ED000EB9-19F0-3649-BDB6-7E42885607C6}" dt="2022-06-24T08:59:28.655" v="5615" actId="1076"/>
          <ac:spMkLst>
            <pc:docMk/>
            <pc:sldMk cId="0" sldId="280"/>
            <ac:spMk id="837" creationId="{00000000-0000-0000-0000-000000000000}"/>
          </ac:spMkLst>
        </pc:spChg>
        <pc:spChg chg="mod">
          <ac:chgData name=" " userId="bbb4a979-a1ca-4a1a-91a3-acbb0c7ea024" providerId="ADAL" clId="{ED000EB9-19F0-3649-BDB6-7E42885607C6}" dt="2022-06-24T08:58:43.291" v="5609" actId="1076"/>
          <ac:spMkLst>
            <pc:docMk/>
            <pc:sldMk cId="0" sldId="280"/>
            <ac:spMk id="858" creationId="{00000000-0000-0000-0000-000000000000}"/>
          </ac:spMkLst>
        </pc:spChg>
        <pc:spChg chg="mod">
          <ac:chgData name=" " userId="bbb4a979-a1ca-4a1a-91a3-acbb0c7ea024" providerId="ADAL" clId="{ED000EB9-19F0-3649-BDB6-7E42885607C6}" dt="2022-06-24T09:00:20.876" v="5630" actId="1076"/>
          <ac:spMkLst>
            <pc:docMk/>
            <pc:sldMk cId="0" sldId="280"/>
            <ac:spMk id="864" creationId="{00000000-0000-0000-0000-000000000000}"/>
          </ac:spMkLst>
        </pc:spChg>
        <pc:spChg chg="mod">
          <ac:chgData name=" " userId="bbb4a979-a1ca-4a1a-91a3-acbb0c7ea024" providerId="ADAL" clId="{ED000EB9-19F0-3649-BDB6-7E42885607C6}" dt="2022-06-24T09:01:10.384" v="5732" actId="20577"/>
          <ac:spMkLst>
            <pc:docMk/>
            <pc:sldMk cId="0" sldId="280"/>
            <ac:spMk id="887" creationId="{00000000-0000-0000-0000-000000000000}"/>
          </ac:spMkLst>
        </pc:spChg>
        <pc:grpChg chg="mod">
          <ac:chgData name=" " userId="bbb4a979-a1ca-4a1a-91a3-acbb0c7ea024" providerId="ADAL" clId="{ED000EB9-19F0-3649-BDB6-7E42885607C6}" dt="2022-06-24T08:59:55.210" v="5622" actId="1076"/>
          <ac:grpSpMkLst>
            <pc:docMk/>
            <pc:sldMk cId="0" sldId="280"/>
            <ac:grpSpMk id="879" creationId="{00000000-0000-0000-0000-000000000000}"/>
          </ac:grpSpMkLst>
        </pc:grpChg>
      </pc:sldChg>
      <pc:sldChg chg="addSp delSp modSp mod">
        <pc:chgData name=" " userId="bbb4a979-a1ca-4a1a-91a3-acbb0c7ea024" providerId="ADAL" clId="{ED000EB9-19F0-3649-BDB6-7E42885607C6}" dt="2022-06-29T13:06:21.120" v="7727" actId="14100"/>
        <pc:sldMkLst>
          <pc:docMk/>
          <pc:sldMk cId="1919944878" sldId="282"/>
        </pc:sldMkLst>
        <pc:spChg chg="add del">
          <ac:chgData name=" " userId="bbb4a979-a1ca-4a1a-91a3-acbb0c7ea024" providerId="ADAL" clId="{ED000EB9-19F0-3649-BDB6-7E42885607C6}" dt="2022-06-29T13:03:46.843" v="7705" actId="478"/>
          <ac:spMkLst>
            <pc:docMk/>
            <pc:sldMk cId="1919944878" sldId="282"/>
            <ac:spMk id="3" creationId="{A03EFC24-CFCD-32F2-6523-69524084938C}"/>
          </ac:spMkLst>
        </pc:spChg>
        <pc:spChg chg="mod">
          <ac:chgData name=" " userId="bbb4a979-a1ca-4a1a-91a3-acbb0c7ea024" providerId="ADAL" clId="{ED000EB9-19F0-3649-BDB6-7E42885607C6}" dt="2022-06-29T13:05:15.969" v="7721" actId="14100"/>
          <ac:spMkLst>
            <pc:docMk/>
            <pc:sldMk cId="1919944878" sldId="282"/>
            <ac:spMk id="8" creationId="{6C140E72-4585-49ED-B12E-1C5DBFDBC9A8}"/>
          </ac:spMkLst>
        </pc:spChg>
        <pc:spChg chg="mod">
          <ac:chgData name=" " userId="bbb4a979-a1ca-4a1a-91a3-acbb0c7ea024" providerId="ADAL" clId="{ED000EB9-19F0-3649-BDB6-7E42885607C6}" dt="2022-06-29T13:04:54.917" v="7718" actId="1076"/>
          <ac:spMkLst>
            <pc:docMk/>
            <pc:sldMk cId="1919944878" sldId="282"/>
            <ac:spMk id="9" creationId="{3A75AA74-832E-4B4D-BC16-8ABC991380EB}"/>
          </ac:spMkLst>
        </pc:spChg>
        <pc:spChg chg="mod">
          <ac:chgData name=" " userId="bbb4a979-a1ca-4a1a-91a3-acbb0c7ea024" providerId="ADAL" clId="{ED000EB9-19F0-3649-BDB6-7E42885607C6}" dt="2022-06-29T13:06:21.120" v="7727" actId="14100"/>
          <ac:spMkLst>
            <pc:docMk/>
            <pc:sldMk cId="1919944878" sldId="282"/>
            <ac:spMk id="10" creationId="{A21F6FC8-00CC-4435-B345-9801D91BE4E1}"/>
          </ac:spMkLst>
        </pc:spChg>
        <pc:spChg chg="mod">
          <ac:chgData name=" " userId="bbb4a979-a1ca-4a1a-91a3-acbb0c7ea024" providerId="ADAL" clId="{ED000EB9-19F0-3649-BDB6-7E42885607C6}" dt="2022-06-29T13:05:28.467" v="7723" actId="14100"/>
          <ac:spMkLst>
            <pc:docMk/>
            <pc:sldMk cId="1919944878" sldId="282"/>
            <ac:spMk id="14" creationId="{ABC2CFE4-C019-4635-8B5E-C60D537560CD}"/>
          </ac:spMkLst>
        </pc:spChg>
        <pc:spChg chg="mod">
          <ac:chgData name=" " userId="bbb4a979-a1ca-4a1a-91a3-acbb0c7ea024" providerId="ADAL" clId="{ED000EB9-19F0-3649-BDB6-7E42885607C6}" dt="2022-06-29T06:54:28.361" v="7580" actId="1035"/>
          <ac:spMkLst>
            <pc:docMk/>
            <pc:sldMk cId="1919944878" sldId="282"/>
            <ac:spMk id="45" creationId="{6B29250E-7374-4B4A-9B93-DBF4F926ED0A}"/>
          </ac:spMkLst>
        </pc:spChg>
        <pc:spChg chg="del">
          <ac:chgData name=" " userId="bbb4a979-a1ca-4a1a-91a3-acbb0c7ea024" providerId="ADAL" clId="{ED000EB9-19F0-3649-BDB6-7E42885607C6}" dt="2022-06-22T13:14:48.661" v="497" actId="478"/>
          <ac:spMkLst>
            <pc:docMk/>
            <pc:sldMk cId="1919944878" sldId="282"/>
            <ac:spMk id="46" creationId="{0B03F67C-A467-4CFB-BD53-CCA83814890D}"/>
          </ac:spMkLst>
        </pc:spChg>
        <pc:spChg chg="add mod">
          <ac:chgData name=" " userId="bbb4a979-a1ca-4a1a-91a3-acbb0c7ea024" providerId="ADAL" clId="{ED000EB9-19F0-3649-BDB6-7E42885607C6}" dt="2022-06-29T06:54:28.361" v="7580" actId="1035"/>
          <ac:spMkLst>
            <pc:docMk/>
            <pc:sldMk cId="1919944878" sldId="282"/>
            <ac:spMk id="46" creationId="{4E16DE8D-5AB3-B62E-8EEC-9923CB00F6E3}"/>
          </ac:spMkLst>
        </pc:spChg>
        <pc:spChg chg="add mod">
          <ac:chgData name=" " userId="bbb4a979-a1ca-4a1a-91a3-acbb0c7ea024" providerId="ADAL" clId="{ED000EB9-19F0-3649-BDB6-7E42885607C6}" dt="2022-06-29T06:54:28.361" v="7580" actId="1035"/>
          <ac:spMkLst>
            <pc:docMk/>
            <pc:sldMk cId="1919944878" sldId="282"/>
            <ac:spMk id="47" creationId="{5A1B217D-5E5B-57B5-78CC-4A46E84341BF}"/>
          </ac:spMkLst>
        </pc:spChg>
        <pc:spChg chg="add del mod">
          <ac:chgData name=" " userId="bbb4a979-a1ca-4a1a-91a3-acbb0c7ea024" providerId="ADAL" clId="{ED000EB9-19F0-3649-BDB6-7E42885607C6}" dt="2022-06-28T06:04:22.914" v="6854" actId="478"/>
          <ac:spMkLst>
            <pc:docMk/>
            <pc:sldMk cId="1919944878" sldId="282"/>
            <ac:spMk id="48" creationId="{195057DE-2DDD-8337-CE89-1AD195A2475C}"/>
          </ac:spMkLst>
        </pc:spChg>
        <pc:spChg chg="add del mod">
          <ac:chgData name=" " userId="bbb4a979-a1ca-4a1a-91a3-acbb0c7ea024" providerId="ADAL" clId="{ED000EB9-19F0-3649-BDB6-7E42885607C6}" dt="2022-06-29T13:03:49.158" v="7707" actId="478"/>
          <ac:spMkLst>
            <pc:docMk/>
            <pc:sldMk cId="1919944878" sldId="282"/>
            <ac:spMk id="48" creationId="{A5FEB0FE-1427-37E3-F9FC-2AFF202A8B8F}"/>
          </ac:spMkLst>
        </pc:spChg>
        <pc:spChg chg="add mod">
          <ac:chgData name=" " userId="bbb4a979-a1ca-4a1a-91a3-acbb0c7ea024" providerId="ADAL" clId="{ED000EB9-19F0-3649-BDB6-7E42885607C6}" dt="2022-06-29T06:54:28.361" v="7580" actId="1035"/>
          <ac:spMkLst>
            <pc:docMk/>
            <pc:sldMk cId="1919944878" sldId="282"/>
            <ac:spMk id="49" creationId="{0079D9BC-C168-18D0-3FDE-A596BCE82AA6}"/>
          </ac:spMkLst>
        </pc:spChg>
        <pc:spChg chg="add mod">
          <ac:chgData name=" " userId="bbb4a979-a1ca-4a1a-91a3-acbb0c7ea024" providerId="ADAL" clId="{ED000EB9-19F0-3649-BDB6-7E42885607C6}" dt="2022-06-29T06:54:28.361" v="7580" actId="1035"/>
          <ac:spMkLst>
            <pc:docMk/>
            <pc:sldMk cId="1919944878" sldId="282"/>
            <ac:spMk id="50" creationId="{B6F2C754-7FB7-7B74-CE28-A3827625FF7D}"/>
          </ac:spMkLst>
        </pc:spChg>
        <pc:spChg chg="add del mod">
          <ac:chgData name=" " userId="bbb4a979-a1ca-4a1a-91a3-acbb0c7ea024" providerId="ADAL" clId="{ED000EB9-19F0-3649-BDB6-7E42885607C6}" dt="2022-06-29T13:03:47.915" v="7706" actId="478"/>
          <ac:spMkLst>
            <pc:docMk/>
            <pc:sldMk cId="1919944878" sldId="282"/>
            <ac:spMk id="51" creationId="{00C15A2E-F96D-4801-C889-A5558BF35B7A}"/>
          </ac:spMkLst>
        </pc:spChg>
        <pc:spChg chg="add mod">
          <ac:chgData name=" " userId="bbb4a979-a1ca-4a1a-91a3-acbb0c7ea024" providerId="ADAL" clId="{ED000EB9-19F0-3649-BDB6-7E42885607C6}" dt="2022-06-29T06:58:11.959" v="7601" actId="207"/>
          <ac:spMkLst>
            <pc:docMk/>
            <pc:sldMk cId="1919944878" sldId="282"/>
            <ac:spMk id="52" creationId="{02F785DB-DE27-0885-9A70-A938E1DCDBCC}"/>
          </ac:spMkLst>
        </pc:spChg>
        <pc:spChg chg="add del mod">
          <ac:chgData name=" " userId="bbb4a979-a1ca-4a1a-91a3-acbb0c7ea024" providerId="ADAL" clId="{ED000EB9-19F0-3649-BDB6-7E42885607C6}" dt="2022-06-29T13:03:50.059" v="7708" actId="478"/>
          <ac:spMkLst>
            <pc:docMk/>
            <pc:sldMk cId="1919944878" sldId="282"/>
            <ac:spMk id="53" creationId="{BCF9F713-D7C6-A33A-490A-CD72E925CB1B}"/>
          </ac:spMkLst>
        </pc:spChg>
        <pc:spChg chg="add mod">
          <ac:chgData name=" " userId="bbb4a979-a1ca-4a1a-91a3-acbb0c7ea024" providerId="ADAL" clId="{ED000EB9-19F0-3649-BDB6-7E42885607C6}" dt="2022-06-29T06:58:18.595" v="7602" actId="207"/>
          <ac:spMkLst>
            <pc:docMk/>
            <pc:sldMk cId="1919944878" sldId="282"/>
            <ac:spMk id="54" creationId="{808A2520-F57E-ADA4-6EFD-02E34D5A16D6}"/>
          </ac:spMkLst>
        </pc:spChg>
        <pc:spChg chg="add del mod">
          <ac:chgData name=" " userId="bbb4a979-a1ca-4a1a-91a3-acbb0c7ea024" providerId="ADAL" clId="{ED000EB9-19F0-3649-BDB6-7E42885607C6}" dt="2022-06-29T13:03:51.120" v="7709" actId="478"/>
          <ac:spMkLst>
            <pc:docMk/>
            <pc:sldMk cId="1919944878" sldId="282"/>
            <ac:spMk id="55" creationId="{6A879107-329E-F10D-9F49-CBC0B63D1E65}"/>
          </ac:spMkLst>
        </pc:spChg>
        <pc:spChg chg="add del mod">
          <ac:chgData name=" " userId="bbb4a979-a1ca-4a1a-91a3-acbb0c7ea024" providerId="ADAL" clId="{ED000EB9-19F0-3649-BDB6-7E42885607C6}" dt="2022-06-29T13:03:52.084" v="7710" actId="478"/>
          <ac:spMkLst>
            <pc:docMk/>
            <pc:sldMk cId="1919944878" sldId="282"/>
            <ac:spMk id="56" creationId="{07FAADBE-C9CF-63BB-6D71-8D572DF54F8C}"/>
          </ac:spMkLst>
        </pc:spChg>
        <pc:spChg chg="add mod">
          <ac:chgData name=" " userId="bbb4a979-a1ca-4a1a-91a3-acbb0c7ea024" providerId="ADAL" clId="{ED000EB9-19F0-3649-BDB6-7E42885607C6}" dt="2022-06-29T07:01:26.803" v="7616" actId="1076"/>
          <ac:spMkLst>
            <pc:docMk/>
            <pc:sldMk cId="1919944878" sldId="282"/>
            <ac:spMk id="57" creationId="{C306B661-2D2F-190C-5207-EBC39A98B225}"/>
          </ac:spMkLst>
        </pc:spChg>
        <pc:spChg chg="mod">
          <ac:chgData name=" " userId="bbb4a979-a1ca-4a1a-91a3-acbb0c7ea024" providerId="ADAL" clId="{ED000EB9-19F0-3649-BDB6-7E42885607C6}" dt="2022-06-29T13:05:34.341" v="7724" actId="14100"/>
          <ac:spMkLst>
            <pc:docMk/>
            <pc:sldMk cId="1919944878" sldId="282"/>
            <ac:spMk id="58" creationId="{CD7BE07D-1E7B-4B98-883F-BCA2793F07C4}"/>
          </ac:spMkLst>
        </pc:spChg>
        <pc:spChg chg="mod">
          <ac:chgData name=" " userId="bbb4a979-a1ca-4a1a-91a3-acbb0c7ea024" providerId="ADAL" clId="{ED000EB9-19F0-3649-BDB6-7E42885607C6}" dt="2022-06-29T13:04:14.022" v="7712" actId="14100"/>
          <ac:spMkLst>
            <pc:docMk/>
            <pc:sldMk cId="1919944878" sldId="282"/>
            <ac:spMk id="61" creationId="{2833B0DE-7463-47F0-9DD1-0787446E4218}"/>
          </ac:spMkLst>
        </pc:spChg>
        <pc:spChg chg="add mod">
          <ac:chgData name=" " userId="bbb4a979-a1ca-4a1a-91a3-acbb0c7ea024" providerId="ADAL" clId="{ED000EB9-19F0-3649-BDB6-7E42885607C6}" dt="2022-06-29T13:05:20.935" v="7722" actId="14100"/>
          <ac:spMkLst>
            <pc:docMk/>
            <pc:sldMk cId="1919944878" sldId="282"/>
            <ac:spMk id="71" creationId="{AEDDC37F-5B79-6ECE-AA49-9CE9DF4004CB}"/>
          </ac:spMkLst>
        </pc:spChg>
        <pc:spChg chg="mod">
          <ac:chgData name=" " userId="bbb4a979-a1ca-4a1a-91a3-acbb0c7ea024" providerId="ADAL" clId="{ED000EB9-19F0-3649-BDB6-7E42885607C6}" dt="2022-06-29T06:54:28.361" v="7580" actId="1035"/>
          <ac:spMkLst>
            <pc:docMk/>
            <pc:sldMk cId="1919944878" sldId="282"/>
            <ac:spMk id="93" creationId="{CCFDEEE1-C69B-9E47-B6EC-405BB946D30C}"/>
          </ac:spMkLst>
        </pc:spChg>
        <pc:spChg chg="mod">
          <ac:chgData name=" " userId="bbb4a979-a1ca-4a1a-91a3-acbb0c7ea024" providerId="ADAL" clId="{ED000EB9-19F0-3649-BDB6-7E42885607C6}" dt="2022-06-29T06:54:28.361" v="7580" actId="1035"/>
          <ac:spMkLst>
            <pc:docMk/>
            <pc:sldMk cId="1919944878" sldId="282"/>
            <ac:spMk id="94" creationId="{89FCF33E-6764-6442-AA86-5B4DDE3976EB}"/>
          </ac:spMkLst>
        </pc:spChg>
        <pc:spChg chg="mod">
          <ac:chgData name=" " userId="bbb4a979-a1ca-4a1a-91a3-acbb0c7ea024" providerId="ADAL" clId="{ED000EB9-19F0-3649-BDB6-7E42885607C6}" dt="2022-06-29T06:54:28.361" v="7580" actId="1035"/>
          <ac:spMkLst>
            <pc:docMk/>
            <pc:sldMk cId="1919944878" sldId="282"/>
            <ac:spMk id="95" creationId="{ECF17C2C-8C98-FC46-9F77-985C9F95A589}"/>
          </ac:spMkLst>
        </pc:spChg>
        <pc:spChg chg="mod">
          <ac:chgData name=" " userId="bbb4a979-a1ca-4a1a-91a3-acbb0c7ea024" providerId="ADAL" clId="{ED000EB9-19F0-3649-BDB6-7E42885607C6}" dt="2022-06-29T06:54:28.361" v="7580" actId="1035"/>
          <ac:spMkLst>
            <pc:docMk/>
            <pc:sldMk cId="1919944878" sldId="282"/>
            <ac:spMk id="96" creationId="{F901A941-AA93-744C-84A9-6AC755BF07F3}"/>
          </ac:spMkLst>
        </pc:spChg>
        <pc:spChg chg="mod">
          <ac:chgData name=" " userId="bbb4a979-a1ca-4a1a-91a3-acbb0c7ea024" providerId="ADAL" clId="{ED000EB9-19F0-3649-BDB6-7E42885607C6}" dt="2022-06-29T06:54:28.361" v="7580" actId="1035"/>
          <ac:spMkLst>
            <pc:docMk/>
            <pc:sldMk cId="1919944878" sldId="282"/>
            <ac:spMk id="97" creationId="{BD7B34C2-99EB-8F47-9143-732433CFE00E}"/>
          </ac:spMkLst>
        </pc:spChg>
        <pc:spChg chg="mod">
          <ac:chgData name=" " userId="bbb4a979-a1ca-4a1a-91a3-acbb0c7ea024" providerId="ADAL" clId="{ED000EB9-19F0-3649-BDB6-7E42885607C6}" dt="2022-06-29T06:54:28.361" v="7580" actId="1035"/>
          <ac:spMkLst>
            <pc:docMk/>
            <pc:sldMk cId="1919944878" sldId="282"/>
            <ac:spMk id="98" creationId="{A935B843-24A5-D34E-BDDD-C07A1BB973A4}"/>
          </ac:spMkLst>
        </pc:spChg>
        <pc:spChg chg="mod">
          <ac:chgData name=" " userId="bbb4a979-a1ca-4a1a-91a3-acbb0c7ea024" providerId="ADAL" clId="{ED000EB9-19F0-3649-BDB6-7E42885607C6}" dt="2022-06-29T06:54:28.361" v="7580" actId="1035"/>
          <ac:spMkLst>
            <pc:docMk/>
            <pc:sldMk cId="1919944878" sldId="282"/>
            <ac:spMk id="103" creationId="{6E7651D9-6AD5-DF49-8263-A59CE9F859A4}"/>
          </ac:spMkLst>
        </pc:spChg>
        <pc:spChg chg="mod">
          <ac:chgData name=" " userId="bbb4a979-a1ca-4a1a-91a3-acbb0c7ea024" providerId="ADAL" clId="{ED000EB9-19F0-3649-BDB6-7E42885607C6}" dt="2022-06-29T06:54:28.361" v="7580" actId="1035"/>
          <ac:spMkLst>
            <pc:docMk/>
            <pc:sldMk cId="1919944878" sldId="282"/>
            <ac:spMk id="105" creationId="{35EB392C-A22F-2346-B145-95B8669CD0A5}"/>
          </ac:spMkLst>
        </pc:spChg>
        <pc:spChg chg="mod">
          <ac:chgData name=" " userId="bbb4a979-a1ca-4a1a-91a3-acbb0c7ea024" providerId="ADAL" clId="{ED000EB9-19F0-3649-BDB6-7E42885607C6}" dt="2022-06-29T06:54:28.361" v="7580" actId="1035"/>
          <ac:spMkLst>
            <pc:docMk/>
            <pc:sldMk cId="1919944878" sldId="282"/>
            <ac:spMk id="109" creationId="{ED587BA8-9511-7D47-A482-03BAD24C4E9C}"/>
          </ac:spMkLst>
        </pc:spChg>
        <pc:spChg chg="mod">
          <ac:chgData name=" " userId="bbb4a979-a1ca-4a1a-91a3-acbb0c7ea024" providerId="ADAL" clId="{ED000EB9-19F0-3649-BDB6-7E42885607C6}" dt="2022-06-29T06:54:28.361" v="7580" actId="1035"/>
          <ac:spMkLst>
            <pc:docMk/>
            <pc:sldMk cId="1919944878" sldId="282"/>
            <ac:spMk id="110" creationId="{DF077616-0E57-3447-B116-9D322737FF1E}"/>
          </ac:spMkLst>
        </pc:spChg>
        <pc:spChg chg="mod">
          <ac:chgData name=" " userId="bbb4a979-a1ca-4a1a-91a3-acbb0c7ea024" providerId="ADAL" clId="{ED000EB9-19F0-3649-BDB6-7E42885607C6}" dt="2022-06-29T06:54:28.361" v="7580" actId="1035"/>
          <ac:spMkLst>
            <pc:docMk/>
            <pc:sldMk cId="1919944878" sldId="282"/>
            <ac:spMk id="114" creationId="{76A61E3C-B859-CA42-9E7C-22E7E30F7299}"/>
          </ac:spMkLst>
        </pc:spChg>
        <pc:spChg chg="mod">
          <ac:chgData name=" " userId="bbb4a979-a1ca-4a1a-91a3-acbb0c7ea024" providerId="ADAL" clId="{ED000EB9-19F0-3649-BDB6-7E42885607C6}" dt="2022-06-29T06:54:28.361" v="7580" actId="1035"/>
          <ac:spMkLst>
            <pc:docMk/>
            <pc:sldMk cId="1919944878" sldId="282"/>
            <ac:spMk id="115" creationId="{0190708E-455C-E04C-A5ED-E66117616DBB}"/>
          </ac:spMkLst>
        </pc:spChg>
        <pc:spChg chg="mod">
          <ac:chgData name=" " userId="bbb4a979-a1ca-4a1a-91a3-acbb0c7ea024" providerId="ADAL" clId="{ED000EB9-19F0-3649-BDB6-7E42885607C6}" dt="2022-06-29T06:54:28.361" v="7580" actId="1035"/>
          <ac:spMkLst>
            <pc:docMk/>
            <pc:sldMk cId="1919944878" sldId="282"/>
            <ac:spMk id="116" creationId="{85DA8D3B-A28A-0944-85BF-A4EC714CB1C4}"/>
          </ac:spMkLst>
        </pc:spChg>
        <pc:spChg chg="mod">
          <ac:chgData name=" " userId="bbb4a979-a1ca-4a1a-91a3-acbb0c7ea024" providerId="ADAL" clId="{ED000EB9-19F0-3649-BDB6-7E42885607C6}" dt="2022-06-29T06:54:28.361" v="7580" actId="1035"/>
          <ac:spMkLst>
            <pc:docMk/>
            <pc:sldMk cId="1919944878" sldId="282"/>
            <ac:spMk id="117" creationId="{A0F046E3-4B25-7E43-B059-38FD7598120B}"/>
          </ac:spMkLst>
        </pc:spChg>
        <pc:spChg chg="add del mod">
          <ac:chgData name=" " userId="bbb4a979-a1ca-4a1a-91a3-acbb0c7ea024" providerId="ADAL" clId="{ED000EB9-19F0-3649-BDB6-7E42885607C6}" dt="2022-06-29T06:54:28.361" v="7580" actId="1035"/>
          <ac:spMkLst>
            <pc:docMk/>
            <pc:sldMk cId="1919944878" sldId="282"/>
            <ac:spMk id="118" creationId="{8FEA689A-14B1-D444-8ABF-2539F03B6D9E}"/>
          </ac:spMkLst>
        </pc:spChg>
        <pc:spChg chg="add del mod">
          <ac:chgData name=" " userId="bbb4a979-a1ca-4a1a-91a3-acbb0c7ea024" providerId="ADAL" clId="{ED000EB9-19F0-3649-BDB6-7E42885607C6}" dt="2022-06-24T06:51:42.707" v="2870" actId="478"/>
          <ac:spMkLst>
            <pc:docMk/>
            <pc:sldMk cId="1919944878" sldId="282"/>
            <ac:spMk id="119" creationId="{1C936584-244C-EA4A-B5FC-D2D8018941F0}"/>
          </ac:spMkLst>
        </pc:spChg>
        <pc:spChg chg="mod">
          <ac:chgData name=" " userId="bbb4a979-a1ca-4a1a-91a3-acbb0c7ea024" providerId="ADAL" clId="{ED000EB9-19F0-3649-BDB6-7E42885607C6}" dt="2022-06-29T06:11:14.852" v="7526" actId="313"/>
          <ac:spMkLst>
            <pc:docMk/>
            <pc:sldMk cId="1919944878" sldId="282"/>
            <ac:spMk id="122" creationId="{260C82F0-79AF-3244-B45A-998A65467891}"/>
          </ac:spMkLst>
        </pc:spChg>
        <pc:spChg chg="del mod">
          <ac:chgData name=" " userId="bbb4a979-a1ca-4a1a-91a3-acbb0c7ea024" providerId="ADAL" clId="{ED000EB9-19F0-3649-BDB6-7E42885607C6}" dt="2022-06-24T06:51:45.317" v="2871" actId="478"/>
          <ac:spMkLst>
            <pc:docMk/>
            <pc:sldMk cId="1919944878" sldId="282"/>
            <ac:spMk id="126" creationId="{7D67B892-EA06-C749-8BC4-4CD084A044DB}"/>
          </ac:spMkLst>
        </pc:spChg>
        <pc:spChg chg="mod">
          <ac:chgData name=" " userId="bbb4a979-a1ca-4a1a-91a3-acbb0c7ea024" providerId="ADAL" clId="{ED000EB9-19F0-3649-BDB6-7E42885607C6}" dt="2022-06-29T06:54:28.361" v="7580" actId="1035"/>
          <ac:spMkLst>
            <pc:docMk/>
            <pc:sldMk cId="1919944878" sldId="282"/>
            <ac:spMk id="127" creationId="{21BE1DBB-8598-8F45-AEF3-612A31E9A7EC}"/>
          </ac:spMkLst>
        </pc:spChg>
        <pc:spChg chg="mod">
          <ac:chgData name=" " userId="bbb4a979-a1ca-4a1a-91a3-acbb0c7ea024" providerId="ADAL" clId="{ED000EB9-19F0-3649-BDB6-7E42885607C6}" dt="2022-06-29T06:54:28.361" v="7580" actId="1035"/>
          <ac:spMkLst>
            <pc:docMk/>
            <pc:sldMk cId="1919944878" sldId="282"/>
            <ac:spMk id="128" creationId="{F1EFEE45-926C-4D41-A2B5-78059DEB5EA6}"/>
          </ac:spMkLst>
        </pc:spChg>
        <pc:spChg chg="mod">
          <ac:chgData name=" " userId="bbb4a979-a1ca-4a1a-91a3-acbb0c7ea024" providerId="ADAL" clId="{ED000EB9-19F0-3649-BDB6-7E42885607C6}" dt="2022-06-29T06:54:28.361" v="7580" actId="1035"/>
          <ac:spMkLst>
            <pc:docMk/>
            <pc:sldMk cId="1919944878" sldId="282"/>
            <ac:spMk id="129" creationId="{0EA53F17-602B-4D41-B019-88DEDE0AFF05}"/>
          </ac:spMkLst>
        </pc:spChg>
        <pc:spChg chg="mod">
          <ac:chgData name=" " userId="bbb4a979-a1ca-4a1a-91a3-acbb0c7ea024" providerId="ADAL" clId="{ED000EB9-19F0-3649-BDB6-7E42885607C6}" dt="2022-06-29T06:54:28.361" v="7580" actId="1035"/>
          <ac:spMkLst>
            <pc:docMk/>
            <pc:sldMk cId="1919944878" sldId="282"/>
            <ac:spMk id="130" creationId="{A5901AEC-A68A-F04D-81E1-41A4C12C778B}"/>
          </ac:spMkLst>
        </pc:spChg>
        <pc:spChg chg="mod">
          <ac:chgData name=" " userId="bbb4a979-a1ca-4a1a-91a3-acbb0c7ea024" providerId="ADAL" clId="{ED000EB9-19F0-3649-BDB6-7E42885607C6}" dt="2022-06-29T06:54:28.361" v="7580" actId="1035"/>
          <ac:spMkLst>
            <pc:docMk/>
            <pc:sldMk cId="1919944878" sldId="282"/>
            <ac:spMk id="131" creationId="{5F69AE79-1068-9745-BB05-3398265D35AE}"/>
          </ac:spMkLst>
        </pc:spChg>
        <pc:spChg chg="mod">
          <ac:chgData name=" " userId="bbb4a979-a1ca-4a1a-91a3-acbb0c7ea024" providerId="ADAL" clId="{ED000EB9-19F0-3649-BDB6-7E42885607C6}" dt="2022-06-29T06:54:28.361" v="7580" actId="1035"/>
          <ac:spMkLst>
            <pc:docMk/>
            <pc:sldMk cId="1919944878" sldId="282"/>
            <ac:spMk id="132" creationId="{E2B3AEF8-73E8-6648-AAF5-802E6D33BA4C}"/>
          </ac:spMkLst>
        </pc:spChg>
        <pc:grpChg chg="mod">
          <ac:chgData name=" " userId="bbb4a979-a1ca-4a1a-91a3-acbb0c7ea024" providerId="ADAL" clId="{ED000EB9-19F0-3649-BDB6-7E42885607C6}" dt="2022-06-29T06:54:28.361" v="7580" actId="1035"/>
          <ac:grpSpMkLst>
            <pc:docMk/>
            <pc:sldMk cId="1919944878" sldId="282"/>
            <ac:grpSpMk id="99" creationId="{31BAE48C-9DE7-4444-B82D-5A8D3AB099D7}"/>
          </ac:grpSpMkLst>
        </pc:grpChg>
        <pc:grpChg chg="mod">
          <ac:chgData name=" " userId="bbb4a979-a1ca-4a1a-91a3-acbb0c7ea024" providerId="ADAL" clId="{ED000EB9-19F0-3649-BDB6-7E42885607C6}" dt="2022-06-29T06:54:28.361" v="7580" actId="1035"/>
          <ac:grpSpMkLst>
            <pc:docMk/>
            <pc:sldMk cId="1919944878" sldId="282"/>
            <ac:grpSpMk id="106" creationId="{66962CC3-AFBB-524C-88EE-161CAB10B7EC}"/>
          </ac:grpSpMkLst>
        </pc:grpChg>
        <pc:grpChg chg="mod">
          <ac:chgData name=" " userId="bbb4a979-a1ca-4a1a-91a3-acbb0c7ea024" providerId="ADAL" clId="{ED000EB9-19F0-3649-BDB6-7E42885607C6}" dt="2022-06-29T06:54:28.361" v="7580" actId="1035"/>
          <ac:grpSpMkLst>
            <pc:docMk/>
            <pc:sldMk cId="1919944878" sldId="282"/>
            <ac:grpSpMk id="111" creationId="{3470124B-828C-6348-98F2-9062D51F1947}"/>
          </ac:grpSpMkLst>
        </pc:grpChg>
        <pc:grpChg chg="mod">
          <ac:chgData name=" " userId="bbb4a979-a1ca-4a1a-91a3-acbb0c7ea024" providerId="ADAL" clId="{ED000EB9-19F0-3649-BDB6-7E42885607C6}" dt="2022-06-29T06:54:28.361" v="7580" actId="1035"/>
          <ac:grpSpMkLst>
            <pc:docMk/>
            <pc:sldMk cId="1919944878" sldId="282"/>
            <ac:grpSpMk id="120" creationId="{9EE936B6-C061-F047-B9C9-90545192BF66}"/>
          </ac:grpSpMkLst>
        </pc:grpChg>
        <pc:grpChg chg="mod">
          <ac:chgData name=" " userId="bbb4a979-a1ca-4a1a-91a3-acbb0c7ea024" providerId="ADAL" clId="{ED000EB9-19F0-3649-BDB6-7E42885607C6}" dt="2022-06-29T06:54:28.361" v="7580" actId="1035"/>
          <ac:grpSpMkLst>
            <pc:docMk/>
            <pc:sldMk cId="1919944878" sldId="282"/>
            <ac:grpSpMk id="123" creationId="{F95CC5A7-C55F-6D41-85F4-AF48796BE904}"/>
          </ac:grpSpMkLst>
        </pc:grpChg>
        <pc:picChg chg="mod">
          <ac:chgData name=" " userId="bbb4a979-a1ca-4a1a-91a3-acbb0c7ea024" providerId="ADAL" clId="{ED000EB9-19F0-3649-BDB6-7E42885607C6}" dt="2022-06-29T06:54:28.361" v="7580" actId="1035"/>
          <ac:picMkLst>
            <pc:docMk/>
            <pc:sldMk cId="1919944878" sldId="282"/>
            <ac:picMk id="102" creationId="{B4A2B3A6-2B8C-0B4D-B428-7507B1C893B5}"/>
          </ac:picMkLst>
        </pc:picChg>
        <pc:cxnChg chg="mod">
          <ac:chgData name=" " userId="bbb4a979-a1ca-4a1a-91a3-acbb0c7ea024" providerId="ADAL" clId="{ED000EB9-19F0-3649-BDB6-7E42885607C6}" dt="2022-06-29T13:06:03.325" v="7726" actId="14100"/>
          <ac:cxnSpMkLst>
            <pc:docMk/>
            <pc:sldMk cId="1919944878" sldId="282"/>
            <ac:cxnSpMk id="44" creationId="{C625D7E2-B322-0245-9649-E32D3A0DEF5E}"/>
          </ac:cxnSpMkLst>
        </pc:cxnChg>
        <pc:cxnChg chg="mod">
          <ac:chgData name=" " userId="bbb4a979-a1ca-4a1a-91a3-acbb0c7ea024" providerId="ADAL" clId="{ED000EB9-19F0-3649-BDB6-7E42885607C6}" dt="2022-06-29T06:54:28.361" v="7580" actId="1035"/>
          <ac:cxnSpMkLst>
            <pc:docMk/>
            <pc:sldMk cId="1919944878" sldId="282"/>
            <ac:cxnSpMk id="104" creationId="{BFA7C102-5F43-D241-9CE4-7C7D29756381}"/>
          </ac:cxnSpMkLst>
        </pc:cxnChg>
      </pc:sldChg>
      <pc:sldChg chg="modSp mod">
        <pc:chgData name=" " userId="bbb4a979-a1ca-4a1a-91a3-acbb0c7ea024" providerId="ADAL" clId="{ED000EB9-19F0-3649-BDB6-7E42885607C6}" dt="2022-06-29T12:58:36.214" v="7621" actId="20577"/>
        <pc:sldMkLst>
          <pc:docMk/>
          <pc:sldMk cId="2135485804" sldId="312"/>
        </pc:sldMkLst>
        <pc:spChg chg="mod">
          <ac:chgData name=" " userId="bbb4a979-a1ca-4a1a-91a3-acbb0c7ea024" providerId="ADAL" clId="{ED000EB9-19F0-3649-BDB6-7E42885607C6}" dt="2022-06-27T06:26:24.956" v="5865" actId="255"/>
          <ac:spMkLst>
            <pc:docMk/>
            <pc:sldMk cId="2135485804" sldId="312"/>
            <ac:spMk id="3" creationId="{81C89009-CF78-C037-E2D8-2A133F361B1B}"/>
          </ac:spMkLst>
        </pc:spChg>
        <pc:spChg chg="mod">
          <ac:chgData name=" " userId="bbb4a979-a1ca-4a1a-91a3-acbb0c7ea024" providerId="ADAL" clId="{ED000EB9-19F0-3649-BDB6-7E42885607C6}" dt="2022-06-28T06:02:52.203" v="6849" actId="20577"/>
          <ac:spMkLst>
            <pc:docMk/>
            <pc:sldMk cId="2135485804" sldId="312"/>
            <ac:spMk id="19" creationId="{DB9CA1C7-513A-65C0-3D45-5604DCE247BB}"/>
          </ac:spMkLst>
        </pc:spChg>
        <pc:spChg chg="mod">
          <ac:chgData name=" " userId="bbb4a979-a1ca-4a1a-91a3-acbb0c7ea024" providerId="ADAL" clId="{ED000EB9-19F0-3649-BDB6-7E42885607C6}" dt="2022-06-29T12:58:36.214" v="7621" actId="20577"/>
          <ac:spMkLst>
            <pc:docMk/>
            <pc:sldMk cId="2135485804" sldId="312"/>
            <ac:spMk id="139" creationId="{00000000-0000-0000-0000-000000000000}"/>
          </ac:spMkLst>
        </pc:spChg>
        <pc:picChg chg="mod">
          <ac:chgData name=" " userId="bbb4a979-a1ca-4a1a-91a3-acbb0c7ea024" providerId="ADAL" clId="{ED000EB9-19F0-3649-BDB6-7E42885607C6}" dt="2022-06-24T07:02:40.195" v="2983" actId="1076"/>
          <ac:picMkLst>
            <pc:docMk/>
            <pc:sldMk cId="2135485804" sldId="312"/>
            <ac:picMk id="4" creationId="{43AF1311-8AA4-CC01-102F-5144EEE96ED8}"/>
          </ac:picMkLst>
        </pc:picChg>
      </pc:sldChg>
      <pc:sldChg chg="modSp mod delCm modCm">
        <pc:chgData name=" " userId="bbb4a979-a1ca-4a1a-91a3-acbb0c7ea024" providerId="ADAL" clId="{ED000EB9-19F0-3649-BDB6-7E42885607C6}" dt="2022-06-27T06:26:56.997" v="5867"/>
        <pc:sldMkLst>
          <pc:docMk/>
          <pc:sldMk cId="2792697188" sldId="313"/>
        </pc:sldMkLst>
        <pc:spChg chg="mod">
          <ac:chgData name=" " userId="bbb4a979-a1ca-4a1a-91a3-acbb0c7ea024" providerId="ADAL" clId="{ED000EB9-19F0-3649-BDB6-7E42885607C6}" dt="2022-06-24T07:20:55.922" v="4329" actId="255"/>
          <ac:spMkLst>
            <pc:docMk/>
            <pc:sldMk cId="2792697188" sldId="313"/>
            <ac:spMk id="6" creationId="{B955D105-ADAD-BF5B-7F81-2DF2E50F26A3}"/>
          </ac:spMkLst>
        </pc:spChg>
      </pc:sldChg>
      <pc:sldChg chg="addSp delSp modSp mod delCm modCm">
        <pc:chgData name=" " userId="bbb4a979-a1ca-4a1a-91a3-acbb0c7ea024" providerId="ADAL" clId="{ED000EB9-19F0-3649-BDB6-7E42885607C6}" dt="2022-06-29T13:01:55.330" v="7632" actId="20577"/>
        <pc:sldMkLst>
          <pc:docMk/>
          <pc:sldMk cId="1808707096" sldId="314"/>
        </pc:sldMkLst>
        <pc:spChg chg="add del mod">
          <ac:chgData name=" " userId="bbb4a979-a1ca-4a1a-91a3-acbb0c7ea024" providerId="ADAL" clId="{ED000EB9-19F0-3649-BDB6-7E42885607C6}" dt="2022-06-29T13:01:30.874" v="7627"/>
          <ac:spMkLst>
            <pc:docMk/>
            <pc:sldMk cId="1808707096" sldId="314"/>
            <ac:spMk id="5" creationId="{242E9CD6-DF79-68C7-D042-454A0BFBBDB9}"/>
          </ac:spMkLst>
        </pc:spChg>
        <pc:spChg chg="add del mod">
          <ac:chgData name=" " userId="bbb4a979-a1ca-4a1a-91a3-acbb0c7ea024" providerId="ADAL" clId="{ED000EB9-19F0-3649-BDB6-7E42885607C6}" dt="2022-06-29T13:01:30.874" v="7627"/>
          <ac:spMkLst>
            <pc:docMk/>
            <pc:sldMk cId="1808707096" sldId="314"/>
            <ac:spMk id="6" creationId="{78BCB92B-DA5C-1246-A441-B644627CF89C}"/>
          </ac:spMkLst>
        </pc:spChg>
        <pc:spChg chg="add del mod">
          <ac:chgData name=" " userId="bbb4a979-a1ca-4a1a-91a3-acbb0c7ea024" providerId="ADAL" clId="{ED000EB9-19F0-3649-BDB6-7E42885607C6}" dt="2022-06-29T13:01:30.874" v="7627"/>
          <ac:spMkLst>
            <pc:docMk/>
            <pc:sldMk cId="1808707096" sldId="314"/>
            <ac:spMk id="7" creationId="{FAF0EEB6-FADB-FF89-383A-00C167431EDC}"/>
          </ac:spMkLst>
        </pc:spChg>
        <pc:spChg chg="add del mod">
          <ac:chgData name=" " userId="bbb4a979-a1ca-4a1a-91a3-acbb0c7ea024" providerId="ADAL" clId="{ED000EB9-19F0-3649-BDB6-7E42885607C6}" dt="2022-06-29T13:01:30.874" v="7627"/>
          <ac:spMkLst>
            <pc:docMk/>
            <pc:sldMk cId="1808707096" sldId="314"/>
            <ac:spMk id="8" creationId="{F1110A2C-01E4-3DF9-3C06-A31C8F651721}"/>
          </ac:spMkLst>
        </pc:spChg>
        <pc:spChg chg="add del mod">
          <ac:chgData name=" " userId="bbb4a979-a1ca-4a1a-91a3-acbb0c7ea024" providerId="ADAL" clId="{ED000EB9-19F0-3649-BDB6-7E42885607C6}" dt="2022-06-29T13:01:30.874" v="7627"/>
          <ac:spMkLst>
            <pc:docMk/>
            <pc:sldMk cId="1808707096" sldId="314"/>
            <ac:spMk id="9" creationId="{16F81952-E422-305D-33F3-42C9AA7D9B14}"/>
          </ac:spMkLst>
        </pc:spChg>
        <pc:spChg chg="add del mod">
          <ac:chgData name=" " userId="bbb4a979-a1ca-4a1a-91a3-acbb0c7ea024" providerId="ADAL" clId="{ED000EB9-19F0-3649-BDB6-7E42885607C6}" dt="2022-06-29T13:01:30.874" v="7627"/>
          <ac:spMkLst>
            <pc:docMk/>
            <pc:sldMk cId="1808707096" sldId="314"/>
            <ac:spMk id="10" creationId="{B316BDD3-06BE-07CD-0978-E19EE4424259}"/>
          </ac:spMkLst>
        </pc:spChg>
        <pc:spChg chg="add del mod">
          <ac:chgData name=" " userId="bbb4a979-a1ca-4a1a-91a3-acbb0c7ea024" providerId="ADAL" clId="{ED000EB9-19F0-3649-BDB6-7E42885607C6}" dt="2022-06-29T13:01:30.874" v="7627"/>
          <ac:spMkLst>
            <pc:docMk/>
            <pc:sldMk cId="1808707096" sldId="314"/>
            <ac:spMk id="11" creationId="{09D99BC8-6817-D0AC-2A04-5C946099FEB4}"/>
          </ac:spMkLst>
        </pc:spChg>
        <pc:spChg chg="add del mod">
          <ac:chgData name=" " userId="bbb4a979-a1ca-4a1a-91a3-acbb0c7ea024" providerId="ADAL" clId="{ED000EB9-19F0-3649-BDB6-7E42885607C6}" dt="2022-06-29T13:01:30.874" v="7627"/>
          <ac:spMkLst>
            <pc:docMk/>
            <pc:sldMk cId="1808707096" sldId="314"/>
            <ac:spMk id="12" creationId="{2E17D43B-F402-C459-AD35-3A2AC3ED0B08}"/>
          </ac:spMkLst>
        </pc:spChg>
        <pc:spChg chg="add del mod">
          <ac:chgData name=" " userId="bbb4a979-a1ca-4a1a-91a3-acbb0c7ea024" providerId="ADAL" clId="{ED000EB9-19F0-3649-BDB6-7E42885607C6}" dt="2022-06-29T13:01:30.874" v="7627"/>
          <ac:spMkLst>
            <pc:docMk/>
            <pc:sldMk cId="1808707096" sldId="314"/>
            <ac:spMk id="13" creationId="{A3A8D936-2D27-6B31-C67D-27359564AC48}"/>
          </ac:spMkLst>
        </pc:spChg>
        <pc:spChg chg="add del mod">
          <ac:chgData name=" " userId="bbb4a979-a1ca-4a1a-91a3-acbb0c7ea024" providerId="ADAL" clId="{ED000EB9-19F0-3649-BDB6-7E42885607C6}" dt="2022-06-29T13:01:30.874" v="7627"/>
          <ac:spMkLst>
            <pc:docMk/>
            <pc:sldMk cId="1808707096" sldId="314"/>
            <ac:spMk id="14" creationId="{FFF85FF3-092D-F4A5-1CD8-A8F9BD411FBE}"/>
          </ac:spMkLst>
        </pc:spChg>
        <pc:spChg chg="add del mod">
          <ac:chgData name=" " userId="bbb4a979-a1ca-4a1a-91a3-acbb0c7ea024" providerId="ADAL" clId="{ED000EB9-19F0-3649-BDB6-7E42885607C6}" dt="2022-06-29T13:01:30.874" v="7627"/>
          <ac:spMkLst>
            <pc:docMk/>
            <pc:sldMk cId="1808707096" sldId="314"/>
            <ac:spMk id="15" creationId="{6595C854-6701-AE6E-7DF9-54BF01661CD7}"/>
          </ac:spMkLst>
        </pc:spChg>
        <pc:spChg chg="add del mod">
          <ac:chgData name=" " userId="bbb4a979-a1ca-4a1a-91a3-acbb0c7ea024" providerId="ADAL" clId="{ED000EB9-19F0-3649-BDB6-7E42885607C6}" dt="2022-06-29T13:01:30.874" v="7627"/>
          <ac:spMkLst>
            <pc:docMk/>
            <pc:sldMk cId="1808707096" sldId="314"/>
            <ac:spMk id="16" creationId="{EF0CE261-8F36-BDCE-6850-DB9FFB4163BE}"/>
          </ac:spMkLst>
        </pc:spChg>
        <pc:spChg chg="add del mod">
          <ac:chgData name=" " userId="bbb4a979-a1ca-4a1a-91a3-acbb0c7ea024" providerId="ADAL" clId="{ED000EB9-19F0-3649-BDB6-7E42885607C6}" dt="2022-06-29T13:01:30.874" v="7627"/>
          <ac:spMkLst>
            <pc:docMk/>
            <pc:sldMk cId="1808707096" sldId="314"/>
            <ac:spMk id="17" creationId="{302BD52B-8E72-B6BF-6E33-01B7384DCBBA}"/>
          </ac:spMkLst>
        </pc:spChg>
        <pc:spChg chg="add del mod">
          <ac:chgData name=" " userId="bbb4a979-a1ca-4a1a-91a3-acbb0c7ea024" providerId="ADAL" clId="{ED000EB9-19F0-3649-BDB6-7E42885607C6}" dt="2022-06-29T13:01:30.874" v="7627"/>
          <ac:spMkLst>
            <pc:docMk/>
            <pc:sldMk cId="1808707096" sldId="314"/>
            <ac:spMk id="18" creationId="{EF3641DA-DA76-B536-F64C-F4BDAD4F8DBD}"/>
          </ac:spMkLst>
        </pc:spChg>
        <pc:spChg chg="add del mod">
          <ac:chgData name=" " userId="bbb4a979-a1ca-4a1a-91a3-acbb0c7ea024" providerId="ADAL" clId="{ED000EB9-19F0-3649-BDB6-7E42885607C6}" dt="2022-06-29T13:01:30.874" v="7627"/>
          <ac:spMkLst>
            <pc:docMk/>
            <pc:sldMk cId="1808707096" sldId="314"/>
            <ac:spMk id="19" creationId="{F25C948D-27D1-87F2-D2CE-26C92198EFE5}"/>
          </ac:spMkLst>
        </pc:spChg>
        <pc:spChg chg="add del mod">
          <ac:chgData name=" " userId="bbb4a979-a1ca-4a1a-91a3-acbb0c7ea024" providerId="ADAL" clId="{ED000EB9-19F0-3649-BDB6-7E42885607C6}" dt="2022-06-29T13:01:30.874" v="7627"/>
          <ac:spMkLst>
            <pc:docMk/>
            <pc:sldMk cId="1808707096" sldId="314"/>
            <ac:spMk id="20" creationId="{6E9070A1-F556-4136-5F1F-4D1C9B6E2638}"/>
          </ac:spMkLst>
        </pc:spChg>
        <pc:spChg chg="add del mod">
          <ac:chgData name=" " userId="bbb4a979-a1ca-4a1a-91a3-acbb0c7ea024" providerId="ADAL" clId="{ED000EB9-19F0-3649-BDB6-7E42885607C6}" dt="2022-06-29T13:01:30.874" v="7627"/>
          <ac:spMkLst>
            <pc:docMk/>
            <pc:sldMk cId="1808707096" sldId="314"/>
            <ac:spMk id="21" creationId="{7B2FCDB8-9E00-6E68-0667-7FBEDE5B8F80}"/>
          </ac:spMkLst>
        </pc:spChg>
        <pc:spChg chg="add del mod">
          <ac:chgData name=" " userId="bbb4a979-a1ca-4a1a-91a3-acbb0c7ea024" providerId="ADAL" clId="{ED000EB9-19F0-3649-BDB6-7E42885607C6}" dt="2022-06-29T13:01:30.874" v="7627"/>
          <ac:spMkLst>
            <pc:docMk/>
            <pc:sldMk cId="1808707096" sldId="314"/>
            <ac:spMk id="22" creationId="{2AACE36C-C92E-E852-512D-9769A2EE4734}"/>
          </ac:spMkLst>
        </pc:spChg>
        <pc:spChg chg="add del mod">
          <ac:chgData name=" " userId="bbb4a979-a1ca-4a1a-91a3-acbb0c7ea024" providerId="ADAL" clId="{ED000EB9-19F0-3649-BDB6-7E42885607C6}" dt="2022-06-29T13:01:30.874" v="7627"/>
          <ac:spMkLst>
            <pc:docMk/>
            <pc:sldMk cId="1808707096" sldId="314"/>
            <ac:spMk id="23" creationId="{B6686CB2-3126-858F-85B1-127F6AB7AFFE}"/>
          </ac:spMkLst>
        </pc:spChg>
        <pc:spChg chg="add del mod">
          <ac:chgData name=" " userId="bbb4a979-a1ca-4a1a-91a3-acbb0c7ea024" providerId="ADAL" clId="{ED000EB9-19F0-3649-BDB6-7E42885607C6}" dt="2022-06-29T13:01:30.874" v="7627"/>
          <ac:spMkLst>
            <pc:docMk/>
            <pc:sldMk cId="1808707096" sldId="314"/>
            <ac:spMk id="24" creationId="{49B05F84-47D7-9B80-1370-09C4D79AA7CD}"/>
          </ac:spMkLst>
        </pc:spChg>
        <pc:spChg chg="add del mod">
          <ac:chgData name=" " userId="bbb4a979-a1ca-4a1a-91a3-acbb0c7ea024" providerId="ADAL" clId="{ED000EB9-19F0-3649-BDB6-7E42885607C6}" dt="2022-06-29T13:01:30.874" v="7627"/>
          <ac:spMkLst>
            <pc:docMk/>
            <pc:sldMk cId="1808707096" sldId="314"/>
            <ac:spMk id="25" creationId="{1940CE84-7A05-ADE7-A542-5D3363058902}"/>
          </ac:spMkLst>
        </pc:spChg>
        <pc:spChg chg="mod">
          <ac:chgData name=" " userId="bbb4a979-a1ca-4a1a-91a3-acbb0c7ea024" providerId="ADAL" clId="{ED000EB9-19F0-3649-BDB6-7E42885607C6}" dt="2022-06-29T13:01:55.330" v="7632" actId="20577"/>
          <ac:spMkLst>
            <pc:docMk/>
            <pc:sldMk cId="1808707096" sldId="314"/>
            <ac:spMk id="548" creationId="{00000000-0000-0000-0000-000000000000}"/>
          </ac:spMkLst>
        </pc:spChg>
        <pc:picChg chg="add mod">
          <ac:chgData name=" " userId="bbb4a979-a1ca-4a1a-91a3-acbb0c7ea024" providerId="ADAL" clId="{ED000EB9-19F0-3649-BDB6-7E42885607C6}" dt="2022-06-29T13:01:47.486" v="7631" actId="14100"/>
          <ac:picMkLst>
            <pc:docMk/>
            <pc:sldMk cId="1808707096" sldId="314"/>
            <ac:picMk id="2" creationId="{A49A59D2-E054-4770-A598-C1266EA843F4}"/>
          </ac:picMkLst>
        </pc:picChg>
        <pc:picChg chg="del">
          <ac:chgData name=" " userId="bbb4a979-a1ca-4a1a-91a3-acbb0c7ea024" providerId="ADAL" clId="{ED000EB9-19F0-3649-BDB6-7E42885607C6}" dt="2022-06-29T13:01:19.603" v="7623" actId="478"/>
          <ac:picMkLst>
            <pc:docMk/>
            <pc:sldMk cId="1808707096" sldId="314"/>
            <ac:picMk id="4" creationId="{1E67928F-F62A-65C1-3197-F8263B44FB65}"/>
          </ac:picMkLst>
        </pc:picChg>
      </pc:sldChg>
      <pc:sldChg chg="modSp mod">
        <pc:chgData name=" " userId="bbb4a979-a1ca-4a1a-91a3-acbb0c7ea024" providerId="ADAL" clId="{ED000EB9-19F0-3649-BDB6-7E42885607C6}" dt="2022-06-28T06:04:34.836" v="6859" actId="20577"/>
        <pc:sldMkLst>
          <pc:docMk/>
          <pc:sldMk cId="2655958728" sldId="315"/>
        </pc:sldMkLst>
        <pc:spChg chg="mod">
          <ac:chgData name=" " userId="bbb4a979-a1ca-4a1a-91a3-acbb0c7ea024" providerId="ADAL" clId="{ED000EB9-19F0-3649-BDB6-7E42885607C6}" dt="2022-06-28T06:04:34.836" v="6859" actId="20577"/>
          <ac:spMkLst>
            <pc:docMk/>
            <pc:sldMk cId="2655958728" sldId="315"/>
            <ac:spMk id="2" creationId="{811A5066-EE15-4C42-BFEC-FC1CBCE3BC44}"/>
          </ac:spMkLst>
        </pc:spChg>
      </pc:sldChg>
      <pc:sldChg chg="del">
        <pc:chgData name=" " userId="bbb4a979-a1ca-4a1a-91a3-acbb0c7ea024" providerId="ADAL" clId="{ED000EB9-19F0-3649-BDB6-7E42885607C6}" dt="2022-06-29T06:20:50.453" v="7541" actId="2696"/>
        <pc:sldMkLst>
          <pc:docMk/>
          <pc:sldMk cId="3572905276" sldId="316"/>
        </pc:sldMkLst>
      </pc:sldChg>
      <pc:sldChg chg="add del">
        <pc:chgData name=" " userId="bbb4a979-a1ca-4a1a-91a3-acbb0c7ea024" providerId="ADAL" clId="{ED000EB9-19F0-3649-BDB6-7E42885607C6}" dt="2022-06-29T13:07:19.990" v="7732" actId="2696"/>
        <pc:sldMkLst>
          <pc:docMk/>
          <pc:sldMk cId="3354306923" sldId="317"/>
        </pc:sldMkLst>
      </pc:sldChg>
      <pc:sldChg chg="modSp mod delCm modCm">
        <pc:chgData name=" " userId="bbb4a979-a1ca-4a1a-91a3-acbb0c7ea024" providerId="ADAL" clId="{ED000EB9-19F0-3649-BDB6-7E42885607C6}" dt="2022-07-04T06:45:11.947" v="7836" actId="20577"/>
        <pc:sldMkLst>
          <pc:docMk/>
          <pc:sldMk cId="3481424264" sldId="319"/>
        </pc:sldMkLst>
        <pc:spChg chg="mod">
          <ac:chgData name=" " userId="bbb4a979-a1ca-4a1a-91a3-acbb0c7ea024" providerId="ADAL" clId="{ED000EB9-19F0-3649-BDB6-7E42885607C6}" dt="2022-07-04T06:45:11.947" v="7836" actId="20577"/>
          <ac:spMkLst>
            <pc:docMk/>
            <pc:sldMk cId="3481424264" sldId="319"/>
            <ac:spMk id="3" creationId="{81C89009-CF78-C037-E2D8-2A133F361B1B}"/>
          </ac:spMkLst>
        </pc:spChg>
        <pc:spChg chg="mod">
          <ac:chgData name=" " userId="bbb4a979-a1ca-4a1a-91a3-acbb0c7ea024" providerId="ADAL" clId="{ED000EB9-19F0-3649-BDB6-7E42885607C6}" dt="2022-07-04T06:44:50.842" v="7835" actId="20577"/>
          <ac:spMkLst>
            <pc:docMk/>
            <pc:sldMk cId="3481424264" sldId="319"/>
            <ac:spMk id="139" creationId="{00000000-0000-0000-0000-000000000000}"/>
          </ac:spMkLst>
        </pc:spChg>
      </pc:sldChg>
      <pc:sldChg chg="addSp delSp modSp mod delCm modCm">
        <pc:chgData name=" " userId="bbb4a979-a1ca-4a1a-91a3-acbb0c7ea024" providerId="ADAL" clId="{ED000EB9-19F0-3649-BDB6-7E42885607C6}" dt="2022-06-28T06:15:30.045" v="7222" actId="20577"/>
        <pc:sldMkLst>
          <pc:docMk/>
          <pc:sldMk cId="697711708" sldId="320"/>
        </pc:sldMkLst>
        <pc:spChg chg="mod">
          <ac:chgData name=" " userId="bbb4a979-a1ca-4a1a-91a3-acbb0c7ea024" providerId="ADAL" clId="{ED000EB9-19F0-3649-BDB6-7E42885607C6}" dt="2022-06-28T06:15:30.045" v="7222" actId="20577"/>
          <ac:spMkLst>
            <pc:docMk/>
            <pc:sldMk cId="697711708" sldId="320"/>
            <ac:spMk id="139" creationId="{00000000-0000-0000-0000-000000000000}"/>
          </ac:spMkLst>
        </pc:spChg>
        <pc:picChg chg="add del mod">
          <ac:chgData name=" " userId="bbb4a979-a1ca-4a1a-91a3-acbb0c7ea024" providerId="ADAL" clId="{ED000EB9-19F0-3649-BDB6-7E42885607C6}" dt="2022-06-24T07:17:27.738" v="4282" actId="478"/>
          <ac:picMkLst>
            <pc:docMk/>
            <pc:sldMk cId="697711708" sldId="320"/>
            <ac:picMk id="2" creationId="{1A637EEA-7956-4045-3DDD-B7FC9C2DC78D}"/>
          </ac:picMkLst>
        </pc:picChg>
        <pc:picChg chg="add mod">
          <ac:chgData name=" " userId="bbb4a979-a1ca-4a1a-91a3-acbb0c7ea024" providerId="ADAL" clId="{ED000EB9-19F0-3649-BDB6-7E42885607C6}" dt="2022-06-24T07:18:21.699" v="4284" actId="1076"/>
          <ac:picMkLst>
            <pc:docMk/>
            <pc:sldMk cId="697711708" sldId="320"/>
            <ac:picMk id="3" creationId="{678F3E7C-24C9-A3FA-B290-C1A2ACEE1FC0}"/>
          </ac:picMkLst>
        </pc:picChg>
        <pc:picChg chg="del">
          <ac:chgData name=" " userId="bbb4a979-a1ca-4a1a-91a3-acbb0c7ea024" providerId="ADAL" clId="{ED000EB9-19F0-3649-BDB6-7E42885607C6}" dt="2022-06-24T07:15:47.922" v="4276" actId="478"/>
          <ac:picMkLst>
            <pc:docMk/>
            <pc:sldMk cId="697711708" sldId="320"/>
            <ac:picMk id="6" creationId="{1C8507CB-DC1F-3B06-2B89-1441FF6A112D}"/>
          </ac:picMkLst>
        </pc:picChg>
      </pc:sldChg>
      <pc:sldChg chg="modSp add mod ord delCm modCm">
        <pc:chgData name=" " userId="bbb4a979-a1ca-4a1a-91a3-acbb0c7ea024" providerId="ADAL" clId="{ED000EB9-19F0-3649-BDB6-7E42885607C6}" dt="2022-07-04T09:52:29.341" v="8929" actId="20577"/>
        <pc:sldMkLst>
          <pc:docMk/>
          <pc:sldMk cId="1811893852" sldId="321"/>
        </pc:sldMkLst>
        <pc:spChg chg="mod">
          <ac:chgData name=" " userId="bbb4a979-a1ca-4a1a-91a3-acbb0c7ea024" providerId="ADAL" clId="{ED000EB9-19F0-3649-BDB6-7E42885607C6}" dt="2022-07-04T09:52:29.341" v="8929" actId="20577"/>
          <ac:spMkLst>
            <pc:docMk/>
            <pc:sldMk cId="1811893852" sldId="321"/>
            <ac:spMk id="3" creationId="{81C89009-CF78-C037-E2D8-2A133F361B1B}"/>
          </ac:spMkLst>
        </pc:spChg>
        <pc:spChg chg="mod">
          <ac:chgData name=" " userId="bbb4a979-a1ca-4a1a-91a3-acbb0c7ea024" providerId="ADAL" clId="{ED000EB9-19F0-3649-BDB6-7E42885607C6}" dt="2022-06-27T06:27:35.159" v="5912" actId="20577"/>
          <ac:spMkLst>
            <pc:docMk/>
            <pc:sldMk cId="1811893852" sldId="321"/>
            <ac:spMk id="139" creationId="{00000000-0000-0000-0000-000000000000}"/>
          </ac:spMkLst>
        </pc:spChg>
      </pc:sldChg>
      <pc:sldChg chg="addSp delSp modSp add mod delCm modCm">
        <pc:chgData name=" " userId="bbb4a979-a1ca-4a1a-91a3-acbb0c7ea024" providerId="ADAL" clId="{ED000EB9-19F0-3649-BDB6-7E42885607C6}" dt="2022-07-04T06:46:16.464" v="7845" actId="20577"/>
        <pc:sldMkLst>
          <pc:docMk/>
          <pc:sldMk cId="4064197476" sldId="322"/>
        </pc:sldMkLst>
        <pc:spChg chg="add mod">
          <ac:chgData name=" " userId="bbb4a979-a1ca-4a1a-91a3-acbb0c7ea024" providerId="ADAL" clId="{ED000EB9-19F0-3649-BDB6-7E42885607C6}" dt="2022-07-04T06:46:16.464" v="7845" actId="20577"/>
          <ac:spMkLst>
            <pc:docMk/>
            <pc:sldMk cId="4064197476" sldId="322"/>
            <ac:spMk id="5" creationId="{AAA7E30A-AFA4-E0DA-E477-9752A78BC199}"/>
          </ac:spMkLst>
        </pc:spChg>
        <pc:spChg chg="mod">
          <ac:chgData name=" " userId="bbb4a979-a1ca-4a1a-91a3-acbb0c7ea024" providerId="ADAL" clId="{ED000EB9-19F0-3649-BDB6-7E42885607C6}" dt="2022-06-24T07:01:36.638" v="2977" actId="20577"/>
          <ac:spMkLst>
            <pc:docMk/>
            <pc:sldMk cId="4064197476" sldId="322"/>
            <ac:spMk id="139" creationId="{00000000-0000-0000-0000-000000000000}"/>
          </ac:spMkLst>
        </pc:spChg>
        <pc:picChg chg="add mod">
          <ac:chgData name=" " userId="bbb4a979-a1ca-4a1a-91a3-acbb0c7ea024" providerId="ADAL" clId="{ED000EB9-19F0-3649-BDB6-7E42885607C6}" dt="2022-06-24T07:22:05.010" v="4355" actId="1038"/>
          <ac:picMkLst>
            <pc:docMk/>
            <pc:sldMk cId="4064197476" sldId="322"/>
            <ac:picMk id="2" creationId="{B321D0AD-FB61-BBA0-AF78-9C9840EA1A0E}"/>
          </ac:picMkLst>
        </pc:picChg>
        <pc:picChg chg="del">
          <ac:chgData name=" " userId="bbb4a979-a1ca-4a1a-91a3-acbb0c7ea024" providerId="ADAL" clId="{ED000EB9-19F0-3649-BDB6-7E42885607C6}" dt="2022-06-22T13:12:40.520" v="490" actId="478"/>
          <ac:picMkLst>
            <pc:docMk/>
            <pc:sldMk cId="4064197476" sldId="322"/>
            <ac:picMk id="6" creationId="{1C8507CB-DC1F-3B06-2B89-1441FF6A112D}"/>
          </ac:picMkLst>
        </pc:picChg>
      </pc:sldChg>
      <pc:sldChg chg="addSp delSp modSp add del mod delCm modCm">
        <pc:chgData name=" " userId="bbb4a979-a1ca-4a1a-91a3-acbb0c7ea024" providerId="ADAL" clId="{ED000EB9-19F0-3649-BDB6-7E42885607C6}" dt="2022-06-29T13:07:11.754" v="7731" actId="2696"/>
        <pc:sldMkLst>
          <pc:docMk/>
          <pc:sldMk cId="1918034977" sldId="323"/>
        </pc:sldMkLst>
        <pc:spChg chg="mod">
          <ac:chgData name=" " userId="bbb4a979-a1ca-4a1a-91a3-acbb0c7ea024" providerId="ADAL" clId="{ED000EB9-19F0-3649-BDB6-7E42885607C6}" dt="2022-06-22T13:23:49.002" v="928" actId="20577"/>
          <ac:spMkLst>
            <pc:docMk/>
            <pc:sldMk cId="1918034977" sldId="323"/>
            <ac:spMk id="2" creationId="{FD728AD0-48C1-D44E-8A16-18CA56A6DA55}"/>
          </ac:spMkLst>
        </pc:spChg>
        <pc:spChg chg="add del mod">
          <ac:chgData name=" " userId="bbb4a979-a1ca-4a1a-91a3-acbb0c7ea024" providerId="ADAL" clId="{ED000EB9-19F0-3649-BDB6-7E42885607C6}" dt="2022-06-22T13:20:29.902" v="573"/>
          <ac:spMkLst>
            <pc:docMk/>
            <pc:sldMk cId="1918034977" sldId="323"/>
            <ac:spMk id="4" creationId="{A7E74283-B93A-28A1-DEB6-26AEE69FADE1}"/>
          </ac:spMkLst>
        </pc:spChg>
        <pc:spChg chg="add mod">
          <ac:chgData name=" " userId="bbb4a979-a1ca-4a1a-91a3-acbb0c7ea024" providerId="ADAL" clId="{ED000EB9-19F0-3649-BDB6-7E42885607C6}" dt="2022-06-29T06:35:55.049" v="7548" actId="20577"/>
          <ac:spMkLst>
            <pc:docMk/>
            <pc:sldMk cId="1918034977" sldId="323"/>
            <ac:spMk id="5" creationId="{152F3CF7-8D6C-3EEF-7ABF-8A28A62C27AE}"/>
          </ac:spMkLst>
        </pc:spChg>
        <pc:spChg chg="add del mod">
          <ac:chgData name=" " userId="bbb4a979-a1ca-4a1a-91a3-acbb0c7ea024" providerId="ADAL" clId="{ED000EB9-19F0-3649-BDB6-7E42885607C6}" dt="2022-06-22T13:40:39.861" v="1924" actId="478"/>
          <ac:spMkLst>
            <pc:docMk/>
            <pc:sldMk cId="1918034977" sldId="323"/>
            <ac:spMk id="6" creationId="{986B7F40-C823-C47E-BFFC-77F40D08AF81}"/>
          </ac:spMkLst>
        </pc:spChg>
        <pc:spChg chg="del">
          <ac:chgData name=" " userId="bbb4a979-a1ca-4a1a-91a3-acbb0c7ea024" providerId="ADAL" clId="{ED000EB9-19F0-3649-BDB6-7E42885607C6}" dt="2022-06-22T13:20:08.661" v="571" actId="478"/>
          <ac:spMkLst>
            <pc:docMk/>
            <pc:sldMk cId="1918034977" sldId="323"/>
            <ac:spMk id="59" creationId="{3818BF0C-E489-361A-2F60-C7A593CCA976}"/>
          </ac:spMkLst>
        </pc:spChg>
        <pc:spChg chg="del">
          <ac:chgData name=" " userId="bbb4a979-a1ca-4a1a-91a3-acbb0c7ea024" providerId="ADAL" clId="{ED000EB9-19F0-3649-BDB6-7E42885607C6}" dt="2022-06-22T13:45:24.868" v="2496" actId="478"/>
          <ac:spMkLst>
            <pc:docMk/>
            <pc:sldMk cId="1918034977" sldId="323"/>
            <ac:spMk id="60" creationId="{EB3ED072-CFA2-771B-82A9-EFC7F61C915E}"/>
          </ac:spMkLst>
        </pc:spChg>
        <pc:spChg chg="del">
          <ac:chgData name=" " userId="bbb4a979-a1ca-4a1a-91a3-acbb0c7ea024" providerId="ADAL" clId="{ED000EB9-19F0-3649-BDB6-7E42885607C6}" dt="2022-06-22T13:20:08.661" v="571" actId="478"/>
          <ac:spMkLst>
            <pc:docMk/>
            <pc:sldMk cId="1918034977" sldId="323"/>
            <ac:spMk id="65" creationId="{54910767-42B7-66BB-60D9-738CCF55D453}"/>
          </ac:spMkLst>
        </pc:spChg>
        <pc:spChg chg="del">
          <ac:chgData name=" " userId="bbb4a979-a1ca-4a1a-91a3-acbb0c7ea024" providerId="ADAL" clId="{ED000EB9-19F0-3649-BDB6-7E42885607C6}" dt="2022-06-22T13:20:08.661" v="571" actId="478"/>
          <ac:spMkLst>
            <pc:docMk/>
            <pc:sldMk cId="1918034977" sldId="323"/>
            <ac:spMk id="66" creationId="{B4B93E5F-FBFF-8F30-D938-C0504501FF13}"/>
          </ac:spMkLst>
        </pc:spChg>
        <pc:spChg chg="del">
          <ac:chgData name=" " userId="bbb4a979-a1ca-4a1a-91a3-acbb0c7ea024" providerId="ADAL" clId="{ED000EB9-19F0-3649-BDB6-7E42885607C6}" dt="2022-06-22T13:20:08.661" v="571" actId="478"/>
          <ac:spMkLst>
            <pc:docMk/>
            <pc:sldMk cId="1918034977" sldId="323"/>
            <ac:spMk id="67" creationId="{A873B91C-E9CB-2B57-A909-CCE1B6BC881E}"/>
          </ac:spMkLst>
        </pc:spChg>
        <pc:spChg chg="del">
          <ac:chgData name=" " userId="bbb4a979-a1ca-4a1a-91a3-acbb0c7ea024" providerId="ADAL" clId="{ED000EB9-19F0-3649-BDB6-7E42885607C6}" dt="2022-06-22T13:20:08.661" v="571" actId="478"/>
          <ac:spMkLst>
            <pc:docMk/>
            <pc:sldMk cId="1918034977" sldId="323"/>
            <ac:spMk id="72" creationId="{852CEAB8-D832-B434-CAD9-86A9916AF191}"/>
          </ac:spMkLst>
        </pc:spChg>
        <pc:spChg chg="del">
          <ac:chgData name=" " userId="bbb4a979-a1ca-4a1a-91a3-acbb0c7ea024" providerId="ADAL" clId="{ED000EB9-19F0-3649-BDB6-7E42885607C6}" dt="2022-06-22T13:20:08.661" v="571" actId="478"/>
          <ac:spMkLst>
            <pc:docMk/>
            <pc:sldMk cId="1918034977" sldId="323"/>
            <ac:spMk id="74" creationId="{F8286125-6447-363E-9959-3378437ACD19}"/>
          </ac:spMkLst>
        </pc:spChg>
        <pc:spChg chg="del">
          <ac:chgData name=" " userId="bbb4a979-a1ca-4a1a-91a3-acbb0c7ea024" providerId="ADAL" clId="{ED000EB9-19F0-3649-BDB6-7E42885607C6}" dt="2022-06-22T13:20:08.661" v="571" actId="478"/>
          <ac:spMkLst>
            <pc:docMk/>
            <pc:sldMk cId="1918034977" sldId="323"/>
            <ac:spMk id="140" creationId="{8A3AA360-BEA5-BD2E-046C-6BF4AC404E46}"/>
          </ac:spMkLst>
        </pc:spChg>
        <pc:spChg chg="del">
          <ac:chgData name=" " userId="bbb4a979-a1ca-4a1a-91a3-acbb0c7ea024" providerId="ADAL" clId="{ED000EB9-19F0-3649-BDB6-7E42885607C6}" dt="2022-06-22T13:20:08.661" v="571" actId="478"/>
          <ac:spMkLst>
            <pc:docMk/>
            <pc:sldMk cId="1918034977" sldId="323"/>
            <ac:spMk id="141" creationId="{1E0D51D6-D150-A9C2-7313-3B38016E7992}"/>
          </ac:spMkLst>
        </pc:spChg>
        <pc:spChg chg="del">
          <ac:chgData name=" " userId="bbb4a979-a1ca-4a1a-91a3-acbb0c7ea024" providerId="ADAL" clId="{ED000EB9-19F0-3649-BDB6-7E42885607C6}" dt="2022-06-22T13:20:08.661" v="571" actId="478"/>
          <ac:spMkLst>
            <pc:docMk/>
            <pc:sldMk cId="1918034977" sldId="323"/>
            <ac:spMk id="142" creationId="{656C9ACA-83AB-4F0E-B5BB-6A69C63D8E4D}"/>
          </ac:spMkLst>
        </pc:spChg>
        <pc:spChg chg="del">
          <ac:chgData name=" " userId="bbb4a979-a1ca-4a1a-91a3-acbb0c7ea024" providerId="ADAL" clId="{ED000EB9-19F0-3649-BDB6-7E42885607C6}" dt="2022-06-22T13:20:08.661" v="571" actId="478"/>
          <ac:spMkLst>
            <pc:docMk/>
            <pc:sldMk cId="1918034977" sldId="323"/>
            <ac:spMk id="143" creationId="{EC5BD87D-57C7-CDCA-F3F0-831F3AFEBAC8}"/>
          </ac:spMkLst>
        </pc:spChg>
        <pc:spChg chg="del">
          <ac:chgData name=" " userId="bbb4a979-a1ca-4a1a-91a3-acbb0c7ea024" providerId="ADAL" clId="{ED000EB9-19F0-3649-BDB6-7E42885607C6}" dt="2022-06-22T13:20:08.661" v="571" actId="478"/>
          <ac:spMkLst>
            <pc:docMk/>
            <pc:sldMk cId="1918034977" sldId="323"/>
            <ac:spMk id="144" creationId="{BC6F3A93-6FEE-A086-A2FA-8534FBEB6574}"/>
          </ac:spMkLst>
        </pc:spChg>
        <pc:spChg chg="del">
          <ac:chgData name=" " userId="bbb4a979-a1ca-4a1a-91a3-acbb0c7ea024" providerId="ADAL" clId="{ED000EB9-19F0-3649-BDB6-7E42885607C6}" dt="2022-06-22T13:20:08.661" v="571" actId="478"/>
          <ac:spMkLst>
            <pc:docMk/>
            <pc:sldMk cId="1918034977" sldId="323"/>
            <ac:spMk id="145" creationId="{318C316E-EF91-3402-85C3-556120CB08B7}"/>
          </ac:spMkLst>
        </pc:spChg>
        <pc:spChg chg="del">
          <ac:chgData name=" " userId="bbb4a979-a1ca-4a1a-91a3-acbb0c7ea024" providerId="ADAL" clId="{ED000EB9-19F0-3649-BDB6-7E42885607C6}" dt="2022-06-22T13:20:08.661" v="571" actId="478"/>
          <ac:spMkLst>
            <pc:docMk/>
            <pc:sldMk cId="1918034977" sldId="323"/>
            <ac:spMk id="146" creationId="{09A7815A-D56A-C9A2-69C3-8094ACD08214}"/>
          </ac:spMkLst>
        </pc:spChg>
        <pc:spChg chg="del">
          <ac:chgData name=" " userId="bbb4a979-a1ca-4a1a-91a3-acbb0c7ea024" providerId="ADAL" clId="{ED000EB9-19F0-3649-BDB6-7E42885607C6}" dt="2022-06-22T13:20:08.661" v="571" actId="478"/>
          <ac:spMkLst>
            <pc:docMk/>
            <pc:sldMk cId="1918034977" sldId="323"/>
            <ac:spMk id="147" creationId="{EE5FFF4F-EFFB-26DD-076D-708F427065AF}"/>
          </ac:spMkLst>
        </pc:spChg>
        <pc:spChg chg="del">
          <ac:chgData name=" " userId="bbb4a979-a1ca-4a1a-91a3-acbb0c7ea024" providerId="ADAL" clId="{ED000EB9-19F0-3649-BDB6-7E42885607C6}" dt="2022-06-22T13:20:08.661" v="571" actId="478"/>
          <ac:spMkLst>
            <pc:docMk/>
            <pc:sldMk cId="1918034977" sldId="323"/>
            <ac:spMk id="148" creationId="{8196DCD9-6368-9D99-D0B9-F8C05DEB1CDA}"/>
          </ac:spMkLst>
        </pc:spChg>
        <pc:spChg chg="del">
          <ac:chgData name=" " userId="bbb4a979-a1ca-4a1a-91a3-acbb0c7ea024" providerId="ADAL" clId="{ED000EB9-19F0-3649-BDB6-7E42885607C6}" dt="2022-06-22T13:20:08.661" v="571" actId="478"/>
          <ac:spMkLst>
            <pc:docMk/>
            <pc:sldMk cId="1918034977" sldId="323"/>
            <ac:spMk id="149" creationId="{88833FCE-D750-CD6B-9BA1-5D23A11C63BB}"/>
          </ac:spMkLst>
        </pc:spChg>
        <pc:spChg chg="del">
          <ac:chgData name=" " userId="bbb4a979-a1ca-4a1a-91a3-acbb0c7ea024" providerId="ADAL" clId="{ED000EB9-19F0-3649-BDB6-7E42885607C6}" dt="2022-06-22T13:20:08.661" v="571" actId="478"/>
          <ac:spMkLst>
            <pc:docMk/>
            <pc:sldMk cId="1918034977" sldId="323"/>
            <ac:spMk id="150" creationId="{4967378C-E529-F907-48B6-693DC9D3D42E}"/>
          </ac:spMkLst>
        </pc:spChg>
        <pc:spChg chg="del">
          <ac:chgData name=" " userId="bbb4a979-a1ca-4a1a-91a3-acbb0c7ea024" providerId="ADAL" clId="{ED000EB9-19F0-3649-BDB6-7E42885607C6}" dt="2022-06-22T13:20:08.661" v="571" actId="478"/>
          <ac:spMkLst>
            <pc:docMk/>
            <pc:sldMk cId="1918034977" sldId="323"/>
            <ac:spMk id="151" creationId="{0AFFFAD6-E3E0-E9A6-B56D-8AE3E4D46B18}"/>
          </ac:spMkLst>
        </pc:spChg>
        <pc:spChg chg="del">
          <ac:chgData name=" " userId="bbb4a979-a1ca-4a1a-91a3-acbb0c7ea024" providerId="ADAL" clId="{ED000EB9-19F0-3649-BDB6-7E42885607C6}" dt="2022-06-22T13:20:08.661" v="571" actId="478"/>
          <ac:spMkLst>
            <pc:docMk/>
            <pc:sldMk cId="1918034977" sldId="323"/>
            <ac:spMk id="152" creationId="{1EB4DADA-7944-7CDF-CFB1-E2558A327B0A}"/>
          </ac:spMkLst>
        </pc:spChg>
        <pc:spChg chg="del">
          <ac:chgData name=" " userId="bbb4a979-a1ca-4a1a-91a3-acbb0c7ea024" providerId="ADAL" clId="{ED000EB9-19F0-3649-BDB6-7E42885607C6}" dt="2022-06-22T13:20:08.661" v="571" actId="478"/>
          <ac:spMkLst>
            <pc:docMk/>
            <pc:sldMk cId="1918034977" sldId="323"/>
            <ac:spMk id="153" creationId="{A8BB38B9-FC53-C312-66A9-E6575E12D828}"/>
          </ac:spMkLst>
        </pc:spChg>
        <pc:spChg chg="del">
          <ac:chgData name=" " userId="bbb4a979-a1ca-4a1a-91a3-acbb0c7ea024" providerId="ADAL" clId="{ED000EB9-19F0-3649-BDB6-7E42885607C6}" dt="2022-06-22T13:20:08.661" v="571" actId="478"/>
          <ac:spMkLst>
            <pc:docMk/>
            <pc:sldMk cId="1918034977" sldId="323"/>
            <ac:spMk id="154" creationId="{B1E3FA6E-837D-C3BC-E44A-21C3E421213D}"/>
          </ac:spMkLst>
        </pc:spChg>
        <pc:spChg chg="del">
          <ac:chgData name=" " userId="bbb4a979-a1ca-4a1a-91a3-acbb0c7ea024" providerId="ADAL" clId="{ED000EB9-19F0-3649-BDB6-7E42885607C6}" dt="2022-06-22T13:20:08.661" v="571" actId="478"/>
          <ac:spMkLst>
            <pc:docMk/>
            <pc:sldMk cId="1918034977" sldId="323"/>
            <ac:spMk id="155" creationId="{5AB00294-96B6-9C4A-08A7-24EF13EDBD32}"/>
          </ac:spMkLst>
        </pc:spChg>
        <pc:spChg chg="del">
          <ac:chgData name=" " userId="bbb4a979-a1ca-4a1a-91a3-acbb0c7ea024" providerId="ADAL" clId="{ED000EB9-19F0-3649-BDB6-7E42885607C6}" dt="2022-06-22T13:20:08.661" v="571" actId="478"/>
          <ac:spMkLst>
            <pc:docMk/>
            <pc:sldMk cId="1918034977" sldId="323"/>
            <ac:spMk id="156" creationId="{34412504-3FC2-2CC0-6F72-80B95634C5D2}"/>
          </ac:spMkLst>
        </pc:spChg>
        <pc:spChg chg="del">
          <ac:chgData name=" " userId="bbb4a979-a1ca-4a1a-91a3-acbb0c7ea024" providerId="ADAL" clId="{ED000EB9-19F0-3649-BDB6-7E42885607C6}" dt="2022-06-22T13:20:08.661" v="571" actId="478"/>
          <ac:spMkLst>
            <pc:docMk/>
            <pc:sldMk cId="1918034977" sldId="323"/>
            <ac:spMk id="157" creationId="{7EE7E2D8-67B1-5531-15B7-4B51EBE38FC6}"/>
          </ac:spMkLst>
        </pc:spChg>
        <pc:spChg chg="del">
          <ac:chgData name=" " userId="bbb4a979-a1ca-4a1a-91a3-acbb0c7ea024" providerId="ADAL" clId="{ED000EB9-19F0-3649-BDB6-7E42885607C6}" dt="2022-06-22T13:20:08.661" v="571" actId="478"/>
          <ac:spMkLst>
            <pc:docMk/>
            <pc:sldMk cId="1918034977" sldId="323"/>
            <ac:spMk id="158" creationId="{F27E6D9F-B57F-95C7-317D-57F2F153422F}"/>
          </ac:spMkLst>
        </pc:spChg>
        <pc:spChg chg="del">
          <ac:chgData name=" " userId="bbb4a979-a1ca-4a1a-91a3-acbb0c7ea024" providerId="ADAL" clId="{ED000EB9-19F0-3649-BDB6-7E42885607C6}" dt="2022-06-22T13:20:08.661" v="571" actId="478"/>
          <ac:spMkLst>
            <pc:docMk/>
            <pc:sldMk cId="1918034977" sldId="323"/>
            <ac:spMk id="159" creationId="{949631D4-6B3D-77BD-C8EA-276237BCB51A}"/>
          </ac:spMkLst>
        </pc:spChg>
        <pc:spChg chg="del">
          <ac:chgData name=" " userId="bbb4a979-a1ca-4a1a-91a3-acbb0c7ea024" providerId="ADAL" clId="{ED000EB9-19F0-3649-BDB6-7E42885607C6}" dt="2022-06-22T13:20:08.661" v="571" actId="478"/>
          <ac:spMkLst>
            <pc:docMk/>
            <pc:sldMk cId="1918034977" sldId="323"/>
            <ac:spMk id="160" creationId="{3F04224C-26DE-A1FD-D9AE-BB39865BBA13}"/>
          </ac:spMkLst>
        </pc:spChg>
        <pc:spChg chg="del">
          <ac:chgData name=" " userId="bbb4a979-a1ca-4a1a-91a3-acbb0c7ea024" providerId="ADAL" clId="{ED000EB9-19F0-3649-BDB6-7E42885607C6}" dt="2022-06-22T13:20:08.661" v="571" actId="478"/>
          <ac:spMkLst>
            <pc:docMk/>
            <pc:sldMk cId="1918034977" sldId="323"/>
            <ac:spMk id="161" creationId="{E0C32DBA-E4D5-5EBD-8D02-2C0E34985535}"/>
          </ac:spMkLst>
        </pc:spChg>
        <pc:spChg chg="del">
          <ac:chgData name=" " userId="bbb4a979-a1ca-4a1a-91a3-acbb0c7ea024" providerId="ADAL" clId="{ED000EB9-19F0-3649-BDB6-7E42885607C6}" dt="2022-06-22T13:20:08.661" v="571" actId="478"/>
          <ac:spMkLst>
            <pc:docMk/>
            <pc:sldMk cId="1918034977" sldId="323"/>
            <ac:spMk id="162" creationId="{BE200FD5-D76B-2FC2-AC7D-B6B96A27632F}"/>
          </ac:spMkLst>
        </pc:spChg>
        <pc:spChg chg="del">
          <ac:chgData name=" " userId="bbb4a979-a1ca-4a1a-91a3-acbb0c7ea024" providerId="ADAL" clId="{ED000EB9-19F0-3649-BDB6-7E42885607C6}" dt="2022-06-22T13:20:08.661" v="571" actId="478"/>
          <ac:spMkLst>
            <pc:docMk/>
            <pc:sldMk cId="1918034977" sldId="323"/>
            <ac:spMk id="163" creationId="{0E7CE66A-A7DE-1C70-1935-14ACD6E019A8}"/>
          </ac:spMkLst>
        </pc:spChg>
        <pc:spChg chg="del">
          <ac:chgData name=" " userId="bbb4a979-a1ca-4a1a-91a3-acbb0c7ea024" providerId="ADAL" clId="{ED000EB9-19F0-3649-BDB6-7E42885607C6}" dt="2022-06-22T13:20:08.661" v="571" actId="478"/>
          <ac:spMkLst>
            <pc:docMk/>
            <pc:sldMk cId="1918034977" sldId="323"/>
            <ac:spMk id="164" creationId="{D1BA65C4-E0AC-F0F7-DA8A-F134C3A6619D}"/>
          </ac:spMkLst>
        </pc:spChg>
        <pc:spChg chg="del">
          <ac:chgData name=" " userId="bbb4a979-a1ca-4a1a-91a3-acbb0c7ea024" providerId="ADAL" clId="{ED000EB9-19F0-3649-BDB6-7E42885607C6}" dt="2022-06-22T13:20:08.661" v="571" actId="478"/>
          <ac:spMkLst>
            <pc:docMk/>
            <pc:sldMk cId="1918034977" sldId="323"/>
            <ac:spMk id="165" creationId="{08F577F4-F0ED-FFE2-FBC3-64CACCF49334}"/>
          </ac:spMkLst>
        </pc:spChg>
        <pc:spChg chg="del">
          <ac:chgData name=" " userId="bbb4a979-a1ca-4a1a-91a3-acbb0c7ea024" providerId="ADAL" clId="{ED000EB9-19F0-3649-BDB6-7E42885607C6}" dt="2022-06-22T13:20:08.661" v="571" actId="478"/>
          <ac:spMkLst>
            <pc:docMk/>
            <pc:sldMk cId="1918034977" sldId="323"/>
            <ac:spMk id="166" creationId="{008530A8-B1BC-38A8-B9AD-53D9D09A67EE}"/>
          </ac:spMkLst>
        </pc:spChg>
        <pc:spChg chg="del">
          <ac:chgData name=" " userId="bbb4a979-a1ca-4a1a-91a3-acbb0c7ea024" providerId="ADAL" clId="{ED000EB9-19F0-3649-BDB6-7E42885607C6}" dt="2022-06-22T13:20:08.661" v="571" actId="478"/>
          <ac:spMkLst>
            <pc:docMk/>
            <pc:sldMk cId="1918034977" sldId="323"/>
            <ac:spMk id="167" creationId="{9D6813DB-5DDC-3581-DB9A-E4B639F52BD0}"/>
          </ac:spMkLst>
        </pc:spChg>
        <pc:spChg chg="del">
          <ac:chgData name=" " userId="bbb4a979-a1ca-4a1a-91a3-acbb0c7ea024" providerId="ADAL" clId="{ED000EB9-19F0-3649-BDB6-7E42885607C6}" dt="2022-06-22T13:20:08.661" v="571" actId="478"/>
          <ac:spMkLst>
            <pc:docMk/>
            <pc:sldMk cId="1918034977" sldId="323"/>
            <ac:spMk id="168" creationId="{88F1ADAA-393C-17D3-56BE-BFA7D5A97BD3}"/>
          </ac:spMkLst>
        </pc:spChg>
        <pc:spChg chg="del">
          <ac:chgData name=" " userId="bbb4a979-a1ca-4a1a-91a3-acbb0c7ea024" providerId="ADAL" clId="{ED000EB9-19F0-3649-BDB6-7E42885607C6}" dt="2022-06-22T13:20:08.661" v="571" actId="478"/>
          <ac:spMkLst>
            <pc:docMk/>
            <pc:sldMk cId="1918034977" sldId="323"/>
            <ac:spMk id="169" creationId="{DE8F4193-1BBD-ED52-8752-C553E1FDA1C6}"/>
          </ac:spMkLst>
        </pc:spChg>
        <pc:spChg chg="del">
          <ac:chgData name=" " userId="bbb4a979-a1ca-4a1a-91a3-acbb0c7ea024" providerId="ADAL" clId="{ED000EB9-19F0-3649-BDB6-7E42885607C6}" dt="2022-06-22T13:20:08.661" v="571" actId="478"/>
          <ac:spMkLst>
            <pc:docMk/>
            <pc:sldMk cId="1918034977" sldId="323"/>
            <ac:spMk id="170" creationId="{771D5AE6-FD44-4C00-A701-4F96CA2335D1}"/>
          </ac:spMkLst>
        </pc:spChg>
        <pc:spChg chg="del">
          <ac:chgData name=" " userId="bbb4a979-a1ca-4a1a-91a3-acbb0c7ea024" providerId="ADAL" clId="{ED000EB9-19F0-3649-BDB6-7E42885607C6}" dt="2022-06-22T13:20:08.661" v="571" actId="478"/>
          <ac:spMkLst>
            <pc:docMk/>
            <pc:sldMk cId="1918034977" sldId="323"/>
            <ac:spMk id="171" creationId="{3CFB9BFC-F214-1F84-096A-9E66E242B65B}"/>
          </ac:spMkLst>
        </pc:spChg>
        <pc:spChg chg="del">
          <ac:chgData name=" " userId="bbb4a979-a1ca-4a1a-91a3-acbb0c7ea024" providerId="ADAL" clId="{ED000EB9-19F0-3649-BDB6-7E42885607C6}" dt="2022-06-22T13:20:08.661" v="571" actId="478"/>
          <ac:spMkLst>
            <pc:docMk/>
            <pc:sldMk cId="1918034977" sldId="323"/>
            <ac:spMk id="172" creationId="{23D285DB-E7C3-6444-F4A1-D5ECEF2F6262}"/>
          </ac:spMkLst>
        </pc:spChg>
        <pc:spChg chg="del">
          <ac:chgData name=" " userId="bbb4a979-a1ca-4a1a-91a3-acbb0c7ea024" providerId="ADAL" clId="{ED000EB9-19F0-3649-BDB6-7E42885607C6}" dt="2022-06-22T13:20:08.661" v="571" actId="478"/>
          <ac:spMkLst>
            <pc:docMk/>
            <pc:sldMk cId="1918034977" sldId="323"/>
            <ac:spMk id="173" creationId="{BF1F27DC-89DA-C6B4-17F9-A76DCCF37254}"/>
          </ac:spMkLst>
        </pc:spChg>
        <pc:spChg chg="del">
          <ac:chgData name=" " userId="bbb4a979-a1ca-4a1a-91a3-acbb0c7ea024" providerId="ADAL" clId="{ED000EB9-19F0-3649-BDB6-7E42885607C6}" dt="2022-06-22T13:20:08.661" v="571" actId="478"/>
          <ac:spMkLst>
            <pc:docMk/>
            <pc:sldMk cId="1918034977" sldId="323"/>
            <ac:spMk id="174" creationId="{25D21303-F465-1F2F-FE56-9BE0294810AE}"/>
          </ac:spMkLst>
        </pc:spChg>
        <pc:spChg chg="del">
          <ac:chgData name=" " userId="bbb4a979-a1ca-4a1a-91a3-acbb0c7ea024" providerId="ADAL" clId="{ED000EB9-19F0-3649-BDB6-7E42885607C6}" dt="2022-06-22T13:20:08.661" v="571" actId="478"/>
          <ac:spMkLst>
            <pc:docMk/>
            <pc:sldMk cId="1918034977" sldId="323"/>
            <ac:spMk id="177" creationId="{1EDB47A2-8D36-14D9-E0F4-B353C275ECAA}"/>
          </ac:spMkLst>
        </pc:spChg>
        <pc:spChg chg="del">
          <ac:chgData name=" " userId="bbb4a979-a1ca-4a1a-91a3-acbb0c7ea024" providerId="ADAL" clId="{ED000EB9-19F0-3649-BDB6-7E42885607C6}" dt="2022-06-22T13:20:08.661" v="571" actId="478"/>
          <ac:spMkLst>
            <pc:docMk/>
            <pc:sldMk cId="1918034977" sldId="323"/>
            <ac:spMk id="178" creationId="{AD02B51F-A95C-4AEF-F0AA-00CF74A3E8C2}"/>
          </ac:spMkLst>
        </pc:spChg>
        <pc:spChg chg="del">
          <ac:chgData name=" " userId="bbb4a979-a1ca-4a1a-91a3-acbb0c7ea024" providerId="ADAL" clId="{ED000EB9-19F0-3649-BDB6-7E42885607C6}" dt="2022-06-22T13:20:08.661" v="571" actId="478"/>
          <ac:spMkLst>
            <pc:docMk/>
            <pc:sldMk cId="1918034977" sldId="323"/>
            <ac:spMk id="180" creationId="{92F99670-CDFB-AFE9-7FEE-0942235B2828}"/>
          </ac:spMkLst>
        </pc:spChg>
        <pc:spChg chg="del">
          <ac:chgData name=" " userId="bbb4a979-a1ca-4a1a-91a3-acbb0c7ea024" providerId="ADAL" clId="{ED000EB9-19F0-3649-BDB6-7E42885607C6}" dt="2022-06-22T13:20:08.661" v="571" actId="478"/>
          <ac:spMkLst>
            <pc:docMk/>
            <pc:sldMk cId="1918034977" sldId="323"/>
            <ac:spMk id="181" creationId="{D2969A85-F5B5-B7AA-7EDA-E3584A88E2C1}"/>
          </ac:spMkLst>
        </pc:spChg>
        <pc:spChg chg="del">
          <ac:chgData name=" " userId="bbb4a979-a1ca-4a1a-91a3-acbb0c7ea024" providerId="ADAL" clId="{ED000EB9-19F0-3649-BDB6-7E42885607C6}" dt="2022-06-22T13:20:08.661" v="571" actId="478"/>
          <ac:spMkLst>
            <pc:docMk/>
            <pc:sldMk cId="1918034977" sldId="323"/>
            <ac:spMk id="182" creationId="{5D1885CC-408A-5194-63CC-45BC6D1E5F62}"/>
          </ac:spMkLst>
        </pc:spChg>
        <pc:spChg chg="del">
          <ac:chgData name=" " userId="bbb4a979-a1ca-4a1a-91a3-acbb0c7ea024" providerId="ADAL" clId="{ED000EB9-19F0-3649-BDB6-7E42885607C6}" dt="2022-06-22T13:20:08.661" v="571" actId="478"/>
          <ac:spMkLst>
            <pc:docMk/>
            <pc:sldMk cId="1918034977" sldId="323"/>
            <ac:spMk id="183" creationId="{94264440-2672-AD53-CC09-2AC844838AB0}"/>
          </ac:spMkLst>
        </pc:spChg>
        <pc:grpChg chg="del">
          <ac:chgData name=" " userId="bbb4a979-a1ca-4a1a-91a3-acbb0c7ea024" providerId="ADAL" clId="{ED000EB9-19F0-3649-BDB6-7E42885607C6}" dt="2022-06-22T13:20:08.661" v="571" actId="478"/>
          <ac:grpSpMkLst>
            <pc:docMk/>
            <pc:sldMk cId="1918034977" sldId="323"/>
            <ac:grpSpMk id="3" creationId="{B1971D59-A0BB-39FA-6447-5D71E8A81F3A}"/>
          </ac:grpSpMkLst>
        </pc:grpChg>
        <pc:grpChg chg="del">
          <ac:chgData name=" " userId="bbb4a979-a1ca-4a1a-91a3-acbb0c7ea024" providerId="ADAL" clId="{ED000EB9-19F0-3649-BDB6-7E42885607C6}" dt="2022-06-22T13:20:08.661" v="571" actId="478"/>
          <ac:grpSpMkLst>
            <pc:docMk/>
            <pc:sldMk cId="1918034977" sldId="323"/>
            <ac:grpSpMk id="68" creationId="{A8FD023D-C770-C5BD-BFF9-663E81C2324F}"/>
          </ac:grpSpMkLst>
        </pc:grpChg>
        <pc:cxnChg chg="del">
          <ac:chgData name=" " userId="bbb4a979-a1ca-4a1a-91a3-acbb0c7ea024" providerId="ADAL" clId="{ED000EB9-19F0-3649-BDB6-7E42885607C6}" dt="2022-06-22T13:20:08.661" v="571" actId="478"/>
          <ac:cxnSpMkLst>
            <pc:docMk/>
            <pc:sldMk cId="1918034977" sldId="323"/>
            <ac:cxnSpMk id="176" creationId="{EB7DD025-8637-8E50-638C-6479625F992E}"/>
          </ac:cxnSpMkLst>
        </pc:cxnChg>
      </pc:sldChg>
      <pc:sldChg chg="modSp add mod delCm modCm">
        <pc:chgData name=" " userId="bbb4a979-a1ca-4a1a-91a3-acbb0c7ea024" providerId="ADAL" clId="{ED000EB9-19F0-3649-BDB6-7E42885607C6}" dt="2022-06-28T06:08:16.203" v="7147"/>
        <pc:sldMkLst>
          <pc:docMk/>
          <pc:sldMk cId="1986208435" sldId="324"/>
        </pc:sldMkLst>
        <pc:spChg chg="mod">
          <ac:chgData name=" " userId="bbb4a979-a1ca-4a1a-91a3-acbb0c7ea024" providerId="ADAL" clId="{ED000EB9-19F0-3649-BDB6-7E42885607C6}" dt="2022-06-22T13:39:03.380" v="1923" actId="20577"/>
          <ac:spMkLst>
            <pc:docMk/>
            <pc:sldMk cId="1986208435" sldId="324"/>
            <ac:spMk id="2" creationId="{811A5066-EE15-4C42-BFEC-FC1CBCE3BC44}"/>
          </ac:spMkLst>
        </pc:spChg>
      </pc:sldChg>
      <pc:sldChg chg="del ord">
        <pc:chgData name=" " userId="bbb4a979-a1ca-4a1a-91a3-acbb0c7ea024" providerId="ADAL" clId="{ED000EB9-19F0-3649-BDB6-7E42885607C6}" dt="2022-06-24T08:48:25.198" v="5155" actId="2696"/>
        <pc:sldMkLst>
          <pc:docMk/>
          <pc:sldMk cId="38596200" sldId="325"/>
        </pc:sldMkLst>
      </pc:sldChg>
      <pc:sldChg chg="del ord">
        <pc:chgData name=" " userId="bbb4a979-a1ca-4a1a-91a3-acbb0c7ea024" providerId="ADAL" clId="{ED000EB9-19F0-3649-BDB6-7E42885607C6}" dt="2022-06-24T08:46:21.301" v="5151" actId="2696"/>
        <pc:sldMkLst>
          <pc:docMk/>
          <pc:sldMk cId="493914991" sldId="326"/>
        </pc:sldMkLst>
      </pc:sldChg>
      <pc:sldChg chg="add del">
        <pc:chgData name=" " userId="bbb4a979-a1ca-4a1a-91a3-acbb0c7ea024" providerId="ADAL" clId="{ED000EB9-19F0-3649-BDB6-7E42885607C6}" dt="2022-06-24T06:55:52.462" v="2942"/>
        <pc:sldMkLst>
          <pc:docMk/>
          <pc:sldMk cId="883778146" sldId="327"/>
        </pc:sldMkLst>
      </pc:sldChg>
      <pc:sldChg chg="modSp add mod">
        <pc:chgData name=" " userId="bbb4a979-a1ca-4a1a-91a3-acbb0c7ea024" providerId="ADAL" clId="{ED000EB9-19F0-3649-BDB6-7E42885607C6}" dt="2022-06-24T06:56:54.201" v="2948" actId="20577"/>
        <pc:sldMkLst>
          <pc:docMk/>
          <pc:sldMk cId="3581404750" sldId="327"/>
        </pc:sldMkLst>
        <pc:spChg chg="mod">
          <ac:chgData name=" " userId="bbb4a979-a1ca-4a1a-91a3-acbb0c7ea024" providerId="ADAL" clId="{ED000EB9-19F0-3649-BDB6-7E42885607C6}" dt="2022-06-24T06:56:54.201" v="2948" actId="20577"/>
          <ac:spMkLst>
            <pc:docMk/>
            <pc:sldMk cId="3581404750" sldId="327"/>
            <ac:spMk id="2" creationId="{811A5066-EE15-4C42-BFEC-FC1CBCE3BC44}"/>
          </ac:spMkLst>
        </pc:spChg>
      </pc:sldChg>
      <pc:sldChg chg="modSp add mod delCm">
        <pc:chgData name=" " userId="bbb4a979-a1ca-4a1a-91a3-acbb0c7ea024" providerId="ADAL" clId="{ED000EB9-19F0-3649-BDB6-7E42885607C6}" dt="2022-07-04T09:48:03.048" v="8706"/>
        <pc:sldMkLst>
          <pc:docMk/>
          <pc:sldMk cId="313718364" sldId="328"/>
        </pc:sldMkLst>
        <pc:spChg chg="mod">
          <ac:chgData name=" " userId="bbb4a979-a1ca-4a1a-91a3-acbb0c7ea024" providerId="ADAL" clId="{ED000EB9-19F0-3649-BDB6-7E42885607C6}" dt="2022-06-24T06:57:09.016" v="2957" actId="20577"/>
          <ac:spMkLst>
            <pc:docMk/>
            <pc:sldMk cId="313718364" sldId="328"/>
            <ac:spMk id="2" creationId="{811A5066-EE15-4C42-BFEC-FC1CBCE3BC44}"/>
          </ac:spMkLst>
        </pc:spChg>
      </pc:sldChg>
      <pc:sldChg chg="addSp delSp modSp add mod ord">
        <pc:chgData name=" " userId="bbb4a979-a1ca-4a1a-91a3-acbb0c7ea024" providerId="ADAL" clId="{ED000EB9-19F0-3649-BDB6-7E42885607C6}" dt="2022-06-29T06:21:28.639" v="7544" actId="20578"/>
        <pc:sldMkLst>
          <pc:docMk/>
          <pc:sldMk cId="2987507626" sldId="329"/>
        </pc:sldMkLst>
        <pc:spChg chg="mod">
          <ac:chgData name=" " userId="bbb4a979-a1ca-4a1a-91a3-acbb0c7ea024" providerId="ADAL" clId="{ED000EB9-19F0-3649-BDB6-7E42885607C6}" dt="2022-06-24T08:01:44.506" v="4554" actId="20577"/>
          <ac:spMkLst>
            <pc:docMk/>
            <pc:sldMk cId="2987507626" sldId="329"/>
            <ac:spMk id="139" creationId="{00000000-0000-0000-0000-000000000000}"/>
          </ac:spMkLst>
        </pc:spChg>
        <pc:picChg chg="del">
          <ac:chgData name=" " userId="bbb4a979-a1ca-4a1a-91a3-acbb0c7ea024" providerId="ADAL" clId="{ED000EB9-19F0-3649-BDB6-7E42885607C6}" dt="2022-06-24T08:01:46.746" v="4555" actId="478"/>
          <ac:picMkLst>
            <pc:docMk/>
            <pc:sldMk cId="2987507626" sldId="329"/>
            <ac:picMk id="3" creationId="{678F3E7C-24C9-A3FA-B290-C1A2ACEE1FC0}"/>
          </ac:picMkLst>
        </pc:picChg>
        <pc:picChg chg="add mod">
          <ac:chgData name=" " userId="bbb4a979-a1ca-4a1a-91a3-acbb0c7ea024" providerId="ADAL" clId="{ED000EB9-19F0-3649-BDB6-7E42885607C6}" dt="2022-06-24T08:02:39.048" v="4560" actId="1076"/>
          <ac:picMkLst>
            <pc:docMk/>
            <pc:sldMk cId="2987507626" sldId="329"/>
            <ac:picMk id="5" creationId="{970C88B1-B5B8-D060-68CD-080BC8FF3A2D}"/>
          </ac:picMkLst>
        </pc:picChg>
      </pc:sldChg>
      <pc:sldChg chg="addSp modSp add mod ord">
        <pc:chgData name=" " userId="bbb4a979-a1ca-4a1a-91a3-acbb0c7ea024" providerId="ADAL" clId="{ED000EB9-19F0-3649-BDB6-7E42885607C6}" dt="2022-06-24T08:19:31.164" v="4588" actId="108"/>
        <pc:sldMkLst>
          <pc:docMk/>
          <pc:sldMk cId="0" sldId="330"/>
        </pc:sldMkLst>
        <pc:spChg chg="mod">
          <ac:chgData name=" " userId="bbb4a979-a1ca-4a1a-91a3-acbb0c7ea024" providerId="ADAL" clId="{ED000EB9-19F0-3649-BDB6-7E42885607C6}" dt="2022-06-24T08:18:50.267" v="4584" actId="14100"/>
          <ac:spMkLst>
            <pc:docMk/>
            <pc:sldMk cId="0" sldId="330"/>
            <ac:spMk id="772" creationId="{00000000-0000-0000-0000-000000000000}"/>
          </ac:spMkLst>
        </pc:spChg>
        <pc:picChg chg="add mod">
          <ac:chgData name=" " userId="bbb4a979-a1ca-4a1a-91a3-acbb0c7ea024" providerId="ADAL" clId="{ED000EB9-19F0-3649-BDB6-7E42885607C6}" dt="2022-06-24T08:19:31.164" v="4588" actId="108"/>
          <ac:picMkLst>
            <pc:docMk/>
            <pc:sldMk cId="0" sldId="330"/>
            <ac:picMk id="2" creationId="{B777DC94-3D3D-9D95-066F-1DDD0102CAA9}"/>
          </ac:picMkLst>
        </pc:picChg>
      </pc:sldChg>
      <pc:sldChg chg="modSp add del mod">
        <pc:chgData name=" " userId="bbb4a979-a1ca-4a1a-91a3-acbb0c7ea024" providerId="ADAL" clId="{ED000EB9-19F0-3649-BDB6-7E42885607C6}" dt="2022-06-24T08:02:42.654" v="4561" actId="2696"/>
        <pc:sldMkLst>
          <pc:docMk/>
          <pc:sldMk cId="159669480" sldId="330"/>
        </pc:sldMkLst>
        <pc:picChg chg="mod modCrop">
          <ac:chgData name=" " userId="bbb4a979-a1ca-4a1a-91a3-acbb0c7ea024" providerId="ADAL" clId="{ED000EB9-19F0-3649-BDB6-7E42885607C6}" dt="2022-06-24T08:02:18.287" v="4558" actId="732"/>
          <ac:picMkLst>
            <pc:docMk/>
            <pc:sldMk cId="159669480" sldId="330"/>
            <ac:picMk id="195" creationId="{00000000-0000-0000-0000-000000000000}"/>
          </ac:picMkLst>
        </pc:picChg>
      </pc:sldChg>
      <pc:sldChg chg="modSp add mod ord modShow">
        <pc:chgData name=" " userId="bbb4a979-a1ca-4a1a-91a3-acbb0c7ea024" providerId="ADAL" clId="{ED000EB9-19F0-3649-BDB6-7E42885607C6}" dt="2022-07-04T06:47:27.272" v="7846" actId="729"/>
        <pc:sldMkLst>
          <pc:docMk/>
          <pc:sldMk cId="3634519813" sldId="331"/>
        </pc:sldMkLst>
        <pc:spChg chg="mod">
          <ac:chgData name=" " userId="bbb4a979-a1ca-4a1a-91a3-acbb0c7ea024" providerId="ADAL" clId="{ED000EB9-19F0-3649-BDB6-7E42885607C6}" dt="2022-06-24T08:35:54.047" v="4774" actId="20577"/>
          <ac:spMkLst>
            <pc:docMk/>
            <pc:sldMk cId="3634519813" sldId="331"/>
            <ac:spMk id="586" creationId="{00000000-0000-0000-0000-000000000000}"/>
          </ac:spMkLst>
        </pc:spChg>
        <pc:picChg chg="mod">
          <ac:chgData name=" " userId="bbb4a979-a1ca-4a1a-91a3-acbb0c7ea024" providerId="ADAL" clId="{ED000EB9-19F0-3649-BDB6-7E42885607C6}" dt="2022-06-24T08:46:34.138" v="5153" actId="1076"/>
          <ac:picMkLst>
            <pc:docMk/>
            <pc:sldMk cId="3634519813" sldId="331"/>
            <ac:picMk id="2" creationId="{5CA82F1A-B7AB-1210-AC6D-82AF487C3152}"/>
          </ac:picMkLst>
        </pc:picChg>
      </pc:sldChg>
      <pc:sldChg chg="addSp delSp modSp add del mod ord">
        <pc:chgData name=" " userId="bbb4a979-a1ca-4a1a-91a3-acbb0c7ea024" providerId="ADAL" clId="{ED000EB9-19F0-3649-BDB6-7E42885607C6}" dt="2022-06-29T13:07:19.990" v="7732" actId="2696"/>
        <pc:sldMkLst>
          <pc:docMk/>
          <pc:sldMk cId="3410269838" sldId="332"/>
        </pc:sldMkLst>
        <pc:spChg chg="del">
          <ac:chgData name=" " userId="bbb4a979-a1ca-4a1a-91a3-acbb0c7ea024" providerId="ADAL" clId="{ED000EB9-19F0-3649-BDB6-7E42885607C6}" dt="2022-06-24T09:02:42.831" v="5754" actId="478"/>
          <ac:spMkLst>
            <pc:docMk/>
            <pc:sldMk cId="3410269838" sldId="332"/>
            <ac:spMk id="2" creationId="{DDAE5263-22B1-33F7-77E9-889F179A81AA}"/>
          </ac:spMkLst>
        </pc:spChg>
        <pc:spChg chg="add del mod">
          <ac:chgData name=" " userId="bbb4a979-a1ca-4a1a-91a3-acbb0c7ea024" providerId="ADAL" clId="{ED000EB9-19F0-3649-BDB6-7E42885607C6}" dt="2022-06-24T09:03:40.675" v="5764" actId="478"/>
          <ac:spMkLst>
            <pc:docMk/>
            <pc:sldMk cId="3410269838" sldId="332"/>
            <ac:spMk id="4" creationId="{BC49FE4F-1EF5-3A46-C138-35CFFED473B7}"/>
          </ac:spMkLst>
        </pc:spChg>
        <pc:spChg chg="add del mod">
          <ac:chgData name=" " userId="bbb4a979-a1ca-4a1a-91a3-acbb0c7ea024" providerId="ADAL" clId="{ED000EB9-19F0-3649-BDB6-7E42885607C6}" dt="2022-06-24T09:03:21.339" v="5760"/>
          <ac:spMkLst>
            <pc:docMk/>
            <pc:sldMk cId="3410269838" sldId="332"/>
            <ac:spMk id="6" creationId="{38493586-EC7C-697E-0E61-2EFE9ED57B6F}"/>
          </ac:spMkLst>
        </pc:spChg>
        <pc:spChg chg="add del mod">
          <ac:chgData name=" " userId="bbb4a979-a1ca-4a1a-91a3-acbb0c7ea024" providerId="ADAL" clId="{ED000EB9-19F0-3649-BDB6-7E42885607C6}" dt="2022-06-24T09:03:29.211" v="5763"/>
          <ac:spMkLst>
            <pc:docMk/>
            <pc:sldMk cId="3410269838" sldId="332"/>
            <ac:spMk id="8" creationId="{DB73EA62-FE7D-456C-17A5-B6A3B3F72495}"/>
          </ac:spMkLst>
        </pc:spChg>
        <pc:spChg chg="add del mod">
          <ac:chgData name=" " userId="bbb4a979-a1ca-4a1a-91a3-acbb0c7ea024" providerId="ADAL" clId="{ED000EB9-19F0-3649-BDB6-7E42885607C6}" dt="2022-06-24T09:04:09.118" v="5772"/>
          <ac:spMkLst>
            <pc:docMk/>
            <pc:sldMk cId="3410269838" sldId="332"/>
            <ac:spMk id="10" creationId="{63B68371-0DE6-DB29-5E3F-E23CD673886F}"/>
          </ac:spMkLst>
        </pc:spChg>
        <pc:spChg chg="add mod">
          <ac:chgData name=" " userId="bbb4a979-a1ca-4a1a-91a3-acbb0c7ea024" providerId="ADAL" clId="{ED000EB9-19F0-3649-BDB6-7E42885607C6}" dt="2022-06-24T09:04:25.074" v="5775" actId="1076"/>
          <ac:spMkLst>
            <pc:docMk/>
            <pc:sldMk cId="3410269838" sldId="332"/>
            <ac:spMk id="11" creationId="{223C6529-BA15-CEEB-E4C3-2DDA41D16D16}"/>
          </ac:spMkLst>
        </pc:spChg>
        <pc:spChg chg="del">
          <ac:chgData name=" " userId="bbb4a979-a1ca-4a1a-91a3-acbb0c7ea024" providerId="ADAL" clId="{ED000EB9-19F0-3649-BDB6-7E42885607C6}" dt="2022-06-24T09:02:42.831" v="5754" actId="478"/>
          <ac:spMkLst>
            <pc:docMk/>
            <pc:sldMk cId="3410269838" sldId="332"/>
            <ac:spMk id="59" creationId="{EAE8DDCC-05C4-1119-7F3F-F618D9DA0793}"/>
          </ac:spMkLst>
        </pc:spChg>
        <pc:spChg chg="del">
          <ac:chgData name=" " userId="bbb4a979-a1ca-4a1a-91a3-acbb0c7ea024" providerId="ADAL" clId="{ED000EB9-19F0-3649-BDB6-7E42885607C6}" dt="2022-06-24T09:02:42.831" v="5754" actId="478"/>
          <ac:spMkLst>
            <pc:docMk/>
            <pc:sldMk cId="3410269838" sldId="332"/>
            <ac:spMk id="60" creationId="{95B68A8D-7638-AF63-9580-3CC751549A11}"/>
          </ac:spMkLst>
        </pc:spChg>
        <pc:spChg chg="mod">
          <ac:chgData name=" " userId="bbb4a979-a1ca-4a1a-91a3-acbb0c7ea024" providerId="ADAL" clId="{ED000EB9-19F0-3649-BDB6-7E42885607C6}" dt="2022-06-24T09:02:31.257" v="5752" actId="20577"/>
          <ac:spMkLst>
            <pc:docMk/>
            <pc:sldMk cId="3410269838" sldId="332"/>
            <ac:spMk id="833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9:02:42.831" v="5754" actId="478"/>
          <ac:spMkLst>
            <pc:docMk/>
            <pc:sldMk cId="3410269838" sldId="332"/>
            <ac:spMk id="834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9:02:42.831" v="5754" actId="478"/>
          <ac:spMkLst>
            <pc:docMk/>
            <pc:sldMk cId="3410269838" sldId="332"/>
            <ac:spMk id="835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9:02:42.831" v="5754" actId="478"/>
          <ac:spMkLst>
            <pc:docMk/>
            <pc:sldMk cId="3410269838" sldId="332"/>
            <ac:spMk id="836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9:02:42.831" v="5754" actId="478"/>
          <ac:spMkLst>
            <pc:docMk/>
            <pc:sldMk cId="3410269838" sldId="332"/>
            <ac:spMk id="837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9:02:42.831" v="5754" actId="478"/>
          <ac:spMkLst>
            <pc:docMk/>
            <pc:sldMk cId="3410269838" sldId="332"/>
            <ac:spMk id="838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9:02:42.831" v="5754" actId="478"/>
          <ac:spMkLst>
            <pc:docMk/>
            <pc:sldMk cId="3410269838" sldId="332"/>
            <ac:spMk id="839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9:02:42.831" v="5754" actId="478"/>
          <ac:spMkLst>
            <pc:docMk/>
            <pc:sldMk cId="3410269838" sldId="332"/>
            <ac:spMk id="840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9:02:42.831" v="5754" actId="478"/>
          <ac:spMkLst>
            <pc:docMk/>
            <pc:sldMk cId="3410269838" sldId="332"/>
            <ac:spMk id="841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9:02:42.831" v="5754" actId="478"/>
          <ac:spMkLst>
            <pc:docMk/>
            <pc:sldMk cId="3410269838" sldId="332"/>
            <ac:spMk id="842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9:02:42.831" v="5754" actId="478"/>
          <ac:spMkLst>
            <pc:docMk/>
            <pc:sldMk cId="3410269838" sldId="332"/>
            <ac:spMk id="843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9:02:42.831" v="5754" actId="478"/>
          <ac:spMkLst>
            <pc:docMk/>
            <pc:sldMk cId="3410269838" sldId="332"/>
            <ac:spMk id="844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9:02:42.831" v="5754" actId="478"/>
          <ac:spMkLst>
            <pc:docMk/>
            <pc:sldMk cId="3410269838" sldId="332"/>
            <ac:spMk id="845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9:02:42.831" v="5754" actId="478"/>
          <ac:spMkLst>
            <pc:docMk/>
            <pc:sldMk cId="3410269838" sldId="332"/>
            <ac:spMk id="846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9:02:42.831" v="5754" actId="478"/>
          <ac:spMkLst>
            <pc:docMk/>
            <pc:sldMk cId="3410269838" sldId="332"/>
            <ac:spMk id="847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9:02:42.831" v="5754" actId="478"/>
          <ac:spMkLst>
            <pc:docMk/>
            <pc:sldMk cId="3410269838" sldId="332"/>
            <ac:spMk id="848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9:02:42.831" v="5754" actId="478"/>
          <ac:spMkLst>
            <pc:docMk/>
            <pc:sldMk cId="3410269838" sldId="332"/>
            <ac:spMk id="849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9:02:42.831" v="5754" actId="478"/>
          <ac:spMkLst>
            <pc:docMk/>
            <pc:sldMk cId="3410269838" sldId="332"/>
            <ac:spMk id="850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9:02:42.831" v="5754" actId="478"/>
          <ac:spMkLst>
            <pc:docMk/>
            <pc:sldMk cId="3410269838" sldId="332"/>
            <ac:spMk id="851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9:02:42.831" v="5754" actId="478"/>
          <ac:spMkLst>
            <pc:docMk/>
            <pc:sldMk cId="3410269838" sldId="332"/>
            <ac:spMk id="852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9:02:42.831" v="5754" actId="478"/>
          <ac:spMkLst>
            <pc:docMk/>
            <pc:sldMk cId="3410269838" sldId="332"/>
            <ac:spMk id="853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9:02:42.831" v="5754" actId="478"/>
          <ac:spMkLst>
            <pc:docMk/>
            <pc:sldMk cId="3410269838" sldId="332"/>
            <ac:spMk id="854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9:02:42.831" v="5754" actId="478"/>
          <ac:spMkLst>
            <pc:docMk/>
            <pc:sldMk cId="3410269838" sldId="332"/>
            <ac:spMk id="855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9:02:42.831" v="5754" actId="478"/>
          <ac:spMkLst>
            <pc:docMk/>
            <pc:sldMk cId="3410269838" sldId="332"/>
            <ac:spMk id="856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9:02:42.831" v="5754" actId="478"/>
          <ac:spMkLst>
            <pc:docMk/>
            <pc:sldMk cId="3410269838" sldId="332"/>
            <ac:spMk id="857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9:02:42.831" v="5754" actId="478"/>
          <ac:spMkLst>
            <pc:docMk/>
            <pc:sldMk cId="3410269838" sldId="332"/>
            <ac:spMk id="858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9:02:42.831" v="5754" actId="478"/>
          <ac:spMkLst>
            <pc:docMk/>
            <pc:sldMk cId="3410269838" sldId="332"/>
            <ac:spMk id="859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9:02:42.831" v="5754" actId="478"/>
          <ac:spMkLst>
            <pc:docMk/>
            <pc:sldMk cId="3410269838" sldId="332"/>
            <ac:spMk id="860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9:02:42.831" v="5754" actId="478"/>
          <ac:spMkLst>
            <pc:docMk/>
            <pc:sldMk cId="3410269838" sldId="332"/>
            <ac:spMk id="861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9:02:42.831" v="5754" actId="478"/>
          <ac:spMkLst>
            <pc:docMk/>
            <pc:sldMk cId="3410269838" sldId="332"/>
            <ac:spMk id="862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9:02:42.831" v="5754" actId="478"/>
          <ac:spMkLst>
            <pc:docMk/>
            <pc:sldMk cId="3410269838" sldId="332"/>
            <ac:spMk id="863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9:02:42.831" v="5754" actId="478"/>
          <ac:spMkLst>
            <pc:docMk/>
            <pc:sldMk cId="3410269838" sldId="332"/>
            <ac:spMk id="864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9:02:42.831" v="5754" actId="478"/>
          <ac:spMkLst>
            <pc:docMk/>
            <pc:sldMk cId="3410269838" sldId="332"/>
            <ac:spMk id="865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9:02:42.831" v="5754" actId="478"/>
          <ac:spMkLst>
            <pc:docMk/>
            <pc:sldMk cId="3410269838" sldId="332"/>
            <ac:spMk id="866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9:02:42.831" v="5754" actId="478"/>
          <ac:spMkLst>
            <pc:docMk/>
            <pc:sldMk cId="3410269838" sldId="332"/>
            <ac:spMk id="867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9:02:42.831" v="5754" actId="478"/>
          <ac:spMkLst>
            <pc:docMk/>
            <pc:sldMk cId="3410269838" sldId="332"/>
            <ac:spMk id="868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9:02:42.831" v="5754" actId="478"/>
          <ac:spMkLst>
            <pc:docMk/>
            <pc:sldMk cId="3410269838" sldId="332"/>
            <ac:spMk id="869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9:02:42.831" v="5754" actId="478"/>
          <ac:spMkLst>
            <pc:docMk/>
            <pc:sldMk cId="3410269838" sldId="332"/>
            <ac:spMk id="870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9:02:42.831" v="5754" actId="478"/>
          <ac:spMkLst>
            <pc:docMk/>
            <pc:sldMk cId="3410269838" sldId="332"/>
            <ac:spMk id="871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9:02:42.831" v="5754" actId="478"/>
          <ac:spMkLst>
            <pc:docMk/>
            <pc:sldMk cId="3410269838" sldId="332"/>
            <ac:spMk id="872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9:02:42.831" v="5754" actId="478"/>
          <ac:spMkLst>
            <pc:docMk/>
            <pc:sldMk cId="3410269838" sldId="332"/>
            <ac:spMk id="873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9:02:42.831" v="5754" actId="478"/>
          <ac:spMkLst>
            <pc:docMk/>
            <pc:sldMk cId="3410269838" sldId="332"/>
            <ac:spMk id="874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9:02:42.831" v="5754" actId="478"/>
          <ac:spMkLst>
            <pc:docMk/>
            <pc:sldMk cId="3410269838" sldId="332"/>
            <ac:spMk id="875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9:02:42.831" v="5754" actId="478"/>
          <ac:spMkLst>
            <pc:docMk/>
            <pc:sldMk cId="3410269838" sldId="332"/>
            <ac:spMk id="876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9:02:42.831" v="5754" actId="478"/>
          <ac:spMkLst>
            <pc:docMk/>
            <pc:sldMk cId="3410269838" sldId="332"/>
            <ac:spMk id="877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9:02:42.831" v="5754" actId="478"/>
          <ac:spMkLst>
            <pc:docMk/>
            <pc:sldMk cId="3410269838" sldId="332"/>
            <ac:spMk id="878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9:02:37.853" v="5753" actId="478"/>
          <ac:spMkLst>
            <pc:docMk/>
            <pc:sldMk cId="3410269838" sldId="332"/>
            <ac:spMk id="885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9:02:45.347" v="5755" actId="478"/>
          <ac:spMkLst>
            <pc:docMk/>
            <pc:sldMk cId="3410269838" sldId="332"/>
            <ac:spMk id="886" creationId="{00000000-0000-0000-0000-000000000000}"/>
          </ac:spMkLst>
        </pc:spChg>
        <pc:spChg chg="del">
          <ac:chgData name=" " userId="bbb4a979-a1ca-4a1a-91a3-acbb0c7ea024" providerId="ADAL" clId="{ED000EB9-19F0-3649-BDB6-7E42885607C6}" dt="2022-06-24T09:03:00.342" v="5757" actId="478"/>
          <ac:spMkLst>
            <pc:docMk/>
            <pc:sldMk cId="3410269838" sldId="332"/>
            <ac:spMk id="887" creationId="{00000000-0000-0000-0000-000000000000}"/>
          </ac:spMkLst>
        </pc:spChg>
        <pc:grpChg chg="del">
          <ac:chgData name=" " userId="bbb4a979-a1ca-4a1a-91a3-acbb0c7ea024" providerId="ADAL" clId="{ED000EB9-19F0-3649-BDB6-7E42885607C6}" dt="2022-06-24T09:02:42.831" v="5754" actId="478"/>
          <ac:grpSpMkLst>
            <pc:docMk/>
            <pc:sldMk cId="3410269838" sldId="332"/>
            <ac:grpSpMk id="879" creationId="{00000000-0000-0000-0000-000000000000}"/>
          </ac:grpSpMkLst>
        </pc:grpChg>
        <pc:graphicFrameChg chg="add del mod">
          <ac:chgData name=" " userId="bbb4a979-a1ca-4a1a-91a3-acbb0c7ea024" providerId="ADAL" clId="{ED000EB9-19F0-3649-BDB6-7E42885607C6}" dt="2022-06-24T09:03:21.339" v="5760"/>
          <ac:graphicFrameMkLst>
            <pc:docMk/>
            <pc:sldMk cId="3410269838" sldId="332"/>
            <ac:graphicFrameMk id="5" creationId="{8027B835-7C75-420B-C9FB-16ECF9FA8077}"/>
          </ac:graphicFrameMkLst>
        </pc:graphicFrameChg>
        <pc:graphicFrameChg chg="add del mod">
          <ac:chgData name=" " userId="bbb4a979-a1ca-4a1a-91a3-acbb0c7ea024" providerId="ADAL" clId="{ED000EB9-19F0-3649-BDB6-7E42885607C6}" dt="2022-06-24T09:03:29.211" v="5763"/>
          <ac:graphicFrameMkLst>
            <pc:docMk/>
            <pc:sldMk cId="3410269838" sldId="332"/>
            <ac:graphicFrameMk id="7" creationId="{86D832FA-35B0-97E8-A771-4313F9654171}"/>
          </ac:graphicFrameMkLst>
        </pc:graphicFrameChg>
        <pc:graphicFrameChg chg="add mod modGraphic">
          <ac:chgData name=" " userId="bbb4a979-a1ca-4a1a-91a3-acbb0c7ea024" providerId="ADAL" clId="{ED000EB9-19F0-3649-BDB6-7E42885607C6}" dt="2022-06-24T09:04:07.084" v="5770" actId="14100"/>
          <ac:graphicFrameMkLst>
            <pc:docMk/>
            <pc:sldMk cId="3410269838" sldId="332"/>
            <ac:graphicFrameMk id="9" creationId="{56BC3BC5-2FBB-10DB-D508-50C82875C737}"/>
          </ac:graphicFrameMkLst>
        </pc:graphicFrameChg>
      </pc:sldChg>
      <pc:sldChg chg="addSp delSp modSp add del mod ord">
        <pc:chgData name=" " userId="bbb4a979-a1ca-4a1a-91a3-acbb0c7ea024" providerId="ADAL" clId="{ED000EB9-19F0-3649-BDB6-7E42885607C6}" dt="2022-06-29T13:07:19.990" v="7732" actId="2696"/>
        <pc:sldMkLst>
          <pc:docMk/>
          <pc:sldMk cId="2232704426" sldId="333"/>
        </pc:sldMkLst>
        <pc:spChg chg="mod">
          <ac:chgData name=" " userId="bbb4a979-a1ca-4a1a-91a3-acbb0c7ea024" providerId="ADAL" clId="{ED000EB9-19F0-3649-BDB6-7E42885607C6}" dt="2022-06-24T09:05:36.851" v="5814" actId="20577"/>
          <ac:spMkLst>
            <pc:docMk/>
            <pc:sldMk cId="2232704426" sldId="333"/>
            <ac:spMk id="11" creationId="{223C6529-BA15-CEEB-E4C3-2DDA41D16D16}"/>
          </ac:spMkLst>
        </pc:spChg>
        <pc:spChg chg="mod">
          <ac:chgData name=" " userId="bbb4a979-a1ca-4a1a-91a3-acbb0c7ea024" providerId="ADAL" clId="{ED000EB9-19F0-3649-BDB6-7E42885607C6}" dt="2022-06-24T09:04:39.051" v="5802" actId="20577"/>
          <ac:spMkLst>
            <pc:docMk/>
            <pc:sldMk cId="2232704426" sldId="333"/>
            <ac:spMk id="833" creationId="{00000000-0000-0000-0000-000000000000}"/>
          </ac:spMkLst>
        </pc:spChg>
        <pc:graphicFrameChg chg="add mod modGraphic">
          <ac:chgData name=" " userId="bbb4a979-a1ca-4a1a-91a3-acbb0c7ea024" providerId="ADAL" clId="{ED000EB9-19F0-3649-BDB6-7E42885607C6}" dt="2022-06-24T09:05:14.566" v="5811" actId="14100"/>
          <ac:graphicFrameMkLst>
            <pc:docMk/>
            <pc:sldMk cId="2232704426" sldId="333"/>
            <ac:graphicFrameMk id="2" creationId="{4ED09F6E-E917-CCE2-820C-3C7256622E43}"/>
          </ac:graphicFrameMkLst>
        </pc:graphicFrameChg>
        <pc:graphicFrameChg chg="del modGraphic">
          <ac:chgData name=" " userId="bbb4a979-a1ca-4a1a-91a3-acbb0c7ea024" providerId="ADAL" clId="{ED000EB9-19F0-3649-BDB6-7E42885607C6}" dt="2022-06-24T09:04:48.867" v="5805" actId="478"/>
          <ac:graphicFrameMkLst>
            <pc:docMk/>
            <pc:sldMk cId="2232704426" sldId="333"/>
            <ac:graphicFrameMk id="9" creationId="{56BC3BC5-2FBB-10DB-D508-50C82875C737}"/>
          </ac:graphicFrameMkLst>
        </pc:graphicFrameChg>
      </pc:sldChg>
      <pc:sldChg chg="addSp delSp modSp add del mod ord">
        <pc:chgData name=" " userId="bbb4a979-a1ca-4a1a-91a3-acbb0c7ea024" providerId="ADAL" clId="{ED000EB9-19F0-3649-BDB6-7E42885607C6}" dt="2022-06-29T13:07:19.990" v="7732" actId="2696"/>
        <pc:sldMkLst>
          <pc:docMk/>
          <pc:sldMk cId="1062174331" sldId="334"/>
        </pc:sldMkLst>
        <pc:spChg chg="mod">
          <ac:chgData name=" " userId="bbb4a979-a1ca-4a1a-91a3-acbb0c7ea024" providerId="ADAL" clId="{ED000EB9-19F0-3649-BDB6-7E42885607C6}" dt="2022-06-24T09:07:13.894" v="5860" actId="1038"/>
          <ac:spMkLst>
            <pc:docMk/>
            <pc:sldMk cId="1062174331" sldId="334"/>
            <ac:spMk id="11" creationId="{223C6529-BA15-CEEB-E4C3-2DDA41D16D16}"/>
          </ac:spMkLst>
        </pc:spChg>
        <pc:spChg chg="mod">
          <ac:chgData name=" " userId="bbb4a979-a1ca-4a1a-91a3-acbb0c7ea024" providerId="ADAL" clId="{ED000EB9-19F0-3649-BDB6-7E42885607C6}" dt="2022-06-24T09:05:59.075" v="5822" actId="20577"/>
          <ac:spMkLst>
            <pc:docMk/>
            <pc:sldMk cId="1062174331" sldId="334"/>
            <ac:spMk id="833" creationId="{00000000-0000-0000-0000-000000000000}"/>
          </ac:spMkLst>
        </pc:spChg>
        <pc:graphicFrameChg chg="del">
          <ac:chgData name=" " userId="bbb4a979-a1ca-4a1a-91a3-acbb0c7ea024" providerId="ADAL" clId="{ED000EB9-19F0-3649-BDB6-7E42885607C6}" dt="2022-06-24T09:06:02.604" v="5823" actId="478"/>
          <ac:graphicFrameMkLst>
            <pc:docMk/>
            <pc:sldMk cId="1062174331" sldId="334"/>
            <ac:graphicFrameMk id="2" creationId="{4ED09F6E-E917-CCE2-820C-3C7256622E43}"/>
          </ac:graphicFrameMkLst>
        </pc:graphicFrameChg>
        <pc:graphicFrameChg chg="add mod modGraphic">
          <ac:chgData name=" " userId="bbb4a979-a1ca-4a1a-91a3-acbb0c7ea024" providerId="ADAL" clId="{ED000EB9-19F0-3649-BDB6-7E42885607C6}" dt="2022-06-24T09:06:25.004" v="5828" actId="14734"/>
          <ac:graphicFrameMkLst>
            <pc:docMk/>
            <pc:sldMk cId="1062174331" sldId="334"/>
            <ac:graphicFrameMk id="3" creationId="{AD6688C0-1A9A-3E12-3126-E4EB43B0B871}"/>
          </ac:graphicFrameMkLst>
        </pc:graphicFrameChg>
      </pc:sldChg>
      <pc:sldChg chg="addSp delSp modSp mod">
        <pc:chgData name=" " userId="bbb4a979-a1ca-4a1a-91a3-acbb0c7ea024" providerId="ADAL" clId="{ED000EB9-19F0-3649-BDB6-7E42885607C6}" dt="2022-07-04T09:47:39.584" v="8702" actId="404"/>
        <pc:sldMkLst>
          <pc:docMk/>
          <pc:sldMk cId="1707328708" sldId="335"/>
        </pc:sldMkLst>
        <pc:spChg chg="del mod">
          <ac:chgData name=" " userId="bbb4a979-a1ca-4a1a-91a3-acbb0c7ea024" providerId="ADAL" clId="{ED000EB9-19F0-3649-BDB6-7E42885607C6}" dt="2022-07-04T09:32:43.519" v="8259" actId="478"/>
          <ac:spMkLst>
            <pc:docMk/>
            <pc:sldMk cId="1707328708" sldId="335"/>
            <ac:spMk id="3" creationId="{C686FD5A-4D02-4CD3-BA0B-8AABF4921F3B}"/>
          </ac:spMkLst>
        </pc:spChg>
        <pc:spChg chg="del">
          <ac:chgData name=" " userId="bbb4a979-a1ca-4a1a-91a3-acbb0c7ea024" providerId="ADAL" clId="{ED000EB9-19F0-3649-BDB6-7E42885607C6}" dt="2022-07-04T09:32:48.685" v="8261" actId="478"/>
          <ac:spMkLst>
            <pc:docMk/>
            <pc:sldMk cId="1707328708" sldId="335"/>
            <ac:spMk id="4" creationId="{8AA647CD-068F-4FAF-BA42-A0A6BEC91B27}"/>
          </ac:spMkLst>
        </pc:spChg>
        <pc:spChg chg="add del mod">
          <ac:chgData name=" " userId="bbb4a979-a1ca-4a1a-91a3-acbb0c7ea024" providerId="ADAL" clId="{ED000EB9-19F0-3649-BDB6-7E42885607C6}" dt="2022-07-04T09:32:46.145" v="8260" actId="478"/>
          <ac:spMkLst>
            <pc:docMk/>
            <pc:sldMk cId="1707328708" sldId="335"/>
            <ac:spMk id="7" creationId="{A4722572-5997-8576-D6A6-BC29E71A8227}"/>
          </ac:spMkLst>
        </pc:spChg>
        <pc:spChg chg="add del mod">
          <ac:chgData name=" " userId="bbb4a979-a1ca-4a1a-91a3-acbb0c7ea024" providerId="ADAL" clId="{ED000EB9-19F0-3649-BDB6-7E42885607C6}" dt="2022-07-04T09:32:51.353" v="8262" actId="478"/>
          <ac:spMkLst>
            <pc:docMk/>
            <pc:sldMk cId="1707328708" sldId="335"/>
            <ac:spMk id="9" creationId="{965A55FB-9773-CE8C-C742-9C2169345550}"/>
          </ac:spMkLst>
        </pc:spChg>
        <pc:graphicFrameChg chg="add mod modGraphic">
          <ac:chgData name=" " userId="bbb4a979-a1ca-4a1a-91a3-acbb0c7ea024" providerId="ADAL" clId="{ED000EB9-19F0-3649-BDB6-7E42885607C6}" dt="2022-07-04T09:47:39.584" v="8702" actId="404"/>
          <ac:graphicFrameMkLst>
            <pc:docMk/>
            <pc:sldMk cId="1707328708" sldId="335"/>
            <ac:graphicFrameMk id="5" creationId="{D12BF66E-9C12-2991-AC5D-E0A32ADC4342}"/>
          </ac:graphicFrameMkLst>
        </pc:graphicFrameChg>
      </pc:sldChg>
      <pc:sldChg chg="modSp del mod">
        <pc:chgData name=" " userId="bbb4a979-a1ca-4a1a-91a3-acbb0c7ea024" providerId="ADAL" clId="{ED000EB9-19F0-3649-BDB6-7E42885607C6}" dt="2022-07-04T09:47:49.700" v="8704" actId="2696"/>
        <pc:sldMkLst>
          <pc:docMk/>
          <pc:sldMk cId="753893468" sldId="336"/>
        </pc:sldMkLst>
        <pc:spChg chg="mod">
          <ac:chgData name=" " userId="bbb4a979-a1ca-4a1a-91a3-acbb0c7ea024" providerId="ADAL" clId="{ED000EB9-19F0-3649-BDB6-7E42885607C6}" dt="2022-07-04T06:55:16.173" v="7994" actId="20577"/>
          <ac:spMkLst>
            <pc:docMk/>
            <pc:sldMk cId="753893468" sldId="336"/>
            <ac:spMk id="4" creationId="{8AA647CD-068F-4FAF-BA42-A0A6BEC91B27}"/>
          </ac:spMkLst>
        </pc:spChg>
      </pc:sldChg>
      <pc:sldChg chg="del">
        <pc:chgData name=" " userId="bbb4a979-a1ca-4a1a-91a3-acbb0c7ea024" providerId="ADAL" clId="{ED000EB9-19F0-3649-BDB6-7E42885607C6}" dt="2022-07-04T09:47:50.414" v="8705" actId="2696"/>
        <pc:sldMkLst>
          <pc:docMk/>
          <pc:sldMk cId="2096093247" sldId="337"/>
        </pc:sldMkLst>
      </pc:sldChg>
      <pc:sldChg chg="addSp delSp modSp add mod">
        <pc:chgData name=" " userId="bbb4a979-a1ca-4a1a-91a3-acbb0c7ea024" providerId="ADAL" clId="{ED000EB9-19F0-3649-BDB6-7E42885607C6}" dt="2022-07-04T06:57:50.108" v="8007" actId="20577"/>
        <pc:sldMkLst>
          <pc:docMk/>
          <pc:sldMk cId="589097126" sldId="338"/>
        </pc:sldMkLst>
        <pc:spChg chg="add mod">
          <ac:chgData name=" " userId="bbb4a979-a1ca-4a1a-91a3-acbb0c7ea024" providerId="ADAL" clId="{ED000EB9-19F0-3649-BDB6-7E42885607C6}" dt="2022-07-04T06:52:40.089" v="7858" actId="1076"/>
          <ac:spMkLst>
            <pc:docMk/>
            <pc:sldMk cId="589097126" sldId="338"/>
            <ac:spMk id="3" creationId="{B2095C1D-61DB-5DA8-DD1D-08F4A0E85DC4}"/>
          </ac:spMkLst>
        </pc:spChg>
        <pc:spChg chg="add del">
          <ac:chgData name=" " userId="bbb4a979-a1ca-4a1a-91a3-acbb0c7ea024" providerId="ADAL" clId="{ED000EB9-19F0-3649-BDB6-7E42885607C6}" dt="2022-07-01T11:07:54.547" v="7801"/>
          <ac:spMkLst>
            <pc:docMk/>
            <pc:sldMk cId="589097126" sldId="338"/>
            <ac:spMk id="4" creationId="{04529BA5-D857-C575-2297-4EBB2DDFB37A}"/>
          </ac:spMkLst>
        </pc:spChg>
        <pc:spChg chg="add">
          <ac:chgData name=" " userId="bbb4a979-a1ca-4a1a-91a3-acbb0c7ea024" providerId="ADAL" clId="{ED000EB9-19F0-3649-BDB6-7E42885607C6}" dt="2022-07-01T11:08:14.575" v="7802"/>
          <ac:spMkLst>
            <pc:docMk/>
            <pc:sldMk cId="589097126" sldId="338"/>
            <ac:spMk id="5" creationId="{F83EDCF9-9DCA-135E-B895-B8D7621CBC69}"/>
          </ac:spMkLst>
        </pc:spChg>
        <pc:spChg chg="mod">
          <ac:chgData name=" " userId="bbb4a979-a1ca-4a1a-91a3-acbb0c7ea024" providerId="ADAL" clId="{ED000EB9-19F0-3649-BDB6-7E42885607C6}" dt="2022-07-04T06:57:50.108" v="8007" actId="20577"/>
          <ac:spMkLst>
            <pc:docMk/>
            <pc:sldMk cId="589097126" sldId="338"/>
            <ac:spMk id="139" creationId="{00000000-0000-0000-0000-000000000000}"/>
          </ac:spMkLst>
        </pc:spChg>
        <pc:spChg chg="del mod">
          <ac:chgData name=" " userId="bbb4a979-a1ca-4a1a-91a3-acbb0c7ea024" providerId="ADAL" clId="{ED000EB9-19F0-3649-BDB6-7E42885607C6}" dt="2022-07-04T06:53:22.363" v="7922" actId="478"/>
          <ac:spMkLst>
            <pc:docMk/>
            <pc:sldMk cId="589097126" sldId="338"/>
            <ac:spMk id="152" creationId="{00000000-0000-0000-0000-000000000000}"/>
          </ac:spMkLst>
        </pc:spChg>
        <pc:picChg chg="add mod">
          <ac:chgData name=" " userId="bbb4a979-a1ca-4a1a-91a3-acbb0c7ea024" providerId="ADAL" clId="{ED000EB9-19F0-3649-BDB6-7E42885607C6}" dt="2022-07-04T06:53:56.130" v="7982" actId="1076"/>
          <ac:picMkLst>
            <pc:docMk/>
            <pc:sldMk cId="589097126" sldId="338"/>
            <ac:picMk id="2" creationId="{8CE3B0EA-13B0-E7AB-799C-B597C078496A}"/>
          </ac:picMkLst>
        </pc:picChg>
        <pc:picChg chg="del">
          <ac:chgData name=" " userId="bbb4a979-a1ca-4a1a-91a3-acbb0c7ea024" providerId="ADAL" clId="{ED000EB9-19F0-3649-BDB6-7E42885607C6}" dt="2022-06-29T13:03:35.645" v="7704" actId="478"/>
          <ac:picMkLst>
            <pc:docMk/>
            <pc:sldMk cId="589097126" sldId="338"/>
            <ac:picMk id="5" creationId="{970C88B1-B5B8-D060-68CD-080BC8FF3A2D}"/>
          </ac:picMkLst>
        </pc:picChg>
        <pc:picChg chg="add del mod">
          <ac:chgData name=" " userId="bbb4a979-a1ca-4a1a-91a3-acbb0c7ea024" providerId="ADAL" clId="{ED000EB9-19F0-3649-BDB6-7E42885607C6}" dt="2022-07-04T06:52:21.385" v="7853" actId="478"/>
          <ac:picMkLst>
            <pc:docMk/>
            <pc:sldMk cId="589097126" sldId="338"/>
            <ac:picMk id="1030" creationId="{0E352484-545D-F9B8-5244-940B0A9886CF}"/>
          </ac:picMkLst>
        </pc:picChg>
      </pc:sldChg>
      <pc:sldChg chg="new del">
        <pc:chgData name=" " userId="bbb4a979-a1ca-4a1a-91a3-acbb0c7ea024" providerId="ADAL" clId="{ED000EB9-19F0-3649-BDB6-7E42885607C6}" dt="2022-07-04T09:47:48.904" v="8703" actId="2696"/>
        <pc:sldMkLst>
          <pc:docMk/>
          <pc:sldMk cId="1068653874" sldId="339"/>
        </pc:sldMkLst>
      </pc:sldChg>
      <pc:sldMasterChg chg="addSldLayout delSldLayout">
        <pc:chgData name=" " userId="bbb4a979-a1ca-4a1a-91a3-acbb0c7ea024" providerId="ADAL" clId="{ED000EB9-19F0-3649-BDB6-7E42885607C6}" dt="2022-06-29T13:07:19.990" v="7732" actId="2696"/>
        <pc:sldMasterMkLst>
          <pc:docMk/>
          <pc:sldMasterMk cId="2209589029" sldId="2147483684"/>
        </pc:sldMasterMkLst>
        <pc:sldLayoutChg chg="add del">
          <pc:chgData name=" " userId="bbb4a979-a1ca-4a1a-91a3-acbb0c7ea024" providerId="ADAL" clId="{ED000EB9-19F0-3649-BDB6-7E42885607C6}" dt="2022-06-29T13:07:19.990" v="7732" actId="2696"/>
          <pc:sldLayoutMkLst>
            <pc:docMk/>
            <pc:sldMasterMk cId="2209589029" sldId="2147483684"/>
            <pc:sldLayoutMk cId="1508580996" sldId="2147483688"/>
          </pc:sldLayoutMkLst>
        </pc:sldLayoutChg>
      </pc:sldMasterChg>
    </pc:docChg>
  </pc:docChgLst>
  <pc:docChgLst>
    <pc:chgData name="Heleen Elen" userId="S::helen@meerlanden.nl::1255fc8f-d9a2-41d3-ac3c-d33070e366e2" providerId="AD" clId="Web-{DFC0DEC6-C682-498B-BB8D-DE00BE1A36F2}"/>
    <pc:docChg chg="modSld">
      <pc:chgData name="Heleen Elen" userId="S::helen@meerlanden.nl::1255fc8f-d9a2-41d3-ac3c-d33070e366e2" providerId="AD" clId="Web-{DFC0DEC6-C682-498B-BB8D-DE00BE1A36F2}" dt="2022-09-15T11:35:31.743" v="19" actId="20577"/>
      <pc:docMkLst>
        <pc:docMk/>
      </pc:docMkLst>
      <pc:sldChg chg="modSp">
        <pc:chgData name="Heleen Elen" userId="S::helen@meerlanden.nl::1255fc8f-d9a2-41d3-ac3c-d33070e366e2" providerId="AD" clId="Web-{DFC0DEC6-C682-498B-BB8D-DE00BE1A36F2}" dt="2022-09-15T11:35:31.743" v="19" actId="20577"/>
        <pc:sldMkLst>
          <pc:docMk/>
          <pc:sldMk cId="1696674682" sldId="271"/>
        </pc:sldMkLst>
        <pc:spChg chg="mod">
          <ac:chgData name="Heleen Elen" userId="S::helen@meerlanden.nl::1255fc8f-d9a2-41d3-ac3c-d33070e366e2" providerId="AD" clId="Web-{DFC0DEC6-C682-498B-BB8D-DE00BE1A36F2}" dt="2022-09-15T11:35:31.743" v="19" actId="20577"/>
          <ac:spMkLst>
            <pc:docMk/>
            <pc:sldMk cId="1696674682" sldId="271"/>
            <ac:spMk id="3" creationId="{38E62253-263C-8655-DEFD-7DD12C59BFD5}"/>
          </ac:spMkLst>
        </pc:spChg>
      </pc:sldChg>
      <pc:sldChg chg="modSp">
        <pc:chgData name="Heleen Elen" userId="S::helen@meerlanden.nl::1255fc8f-d9a2-41d3-ac3c-d33070e366e2" providerId="AD" clId="Web-{DFC0DEC6-C682-498B-BB8D-DE00BE1A36F2}" dt="2022-09-15T11:34:22.865" v="6" actId="20577"/>
        <pc:sldMkLst>
          <pc:docMk/>
          <pc:sldMk cId="1250478360" sldId="340"/>
        </pc:sldMkLst>
        <pc:spChg chg="mod">
          <ac:chgData name="Heleen Elen" userId="S::helen@meerlanden.nl::1255fc8f-d9a2-41d3-ac3c-d33070e366e2" providerId="AD" clId="Web-{DFC0DEC6-C682-498B-BB8D-DE00BE1A36F2}" dt="2022-09-15T11:34:22.865" v="6" actId="20577"/>
          <ac:spMkLst>
            <pc:docMk/>
            <pc:sldMk cId="1250478360" sldId="340"/>
            <ac:spMk id="3" creationId="{38E62253-263C-8655-DEFD-7DD12C59BFD5}"/>
          </ac:spMkLst>
        </pc:spChg>
      </pc:sldChg>
    </pc:docChg>
  </pc:docChgLst>
  <pc:docChgLst>
    <pc:chgData name="Arjan van Dijk" userId="S::arjan.van.dijk_quintgroup.com#ext#@meerlanden.onmicrosoft.com::bbb4a979-a1ca-4a1a-91a3-acbb0c7ea024" providerId="AD" clId="Web-{4C636CAF-4EC1-48FA-940A-B94A7D22B27F}"/>
    <pc:docChg chg="modSld">
      <pc:chgData name="Arjan van Dijk" userId="S::arjan.van.dijk_quintgroup.com#ext#@meerlanden.onmicrosoft.com::bbb4a979-a1ca-4a1a-91a3-acbb0c7ea024" providerId="AD" clId="Web-{4C636CAF-4EC1-48FA-940A-B94A7D22B27F}" dt="2022-09-16T05:15:11.991" v="8" actId="20577"/>
      <pc:docMkLst>
        <pc:docMk/>
      </pc:docMkLst>
      <pc:sldChg chg="modSp">
        <pc:chgData name="Arjan van Dijk" userId="S::arjan.van.dijk_quintgroup.com#ext#@meerlanden.onmicrosoft.com::bbb4a979-a1ca-4a1a-91a3-acbb0c7ea024" providerId="AD" clId="Web-{4C636CAF-4EC1-48FA-940A-B94A7D22B27F}" dt="2022-09-16T05:13:28.615" v="5" actId="14100"/>
        <pc:sldMkLst>
          <pc:docMk/>
          <pc:sldMk cId="2135485804" sldId="312"/>
        </pc:sldMkLst>
        <pc:spChg chg="mod">
          <ac:chgData name="Arjan van Dijk" userId="S::arjan.van.dijk_quintgroup.com#ext#@meerlanden.onmicrosoft.com::bbb4a979-a1ca-4a1a-91a3-acbb0c7ea024" providerId="AD" clId="Web-{4C636CAF-4EC1-48FA-940A-B94A7D22B27F}" dt="2022-09-16T05:13:28.615" v="5" actId="14100"/>
          <ac:spMkLst>
            <pc:docMk/>
            <pc:sldMk cId="2135485804" sldId="312"/>
            <ac:spMk id="3" creationId="{81C89009-CF78-C037-E2D8-2A133F361B1B}"/>
          </ac:spMkLst>
        </pc:spChg>
      </pc:sldChg>
      <pc:sldChg chg="modSp">
        <pc:chgData name="Arjan van Dijk" userId="S::arjan.van.dijk_quintgroup.com#ext#@meerlanden.onmicrosoft.com::bbb4a979-a1ca-4a1a-91a3-acbb0c7ea024" providerId="AD" clId="Web-{4C636CAF-4EC1-48FA-940A-B94A7D22B27F}" dt="2022-09-16T05:15:11.991" v="8" actId="20577"/>
        <pc:sldMkLst>
          <pc:docMk/>
          <pc:sldMk cId="3597837228" sldId="341"/>
        </pc:sldMkLst>
        <pc:spChg chg="mod">
          <ac:chgData name="Arjan van Dijk" userId="S::arjan.van.dijk_quintgroup.com#ext#@meerlanden.onmicrosoft.com::bbb4a979-a1ca-4a1a-91a3-acbb0c7ea024" providerId="AD" clId="Web-{4C636CAF-4EC1-48FA-940A-B94A7D22B27F}" dt="2022-09-16T05:15:11.991" v="8" actId="20577"/>
          <ac:spMkLst>
            <pc:docMk/>
            <pc:sldMk cId="3597837228" sldId="341"/>
            <ac:spMk id="2" creationId="{FD728AD0-48C1-D44E-8A16-18CA56A6DA55}"/>
          </ac:spMkLst>
        </pc:spChg>
      </pc:sldChg>
    </pc:docChg>
  </pc:docChgLst>
  <pc:docChgLst>
    <pc:chgData name="Heleen Elen" userId="S::helen@meerlanden.nl::1255fc8f-d9a2-41d3-ac3c-d33070e366e2" providerId="AD" clId="Web-{F5404B9D-CAC3-4A3E-8A82-D31EBC60679E}"/>
    <pc:docChg chg="mod">
      <pc:chgData name="Heleen Elen" userId="S::helen@meerlanden.nl::1255fc8f-d9a2-41d3-ac3c-d33070e366e2" providerId="AD" clId="Web-{F5404B9D-CAC3-4A3E-8A82-D31EBC60679E}" dt="2022-06-27T12:31:31.655" v="2"/>
      <pc:docMkLst>
        <pc:docMk/>
      </pc:docMkLst>
      <pc:sldChg chg="modCm">
        <pc:chgData name="Heleen Elen" userId="S::helen@meerlanden.nl::1255fc8f-d9a2-41d3-ac3c-d33070e366e2" providerId="AD" clId="Web-{F5404B9D-CAC3-4A3E-8A82-D31EBC60679E}" dt="2022-06-27T12:31:31.655" v="2"/>
        <pc:sldMkLst>
          <pc:docMk/>
          <pc:sldMk cId="1696674682" sldId="271"/>
        </pc:sldMkLst>
      </pc:sldChg>
      <pc:sldChg chg="modCm">
        <pc:chgData name="Heleen Elen" userId="S::helen@meerlanden.nl::1255fc8f-d9a2-41d3-ac3c-d33070e366e2" providerId="AD" clId="Web-{F5404B9D-CAC3-4A3E-8A82-D31EBC60679E}" dt="2022-06-27T12:22:11.338" v="1"/>
        <pc:sldMkLst>
          <pc:docMk/>
          <pc:sldMk cId="3634519813" sldId="331"/>
        </pc:sldMkLst>
      </pc:sldChg>
    </pc:docChg>
  </pc:docChgLst>
  <pc:docChgLst>
    <pc:chgData name="Bart van Oerle" userId="2d79faeb-2f2e-4b91-8c00-73fe34f77d69" providerId="ADAL" clId="{57DBA63A-05EF-455D-BC14-7DD50B777F03}"/>
    <pc:docChg chg="custSel addSld modSld">
      <pc:chgData name="Bart van Oerle" userId="2d79faeb-2f2e-4b91-8c00-73fe34f77d69" providerId="ADAL" clId="{57DBA63A-05EF-455D-BC14-7DD50B777F03}" dt="2022-09-15T15:01:13.182" v="240" actId="20577"/>
      <pc:docMkLst>
        <pc:docMk/>
      </pc:docMkLst>
      <pc:sldChg chg="modSp mod">
        <pc:chgData name="Bart van Oerle" userId="2d79faeb-2f2e-4b91-8c00-73fe34f77d69" providerId="ADAL" clId="{57DBA63A-05EF-455D-BC14-7DD50B777F03}" dt="2022-09-15T11:52:51.729" v="157" actId="20577"/>
        <pc:sldMkLst>
          <pc:docMk/>
          <pc:sldMk cId="2792697188" sldId="313"/>
        </pc:sldMkLst>
        <pc:spChg chg="mod">
          <ac:chgData name="Bart van Oerle" userId="2d79faeb-2f2e-4b91-8c00-73fe34f77d69" providerId="ADAL" clId="{57DBA63A-05EF-455D-BC14-7DD50B777F03}" dt="2022-09-15T11:52:51.729" v="157" actId="20577"/>
          <ac:spMkLst>
            <pc:docMk/>
            <pc:sldMk cId="2792697188" sldId="313"/>
            <ac:spMk id="3" creationId="{6E875740-9069-86A9-8BEF-FC4922A0F9C7}"/>
          </ac:spMkLst>
        </pc:spChg>
      </pc:sldChg>
      <pc:sldChg chg="modSp mod">
        <pc:chgData name="Bart van Oerle" userId="2d79faeb-2f2e-4b91-8c00-73fe34f77d69" providerId="ADAL" clId="{57DBA63A-05EF-455D-BC14-7DD50B777F03}" dt="2022-09-15T15:01:13.182" v="240" actId="20577"/>
        <pc:sldMkLst>
          <pc:docMk/>
          <pc:sldMk cId="2441036929" sldId="339"/>
        </pc:sldMkLst>
        <pc:spChg chg="mod">
          <ac:chgData name="Bart van Oerle" userId="2d79faeb-2f2e-4b91-8c00-73fe34f77d69" providerId="ADAL" clId="{57DBA63A-05EF-455D-BC14-7DD50B777F03}" dt="2022-09-15T15:01:13.182" v="240" actId="20577"/>
          <ac:spMkLst>
            <pc:docMk/>
            <pc:sldMk cId="2441036929" sldId="339"/>
            <ac:spMk id="3" creationId="{81C89009-CF78-C037-E2D8-2A133F361B1B}"/>
          </ac:spMkLst>
        </pc:spChg>
        <pc:spChg chg="mod">
          <ac:chgData name="Bart van Oerle" userId="2d79faeb-2f2e-4b91-8c00-73fe34f77d69" providerId="ADAL" clId="{57DBA63A-05EF-455D-BC14-7DD50B777F03}" dt="2022-09-15T11:30:28.179" v="2" actId="313"/>
          <ac:spMkLst>
            <pc:docMk/>
            <pc:sldMk cId="2441036929" sldId="339"/>
            <ac:spMk id="19" creationId="{DB9CA1C7-513A-65C0-3D45-5604DCE247BB}"/>
          </ac:spMkLst>
        </pc:spChg>
      </pc:sldChg>
      <pc:sldChg chg="modSp mod modNotesTx">
        <pc:chgData name="Bart van Oerle" userId="2d79faeb-2f2e-4b91-8c00-73fe34f77d69" providerId="ADAL" clId="{57DBA63A-05EF-455D-BC14-7DD50B777F03}" dt="2022-09-15T14:28:03.741" v="239" actId="20577"/>
        <pc:sldMkLst>
          <pc:docMk/>
          <pc:sldMk cId="1250478360" sldId="340"/>
        </pc:sldMkLst>
        <pc:spChg chg="mod">
          <ac:chgData name="Bart van Oerle" userId="2d79faeb-2f2e-4b91-8c00-73fe34f77d69" providerId="ADAL" clId="{57DBA63A-05EF-455D-BC14-7DD50B777F03}" dt="2022-09-15T14:28:03.741" v="239" actId="20577"/>
          <ac:spMkLst>
            <pc:docMk/>
            <pc:sldMk cId="1250478360" sldId="340"/>
            <ac:spMk id="2" creationId="{FD728AD0-48C1-D44E-8A16-18CA56A6DA55}"/>
          </ac:spMkLst>
        </pc:spChg>
        <pc:spChg chg="mod">
          <ac:chgData name="Bart van Oerle" userId="2d79faeb-2f2e-4b91-8c00-73fe34f77d69" providerId="ADAL" clId="{57DBA63A-05EF-455D-BC14-7DD50B777F03}" dt="2022-09-15T14:25:22.009" v="165" actId="5793"/>
          <ac:spMkLst>
            <pc:docMk/>
            <pc:sldMk cId="1250478360" sldId="340"/>
            <ac:spMk id="3" creationId="{38E62253-263C-8655-DEFD-7DD12C59BFD5}"/>
          </ac:spMkLst>
        </pc:spChg>
      </pc:sldChg>
      <pc:sldChg chg="modSp add mod">
        <pc:chgData name="Bart van Oerle" userId="2d79faeb-2f2e-4b91-8c00-73fe34f77d69" providerId="ADAL" clId="{57DBA63A-05EF-455D-BC14-7DD50B777F03}" dt="2022-09-15T14:27:54.504" v="235" actId="20577"/>
        <pc:sldMkLst>
          <pc:docMk/>
          <pc:sldMk cId="3597837228" sldId="341"/>
        </pc:sldMkLst>
        <pc:spChg chg="mod">
          <ac:chgData name="Bart van Oerle" userId="2d79faeb-2f2e-4b91-8c00-73fe34f77d69" providerId="ADAL" clId="{57DBA63A-05EF-455D-BC14-7DD50B777F03}" dt="2022-09-15T14:27:54.504" v="235" actId="20577"/>
          <ac:spMkLst>
            <pc:docMk/>
            <pc:sldMk cId="3597837228" sldId="341"/>
            <ac:spMk id="2" creationId="{FD728AD0-48C1-D44E-8A16-18CA56A6DA55}"/>
          </ac:spMkLst>
        </pc:spChg>
        <pc:spChg chg="mod">
          <ac:chgData name="Bart van Oerle" userId="2d79faeb-2f2e-4b91-8c00-73fe34f77d69" providerId="ADAL" clId="{57DBA63A-05EF-455D-BC14-7DD50B777F03}" dt="2022-09-15T14:27:39.033" v="227" actId="20577"/>
          <ac:spMkLst>
            <pc:docMk/>
            <pc:sldMk cId="3597837228" sldId="341"/>
            <ac:spMk id="3" creationId="{38E62253-263C-8655-DEFD-7DD12C59BFD5}"/>
          </ac:spMkLst>
        </pc:spChg>
      </pc:sldChg>
    </pc:docChg>
  </pc:docChgLst>
  <pc:docChgLst>
    <pc:chgData name="Heleen Elen" userId="S::helen@meerlanden.nl::1255fc8f-d9a2-41d3-ac3c-d33070e366e2" providerId="AD" clId="Web-{66F82A54-5EB9-4E25-8125-363F4746B6DB}"/>
    <pc:docChg chg="modSld">
      <pc:chgData name="Heleen Elen" userId="S::helen@meerlanden.nl::1255fc8f-d9a2-41d3-ac3c-d33070e366e2" providerId="AD" clId="Web-{66F82A54-5EB9-4E25-8125-363F4746B6DB}" dt="2022-09-15T11:06:46.806" v="320" actId="20577"/>
      <pc:docMkLst>
        <pc:docMk/>
      </pc:docMkLst>
      <pc:sldChg chg="modSp">
        <pc:chgData name="Heleen Elen" userId="S::helen@meerlanden.nl::1255fc8f-d9a2-41d3-ac3c-d33070e366e2" providerId="AD" clId="Web-{66F82A54-5EB9-4E25-8125-363F4746B6DB}" dt="2022-09-15T11:06:46.806" v="320" actId="20577"/>
        <pc:sldMkLst>
          <pc:docMk/>
          <pc:sldMk cId="1696674682" sldId="271"/>
        </pc:sldMkLst>
        <pc:spChg chg="mod">
          <ac:chgData name="Heleen Elen" userId="S::helen@meerlanden.nl::1255fc8f-d9a2-41d3-ac3c-d33070e366e2" providerId="AD" clId="Web-{66F82A54-5EB9-4E25-8125-363F4746B6DB}" dt="2022-09-15T11:06:46.806" v="320" actId="20577"/>
          <ac:spMkLst>
            <pc:docMk/>
            <pc:sldMk cId="1696674682" sldId="271"/>
            <ac:spMk id="3" creationId="{38E62253-263C-8655-DEFD-7DD12C59BFD5}"/>
          </ac:spMkLst>
        </pc:spChg>
      </pc:sldChg>
      <pc:sldChg chg="modSp">
        <pc:chgData name="Heleen Elen" userId="S::helen@meerlanden.nl::1255fc8f-d9a2-41d3-ac3c-d33070e366e2" providerId="AD" clId="Web-{66F82A54-5EB9-4E25-8125-363F4746B6DB}" dt="2022-09-15T10:48:00.176" v="74" actId="20577"/>
        <pc:sldMkLst>
          <pc:docMk/>
          <pc:sldMk cId="2135485804" sldId="312"/>
        </pc:sldMkLst>
        <pc:spChg chg="mod">
          <ac:chgData name="Heleen Elen" userId="S::helen@meerlanden.nl::1255fc8f-d9a2-41d3-ac3c-d33070e366e2" providerId="AD" clId="Web-{66F82A54-5EB9-4E25-8125-363F4746B6DB}" dt="2022-09-15T10:48:00.176" v="74" actId="20577"/>
          <ac:spMkLst>
            <pc:docMk/>
            <pc:sldMk cId="2135485804" sldId="312"/>
            <ac:spMk id="3" creationId="{81C89009-CF78-C037-E2D8-2A133F361B1B}"/>
          </ac:spMkLst>
        </pc:spChg>
        <pc:spChg chg="mod">
          <ac:chgData name="Heleen Elen" userId="S::helen@meerlanden.nl::1255fc8f-d9a2-41d3-ac3c-d33070e366e2" providerId="AD" clId="Web-{66F82A54-5EB9-4E25-8125-363F4746B6DB}" dt="2022-09-15T10:47:50.676" v="67" actId="20577"/>
          <ac:spMkLst>
            <pc:docMk/>
            <pc:sldMk cId="2135485804" sldId="312"/>
            <ac:spMk id="5" creationId="{2BC6ED8D-1F2C-3153-712E-B827EC7FAAEA}"/>
          </ac:spMkLst>
        </pc:spChg>
      </pc:sldChg>
    </pc:docChg>
  </pc:docChgLst>
  <pc:docChgLst>
    <pc:chgData name="Ronald Israels" userId="S::r.israels_quintgroup.com#ext#@meerlanden.onmicrosoft.com::6c6698e8-10bb-4fd3-ba4b-23bc42fdac04" providerId="AD" clId="Web-{B7253B3F-F354-54CF-65E3-3DDD15018D72}"/>
    <pc:docChg chg="mod modSld">
      <pc:chgData name="Ronald Israels" userId="S::r.israels_quintgroup.com#ext#@meerlanden.onmicrosoft.com::6c6698e8-10bb-4fd3-ba4b-23bc42fdac04" providerId="AD" clId="Web-{B7253B3F-F354-54CF-65E3-3DDD15018D72}" dt="2022-06-24T15:55:41.265" v="363"/>
      <pc:docMkLst>
        <pc:docMk/>
      </pc:docMkLst>
      <pc:sldChg chg="modSp">
        <pc:chgData name="Ronald Israels" userId="S::r.israels_quintgroup.com#ext#@meerlanden.onmicrosoft.com::6c6698e8-10bb-4fd3-ba4b-23bc42fdac04" providerId="AD" clId="Web-{B7253B3F-F354-54CF-65E3-3DDD15018D72}" dt="2022-06-24T15:49:12.830" v="359" actId="1076"/>
        <pc:sldMkLst>
          <pc:docMk/>
          <pc:sldMk cId="0" sldId="261"/>
        </pc:sldMkLst>
        <pc:spChg chg="mod">
          <ac:chgData name="Ronald Israels" userId="S::r.israels_quintgroup.com#ext#@meerlanden.onmicrosoft.com::6c6698e8-10bb-4fd3-ba4b-23bc42fdac04" providerId="AD" clId="Web-{B7253B3F-F354-54CF-65E3-3DDD15018D72}" dt="2022-06-24T15:49:02.564" v="357" actId="1076"/>
          <ac:spMkLst>
            <pc:docMk/>
            <pc:sldMk cId="0" sldId="261"/>
            <ac:spMk id="183" creationId="{00000000-0000-0000-0000-000000000000}"/>
          </ac:spMkLst>
        </pc:spChg>
        <pc:spChg chg="mod">
          <ac:chgData name="Ronald Israels" userId="S::r.israels_quintgroup.com#ext#@meerlanden.onmicrosoft.com::6c6698e8-10bb-4fd3-ba4b-23bc42fdac04" providerId="AD" clId="Web-{B7253B3F-F354-54CF-65E3-3DDD15018D72}" dt="2022-06-24T15:49:12.830" v="359" actId="1076"/>
          <ac:spMkLst>
            <pc:docMk/>
            <pc:sldMk cId="0" sldId="261"/>
            <ac:spMk id="184" creationId="{00000000-0000-0000-0000-000000000000}"/>
          </ac:spMkLst>
        </pc:spChg>
      </pc:sldChg>
      <pc:sldChg chg="addCm">
        <pc:chgData name="Ronald Israels" userId="S::r.israels_quintgroup.com#ext#@meerlanden.onmicrosoft.com::6c6698e8-10bb-4fd3-ba4b-23bc42fdac04" providerId="AD" clId="Web-{B7253B3F-F354-54CF-65E3-3DDD15018D72}" dt="2022-06-24T15:51:21.444" v="360"/>
        <pc:sldMkLst>
          <pc:docMk/>
          <pc:sldMk cId="1696674682" sldId="271"/>
        </pc:sldMkLst>
      </pc:sldChg>
      <pc:sldChg chg="modSp">
        <pc:chgData name="Ronald Israels" userId="S::r.israels_quintgroup.com#ext#@meerlanden.onmicrosoft.com::6c6698e8-10bb-4fd3-ba4b-23bc42fdac04" providerId="AD" clId="Web-{B7253B3F-F354-54CF-65E3-3DDD15018D72}" dt="2022-06-24T15:32:13.374" v="136" actId="20577"/>
        <pc:sldMkLst>
          <pc:docMk/>
          <pc:sldMk cId="2135485804" sldId="312"/>
        </pc:sldMkLst>
        <pc:spChg chg="mod">
          <ac:chgData name="Ronald Israels" userId="S::r.israels_quintgroup.com#ext#@meerlanden.onmicrosoft.com::6c6698e8-10bb-4fd3-ba4b-23bc42fdac04" providerId="AD" clId="Web-{B7253B3F-F354-54CF-65E3-3DDD15018D72}" dt="2022-06-24T15:30:14.151" v="16" actId="1076"/>
          <ac:spMkLst>
            <pc:docMk/>
            <pc:sldMk cId="2135485804" sldId="312"/>
            <ac:spMk id="3" creationId="{81C89009-CF78-C037-E2D8-2A133F361B1B}"/>
          </ac:spMkLst>
        </pc:spChg>
        <pc:spChg chg="mod">
          <ac:chgData name="Ronald Israels" userId="S::r.israels_quintgroup.com#ext#@meerlanden.onmicrosoft.com::6c6698e8-10bb-4fd3-ba4b-23bc42fdac04" providerId="AD" clId="Web-{B7253B3F-F354-54CF-65E3-3DDD15018D72}" dt="2022-06-24T15:32:13.374" v="136" actId="20577"/>
          <ac:spMkLst>
            <pc:docMk/>
            <pc:sldMk cId="2135485804" sldId="312"/>
            <ac:spMk id="19" creationId="{DB9CA1C7-513A-65C0-3D45-5604DCE247BB}"/>
          </ac:spMkLst>
        </pc:spChg>
        <pc:spChg chg="mod">
          <ac:chgData name="Ronald Israels" userId="S::r.israels_quintgroup.com#ext#@meerlanden.onmicrosoft.com::6c6698e8-10bb-4fd3-ba4b-23bc42fdac04" providerId="AD" clId="Web-{B7253B3F-F354-54CF-65E3-3DDD15018D72}" dt="2022-06-24T15:23:55.263" v="3" actId="20577"/>
          <ac:spMkLst>
            <pc:docMk/>
            <pc:sldMk cId="2135485804" sldId="312"/>
            <ac:spMk id="139" creationId="{00000000-0000-0000-0000-000000000000}"/>
          </ac:spMkLst>
        </pc:spChg>
      </pc:sldChg>
      <pc:sldChg chg="modSp modCm">
        <pc:chgData name="Ronald Israels" userId="S::r.israels_quintgroup.com#ext#@meerlanden.onmicrosoft.com::6c6698e8-10bb-4fd3-ba4b-23bc42fdac04" providerId="AD" clId="Web-{B7253B3F-F354-54CF-65E3-3DDD15018D72}" dt="2022-06-24T15:33:25.392" v="148" actId="20577"/>
        <pc:sldMkLst>
          <pc:docMk/>
          <pc:sldMk cId="2792697188" sldId="313"/>
        </pc:sldMkLst>
        <pc:spChg chg="mod">
          <ac:chgData name="Ronald Israels" userId="S::r.israels_quintgroup.com#ext#@meerlanden.onmicrosoft.com::6c6698e8-10bb-4fd3-ba4b-23bc42fdac04" providerId="AD" clId="Web-{B7253B3F-F354-54CF-65E3-3DDD15018D72}" dt="2022-06-24T15:32:39.796" v="137" actId="20577"/>
          <ac:spMkLst>
            <pc:docMk/>
            <pc:sldMk cId="2792697188" sldId="313"/>
            <ac:spMk id="6" creationId="{B955D105-ADAD-BF5B-7F81-2DF2E50F26A3}"/>
          </ac:spMkLst>
        </pc:spChg>
        <pc:spChg chg="mod">
          <ac:chgData name="Ronald Israels" userId="S::r.israels_quintgroup.com#ext#@meerlanden.onmicrosoft.com::6c6698e8-10bb-4fd3-ba4b-23bc42fdac04" providerId="AD" clId="Web-{B7253B3F-F354-54CF-65E3-3DDD15018D72}" dt="2022-06-24T15:33:25.392" v="148" actId="20577"/>
          <ac:spMkLst>
            <pc:docMk/>
            <pc:sldMk cId="2792697188" sldId="313"/>
            <ac:spMk id="548" creationId="{00000000-0000-0000-0000-000000000000}"/>
          </ac:spMkLst>
        </pc:spChg>
      </pc:sldChg>
      <pc:sldChg chg="modSp addCm">
        <pc:chgData name="Ronald Israels" userId="S::r.israels_quintgroup.com#ext#@meerlanden.onmicrosoft.com::6c6698e8-10bb-4fd3-ba4b-23bc42fdac04" providerId="AD" clId="Web-{B7253B3F-F354-54CF-65E3-3DDD15018D72}" dt="2022-06-24T15:35:51.803" v="153" actId="20577"/>
        <pc:sldMkLst>
          <pc:docMk/>
          <pc:sldMk cId="1808707096" sldId="314"/>
        </pc:sldMkLst>
        <pc:spChg chg="mod">
          <ac:chgData name="Ronald Israels" userId="S::r.israels_quintgroup.com#ext#@meerlanden.onmicrosoft.com::6c6698e8-10bb-4fd3-ba4b-23bc42fdac04" providerId="AD" clId="Web-{B7253B3F-F354-54CF-65E3-3DDD15018D72}" dt="2022-06-24T15:35:51.803" v="153" actId="20577"/>
          <ac:spMkLst>
            <pc:docMk/>
            <pc:sldMk cId="1808707096" sldId="314"/>
            <ac:spMk id="548" creationId="{00000000-0000-0000-0000-000000000000}"/>
          </ac:spMkLst>
        </pc:spChg>
      </pc:sldChg>
      <pc:sldChg chg="addCm">
        <pc:chgData name="Ronald Israels" userId="S::r.israels_quintgroup.com#ext#@meerlanden.onmicrosoft.com::6c6698e8-10bb-4fd3-ba4b-23bc42fdac04" providerId="AD" clId="Web-{B7253B3F-F354-54CF-65E3-3DDD15018D72}" dt="2022-06-24T15:48:34.813" v="354"/>
        <pc:sldMkLst>
          <pc:docMk/>
          <pc:sldMk cId="3572905276" sldId="316"/>
        </pc:sldMkLst>
      </pc:sldChg>
      <pc:sldChg chg="modSp addCm modCm">
        <pc:chgData name="Ronald Israels" userId="S::r.israels_quintgroup.com#ext#@meerlanden.onmicrosoft.com::6c6698e8-10bb-4fd3-ba4b-23bc42fdac04" providerId="AD" clId="Web-{B7253B3F-F354-54CF-65E3-3DDD15018D72}" dt="2022-06-24T15:43:34.787" v="348" actId="20577"/>
        <pc:sldMkLst>
          <pc:docMk/>
          <pc:sldMk cId="3481424264" sldId="319"/>
        </pc:sldMkLst>
        <pc:spChg chg="mod">
          <ac:chgData name="Ronald Israels" userId="S::r.israels_quintgroup.com#ext#@meerlanden.onmicrosoft.com::6c6698e8-10bb-4fd3-ba4b-23bc42fdac04" providerId="AD" clId="Web-{B7253B3F-F354-54CF-65E3-3DDD15018D72}" dt="2022-06-24T15:43:34.787" v="348" actId="20577"/>
          <ac:spMkLst>
            <pc:docMk/>
            <pc:sldMk cId="3481424264" sldId="319"/>
            <ac:spMk id="3" creationId="{81C89009-CF78-C037-E2D8-2A133F361B1B}"/>
          </ac:spMkLst>
        </pc:spChg>
      </pc:sldChg>
      <pc:sldChg chg="modSp addCm modCm">
        <pc:chgData name="Ronald Israels" userId="S::r.israels_quintgroup.com#ext#@meerlanden.onmicrosoft.com::6c6698e8-10bb-4fd3-ba4b-23bc42fdac04" providerId="AD" clId="Web-{B7253B3F-F354-54CF-65E3-3DDD15018D72}" dt="2022-06-24T15:41:24.923" v="308" actId="20577"/>
        <pc:sldMkLst>
          <pc:docMk/>
          <pc:sldMk cId="1811893852" sldId="321"/>
        </pc:sldMkLst>
        <pc:spChg chg="mod">
          <ac:chgData name="Ronald Israels" userId="S::r.israels_quintgroup.com#ext#@meerlanden.onmicrosoft.com::6c6698e8-10bb-4fd3-ba4b-23bc42fdac04" providerId="AD" clId="Web-{B7253B3F-F354-54CF-65E3-3DDD15018D72}" dt="2022-06-24T15:41:24.923" v="308" actId="20577"/>
          <ac:spMkLst>
            <pc:docMk/>
            <pc:sldMk cId="1811893852" sldId="321"/>
            <ac:spMk id="3" creationId="{81C89009-CF78-C037-E2D8-2A133F361B1B}"/>
          </ac:spMkLst>
        </pc:spChg>
      </pc:sldChg>
      <pc:sldChg chg="modSp addCm modCm">
        <pc:chgData name="Ronald Israels" userId="S::r.israels_quintgroup.com#ext#@meerlanden.onmicrosoft.com::6c6698e8-10bb-4fd3-ba4b-23bc42fdac04" providerId="AD" clId="Web-{B7253B3F-F354-54CF-65E3-3DDD15018D72}" dt="2022-06-24T15:45:57.667" v="353" actId="20577"/>
        <pc:sldMkLst>
          <pc:docMk/>
          <pc:sldMk cId="4064197476" sldId="322"/>
        </pc:sldMkLst>
        <pc:spChg chg="mod">
          <ac:chgData name="Ronald Israels" userId="S::r.israels_quintgroup.com#ext#@meerlanden.onmicrosoft.com::6c6698e8-10bb-4fd3-ba4b-23bc42fdac04" providerId="AD" clId="Web-{B7253B3F-F354-54CF-65E3-3DDD15018D72}" dt="2022-06-24T15:45:57.667" v="353" actId="20577"/>
          <ac:spMkLst>
            <pc:docMk/>
            <pc:sldMk cId="4064197476" sldId="322"/>
            <ac:spMk id="5" creationId="{AAA7E30A-AFA4-E0DA-E477-9752A78BC199}"/>
          </ac:spMkLst>
        </pc:spChg>
      </pc:sldChg>
      <pc:sldChg chg="addCm">
        <pc:chgData name="Ronald Israels" userId="S::r.israels_quintgroup.com#ext#@meerlanden.onmicrosoft.com::6c6698e8-10bb-4fd3-ba4b-23bc42fdac04" providerId="AD" clId="Web-{B7253B3F-F354-54CF-65E3-3DDD15018D72}" dt="2022-06-24T15:55:41.265" v="363"/>
        <pc:sldMkLst>
          <pc:docMk/>
          <pc:sldMk cId="1986208435" sldId="324"/>
        </pc:sldMkLst>
      </pc:sldChg>
      <pc:sldChg chg="addCm">
        <pc:chgData name="Ronald Israels" userId="S::r.israels_quintgroup.com#ext#@meerlanden.onmicrosoft.com::6c6698e8-10bb-4fd3-ba4b-23bc42fdac04" providerId="AD" clId="Web-{B7253B3F-F354-54CF-65E3-3DDD15018D72}" dt="2022-06-24T15:52:32.727" v="361"/>
        <pc:sldMkLst>
          <pc:docMk/>
          <pc:sldMk cId="313718364" sldId="328"/>
        </pc:sldMkLst>
      </pc:sldChg>
      <pc:sldChg chg="addCm">
        <pc:chgData name="Ronald Israels" userId="S::r.israels_quintgroup.com#ext#@meerlanden.onmicrosoft.com::6c6698e8-10bb-4fd3-ba4b-23bc42fdac04" providerId="AD" clId="Web-{B7253B3F-F354-54CF-65E3-3DDD15018D72}" dt="2022-06-24T15:53:02.556" v="362"/>
        <pc:sldMkLst>
          <pc:docMk/>
          <pc:sldMk cId="3634519813" sldId="331"/>
        </pc:sldMkLst>
      </pc:sldChg>
    </pc:docChg>
  </pc:docChgLst>
  <pc:docChgLst>
    <pc:chgData name=" " userId="bbb4a979-a1ca-4a1a-91a3-acbb0c7ea024" providerId="ADAL" clId="{3DE2472E-4321-AA40-B8F0-264B665D64E9}"/>
    <pc:docChg chg="undo custSel addSld delSld modSld sldOrd delMainMaster">
      <pc:chgData name=" " userId="bbb4a979-a1ca-4a1a-91a3-acbb0c7ea024" providerId="ADAL" clId="{3DE2472E-4321-AA40-B8F0-264B665D64E9}" dt="2022-09-14T15:42:37.553" v="2404" actId="1076"/>
      <pc:docMkLst>
        <pc:docMk/>
      </pc:docMkLst>
      <pc:sldChg chg="del">
        <pc:chgData name=" " userId="bbb4a979-a1ca-4a1a-91a3-acbb0c7ea024" providerId="ADAL" clId="{3DE2472E-4321-AA40-B8F0-264B665D64E9}" dt="2022-09-14T07:20:31.777" v="903" actId="2696"/>
        <pc:sldMkLst>
          <pc:docMk/>
          <pc:sldMk cId="0" sldId="259"/>
        </pc:sldMkLst>
      </pc:sldChg>
      <pc:sldChg chg="del">
        <pc:chgData name=" " userId="bbb4a979-a1ca-4a1a-91a3-acbb0c7ea024" providerId="ADAL" clId="{3DE2472E-4321-AA40-B8F0-264B665D64E9}" dt="2022-09-14T07:20:48.992" v="915" actId="2696"/>
        <pc:sldMkLst>
          <pc:docMk/>
          <pc:sldMk cId="0" sldId="261"/>
        </pc:sldMkLst>
      </pc:sldChg>
      <pc:sldChg chg="addSp modSp mod">
        <pc:chgData name=" " userId="bbb4a979-a1ca-4a1a-91a3-acbb0c7ea024" providerId="ADAL" clId="{3DE2472E-4321-AA40-B8F0-264B665D64E9}" dt="2022-09-14T06:25:48.742" v="117" actId="20577"/>
        <pc:sldMkLst>
          <pc:docMk/>
          <pc:sldMk cId="3324327456" sldId="267"/>
        </pc:sldMkLst>
        <pc:spChg chg="mod">
          <ac:chgData name=" " userId="bbb4a979-a1ca-4a1a-91a3-acbb0c7ea024" providerId="ADAL" clId="{3DE2472E-4321-AA40-B8F0-264B665D64E9}" dt="2022-09-14T06:25:48.742" v="117" actId="20577"/>
          <ac:spMkLst>
            <pc:docMk/>
            <pc:sldMk cId="3324327456" sldId="267"/>
            <ac:spMk id="2" creationId="{811A5066-EE15-4C42-BFEC-FC1CBCE3BC44}"/>
          </ac:spMkLst>
        </pc:spChg>
        <pc:spChg chg="add mod">
          <ac:chgData name=" " userId="bbb4a979-a1ca-4a1a-91a3-acbb0c7ea024" providerId="ADAL" clId="{3DE2472E-4321-AA40-B8F0-264B665D64E9}" dt="2022-09-14T06:24:53.212" v="98" actId="207"/>
          <ac:spMkLst>
            <pc:docMk/>
            <pc:sldMk cId="3324327456" sldId="267"/>
            <ac:spMk id="3" creationId="{C2355FD7-D00C-BEB1-3B44-14681B9848CD}"/>
          </ac:spMkLst>
        </pc:spChg>
      </pc:sldChg>
      <pc:sldChg chg="del">
        <pc:chgData name=" " userId="bbb4a979-a1ca-4a1a-91a3-acbb0c7ea024" providerId="ADAL" clId="{3DE2472E-4321-AA40-B8F0-264B665D64E9}" dt="2022-09-14T07:20:49.671" v="918" actId="2696"/>
        <pc:sldMkLst>
          <pc:docMk/>
          <pc:sldMk cId="0" sldId="269"/>
        </pc:sldMkLst>
      </pc:sldChg>
      <pc:sldChg chg="addSp delSp modSp mod modNotesTx">
        <pc:chgData name=" " userId="bbb4a979-a1ca-4a1a-91a3-acbb0c7ea024" providerId="ADAL" clId="{3DE2472E-4321-AA40-B8F0-264B665D64E9}" dt="2022-09-14T15:40:17.148" v="2272" actId="20577"/>
        <pc:sldMkLst>
          <pc:docMk/>
          <pc:sldMk cId="1696674682" sldId="271"/>
        </pc:sldMkLst>
        <pc:spChg chg="mod">
          <ac:chgData name=" " userId="bbb4a979-a1ca-4a1a-91a3-acbb0c7ea024" providerId="ADAL" clId="{3DE2472E-4321-AA40-B8F0-264B665D64E9}" dt="2022-09-14T15:40:17.148" v="2272" actId="20577"/>
          <ac:spMkLst>
            <pc:docMk/>
            <pc:sldMk cId="1696674682" sldId="271"/>
            <ac:spMk id="2" creationId="{FD728AD0-48C1-D44E-8A16-18CA56A6DA55}"/>
          </ac:spMkLst>
        </pc:spChg>
        <pc:spChg chg="add mod">
          <ac:chgData name=" " userId="bbb4a979-a1ca-4a1a-91a3-acbb0c7ea024" providerId="ADAL" clId="{3DE2472E-4321-AA40-B8F0-264B665D64E9}" dt="2022-09-14T15:40:10.629" v="2255" actId="1076"/>
          <ac:spMkLst>
            <pc:docMk/>
            <pc:sldMk cId="1696674682" sldId="271"/>
            <ac:spMk id="3" creationId="{38E62253-263C-8655-DEFD-7DD12C59BFD5}"/>
          </ac:spMkLst>
        </pc:spChg>
        <pc:spChg chg="del">
          <ac:chgData name=" " userId="bbb4a979-a1ca-4a1a-91a3-acbb0c7ea024" providerId="ADAL" clId="{3DE2472E-4321-AA40-B8F0-264B665D64E9}" dt="2022-09-14T07:38:24.205" v="1056" actId="478"/>
          <ac:spMkLst>
            <pc:docMk/>
            <pc:sldMk cId="1696674682" sldId="271"/>
            <ac:spMk id="54" creationId="{2DEE219F-6960-80C7-1B85-43E858503F0E}"/>
          </ac:spMkLst>
        </pc:spChg>
        <pc:spChg chg="del">
          <ac:chgData name=" " userId="bbb4a979-a1ca-4a1a-91a3-acbb0c7ea024" providerId="ADAL" clId="{3DE2472E-4321-AA40-B8F0-264B665D64E9}" dt="2022-09-14T07:38:24.205" v="1056" actId="478"/>
          <ac:spMkLst>
            <pc:docMk/>
            <pc:sldMk cId="1696674682" sldId="271"/>
            <ac:spMk id="55" creationId="{5784F8D6-3057-9927-CC23-276A93E67E04}"/>
          </ac:spMkLst>
        </pc:spChg>
        <pc:spChg chg="del">
          <ac:chgData name=" " userId="bbb4a979-a1ca-4a1a-91a3-acbb0c7ea024" providerId="ADAL" clId="{3DE2472E-4321-AA40-B8F0-264B665D64E9}" dt="2022-09-14T07:38:24.205" v="1056" actId="478"/>
          <ac:spMkLst>
            <pc:docMk/>
            <pc:sldMk cId="1696674682" sldId="271"/>
            <ac:spMk id="56" creationId="{9A901A6A-E4B4-AA73-B811-7270C5793258}"/>
          </ac:spMkLst>
        </pc:spChg>
        <pc:spChg chg="del">
          <ac:chgData name=" " userId="bbb4a979-a1ca-4a1a-91a3-acbb0c7ea024" providerId="ADAL" clId="{3DE2472E-4321-AA40-B8F0-264B665D64E9}" dt="2022-09-14T07:38:24.205" v="1056" actId="478"/>
          <ac:spMkLst>
            <pc:docMk/>
            <pc:sldMk cId="1696674682" sldId="271"/>
            <ac:spMk id="57" creationId="{F42E6A5E-9C3A-DA73-B2F8-D0BB5E8F3CEA}"/>
          </ac:spMkLst>
        </pc:spChg>
        <pc:spChg chg="del">
          <ac:chgData name=" " userId="bbb4a979-a1ca-4a1a-91a3-acbb0c7ea024" providerId="ADAL" clId="{3DE2472E-4321-AA40-B8F0-264B665D64E9}" dt="2022-09-14T07:38:24.205" v="1056" actId="478"/>
          <ac:spMkLst>
            <pc:docMk/>
            <pc:sldMk cId="1696674682" sldId="271"/>
            <ac:spMk id="58" creationId="{F5A2B281-BCE3-3AC9-4CF3-A248F6330452}"/>
          </ac:spMkLst>
        </pc:spChg>
        <pc:spChg chg="del">
          <ac:chgData name=" " userId="bbb4a979-a1ca-4a1a-91a3-acbb0c7ea024" providerId="ADAL" clId="{3DE2472E-4321-AA40-B8F0-264B665D64E9}" dt="2022-09-14T07:38:24.205" v="1056" actId="478"/>
          <ac:spMkLst>
            <pc:docMk/>
            <pc:sldMk cId="1696674682" sldId="271"/>
            <ac:spMk id="59" creationId="{3818BF0C-E489-361A-2F60-C7A593CCA976}"/>
          </ac:spMkLst>
        </pc:spChg>
        <pc:spChg chg="del">
          <ac:chgData name=" " userId="bbb4a979-a1ca-4a1a-91a3-acbb0c7ea024" providerId="ADAL" clId="{3DE2472E-4321-AA40-B8F0-264B665D64E9}" dt="2022-09-14T15:40:03.067" v="2254" actId="478"/>
          <ac:spMkLst>
            <pc:docMk/>
            <pc:sldMk cId="1696674682" sldId="271"/>
            <ac:spMk id="60" creationId="{EB3ED072-CFA2-771B-82A9-EFC7F61C915E}"/>
          </ac:spMkLst>
        </pc:spChg>
        <pc:spChg chg="del">
          <ac:chgData name=" " userId="bbb4a979-a1ca-4a1a-91a3-acbb0c7ea024" providerId="ADAL" clId="{3DE2472E-4321-AA40-B8F0-264B665D64E9}" dt="2022-09-14T07:38:24.205" v="1056" actId="478"/>
          <ac:spMkLst>
            <pc:docMk/>
            <pc:sldMk cId="1696674682" sldId="271"/>
            <ac:spMk id="61" creationId="{9F2C6B2F-190A-287E-A294-7A7C8A1B1A75}"/>
          </ac:spMkLst>
        </pc:spChg>
        <pc:spChg chg="del">
          <ac:chgData name=" " userId="bbb4a979-a1ca-4a1a-91a3-acbb0c7ea024" providerId="ADAL" clId="{3DE2472E-4321-AA40-B8F0-264B665D64E9}" dt="2022-09-14T07:38:24.205" v="1056" actId="478"/>
          <ac:spMkLst>
            <pc:docMk/>
            <pc:sldMk cId="1696674682" sldId="271"/>
            <ac:spMk id="72" creationId="{852CEAB8-D832-B434-CAD9-86A9916AF191}"/>
          </ac:spMkLst>
        </pc:spChg>
        <pc:spChg chg="del">
          <ac:chgData name=" " userId="bbb4a979-a1ca-4a1a-91a3-acbb0c7ea024" providerId="ADAL" clId="{3DE2472E-4321-AA40-B8F0-264B665D64E9}" dt="2022-09-14T07:38:24.205" v="1056" actId="478"/>
          <ac:spMkLst>
            <pc:docMk/>
            <pc:sldMk cId="1696674682" sldId="271"/>
            <ac:spMk id="74" creationId="{F8286125-6447-363E-9959-3378437ACD19}"/>
          </ac:spMkLst>
        </pc:spChg>
        <pc:spChg chg="del">
          <ac:chgData name=" " userId="bbb4a979-a1ca-4a1a-91a3-acbb0c7ea024" providerId="ADAL" clId="{3DE2472E-4321-AA40-B8F0-264B665D64E9}" dt="2022-09-14T07:38:24.205" v="1056" actId="478"/>
          <ac:spMkLst>
            <pc:docMk/>
            <pc:sldMk cId="1696674682" sldId="271"/>
            <ac:spMk id="76" creationId="{DFE4865E-945A-9C59-9BA6-94E5A03BB64C}"/>
          </ac:spMkLst>
        </pc:spChg>
        <pc:spChg chg="del">
          <ac:chgData name=" " userId="bbb4a979-a1ca-4a1a-91a3-acbb0c7ea024" providerId="ADAL" clId="{3DE2472E-4321-AA40-B8F0-264B665D64E9}" dt="2022-09-14T07:38:24.205" v="1056" actId="478"/>
          <ac:spMkLst>
            <pc:docMk/>
            <pc:sldMk cId="1696674682" sldId="271"/>
            <ac:spMk id="140" creationId="{8A3AA360-BEA5-BD2E-046C-6BF4AC404E46}"/>
          </ac:spMkLst>
        </pc:spChg>
        <pc:spChg chg="del">
          <ac:chgData name=" " userId="bbb4a979-a1ca-4a1a-91a3-acbb0c7ea024" providerId="ADAL" clId="{3DE2472E-4321-AA40-B8F0-264B665D64E9}" dt="2022-09-14T07:38:24.205" v="1056" actId="478"/>
          <ac:spMkLst>
            <pc:docMk/>
            <pc:sldMk cId="1696674682" sldId="271"/>
            <ac:spMk id="141" creationId="{1E0D51D6-D150-A9C2-7313-3B38016E7992}"/>
          </ac:spMkLst>
        </pc:spChg>
        <pc:spChg chg="del">
          <ac:chgData name=" " userId="bbb4a979-a1ca-4a1a-91a3-acbb0c7ea024" providerId="ADAL" clId="{3DE2472E-4321-AA40-B8F0-264B665D64E9}" dt="2022-09-14T07:38:24.205" v="1056" actId="478"/>
          <ac:spMkLst>
            <pc:docMk/>
            <pc:sldMk cId="1696674682" sldId="271"/>
            <ac:spMk id="142" creationId="{656C9ACA-83AB-4F0E-B5BB-6A69C63D8E4D}"/>
          </ac:spMkLst>
        </pc:spChg>
        <pc:spChg chg="del">
          <ac:chgData name=" " userId="bbb4a979-a1ca-4a1a-91a3-acbb0c7ea024" providerId="ADAL" clId="{3DE2472E-4321-AA40-B8F0-264B665D64E9}" dt="2022-09-14T07:38:24.205" v="1056" actId="478"/>
          <ac:spMkLst>
            <pc:docMk/>
            <pc:sldMk cId="1696674682" sldId="271"/>
            <ac:spMk id="148" creationId="{8196DCD9-6368-9D99-D0B9-F8C05DEB1CDA}"/>
          </ac:spMkLst>
        </pc:spChg>
        <pc:spChg chg="del">
          <ac:chgData name=" " userId="bbb4a979-a1ca-4a1a-91a3-acbb0c7ea024" providerId="ADAL" clId="{3DE2472E-4321-AA40-B8F0-264B665D64E9}" dt="2022-09-14T07:38:24.205" v="1056" actId="478"/>
          <ac:spMkLst>
            <pc:docMk/>
            <pc:sldMk cId="1696674682" sldId="271"/>
            <ac:spMk id="149" creationId="{88833FCE-D750-CD6B-9BA1-5D23A11C63BB}"/>
          </ac:spMkLst>
        </pc:spChg>
        <pc:spChg chg="del">
          <ac:chgData name=" " userId="bbb4a979-a1ca-4a1a-91a3-acbb0c7ea024" providerId="ADAL" clId="{3DE2472E-4321-AA40-B8F0-264B665D64E9}" dt="2022-09-14T07:38:24.205" v="1056" actId="478"/>
          <ac:spMkLst>
            <pc:docMk/>
            <pc:sldMk cId="1696674682" sldId="271"/>
            <ac:spMk id="150" creationId="{4967378C-E529-F907-48B6-693DC9D3D42E}"/>
          </ac:spMkLst>
        </pc:spChg>
        <pc:spChg chg="del">
          <ac:chgData name=" " userId="bbb4a979-a1ca-4a1a-91a3-acbb0c7ea024" providerId="ADAL" clId="{3DE2472E-4321-AA40-B8F0-264B665D64E9}" dt="2022-09-14T07:38:24.205" v="1056" actId="478"/>
          <ac:spMkLst>
            <pc:docMk/>
            <pc:sldMk cId="1696674682" sldId="271"/>
            <ac:spMk id="151" creationId="{0AFFFAD6-E3E0-E9A6-B56D-8AE3E4D46B18}"/>
          </ac:spMkLst>
        </pc:spChg>
        <pc:spChg chg="del">
          <ac:chgData name=" " userId="bbb4a979-a1ca-4a1a-91a3-acbb0c7ea024" providerId="ADAL" clId="{3DE2472E-4321-AA40-B8F0-264B665D64E9}" dt="2022-09-14T07:38:24.205" v="1056" actId="478"/>
          <ac:spMkLst>
            <pc:docMk/>
            <pc:sldMk cId="1696674682" sldId="271"/>
            <ac:spMk id="152" creationId="{1EB4DADA-7944-7CDF-CFB1-E2558A327B0A}"/>
          </ac:spMkLst>
        </pc:spChg>
        <pc:spChg chg="del">
          <ac:chgData name=" " userId="bbb4a979-a1ca-4a1a-91a3-acbb0c7ea024" providerId="ADAL" clId="{3DE2472E-4321-AA40-B8F0-264B665D64E9}" dt="2022-09-14T07:38:24.205" v="1056" actId="478"/>
          <ac:spMkLst>
            <pc:docMk/>
            <pc:sldMk cId="1696674682" sldId="271"/>
            <ac:spMk id="153" creationId="{A8BB38B9-FC53-C312-66A9-E6575E12D828}"/>
          </ac:spMkLst>
        </pc:spChg>
        <pc:spChg chg="del">
          <ac:chgData name=" " userId="bbb4a979-a1ca-4a1a-91a3-acbb0c7ea024" providerId="ADAL" clId="{3DE2472E-4321-AA40-B8F0-264B665D64E9}" dt="2022-09-14T07:38:24.205" v="1056" actId="478"/>
          <ac:spMkLst>
            <pc:docMk/>
            <pc:sldMk cId="1696674682" sldId="271"/>
            <ac:spMk id="154" creationId="{B1E3FA6E-837D-C3BC-E44A-21C3E421213D}"/>
          </ac:spMkLst>
        </pc:spChg>
        <pc:spChg chg="del">
          <ac:chgData name=" " userId="bbb4a979-a1ca-4a1a-91a3-acbb0c7ea024" providerId="ADAL" clId="{3DE2472E-4321-AA40-B8F0-264B665D64E9}" dt="2022-09-14T07:38:24.205" v="1056" actId="478"/>
          <ac:spMkLst>
            <pc:docMk/>
            <pc:sldMk cId="1696674682" sldId="271"/>
            <ac:spMk id="155" creationId="{5AB00294-96B6-9C4A-08A7-24EF13EDBD32}"/>
          </ac:spMkLst>
        </pc:spChg>
        <pc:spChg chg="del">
          <ac:chgData name=" " userId="bbb4a979-a1ca-4a1a-91a3-acbb0c7ea024" providerId="ADAL" clId="{3DE2472E-4321-AA40-B8F0-264B665D64E9}" dt="2022-09-14T07:38:24.205" v="1056" actId="478"/>
          <ac:spMkLst>
            <pc:docMk/>
            <pc:sldMk cId="1696674682" sldId="271"/>
            <ac:spMk id="156" creationId="{34412504-3FC2-2CC0-6F72-80B95634C5D2}"/>
          </ac:spMkLst>
        </pc:spChg>
        <pc:spChg chg="del">
          <ac:chgData name=" " userId="bbb4a979-a1ca-4a1a-91a3-acbb0c7ea024" providerId="ADAL" clId="{3DE2472E-4321-AA40-B8F0-264B665D64E9}" dt="2022-09-14T07:38:24.205" v="1056" actId="478"/>
          <ac:spMkLst>
            <pc:docMk/>
            <pc:sldMk cId="1696674682" sldId="271"/>
            <ac:spMk id="157" creationId="{7EE7E2D8-67B1-5531-15B7-4B51EBE38FC6}"/>
          </ac:spMkLst>
        </pc:spChg>
        <pc:spChg chg="del">
          <ac:chgData name=" " userId="bbb4a979-a1ca-4a1a-91a3-acbb0c7ea024" providerId="ADAL" clId="{3DE2472E-4321-AA40-B8F0-264B665D64E9}" dt="2022-09-14T07:38:24.205" v="1056" actId="478"/>
          <ac:spMkLst>
            <pc:docMk/>
            <pc:sldMk cId="1696674682" sldId="271"/>
            <ac:spMk id="158" creationId="{F27E6D9F-B57F-95C7-317D-57F2F153422F}"/>
          </ac:spMkLst>
        </pc:spChg>
        <pc:spChg chg="del">
          <ac:chgData name=" " userId="bbb4a979-a1ca-4a1a-91a3-acbb0c7ea024" providerId="ADAL" clId="{3DE2472E-4321-AA40-B8F0-264B665D64E9}" dt="2022-09-14T07:38:24.205" v="1056" actId="478"/>
          <ac:spMkLst>
            <pc:docMk/>
            <pc:sldMk cId="1696674682" sldId="271"/>
            <ac:spMk id="159" creationId="{949631D4-6B3D-77BD-C8EA-276237BCB51A}"/>
          </ac:spMkLst>
        </pc:spChg>
        <pc:spChg chg="del">
          <ac:chgData name=" " userId="bbb4a979-a1ca-4a1a-91a3-acbb0c7ea024" providerId="ADAL" clId="{3DE2472E-4321-AA40-B8F0-264B665D64E9}" dt="2022-09-14T07:38:24.205" v="1056" actId="478"/>
          <ac:spMkLst>
            <pc:docMk/>
            <pc:sldMk cId="1696674682" sldId="271"/>
            <ac:spMk id="160" creationId="{3F04224C-26DE-A1FD-D9AE-BB39865BBA13}"/>
          </ac:spMkLst>
        </pc:spChg>
        <pc:spChg chg="del">
          <ac:chgData name=" " userId="bbb4a979-a1ca-4a1a-91a3-acbb0c7ea024" providerId="ADAL" clId="{3DE2472E-4321-AA40-B8F0-264B665D64E9}" dt="2022-09-14T07:38:24.205" v="1056" actId="478"/>
          <ac:spMkLst>
            <pc:docMk/>
            <pc:sldMk cId="1696674682" sldId="271"/>
            <ac:spMk id="161" creationId="{E0C32DBA-E4D5-5EBD-8D02-2C0E34985535}"/>
          </ac:spMkLst>
        </pc:spChg>
        <pc:spChg chg="del">
          <ac:chgData name=" " userId="bbb4a979-a1ca-4a1a-91a3-acbb0c7ea024" providerId="ADAL" clId="{3DE2472E-4321-AA40-B8F0-264B665D64E9}" dt="2022-09-14T07:38:24.205" v="1056" actId="478"/>
          <ac:spMkLst>
            <pc:docMk/>
            <pc:sldMk cId="1696674682" sldId="271"/>
            <ac:spMk id="162" creationId="{BE200FD5-D76B-2FC2-AC7D-B6B96A27632F}"/>
          </ac:spMkLst>
        </pc:spChg>
        <pc:spChg chg="del">
          <ac:chgData name=" " userId="bbb4a979-a1ca-4a1a-91a3-acbb0c7ea024" providerId="ADAL" clId="{3DE2472E-4321-AA40-B8F0-264B665D64E9}" dt="2022-09-14T07:38:24.205" v="1056" actId="478"/>
          <ac:spMkLst>
            <pc:docMk/>
            <pc:sldMk cId="1696674682" sldId="271"/>
            <ac:spMk id="163" creationId="{0E7CE66A-A7DE-1C70-1935-14ACD6E019A8}"/>
          </ac:spMkLst>
        </pc:spChg>
        <pc:spChg chg="del">
          <ac:chgData name=" " userId="bbb4a979-a1ca-4a1a-91a3-acbb0c7ea024" providerId="ADAL" clId="{3DE2472E-4321-AA40-B8F0-264B665D64E9}" dt="2022-09-14T07:38:24.205" v="1056" actId="478"/>
          <ac:spMkLst>
            <pc:docMk/>
            <pc:sldMk cId="1696674682" sldId="271"/>
            <ac:spMk id="164" creationId="{D1BA65C4-E0AC-F0F7-DA8A-F134C3A6619D}"/>
          </ac:spMkLst>
        </pc:spChg>
        <pc:spChg chg="del">
          <ac:chgData name=" " userId="bbb4a979-a1ca-4a1a-91a3-acbb0c7ea024" providerId="ADAL" clId="{3DE2472E-4321-AA40-B8F0-264B665D64E9}" dt="2022-09-14T07:38:24.205" v="1056" actId="478"/>
          <ac:spMkLst>
            <pc:docMk/>
            <pc:sldMk cId="1696674682" sldId="271"/>
            <ac:spMk id="165" creationId="{08F577F4-F0ED-FFE2-FBC3-64CACCF49334}"/>
          </ac:spMkLst>
        </pc:spChg>
        <pc:spChg chg="del">
          <ac:chgData name=" " userId="bbb4a979-a1ca-4a1a-91a3-acbb0c7ea024" providerId="ADAL" clId="{3DE2472E-4321-AA40-B8F0-264B665D64E9}" dt="2022-09-14T07:38:24.205" v="1056" actId="478"/>
          <ac:spMkLst>
            <pc:docMk/>
            <pc:sldMk cId="1696674682" sldId="271"/>
            <ac:spMk id="166" creationId="{008530A8-B1BC-38A8-B9AD-53D9D09A67EE}"/>
          </ac:spMkLst>
        </pc:spChg>
        <pc:spChg chg="del">
          <ac:chgData name=" " userId="bbb4a979-a1ca-4a1a-91a3-acbb0c7ea024" providerId="ADAL" clId="{3DE2472E-4321-AA40-B8F0-264B665D64E9}" dt="2022-09-14T07:38:24.205" v="1056" actId="478"/>
          <ac:spMkLst>
            <pc:docMk/>
            <pc:sldMk cId="1696674682" sldId="271"/>
            <ac:spMk id="167" creationId="{9D6813DB-5DDC-3581-DB9A-E4B639F52BD0}"/>
          </ac:spMkLst>
        </pc:spChg>
        <pc:spChg chg="del">
          <ac:chgData name=" " userId="bbb4a979-a1ca-4a1a-91a3-acbb0c7ea024" providerId="ADAL" clId="{3DE2472E-4321-AA40-B8F0-264B665D64E9}" dt="2022-09-14T07:38:24.205" v="1056" actId="478"/>
          <ac:spMkLst>
            <pc:docMk/>
            <pc:sldMk cId="1696674682" sldId="271"/>
            <ac:spMk id="168" creationId="{88F1ADAA-393C-17D3-56BE-BFA7D5A97BD3}"/>
          </ac:spMkLst>
        </pc:spChg>
        <pc:spChg chg="del">
          <ac:chgData name=" " userId="bbb4a979-a1ca-4a1a-91a3-acbb0c7ea024" providerId="ADAL" clId="{3DE2472E-4321-AA40-B8F0-264B665D64E9}" dt="2022-09-14T07:38:24.205" v="1056" actId="478"/>
          <ac:spMkLst>
            <pc:docMk/>
            <pc:sldMk cId="1696674682" sldId="271"/>
            <ac:spMk id="169" creationId="{DE8F4193-1BBD-ED52-8752-C553E1FDA1C6}"/>
          </ac:spMkLst>
        </pc:spChg>
        <pc:spChg chg="del">
          <ac:chgData name=" " userId="bbb4a979-a1ca-4a1a-91a3-acbb0c7ea024" providerId="ADAL" clId="{3DE2472E-4321-AA40-B8F0-264B665D64E9}" dt="2022-09-14T07:38:24.205" v="1056" actId="478"/>
          <ac:spMkLst>
            <pc:docMk/>
            <pc:sldMk cId="1696674682" sldId="271"/>
            <ac:spMk id="170" creationId="{771D5AE6-FD44-4C00-A701-4F96CA2335D1}"/>
          </ac:spMkLst>
        </pc:spChg>
        <pc:spChg chg="del">
          <ac:chgData name=" " userId="bbb4a979-a1ca-4a1a-91a3-acbb0c7ea024" providerId="ADAL" clId="{3DE2472E-4321-AA40-B8F0-264B665D64E9}" dt="2022-09-14T07:38:24.205" v="1056" actId="478"/>
          <ac:spMkLst>
            <pc:docMk/>
            <pc:sldMk cId="1696674682" sldId="271"/>
            <ac:spMk id="171" creationId="{3CFB9BFC-F214-1F84-096A-9E66E242B65B}"/>
          </ac:spMkLst>
        </pc:spChg>
        <pc:spChg chg="del">
          <ac:chgData name=" " userId="bbb4a979-a1ca-4a1a-91a3-acbb0c7ea024" providerId="ADAL" clId="{3DE2472E-4321-AA40-B8F0-264B665D64E9}" dt="2022-09-14T07:38:24.205" v="1056" actId="478"/>
          <ac:spMkLst>
            <pc:docMk/>
            <pc:sldMk cId="1696674682" sldId="271"/>
            <ac:spMk id="172" creationId="{23D285DB-E7C3-6444-F4A1-D5ECEF2F6262}"/>
          </ac:spMkLst>
        </pc:spChg>
        <pc:spChg chg="del">
          <ac:chgData name=" " userId="bbb4a979-a1ca-4a1a-91a3-acbb0c7ea024" providerId="ADAL" clId="{3DE2472E-4321-AA40-B8F0-264B665D64E9}" dt="2022-09-14T07:38:24.205" v="1056" actId="478"/>
          <ac:spMkLst>
            <pc:docMk/>
            <pc:sldMk cId="1696674682" sldId="271"/>
            <ac:spMk id="173" creationId="{BF1F27DC-89DA-C6B4-17F9-A76DCCF37254}"/>
          </ac:spMkLst>
        </pc:spChg>
        <pc:spChg chg="del">
          <ac:chgData name=" " userId="bbb4a979-a1ca-4a1a-91a3-acbb0c7ea024" providerId="ADAL" clId="{3DE2472E-4321-AA40-B8F0-264B665D64E9}" dt="2022-09-14T07:38:24.205" v="1056" actId="478"/>
          <ac:spMkLst>
            <pc:docMk/>
            <pc:sldMk cId="1696674682" sldId="271"/>
            <ac:spMk id="174" creationId="{25D21303-F465-1F2F-FE56-9BE0294810AE}"/>
          </ac:spMkLst>
        </pc:spChg>
        <pc:spChg chg="del">
          <ac:chgData name=" " userId="bbb4a979-a1ca-4a1a-91a3-acbb0c7ea024" providerId="ADAL" clId="{3DE2472E-4321-AA40-B8F0-264B665D64E9}" dt="2022-09-14T07:38:24.205" v="1056" actId="478"/>
          <ac:spMkLst>
            <pc:docMk/>
            <pc:sldMk cId="1696674682" sldId="271"/>
            <ac:spMk id="177" creationId="{1EDB47A2-8D36-14D9-E0F4-B353C275ECAA}"/>
          </ac:spMkLst>
        </pc:spChg>
        <pc:spChg chg="del">
          <ac:chgData name=" " userId="bbb4a979-a1ca-4a1a-91a3-acbb0c7ea024" providerId="ADAL" clId="{3DE2472E-4321-AA40-B8F0-264B665D64E9}" dt="2022-09-14T07:38:24.205" v="1056" actId="478"/>
          <ac:spMkLst>
            <pc:docMk/>
            <pc:sldMk cId="1696674682" sldId="271"/>
            <ac:spMk id="178" creationId="{AD02B51F-A95C-4AEF-F0AA-00CF74A3E8C2}"/>
          </ac:spMkLst>
        </pc:spChg>
        <pc:spChg chg="del">
          <ac:chgData name=" " userId="bbb4a979-a1ca-4a1a-91a3-acbb0c7ea024" providerId="ADAL" clId="{3DE2472E-4321-AA40-B8F0-264B665D64E9}" dt="2022-09-14T07:38:24.205" v="1056" actId="478"/>
          <ac:spMkLst>
            <pc:docMk/>
            <pc:sldMk cId="1696674682" sldId="271"/>
            <ac:spMk id="180" creationId="{92F99670-CDFB-AFE9-7FEE-0942235B2828}"/>
          </ac:spMkLst>
        </pc:spChg>
        <pc:spChg chg="del">
          <ac:chgData name=" " userId="bbb4a979-a1ca-4a1a-91a3-acbb0c7ea024" providerId="ADAL" clId="{3DE2472E-4321-AA40-B8F0-264B665D64E9}" dt="2022-09-14T07:38:24.205" v="1056" actId="478"/>
          <ac:spMkLst>
            <pc:docMk/>
            <pc:sldMk cId="1696674682" sldId="271"/>
            <ac:spMk id="181" creationId="{D2969A85-F5B5-B7AA-7EDA-E3584A88E2C1}"/>
          </ac:spMkLst>
        </pc:spChg>
        <pc:spChg chg="del">
          <ac:chgData name=" " userId="bbb4a979-a1ca-4a1a-91a3-acbb0c7ea024" providerId="ADAL" clId="{3DE2472E-4321-AA40-B8F0-264B665D64E9}" dt="2022-09-14T07:38:24.205" v="1056" actId="478"/>
          <ac:spMkLst>
            <pc:docMk/>
            <pc:sldMk cId="1696674682" sldId="271"/>
            <ac:spMk id="182" creationId="{5D1885CC-408A-5194-63CC-45BC6D1E5F62}"/>
          </ac:spMkLst>
        </pc:spChg>
        <pc:spChg chg="del">
          <ac:chgData name=" " userId="bbb4a979-a1ca-4a1a-91a3-acbb0c7ea024" providerId="ADAL" clId="{3DE2472E-4321-AA40-B8F0-264B665D64E9}" dt="2022-09-14T07:38:24.205" v="1056" actId="478"/>
          <ac:spMkLst>
            <pc:docMk/>
            <pc:sldMk cId="1696674682" sldId="271"/>
            <ac:spMk id="183" creationId="{94264440-2672-AD53-CC09-2AC844838AB0}"/>
          </ac:spMkLst>
        </pc:spChg>
        <pc:grpChg chg="del">
          <ac:chgData name=" " userId="bbb4a979-a1ca-4a1a-91a3-acbb0c7ea024" providerId="ADAL" clId="{3DE2472E-4321-AA40-B8F0-264B665D64E9}" dt="2022-09-14T07:38:24.205" v="1056" actId="478"/>
          <ac:grpSpMkLst>
            <pc:docMk/>
            <pc:sldMk cId="1696674682" sldId="271"/>
            <ac:grpSpMk id="68" creationId="{A8FD023D-C770-C5BD-BFF9-663E81C2324F}"/>
          </ac:grpSpMkLst>
        </pc:grpChg>
        <pc:cxnChg chg="del">
          <ac:chgData name=" " userId="bbb4a979-a1ca-4a1a-91a3-acbb0c7ea024" providerId="ADAL" clId="{3DE2472E-4321-AA40-B8F0-264B665D64E9}" dt="2022-09-14T07:38:24.205" v="1056" actId="478"/>
          <ac:cxnSpMkLst>
            <pc:docMk/>
            <pc:sldMk cId="1696674682" sldId="271"/>
            <ac:cxnSpMk id="176" creationId="{EB7DD025-8637-8E50-638C-6479625F992E}"/>
          </ac:cxnSpMkLst>
        </pc:cxnChg>
      </pc:sldChg>
      <pc:sldChg chg="del">
        <pc:chgData name=" " userId="bbb4a979-a1ca-4a1a-91a3-acbb0c7ea024" providerId="ADAL" clId="{3DE2472E-4321-AA40-B8F0-264B665D64E9}" dt="2022-09-14T07:20:50.284" v="920" actId="2696"/>
        <pc:sldMkLst>
          <pc:docMk/>
          <pc:sldMk cId="0" sldId="280"/>
        </pc:sldMkLst>
      </pc:sldChg>
      <pc:sldChg chg="del">
        <pc:chgData name=" " userId="bbb4a979-a1ca-4a1a-91a3-acbb0c7ea024" providerId="ADAL" clId="{3DE2472E-4321-AA40-B8F0-264B665D64E9}" dt="2022-09-14T07:20:39.997" v="908" actId="2696"/>
        <pc:sldMkLst>
          <pc:docMk/>
          <pc:sldMk cId="1919944878" sldId="282"/>
        </pc:sldMkLst>
      </pc:sldChg>
      <pc:sldChg chg="addSp delSp modSp mod">
        <pc:chgData name=" " userId="bbb4a979-a1ca-4a1a-91a3-acbb0c7ea024" providerId="ADAL" clId="{3DE2472E-4321-AA40-B8F0-264B665D64E9}" dt="2022-09-14T15:41:36.529" v="2319" actId="1076"/>
        <pc:sldMkLst>
          <pc:docMk/>
          <pc:sldMk cId="2135485804" sldId="312"/>
        </pc:sldMkLst>
        <pc:spChg chg="add del mod">
          <ac:chgData name=" " userId="bbb4a979-a1ca-4a1a-91a3-acbb0c7ea024" providerId="ADAL" clId="{3DE2472E-4321-AA40-B8F0-264B665D64E9}" dt="2022-09-14T06:31:09.113" v="301"/>
          <ac:spMkLst>
            <pc:docMk/>
            <pc:sldMk cId="2135485804" sldId="312"/>
            <ac:spMk id="2" creationId="{4D694257-D249-FCF0-6BFC-5E950108A915}"/>
          </ac:spMkLst>
        </pc:spChg>
        <pc:spChg chg="mod">
          <ac:chgData name=" " userId="bbb4a979-a1ca-4a1a-91a3-acbb0c7ea024" providerId="ADAL" clId="{3DE2472E-4321-AA40-B8F0-264B665D64E9}" dt="2022-09-14T15:41:31.437" v="2318" actId="1076"/>
          <ac:spMkLst>
            <pc:docMk/>
            <pc:sldMk cId="2135485804" sldId="312"/>
            <ac:spMk id="3" creationId="{81C89009-CF78-C037-E2D8-2A133F361B1B}"/>
          </ac:spMkLst>
        </pc:spChg>
        <pc:spChg chg="add mod">
          <ac:chgData name=" " userId="bbb4a979-a1ca-4a1a-91a3-acbb0c7ea024" providerId="ADAL" clId="{3DE2472E-4321-AA40-B8F0-264B665D64E9}" dt="2022-09-14T15:41:36.529" v="2319" actId="1076"/>
          <ac:spMkLst>
            <pc:docMk/>
            <pc:sldMk cId="2135485804" sldId="312"/>
            <ac:spMk id="5" creationId="{2BC6ED8D-1F2C-3153-712E-B827EC7FAAEA}"/>
          </ac:spMkLst>
        </pc:spChg>
        <pc:spChg chg="del mod">
          <ac:chgData name=" " userId="bbb4a979-a1ca-4a1a-91a3-acbb0c7ea024" providerId="ADAL" clId="{3DE2472E-4321-AA40-B8F0-264B665D64E9}" dt="2022-09-14T15:41:04.983" v="2292" actId="478"/>
          <ac:spMkLst>
            <pc:docMk/>
            <pc:sldMk cId="2135485804" sldId="312"/>
            <ac:spMk id="19" creationId="{DB9CA1C7-513A-65C0-3D45-5604DCE247BB}"/>
          </ac:spMkLst>
        </pc:spChg>
        <pc:spChg chg="mod">
          <ac:chgData name=" " userId="bbb4a979-a1ca-4a1a-91a3-acbb0c7ea024" providerId="ADAL" clId="{3DE2472E-4321-AA40-B8F0-264B665D64E9}" dt="2022-09-14T07:45:52.782" v="1144" actId="108"/>
          <ac:spMkLst>
            <pc:docMk/>
            <pc:sldMk cId="2135485804" sldId="312"/>
            <ac:spMk id="139" creationId="{00000000-0000-0000-0000-000000000000}"/>
          </ac:spMkLst>
        </pc:spChg>
        <pc:picChg chg="del">
          <ac:chgData name=" " userId="bbb4a979-a1ca-4a1a-91a3-acbb0c7ea024" providerId="ADAL" clId="{3DE2472E-4321-AA40-B8F0-264B665D64E9}" dt="2022-09-14T06:26:29.227" v="118" actId="478"/>
          <ac:picMkLst>
            <pc:docMk/>
            <pc:sldMk cId="2135485804" sldId="312"/>
            <ac:picMk id="4" creationId="{43AF1311-8AA4-CC01-102F-5144EEE96ED8}"/>
          </ac:picMkLst>
        </pc:picChg>
      </pc:sldChg>
      <pc:sldChg chg="addSp delSp modSp mod ord">
        <pc:chgData name=" " userId="bbb4a979-a1ca-4a1a-91a3-acbb0c7ea024" providerId="ADAL" clId="{3DE2472E-4321-AA40-B8F0-264B665D64E9}" dt="2022-09-14T15:38:51.452" v="2169" actId="20577"/>
        <pc:sldMkLst>
          <pc:docMk/>
          <pc:sldMk cId="2792697188" sldId="313"/>
        </pc:sldMkLst>
        <pc:spChg chg="add mod">
          <ac:chgData name=" " userId="bbb4a979-a1ca-4a1a-91a3-acbb0c7ea024" providerId="ADAL" clId="{3DE2472E-4321-AA40-B8F0-264B665D64E9}" dt="2022-09-14T15:38:51.452" v="2169" actId="20577"/>
          <ac:spMkLst>
            <pc:docMk/>
            <pc:sldMk cId="2792697188" sldId="313"/>
            <ac:spMk id="3" creationId="{6E875740-9069-86A9-8BEF-FC4922A0F9C7}"/>
          </ac:spMkLst>
        </pc:spChg>
        <pc:spChg chg="del">
          <ac:chgData name=" " userId="bbb4a979-a1ca-4a1a-91a3-acbb0c7ea024" providerId="ADAL" clId="{3DE2472E-4321-AA40-B8F0-264B665D64E9}" dt="2022-09-14T07:15:11.826" v="657" actId="478"/>
          <ac:spMkLst>
            <pc:docMk/>
            <pc:sldMk cId="2792697188" sldId="313"/>
            <ac:spMk id="6" creationId="{B955D105-ADAD-BF5B-7F81-2DF2E50F26A3}"/>
          </ac:spMkLst>
        </pc:spChg>
        <pc:spChg chg="mod">
          <ac:chgData name=" " userId="bbb4a979-a1ca-4a1a-91a3-acbb0c7ea024" providerId="ADAL" clId="{3DE2472E-4321-AA40-B8F0-264B665D64E9}" dt="2022-09-14T07:45:47.900" v="1143" actId="108"/>
          <ac:spMkLst>
            <pc:docMk/>
            <pc:sldMk cId="2792697188" sldId="313"/>
            <ac:spMk id="548" creationId="{00000000-0000-0000-0000-000000000000}"/>
          </ac:spMkLst>
        </pc:spChg>
      </pc:sldChg>
      <pc:sldChg chg="del">
        <pc:chgData name=" " userId="bbb4a979-a1ca-4a1a-91a3-acbb0c7ea024" providerId="ADAL" clId="{3DE2472E-4321-AA40-B8F0-264B665D64E9}" dt="2022-09-14T07:20:37.146" v="906" actId="2696"/>
        <pc:sldMkLst>
          <pc:docMk/>
          <pc:sldMk cId="1808707096" sldId="314"/>
        </pc:sldMkLst>
      </pc:sldChg>
      <pc:sldChg chg="del">
        <pc:chgData name=" " userId="bbb4a979-a1ca-4a1a-91a3-acbb0c7ea024" providerId="ADAL" clId="{3DE2472E-4321-AA40-B8F0-264B665D64E9}" dt="2022-09-14T07:20:40.395" v="909" actId="2696"/>
        <pc:sldMkLst>
          <pc:docMk/>
          <pc:sldMk cId="2655958728" sldId="315"/>
        </pc:sldMkLst>
      </pc:sldChg>
      <pc:sldChg chg="del">
        <pc:chgData name=" " userId="bbb4a979-a1ca-4a1a-91a3-acbb0c7ea024" providerId="ADAL" clId="{3DE2472E-4321-AA40-B8F0-264B665D64E9}" dt="2022-09-14T07:20:42.488" v="910" actId="2696"/>
        <pc:sldMkLst>
          <pc:docMk/>
          <pc:sldMk cId="3481424264" sldId="319"/>
        </pc:sldMkLst>
      </pc:sldChg>
      <pc:sldChg chg="del">
        <pc:chgData name=" " userId="bbb4a979-a1ca-4a1a-91a3-acbb0c7ea024" providerId="ADAL" clId="{3DE2472E-4321-AA40-B8F0-264B665D64E9}" dt="2022-09-14T07:20:48.089" v="913" actId="2696"/>
        <pc:sldMkLst>
          <pc:docMk/>
          <pc:sldMk cId="697711708" sldId="320"/>
        </pc:sldMkLst>
      </pc:sldChg>
      <pc:sldChg chg="del">
        <pc:chgData name=" " userId="bbb4a979-a1ca-4a1a-91a3-acbb0c7ea024" providerId="ADAL" clId="{3DE2472E-4321-AA40-B8F0-264B665D64E9}" dt="2022-09-14T07:20:37.654" v="907" actId="2696"/>
        <pc:sldMkLst>
          <pc:docMk/>
          <pc:sldMk cId="1811893852" sldId="321"/>
        </pc:sldMkLst>
      </pc:sldChg>
      <pc:sldChg chg="del">
        <pc:chgData name=" " userId="bbb4a979-a1ca-4a1a-91a3-acbb0c7ea024" providerId="ADAL" clId="{3DE2472E-4321-AA40-B8F0-264B665D64E9}" dt="2022-09-14T07:20:46.455" v="912" actId="2696"/>
        <pc:sldMkLst>
          <pc:docMk/>
          <pc:sldMk cId="4064197476" sldId="322"/>
        </pc:sldMkLst>
      </pc:sldChg>
      <pc:sldChg chg="del">
        <pc:chgData name=" " userId="bbb4a979-a1ca-4a1a-91a3-acbb0c7ea024" providerId="ADAL" clId="{3DE2472E-4321-AA40-B8F0-264B665D64E9}" dt="2022-09-14T07:21:03.883" v="922" actId="2696"/>
        <pc:sldMkLst>
          <pc:docMk/>
          <pc:sldMk cId="1918034977" sldId="323"/>
        </pc:sldMkLst>
      </pc:sldChg>
      <pc:sldChg chg="del">
        <pc:chgData name=" " userId="bbb4a979-a1ca-4a1a-91a3-acbb0c7ea024" providerId="ADAL" clId="{3DE2472E-4321-AA40-B8F0-264B665D64E9}" dt="2022-09-14T07:20:42.829" v="911" actId="2696"/>
        <pc:sldMkLst>
          <pc:docMk/>
          <pc:sldMk cId="1986208435" sldId="324"/>
        </pc:sldMkLst>
      </pc:sldChg>
      <pc:sldChg chg="del">
        <pc:chgData name=" " userId="bbb4a979-a1ca-4a1a-91a3-acbb0c7ea024" providerId="ADAL" clId="{3DE2472E-4321-AA40-B8F0-264B665D64E9}" dt="2022-09-14T07:20:48.631" v="914" actId="2696"/>
        <pc:sldMkLst>
          <pc:docMk/>
          <pc:sldMk cId="3581404750" sldId="327"/>
        </pc:sldMkLst>
      </pc:sldChg>
      <pc:sldChg chg="del">
        <pc:chgData name=" " userId="bbb4a979-a1ca-4a1a-91a3-acbb0c7ea024" providerId="ADAL" clId="{3DE2472E-4321-AA40-B8F0-264B665D64E9}" dt="2022-09-14T07:20:50.708" v="921" actId="2696"/>
        <pc:sldMkLst>
          <pc:docMk/>
          <pc:sldMk cId="313718364" sldId="328"/>
        </pc:sldMkLst>
      </pc:sldChg>
      <pc:sldChg chg="del">
        <pc:chgData name=" " userId="bbb4a979-a1ca-4a1a-91a3-acbb0c7ea024" providerId="ADAL" clId="{3DE2472E-4321-AA40-B8F0-264B665D64E9}" dt="2022-09-14T07:20:33.315" v="904" actId="2696"/>
        <pc:sldMkLst>
          <pc:docMk/>
          <pc:sldMk cId="2987507626" sldId="329"/>
        </pc:sldMkLst>
      </pc:sldChg>
      <pc:sldChg chg="del">
        <pc:chgData name=" " userId="bbb4a979-a1ca-4a1a-91a3-acbb0c7ea024" providerId="ADAL" clId="{3DE2472E-4321-AA40-B8F0-264B665D64E9}" dt="2022-09-14T07:20:49.247" v="916" actId="2696"/>
        <pc:sldMkLst>
          <pc:docMk/>
          <pc:sldMk cId="0" sldId="330"/>
        </pc:sldMkLst>
      </pc:sldChg>
      <pc:sldChg chg="del">
        <pc:chgData name=" " userId="bbb4a979-a1ca-4a1a-91a3-acbb0c7ea024" providerId="ADAL" clId="{3DE2472E-4321-AA40-B8F0-264B665D64E9}" dt="2022-09-14T07:20:49.456" v="917" actId="2696"/>
        <pc:sldMkLst>
          <pc:docMk/>
          <pc:sldMk cId="3634519813" sldId="331"/>
        </pc:sldMkLst>
      </pc:sldChg>
      <pc:sldChg chg="del">
        <pc:chgData name=" " userId="bbb4a979-a1ca-4a1a-91a3-acbb0c7ea024" providerId="ADAL" clId="{3DE2472E-4321-AA40-B8F0-264B665D64E9}" dt="2022-09-14T07:20:49.901" v="919" actId="2696"/>
        <pc:sldMkLst>
          <pc:docMk/>
          <pc:sldMk cId="1707328708" sldId="335"/>
        </pc:sldMkLst>
      </pc:sldChg>
      <pc:sldChg chg="del">
        <pc:chgData name=" " userId="bbb4a979-a1ca-4a1a-91a3-acbb0c7ea024" providerId="ADAL" clId="{3DE2472E-4321-AA40-B8F0-264B665D64E9}" dt="2022-09-14T07:20:35.146" v="905" actId="2696"/>
        <pc:sldMkLst>
          <pc:docMk/>
          <pc:sldMk cId="589097126" sldId="338"/>
        </pc:sldMkLst>
      </pc:sldChg>
      <pc:sldChg chg="delSp modSp add mod">
        <pc:chgData name=" " userId="bbb4a979-a1ca-4a1a-91a3-acbb0c7ea024" providerId="ADAL" clId="{3DE2472E-4321-AA40-B8F0-264B665D64E9}" dt="2022-09-14T15:39:14.129" v="2228" actId="20577"/>
        <pc:sldMkLst>
          <pc:docMk/>
          <pc:sldMk cId="2441036929" sldId="339"/>
        </pc:sldMkLst>
        <pc:spChg chg="mod">
          <ac:chgData name=" " userId="bbb4a979-a1ca-4a1a-91a3-acbb0c7ea024" providerId="ADAL" clId="{3DE2472E-4321-AA40-B8F0-264B665D64E9}" dt="2022-09-14T07:15:44.217" v="712" actId="14100"/>
          <ac:spMkLst>
            <pc:docMk/>
            <pc:sldMk cId="2441036929" sldId="339"/>
            <ac:spMk id="3" creationId="{81C89009-CF78-C037-E2D8-2A133F361B1B}"/>
          </ac:spMkLst>
        </pc:spChg>
        <pc:spChg chg="mod">
          <ac:chgData name=" " userId="bbb4a979-a1ca-4a1a-91a3-acbb0c7ea024" providerId="ADAL" clId="{3DE2472E-4321-AA40-B8F0-264B665D64E9}" dt="2022-09-14T15:39:14.129" v="2228" actId="20577"/>
          <ac:spMkLst>
            <pc:docMk/>
            <pc:sldMk cId="2441036929" sldId="339"/>
            <ac:spMk id="19" creationId="{DB9CA1C7-513A-65C0-3D45-5604DCE247BB}"/>
          </ac:spMkLst>
        </pc:spChg>
        <pc:spChg chg="mod">
          <ac:chgData name=" " userId="bbb4a979-a1ca-4a1a-91a3-acbb0c7ea024" providerId="ADAL" clId="{3DE2472E-4321-AA40-B8F0-264B665D64E9}" dt="2022-09-14T10:56:19.722" v="1489" actId="20577"/>
          <ac:spMkLst>
            <pc:docMk/>
            <pc:sldMk cId="2441036929" sldId="339"/>
            <ac:spMk id="139" creationId="{00000000-0000-0000-0000-000000000000}"/>
          </ac:spMkLst>
        </pc:spChg>
        <pc:picChg chg="del">
          <ac:chgData name=" " userId="bbb4a979-a1ca-4a1a-91a3-acbb0c7ea024" providerId="ADAL" clId="{3DE2472E-4321-AA40-B8F0-264B665D64E9}" dt="2022-09-14T07:15:37.751" v="710" actId="478"/>
          <ac:picMkLst>
            <pc:docMk/>
            <pc:sldMk cId="2441036929" sldId="339"/>
            <ac:picMk id="4" creationId="{43AF1311-8AA4-CC01-102F-5144EEE96ED8}"/>
          </ac:picMkLst>
        </pc:picChg>
      </pc:sldChg>
      <pc:sldChg chg="delSp modSp add mod">
        <pc:chgData name=" " userId="bbb4a979-a1ca-4a1a-91a3-acbb0c7ea024" providerId="ADAL" clId="{3DE2472E-4321-AA40-B8F0-264B665D64E9}" dt="2022-09-14T15:42:37.553" v="2404" actId="1076"/>
        <pc:sldMkLst>
          <pc:docMk/>
          <pc:sldMk cId="1250478360" sldId="340"/>
        </pc:sldMkLst>
        <pc:spChg chg="mod">
          <ac:chgData name=" " userId="bbb4a979-a1ca-4a1a-91a3-acbb0c7ea024" providerId="ADAL" clId="{3DE2472E-4321-AA40-B8F0-264B665D64E9}" dt="2022-09-14T07:46:19.199" v="1156" actId="20577"/>
          <ac:spMkLst>
            <pc:docMk/>
            <pc:sldMk cId="1250478360" sldId="340"/>
            <ac:spMk id="2" creationId="{FD728AD0-48C1-D44E-8A16-18CA56A6DA55}"/>
          </ac:spMkLst>
        </pc:spChg>
        <pc:spChg chg="mod">
          <ac:chgData name=" " userId="bbb4a979-a1ca-4a1a-91a3-acbb0c7ea024" providerId="ADAL" clId="{3DE2472E-4321-AA40-B8F0-264B665D64E9}" dt="2022-09-14T15:42:37.553" v="2404" actId="1076"/>
          <ac:spMkLst>
            <pc:docMk/>
            <pc:sldMk cId="1250478360" sldId="340"/>
            <ac:spMk id="3" creationId="{38E62253-263C-8655-DEFD-7DD12C59BFD5}"/>
          </ac:spMkLst>
        </pc:spChg>
        <pc:spChg chg="del">
          <ac:chgData name=" " userId="bbb4a979-a1ca-4a1a-91a3-acbb0c7ea024" providerId="ADAL" clId="{3DE2472E-4321-AA40-B8F0-264B665D64E9}" dt="2022-09-14T11:08:44.853" v="1490" actId="478"/>
          <ac:spMkLst>
            <pc:docMk/>
            <pc:sldMk cId="1250478360" sldId="340"/>
            <ac:spMk id="60" creationId="{EB3ED072-CFA2-771B-82A9-EFC7F61C915E}"/>
          </ac:spMkLst>
        </pc:spChg>
      </pc:sldChg>
      <pc:sldMasterChg chg="delSldLayout">
        <pc:chgData name=" " userId="bbb4a979-a1ca-4a1a-91a3-acbb0c7ea024" providerId="ADAL" clId="{3DE2472E-4321-AA40-B8F0-264B665D64E9}" dt="2022-09-14T07:20:50.284" v="920" actId="2696"/>
        <pc:sldMasterMkLst>
          <pc:docMk/>
          <pc:sldMasterMk cId="779738359" sldId="2147483648"/>
        </pc:sldMasterMkLst>
        <pc:sldLayoutChg chg="del">
          <pc:chgData name=" " userId="bbb4a979-a1ca-4a1a-91a3-acbb0c7ea024" providerId="ADAL" clId="{3DE2472E-4321-AA40-B8F0-264B665D64E9}" dt="2022-09-14T07:20:48.992" v="915" actId="2696"/>
          <pc:sldLayoutMkLst>
            <pc:docMk/>
            <pc:sldMasterMk cId="779738359" sldId="2147483648"/>
            <pc:sldLayoutMk cId="2181507744" sldId="2147483697"/>
          </pc:sldLayoutMkLst>
        </pc:sldLayoutChg>
        <pc:sldLayoutChg chg="del">
          <pc:chgData name=" " userId="bbb4a979-a1ca-4a1a-91a3-acbb0c7ea024" providerId="ADAL" clId="{3DE2472E-4321-AA40-B8F0-264B665D64E9}" dt="2022-09-14T07:20:50.284" v="920" actId="2696"/>
          <pc:sldLayoutMkLst>
            <pc:docMk/>
            <pc:sldMasterMk cId="779738359" sldId="2147483648"/>
            <pc:sldLayoutMk cId="2510292715" sldId="2147483698"/>
          </pc:sldLayoutMkLst>
        </pc:sldLayoutChg>
      </pc:sldMasterChg>
      <pc:sldMasterChg chg="del delSldLayout">
        <pc:chgData name=" " userId="bbb4a979-a1ca-4a1a-91a3-acbb0c7ea024" providerId="ADAL" clId="{3DE2472E-4321-AA40-B8F0-264B665D64E9}" dt="2022-09-14T07:20:35.146" v="905" actId="2696"/>
        <pc:sldMasterMkLst>
          <pc:docMk/>
          <pc:sldMasterMk cId="2209589029" sldId="2147483684"/>
        </pc:sldMasterMkLst>
        <pc:sldLayoutChg chg="del">
          <pc:chgData name=" " userId="bbb4a979-a1ca-4a1a-91a3-acbb0c7ea024" providerId="ADAL" clId="{3DE2472E-4321-AA40-B8F0-264B665D64E9}" dt="2022-09-14T07:20:35.146" v="905" actId="2696"/>
          <pc:sldLayoutMkLst>
            <pc:docMk/>
            <pc:sldMasterMk cId="2209589029" sldId="2147483684"/>
            <pc:sldLayoutMk cId="2320640084" sldId="2147483685"/>
          </pc:sldLayoutMkLst>
        </pc:sldLayoutChg>
        <pc:sldLayoutChg chg="del">
          <pc:chgData name=" " userId="bbb4a979-a1ca-4a1a-91a3-acbb0c7ea024" providerId="ADAL" clId="{3DE2472E-4321-AA40-B8F0-264B665D64E9}" dt="2022-09-14T07:20:35.146" v="905" actId="2696"/>
          <pc:sldLayoutMkLst>
            <pc:docMk/>
            <pc:sldMasterMk cId="2209589029" sldId="2147483684"/>
            <pc:sldLayoutMk cId="358024099" sldId="2147483686"/>
          </pc:sldLayoutMkLst>
        </pc:sldLayoutChg>
        <pc:sldLayoutChg chg="del">
          <pc:chgData name=" " userId="bbb4a979-a1ca-4a1a-91a3-acbb0c7ea024" providerId="ADAL" clId="{3DE2472E-4321-AA40-B8F0-264B665D64E9}" dt="2022-09-14T07:20:31.777" v="903" actId="2696"/>
          <pc:sldLayoutMkLst>
            <pc:docMk/>
            <pc:sldMasterMk cId="2209589029" sldId="2147483684"/>
            <pc:sldLayoutMk cId="985857842" sldId="2147483687"/>
          </pc:sldLayoutMkLst>
        </pc:sldLayoutChg>
        <pc:sldLayoutChg chg="del">
          <pc:chgData name=" " userId="bbb4a979-a1ca-4a1a-91a3-acbb0c7ea024" providerId="ADAL" clId="{3DE2472E-4321-AA40-B8F0-264B665D64E9}" dt="2022-09-14T07:20:35.146" v="905" actId="2696"/>
          <pc:sldLayoutMkLst>
            <pc:docMk/>
            <pc:sldMasterMk cId="2209589029" sldId="2147483684"/>
            <pc:sldLayoutMk cId="1449943221" sldId="2147483689"/>
          </pc:sldLayoutMkLst>
        </pc:sldLayoutChg>
        <pc:sldLayoutChg chg="del">
          <pc:chgData name=" " userId="bbb4a979-a1ca-4a1a-91a3-acbb0c7ea024" providerId="ADAL" clId="{3DE2472E-4321-AA40-B8F0-264B665D64E9}" dt="2022-09-14T07:20:35.146" v="905" actId="2696"/>
          <pc:sldLayoutMkLst>
            <pc:docMk/>
            <pc:sldMasterMk cId="2209589029" sldId="2147483684"/>
            <pc:sldLayoutMk cId="2661618562" sldId="2147483690"/>
          </pc:sldLayoutMkLst>
        </pc:sldLayoutChg>
        <pc:sldLayoutChg chg="del">
          <pc:chgData name=" " userId="bbb4a979-a1ca-4a1a-91a3-acbb0c7ea024" providerId="ADAL" clId="{3DE2472E-4321-AA40-B8F0-264B665D64E9}" dt="2022-09-14T07:20:35.146" v="905" actId="2696"/>
          <pc:sldLayoutMkLst>
            <pc:docMk/>
            <pc:sldMasterMk cId="2209589029" sldId="2147483684"/>
            <pc:sldLayoutMk cId="1015836565" sldId="2147483691"/>
          </pc:sldLayoutMkLst>
        </pc:sldLayoutChg>
        <pc:sldLayoutChg chg="del">
          <pc:chgData name=" " userId="bbb4a979-a1ca-4a1a-91a3-acbb0c7ea024" providerId="ADAL" clId="{3DE2472E-4321-AA40-B8F0-264B665D64E9}" dt="2022-09-14T07:20:35.146" v="905" actId="2696"/>
          <pc:sldLayoutMkLst>
            <pc:docMk/>
            <pc:sldMasterMk cId="2209589029" sldId="2147483684"/>
            <pc:sldLayoutMk cId="1583688651" sldId="2147483692"/>
          </pc:sldLayoutMkLst>
        </pc:sldLayoutChg>
        <pc:sldLayoutChg chg="del">
          <pc:chgData name=" " userId="bbb4a979-a1ca-4a1a-91a3-acbb0c7ea024" providerId="ADAL" clId="{3DE2472E-4321-AA40-B8F0-264B665D64E9}" dt="2022-09-14T07:20:35.146" v="905" actId="2696"/>
          <pc:sldLayoutMkLst>
            <pc:docMk/>
            <pc:sldMasterMk cId="2209589029" sldId="2147483684"/>
            <pc:sldLayoutMk cId="1157526482" sldId="2147483693"/>
          </pc:sldLayoutMkLst>
        </pc:sldLayoutChg>
        <pc:sldLayoutChg chg="del">
          <pc:chgData name=" " userId="bbb4a979-a1ca-4a1a-91a3-acbb0c7ea024" providerId="ADAL" clId="{3DE2472E-4321-AA40-B8F0-264B665D64E9}" dt="2022-09-14T07:20:35.146" v="905" actId="2696"/>
          <pc:sldLayoutMkLst>
            <pc:docMk/>
            <pc:sldMasterMk cId="2209589029" sldId="2147483684"/>
            <pc:sldLayoutMk cId="695940198" sldId="2147483694"/>
          </pc:sldLayoutMkLst>
        </pc:sldLayoutChg>
        <pc:sldLayoutChg chg="del">
          <pc:chgData name=" " userId="bbb4a979-a1ca-4a1a-91a3-acbb0c7ea024" providerId="ADAL" clId="{3DE2472E-4321-AA40-B8F0-264B665D64E9}" dt="2022-09-14T07:20:35.146" v="905" actId="2696"/>
          <pc:sldLayoutMkLst>
            <pc:docMk/>
            <pc:sldMasterMk cId="2209589029" sldId="2147483684"/>
            <pc:sldLayoutMk cId="3269439487" sldId="2147483695"/>
          </pc:sldLayoutMkLst>
        </pc:sldLayoutChg>
        <pc:sldLayoutChg chg="del">
          <pc:chgData name=" " userId="bbb4a979-a1ca-4a1a-91a3-acbb0c7ea024" providerId="ADAL" clId="{3DE2472E-4321-AA40-B8F0-264B665D64E9}" dt="2022-09-14T07:20:35.146" v="905" actId="2696"/>
          <pc:sldLayoutMkLst>
            <pc:docMk/>
            <pc:sldMasterMk cId="2209589029" sldId="2147483684"/>
            <pc:sldLayoutMk cId="3850131086" sldId="2147483696"/>
          </pc:sldLayoutMkLst>
        </pc:sldLayoutChg>
      </pc:sldMasterChg>
    </pc:docChg>
  </pc:docChgLst>
  <pc:docChgLst>
    <pc:chgData name="Bart van Oerle" userId="2d79faeb-2f2e-4b91-8c00-73fe34f77d69" providerId="ADAL" clId="{530805E7-92B2-426C-A759-BA3CC68FD449}"/>
    <pc:docChg chg="custSel addSld modSld">
      <pc:chgData name="Bart van Oerle" userId="2d79faeb-2f2e-4b91-8c00-73fe34f77d69" providerId="ADAL" clId="{530805E7-92B2-426C-A759-BA3CC68FD449}" dt="2022-07-04T08:29:55.443" v="650" actId="6549"/>
      <pc:docMkLst>
        <pc:docMk/>
      </pc:docMkLst>
      <pc:sldChg chg="modNotesTx">
        <pc:chgData name="Bart van Oerle" userId="2d79faeb-2f2e-4b91-8c00-73fe34f77d69" providerId="ADAL" clId="{530805E7-92B2-426C-A759-BA3CC68FD449}" dt="2022-06-20T13:13:21.587" v="397" actId="20577"/>
        <pc:sldMkLst>
          <pc:docMk/>
          <pc:sldMk cId="0" sldId="264"/>
        </pc:sldMkLst>
      </pc:sldChg>
      <pc:sldChg chg="addCm modCm">
        <pc:chgData name="Bart van Oerle" userId="2d79faeb-2f2e-4b91-8c00-73fe34f77d69" providerId="ADAL" clId="{530805E7-92B2-426C-A759-BA3CC68FD449}" dt="2022-06-24T06:58:18.043" v="608" actId="2056"/>
        <pc:sldMkLst>
          <pc:docMk/>
          <pc:sldMk cId="1696674682" sldId="271"/>
        </pc:sldMkLst>
      </pc:sldChg>
      <pc:sldChg chg="modNotesTx">
        <pc:chgData name="Bart van Oerle" userId="2d79faeb-2f2e-4b91-8c00-73fe34f77d69" providerId="ADAL" clId="{530805E7-92B2-426C-A759-BA3CC68FD449}" dt="2022-06-20T11:53:40.892" v="30" actId="113"/>
        <pc:sldMkLst>
          <pc:docMk/>
          <pc:sldMk cId="0" sldId="279"/>
        </pc:sldMkLst>
      </pc:sldChg>
      <pc:sldChg chg="modSp mod">
        <pc:chgData name="Bart van Oerle" userId="2d79faeb-2f2e-4b91-8c00-73fe34f77d69" providerId="ADAL" clId="{530805E7-92B2-426C-A759-BA3CC68FD449}" dt="2022-06-29T06:12:21.029" v="646" actId="20577"/>
        <pc:sldMkLst>
          <pc:docMk/>
          <pc:sldMk cId="1919944878" sldId="282"/>
        </pc:sldMkLst>
        <pc:spChg chg="mod">
          <ac:chgData name="Bart van Oerle" userId="2d79faeb-2f2e-4b91-8c00-73fe34f77d69" providerId="ADAL" clId="{530805E7-92B2-426C-A759-BA3CC68FD449}" dt="2022-06-29T06:12:21.029" v="646" actId="20577"/>
          <ac:spMkLst>
            <pc:docMk/>
            <pc:sldMk cId="1919944878" sldId="282"/>
            <ac:spMk id="97" creationId="{BD7B34C2-99EB-8F47-9143-732433CFE00E}"/>
          </ac:spMkLst>
        </pc:spChg>
      </pc:sldChg>
      <pc:sldChg chg="modSp mod">
        <pc:chgData name="Bart van Oerle" userId="2d79faeb-2f2e-4b91-8c00-73fe34f77d69" providerId="ADAL" clId="{530805E7-92B2-426C-A759-BA3CC68FD449}" dt="2022-06-27T13:41:43.171" v="634" actId="20577"/>
        <pc:sldMkLst>
          <pc:docMk/>
          <pc:sldMk cId="2135485804" sldId="312"/>
        </pc:sldMkLst>
        <pc:spChg chg="mod">
          <ac:chgData name="Bart van Oerle" userId="2d79faeb-2f2e-4b91-8c00-73fe34f77d69" providerId="ADAL" clId="{530805E7-92B2-426C-A759-BA3CC68FD449}" dt="2022-06-27T13:41:43.171" v="634" actId="20577"/>
          <ac:spMkLst>
            <pc:docMk/>
            <pc:sldMk cId="2135485804" sldId="312"/>
            <ac:spMk id="19" creationId="{DB9CA1C7-513A-65C0-3D45-5604DCE247BB}"/>
          </ac:spMkLst>
        </pc:spChg>
      </pc:sldChg>
      <pc:sldChg chg="modSp mod addCm modCm">
        <pc:chgData name="Bart van Oerle" userId="2d79faeb-2f2e-4b91-8c00-73fe34f77d69" providerId="ADAL" clId="{530805E7-92B2-426C-A759-BA3CC68FD449}" dt="2022-07-04T08:20:53.223" v="649" actId="6549"/>
        <pc:sldMkLst>
          <pc:docMk/>
          <pc:sldMk cId="2792697188" sldId="313"/>
        </pc:sldMkLst>
        <pc:spChg chg="mod">
          <ac:chgData name="Bart van Oerle" userId="2d79faeb-2f2e-4b91-8c00-73fe34f77d69" providerId="ADAL" clId="{530805E7-92B2-426C-A759-BA3CC68FD449}" dt="2022-07-04T08:20:53.223" v="649" actId="6549"/>
          <ac:spMkLst>
            <pc:docMk/>
            <pc:sldMk cId="2792697188" sldId="313"/>
            <ac:spMk id="6" creationId="{B955D105-ADAD-BF5B-7F81-2DF2E50F26A3}"/>
          </ac:spMkLst>
        </pc:spChg>
      </pc:sldChg>
      <pc:sldChg chg="modCm">
        <pc:chgData name="Bart van Oerle" userId="2d79faeb-2f2e-4b91-8c00-73fe34f77d69" providerId="ADAL" clId="{530805E7-92B2-426C-A759-BA3CC68FD449}" dt="2022-06-26T07:28:05.898" v="633"/>
        <pc:sldMkLst>
          <pc:docMk/>
          <pc:sldMk cId="3572905276" sldId="316"/>
        </pc:sldMkLst>
      </pc:sldChg>
      <pc:sldChg chg="modSp mod addCm modCm modNotesTx">
        <pc:chgData name="Bart van Oerle" userId="2d79faeb-2f2e-4b91-8c00-73fe34f77d69" providerId="ADAL" clId="{530805E7-92B2-426C-A759-BA3CC68FD449}" dt="2022-06-27T14:05:33.361" v="641" actId="20577"/>
        <pc:sldMkLst>
          <pc:docMk/>
          <pc:sldMk cId="3481424264" sldId="319"/>
        </pc:sldMkLst>
        <pc:spChg chg="mod">
          <ac:chgData name="Bart van Oerle" userId="2d79faeb-2f2e-4b91-8c00-73fe34f77d69" providerId="ADAL" clId="{530805E7-92B2-426C-A759-BA3CC68FD449}" dt="2022-06-27T14:05:33.361" v="641" actId="20577"/>
          <ac:spMkLst>
            <pc:docMk/>
            <pc:sldMk cId="3481424264" sldId="319"/>
            <ac:spMk id="3" creationId="{81C89009-CF78-C037-E2D8-2A133F361B1B}"/>
          </ac:spMkLst>
        </pc:spChg>
      </pc:sldChg>
      <pc:sldChg chg="addCm">
        <pc:chgData name="Bart van Oerle" userId="2d79faeb-2f2e-4b91-8c00-73fe34f77d69" providerId="ADAL" clId="{530805E7-92B2-426C-A759-BA3CC68FD449}" dt="2022-06-21T07:14:41.919" v="399"/>
        <pc:sldMkLst>
          <pc:docMk/>
          <pc:sldMk cId="697711708" sldId="320"/>
        </pc:sldMkLst>
      </pc:sldChg>
      <pc:sldChg chg="modSp mod modNotesTx">
        <pc:chgData name="Bart van Oerle" userId="2d79faeb-2f2e-4b91-8c00-73fe34f77d69" providerId="ADAL" clId="{530805E7-92B2-426C-A759-BA3CC68FD449}" dt="2022-07-04T08:29:55.443" v="650" actId="6549"/>
        <pc:sldMkLst>
          <pc:docMk/>
          <pc:sldMk cId="1811893852" sldId="321"/>
        </pc:sldMkLst>
        <pc:spChg chg="mod">
          <ac:chgData name="Bart van Oerle" userId="2d79faeb-2f2e-4b91-8c00-73fe34f77d69" providerId="ADAL" clId="{530805E7-92B2-426C-A759-BA3CC68FD449}" dt="2022-06-27T13:48:48.507" v="636" actId="14100"/>
          <ac:spMkLst>
            <pc:docMk/>
            <pc:sldMk cId="1811893852" sldId="321"/>
            <ac:spMk id="3" creationId="{81C89009-CF78-C037-E2D8-2A133F361B1B}"/>
          </ac:spMkLst>
        </pc:spChg>
      </pc:sldChg>
      <pc:sldChg chg="modSp mod modCm">
        <pc:chgData name="Bart van Oerle" userId="2d79faeb-2f2e-4b91-8c00-73fe34f77d69" providerId="ADAL" clId="{530805E7-92B2-426C-A759-BA3CC68FD449}" dt="2022-06-27T15:37:07.441" v="644" actId="20577"/>
        <pc:sldMkLst>
          <pc:docMk/>
          <pc:sldMk cId="4064197476" sldId="322"/>
        </pc:sldMkLst>
        <pc:spChg chg="mod">
          <ac:chgData name="Bart van Oerle" userId="2d79faeb-2f2e-4b91-8c00-73fe34f77d69" providerId="ADAL" clId="{530805E7-92B2-426C-A759-BA3CC68FD449}" dt="2022-06-27T15:37:07.441" v="644" actId="20577"/>
          <ac:spMkLst>
            <pc:docMk/>
            <pc:sldMk cId="4064197476" sldId="322"/>
            <ac:spMk id="5" creationId="{AAA7E30A-AFA4-E0DA-E477-9752A78BC199}"/>
          </ac:spMkLst>
        </pc:spChg>
      </pc:sldChg>
      <pc:sldChg chg="modCm">
        <pc:chgData name="Bart van Oerle" userId="2d79faeb-2f2e-4b91-8c00-73fe34f77d69" providerId="ADAL" clId="{530805E7-92B2-426C-A759-BA3CC68FD449}" dt="2022-06-22T13:21:44.988" v="400" actId="2056"/>
        <pc:sldMkLst>
          <pc:docMk/>
          <pc:sldMk cId="1918034977" sldId="323"/>
        </pc:sldMkLst>
      </pc:sldChg>
      <pc:sldChg chg="addSp modSp add mod addCm">
        <pc:chgData name="Bart van Oerle" userId="2d79faeb-2f2e-4b91-8c00-73fe34f77d69" providerId="ADAL" clId="{530805E7-92B2-426C-A759-BA3CC68FD449}" dt="2022-06-23T09:10:16.157" v="607" actId="20577"/>
        <pc:sldMkLst>
          <pc:docMk/>
          <pc:sldMk cId="38596200" sldId="325"/>
        </pc:sldMkLst>
        <pc:spChg chg="mod">
          <ac:chgData name="Bart van Oerle" userId="2d79faeb-2f2e-4b91-8c00-73fe34f77d69" providerId="ADAL" clId="{530805E7-92B2-426C-A759-BA3CC68FD449}" dt="2022-06-23T06:51:28.571" v="434" actId="20577"/>
          <ac:spMkLst>
            <pc:docMk/>
            <pc:sldMk cId="38596200" sldId="325"/>
            <ac:spMk id="2" creationId="{FD728AD0-48C1-D44E-8A16-18CA56A6DA55}"/>
          </ac:spMkLst>
        </pc:spChg>
        <pc:spChg chg="mod">
          <ac:chgData name="Bart van Oerle" userId="2d79faeb-2f2e-4b91-8c00-73fe34f77d69" providerId="ADAL" clId="{530805E7-92B2-426C-A759-BA3CC68FD449}" dt="2022-06-23T09:10:16.157" v="607" actId="20577"/>
          <ac:spMkLst>
            <pc:docMk/>
            <pc:sldMk cId="38596200" sldId="325"/>
            <ac:spMk id="5" creationId="{152F3CF7-8D6C-3EEF-7ABF-8A28A62C27AE}"/>
          </ac:spMkLst>
        </pc:spChg>
        <pc:picChg chg="add mod">
          <ac:chgData name="Bart van Oerle" userId="2d79faeb-2f2e-4b91-8c00-73fe34f77d69" providerId="ADAL" clId="{530805E7-92B2-426C-A759-BA3CC68FD449}" dt="2022-06-23T09:09:52.131" v="543" actId="1076"/>
          <ac:picMkLst>
            <pc:docMk/>
            <pc:sldMk cId="38596200" sldId="325"/>
            <ac:picMk id="4" creationId="{01D81423-0B89-4FEA-B108-60CBED600CE9}"/>
          </ac:picMkLst>
        </pc:picChg>
      </pc:sldChg>
      <pc:sldChg chg="add">
        <pc:chgData name="Bart van Oerle" userId="2d79faeb-2f2e-4b91-8c00-73fe34f77d69" providerId="ADAL" clId="{530805E7-92B2-426C-A759-BA3CC68FD449}" dt="2022-06-23T06:51:41.393" v="436" actId="2890"/>
        <pc:sldMkLst>
          <pc:docMk/>
          <pc:sldMk cId="493914991" sldId="326"/>
        </pc:sldMkLst>
      </pc:sldChg>
    </pc:docChg>
  </pc:docChgLst>
  <pc:docChgLst>
    <pc:chgData name=" " userId="bbb4a979-a1ca-4a1a-91a3-acbb0c7ea024" providerId="ADAL" clId="{5C69D4EA-BADC-7145-9CD6-5CEFB29649BF}"/>
    <pc:docChg chg="modSld">
      <pc:chgData name=" " userId="bbb4a979-a1ca-4a1a-91a3-acbb0c7ea024" providerId="ADAL" clId="{5C69D4EA-BADC-7145-9CD6-5CEFB29649BF}" dt="2022-08-16T07:01:39.445" v="23" actId="20577"/>
      <pc:docMkLst>
        <pc:docMk/>
      </pc:docMkLst>
      <pc:sldChg chg="modSp mod">
        <pc:chgData name=" " userId="bbb4a979-a1ca-4a1a-91a3-acbb0c7ea024" providerId="ADAL" clId="{5C69D4EA-BADC-7145-9CD6-5CEFB29649BF}" dt="2022-08-16T07:01:39.445" v="23" actId="20577"/>
        <pc:sldMkLst>
          <pc:docMk/>
          <pc:sldMk cId="1696674682" sldId="271"/>
        </pc:sldMkLst>
        <pc:spChg chg="mod">
          <ac:chgData name=" " userId="bbb4a979-a1ca-4a1a-91a3-acbb0c7ea024" providerId="ADAL" clId="{5C69D4EA-BADC-7145-9CD6-5CEFB29649BF}" dt="2022-08-16T07:01:39.445" v="23" actId="20577"/>
          <ac:spMkLst>
            <pc:docMk/>
            <pc:sldMk cId="1696674682" sldId="271"/>
            <ac:spMk id="177" creationId="{1EDB47A2-8D36-14D9-E0F4-B353C275ECAA}"/>
          </ac:spMkLst>
        </pc:spChg>
      </pc:sldChg>
    </pc:docChg>
  </pc:docChgLst>
  <pc:docChgLst>
    <pc:chgData name="Frans Oude Lansink" userId="7c10622b-0ddc-4901-abbf-fbd6d8dc8aad" providerId="ADAL" clId="{6BF263C4-2FF0-45A8-8F29-8D655A86A438}"/>
    <pc:docChg chg="undo custSel addSld modSld">
      <pc:chgData name="Frans Oude Lansink" userId="7c10622b-0ddc-4901-abbf-fbd6d8dc8aad" providerId="ADAL" clId="{6BF263C4-2FF0-45A8-8F29-8D655A86A438}" dt="2022-06-29T09:26:21.621" v="2156" actId="14100"/>
      <pc:docMkLst>
        <pc:docMk/>
      </pc:docMkLst>
      <pc:sldChg chg="modSp mod">
        <pc:chgData name="Frans Oude Lansink" userId="7c10622b-0ddc-4901-abbf-fbd6d8dc8aad" providerId="ADAL" clId="{6BF263C4-2FF0-45A8-8F29-8D655A86A438}" dt="2022-06-29T09:07:46.442" v="1968" actId="13926"/>
        <pc:sldMkLst>
          <pc:docMk/>
          <pc:sldMk cId="0" sldId="269"/>
        </pc:sldMkLst>
        <pc:spChg chg="mod">
          <ac:chgData name="Frans Oude Lansink" userId="7c10622b-0ddc-4901-abbf-fbd6d8dc8aad" providerId="ADAL" clId="{6BF263C4-2FF0-45A8-8F29-8D655A86A438}" dt="2022-06-29T09:07:46.442" v="1968" actId="13926"/>
          <ac:spMkLst>
            <pc:docMk/>
            <pc:sldMk cId="0" sldId="269"/>
            <ac:spMk id="94" creationId="{FF0B6C26-336E-2332-C590-C0EBB3F2A97D}"/>
          </ac:spMkLst>
        </pc:spChg>
        <pc:spChg chg="mod">
          <ac:chgData name="Frans Oude Lansink" userId="7c10622b-0ddc-4901-abbf-fbd6d8dc8aad" providerId="ADAL" clId="{6BF263C4-2FF0-45A8-8F29-8D655A86A438}" dt="2022-06-29T08:42:23.482" v="241" actId="20577"/>
          <ac:spMkLst>
            <pc:docMk/>
            <pc:sldMk cId="0" sldId="269"/>
            <ac:spMk id="586" creationId="{00000000-0000-0000-0000-000000000000}"/>
          </ac:spMkLst>
        </pc:spChg>
      </pc:sldChg>
      <pc:sldChg chg="addSp modSp mod">
        <pc:chgData name="Frans Oude Lansink" userId="7c10622b-0ddc-4901-abbf-fbd6d8dc8aad" providerId="ADAL" clId="{6BF263C4-2FF0-45A8-8F29-8D655A86A438}" dt="2022-06-29T09:02:57.867" v="1954" actId="1035"/>
        <pc:sldMkLst>
          <pc:docMk/>
          <pc:sldMk cId="1919944878" sldId="282"/>
        </pc:sldMkLst>
        <pc:spChg chg="add mod">
          <ac:chgData name="Frans Oude Lansink" userId="7c10622b-0ddc-4901-abbf-fbd6d8dc8aad" providerId="ADAL" clId="{6BF263C4-2FF0-45A8-8F29-8D655A86A438}" dt="2022-06-29T08:32:54.287" v="54" actId="207"/>
          <ac:spMkLst>
            <pc:docMk/>
            <pc:sldMk cId="1919944878" sldId="282"/>
            <ac:spMk id="3" creationId="{C6B99F05-FA22-402D-A44F-91C620847541}"/>
          </ac:spMkLst>
        </pc:spChg>
        <pc:spChg chg="add mod ord">
          <ac:chgData name="Frans Oude Lansink" userId="7c10622b-0ddc-4901-abbf-fbd6d8dc8aad" providerId="ADAL" clId="{6BF263C4-2FF0-45A8-8F29-8D655A86A438}" dt="2022-06-29T08:40:12.878" v="210" actId="164"/>
          <ac:spMkLst>
            <pc:docMk/>
            <pc:sldMk cId="1919944878" sldId="282"/>
            <ac:spMk id="4" creationId="{B5053CF6-319F-4966-976B-16BAC404EACF}"/>
          </ac:spMkLst>
        </pc:spChg>
        <pc:spChg chg="add mod">
          <ac:chgData name="Frans Oude Lansink" userId="7c10622b-0ddc-4901-abbf-fbd6d8dc8aad" providerId="ADAL" clId="{6BF263C4-2FF0-45A8-8F29-8D655A86A438}" dt="2022-06-29T09:02:41.553" v="1949" actId="14100"/>
          <ac:spMkLst>
            <pc:docMk/>
            <pc:sldMk cId="1919944878" sldId="282"/>
            <ac:spMk id="48" creationId="{7533786D-6CA8-4165-9563-E635E796FE45}"/>
          </ac:spMkLst>
        </pc:spChg>
        <pc:spChg chg="add mod">
          <ac:chgData name="Frans Oude Lansink" userId="7c10622b-0ddc-4901-abbf-fbd6d8dc8aad" providerId="ADAL" clId="{6BF263C4-2FF0-45A8-8F29-8D655A86A438}" dt="2022-06-29T08:34:31.207" v="76" actId="207"/>
          <ac:spMkLst>
            <pc:docMk/>
            <pc:sldMk cId="1919944878" sldId="282"/>
            <ac:spMk id="51" creationId="{6C140E72-4585-49ED-B12E-1C5DBFDBC9A8}"/>
          </ac:spMkLst>
        </pc:spChg>
        <pc:spChg chg="add mod">
          <ac:chgData name="Frans Oude Lansink" userId="7c10622b-0ddc-4901-abbf-fbd6d8dc8aad" providerId="ADAL" clId="{6BF263C4-2FF0-45A8-8F29-8D655A86A438}" dt="2022-06-29T08:34:51.602" v="79" actId="14100"/>
          <ac:spMkLst>
            <pc:docMk/>
            <pc:sldMk cId="1919944878" sldId="282"/>
            <ac:spMk id="52" creationId="{3A75AA74-832E-4B4D-BC16-8ABC991380EB}"/>
          </ac:spMkLst>
        </pc:spChg>
        <pc:spChg chg="add mod">
          <ac:chgData name="Frans Oude Lansink" userId="7c10622b-0ddc-4901-abbf-fbd6d8dc8aad" providerId="ADAL" clId="{6BF263C4-2FF0-45A8-8F29-8D655A86A438}" dt="2022-06-29T08:35:00.110" v="80" actId="207"/>
          <ac:spMkLst>
            <pc:docMk/>
            <pc:sldMk cId="1919944878" sldId="282"/>
            <ac:spMk id="53" creationId="{A21F6FC8-00CC-4435-B345-9801D91BE4E1}"/>
          </ac:spMkLst>
        </pc:spChg>
        <pc:spChg chg="add mod ord">
          <ac:chgData name="Frans Oude Lansink" userId="7c10622b-0ddc-4901-abbf-fbd6d8dc8aad" providerId="ADAL" clId="{6BF263C4-2FF0-45A8-8F29-8D655A86A438}" dt="2022-06-29T08:40:12.878" v="210" actId="164"/>
          <ac:spMkLst>
            <pc:docMk/>
            <pc:sldMk cId="1919944878" sldId="282"/>
            <ac:spMk id="54" creationId="{A3D90366-238E-4551-AAC1-7E767C3D0061}"/>
          </ac:spMkLst>
        </pc:spChg>
        <pc:spChg chg="add mod ord">
          <ac:chgData name="Frans Oude Lansink" userId="7c10622b-0ddc-4901-abbf-fbd6d8dc8aad" providerId="ADAL" clId="{6BF263C4-2FF0-45A8-8F29-8D655A86A438}" dt="2022-06-29T08:40:12.878" v="210" actId="164"/>
          <ac:spMkLst>
            <pc:docMk/>
            <pc:sldMk cId="1919944878" sldId="282"/>
            <ac:spMk id="55" creationId="{923115C6-8150-4AB5-97C2-38E0984D624B}"/>
          </ac:spMkLst>
        </pc:spChg>
        <pc:spChg chg="add mod ord">
          <ac:chgData name="Frans Oude Lansink" userId="7c10622b-0ddc-4901-abbf-fbd6d8dc8aad" providerId="ADAL" clId="{6BF263C4-2FF0-45A8-8F29-8D655A86A438}" dt="2022-06-29T08:40:12.878" v="210" actId="164"/>
          <ac:spMkLst>
            <pc:docMk/>
            <pc:sldMk cId="1919944878" sldId="282"/>
            <ac:spMk id="56" creationId="{90562E43-41D1-4C08-A7E5-745B1F9B0679}"/>
          </ac:spMkLst>
        </pc:spChg>
        <pc:spChg chg="add mod">
          <ac:chgData name="Frans Oude Lansink" userId="7c10622b-0ddc-4901-abbf-fbd6d8dc8aad" providerId="ADAL" clId="{6BF263C4-2FF0-45A8-8F29-8D655A86A438}" dt="2022-06-29T08:40:46.072" v="221" actId="1038"/>
          <ac:spMkLst>
            <pc:docMk/>
            <pc:sldMk cId="1919944878" sldId="282"/>
            <ac:spMk id="57" creationId="{ABC2CFE4-C019-4635-8B5E-C60D537560CD}"/>
          </ac:spMkLst>
        </pc:spChg>
        <pc:spChg chg="add mod">
          <ac:chgData name="Frans Oude Lansink" userId="7c10622b-0ddc-4901-abbf-fbd6d8dc8aad" providerId="ADAL" clId="{6BF263C4-2FF0-45A8-8F29-8D655A86A438}" dt="2022-06-29T08:41:05.624" v="223" actId="1076"/>
          <ac:spMkLst>
            <pc:docMk/>
            <pc:sldMk cId="1919944878" sldId="282"/>
            <ac:spMk id="58" creationId="{CD7BE07D-1E7B-4B98-883F-BCA2793F07C4}"/>
          </ac:spMkLst>
        </pc:spChg>
        <pc:spChg chg="add mod">
          <ac:chgData name="Frans Oude Lansink" userId="7c10622b-0ddc-4901-abbf-fbd6d8dc8aad" providerId="ADAL" clId="{6BF263C4-2FF0-45A8-8F29-8D655A86A438}" dt="2022-06-29T08:41:05.624" v="223" actId="1076"/>
          <ac:spMkLst>
            <pc:docMk/>
            <pc:sldMk cId="1919944878" sldId="282"/>
            <ac:spMk id="59" creationId="{93764CA0-4C78-47D4-8208-B630969C55F7}"/>
          </ac:spMkLst>
        </pc:spChg>
        <pc:spChg chg="add mod">
          <ac:chgData name="Frans Oude Lansink" userId="7c10622b-0ddc-4901-abbf-fbd6d8dc8aad" providerId="ADAL" clId="{6BF263C4-2FF0-45A8-8F29-8D655A86A438}" dt="2022-06-29T08:41:05.624" v="223" actId="1076"/>
          <ac:spMkLst>
            <pc:docMk/>
            <pc:sldMk cId="1919944878" sldId="282"/>
            <ac:spMk id="60" creationId="{2516F526-4569-4F2A-B94C-4CB4764E2204}"/>
          </ac:spMkLst>
        </pc:spChg>
        <pc:spChg chg="add mod">
          <ac:chgData name="Frans Oude Lansink" userId="7c10622b-0ddc-4901-abbf-fbd6d8dc8aad" providerId="ADAL" clId="{6BF263C4-2FF0-45A8-8F29-8D655A86A438}" dt="2022-06-29T09:02:57.867" v="1954" actId="1035"/>
          <ac:spMkLst>
            <pc:docMk/>
            <pc:sldMk cId="1919944878" sldId="282"/>
            <ac:spMk id="61" creationId="{2833B0DE-7463-47F0-9DD1-0787446E4218}"/>
          </ac:spMkLst>
        </pc:spChg>
        <pc:grpChg chg="add mod">
          <ac:chgData name="Frans Oude Lansink" userId="7c10622b-0ddc-4901-abbf-fbd6d8dc8aad" providerId="ADAL" clId="{6BF263C4-2FF0-45A8-8F29-8D655A86A438}" dt="2022-06-29T08:40:12.878" v="210" actId="164"/>
          <ac:grpSpMkLst>
            <pc:docMk/>
            <pc:sldMk cId="1919944878" sldId="282"/>
            <ac:grpSpMk id="5" creationId="{170F00C7-6471-4103-A851-D1A5C756D481}"/>
          </ac:grpSpMkLst>
        </pc:grpChg>
      </pc:sldChg>
      <pc:sldChg chg="addCm">
        <pc:chgData name="Frans Oude Lansink" userId="7c10622b-0ddc-4901-abbf-fbd6d8dc8aad" providerId="ADAL" clId="{6BF263C4-2FF0-45A8-8F29-8D655A86A438}" dt="2022-06-29T06:06:38.199" v="0"/>
        <pc:sldMkLst>
          <pc:docMk/>
          <pc:sldMk cId="0" sldId="330"/>
        </pc:sldMkLst>
      </pc:sldChg>
      <pc:sldChg chg="modSp mod">
        <pc:chgData name="Frans Oude Lansink" userId="7c10622b-0ddc-4901-abbf-fbd6d8dc8aad" providerId="ADAL" clId="{6BF263C4-2FF0-45A8-8F29-8D655A86A438}" dt="2022-06-29T09:05:20.260" v="1967" actId="20577"/>
        <pc:sldMkLst>
          <pc:docMk/>
          <pc:sldMk cId="3634519813" sldId="331"/>
        </pc:sldMkLst>
        <pc:spChg chg="mod">
          <ac:chgData name="Frans Oude Lansink" userId="7c10622b-0ddc-4901-abbf-fbd6d8dc8aad" providerId="ADAL" clId="{6BF263C4-2FF0-45A8-8F29-8D655A86A438}" dt="2022-06-29T09:05:20.260" v="1967" actId="20577"/>
          <ac:spMkLst>
            <pc:docMk/>
            <pc:sldMk cId="3634519813" sldId="331"/>
            <ac:spMk id="586" creationId="{00000000-0000-0000-0000-000000000000}"/>
          </ac:spMkLst>
        </pc:spChg>
      </pc:sldChg>
      <pc:sldChg chg="modSp new mod">
        <pc:chgData name="Frans Oude Lansink" userId="7c10622b-0ddc-4901-abbf-fbd6d8dc8aad" providerId="ADAL" clId="{6BF263C4-2FF0-45A8-8F29-8D655A86A438}" dt="2022-06-29T09:11:00.246" v="2014" actId="20577"/>
        <pc:sldMkLst>
          <pc:docMk/>
          <pc:sldMk cId="1707328708" sldId="335"/>
        </pc:sldMkLst>
        <pc:spChg chg="mod">
          <ac:chgData name="Frans Oude Lansink" userId="7c10622b-0ddc-4901-abbf-fbd6d8dc8aad" providerId="ADAL" clId="{6BF263C4-2FF0-45A8-8F29-8D655A86A438}" dt="2022-06-29T08:42:40.353" v="283" actId="6549"/>
          <ac:spMkLst>
            <pc:docMk/>
            <pc:sldMk cId="1707328708" sldId="335"/>
            <ac:spMk id="2" creationId="{48D918F5-119D-435C-BF5A-CD6E04DE999C}"/>
          </ac:spMkLst>
        </pc:spChg>
        <pc:spChg chg="mod">
          <ac:chgData name="Frans Oude Lansink" userId="7c10622b-0ddc-4901-abbf-fbd6d8dc8aad" providerId="ADAL" clId="{6BF263C4-2FF0-45A8-8F29-8D655A86A438}" dt="2022-06-29T09:09:53.469" v="1996" actId="6549"/>
          <ac:spMkLst>
            <pc:docMk/>
            <pc:sldMk cId="1707328708" sldId="335"/>
            <ac:spMk id="3" creationId="{C686FD5A-4D02-4CD3-BA0B-8AABF4921F3B}"/>
          </ac:spMkLst>
        </pc:spChg>
        <pc:spChg chg="mod">
          <ac:chgData name="Frans Oude Lansink" userId="7c10622b-0ddc-4901-abbf-fbd6d8dc8aad" providerId="ADAL" clId="{6BF263C4-2FF0-45A8-8F29-8D655A86A438}" dt="2022-06-29T09:11:00.246" v="2014" actId="20577"/>
          <ac:spMkLst>
            <pc:docMk/>
            <pc:sldMk cId="1707328708" sldId="335"/>
            <ac:spMk id="4" creationId="{8AA647CD-068F-4FAF-BA42-A0A6BEC91B27}"/>
          </ac:spMkLst>
        </pc:spChg>
      </pc:sldChg>
      <pc:sldChg chg="modSp add mod">
        <pc:chgData name="Frans Oude Lansink" userId="7c10622b-0ddc-4901-abbf-fbd6d8dc8aad" providerId="ADAL" clId="{6BF263C4-2FF0-45A8-8F29-8D655A86A438}" dt="2022-06-29T09:19:08.094" v="2124" actId="313"/>
        <pc:sldMkLst>
          <pc:docMk/>
          <pc:sldMk cId="753893468" sldId="336"/>
        </pc:sldMkLst>
        <pc:spChg chg="mod">
          <ac:chgData name="Frans Oude Lansink" userId="7c10622b-0ddc-4901-abbf-fbd6d8dc8aad" providerId="ADAL" clId="{6BF263C4-2FF0-45A8-8F29-8D655A86A438}" dt="2022-06-29T08:58:21.360" v="1747" actId="20577"/>
          <ac:spMkLst>
            <pc:docMk/>
            <pc:sldMk cId="753893468" sldId="336"/>
            <ac:spMk id="3" creationId="{C686FD5A-4D02-4CD3-BA0B-8AABF4921F3B}"/>
          </ac:spMkLst>
        </pc:spChg>
        <pc:spChg chg="mod">
          <ac:chgData name="Frans Oude Lansink" userId="7c10622b-0ddc-4901-abbf-fbd6d8dc8aad" providerId="ADAL" clId="{6BF263C4-2FF0-45A8-8F29-8D655A86A438}" dt="2022-06-29T09:19:08.094" v="2124" actId="313"/>
          <ac:spMkLst>
            <pc:docMk/>
            <pc:sldMk cId="753893468" sldId="336"/>
            <ac:spMk id="4" creationId="{8AA647CD-068F-4FAF-BA42-A0A6BEC91B27}"/>
          </ac:spMkLst>
        </pc:spChg>
      </pc:sldChg>
      <pc:sldChg chg="modSp add mod">
        <pc:chgData name="Frans Oude Lansink" userId="7c10622b-0ddc-4901-abbf-fbd6d8dc8aad" providerId="ADAL" clId="{6BF263C4-2FF0-45A8-8F29-8D655A86A438}" dt="2022-06-29T09:26:21.621" v="2156" actId="14100"/>
        <pc:sldMkLst>
          <pc:docMk/>
          <pc:sldMk cId="2096093247" sldId="337"/>
        </pc:sldMkLst>
        <pc:spChg chg="mod">
          <ac:chgData name="Frans Oude Lansink" userId="7c10622b-0ddc-4901-abbf-fbd6d8dc8aad" providerId="ADAL" clId="{6BF263C4-2FF0-45A8-8F29-8D655A86A438}" dt="2022-06-29T09:26:21.621" v="2156" actId="14100"/>
          <ac:spMkLst>
            <pc:docMk/>
            <pc:sldMk cId="2096093247" sldId="337"/>
            <ac:spMk id="3" creationId="{C686FD5A-4D02-4CD3-BA0B-8AABF4921F3B}"/>
          </ac:spMkLst>
        </pc:spChg>
        <pc:spChg chg="mod">
          <ac:chgData name="Frans Oude Lansink" userId="7c10622b-0ddc-4901-abbf-fbd6d8dc8aad" providerId="ADAL" clId="{6BF263C4-2FF0-45A8-8F29-8D655A86A438}" dt="2022-06-29T09:26:17.441" v="2155" actId="14100"/>
          <ac:spMkLst>
            <pc:docMk/>
            <pc:sldMk cId="2096093247" sldId="337"/>
            <ac:spMk id="4" creationId="{8AA647CD-068F-4FAF-BA42-A0A6BEC91B27}"/>
          </ac:spMkLst>
        </pc:spChg>
      </pc:sldChg>
    </pc:docChg>
  </pc:docChgLst>
  <pc:docChgLst>
    <pc:chgData name="Heleen Elen" userId="S::helen@meerlanden.nl::1255fc8f-d9a2-41d3-ac3c-d33070e366e2" providerId="AD" clId="Web-{52FE9DDA-8950-4C96-A1C2-F99C8824CD60}"/>
    <pc:docChg chg="modSld">
      <pc:chgData name="Heleen Elen" userId="S::helen@meerlanden.nl::1255fc8f-d9a2-41d3-ac3c-d33070e366e2" providerId="AD" clId="Web-{52FE9DDA-8950-4C96-A1C2-F99C8824CD60}" dt="2022-10-04T13:55:16.216" v="69"/>
      <pc:docMkLst>
        <pc:docMk/>
      </pc:docMkLst>
      <pc:sldChg chg="addSp modSp">
        <pc:chgData name="Heleen Elen" userId="S::helen@meerlanden.nl::1255fc8f-d9a2-41d3-ac3c-d33070e366e2" providerId="AD" clId="Web-{52FE9DDA-8950-4C96-A1C2-F99C8824CD60}" dt="2022-10-04T13:55:16.216" v="69"/>
        <pc:sldMkLst>
          <pc:docMk/>
          <pc:sldMk cId="1250478360" sldId="340"/>
        </pc:sldMkLst>
        <pc:spChg chg="mod">
          <ac:chgData name="Heleen Elen" userId="S::helen@meerlanden.nl::1255fc8f-d9a2-41d3-ac3c-d33070e366e2" providerId="AD" clId="Web-{52FE9DDA-8950-4C96-A1C2-F99C8824CD60}" dt="2022-10-04T13:55:16.216" v="69"/>
          <ac:spMkLst>
            <pc:docMk/>
            <pc:sldMk cId="1250478360" sldId="340"/>
            <ac:spMk id="3" creationId="{38E62253-263C-8655-DEFD-7DD12C59BFD5}"/>
          </ac:spMkLst>
        </pc:spChg>
        <pc:spChg chg="add mod">
          <ac:chgData name="Heleen Elen" userId="S::helen@meerlanden.nl::1255fc8f-d9a2-41d3-ac3c-d33070e366e2" providerId="AD" clId="Web-{52FE9DDA-8950-4C96-A1C2-F99C8824CD60}" dt="2022-10-04T13:54:58.902" v="68"/>
          <ac:spMkLst>
            <pc:docMk/>
            <pc:sldMk cId="1250478360" sldId="340"/>
            <ac:spMk id="4" creationId="{BFDE3007-6FFF-4302-1901-25C5982EF40E}"/>
          </ac:spMkLst>
        </pc:spChg>
      </pc:sldChg>
    </pc:docChg>
  </pc:docChgLst>
  <pc:docChgLst>
    <pc:chgData name="Heleen Elen" userId="S::helen@meerlanden.nl::1255fc8f-d9a2-41d3-ac3c-d33070e366e2" providerId="AD" clId="Web-{CA7FE0D6-46A6-4329-B796-CFCF5FB2FB7A}"/>
    <pc:docChg chg="addSld delSld modSld">
      <pc:chgData name="Heleen Elen" userId="S::helen@meerlanden.nl::1255fc8f-d9a2-41d3-ac3c-d33070e366e2" providerId="AD" clId="Web-{CA7FE0D6-46A6-4329-B796-CFCF5FB2FB7A}" dt="2022-09-15T11:31:32.117" v="335" actId="20577"/>
      <pc:docMkLst>
        <pc:docMk/>
      </pc:docMkLst>
      <pc:sldChg chg="modSp">
        <pc:chgData name="Heleen Elen" userId="S::helen@meerlanden.nl::1255fc8f-d9a2-41d3-ac3c-d33070e366e2" providerId="AD" clId="Web-{CA7FE0D6-46A6-4329-B796-CFCF5FB2FB7A}" dt="2022-09-15T11:21:20.648" v="276" actId="20577"/>
        <pc:sldMkLst>
          <pc:docMk/>
          <pc:sldMk cId="1696674682" sldId="271"/>
        </pc:sldMkLst>
        <pc:spChg chg="mod">
          <ac:chgData name="Heleen Elen" userId="S::helen@meerlanden.nl::1255fc8f-d9a2-41d3-ac3c-d33070e366e2" providerId="AD" clId="Web-{CA7FE0D6-46A6-4329-B796-CFCF5FB2FB7A}" dt="2022-09-15T11:21:20.648" v="276" actId="20577"/>
          <ac:spMkLst>
            <pc:docMk/>
            <pc:sldMk cId="1696674682" sldId="271"/>
            <ac:spMk id="3" creationId="{38E62253-263C-8655-DEFD-7DD12C59BFD5}"/>
          </ac:spMkLst>
        </pc:spChg>
      </pc:sldChg>
      <pc:sldChg chg="modSp">
        <pc:chgData name="Heleen Elen" userId="S::helen@meerlanden.nl::1255fc8f-d9a2-41d3-ac3c-d33070e366e2" providerId="AD" clId="Web-{CA7FE0D6-46A6-4329-B796-CFCF5FB2FB7A}" dt="2022-09-15T11:31:32.117" v="335" actId="20577"/>
        <pc:sldMkLst>
          <pc:docMk/>
          <pc:sldMk cId="2135485804" sldId="312"/>
        </pc:sldMkLst>
        <pc:spChg chg="mod">
          <ac:chgData name="Heleen Elen" userId="S::helen@meerlanden.nl::1255fc8f-d9a2-41d3-ac3c-d33070e366e2" providerId="AD" clId="Web-{CA7FE0D6-46A6-4329-B796-CFCF5FB2FB7A}" dt="2022-09-15T11:31:32.117" v="335" actId="20577"/>
          <ac:spMkLst>
            <pc:docMk/>
            <pc:sldMk cId="2135485804" sldId="312"/>
            <ac:spMk id="3" creationId="{81C89009-CF78-C037-E2D8-2A133F361B1B}"/>
          </ac:spMkLst>
        </pc:spChg>
      </pc:sldChg>
      <pc:sldChg chg="modSp add del">
        <pc:chgData name="Heleen Elen" userId="S::helen@meerlanden.nl::1255fc8f-d9a2-41d3-ac3c-d33070e366e2" providerId="AD" clId="Web-{CA7FE0D6-46A6-4329-B796-CFCF5FB2FB7A}" dt="2022-09-15T11:23:18.579" v="280" actId="20577"/>
        <pc:sldMkLst>
          <pc:docMk/>
          <pc:sldMk cId="1250478360" sldId="340"/>
        </pc:sldMkLst>
        <pc:spChg chg="mod">
          <ac:chgData name="Heleen Elen" userId="S::helen@meerlanden.nl::1255fc8f-d9a2-41d3-ac3c-d33070e366e2" providerId="AD" clId="Web-{CA7FE0D6-46A6-4329-B796-CFCF5FB2FB7A}" dt="2022-09-15T11:17:12.551" v="147" actId="20577"/>
          <ac:spMkLst>
            <pc:docMk/>
            <pc:sldMk cId="1250478360" sldId="340"/>
            <ac:spMk id="2" creationId="{FD728AD0-48C1-D44E-8A16-18CA56A6DA55}"/>
          </ac:spMkLst>
        </pc:spChg>
        <pc:spChg chg="mod">
          <ac:chgData name="Heleen Elen" userId="S::helen@meerlanden.nl::1255fc8f-d9a2-41d3-ac3c-d33070e366e2" providerId="AD" clId="Web-{CA7FE0D6-46A6-4329-B796-CFCF5FB2FB7A}" dt="2022-09-15T11:23:18.579" v="280" actId="20577"/>
          <ac:spMkLst>
            <pc:docMk/>
            <pc:sldMk cId="1250478360" sldId="340"/>
            <ac:spMk id="3" creationId="{38E62253-263C-8655-DEFD-7DD12C59BFD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82B17-0994-45E5-A2FD-CC00BC67BE5A}" type="datetimeFigureOut">
              <a:rPr lang="nl-NL" smtClean="0"/>
              <a:t>4-10-2022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179F5-AC2D-4E7E-B141-C093195166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8902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6674a3eaf_1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6674a3eaf_1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780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8a03e6deb8_1_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8a03e6deb8_1_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7139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6674a3eaf_1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6674a3eaf_1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780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179F5-AC2D-4E7E-B141-C0931951665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1008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179F5-AC2D-4E7E-B141-C0931951665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1650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179F5-AC2D-4E7E-B141-C0931951665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2224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e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AE875BEA-3627-4D04-B4CF-4D29C7BCD6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213771" cy="6857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24000" y="2065541"/>
            <a:ext cx="7844965" cy="1991050"/>
          </a:xfrm>
          <a:solidFill>
            <a:schemeClr val="bg1">
              <a:alpha val="90000"/>
            </a:schemeClr>
          </a:solidFill>
        </p:spPr>
        <p:txBody>
          <a:bodyPr wrap="square" lIns="360000" tIns="288000" rIns="288000" bIns="288000" anchor="t" anchorCtr="0">
            <a:spAutoFit/>
          </a:bodyPr>
          <a:lstStyle>
            <a:lvl1pPr algn="l">
              <a:lnSpc>
                <a:spcPct val="120000"/>
              </a:lnSpc>
              <a:defRPr sz="4000" b="1">
                <a:solidFill>
                  <a:srgbClr val="1F458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Klikken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911601" y="1864819"/>
            <a:ext cx="1825512" cy="391628"/>
          </a:xfrm>
          <a:solidFill>
            <a:srgbClr val="87BD27"/>
          </a:solidFill>
        </p:spPr>
        <p:txBody>
          <a:bodyPr wrap="square" tIns="72000" bIns="72000">
            <a:sp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14 januari 2020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2930-A8BD-FD4B-B747-C1C788E10FA1}" type="slidenum">
              <a:rPr lang="nl-NL" smtClean="0"/>
              <a:t>‹nr.›</a:t>
            </a:fld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A95CDE7-FE5C-45E6-B750-456E806B19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31813"/>
            <a:ext cx="12213771" cy="426187"/>
          </a:xfrm>
          <a:prstGeom prst="rect">
            <a:avLst/>
          </a:prstGeom>
          <a:ln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41EA636-FAC6-004D-9B60-F97E849F299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39553" y="5205045"/>
            <a:ext cx="2949262" cy="91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85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ot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838200" y="2025747"/>
            <a:ext cx="6103513" cy="415121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7BD27"/>
              </a:buClr>
              <a:buSzPct val="75000"/>
              <a:buFontTx/>
              <a:buBlip>
                <a:blip r:embed="rId2"/>
              </a:buBlip>
              <a:defRPr sz="2400">
                <a:solidFill>
                  <a:srgbClr val="1F458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7BD27"/>
              </a:buClr>
              <a:defRPr sz="2200">
                <a:solidFill>
                  <a:srgbClr val="1F458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7BD27"/>
              </a:buClr>
              <a:defRPr>
                <a:solidFill>
                  <a:srgbClr val="1F458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7BD27"/>
              </a:buClr>
              <a:defRPr sz="2000">
                <a:solidFill>
                  <a:srgbClr val="1F458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7BD27"/>
              </a:buClr>
              <a:defRPr sz="2000">
                <a:solidFill>
                  <a:srgbClr val="1F458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Eerste niveau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27 februari 2019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2930-A8BD-FD4B-B747-C1C788E10FA1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B6445AFF-819C-41A3-94D4-5D2EB499B5D6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71800" y="299770"/>
            <a:ext cx="795190" cy="360850"/>
          </a:xfrm>
          <a:solidFill>
            <a:srgbClr val="87BD27"/>
          </a:solidFill>
        </p:spPr>
        <p:txBody>
          <a:bodyPr wrap="none" lIns="108000" tIns="72000" rIns="108000" bIns="72000">
            <a:sp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Thema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CB8B7CCD-732E-40E3-95D0-8E91FF8BCA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47940" y="1"/>
            <a:ext cx="4944059" cy="64341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1F458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713395"/>
            <a:ext cx="6103513" cy="1045387"/>
          </a:xfrm>
        </p:spPr>
        <p:txBody>
          <a:bodyPr wrap="square" anchor="t">
            <a:normAutofit/>
          </a:bodyPr>
          <a:lstStyle>
            <a:lvl1pPr>
              <a:defRPr>
                <a:solidFill>
                  <a:srgbClr val="1F458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Klikken om een titel te maken</a:t>
            </a:r>
          </a:p>
        </p:txBody>
      </p:sp>
    </p:spTree>
    <p:extLst>
      <p:ext uri="{BB962C8B-B14F-4D97-AF65-F5344CB8AC3E}">
        <p14:creationId xmlns:p14="http://schemas.microsoft.com/office/powerpoint/2010/main" val="541291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oto rech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7118F21F-A381-486D-BCF5-9CF45B1787A8}"/>
              </a:ext>
            </a:extLst>
          </p:cNvPr>
          <p:cNvSpPr/>
          <p:nvPr userDrawn="1"/>
        </p:nvSpPr>
        <p:spPr>
          <a:xfrm>
            <a:off x="-1" y="0"/>
            <a:ext cx="7247941" cy="6434139"/>
          </a:xfrm>
          <a:prstGeom prst="rect">
            <a:avLst/>
          </a:prstGeom>
          <a:solidFill>
            <a:srgbClr val="E6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838200" y="1927275"/>
            <a:ext cx="6103513" cy="424968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7BD27"/>
              </a:buClr>
              <a:buSzPct val="75000"/>
              <a:buFontTx/>
              <a:buBlip>
                <a:blip r:embed="rId2"/>
              </a:buBlip>
              <a:defRPr sz="2400">
                <a:solidFill>
                  <a:srgbClr val="1F458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7BD27"/>
              </a:buClr>
              <a:defRPr sz="2200">
                <a:solidFill>
                  <a:srgbClr val="1F458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7BD27"/>
              </a:buClr>
              <a:defRPr>
                <a:solidFill>
                  <a:srgbClr val="1F458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7BD27"/>
              </a:buClr>
              <a:defRPr sz="2000">
                <a:solidFill>
                  <a:srgbClr val="1F458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7BD27"/>
              </a:buClr>
              <a:defRPr sz="2000">
                <a:solidFill>
                  <a:srgbClr val="1F458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Eerste niveau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27 februari 2019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2930-A8BD-FD4B-B747-C1C788E10FA1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B6445AFF-819C-41A3-94D4-5D2EB499B5D6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71800" y="299770"/>
            <a:ext cx="897783" cy="360850"/>
          </a:xfrm>
          <a:solidFill>
            <a:srgbClr val="87BD27"/>
          </a:solidFill>
        </p:spPr>
        <p:txBody>
          <a:bodyPr wrap="none" lIns="108000" tIns="72000" rIns="108000" bIns="72000">
            <a:sp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Thema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CB8B7CCD-732E-40E3-95D0-8E91FF8BCA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45499" y="2032845"/>
            <a:ext cx="4593464" cy="295127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1F458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713395"/>
            <a:ext cx="10515600" cy="1045387"/>
          </a:xfrm>
        </p:spPr>
        <p:txBody>
          <a:bodyPr wrap="square" anchor="t">
            <a:normAutofit/>
          </a:bodyPr>
          <a:lstStyle>
            <a:lvl1pPr>
              <a:defRPr>
                <a:solidFill>
                  <a:srgbClr val="1F458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/>
              <a:t>Klikken om een titel te maken</a:t>
            </a:r>
          </a:p>
        </p:txBody>
      </p:sp>
    </p:spTree>
    <p:extLst>
      <p:ext uri="{BB962C8B-B14F-4D97-AF65-F5344CB8AC3E}">
        <p14:creationId xmlns:p14="http://schemas.microsoft.com/office/powerpoint/2010/main" val="3125878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838200" y="1938169"/>
            <a:ext cx="5076000" cy="4238794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ABA18"/>
              </a:buClr>
              <a:buSzPct val="75000"/>
              <a:buFontTx/>
              <a:buBlip>
                <a:blip r:embed="rId2"/>
              </a:buBlip>
              <a:defRPr sz="2400">
                <a:solidFill>
                  <a:srgbClr val="1F458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7BD27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1F458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7BD27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1F458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7BD27"/>
              </a:buClr>
              <a:buSzPct val="100000"/>
              <a:defRPr sz="2000">
                <a:solidFill>
                  <a:srgbClr val="1F458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7BD27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1F458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Eerste niveau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27 februari 2019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2930-A8BD-FD4B-B747-C1C788E10FA1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B6445AFF-819C-41A3-94D4-5D2EB499B5D6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71800" y="299770"/>
            <a:ext cx="897783" cy="360850"/>
          </a:xfrm>
          <a:solidFill>
            <a:srgbClr val="87BD27"/>
          </a:solidFill>
        </p:spPr>
        <p:txBody>
          <a:bodyPr wrap="none" lIns="108000" tIns="72000" rIns="108000" bIns="72000">
            <a:sp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Thema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F8257B7-6DA4-45BF-991B-52147207B2C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77800" y="1938169"/>
            <a:ext cx="5076000" cy="4238794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ABA18"/>
              </a:buClr>
              <a:buSzPct val="75000"/>
              <a:buFontTx/>
              <a:buBlip>
                <a:blip r:embed="rId2"/>
              </a:buBlip>
              <a:defRPr sz="2400">
                <a:solidFill>
                  <a:srgbClr val="1F458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7BD27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1F458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7BD27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1F458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7BD27"/>
              </a:buClr>
              <a:buSzPct val="100000"/>
              <a:defRPr sz="2000">
                <a:solidFill>
                  <a:srgbClr val="1F458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7BD27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1F458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Eerste niveau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713395"/>
            <a:ext cx="10515600" cy="1045387"/>
          </a:xfrm>
        </p:spPr>
        <p:txBody>
          <a:bodyPr wrap="square" anchor="t">
            <a:normAutofit/>
          </a:bodyPr>
          <a:lstStyle>
            <a:lvl1pPr>
              <a:defRPr>
                <a:solidFill>
                  <a:srgbClr val="1F458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/>
              <a:t>Klikken om een titel te maken</a:t>
            </a:r>
          </a:p>
        </p:txBody>
      </p:sp>
    </p:spTree>
    <p:extLst>
      <p:ext uri="{BB962C8B-B14F-4D97-AF65-F5344CB8AC3E}">
        <p14:creationId xmlns:p14="http://schemas.microsoft.com/office/powerpoint/2010/main" val="2491061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F70979EC-9ADA-4D49-A5E1-E0C270EB1C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15470" cy="6431813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27 februari 2019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2930-A8BD-FD4B-B747-C1C788E10FA1}" type="slidenum">
              <a:rPr lang="nl-NL" smtClean="0"/>
              <a:t>‹nr.›</a:t>
            </a:fld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A95CDE7-FE5C-45E6-B750-456E806B19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31813"/>
            <a:ext cx="12213771" cy="426187"/>
          </a:xfrm>
          <a:prstGeom prst="rect">
            <a:avLst/>
          </a:prstGeom>
          <a:ln>
            <a:noFill/>
          </a:ln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684700B8-A953-504F-B649-77F45F4B77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39260" y="2607337"/>
            <a:ext cx="3884279" cy="1179683"/>
          </a:xfrm>
          <a:solidFill>
            <a:schemeClr val="bg1">
              <a:alpha val="90000"/>
            </a:schemeClr>
          </a:solidFill>
        </p:spPr>
        <p:txBody>
          <a:bodyPr lIns="216000" tIns="216000" rIns="216000" bIns="288000" anchor="ctr" anchorCtr="0">
            <a:spAutoFit/>
          </a:bodyPr>
          <a:lstStyle>
            <a:lvl1pPr algn="ctr">
              <a:lnSpc>
                <a:spcPct val="120000"/>
              </a:lnSpc>
              <a:defRPr sz="4000" b="1">
                <a:solidFill>
                  <a:srgbClr val="1F458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Hoofdstuktitel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B3677A1-4EB8-4247-AF98-BF68AAA565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19174" y="5715077"/>
            <a:ext cx="1614792" cy="50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92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ofdstuk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F70979EC-9ADA-4D49-A5E1-E0C270EB1C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13771" cy="643181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639260" y="2607337"/>
            <a:ext cx="3884279" cy="1179683"/>
          </a:xfrm>
          <a:solidFill>
            <a:schemeClr val="bg1">
              <a:alpha val="90000"/>
            </a:schemeClr>
          </a:solidFill>
        </p:spPr>
        <p:txBody>
          <a:bodyPr lIns="216000" tIns="216000" rIns="216000" bIns="288000" anchor="ctr" anchorCtr="0">
            <a:spAutoFit/>
          </a:bodyPr>
          <a:lstStyle>
            <a:lvl1pPr algn="ctr">
              <a:lnSpc>
                <a:spcPct val="120000"/>
              </a:lnSpc>
              <a:defRPr sz="4000" b="1">
                <a:solidFill>
                  <a:srgbClr val="1F458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Hoofdstuktitel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27 februari 2019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2930-A8BD-FD4B-B747-C1C788E10FA1}" type="slidenum">
              <a:rPr lang="nl-NL" smtClean="0"/>
              <a:t>‹nr.›</a:t>
            </a:fld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A95CDE7-FE5C-45E6-B750-456E806B19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31813"/>
            <a:ext cx="12213771" cy="426187"/>
          </a:xfrm>
          <a:prstGeom prst="rect">
            <a:avLst/>
          </a:prstGeom>
          <a:ln>
            <a:noFill/>
          </a:ln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61BC79B-CBDA-7240-BDEC-B130EE8258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19174" y="5715077"/>
            <a:ext cx="1614792" cy="50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33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oofdstuk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F70979EC-9ADA-4D49-A5E1-E0C270EB1C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8"/>
          <a:stretch/>
        </p:blipFill>
        <p:spPr>
          <a:xfrm flipH="1">
            <a:off x="-21772" y="-1"/>
            <a:ext cx="12213771" cy="6431813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27 februari 2019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2930-A8BD-FD4B-B747-C1C788E10FA1}" type="slidenum">
              <a:rPr lang="nl-NL" smtClean="0"/>
              <a:t>‹nr.›</a:t>
            </a:fld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A95CDE7-FE5C-45E6-B750-456E806B19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31813"/>
            <a:ext cx="12213771" cy="426187"/>
          </a:xfrm>
          <a:prstGeom prst="rect">
            <a:avLst/>
          </a:prstGeom>
          <a:ln>
            <a:noFill/>
          </a:ln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684700B8-A953-504F-B649-77F45F4B77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39260" y="2607337"/>
            <a:ext cx="3884279" cy="1179683"/>
          </a:xfrm>
          <a:solidFill>
            <a:schemeClr val="bg1">
              <a:alpha val="90000"/>
            </a:schemeClr>
          </a:solidFill>
        </p:spPr>
        <p:txBody>
          <a:bodyPr lIns="216000" tIns="216000" rIns="216000" bIns="288000" anchor="ctr" anchorCtr="0">
            <a:spAutoFit/>
          </a:bodyPr>
          <a:lstStyle>
            <a:lvl1pPr algn="ctr">
              <a:lnSpc>
                <a:spcPct val="120000"/>
              </a:lnSpc>
              <a:defRPr sz="4000" b="1">
                <a:solidFill>
                  <a:srgbClr val="1F458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Hoofdstuktitel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7A7F82F-041B-2646-99E6-529711CC28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19174" y="5715077"/>
            <a:ext cx="1614792" cy="50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37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oofdstuk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F70979EC-9ADA-4D49-A5E1-E0C270EB1C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431814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27 februari 2019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2930-A8BD-FD4B-B747-C1C788E10FA1}" type="slidenum">
              <a:rPr lang="nl-NL" smtClean="0"/>
              <a:t>‹nr.›</a:t>
            </a:fld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A95CDE7-FE5C-45E6-B750-456E806B19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31813"/>
            <a:ext cx="12213771" cy="426187"/>
          </a:xfrm>
          <a:prstGeom prst="rect">
            <a:avLst/>
          </a:prstGeom>
          <a:ln>
            <a:noFill/>
          </a:ln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684700B8-A953-504F-B649-77F45F4B77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39260" y="2607337"/>
            <a:ext cx="3884279" cy="1179683"/>
          </a:xfrm>
          <a:solidFill>
            <a:schemeClr val="bg1">
              <a:alpha val="90000"/>
            </a:schemeClr>
          </a:solidFill>
        </p:spPr>
        <p:txBody>
          <a:bodyPr lIns="216000" tIns="216000" rIns="216000" bIns="288000" anchor="ctr" anchorCtr="0">
            <a:spAutoFit/>
          </a:bodyPr>
          <a:lstStyle>
            <a:lvl1pPr algn="ctr">
              <a:lnSpc>
                <a:spcPct val="120000"/>
              </a:lnSpc>
              <a:defRPr sz="4000" b="1">
                <a:solidFill>
                  <a:srgbClr val="1F458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Hoofdstuktitel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22E025A-5B01-744B-A08A-97719D47C66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19174" y="5715077"/>
            <a:ext cx="1614792" cy="50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80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oofdstuk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F70979EC-9ADA-4D49-A5E1-E0C270EB1C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49845"/>
            <a:ext cx="12213770" cy="658165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639260" y="2607337"/>
            <a:ext cx="3884279" cy="1179683"/>
          </a:xfrm>
          <a:solidFill>
            <a:schemeClr val="bg1">
              <a:alpha val="90000"/>
            </a:schemeClr>
          </a:solidFill>
        </p:spPr>
        <p:txBody>
          <a:bodyPr lIns="216000" tIns="216000" rIns="216000" bIns="288000" anchor="ctr" anchorCtr="0">
            <a:spAutoFit/>
          </a:bodyPr>
          <a:lstStyle>
            <a:lvl1pPr algn="ctr">
              <a:lnSpc>
                <a:spcPct val="120000"/>
              </a:lnSpc>
              <a:defRPr sz="4000" b="1">
                <a:solidFill>
                  <a:srgbClr val="1F458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Hoofdstuktitel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27 februari 2019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2930-A8BD-FD4B-B747-C1C788E10FA1}" type="slidenum">
              <a:rPr lang="nl-NL" smtClean="0"/>
              <a:t>‹nr.›</a:t>
            </a:fld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A95CDE7-FE5C-45E6-B750-456E806B19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31813"/>
            <a:ext cx="12213771" cy="426187"/>
          </a:xfrm>
          <a:prstGeom prst="rect">
            <a:avLst/>
          </a:prstGeom>
          <a:ln>
            <a:noFill/>
          </a:ln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5C2C2C0-804D-A24D-BBE1-9DC5DF3ED7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19174" y="5715077"/>
            <a:ext cx="1614792" cy="50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22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oofdstuk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F70979EC-9ADA-4D49-A5E1-E0C270EB1C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13771" cy="643181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33400" y="2594355"/>
            <a:ext cx="4896000" cy="1205647"/>
          </a:xfrm>
          <a:solidFill>
            <a:schemeClr val="bg1">
              <a:alpha val="90000"/>
            </a:schemeClr>
          </a:solidFill>
        </p:spPr>
        <p:txBody>
          <a:bodyPr wrap="square" lIns="216000" tIns="216000" rIns="216000" bIns="288000" anchor="ctr" anchorCtr="0">
            <a:spAutoFit/>
          </a:bodyPr>
          <a:lstStyle>
            <a:lvl1pPr algn="ctr">
              <a:lnSpc>
                <a:spcPct val="120000"/>
              </a:lnSpc>
              <a:defRPr sz="4000" b="1">
                <a:solidFill>
                  <a:srgbClr val="1F458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Hoofdstuktitel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27 februari 2019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2930-A8BD-FD4B-B747-C1C788E10FA1}" type="slidenum">
              <a:rPr lang="nl-NL" smtClean="0"/>
              <a:t>‹nr.›</a:t>
            </a:fld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A95CDE7-FE5C-45E6-B750-456E806B19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31813"/>
            <a:ext cx="12213771" cy="426187"/>
          </a:xfrm>
          <a:prstGeom prst="rect">
            <a:avLst/>
          </a:prstGeom>
          <a:ln>
            <a:noFill/>
          </a:ln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066B352-4F9A-CA4D-A85D-332C5D6963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19174" y="5715077"/>
            <a:ext cx="1614792" cy="50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1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27 februari 2019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2930-A8BD-FD4B-B747-C1C788E10FA1}" type="slidenum">
              <a:rPr lang="nl-NL" smtClean="0"/>
              <a:t>‹nr.›</a:t>
            </a:fld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A95CDE7-FE5C-45E6-B750-456E806B19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31813"/>
            <a:ext cx="12213771" cy="426187"/>
          </a:xfrm>
          <a:prstGeom prst="rect">
            <a:avLst/>
          </a:prstGeom>
          <a:ln>
            <a:noFill/>
          </a:ln>
        </p:spPr>
      </p:pic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5A6402E0-EF85-4652-8E6F-17EAC89492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-3175"/>
            <a:ext cx="12213771" cy="6434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1F458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12574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AE875BEA-3627-4D04-B4CF-4D29C7BCD6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43181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24000" y="2065541"/>
            <a:ext cx="7844965" cy="1991050"/>
          </a:xfrm>
          <a:solidFill>
            <a:schemeClr val="bg1">
              <a:alpha val="90000"/>
            </a:schemeClr>
          </a:solidFill>
        </p:spPr>
        <p:txBody>
          <a:bodyPr wrap="square" lIns="360000" tIns="288000" rIns="288000" bIns="288000" anchor="t" anchorCtr="0">
            <a:spAutoFit/>
          </a:bodyPr>
          <a:lstStyle>
            <a:lvl1pPr algn="l">
              <a:lnSpc>
                <a:spcPct val="120000"/>
              </a:lnSpc>
              <a:defRPr sz="4000" b="1">
                <a:solidFill>
                  <a:srgbClr val="1F458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Klikken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911601" y="1864819"/>
            <a:ext cx="1825512" cy="391628"/>
          </a:xfrm>
          <a:solidFill>
            <a:srgbClr val="87BD27"/>
          </a:solidFill>
        </p:spPr>
        <p:txBody>
          <a:bodyPr wrap="square" tIns="72000" bIns="72000">
            <a:sp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14 januari 2020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2930-A8BD-FD4B-B747-C1C788E10FA1}" type="slidenum">
              <a:rPr lang="nl-NL" smtClean="0"/>
              <a:t>‹nr.›</a:t>
            </a:fld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A95CDE7-FE5C-45E6-B750-456E806B19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31813"/>
            <a:ext cx="12213771" cy="426187"/>
          </a:xfrm>
          <a:prstGeom prst="rect">
            <a:avLst/>
          </a:prstGeom>
          <a:ln>
            <a:noFill/>
          </a:ln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4A3B83B-E138-3E4A-88F4-A08942A540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39553" y="5205045"/>
            <a:ext cx="2949262" cy="91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43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5. Title + Body" type="title">
  <p:cSld name="05. Title + Bod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496800" y="317800"/>
            <a:ext cx="1114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  <a:defRPr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  <a:defRPr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  <a:defRPr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  <a:defRPr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  <a:defRPr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  <a:defRPr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  <a:defRPr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  <a:defRPr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1094010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ctr"/>
            <a:fld id="{00000000-1234-1234-1234-123412341234}" type="slidenum">
              <a:rPr lang="en-GB" smtClean="0"/>
              <a:pPr algn="ctr"/>
              <a:t>‹nr.›</a:t>
            </a:fld>
            <a:endParaRPr lang="en-GB"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496800" y="1081401"/>
            <a:ext cx="11149200" cy="501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  <a:defRPr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○"/>
              <a:defRPr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■"/>
              <a:defRPr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2438339" lvl="3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Char char="●"/>
              <a:defRPr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3047924" lvl="4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Char char="○"/>
              <a:defRPr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3657509" lvl="5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Char char="■"/>
              <a:defRPr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4267093" lvl="6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Char char="●"/>
              <a:defRPr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4876678" lvl="7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Char char="○"/>
              <a:defRPr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5486263" lvl="8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Char char="■"/>
              <a:defRPr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179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AE875BEA-3627-4D04-B4CF-4D29C7BCD6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13771" cy="64432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24000" y="2065541"/>
            <a:ext cx="7844965" cy="1991050"/>
          </a:xfrm>
          <a:solidFill>
            <a:schemeClr val="bg1">
              <a:alpha val="90000"/>
            </a:schemeClr>
          </a:solidFill>
        </p:spPr>
        <p:txBody>
          <a:bodyPr wrap="square" lIns="360000" tIns="288000" rIns="288000" bIns="288000" anchor="t" anchorCtr="0">
            <a:spAutoFit/>
          </a:bodyPr>
          <a:lstStyle>
            <a:lvl1pPr algn="l">
              <a:lnSpc>
                <a:spcPct val="120000"/>
              </a:lnSpc>
              <a:defRPr sz="4000" b="1">
                <a:solidFill>
                  <a:srgbClr val="1F458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Klikken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911601" y="1864819"/>
            <a:ext cx="1825512" cy="391628"/>
          </a:xfrm>
          <a:solidFill>
            <a:srgbClr val="87BD27"/>
          </a:solidFill>
        </p:spPr>
        <p:txBody>
          <a:bodyPr wrap="square" tIns="72000" bIns="72000">
            <a:sp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14 januari 2020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2930-A8BD-FD4B-B747-C1C788E10FA1}" type="slidenum">
              <a:rPr lang="nl-NL" smtClean="0"/>
              <a:t>‹nr.›</a:t>
            </a:fld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A95CDE7-FE5C-45E6-B750-456E806B19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31813"/>
            <a:ext cx="12213771" cy="426187"/>
          </a:xfrm>
          <a:prstGeom prst="rect">
            <a:avLst/>
          </a:prstGeom>
          <a:ln>
            <a:noFill/>
          </a:ln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B2738F0-A2DD-574B-8D20-4A08D6CC76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39553" y="5205045"/>
            <a:ext cx="2949262" cy="91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3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AE875BEA-3627-4D04-B4CF-4D29C7BCD6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13771" cy="643181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24000" y="2065541"/>
            <a:ext cx="7844965" cy="1991050"/>
          </a:xfrm>
          <a:solidFill>
            <a:schemeClr val="bg1">
              <a:alpha val="90000"/>
            </a:schemeClr>
          </a:solidFill>
        </p:spPr>
        <p:txBody>
          <a:bodyPr wrap="square" lIns="360000" tIns="288000" rIns="288000" bIns="288000" anchor="t" anchorCtr="0">
            <a:spAutoFit/>
          </a:bodyPr>
          <a:lstStyle>
            <a:lvl1pPr algn="l">
              <a:lnSpc>
                <a:spcPct val="120000"/>
              </a:lnSpc>
              <a:defRPr sz="4000" b="1">
                <a:solidFill>
                  <a:srgbClr val="1F458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Klikken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911601" y="1864819"/>
            <a:ext cx="1825512" cy="391628"/>
          </a:xfrm>
          <a:solidFill>
            <a:srgbClr val="87BD27"/>
          </a:solidFill>
        </p:spPr>
        <p:txBody>
          <a:bodyPr wrap="square" tIns="72000" bIns="72000">
            <a:sp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14 januari 2020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2930-A8BD-FD4B-B747-C1C788E10FA1}" type="slidenum">
              <a:rPr lang="nl-NL" smtClean="0"/>
              <a:t>‹nr.›</a:t>
            </a:fld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A95CDE7-FE5C-45E6-B750-456E806B19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31813"/>
            <a:ext cx="12213771" cy="426187"/>
          </a:xfrm>
          <a:prstGeom prst="rect">
            <a:avLst/>
          </a:prstGeom>
          <a:ln>
            <a:noFill/>
          </a:ln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827C325-18CC-8C4C-9EC5-BF15175918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39553" y="5205045"/>
            <a:ext cx="2949262" cy="91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5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AE875BEA-3627-4D04-B4CF-4D29C7BCD6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40" y="0"/>
            <a:ext cx="12202459" cy="64194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24000" y="2704734"/>
            <a:ext cx="8438866" cy="1980662"/>
          </a:xfrm>
          <a:solidFill>
            <a:schemeClr val="bg1">
              <a:alpha val="90000"/>
            </a:schemeClr>
          </a:solidFill>
        </p:spPr>
        <p:txBody>
          <a:bodyPr wrap="square" lIns="360000" tIns="288000" rIns="288000" bIns="288000" anchor="t" anchorCtr="0">
            <a:spAutoFit/>
          </a:bodyPr>
          <a:lstStyle>
            <a:lvl1pPr algn="l">
              <a:lnSpc>
                <a:spcPct val="120000"/>
              </a:lnSpc>
              <a:defRPr sz="4000" b="1">
                <a:solidFill>
                  <a:srgbClr val="1F458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Klikken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911601" y="2504012"/>
            <a:ext cx="1825512" cy="391628"/>
          </a:xfrm>
          <a:solidFill>
            <a:srgbClr val="87BD27"/>
          </a:solidFill>
        </p:spPr>
        <p:txBody>
          <a:bodyPr wrap="square" tIns="72000" bIns="72000">
            <a:sp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14 januari 2020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2930-A8BD-FD4B-B747-C1C788E10FA1}" type="slidenum">
              <a:rPr lang="nl-NL" smtClean="0"/>
              <a:t>‹nr.›</a:t>
            </a:fld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A95CDE7-FE5C-45E6-B750-456E806B19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31813"/>
            <a:ext cx="12213771" cy="426187"/>
          </a:xfrm>
          <a:prstGeom prst="rect">
            <a:avLst/>
          </a:prstGeom>
          <a:ln>
            <a:noFill/>
          </a:ln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EB8C5E1-8568-2243-94A9-A046C7877E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39553" y="5205045"/>
            <a:ext cx="2949262" cy="91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9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AE875BEA-3627-4D04-B4CF-4D29C7BCD6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43181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24000" y="2704734"/>
            <a:ext cx="8438866" cy="1980662"/>
          </a:xfrm>
          <a:solidFill>
            <a:schemeClr val="bg1">
              <a:alpha val="90000"/>
            </a:schemeClr>
          </a:solidFill>
        </p:spPr>
        <p:txBody>
          <a:bodyPr wrap="square" lIns="360000" tIns="288000" rIns="288000" bIns="288000" anchor="t" anchorCtr="0">
            <a:spAutoFit/>
          </a:bodyPr>
          <a:lstStyle>
            <a:lvl1pPr algn="l">
              <a:lnSpc>
                <a:spcPct val="120000"/>
              </a:lnSpc>
              <a:defRPr sz="4000" b="1">
                <a:solidFill>
                  <a:srgbClr val="1F458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Klikken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911601" y="2504012"/>
            <a:ext cx="1825512" cy="391628"/>
          </a:xfrm>
          <a:solidFill>
            <a:srgbClr val="87BD27"/>
          </a:solidFill>
        </p:spPr>
        <p:txBody>
          <a:bodyPr wrap="square" tIns="72000" bIns="72000">
            <a:sp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14 januari 2020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2930-A8BD-FD4B-B747-C1C788E10FA1}" type="slidenum">
              <a:rPr lang="nl-NL" smtClean="0"/>
              <a:t>‹nr.›</a:t>
            </a:fld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A95CDE7-FE5C-45E6-B750-456E806B19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31813"/>
            <a:ext cx="12213771" cy="426187"/>
          </a:xfrm>
          <a:prstGeom prst="rect">
            <a:avLst/>
          </a:prstGeom>
          <a:ln>
            <a:noFill/>
          </a:ln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5B65C8-478E-914E-8D70-30AB3B4B72E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39553" y="5205045"/>
            <a:ext cx="2949262" cy="91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6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713395"/>
            <a:ext cx="10515600" cy="1045387"/>
          </a:xfrm>
        </p:spPr>
        <p:txBody>
          <a:bodyPr wrap="square" anchor="t">
            <a:normAutofit/>
          </a:bodyPr>
          <a:lstStyle>
            <a:lvl1pPr>
              <a:defRPr>
                <a:solidFill>
                  <a:srgbClr val="1F458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Klikken om een titel te maken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838200" y="2025747"/>
            <a:ext cx="10515600" cy="415121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ABA18"/>
              </a:buClr>
              <a:buSzPct val="75000"/>
              <a:buFontTx/>
              <a:buBlip>
                <a:blip r:embed="rId2"/>
              </a:buBlip>
              <a:defRPr sz="2400">
                <a:solidFill>
                  <a:srgbClr val="1F458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7BD27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1F458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7BD27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1F458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7BD27"/>
              </a:buClr>
              <a:buSzPct val="100000"/>
              <a:defRPr sz="2000">
                <a:solidFill>
                  <a:srgbClr val="1F458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7BD27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1F458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Eerste niveau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27 februari 2019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2930-A8BD-FD4B-B747-C1C788E10FA1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B6445AFF-819C-41A3-94D4-5D2EB499B5D6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71800" y="299770"/>
            <a:ext cx="795190" cy="360850"/>
          </a:xfrm>
          <a:solidFill>
            <a:srgbClr val="87BD27"/>
          </a:solidFill>
        </p:spPr>
        <p:txBody>
          <a:bodyPr wrap="none" lIns="108000" tIns="72000" rIns="108000" bIns="72000">
            <a:sp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1349362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713395"/>
            <a:ext cx="5257800" cy="1045387"/>
          </a:xfrm>
        </p:spPr>
        <p:txBody>
          <a:bodyPr wrap="square" anchor="t">
            <a:normAutofit/>
          </a:bodyPr>
          <a:lstStyle>
            <a:lvl1pPr>
              <a:defRPr>
                <a:solidFill>
                  <a:srgbClr val="1F458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Klikken om een titel te maken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838200" y="2025747"/>
            <a:ext cx="5257800" cy="415121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ABA18"/>
              </a:buClr>
              <a:buSzPct val="75000"/>
              <a:buFontTx/>
              <a:buBlip>
                <a:blip r:embed="rId2"/>
              </a:buBlip>
              <a:defRPr sz="2400">
                <a:solidFill>
                  <a:srgbClr val="1F458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7BD27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1F458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7BD27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1F458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7BD27"/>
              </a:buClr>
              <a:buSzPct val="100000"/>
              <a:defRPr sz="2000">
                <a:solidFill>
                  <a:srgbClr val="1F458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7BD27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1F458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Eerste niveau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27 februari 2019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2930-A8BD-FD4B-B747-C1C788E10FA1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B6445AFF-819C-41A3-94D4-5D2EB499B5D6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71800" y="299770"/>
            <a:ext cx="795190" cy="360850"/>
          </a:xfrm>
          <a:solidFill>
            <a:srgbClr val="87BD27"/>
          </a:solidFill>
        </p:spPr>
        <p:txBody>
          <a:bodyPr wrap="none" lIns="108000" tIns="72000" rIns="108000" bIns="72000">
            <a:sp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Thema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AF8DEDC-4778-4244-925A-DE3106C3FC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19174" y="5715077"/>
            <a:ext cx="1614792" cy="502126"/>
          </a:xfrm>
          <a:prstGeom prst="rect">
            <a:avLst/>
          </a:prstGeom>
        </p:spPr>
      </p:pic>
      <p:pic>
        <p:nvPicPr>
          <p:cNvPr id="10" name="Afbeelding 9" descr="Afbeelding met persoon, man, mensen, zitten&#10;&#10;Automatisch gegenereerde beschrijving">
            <a:extLst>
              <a:ext uri="{FF2B5EF4-FFF2-40B4-BE49-F238E27FC236}">
                <a16:creationId xmlns:a16="http://schemas.microsoft.com/office/drawing/2014/main" id="{34FD76A4-C08C-E64D-88CE-2D2980F9A9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5615" y="0"/>
            <a:ext cx="5716385" cy="643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3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oto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9">
            <a:extLst>
              <a:ext uri="{FF2B5EF4-FFF2-40B4-BE49-F238E27FC236}">
                <a16:creationId xmlns:a16="http://schemas.microsoft.com/office/drawing/2014/main" id="{D574C5C2-A75D-436C-B986-EFB5DA727D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1800" y="1954010"/>
            <a:ext cx="2986205" cy="37283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1F458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288664" y="1954009"/>
            <a:ext cx="7065135" cy="4222953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7BD27"/>
              </a:buClr>
              <a:buSzPct val="75000"/>
              <a:buFontTx/>
              <a:buBlip>
                <a:blip r:embed="rId2"/>
              </a:buBlip>
              <a:defRPr sz="2400">
                <a:solidFill>
                  <a:srgbClr val="1F458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7BD27"/>
              </a:buClr>
              <a:defRPr sz="2200">
                <a:solidFill>
                  <a:srgbClr val="1F458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7BD27"/>
              </a:buClr>
              <a:defRPr>
                <a:solidFill>
                  <a:srgbClr val="1F458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7BD27"/>
              </a:buClr>
              <a:defRPr sz="2000">
                <a:solidFill>
                  <a:srgbClr val="1F458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87BD27"/>
              </a:buClr>
              <a:defRPr sz="2000">
                <a:solidFill>
                  <a:srgbClr val="1F458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Eerste niveau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27 februari 2019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42930-A8BD-FD4B-B747-C1C788E10FA1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B6445AFF-819C-41A3-94D4-5D2EB499B5D6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71800" y="299770"/>
            <a:ext cx="795190" cy="360850"/>
          </a:xfrm>
          <a:solidFill>
            <a:srgbClr val="87BD27"/>
          </a:solidFill>
        </p:spPr>
        <p:txBody>
          <a:bodyPr wrap="none" lIns="108000" tIns="72000" rIns="108000" bIns="72000">
            <a:sp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Thema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713395"/>
            <a:ext cx="10515600" cy="1045387"/>
          </a:xfrm>
        </p:spPr>
        <p:txBody>
          <a:bodyPr wrap="square" anchor="t">
            <a:normAutofit/>
          </a:bodyPr>
          <a:lstStyle>
            <a:lvl1pPr>
              <a:defRPr>
                <a:solidFill>
                  <a:srgbClr val="1F458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Klikken om een titel te maken</a:t>
            </a:r>
          </a:p>
        </p:txBody>
      </p:sp>
    </p:spTree>
    <p:extLst>
      <p:ext uri="{BB962C8B-B14F-4D97-AF65-F5344CB8AC3E}">
        <p14:creationId xmlns:p14="http://schemas.microsoft.com/office/powerpoint/2010/main" val="3858174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nl-NL"/>
              <a:t>Klik om een titel te maken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27 februari 2019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97B42930-A8BD-FD4B-B747-C1C788E10FA1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95BF4EA-4C7E-4806-958A-A4CD0BB58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31813"/>
            <a:ext cx="12213771" cy="426187"/>
          </a:xfrm>
          <a:prstGeom prst="rect">
            <a:avLst/>
          </a:prstGeom>
          <a:ln>
            <a:noFill/>
          </a:ln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2989D6F-9B84-7C4A-82F7-544ACC1B70F3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0219174" y="5715077"/>
            <a:ext cx="1614792" cy="50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3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3" r:id="rId3"/>
    <p:sldLayoutId id="2147483674" r:id="rId4"/>
    <p:sldLayoutId id="2147483671" r:id="rId5"/>
    <p:sldLayoutId id="2147483680" r:id="rId6"/>
    <p:sldLayoutId id="2147483669" r:id="rId7"/>
    <p:sldLayoutId id="2147483682" r:id="rId8"/>
    <p:sldLayoutId id="2147483663" r:id="rId9"/>
    <p:sldLayoutId id="2147483661" r:id="rId10"/>
    <p:sldLayoutId id="2147483664" r:id="rId11"/>
    <p:sldLayoutId id="2147483670" r:id="rId12"/>
    <p:sldLayoutId id="2147483665" r:id="rId13"/>
    <p:sldLayoutId id="2147483675" r:id="rId14"/>
    <p:sldLayoutId id="2147483676" r:id="rId15"/>
    <p:sldLayoutId id="2147483678" r:id="rId16"/>
    <p:sldLayoutId id="2147483679" r:id="rId17"/>
    <p:sldLayoutId id="2147483681" r:id="rId18"/>
    <p:sldLayoutId id="2147483666" r:id="rId19"/>
    <p:sldLayoutId id="2147483683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F458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87BD27"/>
        </a:buClr>
        <a:buSzPct val="75000"/>
        <a:buFontTx/>
        <a:buBlip>
          <a:blip r:embed="rId24"/>
        </a:buBlip>
        <a:defRPr sz="2400" kern="1200">
          <a:solidFill>
            <a:srgbClr val="1F458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87BD27"/>
        </a:buClr>
        <a:buFont typeface="Arial"/>
        <a:buChar char="•"/>
        <a:defRPr sz="2000" kern="1200">
          <a:solidFill>
            <a:srgbClr val="1F458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87BD27"/>
        </a:buClr>
        <a:buFont typeface="Arial"/>
        <a:buChar char="•"/>
        <a:defRPr sz="2000" kern="1200">
          <a:solidFill>
            <a:srgbClr val="1F458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87BD27"/>
        </a:buClr>
        <a:buFont typeface="Arial"/>
        <a:buChar char="•"/>
        <a:defRPr sz="2000" kern="1200">
          <a:solidFill>
            <a:srgbClr val="1F458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87BD27"/>
        </a:buClr>
        <a:buFont typeface="Arial"/>
        <a:buChar char="•"/>
        <a:defRPr sz="2000" kern="1200">
          <a:solidFill>
            <a:srgbClr val="1F458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1A5066-EE15-4C42-BFEC-FC1CBCE3B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3793" y="1439917"/>
            <a:ext cx="9228083" cy="2300109"/>
          </a:xfrm>
        </p:spPr>
        <p:txBody>
          <a:bodyPr/>
          <a:lstStyle/>
          <a:p>
            <a:pPr algn="ctr"/>
            <a:r>
              <a:rPr lang="nl-NL" sz="3200" b="0"/>
              <a:t>Informatiebijeenkomst  Europese Aanbesteding</a:t>
            </a:r>
            <a:br>
              <a:rPr lang="nl-NL" sz="3200" b="0"/>
            </a:br>
            <a:br>
              <a:rPr lang="nl-NL" sz="3200" b="0"/>
            </a:br>
            <a:r>
              <a:rPr lang="nl-NL" sz="3200" b="0"/>
              <a:t>Technisch beheer ICT-Infrastructuur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2355FD7-D00C-BEB1-3B44-14681B9848CD}"/>
              </a:ext>
            </a:extLst>
          </p:cNvPr>
          <p:cNvSpPr txBox="1"/>
          <p:nvPr/>
        </p:nvSpPr>
        <p:spPr>
          <a:xfrm>
            <a:off x="714703" y="5465379"/>
            <a:ext cx="222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chemeClr val="bg1">
                    <a:lumMod val="95000"/>
                  </a:schemeClr>
                </a:solidFill>
              </a:rPr>
              <a:t>16 september 2022</a:t>
            </a:r>
          </a:p>
        </p:txBody>
      </p:sp>
    </p:spTree>
    <p:extLst>
      <p:ext uri="{BB962C8B-B14F-4D97-AF65-F5344CB8AC3E}">
        <p14:creationId xmlns:p14="http://schemas.microsoft.com/office/powerpoint/2010/main" val="3324327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>
                <a:solidFill>
                  <a:srgbClr val="1F4581"/>
                </a:solidFill>
              </a:rPr>
              <a:t>AGENDA</a:t>
            </a:r>
            <a:r>
              <a:rPr lang="nl-NL" sz="2650">
                <a:latin typeface="Arial"/>
                <a:ea typeface="Verdana"/>
                <a:cs typeface="Arial"/>
              </a:rPr>
              <a:t> </a:t>
            </a:r>
            <a:endParaRPr lang="en-GB" sz="2650">
              <a:latin typeface="Arial"/>
              <a:ea typeface="Verdana"/>
              <a:cs typeface="Arial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1C89009-CF78-C037-E2D8-2A133F361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1399" y="1341483"/>
            <a:ext cx="6434894" cy="5010000"/>
          </a:xfrm>
        </p:spPr>
        <p:txBody>
          <a:bodyPr/>
          <a:lstStyle/>
          <a:p>
            <a:pPr marL="608965" indent="-440055"/>
            <a:r>
              <a:rPr lang="nl-NL" dirty="0"/>
              <a:t>Ontvangst en welkom  </a:t>
            </a:r>
            <a:endParaRPr lang="nl-NL"/>
          </a:p>
          <a:p>
            <a:pPr marL="608965" indent="-440055"/>
            <a:r>
              <a:rPr lang="nl-NL" dirty="0"/>
              <a:t>Introductie </a:t>
            </a:r>
            <a:r>
              <a:rPr lang="nl-NL" dirty="0" err="1"/>
              <a:t>Meerlanden</a:t>
            </a:r>
            <a:r>
              <a:rPr lang="nl-NL" dirty="0"/>
              <a:t> – Bart van Oerle</a:t>
            </a:r>
          </a:p>
          <a:p>
            <a:pPr marL="608965" indent="-440055"/>
            <a:r>
              <a:rPr lang="nl-NL" dirty="0"/>
              <a:t>Toelichting Procedure – Heleen </a:t>
            </a:r>
            <a:r>
              <a:rPr lang="nl-NL" dirty="0" err="1"/>
              <a:t>Elen</a:t>
            </a:r>
            <a:r>
              <a:rPr lang="nl-NL" dirty="0"/>
              <a:t> </a:t>
            </a:r>
          </a:p>
          <a:p>
            <a:pPr marL="608965" indent="-440055">
              <a:lnSpc>
                <a:spcPct val="114999"/>
              </a:lnSpc>
              <a:buClr>
                <a:srgbClr val="000000"/>
              </a:buClr>
            </a:pPr>
            <a:r>
              <a:rPr lang="nl-NL" dirty="0"/>
              <a:t>Gelegenheid voor vragen aanwezigen.</a:t>
            </a:r>
          </a:p>
          <a:p>
            <a:pPr marL="608965" indent="-440055"/>
            <a:r>
              <a:rPr lang="nl-NL" dirty="0"/>
              <a:t>Afsluiting</a:t>
            </a:r>
          </a:p>
          <a:p>
            <a:pPr marL="168910" indent="0">
              <a:buNone/>
            </a:pPr>
            <a:endParaRPr lang="nl-NL" sz="2000"/>
          </a:p>
          <a:p>
            <a:pPr marL="168910" indent="0">
              <a:buNone/>
            </a:pPr>
            <a:endParaRPr lang="nl-NL"/>
          </a:p>
        </p:txBody>
      </p:sp>
      <p:sp>
        <p:nvSpPr>
          <p:cNvPr id="152" name="Google Shape;152;p20"/>
          <p:cNvSpPr/>
          <p:nvPr/>
        </p:nvSpPr>
        <p:spPr>
          <a:xfrm rot="10800000" flipH="1">
            <a:off x="0" y="648000"/>
            <a:ext cx="582800" cy="4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BC6ED8D-1F2C-3153-712E-B827EC7FAAEA}"/>
              </a:ext>
            </a:extLst>
          </p:cNvPr>
          <p:cNvSpPr txBox="1"/>
          <p:nvPr/>
        </p:nvSpPr>
        <p:spPr>
          <a:xfrm>
            <a:off x="7181456" y="1342681"/>
            <a:ext cx="4719145" cy="20313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nl-NL" b="1"/>
              <a:t>Aanwezig vanuit Meerlanden</a:t>
            </a:r>
          </a:p>
          <a:p>
            <a:endParaRPr lang="nl-NL"/>
          </a:p>
          <a:p>
            <a:r>
              <a:rPr lang="nl-NL"/>
              <a:t>Bart van Oerle – Informatie manager</a:t>
            </a:r>
          </a:p>
          <a:p>
            <a:r>
              <a:rPr lang="nl-NL"/>
              <a:t>Igor van de Laar – Manager ICT</a:t>
            </a:r>
          </a:p>
          <a:p>
            <a:r>
              <a:rPr lang="nl-NL"/>
              <a:t>Heleen </a:t>
            </a:r>
            <a:r>
              <a:rPr lang="nl-NL" err="1"/>
              <a:t>Elen</a:t>
            </a:r>
            <a:r>
              <a:rPr lang="nl-NL"/>
              <a:t> – Manager Inkoop</a:t>
            </a:r>
          </a:p>
          <a:p>
            <a:r>
              <a:rPr lang="nl-NL"/>
              <a:t>Arjan van Dijk – Consultant </a:t>
            </a:r>
            <a:r>
              <a:rPr lang="nl-NL" err="1"/>
              <a:t>Sourcing</a:t>
            </a:r>
            <a:r>
              <a:rPr lang="nl-NL"/>
              <a:t> Quint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5485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err="1">
                <a:solidFill>
                  <a:srgbClr val="1F4581"/>
                </a:solidFill>
              </a:rPr>
              <a:t>Introductie</a:t>
            </a:r>
            <a:r>
              <a:rPr lang="en-GB" sz="4000">
                <a:solidFill>
                  <a:srgbClr val="1F4581"/>
                </a:solidFill>
              </a:rPr>
              <a:t> Meerlanden</a:t>
            </a:r>
            <a:br>
              <a:rPr lang="en-GB" sz="4000">
                <a:solidFill>
                  <a:srgbClr val="1F4581"/>
                </a:solidFill>
              </a:rPr>
            </a:br>
            <a:endParaRPr lang="en-GB" sz="4000">
              <a:solidFill>
                <a:srgbClr val="1F4581"/>
              </a:solidFill>
            </a:endParaRPr>
          </a:p>
        </p:txBody>
      </p:sp>
      <p:sp>
        <p:nvSpPr>
          <p:cNvPr id="549" name="Google Shape;549;p38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/>
              <a:pPr/>
              <a:t>3</a:t>
            </a:fld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E875740-9069-86A9-8BEF-FC4922A0F9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  <a:p>
            <a:r>
              <a:rPr lang="nl-NL"/>
              <a:t>Diversiteit aan kernactiviteiten van Meerlanden</a:t>
            </a:r>
          </a:p>
          <a:p>
            <a:pPr lvl="1"/>
            <a:r>
              <a:rPr lang="nl-NL"/>
              <a:t>Compostering &amp; Vergisting / weegbrug</a:t>
            </a:r>
          </a:p>
          <a:p>
            <a:pPr lvl="1"/>
            <a:r>
              <a:rPr lang="nl-NL"/>
              <a:t>Kantoor omgeving</a:t>
            </a:r>
          </a:p>
          <a:p>
            <a:pPr lvl="1"/>
            <a:r>
              <a:rPr lang="nl-NL"/>
              <a:t>ICT op wagenpark</a:t>
            </a:r>
          </a:p>
          <a:p>
            <a:endParaRPr lang="nl-NL"/>
          </a:p>
          <a:p>
            <a:r>
              <a:rPr lang="nl-NL"/>
              <a:t>De rol van essentiële dienstverlener</a:t>
            </a:r>
          </a:p>
          <a:p>
            <a:pPr lvl="1"/>
            <a:r>
              <a:rPr lang="nl-NL"/>
              <a:t>Vroege </a:t>
            </a:r>
            <a:r>
              <a:rPr lang="nl-NL" err="1"/>
              <a:t>dagstart</a:t>
            </a:r>
            <a:r>
              <a:rPr lang="nl-NL"/>
              <a:t> kritisch moment van de dag</a:t>
            </a:r>
          </a:p>
          <a:p>
            <a:pPr marL="169329" indent="0">
              <a:buNone/>
            </a:pPr>
            <a:endParaRPr lang="nl-NL"/>
          </a:p>
          <a:p>
            <a:r>
              <a:rPr lang="nl-NL"/>
              <a:t>Bedrijfsdoelstellingen/ambities</a:t>
            </a:r>
          </a:p>
          <a:p>
            <a:endParaRPr lang="nl-NL"/>
          </a:p>
          <a:p>
            <a:r>
              <a:rPr lang="nl-NL"/>
              <a:t>Rol van ICT binnen Meerlanden</a:t>
            </a:r>
          </a:p>
        </p:txBody>
      </p:sp>
    </p:spTree>
    <p:extLst>
      <p:ext uri="{BB962C8B-B14F-4D97-AF65-F5344CB8AC3E}">
        <p14:creationId xmlns:p14="http://schemas.microsoft.com/office/powerpoint/2010/main" val="2792697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>
                <a:solidFill>
                  <a:srgbClr val="1F4581"/>
                </a:solidFill>
              </a:rPr>
              <a:t>Aanleiding aanbesteding</a:t>
            </a:r>
            <a:endParaRPr lang="en-GB" sz="4000">
              <a:solidFill>
                <a:srgbClr val="1F4581"/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1C89009-CF78-C037-E2D8-2A133F361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443" y="1341483"/>
            <a:ext cx="11259957" cy="5010000"/>
          </a:xfrm>
        </p:spPr>
        <p:txBody>
          <a:bodyPr/>
          <a:lstStyle/>
          <a:p>
            <a:pPr marL="608965" indent="-440055"/>
            <a:r>
              <a:rPr lang="nl-NL" sz="2000"/>
              <a:t>Voornaamste reden is het borgen van de continuïteit van de Meerlanden ICT-dienstverlening voor de toekomst. </a:t>
            </a:r>
          </a:p>
          <a:p>
            <a:pPr marL="168910" indent="0">
              <a:buNone/>
            </a:pPr>
            <a:endParaRPr lang="nl-NL"/>
          </a:p>
        </p:txBody>
      </p:sp>
      <p:sp>
        <p:nvSpPr>
          <p:cNvPr id="152" name="Google Shape;152;p20"/>
          <p:cNvSpPr/>
          <p:nvPr/>
        </p:nvSpPr>
        <p:spPr>
          <a:xfrm rot="10800000" flipH="1">
            <a:off x="0" y="648000"/>
            <a:ext cx="582800" cy="4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" name="Tijdelijke aanduiding voor tekst 2">
            <a:extLst>
              <a:ext uri="{FF2B5EF4-FFF2-40B4-BE49-F238E27FC236}">
                <a16:creationId xmlns:a16="http://schemas.microsoft.com/office/drawing/2014/main" id="{DB9CA1C7-513A-65C0-3D45-5604DCE247BB}"/>
              </a:ext>
            </a:extLst>
          </p:cNvPr>
          <p:cNvSpPr txBox="1">
            <a:spLocks/>
          </p:cNvSpPr>
          <p:nvPr/>
        </p:nvSpPr>
        <p:spPr>
          <a:xfrm>
            <a:off x="484443" y="2089921"/>
            <a:ext cx="11198400" cy="5010000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609585" lvl="0" indent="-440256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  <a:defRPr sz="2400" kern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1219170" lvl="1" indent="-4233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○"/>
              <a:defRPr sz="2000" kern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828754" lvl="2" indent="-40639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■"/>
              <a:defRPr sz="2000" kern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2438339" lvl="3" indent="-389457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Char char="●"/>
              <a:defRPr sz="2000" kern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3047924" lvl="4" indent="-389457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Char char="○"/>
              <a:defRPr sz="2000" kern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3657509" lvl="5" indent="-389457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Char char="■"/>
              <a:defRPr sz="1800" kern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4267093" lvl="6" indent="-389457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Char char="●"/>
              <a:defRPr sz="1800" kern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4876678" lvl="7" indent="-389457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Char char="○"/>
              <a:defRPr sz="1800" kern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5486263" lvl="8" indent="-389457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rebuchet MS"/>
              <a:buChar char="■"/>
              <a:defRPr sz="1800" kern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169329" indent="0">
              <a:buNone/>
            </a:pPr>
            <a:endParaRPr lang="nl-NL" sz="2000"/>
          </a:p>
          <a:p>
            <a:r>
              <a:rPr lang="nl-NL" sz="2000"/>
              <a:t>Belangrijkste aanleiding om het beheer van de ICT-infrastructuur uit te besteden:</a:t>
            </a:r>
          </a:p>
          <a:p>
            <a:pPr lvl="1"/>
            <a:r>
              <a:rPr lang="nl-NL"/>
              <a:t>Toenemende afhankelijkheid van ICT voor de primaire processen</a:t>
            </a:r>
          </a:p>
          <a:p>
            <a:pPr lvl="1"/>
            <a:r>
              <a:rPr lang="nl-NL"/>
              <a:t>Toenemende complexiteit van het ICT-landschap (o.a. security en privacy)</a:t>
            </a:r>
          </a:p>
          <a:p>
            <a:pPr lvl="1"/>
            <a:r>
              <a:rPr lang="nl-NL" err="1"/>
              <a:t>VerSaaSing</a:t>
            </a:r>
            <a:r>
              <a:rPr lang="nl-NL"/>
              <a:t> van het applicatielandschap</a:t>
            </a:r>
          </a:p>
          <a:p>
            <a:pPr marL="795847" lvl="1" indent="0">
              <a:buNone/>
            </a:pPr>
            <a:endParaRPr lang="nl-NL"/>
          </a:p>
          <a:p>
            <a:r>
              <a:rPr lang="nl-NL" sz="2000"/>
              <a:t>Meerlanden gaat zich hierdoor richten op haar </a:t>
            </a:r>
            <a:r>
              <a:rPr lang="nl-NL" sz="2000" err="1"/>
              <a:t>core-business</a:t>
            </a:r>
            <a:r>
              <a:rPr lang="nl-NL" sz="2000"/>
              <a:t> door over te gaan </a:t>
            </a:r>
            <a:br>
              <a:rPr lang="nl-NL" sz="2000"/>
            </a:br>
            <a:r>
              <a:rPr lang="nl-NL" sz="2000"/>
              <a:t>op besturing in plaats van levering van ICT-diensten.  </a:t>
            </a:r>
          </a:p>
          <a:p>
            <a:endParaRPr lang="nl-NL" sz="2000"/>
          </a:p>
          <a:p>
            <a:r>
              <a:rPr lang="nl-NL" sz="2000">
                <a:solidFill>
                  <a:schemeClr val="tx1"/>
                </a:solidFill>
              </a:rPr>
              <a:t>Digitale ambities van Meerlanden/Data-gedreven werken</a:t>
            </a:r>
            <a:endParaRPr lang="nl-NL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036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728AD0-48C1-D44E-8A16-18CA56A6D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80" y="523803"/>
            <a:ext cx="10515600" cy="1045387"/>
          </a:xfrm>
        </p:spPr>
        <p:txBody>
          <a:bodyPr>
            <a:normAutofit fontScale="90000"/>
          </a:bodyPr>
          <a:lstStyle/>
          <a:p>
            <a:r>
              <a:rPr lang="nl-NL"/>
              <a:t>Toelichting aanbestedingsprocedure</a:t>
            </a:r>
            <a:br>
              <a:rPr lang="nl-NL"/>
            </a:br>
            <a:br>
              <a:rPr lang="nl-NL"/>
            </a:br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8E62253-263C-8655-DEFD-7DD12C59BFD5}"/>
              </a:ext>
            </a:extLst>
          </p:cNvPr>
          <p:cNvSpPr txBox="1"/>
          <p:nvPr/>
        </p:nvSpPr>
        <p:spPr>
          <a:xfrm>
            <a:off x="725280" y="1409751"/>
            <a:ext cx="10745076" cy="5632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>
                <a:solidFill>
                  <a:schemeClr val="dk1"/>
                </a:solidFill>
                <a:latin typeface="Trebuchet MS"/>
                <a:sym typeface="Trebuchet MS"/>
              </a:rPr>
              <a:t>Niet-openbare Europese Aanbesteding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>
                <a:solidFill>
                  <a:schemeClr val="dk1"/>
                </a:solidFill>
                <a:latin typeface="Trebuchet MS"/>
              </a:rPr>
              <a:t>Volwassen markt met relatief veel aanbieders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>
                <a:solidFill>
                  <a:schemeClr val="dk1"/>
                </a:solidFill>
                <a:latin typeface="Trebuchet MS"/>
              </a:rPr>
              <a:t>Standaard dienstverlening</a:t>
            </a:r>
            <a:endParaRPr lang="nl-NL" sz="2000">
              <a:solidFill>
                <a:schemeClr val="dk1"/>
              </a:solidFill>
              <a:latin typeface="Trebuchet MS"/>
              <a:sym typeface="Trebuchet MS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>
                <a:solidFill>
                  <a:schemeClr val="dk1"/>
                </a:solidFill>
                <a:latin typeface="Trebuchet MS"/>
              </a:rPr>
              <a:t>Administratieve inspanning </a:t>
            </a:r>
            <a:r>
              <a:rPr lang="nl-NL" sz="2000" err="1">
                <a:solidFill>
                  <a:schemeClr val="dk1"/>
                </a:solidFill>
                <a:latin typeface="Trebuchet MS"/>
              </a:rPr>
              <a:t>tbv</a:t>
            </a:r>
            <a:r>
              <a:rPr lang="nl-NL" sz="2000">
                <a:solidFill>
                  <a:schemeClr val="dk1"/>
                </a:solidFill>
                <a:latin typeface="Trebuchet MS"/>
              </a:rPr>
              <a:t> de procedure zo beperkt mogelijk houden.</a:t>
            </a:r>
            <a:endParaRPr lang="nl-NL" sz="2000">
              <a:solidFill>
                <a:schemeClr val="dk1"/>
              </a:solidFill>
              <a:latin typeface="Trebuchet MS"/>
              <a:sym typeface="Trebuchet MS"/>
            </a:endParaRPr>
          </a:p>
          <a:p>
            <a:pPr marL="914400" lvl="1" indent="-457200">
              <a:buFontTx/>
              <a:buAutoNum type="arabicPeriod"/>
            </a:pPr>
            <a:endParaRPr lang="nl-NL" sz="2000">
              <a:solidFill>
                <a:schemeClr val="dk1"/>
              </a:solidFill>
              <a:latin typeface="Trebuchet MS"/>
            </a:endParaRPr>
          </a:p>
          <a:p>
            <a:r>
              <a:rPr lang="nl-NL" sz="2000">
                <a:solidFill>
                  <a:schemeClr val="dk1"/>
                </a:solidFill>
                <a:latin typeface="Trebuchet MS"/>
              </a:rPr>
              <a:t>Selectiefase           1 sept –   8 nov</a:t>
            </a:r>
            <a:endParaRPr lang="nl-NL" sz="2000">
              <a:solidFill>
                <a:schemeClr val="dk1"/>
              </a:solidFill>
              <a:ea typeface="+mn-lt"/>
              <a:cs typeface="+mn-lt"/>
            </a:endParaRPr>
          </a:p>
          <a:p>
            <a:pPr marL="342900" indent="-342900">
              <a:buFont typeface="Arial,Sans-Serif"/>
              <a:buChar char="•"/>
            </a:pPr>
            <a:endParaRPr lang="nl-NL" sz="2000">
              <a:ea typeface="+mn-lt"/>
              <a:cs typeface="+mn-lt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nl-NL" sz="2000">
                <a:solidFill>
                  <a:schemeClr val="dk1"/>
                </a:solidFill>
                <a:latin typeface="Trebuchet MS"/>
              </a:rPr>
              <a:t>Nota van Inlichtingen</a:t>
            </a:r>
            <a:br>
              <a:rPr lang="nl-NL" sz="2000">
                <a:solidFill>
                  <a:schemeClr val="dk1"/>
                </a:solidFill>
                <a:latin typeface="Trebuchet MS"/>
              </a:rPr>
            </a:br>
            <a:r>
              <a:rPr lang="nl-NL" sz="2000">
                <a:solidFill>
                  <a:schemeClr val="dk1"/>
                </a:solidFill>
                <a:latin typeface="Trebuchet MS"/>
              </a:rPr>
              <a:t>Indienen vragen </a:t>
            </a:r>
            <a:r>
              <a:rPr lang="nl-NL" sz="2000" u="sng">
                <a:solidFill>
                  <a:schemeClr val="dk1"/>
                </a:solidFill>
                <a:latin typeface="Trebuchet MS"/>
              </a:rPr>
              <a:t>vóór 20 september 2022 12.00 uur</a:t>
            </a:r>
            <a:br>
              <a:rPr lang="nl-NL" sz="2000" u="sng">
                <a:solidFill>
                  <a:schemeClr val="dk1"/>
                </a:solidFill>
                <a:latin typeface="Trebuchet MS"/>
              </a:rPr>
            </a:br>
            <a:r>
              <a:rPr lang="nl-NL" sz="2000">
                <a:solidFill>
                  <a:schemeClr val="dk1"/>
                </a:solidFill>
                <a:latin typeface="Trebuchet MS"/>
              </a:rPr>
              <a:t>Beantwoording vragen uiterlijk 27 september 2022</a:t>
            </a:r>
            <a:endParaRPr lang="nl-NL" sz="2000">
              <a:solidFill>
                <a:schemeClr val="dk1"/>
              </a:solidFill>
              <a:ea typeface="+mn-lt"/>
              <a:cs typeface="+mn-lt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nl-NL" sz="2000">
                <a:solidFill>
                  <a:schemeClr val="dk1"/>
                </a:solidFill>
                <a:latin typeface="Trebuchet MS"/>
              </a:rPr>
              <a:t>Indienen Aanmelding </a:t>
            </a:r>
            <a:r>
              <a:rPr lang="nl-NL" sz="2000" u="sng">
                <a:solidFill>
                  <a:schemeClr val="dk1"/>
                </a:solidFill>
                <a:latin typeface="Trebuchet MS"/>
              </a:rPr>
              <a:t>vóór 11 oktober 12.00 uur</a:t>
            </a:r>
            <a:endParaRPr lang="nl-NL" sz="2000">
              <a:solidFill>
                <a:schemeClr val="dk1"/>
              </a:solidFill>
              <a:ea typeface="+mn-lt"/>
              <a:cs typeface="+mn-lt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nl-NL" sz="2000">
                <a:solidFill>
                  <a:schemeClr val="dk1"/>
                </a:solidFill>
                <a:latin typeface="Trebuchet MS"/>
              </a:rPr>
              <a:t>Mededeling Selectiebeslissing op 8 november 2022</a:t>
            </a:r>
          </a:p>
          <a:p>
            <a:pPr>
              <a:lnSpc>
                <a:spcPct val="150000"/>
              </a:lnSpc>
            </a:pPr>
            <a:r>
              <a:rPr lang="nl-NL" sz="2000">
                <a:solidFill>
                  <a:schemeClr val="dk1"/>
                </a:solidFill>
                <a:latin typeface="Trebuchet MS"/>
              </a:rPr>
              <a:t>Gunningsfase        15 nov  – 15 mrt</a:t>
            </a:r>
            <a:endParaRPr lang="nl-NL">
              <a:solidFill>
                <a:schemeClr val="dk1"/>
              </a:solidFill>
              <a:cs typeface="Calibri" panose="020F0502020204030204"/>
            </a:endParaRPr>
          </a:p>
          <a:p>
            <a:endParaRPr lang="nl-NL" sz="2000">
              <a:solidFill>
                <a:schemeClr val="dk1"/>
              </a:solidFill>
              <a:latin typeface="Trebuchet MS"/>
            </a:endParaRPr>
          </a:p>
          <a:p>
            <a:endParaRPr lang="nl-NL" sz="2000">
              <a:solidFill>
                <a:schemeClr val="dk1"/>
              </a:solidFill>
              <a:latin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696674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728AD0-48C1-D44E-8A16-18CA56A6D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80" y="523803"/>
            <a:ext cx="10515600" cy="1045387"/>
          </a:xfrm>
        </p:spPr>
        <p:txBody>
          <a:bodyPr>
            <a:normAutofit fontScale="90000"/>
          </a:bodyPr>
          <a:lstStyle/>
          <a:p>
            <a:r>
              <a:rPr lang="nl-NL">
                <a:latin typeface="Arial"/>
                <a:ea typeface="Verdana"/>
                <a:cs typeface="Arial"/>
              </a:rPr>
              <a:t>Belangrijke data</a:t>
            </a:r>
            <a:br>
              <a:rPr lang="nl-NL"/>
            </a:br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8E62253-263C-8655-DEFD-7DD12C59BFD5}"/>
              </a:ext>
            </a:extLst>
          </p:cNvPr>
          <p:cNvSpPr txBox="1"/>
          <p:nvPr/>
        </p:nvSpPr>
        <p:spPr>
          <a:xfrm>
            <a:off x="814984" y="1442415"/>
            <a:ext cx="8713076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000">
                <a:solidFill>
                  <a:srgbClr val="A5A5A5"/>
                </a:solidFill>
                <a:latin typeface="Trebuchet MS"/>
              </a:rPr>
              <a:t>Selectiefase           1 sept –   8 nov</a:t>
            </a:r>
            <a:endParaRPr lang="nl-NL" sz="2000">
              <a:solidFill>
                <a:srgbClr val="A5A5A5"/>
              </a:solidFill>
              <a:ea typeface="+mn-lt"/>
              <a:cs typeface="+mn-lt"/>
            </a:endParaRPr>
          </a:p>
          <a:p>
            <a:pPr marL="342900" indent="-342900">
              <a:buFont typeface="Arial,Sans-Serif" panose="020B0604020202020204" pitchFamily="34" charset="0"/>
              <a:buChar char="•"/>
            </a:pPr>
            <a:endParaRPr lang="nl-NL" sz="2000">
              <a:solidFill>
                <a:srgbClr val="A5A5A5"/>
              </a:solidFill>
              <a:latin typeface="Trebuchet MS"/>
            </a:endParaRP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nl-NL" sz="2000">
                <a:solidFill>
                  <a:srgbClr val="A5A5A5"/>
                </a:solidFill>
                <a:latin typeface="Trebuchet MS"/>
                <a:sym typeface="Trebuchet MS"/>
              </a:rPr>
              <a:t>Nota van Inlichtingen</a:t>
            </a:r>
            <a:br>
              <a:rPr lang="nl-NL" sz="2000">
                <a:solidFill>
                  <a:srgbClr val="A5A5A5"/>
                </a:solidFill>
                <a:latin typeface="Trebuchet MS"/>
              </a:rPr>
            </a:br>
            <a:r>
              <a:rPr lang="nl-NL" sz="2000">
                <a:solidFill>
                  <a:srgbClr val="A5A5A5"/>
                </a:solidFill>
                <a:latin typeface="Trebuchet MS"/>
                <a:sym typeface="Trebuchet MS"/>
              </a:rPr>
              <a:t>Indienen vragen </a:t>
            </a:r>
            <a:r>
              <a:rPr lang="nl-NL" sz="2000" u="sng">
                <a:solidFill>
                  <a:srgbClr val="A5A5A5"/>
                </a:solidFill>
                <a:latin typeface="Trebuchet MS"/>
                <a:sym typeface="Trebuchet MS"/>
              </a:rPr>
              <a:t>vóór 20 september 2022 12.00 uur</a:t>
            </a:r>
            <a:br>
              <a:rPr lang="nl-NL" sz="2000">
                <a:solidFill>
                  <a:srgbClr val="A5A5A5"/>
                </a:solidFill>
                <a:latin typeface="Trebuchet MS"/>
              </a:rPr>
            </a:br>
            <a:r>
              <a:rPr lang="nl-NL" sz="2000">
                <a:solidFill>
                  <a:srgbClr val="A5A5A5"/>
                </a:solidFill>
                <a:latin typeface="Trebuchet MS"/>
                <a:sym typeface="Trebuchet MS"/>
              </a:rPr>
              <a:t>Beantwoording vragen uiterlijk 27 september 2022</a:t>
            </a:r>
            <a:endParaRPr lang="nl-NL" sz="2000">
              <a:solidFill>
                <a:srgbClr val="A5A5A5"/>
              </a:solidFill>
              <a:ea typeface="+mn-lt"/>
              <a:cs typeface="+mn-lt"/>
            </a:endParaRPr>
          </a:p>
          <a:p>
            <a:pPr marL="742950" lvl="1" indent="-285750">
              <a:buFont typeface="Arial,Sans-Serif" panose="020B0604020202020204" pitchFamily="34" charset="0"/>
              <a:buChar char="•"/>
            </a:pPr>
            <a:endParaRPr lang="nl-NL" sz="2000">
              <a:solidFill>
                <a:srgbClr val="A5A5A5"/>
              </a:solidFill>
              <a:ea typeface="+mn-lt"/>
              <a:cs typeface="+mn-lt"/>
              <a:sym typeface="Trebuchet MS"/>
            </a:endParaRP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nl-NL" sz="2000">
                <a:solidFill>
                  <a:srgbClr val="A5A5A5"/>
                </a:solidFill>
                <a:latin typeface="Trebuchet MS"/>
                <a:sym typeface="Trebuchet MS"/>
              </a:rPr>
              <a:t>Indienen Aanmelding </a:t>
            </a:r>
            <a:r>
              <a:rPr lang="nl-NL" sz="2000" u="sng">
                <a:solidFill>
                  <a:srgbClr val="A5A5A5"/>
                </a:solidFill>
                <a:latin typeface="Trebuchet MS"/>
                <a:sym typeface="Trebuchet MS"/>
              </a:rPr>
              <a:t>vóór 11 oktober 12.00 uur</a:t>
            </a:r>
            <a:endParaRPr lang="nl-NL" sz="2000" u="sng">
              <a:solidFill>
                <a:srgbClr val="A5A5A5"/>
              </a:solidFill>
              <a:ea typeface="+mn-lt"/>
              <a:cs typeface="+mn-lt"/>
              <a:sym typeface="Trebuchet MS"/>
            </a:endParaRPr>
          </a:p>
          <a:p>
            <a:pPr marL="342900" indent="-342900">
              <a:buFont typeface="Arial,Sans-Serif" panose="020B0604020202020204" pitchFamily="34" charset="0"/>
              <a:buChar char="•"/>
            </a:pPr>
            <a:endParaRPr lang="nl-NL" sz="2000">
              <a:solidFill>
                <a:srgbClr val="A5A5A5"/>
              </a:solidFill>
              <a:latin typeface="Trebuchet MS"/>
              <a:sym typeface="Trebuchet MS"/>
            </a:endParaRP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nl-NL" sz="2000">
                <a:solidFill>
                  <a:srgbClr val="A5A5A5"/>
                </a:solidFill>
                <a:latin typeface="Trebuchet MS"/>
                <a:sym typeface="Trebuchet MS"/>
              </a:rPr>
              <a:t>Mededeling Selectiebeslissing op 8 november 2022</a:t>
            </a:r>
            <a:br>
              <a:rPr lang="nl-NL" sz="2000">
                <a:solidFill>
                  <a:srgbClr val="A5A5A5"/>
                </a:solidFill>
                <a:latin typeface="Trebuchet MS"/>
              </a:rPr>
            </a:br>
            <a:endParaRPr lang="nl-NL" sz="2000">
              <a:solidFill>
                <a:srgbClr val="A5A5A5"/>
              </a:solidFill>
              <a:ea typeface="+mn-lt"/>
              <a:cs typeface="+mn-lt"/>
              <a:sym typeface="Trebuchet MS"/>
            </a:endParaRPr>
          </a:p>
          <a:p>
            <a:r>
              <a:rPr lang="nl-NL" sz="2000">
                <a:solidFill>
                  <a:srgbClr val="A5A5A5"/>
                </a:solidFill>
                <a:latin typeface="Trebuchet MS"/>
                <a:cs typeface="Calibri"/>
              </a:rPr>
              <a:t>Gunningsfase        15 nov  – 15 mrt</a:t>
            </a:r>
            <a:endParaRPr lang="nl-NL" sz="2000">
              <a:solidFill>
                <a:srgbClr val="A5A5A5"/>
              </a:solidFill>
              <a:ea typeface="+mn-lt"/>
              <a:cs typeface="+mn-lt"/>
            </a:endParaRPr>
          </a:p>
          <a:p>
            <a:endParaRPr lang="nl-NL" sz="2000">
              <a:solidFill>
                <a:srgbClr val="A5A5A5"/>
              </a:solidFill>
              <a:latin typeface="Trebuchet MS"/>
              <a:cs typeface="Calibri"/>
            </a:endParaRPr>
          </a:p>
          <a:p>
            <a:endParaRPr lang="nl-NL" sz="2000">
              <a:solidFill>
                <a:srgbClr val="A5A5A5"/>
              </a:solidFill>
              <a:latin typeface="Trebuchet MS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FDE3007-6FFF-4302-1901-25C5982EF40E}"/>
              </a:ext>
            </a:extLst>
          </p:cNvPr>
          <p:cNvSpPr txBox="1"/>
          <p:nvPr/>
        </p:nvSpPr>
        <p:spPr>
          <a:xfrm>
            <a:off x="7550198" y="959771"/>
            <a:ext cx="4164824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>
                <a:cs typeface="Calibri"/>
              </a:rPr>
              <a:t>4 oktober 2022:</a:t>
            </a:r>
            <a:endParaRPr lang="nl-NL" dirty="0" err="1">
              <a:cs typeface="Calibri"/>
            </a:endParaRPr>
          </a:p>
          <a:p>
            <a:r>
              <a:rPr lang="nl-NL" dirty="0">
                <a:cs typeface="Calibri"/>
              </a:rPr>
              <a:t>Let op: deze sheet is verouderd. Juiste data staan in selectieleidraad v11 en in planning op </a:t>
            </a:r>
            <a:r>
              <a:rPr lang="nl-NL" dirty="0" err="1">
                <a:cs typeface="Calibri"/>
              </a:rPr>
              <a:t>TenderNed</a:t>
            </a:r>
            <a:endParaRPr lang="nl-NL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0478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728AD0-48C1-D44E-8A16-18CA56A6D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80" y="523803"/>
            <a:ext cx="10515600" cy="1045387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0000"/>
                </a:solidFill>
                <a:latin typeface="Arial"/>
                <a:ea typeface="Verdana"/>
                <a:cs typeface="Arial"/>
              </a:rPr>
              <a:t>Tot slot</a:t>
            </a:r>
            <a:br>
              <a:rPr lang="nl-NL" dirty="0"/>
            </a:br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8E62253-263C-8655-DEFD-7DD12C59BFD5}"/>
              </a:ext>
            </a:extLst>
          </p:cNvPr>
          <p:cNvSpPr txBox="1"/>
          <p:nvPr/>
        </p:nvSpPr>
        <p:spPr>
          <a:xfrm>
            <a:off x="814983" y="1442415"/>
            <a:ext cx="9232265" cy="48628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000">
                <a:solidFill>
                  <a:schemeClr val="dk1"/>
                </a:solidFill>
                <a:latin typeface="Trebuchet MS"/>
                <a:cs typeface="Calibri"/>
              </a:rPr>
              <a:t>Reactie Meerlanden op vragen tijdens deze informatiebijeenkomst:</a:t>
            </a:r>
            <a:endParaRPr lang="en-US" sz="2000">
              <a:solidFill>
                <a:schemeClr val="dk1"/>
              </a:solidFill>
              <a:ea typeface="+mn-lt"/>
              <a:cs typeface="+mn-lt"/>
            </a:endParaRPr>
          </a:p>
          <a:p>
            <a:pPr marL="285750" indent="-457200">
              <a:buFont typeface="Arial,Sans-Serif"/>
              <a:buChar char="•"/>
            </a:pPr>
            <a:endParaRPr lang="nl-NL" sz="2000">
              <a:ea typeface="+mn-lt"/>
              <a:cs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>
                <a:solidFill>
                  <a:schemeClr val="dk1"/>
                </a:solidFill>
                <a:latin typeface="Trebuchet MS"/>
                <a:cs typeface="Calibri"/>
              </a:rPr>
              <a:t>zijn indicatief en zullen worden opgenomen in </a:t>
            </a:r>
            <a:r>
              <a:rPr lang="nl-NL" sz="2000" err="1">
                <a:solidFill>
                  <a:schemeClr val="dk1"/>
                </a:solidFill>
                <a:latin typeface="Trebuchet MS"/>
                <a:cs typeface="Calibri"/>
              </a:rPr>
              <a:t>NvI</a:t>
            </a:r>
            <a:br>
              <a:rPr lang="nl-NL" sz="2000">
                <a:solidFill>
                  <a:schemeClr val="dk1"/>
                </a:solidFill>
                <a:latin typeface="Trebuchet MS"/>
                <a:cs typeface="Calibri"/>
              </a:rPr>
            </a:br>
            <a:endParaRPr lang="nl-NL" sz="2000">
              <a:solidFill>
                <a:schemeClr val="dk1"/>
              </a:solidFill>
              <a:latin typeface="Trebuchet MS"/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err="1">
                <a:solidFill>
                  <a:schemeClr val="dk1"/>
                </a:solidFill>
                <a:latin typeface="Trebuchet MS"/>
                <a:cs typeface="Calibri"/>
              </a:rPr>
              <a:t>tbv</a:t>
            </a:r>
            <a:r>
              <a:rPr lang="nl-NL" sz="2000">
                <a:solidFill>
                  <a:schemeClr val="dk1"/>
                </a:solidFill>
                <a:latin typeface="Trebuchet MS"/>
                <a:cs typeface="Calibri"/>
              </a:rPr>
              <a:t> juiste verwoording van de vragen in </a:t>
            </a:r>
            <a:r>
              <a:rPr lang="nl-NL" sz="2000" err="1">
                <a:solidFill>
                  <a:schemeClr val="dk1"/>
                </a:solidFill>
                <a:latin typeface="Trebuchet MS"/>
                <a:cs typeface="Calibri"/>
              </a:rPr>
              <a:t>NvI</a:t>
            </a:r>
            <a:r>
              <a:rPr lang="nl-NL" sz="2000">
                <a:solidFill>
                  <a:schemeClr val="dk1"/>
                </a:solidFill>
                <a:latin typeface="Trebuchet MS"/>
                <a:cs typeface="Calibri"/>
              </a:rPr>
              <a:t> </a:t>
            </a:r>
            <a:br>
              <a:rPr lang="nl-NL" sz="2000">
                <a:solidFill>
                  <a:schemeClr val="dk1"/>
                </a:solidFill>
                <a:latin typeface="Trebuchet MS"/>
                <a:cs typeface="Calibri"/>
              </a:rPr>
            </a:br>
            <a:r>
              <a:rPr lang="nl-NL" sz="2000">
                <a:solidFill>
                  <a:schemeClr val="dk1"/>
                </a:solidFill>
                <a:latin typeface="Trebuchet MS"/>
                <a:cs typeface="Calibri"/>
              </a:rPr>
              <a:t>expliciet verzoek de vragen óók schriftelijk in te dienen</a:t>
            </a:r>
            <a:endParaRPr lang="nl-NL" sz="2000">
              <a:solidFill>
                <a:schemeClr val="dk1"/>
              </a:solidFill>
              <a:ea typeface="+mn-lt"/>
              <a:cs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sz="2000">
              <a:ea typeface="+mn-lt"/>
              <a:cs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>
                <a:solidFill>
                  <a:schemeClr val="dk1"/>
                </a:solidFill>
                <a:latin typeface="Trebuchet MS"/>
                <a:cs typeface="Calibri"/>
              </a:rPr>
              <a:t>ten alle tijden is beantwoording in </a:t>
            </a:r>
            <a:r>
              <a:rPr lang="nl-NL" sz="2000" err="1">
                <a:solidFill>
                  <a:schemeClr val="dk1"/>
                </a:solidFill>
                <a:latin typeface="Trebuchet MS"/>
                <a:cs typeface="Calibri"/>
              </a:rPr>
              <a:t>NvI</a:t>
            </a:r>
            <a:r>
              <a:rPr lang="nl-NL" sz="2000">
                <a:solidFill>
                  <a:schemeClr val="dk1"/>
                </a:solidFill>
                <a:latin typeface="Trebuchet MS"/>
                <a:cs typeface="Calibri"/>
              </a:rPr>
              <a:t> leidend.</a:t>
            </a:r>
            <a:endParaRPr lang="en-US" sz="2000">
              <a:solidFill>
                <a:schemeClr val="dk1"/>
              </a:solidFill>
              <a:ea typeface="+mn-lt"/>
              <a:cs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sz="2000">
              <a:ea typeface="+mn-lt"/>
              <a:cs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>
                <a:solidFill>
                  <a:schemeClr val="dk1"/>
                </a:solidFill>
                <a:latin typeface="Trebuchet MS"/>
                <a:cs typeface="Calibri"/>
              </a:rPr>
              <a:t>Uitsluitend aan schriftelijke stukken kunnen rechten worden ontleend.</a:t>
            </a:r>
            <a:endParaRPr lang="en-US" sz="2000">
              <a:solidFill>
                <a:schemeClr val="dk1"/>
              </a:solidFill>
              <a:ea typeface="+mn-lt"/>
              <a:cs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sz="2000">
              <a:ea typeface="+mn-lt"/>
              <a:cs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>
                <a:solidFill>
                  <a:schemeClr val="dk1"/>
                </a:solidFill>
                <a:latin typeface="Trebuchet MS"/>
                <a:cs typeface="Calibri"/>
              </a:rPr>
              <a:t>Deze presentatie wordt integraal opgenomen in de </a:t>
            </a:r>
            <a:r>
              <a:rPr lang="nl-NL" sz="2000" err="1">
                <a:solidFill>
                  <a:schemeClr val="dk1"/>
                </a:solidFill>
                <a:latin typeface="Trebuchet MS"/>
                <a:cs typeface="Calibri"/>
              </a:rPr>
              <a:t>NvI</a:t>
            </a:r>
            <a:r>
              <a:rPr lang="nl-NL" sz="2000">
                <a:solidFill>
                  <a:schemeClr val="dk1"/>
                </a:solidFill>
                <a:latin typeface="Trebuchet MS"/>
                <a:cs typeface="Calibri"/>
              </a:rPr>
              <a:t>.</a:t>
            </a:r>
            <a:endParaRPr lang="nl-NL" sz="2000">
              <a:solidFill>
                <a:schemeClr val="dk1"/>
              </a:solidFill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endParaRPr lang="nl-NL" sz="2000">
              <a:solidFill>
                <a:schemeClr val="dk1"/>
              </a:solidFill>
              <a:latin typeface="Trebuchet MS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>
              <a:solidFill>
                <a:schemeClr val="dk1"/>
              </a:solidFill>
              <a:latin typeface="Trebuchet MS"/>
              <a:cs typeface="Calibri"/>
            </a:endParaRPr>
          </a:p>
          <a:p>
            <a:endParaRPr lang="nl-NL" sz="2000">
              <a:solidFill>
                <a:schemeClr val="dk1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97837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0591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erlanden - BASIS 2020 - alleen opslaan via Opslaan Als" id="{2B65E55F-DDC8-4425-9F68-753438F64D69}" vid="{1E8F818C-F03F-471C-A8EA-DA2FD701D8A2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3415655-3e61-4b6e-8e79-399354581f35">
      <UserInfo>
        <DisplayName>Dick Jansen</DisplayName>
        <AccountId>19</AccountId>
        <AccountType/>
      </UserInfo>
    </SharedWithUsers>
    <TaxCatchAll xmlns="c3415655-3e61-4b6e-8e79-399354581f35" xsi:nil="true"/>
    <lcf76f155ced4ddcb4097134ff3c332f xmlns="4316b910-0737-4d70-a914-51924b552a2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F0002773444448A7E2E1E62836BD3C" ma:contentTypeVersion="16" ma:contentTypeDescription="Een nieuw document maken." ma:contentTypeScope="" ma:versionID="a2224abd679106a2b7b2fa3885509a2f">
  <xsd:schema xmlns:xsd="http://www.w3.org/2001/XMLSchema" xmlns:xs="http://www.w3.org/2001/XMLSchema" xmlns:p="http://schemas.microsoft.com/office/2006/metadata/properties" xmlns:ns2="4316b910-0737-4d70-a914-51924b552a2b" xmlns:ns3="c3415655-3e61-4b6e-8e79-399354581f35" targetNamespace="http://schemas.microsoft.com/office/2006/metadata/properties" ma:root="true" ma:fieldsID="30331b713c64b6afc2a1ab790d618abf" ns2:_="" ns3:_="">
    <xsd:import namespace="4316b910-0737-4d70-a914-51924b552a2b"/>
    <xsd:import namespace="c3415655-3e61-4b6e-8e79-399354581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6b910-0737-4d70-a914-51924b552a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43dbd77-075d-4a93-bf8a-f8547bd3e5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15655-3e61-4b6e-8e79-399354581f35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3319530-3229-451a-b256-7d44f7508315}" ma:internalName="TaxCatchAll" ma:showField="CatchAllData" ma:web="c3415655-3e61-4b6e-8e79-399354581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2773FF-311D-4A11-A4A9-AE68D78723B6}">
  <ds:schemaRefs>
    <ds:schemaRef ds:uri="09c587b6-b941-4a7d-bbe4-a7283a6c1c20"/>
    <ds:schemaRef ds:uri="8f1e5d71-5757-4af1-9714-0c63f969a64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1638CE4-3B1F-43C6-8FB3-4BDAAD148D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89DB04-0941-4251-954E-BEB37E4D377C}"/>
</file>

<file path=docProps/app.xml><?xml version="1.0" encoding="utf-8"?>
<Properties xmlns="http://schemas.openxmlformats.org/officeDocument/2006/extended-properties" xmlns:vt="http://schemas.openxmlformats.org/officeDocument/2006/docPropsVTypes">
  <Template>Meerlanden - BASIS 2020</Template>
  <Application>Microsoft Office PowerPoint</Application>
  <PresentationFormat>Breedbeeld</PresentationFormat>
  <Slides>8</Slides>
  <Notes>6</Notes>
  <HiddenSlides>0</HiddenSlide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Office-thema</vt:lpstr>
      <vt:lpstr>Informatiebijeenkomst  Europese Aanbesteding  Technisch beheer ICT-Infrastructuur</vt:lpstr>
      <vt:lpstr>AGENDA </vt:lpstr>
      <vt:lpstr>Introductie Meerlanden </vt:lpstr>
      <vt:lpstr>Aanleiding aanbesteding</vt:lpstr>
      <vt:lpstr>Toelichting aanbestedingsprocedure  </vt:lpstr>
      <vt:lpstr>Belangrijke data </vt:lpstr>
      <vt:lpstr>Tot slot 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Powerpoint presentatie Meerlanden 2020 </dc:title>
  <dc:creator>Bart van Oerle</dc:creator>
  <cp:revision>21</cp:revision>
  <cp:lastPrinted>2019-02-06T13:47:40Z</cp:lastPrinted>
  <dcterms:created xsi:type="dcterms:W3CDTF">2022-01-24T09:34:40Z</dcterms:created>
  <dcterms:modified xsi:type="dcterms:W3CDTF">2022-10-04T13:55:16Z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0x0101008F837769267BC74F914D6EAB172F363F</vt:lpwstr>
  </property>
  <property fmtid="{D5CDD505-2E9C-101B-9397-08002B2CF9AE}" pid="3" name="_dlc_DocIdItemGuid">
    <vt:lpwstr>ef52626a-41c9-4b98-9d9a-a3628ec1d9e8</vt:lpwstr>
  </property>
</Properties>
</file>