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90"/>
    <p:restoredTop sz="95994"/>
  </p:normalViewPr>
  <p:slideViewPr>
    <p:cSldViewPr snapToGrid="0" snapToObjects="1">
      <p:cViewPr varScale="1">
        <p:scale>
          <a:sx n="82" d="100"/>
          <a:sy n="82" d="100"/>
        </p:scale>
        <p:origin x="3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04AE12-B26B-074A-9426-3F629FAA8C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335B325-5DCA-894D-BC16-7D71A53DC8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B4C9A18-442B-DF43-A4F3-BF590BD44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4BA6F91-D6AC-3F45-950A-29BF7C2E7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E49825A-484A-2A47-8BFC-B5B714B67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2158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7DCC4A-58B9-CA4D-BCEC-DF3C3DCAC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185E5F6-9858-924B-BD2F-217741D081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DDD7146-4590-364B-BD23-5A21C2FCC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FF2817-0EF7-8641-A10D-13646A776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C58E2F-2BE4-704C-9788-5DBC302A0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4993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137E4A75-435C-FD49-84A3-02FF291F43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E28B5C0-24D0-D140-B62F-5846FA1E8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003EFD-203C-7A46-A628-C19CE49AE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FD670A2-034D-E144-AA19-3CDCB601E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1328C5-A5DB-9142-96C4-D3CFF2ABE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0382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AC2DA8-2619-7541-AF6D-F64D93FA6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A25551-906F-AE41-AA89-F44F58D053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75018FD-6136-7746-B08F-58FE7F6C8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B93DA63-F666-6F40-8F71-984489122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BB1931E-3E70-8F46-A064-0E8590633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6481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49CED1-32FB-654B-B04A-7D02677BC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1FBAFD4-9363-E046-8CF1-A28061580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D0DB8DC-3EA9-BB49-9011-0289B59AC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28DF2F8-D7EE-E341-99A0-DD125F939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1475A9-A3E5-C343-B452-40AFB708C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52147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286741-B19C-9B47-8242-7AF90A84B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1125122-5BB4-C646-9CA2-00578167EB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08497C2-CBE2-D64C-93AC-0047F24FB2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2D2F7AE-59C5-8647-8567-89609A517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ED42895-CD55-8C4A-8309-D4E14DEC7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0F57516-7F47-2D42-BF47-96DF0F341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931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2D0AF7-1D2B-8040-B593-3B5809A7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14EA3AF-C340-5E4A-B56C-CC2C0AB9C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6570765-19D8-E740-AACA-F1A5BAA808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7F4B219-32F9-3949-9C83-59C517F488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785DF78-D695-664E-AE7C-B8AB6D0C95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8F336657-E0BD-4C40-9B43-CEFF8C180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1315373-AD5C-DD4F-B673-9E13F85F1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B3FF79A-61D1-314E-9446-953E9C7BD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3464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67928F-69FA-5D43-94FC-2220F3285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B903E56-5514-9E48-AD7E-81FDC80CA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E9115D0-3818-5642-B6F2-A7AFB7C45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2DD858F-B8E9-1A4C-86DD-742F8B581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00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C33CB03-96EE-A140-8710-75996A582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6319139-4D18-0445-B320-51D5ED971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4F7CEBE-DC6C-4B4A-86C3-ED35CCDE2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6547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9B6B6F-504C-D74A-85E5-02BE28066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A40F1C-21CD-BE48-895D-3784E194C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EEA2BDF-33D0-3849-8D0B-4F51A66106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2510EC0-D082-5E4D-ABD7-670EB3823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D9A6BCC-0260-5342-A3DF-70BE4BF0B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AB247A6-52FC-F14D-BF7F-E40212CD5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0684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E32A6B-1D55-ED43-A7AE-29C4346F1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7A787E1-9C00-464A-9973-970B429419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1E55712-26D6-2B4A-AAA7-FEB37EA0A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BF9768C-76E8-5042-BF14-A5A85EFD3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56579E8-6AC9-9746-80A8-7B935886B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A63BAF8-8E72-FA46-8486-ECC5CDCAF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9736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96CAC89-B451-4748-B26E-C7DE3941B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2BCD529-EBEA-D743-97C5-740C2ACC50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47B915F-FF57-0D4A-A893-85F920F66E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C420F-6489-8A48-93DC-103A209A9488}" type="datetimeFigureOut">
              <a:rPr lang="nl-NL" smtClean="0"/>
              <a:t>25-3-2022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B320CDC-A8E7-9146-9295-DAA4062D01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037D4A1-730C-3942-BDD8-C4E11EB0B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28668-3228-F64B-9735-7C3F3DBF97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463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1002A5-F97C-0846-A21A-664EE967BE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9953" y="1122363"/>
            <a:ext cx="10621109" cy="2387600"/>
          </a:xfrm>
        </p:spPr>
        <p:txBody>
          <a:bodyPr/>
          <a:lstStyle/>
          <a:p>
            <a:r>
              <a:rPr lang="nl-NL" dirty="0">
                <a:latin typeface="Keenetica Regular" pitchFamily="2" charset="77"/>
              </a:rPr>
              <a:t>Schermen uit het concept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C6DC5E0-4B19-A544-ADFA-7CE18007F0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Met deze schermen is getest op wenselijkheid van functionaliteiten</a:t>
            </a:r>
          </a:p>
        </p:txBody>
      </p:sp>
    </p:spTree>
    <p:extLst>
      <p:ext uri="{BB962C8B-B14F-4D97-AF65-F5344CB8AC3E}">
        <p14:creationId xmlns:p14="http://schemas.microsoft.com/office/powerpoint/2010/main" val="367813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96D2F81-7FE8-7049-BA7B-FBA6C59F3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658" y="0"/>
            <a:ext cx="2928683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F0BEE2B5-FF6C-254B-9B16-7BD6039A05D7}"/>
              </a:ext>
            </a:extLst>
          </p:cNvPr>
          <p:cNvSpPr txBox="1">
            <a:spLocks/>
          </p:cNvSpPr>
          <p:nvPr/>
        </p:nvSpPr>
        <p:spPr>
          <a:xfrm>
            <a:off x="207558" y="589207"/>
            <a:ext cx="2661148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Kennisbank.</a:t>
            </a:r>
          </a:p>
          <a:p>
            <a:pPr marL="0" indent="0">
              <a:buNone/>
            </a:pPr>
            <a:r>
              <a:rPr lang="nl-NL" dirty="0"/>
              <a:t>Overzichtspagina</a:t>
            </a:r>
          </a:p>
        </p:txBody>
      </p:sp>
    </p:spTree>
    <p:extLst>
      <p:ext uri="{BB962C8B-B14F-4D97-AF65-F5344CB8AC3E}">
        <p14:creationId xmlns:p14="http://schemas.microsoft.com/office/powerpoint/2010/main" val="2561848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785B666-1DF0-B54C-8D1A-2740E88B7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658" y="0"/>
            <a:ext cx="2928683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C2A56A30-43A2-0141-9326-D46E9B2A6220}"/>
              </a:ext>
            </a:extLst>
          </p:cNvPr>
          <p:cNvSpPr txBox="1">
            <a:spLocks/>
          </p:cNvSpPr>
          <p:nvPr/>
        </p:nvSpPr>
        <p:spPr>
          <a:xfrm>
            <a:off x="207557" y="589207"/>
            <a:ext cx="3133953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Kennisbank.</a:t>
            </a:r>
          </a:p>
          <a:p>
            <a:pPr marL="0" indent="0">
              <a:buNone/>
            </a:pPr>
            <a:r>
              <a:rPr lang="nl-NL" dirty="0"/>
              <a:t>Overzichtspagina, andere view</a:t>
            </a:r>
          </a:p>
        </p:txBody>
      </p:sp>
    </p:spTree>
    <p:extLst>
      <p:ext uri="{BB962C8B-B14F-4D97-AF65-F5344CB8AC3E}">
        <p14:creationId xmlns:p14="http://schemas.microsoft.com/office/powerpoint/2010/main" val="2371120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F9BBA8-F235-7548-A8EF-4DB4D64F2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384" y="0"/>
            <a:ext cx="1711232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C13DF07C-BB8E-024C-BF33-C75DBDD1AD38}"/>
              </a:ext>
            </a:extLst>
          </p:cNvPr>
          <p:cNvSpPr txBox="1">
            <a:spLocks/>
          </p:cNvSpPr>
          <p:nvPr/>
        </p:nvSpPr>
        <p:spPr>
          <a:xfrm>
            <a:off x="207557" y="589207"/>
            <a:ext cx="3133953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Resultaten.</a:t>
            </a:r>
          </a:p>
          <a:p>
            <a:pPr marL="0" indent="0">
              <a:buNone/>
            </a:pPr>
            <a:r>
              <a:rPr lang="nl-NL" dirty="0"/>
              <a:t>Landings- / overzichtspagina.</a:t>
            </a:r>
          </a:p>
        </p:txBody>
      </p:sp>
    </p:spTree>
    <p:extLst>
      <p:ext uri="{BB962C8B-B14F-4D97-AF65-F5344CB8AC3E}">
        <p14:creationId xmlns:p14="http://schemas.microsoft.com/office/powerpoint/2010/main" val="3035276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A1D12A0-51ED-9744-9069-572AE189F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063" y="0"/>
            <a:ext cx="4629873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C3BDF4E5-820B-CC4B-9A92-949510343DB5}"/>
              </a:ext>
            </a:extLst>
          </p:cNvPr>
          <p:cNvSpPr txBox="1">
            <a:spLocks/>
          </p:cNvSpPr>
          <p:nvPr/>
        </p:nvSpPr>
        <p:spPr>
          <a:xfrm>
            <a:off x="207557" y="589207"/>
            <a:ext cx="3133953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Gebiedsdetailpagina (beschrijving)</a:t>
            </a:r>
          </a:p>
          <a:p>
            <a:pPr marL="0" indent="0">
              <a:buNone/>
            </a:pPr>
            <a:r>
              <a:rPr lang="nl-NL" dirty="0"/>
              <a:t>Contentpagina.</a:t>
            </a:r>
          </a:p>
        </p:txBody>
      </p:sp>
    </p:spTree>
    <p:extLst>
      <p:ext uri="{BB962C8B-B14F-4D97-AF65-F5344CB8AC3E}">
        <p14:creationId xmlns:p14="http://schemas.microsoft.com/office/powerpoint/2010/main" val="1259677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6F5C71D-D05D-A847-A7B7-4C589BCA5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451" y="0"/>
            <a:ext cx="3911097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6481487B-A661-7442-B3FE-DFF022973B4A}"/>
              </a:ext>
            </a:extLst>
          </p:cNvPr>
          <p:cNvSpPr txBox="1">
            <a:spLocks/>
          </p:cNvSpPr>
          <p:nvPr/>
        </p:nvSpPr>
        <p:spPr>
          <a:xfrm>
            <a:off x="207557" y="589207"/>
            <a:ext cx="3133953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Collaboratieve omgeving.</a:t>
            </a:r>
          </a:p>
          <a:p>
            <a:pPr marL="0" indent="0">
              <a:buNone/>
            </a:pPr>
            <a:r>
              <a:rPr lang="nl-NL" dirty="0"/>
              <a:t>Landingspagina.</a:t>
            </a:r>
          </a:p>
        </p:txBody>
      </p:sp>
    </p:spTree>
    <p:extLst>
      <p:ext uri="{BB962C8B-B14F-4D97-AF65-F5344CB8AC3E}">
        <p14:creationId xmlns:p14="http://schemas.microsoft.com/office/powerpoint/2010/main" val="1158882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239C866-7873-5144-A8A1-566A36D43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426" y="0"/>
            <a:ext cx="2661148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F84F4A31-429E-D943-B74F-03321EA8EE25}"/>
              </a:ext>
            </a:extLst>
          </p:cNvPr>
          <p:cNvSpPr txBox="1">
            <a:spLocks/>
          </p:cNvSpPr>
          <p:nvPr/>
        </p:nvSpPr>
        <p:spPr>
          <a:xfrm>
            <a:off x="750277" y="876423"/>
            <a:ext cx="2661148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Homepage</a:t>
            </a:r>
          </a:p>
        </p:txBody>
      </p:sp>
    </p:spTree>
    <p:extLst>
      <p:ext uri="{BB962C8B-B14F-4D97-AF65-F5344CB8AC3E}">
        <p14:creationId xmlns:p14="http://schemas.microsoft.com/office/powerpoint/2010/main" val="4109970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F370059-EA43-F043-8DD0-E93D74BC12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706" y="0"/>
            <a:ext cx="6454588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ED03A9BC-5967-5644-86C5-38B489D7C547}"/>
              </a:ext>
            </a:extLst>
          </p:cNvPr>
          <p:cNvSpPr txBox="1">
            <a:spLocks/>
          </p:cNvSpPr>
          <p:nvPr/>
        </p:nvSpPr>
        <p:spPr>
          <a:xfrm>
            <a:off x="207558" y="589207"/>
            <a:ext cx="2661148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Projecten en gebieden op de kaart.</a:t>
            </a:r>
          </a:p>
          <a:p>
            <a:pPr marL="0" indent="0">
              <a:buNone/>
            </a:pPr>
            <a:r>
              <a:rPr lang="nl-NL" dirty="0"/>
              <a:t>Landingspagina</a:t>
            </a:r>
          </a:p>
        </p:txBody>
      </p:sp>
    </p:spTree>
    <p:extLst>
      <p:ext uri="{BB962C8B-B14F-4D97-AF65-F5344CB8AC3E}">
        <p14:creationId xmlns:p14="http://schemas.microsoft.com/office/powerpoint/2010/main" val="3554618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8202DBB-1573-004B-ABDF-B93AA87CA7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6682" y="0"/>
            <a:ext cx="2738636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9CF85B90-3828-A840-B389-A9988D2CB0E6}"/>
              </a:ext>
            </a:extLst>
          </p:cNvPr>
          <p:cNvSpPr txBox="1">
            <a:spLocks/>
          </p:cNvSpPr>
          <p:nvPr/>
        </p:nvSpPr>
        <p:spPr>
          <a:xfrm>
            <a:off x="207558" y="589207"/>
            <a:ext cx="2661148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Project-detailpagina (beschrijving).</a:t>
            </a:r>
          </a:p>
          <a:p>
            <a:pPr marL="0" indent="0">
              <a:buNone/>
            </a:pPr>
            <a:r>
              <a:rPr lang="nl-NL" dirty="0"/>
              <a:t>Contentpagina</a:t>
            </a:r>
          </a:p>
        </p:txBody>
      </p:sp>
    </p:spTree>
    <p:extLst>
      <p:ext uri="{BB962C8B-B14F-4D97-AF65-F5344CB8AC3E}">
        <p14:creationId xmlns:p14="http://schemas.microsoft.com/office/powerpoint/2010/main" val="1874983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DB3048E-16FF-AA4F-AAD3-BD390C5BA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647" y="0"/>
            <a:ext cx="2778706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930E08E8-15D8-F24B-ACE2-85A609744853}"/>
              </a:ext>
            </a:extLst>
          </p:cNvPr>
          <p:cNvSpPr txBox="1">
            <a:spLocks/>
          </p:cNvSpPr>
          <p:nvPr/>
        </p:nvSpPr>
        <p:spPr>
          <a:xfrm>
            <a:off x="207558" y="589207"/>
            <a:ext cx="2661148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Voor en door ondernemers (Platform sterk aangezet).</a:t>
            </a:r>
          </a:p>
          <a:p>
            <a:pPr marL="0" indent="0">
              <a:buNone/>
            </a:pPr>
            <a:r>
              <a:rPr lang="nl-NL" dirty="0"/>
              <a:t>Landingspagina</a:t>
            </a:r>
          </a:p>
        </p:txBody>
      </p:sp>
    </p:spTree>
    <p:extLst>
      <p:ext uri="{BB962C8B-B14F-4D97-AF65-F5344CB8AC3E}">
        <p14:creationId xmlns:p14="http://schemas.microsoft.com/office/powerpoint/2010/main" val="433132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C7CEF41-B452-7C4C-9629-88C0811F0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4057" y="0"/>
            <a:ext cx="4243885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54A94455-9F0F-D34A-B796-6EAB43E86CCD}"/>
              </a:ext>
            </a:extLst>
          </p:cNvPr>
          <p:cNvSpPr txBox="1">
            <a:spLocks/>
          </p:cNvSpPr>
          <p:nvPr/>
        </p:nvSpPr>
        <p:spPr>
          <a:xfrm>
            <a:off x="207558" y="589207"/>
            <a:ext cx="2661148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Overzicht van deelnemende ondernemers</a:t>
            </a:r>
          </a:p>
        </p:txBody>
      </p:sp>
    </p:spTree>
    <p:extLst>
      <p:ext uri="{BB962C8B-B14F-4D97-AF65-F5344CB8AC3E}">
        <p14:creationId xmlns:p14="http://schemas.microsoft.com/office/powerpoint/2010/main" val="3029117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7A142CB-A795-0440-B014-F6F4F5284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6808" y="0"/>
            <a:ext cx="3058383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31DC41B5-3996-F648-9896-C9D8D7ED016A}"/>
              </a:ext>
            </a:extLst>
          </p:cNvPr>
          <p:cNvSpPr txBox="1">
            <a:spLocks/>
          </p:cNvSpPr>
          <p:nvPr/>
        </p:nvSpPr>
        <p:spPr>
          <a:xfrm>
            <a:off x="207558" y="589207"/>
            <a:ext cx="2661148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Best </a:t>
            </a:r>
            <a:r>
              <a:rPr lang="nl-NL" dirty="0" err="1"/>
              <a:t>practices</a:t>
            </a:r>
            <a:r>
              <a:rPr lang="nl-NL" dirty="0"/>
              <a:t>, </a:t>
            </a:r>
            <a:r>
              <a:rPr lang="nl-NL" dirty="0" err="1"/>
              <a:t>lessons</a:t>
            </a:r>
            <a:r>
              <a:rPr lang="nl-NL" dirty="0"/>
              <a:t> </a:t>
            </a:r>
            <a:r>
              <a:rPr lang="nl-NL" dirty="0" err="1"/>
              <a:t>learned</a:t>
            </a:r>
            <a:r>
              <a:rPr lang="nl-NL" dirty="0"/>
              <a:t> en thema-groepering sterk aangezet.</a:t>
            </a:r>
          </a:p>
          <a:p>
            <a:pPr marL="0" indent="0">
              <a:buNone/>
            </a:pPr>
            <a:r>
              <a:rPr lang="nl-NL" dirty="0"/>
              <a:t>Landingspagina</a:t>
            </a:r>
          </a:p>
        </p:txBody>
      </p:sp>
    </p:spTree>
    <p:extLst>
      <p:ext uri="{BB962C8B-B14F-4D97-AF65-F5344CB8AC3E}">
        <p14:creationId xmlns:p14="http://schemas.microsoft.com/office/powerpoint/2010/main" val="1802449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8BA453A-7951-C94F-8E7A-4A19D654F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1631" y="0"/>
            <a:ext cx="2808737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3D1FF4AC-4655-C642-92D6-BCB51B03D5C6}"/>
              </a:ext>
            </a:extLst>
          </p:cNvPr>
          <p:cNvSpPr txBox="1">
            <a:spLocks/>
          </p:cNvSpPr>
          <p:nvPr/>
        </p:nvSpPr>
        <p:spPr>
          <a:xfrm>
            <a:off x="207558" y="589207"/>
            <a:ext cx="2661148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Acties.</a:t>
            </a:r>
          </a:p>
          <a:p>
            <a:pPr marL="0" indent="0">
              <a:buNone/>
            </a:pPr>
            <a:r>
              <a:rPr lang="nl-NL" dirty="0"/>
              <a:t>Landingspagina</a:t>
            </a:r>
          </a:p>
        </p:txBody>
      </p:sp>
    </p:spTree>
    <p:extLst>
      <p:ext uri="{BB962C8B-B14F-4D97-AF65-F5344CB8AC3E}">
        <p14:creationId xmlns:p14="http://schemas.microsoft.com/office/powerpoint/2010/main" val="599155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9F8EDE-CF93-0743-BE8A-10D3C39799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1520" y="0"/>
            <a:ext cx="2988959" cy="6858000"/>
          </a:xfrm>
          <a:prstGeom prst="rect">
            <a:avLst/>
          </a:prstGeom>
        </p:spPr>
      </p:pic>
      <p:sp>
        <p:nvSpPr>
          <p:cNvPr id="4" name="Ondertitel 2">
            <a:extLst>
              <a:ext uri="{FF2B5EF4-FFF2-40B4-BE49-F238E27FC236}">
                <a16:creationId xmlns:a16="http://schemas.microsoft.com/office/drawing/2014/main" id="{585715C7-91EB-B94C-8915-F2CA040C9781}"/>
              </a:ext>
            </a:extLst>
          </p:cNvPr>
          <p:cNvSpPr txBox="1">
            <a:spLocks/>
          </p:cNvSpPr>
          <p:nvPr/>
        </p:nvSpPr>
        <p:spPr>
          <a:xfrm>
            <a:off x="207558" y="589207"/>
            <a:ext cx="2661148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Acties.</a:t>
            </a:r>
          </a:p>
          <a:p>
            <a:pPr marL="0" indent="0">
              <a:buNone/>
            </a:pPr>
            <a:r>
              <a:rPr lang="nl-NL" dirty="0"/>
              <a:t>Overzicht</a:t>
            </a:r>
          </a:p>
        </p:txBody>
      </p:sp>
    </p:spTree>
    <p:extLst>
      <p:ext uri="{BB962C8B-B14F-4D97-AF65-F5344CB8AC3E}">
        <p14:creationId xmlns:p14="http://schemas.microsoft.com/office/powerpoint/2010/main" val="215416383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64a1e9a-c7a6-46c1-8c0f-7d8259758ba9" xsi:nil="true"/>
    <lcf76f155ced4ddcb4097134ff3c332f xmlns="9f9e4d4b-5f19-4c95-85c3-464194dd78e9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A4142026E76244A03D75CA9BCD4DC7" ma:contentTypeVersion="19" ma:contentTypeDescription="Een nieuw document maken." ma:contentTypeScope="" ma:versionID="5301756a2c64bd933c6458c3ada956bf">
  <xsd:schema xmlns:xsd="http://www.w3.org/2001/XMLSchema" xmlns:xs="http://www.w3.org/2001/XMLSchema" xmlns:p="http://schemas.microsoft.com/office/2006/metadata/properties" xmlns:ns2="a64a1e9a-c7a6-46c1-8c0f-7d8259758ba9" xmlns:ns3="9f9e4d4b-5f19-4c95-85c3-464194dd78e9" targetNamespace="http://schemas.microsoft.com/office/2006/metadata/properties" ma:root="true" ma:fieldsID="21b717898b0a5703700134577856ec9a" ns2:_="" ns3:_="">
    <xsd:import namespace="a64a1e9a-c7a6-46c1-8c0f-7d8259758ba9"/>
    <xsd:import namespace="9f9e4d4b-5f19-4c95-85c3-464194dd78e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4a1e9a-c7a6-46c1-8c0f-7d8259758ba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Hint-hash delen" ma:internalName="SharingHintHash" ma:readOnly="true">
      <xsd:simpleType>
        <xsd:restriction base="dms:Text"/>
      </xsd:simpleType>
    </xsd:element>
    <xsd:element name="SharedWithDetails" ma:index="1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1" nillable="true" ma:displayName="Laatst gedeeld, per gebruik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atst gedeeld, per tijdstip" ma:description="" ma:internalName="LastSharedByTime" ma:readOnly="true">
      <xsd:simpleType>
        <xsd:restriction base="dms:DateTime"/>
      </xsd:simpleType>
    </xsd:element>
    <xsd:element name="TaxCatchAll" ma:index="26" nillable="true" ma:displayName="Taxonomy Catch All Column" ma:hidden="true" ma:list="{084f540f-d635-4d2a-9a7c-c0213a35e767}" ma:internalName="TaxCatchAll" ma:showField="CatchAllData" ma:web="a64a1e9a-c7a6-46c1-8c0f-7d8259758b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9e4d4b-5f19-4c95-85c3-464194dd78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7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Afbeeldingtags" ma:readOnly="false" ma:fieldId="{5cf76f15-5ced-4ddc-b409-7134ff3c332f}" ma:taxonomyMulti="true" ma:sspId="4ff52a05-a86d-43cd-a52f-b82f4836022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7F4150-1B1B-48CB-AEB5-CA6253C348C1}">
  <ds:schemaRefs>
    <ds:schemaRef ds:uri="http://schemas.microsoft.com/office/2006/metadata/properties"/>
    <ds:schemaRef ds:uri="http://schemas.microsoft.com/office/infopath/2007/PartnerControls"/>
    <ds:schemaRef ds:uri="a64a1e9a-c7a6-46c1-8c0f-7d8259758ba9"/>
    <ds:schemaRef ds:uri="9f9e4d4b-5f19-4c95-85c3-464194dd78e9"/>
  </ds:schemaRefs>
</ds:datastoreItem>
</file>

<file path=customXml/itemProps2.xml><?xml version="1.0" encoding="utf-8"?>
<ds:datastoreItem xmlns:ds="http://schemas.openxmlformats.org/officeDocument/2006/customXml" ds:itemID="{3EA7DFFB-6D53-4500-BE66-735185827B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4a1e9a-c7a6-46c1-8c0f-7d8259758ba9"/>
    <ds:schemaRef ds:uri="9f9e4d4b-5f19-4c95-85c3-464194dd78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0C0EB3A-593D-47F2-BB73-CC93F05057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Microsoft Office PowerPoint</Application>
  <PresentationFormat>Breedbeeld</PresentationFormat>
  <Paragraphs>26</Paragraphs>
  <Slides>14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Keenetica Regular</vt:lpstr>
      <vt:lpstr>Kantoorthema</vt:lpstr>
      <vt:lpstr>Schermen uit het concept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Schermen uit het concept</dc:title>
  <dc:creator>Linda Kuiper</dc:creator>
  <cp:lastModifiedBy>Erwin Cauwels</cp:lastModifiedBy>
  <cp:revision>2</cp:revision>
  <dcterms:created xsi:type="dcterms:W3CDTF">2021-11-30T19:51:20Z</dcterms:created>
  <dcterms:modified xsi:type="dcterms:W3CDTF">2022-03-25T13:52:55Z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0x0101002CA4142026E76244A03D75CA9BCD4DC7</vt:lpwstr>
  </property>
</Properties>
</file>