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5" r:id="rId6"/>
  </p:sldMasterIdLst>
  <p:notesMasterIdLst>
    <p:notesMasterId r:id="rId35"/>
  </p:notesMasterIdLst>
  <p:sldIdLst>
    <p:sldId id="2421" r:id="rId7"/>
    <p:sldId id="2422" r:id="rId8"/>
    <p:sldId id="2520" r:id="rId9"/>
    <p:sldId id="2523" r:id="rId10"/>
    <p:sldId id="2519" r:id="rId11"/>
    <p:sldId id="2429" r:id="rId12"/>
    <p:sldId id="2507" r:id="rId13"/>
    <p:sldId id="2508" r:id="rId14"/>
    <p:sldId id="2515" r:id="rId15"/>
    <p:sldId id="2516" r:id="rId16"/>
    <p:sldId id="2517" r:id="rId17"/>
    <p:sldId id="2518" r:id="rId18"/>
    <p:sldId id="2413" r:id="rId19"/>
    <p:sldId id="346" r:id="rId20"/>
    <p:sldId id="2407" r:id="rId21"/>
    <p:sldId id="2434" r:id="rId22"/>
    <p:sldId id="2467" r:id="rId23"/>
    <p:sldId id="2513" r:id="rId24"/>
    <p:sldId id="2514" r:id="rId25"/>
    <p:sldId id="2464" r:id="rId26"/>
    <p:sldId id="2499" r:id="rId27"/>
    <p:sldId id="2226" r:id="rId28"/>
    <p:sldId id="2500" r:id="rId29"/>
    <p:sldId id="2504" r:id="rId30"/>
    <p:sldId id="2503" r:id="rId31"/>
    <p:sldId id="2465" r:id="rId32"/>
    <p:sldId id="2505" r:id="rId33"/>
    <p:sldId id="2466" r:id="rId3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er Bos | KplusV" initials="IB|K" lastIdx="1" clrIdx="0">
    <p:extLst>
      <p:ext uri="{19B8F6BF-5375-455C-9EA6-DF929625EA0E}">
        <p15:presenceInfo xmlns:p15="http://schemas.microsoft.com/office/powerpoint/2012/main" userId="S::i.bos@kplusv.nl::8afd54ee-f03b-4350-bf60-16deb3c3594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7F45"/>
    <a:srgbClr val="FECA16"/>
    <a:srgbClr val="4A944F"/>
    <a:srgbClr val="EACE97"/>
    <a:srgbClr val="244968"/>
    <a:srgbClr val="E17000"/>
    <a:srgbClr val="6363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Stijl, licht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61" autoAdjust="0"/>
    <p:restoredTop sz="95953" autoAdjust="0"/>
  </p:normalViewPr>
  <p:slideViewPr>
    <p:cSldViewPr snapToGrid="0">
      <p:cViewPr varScale="1">
        <p:scale>
          <a:sx n="79" d="100"/>
          <a:sy n="79" d="100"/>
        </p:scale>
        <p:origin x="102"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AAF0F3-08A4-4B78-BA63-238E50B969A9}" type="doc">
      <dgm:prSet loTypeId="urn:microsoft.com/office/officeart/2005/8/layout/hChevron3" loCatId="process" qsTypeId="urn:microsoft.com/office/officeart/2005/8/quickstyle/simple1" qsCatId="simple" csTypeId="urn:microsoft.com/office/officeart/2005/8/colors/colorful1" csCatId="colorful" phldr="1"/>
      <dgm:spPr/>
    </dgm:pt>
    <dgm:pt modelId="{5D77E532-48CC-4968-A287-BC8FD43B3162}">
      <dgm:prSet phldrT="[Tekst]" custT="1"/>
      <dgm:spPr/>
      <dgm:t>
        <a:bodyPr/>
        <a:lstStyle/>
        <a:p>
          <a:pPr algn="l">
            <a:lnSpc>
              <a:spcPct val="100000"/>
            </a:lnSpc>
          </a:pPr>
          <a:r>
            <a:rPr lang="nl-NL" sz="2400"/>
            <a:t>Voor</a:t>
          </a:r>
        </a:p>
        <a:p>
          <a:pPr algn="l">
            <a:lnSpc>
              <a:spcPct val="90000"/>
            </a:lnSpc>
          </a:pPr>
          <a:r>
            <a:rPr lang="nl-NL" sz="2400"/>
            <a:t>traject</a:t>
          </a:r>
          <a:endParaRPr lang="nl-NL" sz="2400" i="1"/>
        </a:p>
      </dgm:t>
    </dgm:pt>
    <dgm:pt modelId="{8572051E-8634-41DE-B8CE-1EE64487EFA4}" type="parTrans" cxnId="{93CD69EA-2788-4224-AEA6-C81F4532CBA7}">
      <dgm:prSet/>
      <dgm:spPr/>
      <dgm:t>
        <a:bodyPr/>
        <a:lstStyle/>
        <a:p>
          <a:endParaRPr lang="nl-NL" sz="2400"/>
        </a:p>
      </dgm:t>
    </dgm:pt>
    <dgm:pt modelId="{E7966DEC-1B57-4040-85B6-5953B1F5BEF2}" type="sibTrans" cxnId="{93CD69EA-2788-4224-AEA6-C81F4532CBA7}">
      <dgm:prSet/>
      <dgm:spPr/>
      <dgm:t>
        <a:bodyPr/>
        <a:lstStyle/>
        <a:p>
          <a:endParaRPr lang="nl-NL" sz="2400"/>
        </a:p>
      </dgm:t>
    </dgm:pt>
    <dgm:pt modelId="{A5925AC1-1A08-426C-A765-C76A49623A0F}">
      <dgm:prSet phldrT="[Tekst]" custT="1"/>
      <dgm:spPr/>
      <dgm:t>
        <a:bodyPr/>
        <a:lstStyle/>
        <a:p>
          <a:pPr algn="l"/>
          <a:r>
            <a:rPr lang="nl-NL" sz="2400">
              <a:solidFill>
                <a:schemeClr val="bg1"/>
              </a:solidFill>
            </a:rPr>
            <a:t> Gunning</a:t>
          </a:r>
        </a:p>
      </dgm:t>
    </dgm:pt>
    <dgm:pt modelId="{7C4C15D6-2969-4A4B-8357-EFC7D4886DC2}" type="parTrans" cxnId="{AE23B5D8-2055-4B92-9BFE-6E04F10F50AB}">
      <dgm:prSet/>
      <dgm:spPr/>
      <dgm:t>
        <a:bodyPr/>
        <a:lstStyle/>
        <a:p>
          <a:endParaRPr lang="nl-NL" sz="2400"/>
        </a:p>
      </dgm:t>
    </dgm:pt>
    <dgm:pt modelId="{D6820A5A-3ED7-4760-A36F-1E4A9969E969}" type="sibTrans" cxnId="{AE23B5D8-2055-4B92-9BFE-6E04F10F50AB}">
      <dgm:prSet/>
      <dgm:spPr/>
      <dgm:t>
        <a:bodyPr/>
        <a:lstStyle/>
        <a:p>
          <a:endParaRPr lang="nl-NL" sz="2400"/>
        </a:p>
      </dgm:t>
    </dgm:pt>
    <dgm:pt modelId="{21FF7AD9-6AF7-456E-A23E-F99DED4CE5FD}">
      <dgm:prSet phldrT="[Tekst]" custT="1"/>
      <dgm:spPr/>
      <dgm:t>
        <a:bodyPr/>
        <a:lstStyle/>
        <a:p>
          <a:pPr algn="l"/>
          <a:r>
            <a:rPr lang="nl-NL" sz="2400">
              <a:solidFill>
                <a:schemeClr val="bg1"/>
              </a:solidFill>
            </a:rPr>
            <a:t>   Ontwerpen</a:t>
          </a:r>
        </a:p>
      </dgm:t>
    </dgm:pt>
    <dgm:pt modelId="{B0F9A799-EEFF-43D2-AED4-01AD663F3742}" type="parTrans" cxnId="{79D73E1F-EA7A-407E-AE53-69A91778584F}">
      <dgm:prSet/>
      <dgm:spPr/>
      <dgm:t>
        <a:bodyPr/>
        <a:lstStyle/>
        <a:p>
          <a:endParaRPr lang="nl-NL" sz="2400"/>
        </a:p>
      </dgm:t>
    </dgm:pt>
    <dgm:pt modelId="{5959A5F3-9B7D-4D15-9373-1FD0404758EA}" type="sibTrans" cxnId="{79D73E1F-EA7A-407E-AE53-69A91778584F}">
      <dgm:prSet/>
      <dgm:spPr/>
      <dgm:t>
        <a:bodyPr/>
        <a:lstStyle/>
        <a:p>
          <a:endParaRPr lang="nl-NL" sz="2400"/>
        </a:p>
      </dgm:t>
    </dgm:pt>
    <dgm:pt modelId="{F0DB5AD0-65B7-463B-99DD-1F36269D7684}">
      <dgm:prSet custT="1"/>
      <dgm:spPr/>
      <dgm:t>
        <a:bodyPr/>
        <a:lstStyle/>
        <a:p>
          <a:r>
            <a:rPr lang="nl-NL" sz="2400"/>
            <a:t>Realiseren</a:t>
          </a:r>
        </a:p>
      </dgm:t>
    </dgm:pt>
    <dgm:pt modelId="{29F1ED0F-C33E-4C14-8E98-AFFB2162149B}" type="parTrans" cxnId="{73E764B3-A0DF-4D0E-A328-D703C3E3002A}">
      <dgm:prSet/>
      <dgm:spPr/>
      <dgm:t>
        <a:bodyPr/>
        <a:lstStyle/>
        <a:p>
          <a:endParaRPr lang="nl-NL" sz="2400"/>
        </a:p>
      </dgm:t>
    </dgm:pt>
    <dgm:pt modelId="{90FEE430-2E26-42CA-B363-4FD2586825B1}" type="sibTrans" cxnId="{73E764B3-A0DF-4D0E-A328-D703C3E3002A}">
      <dgm:prSet/>
      <dgm:spPr/>
      <dgm:t>
        <a:bodyPr/>
        <a:lstStyle/>
        <a:p>
          <a:endParaRPr lang="nl-NL" sz="2400"/>
        </a:p>
      </dgm:t>
    </dgm:pt>
    <dgm:pt modelId="{083BACA0-C33C-41AA-889C-F12B937FF0F1}">
      <dgm:prSet custT="1"/>
      <dgm:spPr>
        <a:solidFill>
          <a:srgbClr val="259E62"/>
        </a:solidFill>
      </dgm:spPr>
      <dgm:t>
        <a:bodyPr/>
        <a:lstStyle/>
        <a:p>
          <a:r>
            <a:rPr lang="nl-NL" sz="2400"/>
            <a:t>Gebruik</a:t>
          </a:r>
        </a:p>
      </dgm:t>
    </dgm:pt>
    <dgm:pt modelId="{6237CB7E-6960-48F0-B70F-3D8151596582}" type="parTrans" cxnId="{471B8E01-26D8-4DDE-92C2-C4DD61A93DA7}">
      <dgm:prSet/>
      <dgm:spPr/>
      <dgm:t>
        <a:bodyPr/>
        <a:lstStyle/>
        <a:p>
          <a:endParaRPr lang="nl-NL" sz="2400"/>
        </a:p>
      </dgm:t>
    </dgm:pt>
    <dgm:pt modelId="{C5DA74B3-44A8-4A9E-80BE-95A4B4D078E8}" type="sibTrans" cxnId="{471B8E01-26D8-4DDE-92C2-C4DD61A93DA7}">
      <dgm:prSet/>
      <dgm:spPr/>
      <dgm:t>
        <a:bodyPr/>
        <a:lstStyle/>
        <a:p>
          <a:endParaRPr lang="nl-NL" sz="2400"/>
        </a:p>
      </dgm:t>
    </dgm:pt>
    <dgm:pt modelId="{9E34131B-CAF2-4923-B680-1DD6A3A2FA25}" type="pres">
      <dgm:prSet presAssocID="{9AAAF0F3-08A4-4B78-BA63-238E50B969A9}" presName="Name0" presStyleCnt="0">
        <dgm:presLayoutVars>
          <dgm:dir/>
          <dgm:resizeHandles val="exact"/>
        </dgm:presLayoutVars>
      </dgm:prSet>
      <dgm:spPr/>
    </dgm:pt>
    <dgm:pt modelId="{FF64230F-0E5D-459C-B81F-E70E05FB0123}" type="pres">
      <dgm:prSet presAssocID="{5D77E532-48CC-4968-A287-BC8FD43B3162}" presName="parTxOnly" presStyleLbl="node1" presStyleIdx="0" presStyleCnt="5" custScaleX="13400" custScaleY="68406" custLinFactX="-24030" custLinFactNeighborX="-100000">
        <dgm:presLayoutVars>
          <dgm:bulletEnabled val="1"/>
        </dgm:presLayoutVars>
      </dgm:prSet>
      <dgm:spPr/>
    </dgm:pt>
    <dgm:pt modelId="{6C02B7D1-3B21-4D38-AEC1-94A56CF1CC8E}" type="pres">
      <dgm:prSet presAssocID="{E7966DEC-1B57-4040-85B6-5953B1F5BEF2}" presName="parSpace" presStyleCnt="0"/>
      <dgm:spPr/>
    </dgm:pt>
    <dgm:pt modelId="{F9373FEA-51E7-48E8-927F-F49C6158E1BF}" type="pres">
      <dgm:prSet presAssocID="{A5925AC1-1A08-426C-A765-C76A49623A0F}" presName="parTxOnly" presStyleLbl="node1" presStyleIdx="1" presStyleCnt="5" custScaleX="20055" custScaleY="68406" custLinFactNeighborX="-86567">
        <dgm:presLayoutVars>
          <dgm:bulletEnabled val="1"/>
        </dgm:presLayoutVars>
      </dgm:prSet>
      <dgm:spPr/>
    </dgm:pt>
    <dgm:pt modelId="{A041F72E-245B-4DFF-AB9D-176F08DBE884}" type="pres">
      <dgm:prSet presAssocID="{D6820A5A-3ED7-4760-A36F-1E4A9969E969}" presName="parSpace" presStyleCnt="0"/>
      <dgm:spPr/>
    </dgm:pt>
    <dgm:pt modelId="{35FB5F72-B58A-4F27-93E7-4A1A840D48C7}" type="pres">
      <dgm:prSet presAssocID="{21FF7AD9-6AF7-456E-A23E-F99DED4CE5FD}" presName="parTxOnly" presStyleLbl="node1" presStyleIdx="2" presStyleCnt="5" custScaleX="28847" custScaleY="68406" custLinFactNeighborX="-8356" custLinFactNeighborY="-3555">
        <dgm:presLayoutVars>
          <dgm:bulletEnabled val="1"/>
        </dgm:presLayoutVars>
      </dgm:prSet>
      <dgm:spPr/>
    </dgm:pt>
    <dgm:pt modelId="{441A1A47-B9F1-4DAB-9BE7-C7453E4EF37B}" type="pres">
      <dgm:prSet presAssocID="{5959A5F3-9B7D-4D15-9373-1FD0404758EA}" presName="parSpace" presStyleCnt="0"/>
      <dgm:spPr/>
    </dgm:pt>
    <dgm:pt modelId="{88101955-DF18-4D88-AB65-75F379D5EAB8}" type="pres">
      <dgm:prSet presAssocID="{F0DB5AD0-65B7-463B-99DD-1F36269D7684}" presName="parTxOnly" presStyleLbl="node1" presStyleIdx="3" presStyleCnt="5" custScaleX="20320" custScaleY="68406" custLinFactNeighborX="49655">
        <dgm:presLayoutVars>
          <dgm:bulletEnabled val="1"/>
        </dgm:presLayoutVars>
      </dgm:prSet>
      <dgm:spPr/>
    </dgm:pt>
    <dgm:pt modelId="{8B48A0F1-5927-47C5-B90A-350BB6D22CC7}" type="pres">
      <dgm:prSet presAssocID="{90FEE430-2E26-42CA-B363-4FD2586825B1}" presName="parSpace" presStyleCnt="0"/>
      <dgm:spPr/>
    </dgm:pt>
    <dgm:pt modelId="{33A9C2A5-9621-432C-9A00-3487A9781620}" type="pres">
      <dgm:prSet presAssocID="{083BACA0-C33C-41AA-889C-F12B937FF0F1}" presName="parTxOnly" presStyleLbl="node1" presStyleIdx="4" presStyleCnt="5" custScaleX="39435" custScaleY="68406" custLinFactX="14729" custLinFactNeighborX="100000">
        <dgm:presLayoutVars>
          <dgm:bulletEnabled val="1"/>
        </dgm:presLayoutVars>
      </dgm:prSet>
      <dgm:spPr/>
    </dgm:pt>
  </dgm:ptLst>
  <dgm:cxnLst>
    <dgm:cxn modelId="{471B8E01-26D8-4DDE-92C2-C4DD61A93DA7}" srcId="{9AAAF0F3-08A4-4B78-BA63-238E50B969A9}" destId="{083BACA0-C33C-41AA-889C-F12B937FF0F1}" srcOrd="4" destOrd="0" parTransId="{6237CB7E-6960-48F0-B70F-3D8151596582}" sibTransId="{C5DA74B3-44A8-4A9E-80BE-95A4B4D078E8}"/>
    <dgm:cxn modelId="{75CCDE03-C5F8-4FE0-86B9-A437C1986C9E}" type="presOf" srcId="{F0DB5AD0-65B7-463B-99DD-1F36269D7684}" destId="{88101955-DF18-4D88-AB65-75F379D5EAB8}" srcOrd="0" destOrd="0" presId="urn:microsoft.com/office/officeart/2005/8/layout/hChevron3"/>
    <dgm:cxn modelId="{F87C5719-86FE-4A99-8205-D1691C8549A2}" type="presOf" srcId="{5D77E532-48CC-4968-A287-BC8FD43B3162}" destId="{FF64230F-0E5D-459C-B81F-E70E05FB0123}" srcOrd="0" destOrd="0" presId="urn:microsoft.com/office/officeart/2005/8/layout/hChevron3"/>
    <dgm:cxn modelId="{79D73E1F-EA7A-407E-AE53-69A91778584F}" srcId="{9AAAF0F3-08A4-4B78-BA63-238E50B969A9}" destId="{21FF7AD9-6AF7-456E-A23E-F99DED4CE5FD}" srcOrd="2" destOrd="0" parTransId="{B0F9A799-EEFF-43D2-AED4-01AD663F3742}" sibTransId="{5959A5F3-9B7D-4D15-9373-1FD0404758EA}"/>
    <dgm:cxn modelId="{179C42A2-0076-4DA1-B72C-8E8E8C4C579E}" type="presOf" srcId="{A5925AC1-1A08-426C-A765-C76A49623A0F}" destId="{F9373FEA-51E7-48E8-927F-F49C6158E1BF}" srcOrd="0" destOrd="0" presId="urn:microsoft.com/office/officeart/2005/8/layout/hChevron3"/>
    <dgm:cxn modelId="{73E764B3-A0DF-4D0E-A328-D703C3E3002A}" srcId="{9AAAF0F3-08A4-4B78-BA63-238E50B969A9}" destId="{F0DB5AD0-65B7-463B-99DD-1F36269D7684}" srcOrd="3" destOrd="0" parTransId="{29F1ED0F-C33E-4C14-8E98-AFFB2162149B}" sibTransId="{90FEE430-2E26-42CA-B363-4FD2586825B1}"/>
    <dgm:cxn modelId="{FB85AEB4-A34C-4965-83F3-8D2B87DCCEB3}" type="presOf" srcId="{9AAAF0F3-08A4-4B78-BA63-238E50B969A9}" destId="{9E34131B-CAF2-4923-B680-1DD6A3A2FA25}" srcOrd="0" destOrd="0" presId="urn:microsoft.com/office/officeart/2005/8/layout/hChevron3"/>
    <dgm:cxn modelId="{AE23B5D8-2055-4B92-9BFE-6E04F10F50AB}" srcId="{9AAAF0F3-08A4-4B78-BA63-238E50B969A9}" destId="{A5925AC1-1A08-426C-A765-C76A49623A0F}" srcOrd="1" destOrd="0" parTransId="{7C4C15D6-2969-4A4B-8357-EFC7D4886DC2}" sibTransId="{D6820A5A-3ED7-4760-A36F-1E4A9969E969}"/>
    <dgm:cxn modelId="{CF16E1D9-4726-403C-8EB2-1D5827BC08E5}" type="presOf" srcId="{21FF7AD9-6AF7-456E-A23E-F99DED4CE5FD}" destId="{35FB5F72-B58A-4F27-93E7-4A1A840D48C7}" srcOrd="0" destOrd="0" presId="urn:microsoft.com/office/officeart/2005/8/layout/hChevron3"/>
    <dgm:cxn modelId="{DFC19DE8-BB4F-4C8D-8F03-D4A47A431ADA}" type="presOf" srcId="{083BACA0-C33C-41AA-889C-F12B937FF0F1}" destId="{33A9C2A5-9621-432C-9A00-3487A9781620}" srcOrd="0" destOrd="0" presId="urn:microsoft.com/office/officeart/2005/8/layout/hChevron3"/>
    <dgm:cxn modelId="{93CD69EA-2788-4224-AEA6-C81F4532CBA7}" srcId="{9AAAF0F3-08A4-4B78-BA63-238E50B969A9}" destId="{5D77E532-48CC-4968-A287-BC8FD43B3162}" srcOrd="0" destOrd="0" parTransId="{8572051E-8634-41DE-B8CE-1EE64487EFA4}" sibTransId="{E7966DEC-1B57-4040-85B6-5953B1F5BEF2}"/>
    <dgm:cxn modelId="{F808514F-0F78-42EF-873D-95184E5E92D8}" type="presParOf" srcId="{9E34131B-CAF2-4923-B680-1DD6A3A2FA25}" destId="{FF64230F-0E5D-459C-B81F-E70E05FB0123}" srcOrd="0" destOrd="0" presId="urn:microsoft.com/office/officeart/2005/8/layout/hChevron3"/>
    <dgm:cxn modelId="{9FB17488-B9F1-4A55-96B9-003C552A7E89}" type="presParOf" srcId="{9E34131B-CAF2-4923-B680-1DD6A3A2FA25}" destId="{6C02B7D1-3B21-4D38-AEC1-94A56CF1CC8E}" srcOrd="1" destOrd="0" presId="urn:microsoft.com/office/officeart/2005/8/layout/hChevron3"/>
    <dgm:cxn modelId="{2C7F12F9-036D-4E2B-B82A-9E28BC4E97B4}" type="presParOf" srcId="{9E34131B-CAF2-4923-B680-1DD6A3A2FA25}" destId="{F9373FEA-51E7-48E8-927F-F49C6158E1BF}" srcOrd="2" destOrd="0" presId="urn:microsoft.com/office/officeart/2005/8/layout/hChevron3"/>
    <dgm:cxn modelId="{A015A72C-B265-42B4-9014-C19B61016E5D}" type="presParOf" srcId="{9E34131B-CAF2-4923-B680-1DD6A3A2FA25}" destId="{A041F72E-245B-4DFF-AB9D-176F08DBE884}" srcOrd="3" destOrd="0" presId="urn:microsoft.com/office/officeart/2005/8/layout/hChevron3"/>
    <dgm:cxn modelId="{FC1AE559-455D-4751-839D-4038A97D3842}" type="presParOf" srcId="{9E34131B-CAF2-4923-B680-1DD6A3A2FA25}" destId="{35FB5F72-B58A-4F27-93E7-4A1A840D48C7}" srcOrd="4" destOrd="0" presId="urn:microsoft.com/office/officeart/2005/8/layout/hChevron3"/>
    <dgm:cxn modelId="{E6C55813-7FD6-4526-82C1-B599D4EAF1A8}" type="presParOf" srcId="{9E34131B-CAF2-4923-B680-1DD6A3A2FA25}" destId="{441A1A47-B9F1-4DAB-9BE7-C7453E4EF37B}" srcOrd="5" destOrd="0" presId="urn:microsoft.com/office/officeart/2005/8/layout/hChevron3"/>
    <dgm:cxn modelId="{B1B6C293-BF33-4544-9328-9022AEC4AD00}" type="presParOf" srcId="{9E34131B-CAF2-4923-B680-1DD6A3A2FA25}" destId="{88101955-DF18-4D88-AB65-75F379D5EAB8}" srcOrd="6" destOrd="0" presId="urn:microsoft.com/office/officeart/2005/8/layout/hChevron3"/>
    <dgm:cxn modelId="{0810C606-7675-46DF-B4F2-789F2B7352F1}" type="presParOf" srcId="{9E34131B-CAF2-4923-B680-1DD6A3A2FA25}" destId="{8B48A0F1-5927-47C5-B90A-350BB6D22CC7}" srcOrd="7" destOrd="0" presId="urn:microsoft.com/office/officeart/2005/8/layout/hChevron3"/>
    <dgm:cxn modelId="{8AAB909D-FA57-411B-A056-462DDCF8CF4E}" type="presParOf" srcId="{9E34131B-CAF2-4923-B680-1DD6A3A2FA25}" destId="{33A9C2A5-9621-432C-9A00-3487A9781620}"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4230F-0E5D-459C-B81F-E70E05FB0123}">
      <dsp:nvSpPr>
        <dsp:cNvPr id="0" name=""/>
        <dsp:cNvSpPr/>
      </dsp:nvSpPr>
      <dsp:spPr>
        <a:xfrm>
          <a:off x="0" y="0"/>
          <a:ext cx="1656928" cy="942897"/>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4008" rIns="32004" bIns="64008" numCol="1" spcCol="1270" anchor="ctr" anchorCtr="0">
          <a:noAutofit/>
        </a:bodyPr>
        <a:lstStyle/>
        <a:p>
          <a:pPr marL="0" lvl="0" indent="0" algn="l" defTabSz="1066800">
            <a:lnSpc>
              <a:spcPct val="100000"/>
            </a:lnSpc>
            <a:spcBef>
              <a:spcPct val="0"/>
            </a:spcBef>
            <a:spcAft>
              <a:spcPct val="35000"/>
            </a:spcAft>
            <a:buNone/>
          </a:pPr>
          <a:r>
            <a:rPr lang="nl-NL" sz="2400" kern="1200"/>
            <a:t>Voor</a:t>
          </a:r>
        </a:p>
        <a:p>
          <a:pPr marL="0" lvl="0" indent="0" algn="l" defTabSz="1066800">
            <a:lnSpc>
              <a:spcPct val="90000"/>
            </a:lnSpc>
            <a:spcBef>
              <a:spcPct val="0"/>
            </a:spcBef>
            <a:spcAft>
              <a:spcPct val="35000"/>
            </a:spcAft>
            <a:buNone/>
          </a:pPr>
          <a:r>
            <a:rPr lang="nl-NL" sz="2400" kern="1200"/>
            <a:t>traject</a:t>
          </a:r>
          <a:endParaRPr lang="nl-NL" sz="2400" i="1" kern="1200"/>
        </a:p>
      </dsp:txBody>
      <dsp:txXfrm>
        <a:off x="0" y="0"/>
        <a:ext cx="1421204" cy="942897"/>
      </dsp:txXfrm>
    </dsp:sp>
    <dsp:sp modelId="{F9373FEA-51E7-48E8-927F-F49C6158E1BF}">
      <dsp:nvSpPr>
        <dsp:cNvPr id="0" name=""/>
        <dsp:cNvSpPr/>
      </dsp:nvSpPr>
      <dsp:spPr>
        <a:xfrm>
          <a:off x="1039534" y="0"/>
          <a:ext cx="2479829" cy="942897"/>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l" defTabSz="1066800">
            <a:lnSpc>
              <a:spcPct val="90000"/>
            </a:lnSpc>
            <a:spcBef>
              <a:spcPct val="0"/>
            </a:spcBef>
            <a:spcAft>
              <a:spcPct val="35000"/>
            </a:spcAft>
            <a:buNone/>
          </a:pPr>
          <a:r>
            <a:rPr lang="nl-NL" sz="2400" kern="1200">
              <a:solidFill>
                <a:schemeClr val="bg1"/>
              </a:solidFill>
            </a:rPr>
            <a:t> Gunning</a:t>
          </a:r>
        </a:p>
      </dsp:txBody>
      <dsp:txXfrm>
        <a:off x="1510983" y="0"/>
        <a:ext cx="1536932" cy="942897"/>
      </dsp:txXfrm>
    </dsp:sp>
    <dsp:sp modelId="{35FB5F72-B58A-4F27-93E7-4A1A840D48C7}">
      <dsp:nvSpPr>
        <dsp:cNvPr id="0" name=""/>
        <dsp:cNvSpPr/>
      </dsp:nvSpPr>
      <dsp:spPr>
        <a:xfrm>
          <a:off x="2980515" y="0"/>
          <a:ext cx="3566972" cy="942897"/>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l" defTabSz="1066800">
            <a:lnSpc>
              <a:spcPct val="90000"/>
            </a:lnSpc>
            <a:spcBef>
              <a:spcPct val="0"/>
            </a:spcBef>
            <a:spcAft>
              <a:spcPct val="35000"/>
            </a:spcAft>
            <a:buNone/>
          </a:pPr>
          <a:r>
            <a:rPr lang="nl-NL" sz="2400" kern="1200">
              <a:solidFill>
                <a:schemeClr val="bg1"/>
              </a:solidFill>
            </a:rPr>
            <a:t>   Ontwerpen</a:t>
          </a:r>
        </a:p>
      </dsp:txBody>
      <dsp:txXfrm>
        <a:off x="3451964" y="0"/>
        <a:ext cx="2624075" cy="942897"/>
      </dsp:txXfrm>
    </dsp:sp>
    <dsp:sp modelId="{88101955-DF18-4D88-AB65-75F379D5EAB8}">
      <dsp:nvSpPr>
        <dsp:cNvPr id="0" name=""/>
        <dsp:cNvSpPr/>
      </dsp:nvSpPr>
      <dsp:spPr>
        <a:xfrm>
          <a:off x="5509087" y="0"/>
          <a:ext cx="2512596" cy="942897"/>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nl-NL" sz="2400" kern="1200"/>
            <a:t>Realiseren</a:t>
          </a:r>
        </a:p>
      </dsp:txBody>
      <dsp:txXfrm>
        <a:off x="5980536" y="0"/>
        <a:ext cx="1569699" cy="942897"/>
      </dsp:txXfrm>
    </dsp:sp>
    <dsp:sp modelId="{33A9C2A5-9621-432C-9A00-3487A9781620}">
      <dsp:nvSpPr>
        <dsp:cNvPr id="0" name=""/>
        <dsp:cNvSpPr/>
      </dsp:nvSpPr>
      <dsp:spPr>
        <a:xfrm>
          <a:off x="7501034" y="0"/>
          <a:ext cx="4876193" cy="942897"/>
        </a:xfrm>
        <a:prstGeom prst="chevron">
          <a:avLst/>
        </a:prstGeom>
        <a:solidFill>
          <a:srgbClr val="259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nl-NL" sz="2400" kern="1200"/>
            <a:t>Gebruik</a:t>
          </a:r>
        </a:p>
      </dsp:txBody>
      <dsp:txXfrm>
        <a:off x="7972483" y="0"/>
        <a:ext cx="3933296" cy="94289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1A7580-1C27-4C78-8048-53A812B8FB60}" type="datetimeFigureOut">
              <a:rPr lang="nl-NL" smtClean="0"/>
              <a:t>27-1-2022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2CF40A-6F0E-47FE-B554-50B4736BBE45}" type="slidenum">
              <a:rPr lang="nl-NL" smtClean="0"/>
              <a:t>‹nr.›</a:t>
            </a:fld>
            <a:endParaRPr lang="nl-NL"/>
          </a:p>
        </p:txBody>
      </p:sp>
    </p:spTree>
    <p:extLst>
      <p:ext uri="{BB962C8B-B14F-4D97-AF65-F5344CB8AC3E}">
        <p14:creationId xmlns:p14="http://schemas.microsoft.com/office/powerpoint/2010/main" val="66882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2D5526-48F5-4D25-931D-61C3DCB8DD6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DB79EF2B-0407-4F60-96C8-454D5C6BB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3908968-3116-4B02-8605-8D673B240B10}"/>
              </a:ext>
            </a:extLst>
          </p:cNvPr>
          <p:cNvSpPr>
            <a:spLocks noGrp="1"/>
          </p:cNvSpPr>
          <p:nvPr>
            <p:ph type="dt" sz="half" idx="10"/>
          </p:nvPr>
        </p:nvSpPr>
        <p:spPr/>
        <p:txBody>
          <a:bodyPr/>
          <a:lstStyle/>
          <a:p>
            <a:fld id="{4C1CBF71-0B0F-4F25-841F-86116974E512}" type="datetimeFigureOut">
              <a:rPr lang="nl-NL" smtClean="0"/>
              <a:t>27-1-2022</a:t>
            </a:fld>
            <a:endParaRPr lang="nl-NL"/>
          </a:p>
        </p:txBody>
      </p:sp>
      <p:sp>
        <p:nvSpPr>
          <p:cNvPr id="5" name="Tijdelijke aanduiding voor voettekst 4">
            <a:extLst>
              <a:ext uri="{FF2B5EF4-FFF2-40B4-BE49-F238E27FC236}">
                <a16:creationId xmlns:a16="http://schemas.microsoft.com/office/drawing/2014/main" id="{3D7371D3-03D2-4A72-B441-3AF7C825670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540BBEE-C84D-429A-9E9C-7101F0617E69}"/>
              </a:ext>
            </a:extLst>
          </p:cNvPr>
          <p:cNvSpPr>
            <a:spLocks noGrp="1"/>
          </p:cNvSpPr>
          <p:nvPr>
            <p:ph type="sldNum" sz="quarter" idx="12"/>
          </p:nvPr>
        </p:nvSpPr>
        <p:spPr/>
        <p:txBody>
          <a:bodyPr/>
          <a:lstStyle/>
          <a:p>
            <a:fld id="{4C590C69-39C4-4BEF-9A6F-1DBD01F9EFFA}" type="slidenum">
              <a:rPr lang="nl-NL" smtClean="0"/>
              <a:t>‹nr.›</a:t>
            </a:fld>
            <a:endParaRPr lang="nl-NL"/>
          </a:p>
        </p:txBody>
      </p:sp>
    </p:spTree>
    <p:extLst>
      <p:ext uri="{BB962C8B-B14F-4D97-AF65-F5344CB8AC3E}">
        <p14:creationId xmlns:p14="http://schemas.microsoft.com/office/powerpoint/2010/main" val="2182219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5E1092-9F72-4D1C-8F42-7D7921808EB0}"/>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EB5FD24-E4B8-43F1-ACFE-886EE1EFC57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44B9F7E-8D2C-4E81-8A51-335B59062958}"/>
              </a:ext>
            </a:extLst>
          </p:cNvPr>
          <p:cNvSpPr>
            <a:spLocks noGrp="1"/>
          </p:cNvSpPr>
          <p:nvPr>
            <p:ph type="dt" sz="half" idx="10"/>
          </p:nvPr>
        </p:nvSpPr>
        <p:spPr/>
        <p:txBody>
          <a:bodyPr/>
          <a:lstStyle/>
          <a:p>
            <a:fld id="{4C1CBF71-0B0F-4F25-841F-86116974E512}" type="datetimeFigureOut">
              <a:rPr lang="nl-NL" smtClean="0"/>
              <a:t>27-1-2022</a:t>
            </a:fld>
            <a:endParaRPr lang="nl-NL"/>
          </a:p>
        </p:txBody>
      </p:sp>
      <p:sp>
        <p:nvSpPr>
          <p:cNvPr id="5" name="Tijdelijke aanduiding voor voettekst 4">
            <a:extLst>
              <a:ext uri="{FF2B5EF4-FFF2-40B4-BE49-F238E27FC236}">
                <a16:creationId xmlns:a16="http://schemas.microsoft.com/office/drawing/2014/main" id="{EE1EF278-A6AE-4EE9-B765-7AC9B2F97A2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3AA25D8-4ABC-44C3-8A61-29718F9415BD}"/>
              </a:ext>
            </a:extLst>
          </p:cNvPr>
          <p:cNvSpPr>
            <a:spLocks noGrp="1"/>
          </p:cNvSpPr>
          <p:nvPr>
            <p:ph type="sldNum" sz="quarter" idx="12"/>
          </p:nvPr>
        </p:nvSpPr>
        <p:spPr/>
        <p:txBody>
          <a:bodyPr/>
          <a:lstStyle/>
          <a:p>
            <a:fld id="{4C590C69-39C4-4BEF-9A6F-1DBD01F9EFFA}" type="slidenum">
              <a:rPr lang="nl-NL" smtClean="0"/>
              <a:t>‹nr.›</a:t>
            </a:fld>
            <a:endParaRPr lang="nl-NL"/>
          </a:p>
        </p:txBody>
      </p:sp>
    </p:spTree>
    <p:extLst>
      <p:ext uri="{BB962C8B-B14F-4D97-AF65-F5344CB8AC3E}">
        <p14:creationId xmlns:p14="http://schemas.microsoft.com/office/powerpoint/2010/main" val="2515403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4493C47-D146-4148-B3A5-AF38EA5310A5}"/>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770D991F-AC56-4F19-BA01-FBE344F21E71}"/>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E499DF0-692F-4D70-90A9-F309551F929F}"/>
              </a:ext>
            </a:extLst>
          </p:cNvPr>
          <p:cNvSpPr>
            <a:spLocks noGrp="1"/>
          </p:cNvSpPr>
          <p:nvPr>
            <p:ph type="dt" sz="half" idx="10"/>
          </p:nvPr>
        </p:nvSpPr>
        <p:spPr/>
        <p:txBody>
          <a:bodyPr/>
          <a:lstStyle/>
          <a:p>
            <a:fld id="{4C1CBF71-0B0F-4F25-841F-86116974E512}" type="datetimeFigureOut">
              <a:rPr lang="nl-NL" smtClean="0"/>
              <a:t>27-1-2022</a:t>
            </a:fld>
            <a:endParaRPr lang="nl-NL"/>
          </a:p>
        </p:txBody>
      </p:sp>
      <p:sp>
        <p:nvSpPr>
          <p:cNvPr id="5" name="Tijdelijke aanduiding voor voettekst 4">
            <a:extLst>
              <a:ext uri="{FF2B5EF4-FFF2-40B4-BE49-F238E27FC236}">
                <a16:creationId xmlns:a16="http://schemas.microsoft.com/office/drawing/2014/main" id="{1D3D6603-B2B4-43C2-84CA-7B6F830BCE2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9F6961D-0DC4-4E83-A324-4EEDBEA141C6}"/>
              </a:ext>
            </a:extLst>
          </p:cNvPr>
          <p:cNvSpPr>
            <a:spLocks noGrp="1"/>
          </p:cNvSpPr>
          <p:nvPr>
            <p:ph type="sldNum" sz="quarter" idx="12"/>
          </p:nvPr>
        </p:nvSpPr>
        <p:spPr/>
        <p:txBody>
          <a:bodyPr/>
          <a:lstStyle/>
          <a:p>
            <a:fld id="{4C590C69-39C4-4BEF-9A6F-1DBD01F9EFFA}" type="slidenum">
              <a:rPr lang="nl-NL" smtClean="0"/>
              <a:t>‹nr.›</a:t>
            </a:fld>
            <a:endParaRPr lang="nl-NL"/>
          </a:p>
        </p:txBody>
      </p:sp>
    </p:spTree>
    <p:extLst>
      <p:ext uri="{BB962C8B-B14F-4D97-AF65-F5344CB8AC3E}">
        <p14:creationId xmlns:p14="http://schemas.microsoft.com/office/powerpoint/2010/main" val="1810462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Geel">
    <p:bg>
      <p:bgPr>
        <a:solidFill>
          <a:srgbClr val="FFCB00"/>
        </a:solidFill>
        <a:effectLst/>
      </p:bgPr>
    </p:bg>
    <p:spTree>
      <p:nvGrpSpPr>
        <p:cNvPr id="1" name=""/>
        <p:cNvGrpSpPr/>
        <p:nvPr/>
      </p:nvGrpSpPr>
      <p:grpSpPr>
        <a:xfrm>
          <a:off x="0" y="0"/>
          <a:ext cx="0" cy="0"/>
          <a:chOff x="0" y="0"/>
          <a:chExt cx="0" cy="0"/>
        </a:xfrm>
      </p:grpSpPr>
      <p:pic>
        <p:nvPicPr>
          <p:cNvPr id="3" name="Afbeelding 2" descr="Afbeelding met tafel, zon, zitten, water&#10;&#10;Automatisch gegenereerde beschrijving">
            <a:extLst>
              <a:ext uri="{FF2B5EF4-FFF2-40B4-BE49-F238E27FC236}">
                <a16:creationId xmlns:a16="http://schemas.microsoft.com/office/drawing/2014/main" id="{6635FE29-7E67-47DF-A543-B4A61248C9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08913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a:t>Klik om de stijl te bewerken</a:t>
            </a:r>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pic>
        <p:nvPicPr>
          <p:cNvPr id="7" name="Afbeelding 6" descr="Stichting circulaire economie A4.png"/>
          <p:cNvPicPr>
            <a:picLocks noChangeAspect="1"/>
          </p:cNvPicPr>
          <p:nvPr userDrawn="1"/>
        </p:nvPicPr>
        <p:blipFill>
          <a:blip r:embed="rId2" cstate="print"/>
          <a:stretch>
            <a:fillRect/>
          </a:stretch>
        </p:blipFill>
        <p:spPr>
          <a:xfrm>
            <a:off x="431371" y="260648"/>
            <a:ext cx="1868428" cy="1158242"/>
          </a:xfrm>
          <a:prstGeom prst="rect">
            <a:avLst/>
          </a:prstGeom>
        </p:spPr>
      </p:pic>
    </p:spTree>
    <p:extLst>
      <p:ext uri="{BB962C8B-B14F-4D97-AF65-F5344CB8AC3E}">
        <p14:creationId xmlns:p14="http://schemas.microsoft.com/office/powerpoint/2010/main" val="1695187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ind-dia">
    <p:spTree>
      <p:nvGrpSpPr>
        <p:cNvPr id="1" name=""/>
        <p:cNvGrpSpPr/>
        <p:nvPr/>
      </p:nvGrpSpPr>
      <p:grpSpPr>
        <a:xfrm>
          <a:off x="0" y="0"/>
          <a:ext cx="0" cy="0"/>
          <a:chOff x="0" y="0"/>
          <a:chExt cx="0" cy="0"/>
        </a:xfrm>
      </p:grpSpPr>
      <p:graphicFrame>
        <p:nvGraphicFramePr>
          <p:cNvPr id="2" name="Tabel 1"/>
          <p:cNvGraphicFramePr>
            <a:graphicFrameLocks noGrp="1"/>
          </p:cNvGraphicFramePr>
          <p:nvPr userDrawn="1"/>
        </p:nvGraphicFramePr>
        <p:xfrm>
          <a:off x="7536160" y="4041368"/>
          <a:ext cx="4655840" cy="2700000"/>
        </p:xfrm>
        <a:graphic>
          <a:graphicData uri="http://schemas.openxmlformats.org/drawingml/2006/table">
            <a:tbl>
              <a:tblPr firstRow="1" bandRow="1">
                <a:tableStyleId>{5C22544A-7EE6-4342-B048-85BDC9FD1C3A}</a:tableStyleId>
              </a:tblPr>
              <a:tblGrid>
                <a:gridCol w="607284">
                  <a:extLst>
                    <a:ext uri="{9D8B030D-6E8A-4147-A177-3AD203B41FA5}">
                      <a16:colId xmlns:a16="http://schemas.microsoft.com/office/drawing/2014/main" val="20000"/>
                    </a:ext>
                  </a:extLst>
                </a:gridCol>
                <a:gridCol w="4048556">
                  <a:extLst>
                    <a:ext uri="{9D8B030D-6E8A-4147-A177-3AD203B41FA5}">
                      <a16:colId xmlns:a16="http://schemas.microsoft.com/office/drawing/2014/main" val="20001"/>
                    </a:ext>
                  </a:extLst>
                </a:gridCol>
              </a:tblGrid>
              <a:tr h="540000">
                <a:tc>
                  <a:txBody>
                    <a:bodyPr/>
                    <a:lstStyle/>
                    <a:p>
                      <a:pPr>
                        <a:spcBef>
                          <a:spcPts val="600"/>
                        </a:spcBef>
                        <a:spcAft>
                          <a:spcPts val="600"/>
                        </a:spcAft>
                      </a:pPr>
                      <a:endParaRPr lang="nl-NL" sz="2000" dirty="0">
                        <a:latin typeface="Century Gothic" panose="020B0502020202020204" pitchFamily="34" charset="0"/>
                      </a:endParaRPr>
                    </a:p>
                  </a:txBody>
                  <a:tcPr marL="121920" marR="1219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nl-NL" sz="2000" b="0" i="0" kern="1200" dirty="0">
                          <a:solidFill>
                            <a:schemeClr val="tx1">
                              <a:lumMod val="75000"/>
                              <a:lumOff val="25000"/>
                            </a:schemeClr>
                          </a:solidFill>
                          <a:latin typeface="Century Gothic" panose="020B0502020202020204" pitchFamily="34" charset="0"/>
                          <a:ea typeface="+mn-ea"/>
                          <a:cs typeface="+mn-cs"/>
                        </a:rPr>
                        <a:t>088-6760600</a:t>
                      </a:r>
                      <a:r>
                        <a:rPr lang="nl-NL" sz="2000" dirty="0">
                          <a:solidFill>
                            <a:schemeClr val="tx1">
                              <a:lumMod val="75000"/>
                              <a:lumOff val="25000"/>
                            </a:schemeClr>
                          </a:solidFill>
                          <a:latin typeface="Century Gothic" panose="020B0502020202020204" pitchFamily="34" charset="0"/>
                        </a:rPr>
                        <a:t> </a:t>
                      </a:r>
                      <a:endParaRPr lang="nl-NL" sz="2000" dirty="0">
                        <a:latin typeface="Century Gothic" panose="020B0502020202020204" pitchFamily="34" charset="0"/>
                      </a:endParaRPr>
                    </a:p>
                  </a:txBody>
                  <a:tcPr marL="121920" marR="121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40000">
                <a:tc>
                  <a:txBody>
                    <a:bodyPr/>
                    <a:lstStyle/>
                    <a:p>
                      <a:pPr>
                        <a:spcBef>
                          <a:spcPts val="600"/>
                        </a:spcBef>
                        <a:spcAft>
                          <a:spcPts val="600"/>
                        </a:spcAft>
                      </a:pPr>
                      <a:endParaRPr lang="nl-NL" sz="2000" dirty="0">
                        <a:latin typeface="Century Gothic" panose="020B0502020202020204" pitchFamily="34" charset="0"/>
                      </a:endParaRPr>
                    </a:p>
                  </a:txBody>
                  <a:tcPr marL="121920" marR="1219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nl-NL" sz="2000" dirty="0">
                          <a:solidFill>
                            <a:schemeClr val="tx1">
                              <a:lumMod val="75000"/>
                              <a:lumOff val="25000"/>
                            </a:schemeClr>
                          </a:solidFill>
                          <a:latin typeface="Century Gothic" panose="020B0502020202020204" pitchFamily="34" charset="0"/>
                        </a:rPr>
                        <a:t>info@circulaire-economie.info</a:t>
                      </a:r>
                      <a:endParaRPr lang="nl-NL" sz="2000" dirty="0">
                        <a:latin typeface="Century Gothic" panose="020B0502020202020204" pitchFamily="34" charset="0"/>
                      </a:endParaRPr>
                    </a:p>
                  </a:txBody>
                  <a:tcPr marL="121920" marR="121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40000">
                <a:tc>
                  <a:txBody>
                    <a:bodyPr/>
                    <a:lstStyle/>
                    <a:p>
                      <a:pPr>
                        <a:spcBef>
                          <a:spcPts val="600"/>
                        </a:spcBef>
                        <a:spcAft>
                          <a:spcPts val="600"/>
                        </a:spcAft>
                      </a:pPr>
                      <a:endParaRPr lang="nl-NL" sz="2000">
                        <a:latin typeface="Century Gothic" panose="020B0502020202020204" pitchFamily="34" charset="0"/>
                      </a:endParaRPr>
                    </a:p>
                  </a:txBody>
                  <a:tcPr marL="121920" marR="1219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nl-NL" sz="2000" dirty="0">
                          <a:solidFill>
                            <a:schemeClr val="tx1">
                              <a:lumMod val="75000"/>
                              <a:lumOff val="25000"/>
                            </a:schemeClr>
                          </a:solidFill>
                          <a:latin typeface="Century Gothic" panose="020B0502020202020204" pitchFamily="34" charset="0"/>
                        </a:rPr>
                        <a:t>circulaire-economie.info </a:t>
                      </a:r>
                      <a:endParaRPr lang="nl-NL" sz="2000" dirty="0">
                        <a:latin typeface="Century Gothic" panose="020B0502020202020204" pitchFamily="34" charset="0"/>
                      </a:endParaRPr>
                    </a:p>
                  </a:txBody>
                  <a:tcPr marL="121920" marR="121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0000">
                <a:tc>
                  <a:txBody>
                    <a:bodyPr/>
                    <a:lstStyle/>
                    <a:p>
                      <a:pPr>
                        <a:spcBef>
                          <a:spcPts val="600"/>
                        </a:spcBef>
                        <a:spcAft>
                          <a:spcPts val="600"/>
                        </a:spcAft>
                      </a:pPr>
                      <a:endParaRPr lang="nl-NL" sz="2000">
                        <a:latin typeface="Century Gothic" panose="020B0502020202020204" pitchFamily="34" charset="0"/>
                      </a:endParaRPr>
                    </a:p>
                  </a:txBody>
                  <a:tcPr marL="121920" marR="1219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600"/>
                        </a:spcBef>
                        <a:spcAft>
                          <a:spcPts val="600"/>
                        </a:spcAft>
                        <a:buClrTx/>
                        <a:buSzTx/>
                        <a:buFontTx/>
                        <a:buNone/>
                        <a:tabLst/>
                        <a:defRPr/>
                      </a:pPr>
                      <a:r>
                        <a:rPr lang="nl-NL" sz="2000" dirty="0">
                          <a:solidFill>
                            <a:schemeClr val="tx1">
                              <a:lumMod val="75000"/>
                              <a:lumOff val="25000"/>
                            </a:schemeClr>
                          </a:solidFill>
                          <a:latin typeface="Century Gothic" panose="020B0502020202020204" pitchFamily="34" charset="0"/>
                        </a:rPr>
                        <a:t>@</a:t>
                      </a:r>
                      <a:r>
                        <a:rPr lang="nl-NL" sz="2000" dirty="0" err="1">
                          <a:solidFill>
                            <a:schemeClr val="tx1">
                              <a:lumMod val="75000"/>
                              <a:lumOff val="25000"/>
                            </a:schemeClr>
                          </a:solidFill>
                          <a:latin typeface="Century Gothic" panose="020B0502020202020204" pitchFamily="34" charset="0"/>
                        </a:rPr>
                        <a:t>CirculaireEcono</a:t>
                      </a:r>
                      <a:r>
                        <a:rPr lang="nl-NL" sz="2000" dirty="0">
                          <a:solidFill>
                            <a:schemeClr val="tx1">
                              <a:lumMod val="75000"/>
                              <a:lumOff val="25000"/>
                            </a:schemeClr>
                          </a:solidFill>
                          <a:latin typeface="Century Gothic" panose="020B0502020202020204" pitchFamily="34" charset="0"/>
                        </a:rPr>
                        <a:t> </a:t>
                      </a:r>
                    </a:p>
                  </a:txBody>
                  <a:tcPr marL="121920" marR="121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40000">
                <a:tc>
                  <a:txBody>
                    <a:bodyPr/>
                    <a:lstStyle/>
                    <a:p>
                      <a:pPr>
                        <a:spcBef>
                          <a:spcPts val="600"/>
                        </a:spcBef>
                        <a:spcAft>
                          <a:spcPts val="600"/>
                        </a:spcAft>
                      </a:pPr>
                      <a:endParaRPr lang="nl-NL" sz="2000">
                        <a:latin typeface="Century Gothic" panose="020B0502020202020204" pitchFamily="34" charset="0"/>
                      </a:endParaRPr>
                    </a:p>
                  </a:txBody>
                  <a:tcPr marL="121920" marR="1219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600"/>
                        </a:spcBef>
                        <a:spcAft>
                          <a:spcPts val="600"/>
                        </a:spcAft>
                        <a:buClrTx/>
                        <a:buSzTx/>
                        <a:buFontTx/>
                        <a:buNone/>
                        <a:tabLst/>
                        <a:defRPr/>
                      </a:pPr>
                      <a:r>
                        <a:rPr lang="nl-NL" sz="2000" dirty="0">
                          <a:solidFill>
                            <a:schemeClr val="tx1">
                              <a:lumMod val="75000"/>
                              <a:lumOff val="25000"/>
                            </a:schemeClr>
                          </a:solidFill>
                          <a:latin typeface="Century Gothic" panose="020B0502020202020204" pitchFamily="34" charset="0"/>
                        </a:rPr>
                        <a:t>/Circulaire-Economie</a:t>
                      </a:r>
                    </a:p>
                  </a:txBody>
                  <a:tcPr marL="121920" marR="121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pic>
        <p:nvPicPr>
          <p:cNvPr id="7" name="Afbeelding 6" descr="Stichting circulaire economie A4.png"/>
          <p:cNvPicPr>
            <a:picLocks noChangeAspect="1"/>
          </p:cNvPicPr>
          <p:nvPr userDrawn="1"/>
        </p:nvPicPr>
        <p:blipFill>
          <a:blip r:embed="rId2" cstate="print"/>
          <a:stretch>
            <a:fillRect/>
          </a:stretch>
        </p:blipFill>
        <p:spPr>
          <a:xfrm>
            <a:off x="7536160" y="1124743"/>
            <a:ext cx="4408653" cy="2732933"/>
          </a:xfrm>
          <a:prstGeom prst="rect">
            <a:avLst/>
          </a:prstGeom>
        </p:spPr>
      </p:pic>
      <p:pic>
        <p:nvPicPr>
          <p:cNvPr id="8" name="Afbeelding 7" descr="website.png"/>
          <p:cNvPicPr>
            <a:picLocks noChangeAspect="1"/>
          </p:cNvPicPr>
          <p:nvPr userDrawn="1"/>
        </p:nvPicPr>
        <p:blipFill>
          <a:blip r:embed="rId3" cstate="print"/>
          <a:stretch>
            <a:fillRect/>
          </a:stretch>
        </p:blipFill>
        <p:spPr>
          <a:xfrm>
            <a:off x="7629144" y="5211368"/>
            <a:ext cx="361621" cy="361621"/>
          </a:xfrm>
          <a:prstGeom prst="rect">
            <a:avLst/>
          </a:prstGeom>
        </p:spPr>
      </p:pic>
      <p:pic>
        <p:nvPicPr>
          <p:cNvPr id="10" name="Afbeelding 9" descr="twitter.png"/>
          <p:cNvPicPr>
            <a:picLocks noChangeAspect="1"/>
          </p:cNvPicPr>
          <p:nvPr userDrawn="1"/>
        </p:nvPicPr>
        <p:blipFill>
          <a:blip r:embed="rId4" cstate="print"/>
          <a:stretch>
            <a:fillRect/>
          </a:stretch>
        </p:blipFill>
        <p:spPr>
          <a:xfrm>
            <a:off x="7629144" y="5765661"/>
            <a:ext cx="361621" cy="361621"/>
          </a:xfrm>
          <a:prstGeom prst="rect">
            <a:avLst/>
          </a:prstGeom>
        </p:spPr>
      </p:pic>
      <p:pic>
        <p:nvPicPr>
          <p:cNvPr id="11" name="Afbeelding 10" descr="lindedIn.png"/>
          <p:cNvPicPr>
            <a:picLocks noChangeAspect="1"/>
          </p:cNvPicPr>
          <p:nvPr userDrawn="1"/>
        </p:nvPicPr>
        <p:blipFill>
          <a:blip r:embed="rId5" cstate="print"/>
          <a:stretch>
            <a:fillRect/>
          </a:stretch>
        </p:blipFill>
        <p:spPr>
          <a:xfrm>
            <a:off x="7629144" y="6309352"/>
            <a:ext cx="361621" cy="361621"/>
          </a:xfrm>
          <a:prstGeom prst="rect">
            <a:avLst/>
          </a:prstGeom>
        </p:spPr>
      </p:pic>
    </p:spTree>
    <p:extLst>
      <p:ext uri="{BB962C8B-B14F-4D97-AF65-F5344CB8AC3E}">
        <p14:creationId xmlns:p14="http://schemas.microsoft.com/office/powerpoint/2010/main" val="3568832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40EF57C8-FFB7-4FB8-B7CD-24C70CAB3B5B}" type="datetime1">
              <a:rPr lang="nl-NL" smtClean="0">
                <a:solidFill>
                  <a:srgbClr val="262626">
                    <a:tint val="75000"/>
                  </a:srgbClr>
                </a:solidFill>
              </a:rPr>
              <a:pPr/>
              <a:t>27-1-2022</a:t>
            </a:fld>
            <a:endParaRPr lang="nl-NL">
              <a:solidFill>
                <a:srgbClr val="262626">
                  <a:tint val="75000"/>
                </a:srgbClr>
              </a:solidFill>
            </a:endParaRPr>
          </a:p>
        </p:txBody>
      </p:sp>
      <p:sp>
        <p:nvSpPr>
          <p:cNvPr id="5" name="Tijdelijke aanduiding voor voettekst 4"/>
          <p:cNvSpPr>
            <a:spLocks noGrp="1"/>
          </p:cNvSpPr>
          <p:nvPr>
            <p:ph type="ftr" sz="quarter" idx="11"/>
          </p:nvPr>
        </p:nvSpPr>
        <p:spPr/>
        <p:txBody>
          <a:bodyPr/>
          <a:lstStyle/>
          <a:p>
            <a:r>
              <a:rPr lang="nl-NL"/>
              <a:t>stichting circulaire economie</a:t>
            </a:r>
          </a:p>
        </p:txBody>
      </p:sp>
      <p:sp>
        <p:nvSpPr>
          <p:cNvPr id="6" name="Tijdelijke aanduiding voor dianummer 5"/>
          <p:cNvSpPr>
            <a:spLocks noGrp="1"/>
          </p:cNvSpPr>
          <p:nvPr>
            <p:ph type="sldNum" sz="quarter" idx="12"/>
          </p:nvPr>
        </p:nvSpPr>
        <p:spPr/>
        <p:txBody>
          <a:bodyPr/>
          <a:lstStyle/>
          <a:p>
            <a:fld id="{D601B96F-7289-43E0-B566-C64A02EB3C95}" type="slidenum">
              <a:rPr lang="nl-NL" smtClean="0">
                <a:solidFill>
                  <a:srgbClr val="262626">
                    <a:tint val="75000"/>
                  </a:srgbClr>
                </a:solidFill>
              </a:rPr>
              <a:pPr/>
              <a:t>‹nr.›</a:t>
            </a:fld>
            <a:endParaRPr lang="nl-NL">
              <a:solidFill>
                <a:srgbClr val="262626">
                  <a:tint val="75000"/>
                </a:srgbClr>
              </a:solidFill>
            </a:endParaRPr>
          </a:p>
        </p:txBody>
      </p:sp>
    </p:spTree>
    <p:extLst>
      <p:ext uri="{BB962C8B-B14F-4D97-AF65-F5344CB8AC3E}">
        <p14:creationId xmlns:p14="http://schemas.microsoft.com/office/powerpoint/2010/main" val="3714847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5B8BF779-955A-4EA7-904D-5BE0A609802E}" type="datetime1">
              <a:rPr lang="nl-NL" smtClean="0">
                <a:solidFill>
                  <a:srgbClr val="262626">
                    <a:tint val="75000"/>
                  </a:srgbClr>
                </a:solidFill>
              </a:rPr>
              <a:pPr/>
              <a:t>27-1-2022</a:t>
            </a:fld>
            <a:endParaRPr lang="nl-NL">
              <a:solidFill>
                <a:srgbClr val="262626">
                  <a:tint val="75000"/>
                </a:srgbClr>
              </a:solidFill>
            </a:endParaRPr>
          </a:p>
        </p:txBody>
      </p:sp>
      <p:sp>
        <p:nvSpPr>
          <p:cNvPr id="5" name="Tijdelijke aanduiding voor voettekst 4"/>
          <p:cNvSpPr>
            <a:spLocks noGrp="1"/>
          </p:cNvSpPr>
          <p:nvPr>
            <p:ph type="ftr" sz="quarter" idx="11"/>
          </p:nvPr>
        </p:nvSpPr>
        <p:spPr/>
        <p:txBody>
          <a:bodyPr/>
          <a:lstStyle/>
          <a:p>
            <a:r>
              <a:rPr lang="nl-NL"/>
              <a:t>stichting circulaire economie</a:t>
            </a:r>
          </a:p>
        </p:txBody>
      </p:sp>
      <p:sp>
        <p:nvSpPr>
          <p:cNvPr id="6" name="Tijdelijke aanduiding voor dianummer 5"/>
          <p:cNvSpPr>
            <a:spLocks noGrp="1"/>
          </p:cNvSpPr>
          <p:nvPr>
            <p:ph type="sldNum" sz="quarter" idx="12"/>
          </p:nvPr>
        </p:nvSpPr>
        <p:spPr/>
        <p:txBody>
          <a:bodyPr/>
          <a:lstStyle/>
          <a:p>
            <a:fld id="{D601B96F-7289-43E0-B566-C64A02EB3C95}" type="slidenum">
              <a:rPr lang="nl-NL" smtClean="0">
                <a:solidFill>
                  <a:srgbClr val="262626">
                    <a:tint val="75000"/>
                  </a:srgbClr>
                </a:solidFill>
              </a:rPr>
              <a:pPr/>
              <a:t>‹nr.›</a:t>
            </a:fld>
            <a:endParaRPr lang="nl-NL">
              <a:solidFill>
                <a:srgbClr val="262626">
                  <a:tint val="75000"/>
                </a:srgbClr>
              </a:solidFill>
            </a:endParaRPr>
          </a:p>
        </p:txBody>
      </p:sp>
    </p:spTree>
    <p:extLst>
      <p:ext uri="{BB962C8B-B14F-4D97-AF65-F5344CB8AC3E}">
        <p14:creationId xmlns:p14="http://schemas.microsoft.com/office/powerpoint/2010/main" val="1991238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30200F59-1543-43F2-AEC9-0A5297E222FF}" type="datetime1">
              <a:rPr lang="nl-NL" smtClean="0">
                <a:solidFill>
                  <a:srgbClr val="262626">
                    <a:tint val="75000"/>
                  </a:srgbClr>
                </a:solidFill>
              </a:rPr>
              <a:pPr/>
              <a:t>27-1-2022</a:t>
            </a:fld>
            <a:endParaRPr lang="nl-NL">
              <a:solidFill>
                <a:srgbClr val="262626">
                  <a:tint val="75000"/>
                </a:srgbClr>
              </a:solidFill>
            </a:endParaRPr>
          </a:p>
        </p:txBody>
      </p:sp>
      <p:sp>
        <p:nvSpPr>
          <p:cNvPr id="6" name="Tijdelijke aanduiding voor voettekst 5"/>
          <p:cNvSpPr>
            <a:spLocks noGrp="1"/>
          </p:cNvSpPr>
          <p:nvPr>
            <p:ph type="ftr" sz="quarter" idx="11"/>
          </p:nvPr>
        </p:nvSpPr>
        <p:spPr/>
        <p:txBody>
          <a:bodyPr/>
          <a:lstStyle/>
          <a:p>
            <a:r>
              <a:rPr lang="nl-NL"/>
              <a:t>stichting circulaire economie</a:t>
            </a:r>
          </a:p>
        </p:txBody>
      </p:sp>
      <p:sp>
        <p:nvSpPr>
          <p:cNvPr id="7" name="Tijdelijke aanduiding voor dianummer 6"/>
          <p:cNvSpPr>
            <a:spLocks noGrp="1"/>
          </p:cNvSpPr>
          <p:nvPr>
            <p:ph type="sldNum" sz="quarter" idx="12"/>
          </p:nvPr>
        </p:nvSpPr>
        <p:spPr/>
        <p:txBody>
          <a:bodyPr/>
          <a:lstStyle/>
          <a:p>
            <a:fld id="{D601B96F-7289-43E0-B566-C64A02EB3C95}" type="slidenum">
              <a:rPr lang="nl-NL" smtClean="0">
                <a:solidFill>
                  <a:srgbClr val="262626">
                    <a:tint val="75000"/>
                  </a:srgbClr>
                </a:solidFill>
              </a:rPr>
              <a:pPr/>
              <a:t>‹nr.›</a:t>
            </a:fld>
            <a:endParaRPr lang="nl-NL">
              <a:solidFill>
                <a:srgbClr val="262626">
                  <a:tint val="75000"/>
                </a:srgbClr>
              </a:solidFill>
            </a:endParaRPr>
          </a:p>
        </p:txBody>
      </p:sp>
    </p:spTree>
    <p:extLst>
      <p:ext uri="{BB962C8B-B14F-4D97-AF65-F5344CB8AC3E}">
        <p14:creationId xmlns:p14="http://schemas.microsoft.com/office/powerpoint/2010/main" val="3770383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BE033616-BD18-4A69-B231-3CD0000A87D6}" type="datetime1">
              <a:rPr lang="nl-NL" smtClean="0">
                <a:solidFill>
                  <a:srgbClr val="262626">
                    <a:tint val="75000"/>
                  </a:srgbClr>
                </a:solidFill>
              </a:rPr>
              <a:pPr/>
              <a:t>27-1-2022</a:t>
            </a:fld>
            <a:endParaRPr lang="nl-NL">
              <a:solidFill>
                <a:srgbClr val="262626">
                  <a:tint val="75000"/>
                </a:srgbClr>
              </a:solidFill>
            </a:endParaRPr>
          </a:p>
        </p:txBody>
      </p:sp>
      <p:sp>
        <p:nvSpPr>
          <p:cNvPr id="8" name="Tijdelijke aanduiding voor voettekst 7"/>
          <p:cNvSpPr>
            <a:spLocks noGrp="1"/>
          </p:cNvSpPr>
          <p:nvPr>
            <p:ph type="ftr" sz="quarter" idx="11"/>
          </p:nvPr>
        </p:nvSpPr>
        <p:spPr/>
        <p:txBody>
          <a:bodyPr/>
          <a:lstStyle/>
          <a:p>
            <a:r>
              <a:rPr lang="nl-NL"/>
              <a:t>stichting circulaire economie</a:t>
            </a:r>
          </a:p>
        </p:txBody>
      </p:sp>
      <p:sp>
        <p:nvSpPr>
          <p:cNvPr id="9" name="Tijdelijke aanduiding voor dianummer 8"/>
          <p:cNvSpPr>
            <a:spLocks noGrp="1"/>
          </p:cNvSpPr>
          <p:nvPr>
            <p:ph type="sldNum" sz="quarter" idx="12"/>
          </p:nvPr>
        </p:nvSpPr>
        <p:spPr/>
        <p:txBody>
          <a:bodyPr/>
          <a:lstStyle/>
          <a:p>
            <a:fld id="{D601B96F-7289-43E0-B566-C64A02EB3C95}" type="slidenum">
              <a:rPr lang="nl-NL" smtClean="0">
                <a:solidFill>
                  <a:srgbClr val="262626">
                    <a:tint val="75000"/>
                  </a:srgbClr>
                </a:solidFill>
              </a:rPr>
              <a:pPr/>
              <a:t>‹nr.›</a:t>
            </a:fld>
            <a:endParaRPr lang="nl-NL">
              <a:solidFill>
                <a:srgbClr val="262626">
                  <a:tint val="75000"/>
                </a:srgbClr>
              </a:solidFill>
            </a:endParaRPr>
          </a:p>
        </p:txBody>
      </p:sp>
    </p:spTree>
    <p:extLst>
      <p:ext uri="{BB962C8B-B14F-4D97-AF65-F5344CB8AC3E}">
        <p14:creationId xmlns:p14="http://schemas.microsoft.com/office/powerpoint/2010/main" val="24483673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4ED51587-9D26-4AA5-AB93-D4079CDA7FB3}" type="datetime1">
              <a:rPr lang="nl-NL" smtClean="0">
                <a:solidFill>
                  <a:srgbClr val="262626">
                    <a:tint val="75000"/>
                  </a:srgbClr>
                </a:solidFill>
              </a:rPr>
              <a:pPr/>
              <a:t>27-1-2022</a:t>
            </a:fld>
            <a:endParaRPr lang="nl-NL">
              <a:solidFill>
                <a:srgbClr val="262626">
                  <a:tint val="75000"/>
                </a:srgbClr>
              </a:solidFill>
            </a:endParaRPr>
          </a:p>
        </p:txBody>
      </p:sp>
      <p:sp>
        <p:nvSpPr>
          <p:cNvPr id="4" name="Tijdelijke aanduiding voor voettekst 3"/>
          <p:cNvSpPr>
            <a:spLocks noGrp="1"/>
          </p:cNvSpPr>
          <p:nvPr>
            <p:ph type="ftr" sz="quarter" idx="11"/>
          </p:nvPr>
        </p:nvSpPr>
        <p:spPr/>
        <p:txBody>
          <a:bodyPr/>
          <a:lstStyle/>
          <a:p>
            <a:r>
              <a:rPr lang="nl-NL"/>
              <a:t>stichting circulaire economie</a:t>
            </a:r>
          </a:p>
        </p:txBody>
      </p:sp>
      <p:sp>
        <p:nvSpPr>
          <p:cNvPr id="5" name="Tijdelijke aanduiding voor dianummer 4"/>
          <p:cNvSpPr>
            <a:spLocks noGrp="1"/>
          </p:cNvSpPr>
          <p:nvPr>
            <p:ph type="sldNum" sz="quarter" idx="12"/>
          </p:nvPr>
        </p:nvSpPr>
        <p:spPr/>
        <p:txBody>
          <a:bodyPr/>
          <a:lstStyle/>
          <a:p>
            <a:fld id="{D601B96F-7289-43E0-B566-C64A02EB3C95}" type="slidenum">
              <a:rPr lang="nl-NL" smtClean="0">
                <a:solidFill>
                  <a:srgbClr val="262626">
                    <a:tint val="75000"/>
                  </a:srgbClr>
                </a:solidFill>
              </a:rPr>
              <a:pPr/>
              <a:t>‹nr.›</a:t>
            </a:fld>
            <a:endParaRPr lang="nl-NL">
              <a:solidFill>
                <a:srgbClr val="262626">
                  <a:tint val="75000"/>
                </a:srgbClr>
              </a:solidFill>
            </a:endParaRPr>
          </a:p>
        </p:txBody>
      </p:sp>
    </p:spTree>
    <p:extLst>
      <p:ext uri="{BB962C8B-B14F-4D97-AF65-F5344CB8AC3E}">
        <p14:creationId xmlns:p14="http://schemas.microsoft.com/office/powerpoint/2010/main" val="3593256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D074E-6B8E-429F-8400-9FBD2BB6B79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BD9DA7A-28AB-49AE-8536-EA02221EE08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274834A-8BDA-4719-9A0D-4F819B0458DC}"/>
              </a:ext>
            </a:extLst>
          </p:cNvPr>
          <p:cNvSpPr>
            <a:spLocks noGrp="1"/>
          </p:cNvSpPr>
          <p:nvPr>
            <p:ph type="dt" sz="half" idx="10"/>
          </p:nvPr>
        </p:nvSpPr>
        <p:spPr/>
        <p:txBody>
          <a:bodyPr/>
          <a:lstStyle/>
          <a:p>
            <a:fld id="{4C1CBF71-0B0F-4F25-841F-86116974E512}" type="datetimeFigureOut">
              <a:rPr lang="nl-NL" smtClean="0"/>
              <a:t>27-1-2022</a:t>
            </a:fld>
            <a:endParaRPr lang="nl-NL"/>
          </a:p>
        </p:txBody>
      </p:sp>
      <p:sp>
        <p:nvSpPr>
          <p:cNvPr id="5" name="Tijdelijke aanduiding voor voettekst 4">
            <a:extLst>
              <a:ext uri="{FF2B5EF4-FFF2-40B4-BE49-F238E27FC236}">
                <a16:creationId xmlns:a16="http://schemas.microsoft.com/office/drawing/2014/main" id="{96842405-9CC3-4994-ABC7-E8FFE715113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0F95C83-436B-4290-92FB-9345DCE4F85A}"/>
              </a:ext>
            </a:extLst>
          </p:cNvPr>
          <p:cNvSpPr>
            <a:spLocks noGrp="1"/>
          </p:cNvSpPr>
          <p:nvPr>
            <p:ph type="sldNum" sz="quarter" idx="12"/>
          </p:nvPr>
        </p:nvSpPr>
        <p:spPr/>
        <p:txBody>
          <a:bodyPr/>
          <a:lstStyle/>
          <a:p>
            <a:fld id="{4C590C69-39C4-4BEF-9A6F-1DBD01F9EFFA}" type="slidenum">
              <a:rPr lang="nl-NL" smtClean="0"/>
              <a:t>‹nr.›</a:t>
            </a:fld>
            <a:endParaRPr lang="nl-NL"/>
          </a:p>
        </p:txBody>
      </p:sp>
    </p:spTree>
    <p:extLst>
      <p:ext uri="{BB962C8B-B14F-4D97-AF65-F5344CB8AC3E}">
        <p14:creationId xmlns:p14="http://schemas.microsoft.com/office/powerpoint/2010/main" val="41688255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DF786B7-7979-47B7-B93B-7FE00B91E590}" type="datetime1">
              <a:rPr lang="nl-NL" smtClean="0">
                <a:solidFill>
                  <a:srgbClr val="262626">
                    <a:tint val="75000"/>
                  </a:srgbClr>
                </a:solidFill>
              </a:rPr>
              <a:pPr/>
              <a:t>27-1-2022</a:t>
            </a:fld>
            <a:endParaRPr lang="nl-NL">
              <a:solidFill>
                <a:srgbClr val="262626">
                  <a:tint val="75000"/>
                </a:srgbClr>
              </a:solidFill>
            </a:endParaRPr>
          </a:p>
        </p:txBody>
      </p:sp>
      <p:sp>
        <p:nvSpPr>
          <p:cNvPr id="3" name="Tijdelijke aanduiding voor voettekst 2"/>
          <p:cNvSpPr>
            <a:spLocks noGrp="1"/>
          </p:cNvSpPr>
          <p:nvPr>
            <p:ph type="ftr" sz="quarter" idx="11"/>
          </p:nvPr>
        </p:nvSpPr>
        <p:spPr/>
        <p:txBody>
          <a:bodyPr/>
          <a:lstStyle/>
          <a:p>
            <a:r>
              <a:rPr lang="nl-NL"/>
              <a:t>stichting circulaire economie</a:t>
            </a:r>
          </a:p>
        </p:txBody>
      </p:sp>
      <p:sp>
        <p:nvSpPr>
          <p:cNvPr id="4" name="Tijdelijke aanduiding voor dianummer 3"/>
          <p:cNvSpPr>
            <a:spLocks noGrp="1"/>
          </p:cNvSpPr>
          <p:nvPr>
            <p:ph type="sldNum" sz="quarter" idx="12"/>
          </p:nvPr>
        </p:nvSpPr>
        <p:spPr/>
        <p:txBody>
          <a:bodyPr/>
          <a:lstStyle/>
          <a:p>
            <a:fld id="{D601B96F-7289-43E0-B566-C64A02EB3C95}" type="slidenum">
              <a:rPr lang="nl-NL" smtClean="0">
                <a:solidFill>
                  <a:srgbClr val="262626">
                    <a:tint val="75000"/>
                  </a:srgbClr>
                </a:solidFill>
              </a:rPr>
              <a:pPr/>
              <a:t>‹nr.›</a:t>
            </a:fld>
            <a:endParaRPr lang="nl-NL">
              <a:solidFill>
                <a:srgbClr val="262626">
                  <a:tint val="75000"/>
                </a:srgbClr>
              </a:solidFill>
            </a:endParaRPr>
          </a:p>
        </p:txBody>
      </p:sp>
    </p:spTree>
    <p:extLst>
      <p:ext uri="{BB962C8B-B14F-4D97-AF65-F5344CB8AC3E}">
        <p14:creationId xmlns:p14="http://schemas.microsoft.com/office/powerpoint/2010/main" val="1562948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F5EEE775-1178-4510-8F05-3456C31736BF}" type="datetime1">
              <a:rPr lang="nl-NL" smtClean="0">
                <a:solidFill>
                  <a:srgbClr val="262626">
                    <a:tint val="75000"/>
                  </a:srgbClr>
                </a:solidFill>
              </a:rPr>
              <a:pPr/>
              <a:t>27-1-2022</a:t>
            </a:fld>
            <a:endParaRPr lang="nl-NL">
              <a:solidFill>
                <a:srgbClr val="262626">
                  <a:tint val="75000"/>
                </a:srgbClr>
              </a:solidFill>
            </a:endParaRPr>
          </a:p>
        </p:txBody>
      </p:sp>
      <p:sp>
        <p:nvSpPr>
          <p:cNvPr id="6" name="Tijdelijke aanduiding voor voettekst 5"/>
          <p:cNvSpPr>
            <a:spLocks noGrp="1"/>
          </p:cNvSpPr>
          <p:nvPr>
            <p:ph type="ftr" sz="quarter" idx="11"/>
          </p:nvPr>
        </p:nvSpPr>
        <p:spPr/>
        <p:txBody>
          <a:bodyPr/>
          <a:lstStyle/>
          <a:p>
            <a:r>
              <a:rPr lang="nl-NL"/>
              <a:t>stichting circulaire economie</a:t>
            </a:r>
          </a:p>
        </p:txBody>
      </p:sp>
      <p:sp>
        <p:nvSpPr>
          <p:cNvPr id="7" name="Tijdelijke aanduiding voor dianummer 6"/>
          <p:cNvSpPr>
            <a:spLocks noGrp="1"/>
          </p:cNvSpPr>
          <p:nvPr>
            <p:ph type="sldNum" sz="quarter" idx="12"/>
          </p:nvPr>
        </p:nvSpPr>
        <p:spPr/>
        <p:txBody>
          <a:bodyPr/>
          <a:lstStyle/>
          <a:p>
            <a:fld id="{D601B96F-7289-43E0-B566-C64A02EB3C95}" type="slidenum">
              <a:rPr lang="nl-NL" smtClean="0">
                <a:solidFill>
                  <a:srgbClr val="262626">
                    <a:tint val="75000"/>
                  </a:srgbClr>
                </a:solidFill>
              </a:rPr>
              <a:pPr/>
              <a:t>‹nr.›</a:t>
            </a:fld>
            <a:endParaRPr lang="nl-NL">
              <a:solidFill>
                <a:srgbClr val="262626">
                  <a:tint val="75000"/>
                </a:srgbClr>
              </a:solidFill>
            </a:endParaRPr>
          </a:p>
        </p:txBody>
      </p:sp>
    </p:spTree>
    <p:extLst>
      <p:ext uri="{BB962C8B-B14F-4D97-AF65-F5344CB8AC3E}">
        <p14:creationId xmlns:p14="http://schemas.microsoft.com/office/powerpoint/2010/main" val="19474145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492AC34A-15CE-4996-A3B4-E57E248EA9EB}" type="datetime1">
              <a:rPr lang="nl-NL" smtClean="0">
                <a:solidFill>
                  <a:srgbClr val="262626">
                    <a:tint val="75000"/>
                  </a:srgbClr>
                </a:solidFill>
              </a:rPr>
              <a:pPr/>
              <a:t>27-1-2022</a:t>
            </a:fld>
            <a:endParaRPr lang="nl-NL">
              <a:solidFill>
                <a:srgbClr val="262626">
                  <a:tint val="75000"/>
                </a:srgbClr>
              </a:solidFill>
            </a:endParaRPr>
          </a:p>
        </p:txBody>
      </p:sp>
      <p:sp>
        <p:nvSpPr>
          <p:cNvPr id="6" name="Tijdelijke aanduiding voor voettekst 5"/>
          <p:cNvSpPr>
            <a:spLocks noGrp="1"/>
          </p:cNvSpPr>
          <p:nvPr>
            <p:ph type="ftr" sz="quarter" idx="11"/>
          </p:nvPr>
        </p:nvSpPr>
        <p:spPr/>
        <p:txBody>
          <a:bodyPr/>
          <a:lstStyle/>
          <a:p>
            <a:r>
              <a:rPr lang="nl-NL"/>
              <a:t>stichting circulaire economie</a:t>
            </a:r>
          </a:p>
        </p:txBody>
      </p:sp>
      <p:sp>
        <p:nvSpPr>
          <p:cNvPr id="7" name="Tijdelijke aanduiding voor dianummer 6"/>
          <p:cNvSpPr>
            <a:spLocks noGrp="1"/>
          </p:cNvSpPr>
          <p:nvPr>
            <p:ph type="sldNum" sz="quarter" idx="12"/>
          </p:nvPr>
        </p:nvSpPr>
        <p:spPr/>
        <p:txBody>
          <a:bodyPr/>
          <a:lstStyle/>
          <a:p>
            <a:fld id="{D601B96F-7289-43E0-B566-C64A02EB3C95}" type="slidenum">
              <a:rPr lang="nl-NL" smtClean="0">
                <a:solidFill>
                  <a:srgbClr val="262626">
                    <a:tint val="75000"/>
                  </a:srgbClr>
                </a:solidFill>
              </a:rPr>
              <a:pPr/>
              <a:t>‹nr.›</a:t>
            </a:fld>
            <a:endParaRPr lang="nl-NL">
              <a:solidFill>
                <a:srgbClr val="262626">
                  <a:tint val="75000"/>
                </a:srgbClr>
              </a:solidFill>
            </a:endParaRPr>
          </a:p>
        </p:txBody>
      </p:sp>
    </p:spTree>
    <p:extLst>
      <p:ext uri="{BB962C8B-B14F-4D97-AF65-F5344CB8AC3E}">
        <p14:creationId xmlns:p14="http://schemas.microsoft.com/office/powerpoint/2010/main" val="20699600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95AC7F2-F159-4F9B-9A16-AF1CDB4F665C}" type="datetime1">
              <a:rPr lang="nl-NL" smtClean="0">
                <a:solidFill>
                  <a:srgbClr val="262626">
                    <a:tint val="75000"/>
                  </a:srgbClr>
                </a:solidFill>
              </a:rPr>
              <a:pPr/>
              <a:t>27-1-2022</a:t>
            </a:fld>
            <a:endParaRPr lang="nl-NL">
              <a:solidFill>
                <a:srgbClr val="262626">
                  <a:tint val="75000"/>
                </a:srgbClr>
              </a:solidFill>
            </a:endParaRPr>
          </a:p>
        </p:txBody>
      </p:sp>
      <p:sp>
        <p:nvSpPr>
          <p:cNvPr id="5" name="Tijdelijke aanduiding voor voettekst 4"/>
          <p:cNvSpPr>
            <a:spLocks noGrp="1"/>
          </p:cNvSpPr>
          <p:nvPr>
            <p:ph type="ftr" sz="quarter" idx="11"/>
          </p:nvPr>
        </p:nvSpPr>
        <p:spPr/>
        <p:txBody>
          <a:bodyPr/>
          <a:lstStyle/>
          <a:p>
            <a:r>
              <a:rPr lang="nl-NL"/>
              <a:t>stichting circulaire economie</a:t>
            </a:r>
          </a:p>
        </p:txBody>
      </p:sp>
      <p:sp>
        <p:nvSpPr>
          <p:cNvPr id="6" name="Tijdelijke aanduiding voor dianummer 5"/>
          <p:cNvSpPr>
            <a:spLocks noGrp="1"/>
          </p:cNvSpPr>
          <p:nvPr>
            <p:ph type="sldNum" sz="quarter" idx="12"/>
          </p:nvPr>
        </p:nvSpPr>
        <p:spPr/>
        <p:txBody>
          <a:bodyPr/>
          <a:lstStyle/>
          <a:p>
            <a:fld id="{D601B96F-7289-43E0-B566-C64A02EB3C95}" type="slidenum">
              <a:rPr lang="nl-NL" smtClean="0">
                <a:solidFill>
                  <a:srgbClr val="262626">
                    <a:tint val="75000"/>
                  </a:srgbClr>
                </a:solidFill>
              </a:rPr>
              <a:pPr/>
              <a:t>‹nr.›</a:t>
            </a:fld>
            <a:endParaRPr lang="nl-NL">
              <a:solidFill>
                <a:srgbClr val="262626">
                  <a:tint val="75000"/>
                </a:srgbClr>
              </a:solidFill>
            </a:endParaRPr>
          </a:p>
        </p:txBody>
      </p:sp>
    </p:spTree>
    <p:extLst>
      <p:ext uri="{BB962C8B-B14F-4D97-AF65-F5344CB8AC3E}">
        <p14:creationId xmlns:p14="http://schemas.microsoft.com/office/powerpoint/2010/main" val="26291752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39200" y="274639"/>
            <a:ext cx="27432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609600" y="274639"/>
            <a:ext cx="80264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9D8DC2A-163E-408A-9D3C-77BBD341CA2E}" type="datetime1">
              <a:rPr lang="nl-NL" smtClean="0">
                <a:solidFill>
                  <a:srgbClr val="262626">
                    <a:tint val="75000"/>
                  </a:srgbClr>
                </a:solidFill>
              </a:rPr>
              <a:pPr/>
              <a:t>27-1-2022</a:t>
            </a:fld>
            <a:endParaRPr lang="nl-NL">
              <a:solidFill>
                <a:srgbClr val="262626">
                  <a:tint val="75000"/>
                </a:srgbClr>
              </a:solidFill>
            </a:endParaRPr>
          </a:p>
        </p:txBody>
      </p:sp>
      <p:sp>
        <p:nvSpPr>
          <p:cNvPr id="5" name="Tijdelijke aanduiding voor voettekst 4"/>
          <p:cNvSpPr>
            <a:spLocks noGrp="1"/>
          </p:cNvSpPr>
          <p:nvPr>
            <p:ph type="ftr" sz="quarter" idx="11"/>
          </p:nvPr>
        </p:nvSpPr>
        <p:spPr/>
        <p:txBody>
          <a:bodyPr/>
          <a:lstStyle/>
          <a:p>
            <a:r>
              <a:rPr lang="nl-NL"/>
              <a:t>stichting circulaire economie</a:t>
            </a:r>
          </a:p>
        </p:txBody>
      </p:sp>
      <p:sp>
        <p:nvSpPr>
          <p:cNvPr id="6" name="Tijdelijke aanduiding voor dianummer 5"/>
          <p:cNvSpPr>
            <a:spLocks noGrp="1"/>
          </p:cNvSpPr>
          <p:nvPr>
            <p:ph type="sldNum" sz="quarter" idx="12"/>
          </p:nvPr>
        </p:nvSpPr>
        <p:spPr/>
        <p:txBody>
          <a:bodyPr/>
          <a:lstStyle/>
          <a:p>
            <a:fld id="{D601B96F-7289-43E0-B566-C64A02EB3C95}" type="slidenum">
              <a:rPr lang="nl-NL" smtClean="0">
                <a:solidFill>
                  <a:srgbClr val="262626">
                    <a:tint val="75000"/>
                  </a:srgbClr>
                </a:solidFill>
              </a:rPr>
              <a:pPr/>
              <a:t>‹nr.›</a:t>
            </a:fld>
            <a:endParaRPr lang="nl-NL">
              <a:solidFill>
                <a:srgbClr val="262626">
                  <a:tint val="75000"/>
                </a:srgbClr>
              </a:solidFill>
            </a:endParaRPr>
          </a:p>
        </p:txBody>
      </p:sp>
    </p:spTree>
    <p:extLst>
      <p:ext uri="{BB962C8B-B14F-4D97-AF65-F5344CB8AC3E}">
        <p14:creationId xmlns:p14="http://schemas.microsoft.com/office/powerpoint/2010/main" val="829930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Geel">
    <p:bg>
      <p:bgPr>
        <a:solidFill>
          <a:srgbClr val="FFCB00"/>
        </a:solidFill>
        <a:effectLst/>
      </p:bgPr>
    </p:bg>
    <p:spTree>
      <p:nvGrpSpPr>
        <p:cNvPr id="1" name=""/>
        <p:cNvGrpSpPr/>
        <p:nvPr/>
      </p:nvGrpSpPr>
      <p:grpSpPr>
        <a:xfrm>
          <a:off x="0" y="0"/>
          <a:ext cx="0" cy="0"/>
          <a:chOff x="0" y="0"/>
          <a:chExt cx="0" cy="0"/>
        </a:xfrm>
      </p:grpSpPr>
      <p:pic>
        <p:nvPicPr>
          <p:cNvPr id="3" name="Afbeelding 2" descr="Afbeelding met tafel, zon, zitten, water&#10;&#10;Automatisch gegenereerde beschrijving">
            <a:extLst>
              <a:ext uri="{FF2B5EF4-FFF2-40B4-BE49-F238E27FC236}">
                <a16:creationId xmlns:a16="http://schemas.microsoft.com/office/drawing/2014/main" id="{6635FE29-7E67-47DF-A543-B4A61248C9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34162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Wi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67478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eel">
    <p:bg>
      <p:bgPr>
        <a:solidFill>
          <a:srgbClr val="FFCB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44544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Geel">
    <p:bg>
      <p:bgPr>
        <a:solidFill>
          <a:srgbClr val="FFCB00"/>
        </a:solidFill>
        <a:effectLst/>
      </p:bgPr>
    </p:bg>
    <p:spTree>
      <p:nvGrpSpPr>
        <p:cNvPr id="1" name=""/>
        <p:cNvGrpSpPr/>
        <p:nvPr/>
      </p:nvGrpSpPr>
      <p:grpSpPr>
        <a:xfrm>
          <a:off x="0" y="0"/>
          <a:ext cx="0" cy="0"/>
          <a:chOff x="0" y="0"/>
          <a:chExt cx="0" cy="0"/>
        </a:xfrm>
      </p:grpSpPr>
      <p:pic>
        <p:nvPicPr>
          <p:cNvPr id="3" name="Afbeelding 2" descr="Afbeelding met tafel, zon, zitten, water&#10;&#10;Automatisch gegenereerde beschrijving">
            <a:extLst>
              <a:ext uri="{FF2B5EF4-FFF2-40B4-BE49-F238E27FC236}">
                <a16:creationId xmlns:a16="http://schemas.microsoft.com/office/drawing/2014/main" id="{6635FE29-7E67-47DF-A543-B4A61248C9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031679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F7BA8-68BB-F04C-A05A-78F09731E418}"/>
              </a:ext>
            </a:extLst>
          </p:cNvPr>
          <p:cNvSpPr>
            <a:spLocks noGrp="1"/>
          </p:cNvSpPr>
          <p:nvPr>
            <p:ph type="title"/>
          </p:nvPr>
        </p:nvSpPr>
        <p:spPr>
          <a:xfrm>
            <a:off x="838200" y="365125"/>
            <a:ext cx="10515600" cy="1325563"/>
          </a:xfrm>
          <a:prstGeom prst="rect">
            <a:avLst/>
          </a:prstGeom>
        </p:spPr>
        <p:txBody>
          <a:bodyPr>
            <a:noAutofit/>
          </a:bodyPr>
          <a:lstStyle>
            <a:lvl1pPr>
              <a:defRPr lang="en-US" dirty="0"/>
            </a:lvl1pPr>
          </a:lstStyle>
          <a:p>
            <a:endParaRPr lang="en-US" dirty="0"/>
          </a:p>
        </p:txBody>
      </p:sp>
      <p:sp>
        <p:nvSpPr>
          <p:cNvPr id="7" name="Tijdelijke aanduiding voor tekst 6"/>
          <p:cNvSpPr>
            <a:spLocks noGrp="1"/>
          </p:cNvSpPr>
          <p:nvPr>
            <p:ph type="body" sz="quarter" idx="10"/>
          </p:nvPr>
        </p:nvSpPr>
        <p:spPr>
          <a:xfrm>
            <a:off x="838200" y="1825624"/>
            <a:ext cx="10515600" cy="4008733"/>
          </a:xfrm>
        </p:spPr>
        <p:txBody>
          <a:bodyPr/>
          <a:lstStyle>
            <a:lvl1pPr>
              <a:defRPr lang="nl-NL" dirty="0"/>
            </a:lvl1pPr>
            <a:lvl2pPr>
              <a:defRPr lang="nl-NL" dirty="0"/>
            </a:lvl2pPr>
            <a:lvl3pPr>
              <a:defRPr lang="nl-NL" dirty="0"/>
            </a:lvl3pPr>
            <a:lvl4pPr>
              <a:defRPr lang="nl-NL" dirty="0"/>
            </a:lvl4pPr>
            <a:lvl5pPr>
              <a:defRPr lang="nl-NL" dirty="0"/>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70467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69953A-7B60-4E5A-9766-DEB9F917A2F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CA80B0E7-E8CA-4256-99B9-116CB5B03F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8999E0A-0CA1-44D5-B3BC-9F36A95AFE0B}"/>
              </a:ext>
            </a:extLst>
          </p:cNvPr>
          <p:cNvSpPr>
            <a:spLocks noGrp="1"/>
          </p:cNvSpPr>
          <p:nvPr>
            <p:ph type="dt" sz="half" idx="10"/>
          </p:nvPr>
        </p:nvSpPr>
        <p:spPr/>
        <p:txBody>
          <a:bodyPr/>
          <a:lstStyle/>
          <a:p>
            <a:fld id="{4C1CBF71-0B0F-4F25-841F-86116974E512}" type="datetimeFigureOut">
              <a:rPr lang="nl-NL" smtClean="0"/>
              <a:t>27-1-2022</a:t>
            </a:fld>
            <a:endParaRPr lang="nl-NL"/>
          </a:p>
        </p:txBody>
      </p:sp>
      <p:sp>
        <p:nvSpPr>
          <p:cNvPr id="5" name="Tijdelijke aanduiding voor voettekst 4">
            <a:extLst>
              <a:ext uri="{FF2B5EF4-FFF2-40B4-BE49-F238E27FC236}">
                <a16:creationId xmlns:a16="http://schemas.microsoft.com/office/drawing/2014/main" id="{3D4B5D61-E7F0-444A-88D2-CE230BEE9F4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21A8A5D-D8EC-4B54-8ECC-5BD09CBE0E14}"/>
              </a:ext>
            </a:extLst>
          </p:cNvPr>
          <p:cNvSpPr>
            <a:spLocks noGrp="1"/>
          </p:cNvSpPr>
          <p:nvPr>
            <p:ph type="sldNum" sz="quarter" idx="12"/>
          </p:nvPr>
        </p:nvSpPr>
        <p:spPr/>
        <p:txBody>
          <a:bodyPr/>
          <a:lstStyle/>
          <a:p>
            <a:fld id="{4C590C69-39C4-4BEF-9A6F-1DBD01F9EFFA}" type="slidenum">
              <a:rPr lang="nl-NL" smtClean="0"/>
              <a:t>‹nr.›</a:t>
            </a:fld>
            <a:endParaRPr lang="nl-NL"/>
          </a:p>
        </p:txBody>
      </p:sp>
    </p:spTree>
    <p:extLst>
      <p:ext uri="{BB962C8B-B14F-4D97-AF65-F5344CB8AC3E}">
        <p14:creationId xmlns:p14="http://schemas.microsoft.com/office/powerpoint/2010/main" val="15733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6EB889-1557-455A-A3C7-4FD157538B9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C728399-B71D-4797-86CF-94CA1DD6E9BD}"/>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30A3F8D-86DA-4EBE-A1E4-C4D96F7F4B0D}"/>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D027105-C860-4496-9D44-451B7195E6EF}"/>
              </a:ext>
            </a:extLst>
          </p:cNvPr>
          <p:cNvSpPr>
            <a:spLocks noGrp="1"/>
          </p:cNvSpPr>
          <p:nvPr>
            <p:ph type="dt" sz="half" idx="10"/>
          </p:nvPr>
        </p:nvSpPr>
        <p:spPr/>
        <p:txBody>
          <a:bodyPr/>
          <a:lstStyle/>
          <a:p>
            <a:fld id="{4C1CBF71-0B0F-4F25-841F-86116974E512}" type="datetimeFigureOut">
              <a:rPr lang="nl-NL" smtClean="0"/>
              <a:t>27-1-2022</a:t>
            </a:fld>
            <a:endParaRPr lang="nl-NL"/>
          </a:p>
        </p:txBody>
      </p:sp>
      <p:sp>
        <p:nvSpPr>
          <p:cNvPr id="6" name="Tijdelijke aanduiding voor voettekst 5">
            <a:extLst>
              <a:ext uri="{FF2B5EF4-FFF2-40B4-BE49-F238E27FC236}">
                <a16:creationId xmlns:a16="http://schemas.microsoft.com/office/drawing/2014/main" id="{755F96CA-0A0B-4A22-9F2F-AD061CA453E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CA37668-E15C-4DFC-839A-8DB1378B13B8}"/>
              </a:ext>
            </a:extLst>
          </p:cNvPr>
          <p:cNvSpPr>
            <a:spLocks noGrp="1"/>
          </p:cNvSpPr>
          <p:nvPr>
            <p:ph type="sldNum" sz="quarter" idx="12"/>
          </p:nvPr>
        </p:nvSpPr>
        <p:spPr/>
        <p:txBody>
          <a:bodyPr/>
          <a:lstStyle/>
          <a:p>
            <a:fld id="{4C590C69-39C4-4BEF-9A6F-1DBD01F9EFFA}" type="slidenum">
              <a:rPr lang="nl-NL" smtClean="0"/>
              <a:t>‹nr.›</a:t>
            </a:fld>
            <a:endParaRPr lang="nl-NL"/>
          </a:p>
        </p:txBody>
      </p:sp>
    </p:spTree>
    <p:extLst>
      <p:ext uri="{BB962C8B-B14F-4D97-AF65-F5344CB8AC3E}">
        <p14:creationId xmlns:p14="http://schemas.microsoft.com/office/powerpoint/2010/main" val="866149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5F5459-1DCC-45A7-A8BB-8A7391072FC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C05F8DDF-A147-430B-824C-F635D25B6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5F6F21C-4DA6-4658-8A0D-00AC0F72598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4B45DCE-8FE4-44C3-85ED-E0F8D4D221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A186E4D-908F-4124-8866-6441E54B989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B37D07E-1B4E-48A3-A327-45F978663C53}"/>
              </a:ext>
            </a:extLst>
          </p:cNvPr>
          <p:cNvSpPr>
            <a:spLocks noGrp="1"/>
          </p:cNvSpPr>
          <p:nvPr>
            <p:ph type="dt" sz="half" idx="10"/>
          </p:nvPr>
        </p:nvSpPr>
        <p:spPr/>
        <p:txBody>
          <a:bodyPr/>
          <a:lstStyle/>
          <a:p>
            <a:fld id="{4C1CBF71-0B0F-4F25-841F-86116974E512}" type="datetimeFigureOut">
              <a:rPr lang="nl-NL" smtClean="0"/>
              <a:t>27-1-2022</a:t>
            </a:fld>
            <a:endParaRPr lang="nl-NL"/>
          </a:p>
        </p:txBody>
      </p:sp>
      <p:sp>
        <p:nvSpPr>
          <p:cNvPr id="8" name="Tijdelijke aanduiding voor voettekst 7">
            <a:extLst>
              <a:ext uri="{FF2B5EF4-FFF2-40B4-BE49-F238E27FC236}">
                <a16:creationId xmlns:a16="http://schemas.microsoft.com/office/drawing/2014/main" id="{5CADAD03-C6DB-4BC5-9F71-D75E732A62A4}"/>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A8EB7753-35A4-49DC-9AEE-A4D19D92323A}"/>
              </a:ext>
            </a:extLst>
          </p:cNvPr>
          <p:cNvSpPr>
            <a:spLocks noGrp="1"/>
          </p:cNvSpPr>
          <p:nvPr>
            <p:ph type="sldNum" sz="quarter" idx="12"/>
          </p:nvPr>
        </p:nvSpPr>
        <p:spPr/>
        <p:txBody>
          <a:bodyPr/>
          <a:lstStyle/>
          <a:p>
            <a:fld id="{4C590C69-39C4-4BEF-9A6F-1DBD01F9EFFA}" type="slidenum">
              <a:rPr lang="nl-NL" smtClean="0"/>
              <a:t>‹nr.›</a:t>
            </a:fld>
            <a:endParaRPr lang="nl-NL"/>
          </a:p>
        </p:txBody>
      </p:sp>
    </p:spTree>
    <p:extLst>
      <p:ext uri="{BB962C8B-B14F-4D97-AF65-F5344CB8AC3E}">
        <p14:creationId xmlns:p14="http://schemas.microsoft.com/office/powerpoint/2010/main" val="934598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55ACC6-11D7-4382-A256-756BAEA1134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B20061A-58E7-498C-9B52-DD4F3DC5758A}"/>
              </a:ext>
            </a:extLst>
          </p:cNvPr>
          <p:cNvSpPr>
            <a:spLocks noGrp="1"/>
          </p:cNvSpPr>
          <p:nvPr>
            <p:ph type="dt" sz="half" idx="10"/>
          </p:nvPr>
        </p:nvSpPr>
        <p:spPr/>
        <p:txBody>
          <a:bodyPr/>
          <a:lstStyle/>
          <a:p>
            <a:fld id="{4C1CBF71-0B0F-4F25-841F-86116974E512}" type="datetimeFigureOut">
              <a:rPr lang="nl-NL" smtClean="0"/>
              <a:t>27-1-2022</a:t>
            </a:fld>
            <a:endParaRPr lang="nl-NL"/>
          </a:p>
        </p:txBody>
      </p:sp>
      <p:sp>
        <p:nvSpPr>
          <p:cNvPr id="4" name="Tijdelijke aanduiding voor voettekst 3">
            <a:extLst>
              <a:ext uri="{FF2B5EF4-FFF2-40B4-BE49-F238E27FC236}">
                <a16:creationId xmlns:a16="http://schemas.microsoft.com/office/drawing/2014/main" id="{1DE8A251-A090-4910-B180-B7028EB9879F}"/>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63334FE-21C4-418C-8B85-F6F8DDE514C5}"/>
              </a:ext>
            </a:extLst>
          </p:cNvPr>
          <p:cNvSpPr>
            <a:spLocks noGrp="1"/>
          </p:cNvSpPr>
          <p:nvPr>
            <p:ph type="sldNum" sz="quarter" idx="12"/>
          </p:nvPr>
        </p:nvSpPr>
        <p:spPr/>
        <p:txBody>
          <a:bodyPr/>
          <a:lstStyle/>
          <a:p>
            <a:fld id="{4C590C69-39C4-4BEF-9A6F-1DBD01F9EFFA}" type="slidenum">
              <a:rPr lang="nl-NL" smtClean="0"/>
              <a:t>‹nr.›</a:t>
            </a:fld>
            <a:endParaRPr lang="nl-NL"/>
          </a:p>
        </p:txBody>
      </p:sp>
    </p:spTree>
    <p:extLst>
      <p:ext uri="{BB962C8B-B14F-4D97-AF65-F5344CB8AC3E}">
        <p14:creationId xmlns:p14="http://schemas.microsoft.com/office/powerpoint/2010/main" val="2350398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0F69387-758F-4E8D-ACCD-0E1DEE12E5F3}"/>
              </a:ext>
            </a:extLst>
          </p:cNvPr>
          <p:cNvSpPr>
            <a:spLocks noGrp="1"/>
          </p:cNvSpPr>
          <p:nvPr>
            <p:ph type="dt" sz="half" idx="10"/>
          </p:nvPr>
        </p:nvSpPr>
        <p:spPr/>
        <p:txBody>
          <a:bodyPr/>
          <a:lstStyle/>
          <a:p>
            <a:fld id="{4C1CBF71-0B0F-4F25-841F-86116974E512}" type="datetimeFigureOut">
              <a:rPr lang="nl-NL" smtClean="0"/>
              <a:t>27-1-2022</a:t>
            </a:fld>
            <a:endParaRPr lang="nl-NL"/>
          </a:p>
        </p:txBody>
      </p:sp>
      <p:sp>
        <p:nvSpPr>
          <p:cNvPr id="3" name="Tijdelijke aanduiding voor voettekst 2">
            <a:extLst>
              <a:ext uri="{FF2B5EF4-FFF2-40B4-BE49-F238E27FC236}">
                <a16:creationId xmlns:a16="http://schemas.microsoft.com/office/drawing/2014/main" id="{366DDFCF-AC5A-4DF0-BAB9-15D6B41C268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44C51E39-90B2-4CFF-887B-6D1C97AA9BF9}"/>
              </a:ext>
            </a:extLst>
          </p:cNvPr>
          <p:cNvSpPr>
            <a:spLocks noGrp="1"/>
          </p:cNvSpPr>
          <p:nvPr>
            <p:ph type="sldNum" sz="quarter" idx="12"/>
          </p:nvPr>
        </p:nvSpPr>
        <p:spPr/>
        <p:txBody>
          <a:bodyPr/>
          <a:lstStyle/>
          <a:p>
            <a:fld id="{4C590C69-39C4-4BEF-9A6F-1DBD01F9EFFA}" type="slidenum">
              <a:rPr lang="nl-NL" smtClean="0"/>
              <a:t>‹nr.›</a:t>
            </a:fld>
            <a:endParaRPr lang="nl-NL"/>
          </a:p>
        </p:txBody>
      </p:sp>
    </p:spTree>
    <p:extLst>
      <p:ext uri="{BB962C8B-B14F-4D97-AF65-F5344CB8AC3E}">
        <p14:creationId xmlns:p14="http://schemas.microsoft.com/office/powerpoint/2010/main" val="156555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81AC92-4D15-4EBA-BAC1-F7BE92E95E9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00FDDA3-74D2-44FE-9353-86E556BF53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BFE364B0-6016-4F17-9908-0ED176BCA7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262BC4D-9B0B-49BF-B0D6-68FF59DCFDA1}"/>
              </a:ext>
            </a:extLst>
          </p:cNvPr>
          <p:cNvSpPr>
            <a:spLocks noGrp="1"/>
          </p:cNvSpPr>
          <p:nvPr>
            <p:ph type="dt" sz="half" idx="10"/>
          </p:nvPr>
        </p:nvSpPr>
        <p:spPr/>
        <p:txBody>
          <a:bodyPr/>
          <a:lstStyle/>
          <a:p>
            <a:fld id="{4C1CBF71-0B0F-4F25-841F-86116974E512}" type="datetimeFigureOut">
              <a:rPr lang="nl-NL" smtClean="0"/>
              <a:t>27-1-2022</a:t>
            </a:fld>
            <a:endParaRPr lang="nl-NL"/>
          </a:p>
        </p:txBody>
      </p:sp>
      <p:sp>
        <p:nvSpPr>
          <p:cNvPr id="6" name="Tijdelijke aanduiding voor voettekst 5">
            <a:extLst>
              <a:ext uri="{FF2B5EF4-FFF2-40B4-BE49-F238E27FC236}">
                <a16:creationId xmlns:a16="http://schemas.microsoft.com/office/drawing/2014/main" id="{C4275FBC-7E9F-4CE4-A5E2-81B9ACF3E92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5659438-15B6-4FAF-A260-0EBC96D69077}"/>
              </a:ext>
            </a:extLst>
          </p:cNvPr>
          <p:cNvSpPr>
            <a:spLocks noGrp="1"/>
          </p:cNvSpPr>
          <p:nvPr>
            <p:ph type="sldNum" sz="quarter" idx="12"/>
          </p:nvPr>
        </p:nvSpPr>
        <p:spPr/>
        <p:txBody>
          <a:bodyPr/>
          <a:lstStyle/>
          <a:p>
            <a:fld id="{4C590C69-39C4-4BEF-9A6F-1DBD01F9EFFA}" type="slidenum">
              <a:rPr lang="nl-NL" smtClean="0"/>
              <a:t>‹nr.›</a:t>
            </a:fld>
            <a:endParaRPr lang="nl-NL"/>
          </a:p>
        </p:txBody>
      </p:sp>
    </p:spTree>
    <p:extLst>
      <p:ext uri="{BB962C8B-B14F-4D97-AF65-F5344CB8AC3E}">
        <p14:creationId xmlns:p14="http://schemas.microsoft.com/office/powerpoint/2010/main" val="3512080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C49B38-3D60-4BE5-976E-B888980E955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BBC2D99-4C93-47F1-81FD-61F6709DDD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04022B2F-037A-46A8-94CB-4C46845C98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D3E9CA1-1870-4FE9-8B51-F292A78BF658}"/>
              </a:ext>
            </a:extLst>
          </p:cNvPr>
          <p:cNvSpPr>
            <a:spLocks noGrp="1"/>
          </p:cNvSpPr>
          <p:nvPr>
            <p:ph type="dt" sz="half" idx="10"/>
          </p:nvPr>
        </p:nvSpPr>
        <p:spPr/>
        <p:txBody>
          <a:bodyPr/>
          <a:lstStyle/>
          <a:p>
            <a:fld id="{4C1CBF71-0B0F-4F25-841F-86116974E512}" type="datetimeFigureOut">
              <a:rPr lang="nl-NL" smtClean="0"/>
              <a:t>27-1-2022</a:t>
            </a:fld>
            <a:endParaRPr lang="nl-NL"/>
          </a:p>
        </p:txBody>
      </p:sp>
      <p:sp>
        <p:nvSpPr>
          <p:cNvPr id="6" name="Tijdelijke aanduiding voor voettekst 5">
            <a:extLst>
              <a:ext uri="{FF2B5EF4-FFF2-40B4-BE49-F238E27FC236}">
                <a16:creationId xmlns:a16="http://schemas.microsoft.com/office/drawing/2014/main" id="{D4C60BB5-9007-43CF-BE5F-8BF9665CBC0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A50B214-4859-4AA8-82FA-BC8AC5A0106B}"/>
              </a:ext>
            </a:extLst>
          </p:cNvPr>
          <p:cNvSpPr>
            <a:spLocks noGrp="1"/>
          </p:cNvSpPr>
          <p:nvPr>
            <p:ph type="sldNum" sz="quarter" idx="12"/>
          </p:nvPr>
        </p:nvSpPr>
        <p:spPr/>
        <p:txBody>
          <a:bodyPr/>
          <a:lstStyle/>
          <a:p>
            <a:fld id="{4C590C69-39C4-4BEF-9A6F-1DBD01F9EFFA}" type="slidenum">
              <a:rPr lang="nl-NL" smtClean="0"/>
              <a:t>‹nr.›</a:t>
            </a:fld>
            <a:endParaRPr lang="nl-NL"/>
          </a:p>
        </p:txBody>
      </p:sp>
    </p:spTree>
    <p:extLst>
      <p:ext uri="{BB962C8B-B14F-4D97-AF65-F5344CB8AC3E}">
        <p14:creationId xmlns:p14="http://schemas.microsoft.com/office/powerpoint/2010/main" val="2859458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theme" Target="../theme/theme3.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C454CF5-BF02-4AD1-B6E8-3B5A471A9D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A29EF7A5-8486-45DC-8164-63C2D2941A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4F67AA2-1C2C-42B1-9D8A-F518D04033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1CBF71-0B0F-4F25-841F-86116974E512}" type="datetimeFigureOut">
              <a:rPr lang="nl-NL" smtClean="0"/>
              <a:t>27-1-2022</a:t>
            </a:fld>
            <a:endParaRPr lang="nl-NL"/>
          </a:p>
        </p:txBody>
      </p:sp>
      <p:sp>
        <p:nvSpPr>
          <p:cNvPr id="5" name="Tijdelijke aanduiding voor voettekst 4">
            <a:extLst>
              <a:ext uri="{FF2B5EF4-FFF2-40B4-BE49-F238E27FC236}">
                <a16:creationId xmlns:a16="http://schemas.microsoft.com/office/drawing/2014/main" id="{AE6284EA-D24F-4884-9B24-C2A2B95CE2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23649BE-2818-44AB-8478-ABD5FC73DA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590C69-39C4-4BEF-9A6F-1DBD01F9EFFA}" type="slidenum">
              <a:rPr lang="nl-NL" smtClean="0"/>
              <a:t>‹nr.›</a:t>
            </a:fld>
            <a:endParaRPr lang="nl-NL"/>
          </a:p>
        </p:txBody>
      </p:sp>
    </p:spTree>
    <p:extLst>
      <p:ext uri="{BB962C8B-B14F-4D97-AF65-F5344CB8AC3E}">
        <p14:creationId xmlns:p14="http://schemas.microsoft.com/office/powerpoint/2010/main" val="3818456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CD161D-1B1D-4668-92A2-6741F95D569B}" type="datetime1">
              <a:rPr lang="nl-NL" smtClean="0">
                <a:solidFill>
                  <a:srgbClr val="262626">
                    <a:tint val="75000"/>
                  </a:srgbClr>
                </a:solidFill>
              </a:rPr>
              <a:pPr/>
              <a:t>27-1-2022</a:t>
            </a:fld>
            <a:endParaRPr lang="nl-NL">
              <a:solidFill>
                <a:srgbClr val="262626">
                  <a:tint val="75000"/>
                </a:srgbClr>
              </a:solidFill>
            </a:endParaRPr>
          </a:p>
        </p:txBody>
      </p:sp>
      <p:sp>
        <p:nvSpPr>
          <p:cNvPr id="5" name="Tijdelijke aanduiding voor voettekst 4"/>
          <p:cNvSpPr>
            <a:spLocks noGrp="1"/>
          </p:cNvSpPr>
          <p:nvPr>
            <p:ph type="ftr" sz="quarter" idx="3"/>
          </p:nvPr>
        </p:nvSpPr>
        <p:spPr>
          <a:xfrm rot="16200000">
            <a:off x="10103717" y="4772421"/>
            <a:ext cx="3860800" cy="365125"/>
          </a:xfrm>
          <a:prstGeom prst="rect">
            <a:avLst/>
          </a:prstGeom>
        </p:spPr>
        <p:txBody>
          <a:bodyPr vert="horz" lIns="91440" tIns="45720" rIns="91440" bIns="45720" rtlCol="0" anchor="ctr"/>
          <a:lstStyle>
            <a:lvl1pPr algn="l">
              <a:defRPr sz="1200">
                <a:solidFill>
                  <a:srgbClr val="286D80"/>
                </a:solidFill>
                <a:latin typeface="Century Gothic" panose="020B0502020202020204" pitchFamily="34" charset="0"/>
              </a:defRPr>
            </a:lvl1pPr>
          </a:lstStyle>
          <a:p>
            <a:r>
              <a:rPr lang="nl-NL"/>
              <a:t>stichting circulaire economie</a:t>
            </a:r>
            <a:endParaRPr lang="nl-NL" dirty="0"/>
          </a:p>
        </p:txBody>
      </p:sp>
      <p:sp>
        <p:nvSpPr>
          <p:cNvPr id="6" name="Tijdelijke aanduiding voor dianummer 5"/>
          <p:cNvSpPr>
            <a:spLocks noGrp="1"/>
          </p:cNvSpPr>
          <p:nvPr>
            <p:ph type="sldNum" sz="quarter" idx="4"/>
          </p:nvPr>
        </p:nvSpPr>
        <p:spPr>
          <a:xfrm>
            <a:off x="4673600" y="6356351"/>
            <a:ext cx="284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D601B96F-7289-43E0-B566-C64A02EB3C95}" type="slidenum">
              <a:rPr lang="nl-NL" smtClean="0">
                <a:solidFill>
                  <a:srgbClr val="262626">
                    <a:tint val="75000"/>
                  </a:srgbClr>
                </a:solidFill>
              </a:rPr>
              <a:pPr/>
              <a:t>‹nr.›</a:t>
            </a:fld>
            <a:endParaRPr lang="nl-NL" dirty="0">
              <a:solidFill>
                <a:srgbClr val="262626">
                  <a:tint val="75000"/>
                </a:srgbClr>
              </a:solidFill>
            </a:endParaRPr>
          </a:p>
        </p:txBody>
      </p:sp>
    </p:spTree>
    <p:extLst>
      <p:ext uri="{BB962C8B-B14F-4D97-AF65-F5344CB8AC3E}">
        <p14:creationId xmlns:p14="http://schemas.microsoft.com/office/powerpoint/2010/main" val="289752764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dt="0"/>
  <p:txStyles>
    <p:titleStyle>
      <a:lvl1pPr algn="ctr" defTabSz="914400" rtl="0" eaLnBrk="1" latinLnBrk="0" hangingPunct="1">
        <a:spcBef>
          <a:spcPct val="0"/>
        </a:spcBef>
        <a:buNone/>
        <a:defRPr sz="4400" kern="1200">
          <a:solidFill>
            <a:srgbClr val="286D80"/>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410645E9-DB23-4159-BE44-4C2BE0E421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34EABE4-0505-49C7-909D-F5073562DF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92643016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wmf"/><Relationship Id="rId7" Type="http://schemas.openxmlformats.org/officeDocument/2006/relationships/image" Target="../media/image28.jpeg"/><Relationship Id="rId2" Type="http://schemas.openxmlformats.org/officeDocument/2006/relationships/image" Target="../media/image23.wmf"/><Relationship Id="rId1" Type="http://schemas.openxmlformats.org/officeDocument/2006/relationships/slideLayout" Target="../slideLayouts/slideLayout25.xml"/><Relationship Id="rId6" Type="http://schemas.openxmlformats.org/officeDocument/2006/relationships/image" Target="../media/image27.jpeg"/><Relationship Id="rId5" Type="http://schemas.openxmlformats.org/officeDocument/2006/relationships/image" Target="../media/image26.jpeg"/><Relationship Id="rId10" Type="http://schemas.openxmlformats.org/officeDocument/2006/relationships/image" Target="../media/image9.png"/><Relationship Id="rId4" Type="http://schemas.openxmlformats.org/officeDocument/2006/relationships/image" Target="../media/image25.jpeg"/><Relationship Id="rId9" Type="http://schemas.openxmlformats.org/officeDocument/2006/relationships/image" Target="../media/image30.jpeg"/></Relationships>
</file>

<file path=ppt/slides/_rels/slide11.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4.wmf"/><Relationship Id="rId7" Type="http://schemas.openxmlformats.org/officeDocument/2006/relationships/hyperlink" Target="https://youtu.be/PmupD1cIZkE" TargetMode="External"/><Relationship Id="rId2" Type="http://schemas.openxmlformats.org/officeDocument/2006/relationships/image" Target="../media/image23.wmf"/><Relationship Id="rId1" Type="http://schemas.openxmlformats.org/officeDocument/2006/relationships/slideLayout" Target="../slideLayouts/slideLayout25.xml"/><Relationship Id="rId6" Type="http://schemas.openxmlformats.org/officeDocument/2006/relationships/image" Target="../media/image31.jpeg"/><Relationship Id="rId5" Type="http://schemas.openxmlformats.org/officeDocument/2006/relationships/hyperlink" Target="https://youtu.be/QB6BAsuvOTY" TargetMode="External"/><Relationship Id="rId10" Type="http://schemas.openxmlformats.org/officeDocument/2006/relationships/image" Target="../media/image9.png"/><Relationship Id="rId4" Type="http://schemas.openxmlformats.org/officeDocument/2006/relationships/image" Target="../media/image25.jpe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4.wmf"/><Relationship Id="rId7" Type="http://schemas.openxmlformats.org/officeDocument/2006/relationships/image" Target="../media/image36.jpeg"/><Relationship Id="rId2" Type="http://schemas.openxmlformats.org/officeDocument/2006/relationships/image" Target="../media/image23.wmf"/><Relationship Id="rId1" Type="http://schemas.openxmlformats.org/officeDocument/2006/relationships/slideLayout" Target="../slideLayouts/slideLayout25.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28.xml"/><Relationship Id="rId7" Type="http://schemas.openxmlformats.org/officeDocument/2006/relationships/image" Target="../media/image4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9.png"/><Relationship Id="rId4" Type="http://schemas.openxmlformats.org/officeDocument/2006/relationships/image" Target="../media/image37.png"/><Relationship Id="rId9" Type="http://schemas.openxmlformats.org/officeDocument/2006/relationships/image" Target="../media/image42.jp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8.xml"/><Relationship Id="rId7" Type="http://schemas.openxmlformats.org/officeDocument/2006/relationships/image" Target="../media/image4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2.jpg"/><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10.jp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g"/><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6.jpeg"/><Relationship Id="rId4" Type="http://schemas.openxmlformats.org/officeDocument/2006/relationships/hyperlink" Target="https://www.wetalent.nl/koffie-drinken-op-het-werk-voordelen-vs-nadele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jdelijke aanduiding voor inhoud 2">
            <a:extLst>
              <a:ext uri="{FF2B5EF4-FFF2-40B4-BE49-F238E27FC236}">
                <a16:creationId xmlns:a16="http://schemas.microsoft.com/office/drawing/2014/main" id="{CD1938EE-0E86-40ED-BDD8-7427EC590592}"/>
              </a:ext>
            </a:extLst>
          </p:cNvPr>
          <p:cNvSpPr txBox="1">
            <a:spLocks/>
          </p:cNvSpPr>
          <p:nvPr/>
        </p:nvSpPr>
        <p:spPr>
          <a:xfrm>
            <a:off x="-10899" y="0"/>
            <a:ext cx="4521706" cy="6858000"/>
          </a:xfrm>
          <a:prstGeom prst="rect">
            <a:avLst/>
          </a:prstGeom>
          <a:solidFill>
            <a:srgbClr val="636362">
              <a:alpha val="46000"/>
            </a:srgbClr>
          </a:solidFill>
          <a:effectLst>
            <a:softEdge rad="31750"/>
          </a:effectLst>
        </p:spPr>
        <p:txBody>
          <a:bodyPr vert="horz" lIns="91440" tIns="45720" rIns="91440" bIns="4572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Century Gothic" panose="020B0502020202020204"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Century Gothic" panose="020B0502020202020204" pitchFamily="34" charset="0"/>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Century Gothic" panose="020B0502020202020204" pitchFamily="34" charset="0"/>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base" latinLnBrk="0" hangingPunct="1">
              <a:lnSpc>
                <a:spcPct val="107000"/>
              </a:lnSpc>
              <a:spcBef>
                <a:spcPct val="0"/>
              </a:spcBef>
              <a:spcAft>
                <a:spcPts val="0"/>
              </a:spcAft>
              <a:buClrTx/>
              <a:buSzTx/>
              <a:buFont typeface="Arial" pitchFamily="34" charset="0"/>
              <a:buNone/>
              <a:tabLst/>
              <a:defRPr/>
            </a:pPr>
            <a:r>
              <a:rPr kumimoji="0" lang="nl-NL"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Rapid Impact Contracting</a:t>
            </a:r>
          </a:p>
          <a:p>
            <a:pPr marL="0" marR="0" lvl="0" indent="0" algn="ctr" defTabSz="914400" rtl="0" eaLnBrk="1" fontAlgn="base" latinLnBrk="0" hangingPunct="1">
              <a:lnSpc>
                <a:spcPct val="107000"/>
              </a:lnSpc>
              <a:spcBef>
                <a:spcPct val="0"/>
              </a:spcBef>
              <a:spcAft>
                <a:spcPts val="0"/>
              </a:spcAft>
              <a:buClrTx/>
              <a:buSzTx/>
              <a:buFont typeface="Arial" pitchFamily="34" charset="0"/>
              <a:buNone/>
              <a:tabLst/>
              <a:defRPr/>
            </a:pPr>
            <a:r>
              <a:rPr lang="nl-NL" sz="2800" b="1" dirty="0">
                <a:solidFill>
                  <a:prstClr val="white"/>
                </a:solidFill>
              </a:rPr>
              <a:t>Catering</a:t>
            </a:r>
            <a:endParaRPr kumimoji="0" lang="nl-NL"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a:p>
            <a:pPr lvl="0" fontAlgn="base">
              <a:lnSpc>
                <a:spcPct val="107000"/>
              </a:lnSpc>
              <a:spcBef>
                <a:spcPct val="0"/>
              </a:spcBef>
              <a:defRPr/>
            </a:pPr>
            <a:endParaRPr kumimoji="0" lang="nl-NL" sz="20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endParaRPr>
          </a:p>
          <a:p>
            <a:pPr lvl="0" fontAlgn="base">
              <a:lnSpc>
                <a:spcPct val="107000"/>
              </a:lnSpc>
              <a:spcBef>
                <a:spcPct val="0"/>
              </a:spcBef>
              <a:defRPr/>
            </a:pPr>
            <a:r>
              <a:rPr kumimoji="0" lang="nl-NL" sz="2000" b="0" i="0" u="none" strike="noStrike" kern="1200" cap="none" spc="0" normalizeH="0" baseline="0" noProof="0" dirty="0" err="1">
                <a:ln>
                  <a:noFill/>
                </a:ln>
                <a:solidFill>
                  <a:prstClr val="white"/>
                </a:solidFill>
                <a:effectLst/>
                <a:uLnTx/>
                <a:uFillTx/>
                <a:latin typeface="Century Gothic" panose="020B0502020202020204" pitchFamily="34" charset="0"/>
                <a:ea typeface="+mn-ea"/>
                <a:cs typeface="+mn-cs"/>
              </a:rPr>
              <a:t>ROCvA</a:t>
            </a:r>
            <a:r>
              <a:rPr kumimoji="0" lang="nl-NL"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 </a:t>
            </a:r>
          </a:p>
          <a:p>
            <a:pPr lvl="0" fontAlgn="base">
              <a:lnSpc>
                <a:spcPct val="107000"/>
              </a:lnSpc>
              <a:spcBef>
                <a:spcPct val="0"/>
              </a:spcBef>
              <a:defRPr/>
            </a:pPr>
            <a:r>
              <a:rPr lang="nl-NL" sz="2000" dirty="0">
                <a:solidFill>
                  <a:prstClr val="white"/>
                </a:solidFill>
              </a:rPr>
              <a:t>27 januari 2022</a:t>
            </a:r>
            <a:endParaRPr kumimoji="0" lang="nl-NL"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6" name="Afbeelding 5">
            <a:extLst>
              <a:ext uri="{FF2B5EF4-FFF2-40B4-BE49-F238E27FC236}">
                <a16:creationId xmlns:a16="http://schemas.microsoft.com/office/drawing/2014/main" id="{110DEE98-F211-418D-8EF3-FF4C2646943C}"/>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7" name="Afbeelding 6">
            <a:extLst>
              <a:ext uri="{FF2B5EF4-FFF2-40B4-BE49-F238E27FC236}">
                <a16:creationId xmlns:a16="http://schemas.microsoft.com/office/drawing/2014/main" id="{B8303162-E4F7-41AA-B547-4261FA998D10}"/>
              </a:ext>
            </a:extLst>
          </p:cNvPr>
          <p:cNvPicPr>
            <a:picLocks noChangeAspect="1"/>
          </p:cNvPicPr>
          <p:nvPr/>
        </p:nvPicPr>
        <p:blipFill rotWithShape="1">
          <a:blip r:embed="rId3">
            <a:extLst>
              <a:ext uri="{28A0092B-C50C-407E-A947-70E740481C1C}">
                <a14:useLocalDpi xmlns:a14="http://schemas.microsoft.com/office/drawing/2010/main" val="0"/>
              </a:ext>
            </a:extLst>
          </a:blip>
          <a:srcRect l="3394" t="12358" r="4319" b="15117"/>
          <a:stretch/>
        </p:blipFill>
        <p:spPr>
          <a:xfrm>
            <a:off x="6881921" y="319265"/>
            <a:ext cx="5139159" cy="1503978"/>
          </a:xfrm>
          <a:prstGeom prst="rect">
            <a:avLst/>
          </a:prstGeom>
          <a:ln>
            <a:noFill/>
          </a:ln>
          <a:effectLst>
            <a:softEdge rad="112500"/>
          </a:effectLst>
        </p:spPr>
      </p:pic>
      <p:pic>
        <p:nvPicPr>
          <p:cNvPr id="1027" name="Afbeelding 9">
            <a:extLst>
              <a:ext uri="{FF2B5EF4-FFF2-40B4-BE49-F238E27FC236}">
                <a16:creationId xmlns:a16="http://schemas.microsoft.com/office/drawing/2014/main" id="{F1F77D84-47A0-44D3-B18A-4590F330DE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0792" y="4822190"/>
            <a:ext cx="4110415" cy="1554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5871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afgeronde hoeken 6">
            <a:extLst>
              <a:ext uri="{FF2B5EF4-FFF2-40B4-BE49-F238E27FC236}">
                <a16:creationId xmlns:a16="http://schemas.microsoft.com/office/drawing/2014/main" id="{A3C46DB6-A96F-4E7A-AA8D-195526561840}"/>
              </a:ext>
            </a:extLst>
          </p:cNvPr>
          <p:cNvSpPr/>
          <p:nvPr/>
        </p:nvSpPr>
        <p:spPr>
          <a:xfrm>
            <a:off x="8436940" y="1357023"/>
            <a:ext cx="3665533" cy="641638"/>
          </a:xfrm>
          <a:prstGeom prst="roundRect">
            <a:avLst/>
          </a:prstGeom>
          <a:solidFill>
            <a:srgbClr val="9464A7">
              <a:lumMod val="75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Co-creatiegericht inkopen</a:t>
            </a:r>
          </a:p>
        </p:txBody>
      </p:sp>
      <p:sp>
        <p:nvSpPr>
          <p:cNvPr id="8" name="Rechthoek: afgeronde hoeken 7">
            <a:extLst>
              <a:ext uri="{FF2B5EF4-FFF2-40B4-BE49-F238E27FC236}">
                <a16:creationId xmlns:a16="http://schemas.microsoft.com/office/drawing/2014/main" id="{B9B3E7C3-55A2-48E1-A34F-83A4952F3506}"/>
              </a:ext>
            </a:extLst>
          </p:cNvPr>
          <p:cNvSpPr/>
          <p:nvPr/>
        </p:nvSpPr>
        <p:spPr>
          <a:xfrm>
            <a:off x="89527" y="1367655"/>
            <a:ext cx="3665533" cy="641638"/>
          </a:xfrm>
          <a:prstGeom prst="roundRect">
            <a:avLst/>
          </a:prstGeom>
          <a:solidFill>
            <a:srgbClr val="9464A7">
              <a:lumMod val="60000"/>
              <a:lumOff val="40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Competitiegericht inkopen</a:t>
            </a:r>
          </a:p>
        </p:txBody>
      </p:sp>
      <p:sp>
        <p:nvSpPr>
          <p:cNvPr id="9" name="Rechthoek: afgeronde hoeken 8">
            <a:extLst>
              <a:ext uri="{FF2B5EF4-FFF2-40B4-BE49-F238E27FC236}">
                <a16:creationId xmlns:a16="http://schemas.microsoft.com/office/drawing/2014/main" id="{4A84DD92-4DF1-414B-86E3-0A7A08B3F0B6}"/>
              </a:ext>
            </a:extLst>
          </p:cNvPr>
          <p:cNvSpPr/>
          <p:nvPr/>
        </p:nvSpPr>
        <p:spPr>
          <a:xfrm>
            <a:off x="4263233" y="1367655"/>
            <a:ext cx="3665533" cy="641638"/>
          </a:xfrm>
          <a:prstGeom prst="roundRect">
            <a:avLst/>
          </a:prstGeom>
          <a:solidFill>
            <a:srgbClr val="9464A7"/>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Participatiegericht inkopen</a:t>
            </a:r>
          </a:p>
        </p:txBody>
      </p:sp>
      <p:pic>
        <p:nvPicPr>
          <p:cNvPr id="10" name="Picture 3" descr="MCj04235850000[1]">
            <a:extLst>
              <a:ext uri="{FF2B5EF4-FFF2-40B4-BE49-F238E27FC236}">
                <a16:creationId xmlns:a16="http://schemas.microsoft.com/office/drawing/2014/main" id="{D7BB3143-7696-4F51-85AB-221B734BC10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3420" y="1771452"/>
            <a:ext cx="517267" cy="606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MCj04112540000[1]">
            <a:extLst>
              <a:ext uri="{FF2B5EF4-FFF2-40B4-BE49-F238E27FC236}">
                <a16:creationId xmlns:a16="http://schemas.microsoft.com/office/drawing/2014/main" id="{FB24A79F-64B9-474A-82AA-528A5F0A10E0}"/>
              </a:ext>
            </a:extLst>
          </p:cNvPr>
          <p:cNvPicPr>
            <a:picLocks noChangeAspect="1" noChangeArrowheads="1"/>
          </p:cNvPicPr>
          <p:nvPr/>
        </p:nvPicPr>
        <p:blipFill>
          <a:blip r:embed="rId3" cstate="print">
            <a:duotone>
              <a:prstClr val="black"/>
              <a:srgbClr val="8BA612">
                <a:tint val="45000"/>
                <a:satMod val="400000"/>
              </a:srgbClr>
            </a:duotone>
            <a:extLst>
              <a:ext uri="{28A0092B-C50C-407E-A947-70E740481C1C}">
                <a14:useLocalDpi xmlns:a14="http://schemas.microsoft.com/office/drawing/2010/main" val="0"/>
              </a:ext>
            </a:extLst>
          </a:blip>
          <a:srcRect/>
          <a:stretch>
            <a:fillRect/>
          </a:stretch>
        </p:blipFill>
        <p:spPr bwMode="auto">
          <a:xfrm>
            <a:off x="7665586" y="1762070"/>
            <a:ext cx="517267" cy="49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verkeer duurzaam veilig">
            <a:extLst>
              <a:ext uri="{FF2B5EF4-FFF2-40B4-BE49-F238E27FC236}">
                <a16:creationId xmlns:a16="http://schemas.microsoft.com/office/drawing/2014/main" id="{31594E94-AE87-4343-BA82-F8E41BFDFCE8}"/>
              </a:ext>
            </a:extLst>
          </p:cNvPr>
          <p:cNvPicPr>
            <a:picLocks noChangeAspect="1" noChangeArrowheads="1"/>
          </p:cNvPicPr>
          <p:nvPr/>
        </p:nvPicPr>
        <p:blipFill>
          <a:blip r:embed="rId4" cstate="print">
            <a:clrChange>
              <a:clrFrom>
                <a:srgbClr val="98B12F"/>
              </a:clrFrom>
              <a:clrTo>
                <a:srgbClr val="98B12F">
                  <a:alpha val="0"/>
                </a:srgbClr>
              </a:clrTo>
            </a:clrChange>
            <a:extLst>
              <a:ext uri="{28A0092B-C50C-407E-A947-70E740481C1C}">
                <a14:useLocalDpi xmlns:a14="http://schemas.microsoft.com/office/drawing/2010/main" val="0"/>
              </a:ext>
            </a:extLst>
          </a:blip>
          <a:srcRect/>
          <a:stretch>
            <a:fillRect/>
          </a:stretch>
        </p:blipFill>
        <p:spPr bwMode="auto">
          <a:xfrm>
            <a:off x="10774099" y="1688330"/>
            <a:ext cx="1549476" cy="6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a:extLst>
              <a:ext uri="{FF2B5EF4-FFF2-40B4-BE49-F238E27FC236}">
                <a16:creationId xmlns:a16="http://schemas.microsoft.com/office/drawing/2014/main" id="{5D6595B3-9C14-4EC0-9B79-407022754D9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9531" y="2363166"/>
            <a:ext cx="3185522" cy="191172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Afbeelding 13">
            <a:extLst>
              <a:ext uri="{FF2B5EF4-FFF2-40B4-BE49-F238E27FC236}">
                <a16:creationId xmlns:a16="http://schemas.microsoft.com/office/drawing/2014/main" id="{945B12C6-07F4-4B3A-A0D3-B99688E38B9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483173" y="2328591"/>
            <a:ext cx="3225651" cy="1946304"/>
          </a:xfrm>
          <a:prstGeom prst="rect">
            <a:avLst/>
          </a:prstGeom>
          <a:effectLst>
            <a:outerShdw blurRad="50800" dist="38100" dir="5400000" algn="t" rotWithShape="0">
              <a:prstClr val="black">
                <a:alpha val="40000"/>
              </a:prstClr>
            </a:outerShdw>
          </a:effectLst>
        </p:spPr>
      </p:pic>
      <p:pic>
        <p:nvPicPr>
          <p:cNvPr id="15" name="Afbeelding 14">
            <a:extLst>
              <a:ext uri="{FF2B5EF4-FFF2-40B4-BE49-F238E27FC236}">
                <a16:creationId xmlns:a16="http://schemas.microsoft.com/office/drawing/2014/main" id="{6C488C5D-6983-4177-A034-62BCB36E4AB8}"/>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483174" y="4473401"/>
            <a:ext cx="3225650" cy="1946304"/>
          </a:xfrm>
          <a:prstGeom prst="rect">
            <a:avLst/>
          </a:prstGeom>
          <a:effectLst>
            <a:outerShdw blurRad="50800" dist="38100" dir="5400000" algn="t" rotWithShape="0">
              <a:prstClr val="black">
                <a:alpha val="40000"/>
              </a:prstClr>
            </a:outerShdw>
          </a:effectLst>
        </p:spPr>
      </p:pic>
      <p:pic>
        <p:nvPicPr>
          <p:cNvPr id="16" name="Picture 2" descr="Afbeeldingsresultaat voor fietssuggestiestrook">
            <a:extLst>
              <a:ext uri="{FF2B5EF4-FFF2-40B4-BE49-F238E27FC236}">
                <a16:creationId xmlns:a16="http://schemas.microsoft.com/office/drawing/2014/main" id="{4A1A27BB-E4E2-46E8-8D32-311012B67F64}"/>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8651112" y="4473401"/>
            <a:ext cx="3225651" cy="1946304"/>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 descr="verkeer duurzaam veilig">
            <a:extLst>
              <a:ext uri="{FF2B5EF4-FFF2-40B4-BE49-F238E27FC236}">
                <a16:creationId xmlns:a16="http://schemas.microsoft.com/office/drawing/2014/main" id="{2A93A784-CA7E-42E8-942D-4F9BD444301C}"/>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525486" y="2328591"/>
            <a:ext cx="3460096" cy="1946304"/>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itel 5">
            <a:extLst>
              <a:ext uri="{FF2B5EF4-FFF2-40B4-BE49-F238E27FC236}">
                <a16:creationId xmlns:a16="http://schemas.microsoft.com/office/drawing/2014/main" id="{6B1E86B3-36A9-464A-ABF1-1CAA8292F31D}"/>
              </a:ext>
            </a:extLst>
          </p:cNvPr>
          <p:cNvSpPr txBox="1">
            <a:spLocks/>
          </p:cNvSpPr>
          <p:nvPr/>
        </p:nvSpPr>
        <p:spPr>
          <a:xfrm>
            <a:off x="-1812449" y="291176"/>
            <a:ext cx="9736668" cy="1211580"/>
          </a:xfrm>
          <a:prstGeom prst="rect">
            <a:avLst/>
          </a:prstGeom>
        </p:spPr>
        <p:txBody>
          <a:bodyPr>
            <a:normAutofit/>
          </a:bodyPr>
          <a:lstStyle>
            <a:lvl1pPr algn="ctr" defTabSz="914400" rtl="0" eaLnBrk="1" latinLnBrk="0" hangingPunct="1">
              <a:spcBef>
                <a:spcPct val="0"/>
              </a:spcBef>
              <a:buNone/>
              <a:defRPr sz="4400" kern="1200">
                <a:solidFill>
                  <a:srgbClr val="286D80"/>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4400" b="0" i="0" u="none" strike="noStrike" kern="1200" cap="none" spc="0" normalizeH="0" baseline="0" noProof="0" dirty="0">
                <a:ln>
                  <a:noFill/>
                </a:ln>
                <a:solidFill>
                  <a:srgbClr val="286D80"/>
                </a:solidFill>
                <a:effectLst/>
                <a:uLnTx/>
                <a:uFillTx/>
                <a:latin typeface="Century Gothic" panose="020B0502020202020204" pitchFamily="34" charset="0"/>
                <a:ea typeface="+mj-ea"/>
                <a:cs typeface="+mj-cs"/>
              </a:rPr>
              <a:t>Specificatie</a:t>
            </a:r>
          </a:p>
        </p:txBody>
      </p:sp>
      <p:pic>
        <p:nvPicPr>
          <p:cNvPr id="19" name="Afbeelding 18" descr="Afbeelding met tekst&#10;&#10;Automatisch gegenereerde beschrijving">
            <a:extLst>
              <a:ext uri="{FF2B5EF4-FFF2-40B4-BE49-F238E27FC236}">
                <a16:creationId xmlns:a16="http://schemas.microsoft.com/office/drawing/2014/main" id="{CDA557D6-3093-4F6F-AA1E-0E45B7E1029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398997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hoek: afgeronde hoeken 18">
            <a:extLst>
              <a:ext uri="{FF2B5EF4-FFF2-40B4-BE49-F238E27FC236}">
                <a16:creationId xmlns:a16="http://schemas.microsoft.com/office/drawing/2014/main" id="{BFA7F700-B7DE-414B-979F-0D66545A44B5}"/>
              </a:ext>
            </a:extLst>
          </p:cNvPr>
          <p:cNvSpPr/>
          <p:nvPr/>
        </p:nvSpPr>
        <p:spPr>
          <a:xfrm>
            <a:off x="8436940" y="1357023"/>
            <a:ext cx="3665533" cy="641638"/>
          </a:xfrm>
          <a:prstGeom prst="roundRect">
            <a:avLst/>
          </a:prstGeom>
          <a:solidFill>
            <a:srgbClr val="9464A7">
              <a:lumMod val="75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Co-creatiegericht inkopen</a:t>
            </a:r>
          </a:p>
        </p:txBody>
      </p:sp>
      <p:sp>
        <p:nvSpPr>
          <p:cNvPr id="20" name="Rechthoek: afgeronde hoeken 19">
            <a:extLst>
              <a:ext uri="{FF2B5EF4-FFF2-40B4-BE49-F238E27FC236}">
                <a16:creationId xmlns:a16="http://schemas.microsoft.com/office/drawing/2014/main" id="{D4A82D1B-2CE4-4AA5-8550-9E25F6E02C5A}"/>
              </a:ext>
            </a:extLst>
          </p:cNvPr>
          <p:cNvSpPr/>
          <p:nvPr/>
        </p:nvSpPr>
        <p:spPr>
          <a:xfrm>
            <a:off x="89527" y="1367655"/>
            <a:ext cx="3665533" cy="641638"/>
          </a:xfrm>
          <a:prstGeom prst="roundRect">
            <a:avLst/>
          </a:prstGeom>
          <a:solidFill>
            <a:srgbClr val="9464A7">
              <a:lumMod val="60000"/>
              <a:lumOff val="40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Competitiegericht inkopen</a:t>
            </a:r>
          </a:p>
        </p:txBody>
      </p:sp>
      <p:sp>
        <p:nvSpPr>
          <p:cNvPr id="21" name="Rechthoek: afgeronde hoeken 20">
            <a:extLst>
              <a:ext uri="{FF2B5EF4-FFF2-40B4-BE49-F238E27FC236}">
                <a16:creationId xmlns:a16="http://schemas.microsoft.com/office/drawing/2014/main" id="{E1A69625-B43A-4133-8EBC-3961982E327D}"/>
              </a:ext>
            </a:extLst>
          </p:cNvPr>
          <p:cNvSpPr/>
          <p:nvPr/>
        </p:nvSpPr>
        <p:spPr>
          <a:xfrm>
            <a:off x="4263233" y="1367655"/>
            <a:ext cx="3665533" cy="641638"/>
          </a:xfrm>
          <a:prstGeom prst="roundRect">
            <a:avLst/>
          </a:prstGeom>
          <a:solidFill>
            <a:srgbClr val="9464A7"/>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Participatiegericht inkopen</a:t>
            </a:r>
          </a:p>
        </p:txBody>
      </p:sp>
      <p:pic>
        <p:nvPicPr>
          <p:cNvPr id="22" name="Picture 3" descr="MCj04235850000[1]">
            <a:extLst>
              <a:ext uri="{FF2B5EF4-FFF2-40B4-BE49-F238E27FC236}">
                <a16:creationId xmlns:a16="http://schemas.microsoft.com/office/drawing/2014/main" id="{157DC4CF-781B-4007-BD57-C1EB49AC565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3420" y="1771452"/>
            <a:ext cx="517267" cy="606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7" descr="MCj04112540000[1]">
            <a:extLst>
              <a:ext uri="{FF2B5EF4-FFF2-40B4-BE49-F238E27FC236}">
                <a16:creationId xmlns:a16="http://schemas.microsoft.com/office/drawing/2014/main" id="{4BB0D9C8-9304-4BEC-9CF4-3E15EC3ADE1A}"/>
              </a:ext>
            </a:extLst>
          </p:cNvPr>
          <p:cNvPicPr>
            <a:picLocks noChangeAspect="1" noChangeArrowheads="1"/>
          </p:cNvPicPr>
          <p:nvPr/>
        </p:nvPicPr>
        <p:blipFill>
          <a:blip r:embed="rId3" cstate="print">
            <a:duotone>
              <a:prstClr val="black"/>
              <a:srgbClr val="8BA612">
                <a:tint val="45000"/>
                <a:satMod val="400000"/>
              </a:srgbClr>
            </a:duotone>
            <a:extLst>
              <a:ext uri="{28A0092B-C50C-407E-A947-70E740481C1C}">
                <a14:useLocalDpi xmlns:a14="http://schemas.microsoft.com/office/drawing/2010/main" val="0"/>
              </a:ext>
            </a:extLst>
          </a:blip>
          <a:srcRect/>
          <a:stretch>
            <a:fillRect/>
          </a:stretch>
        </p:blipFill>
        <p:spPr bwMode="auto">
          <a:xfrm>
            <a:off x="7665586" y="1762070"/>
            <a:ext cx="517267" cy="49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9" descr="verkeer duurzaam veilig">
            <a:extLst>
              <a:ext uri="{FF2B5EF4-FFF2-40B4-BE49-F238E27FC236}">
                <a16:creationId xmlns:a16="http://schemas.microsoft.com/office/drawing/2014/main" id="{7D5EFF92-6582-49AD-94D8-0349AFE027C0}"/>
              </a:ext>
            </a:extLst>
          </p:cNvPr>
          <p:cNvPicPr>
            <a:picLocks noChangeAspect="1" noChangeArrowheads="1"/>
          </p:cNvPicPr>
          <p:nvPr/>
        </p:nvPicPr>
        <p:blipFill>
          <a:blip r:embed="rId4" cstate="print">
            <a:clrChange>
              <a:clrFrom>
                <a:srgbClr val="98B12F"/>
              </a:clrFrom>
              <a:clrTo>
                <a:srgbClr val="98B12F">
                  <a:alpha val="0"/>
                </a:srgbClr>
              </a:clrTo>
            </a:clrChange>
            <a:extLst>
              <a:ext uri="{28A0092B-C50C-407E-A947-70E740481C1C}">
                <a14:useLocalDpi xmlns:a14="http://schemas.microsoft.com/office/drawing/2010/main" val="0"/>
              </a:ext>
            </a:extLst>
          </a:blip>
          <a:srcRect/>
          <a:stretch>
            <a:fillRect/>
          </a:stretch>
        </p:blipFill>
        <p:spPr bwMode="auto">
          <a:xfrm>
            <a:off x="10774099" y="1688330"/>
            <a:ext cx="1549476" cy="6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itel 5">
            <a:extLst>
              <a:ext uri="{FF2B5EF4-FFF2-40B4-BE49-F238E27FC236}">
                <a16:creationId xmlns:a16="http://schemas.microsoft.com/office/drawing/2014/main" id="{B1F47B1D-13FF-4B5D-8EBB-951EBD613284}"/>
              </a:ext>
            </a:extLst>
          </p:cNvPr>
          <p:cNvSpPr txBox="1">
            <a:spLocks/>
          </p:cNvSpPr>
          <p:nvPr/>
        </p:nvSpPr>
        <p:spPr>
          <a:xfrm>
            <a:off x="-2071082" y="348591"/>
            <a:ext cx="9736668" cy="1211580"/>
          </a:xfrm>
          <a:prstGeom prst="rect">
            <a:avLst/>
          </a:prstGeom>
        </p:spPr>
        <p:txBody>
          <a:bodyPr>
            <a:normAutofit/>
          </a:bodyPr>
          <a:lstStyle>
            <a:lvl1pPr algn="ctr" defTabSz="914400" rtl="0" eaLnBrk="1" latinLnBrk="0" hangingPunct="1">
              <a:spcBef>
                <a:spcPct val="0"/>
              </a:spcBef>
              <a:buNone/>
              <a:defRPr sz="4400" kern="1200">
                <a:solidFill>
                  <a:srgbClr val="286D80"/>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4400" b="0" i="0" u="none" strike="noStrike" kern="1200" cap="none" spc="0" normalizeH="0" baseline="0" noProof="0" dirty="0">
                <a:ln>
                  <a:noFill/>
                </a:ln>
                <a:solidFill>
                  <a:srgbClr val="286D80"/>
                </a:solidFill>
                <a:effectLst/>
                <a:uLnTx/>
                <a:uFillTx/>
                <a:latin typeface="Century Gothic" panose="020B0502020202020204" pitchFamily="34" charset="0"/>
                <a:ea typeface="+mj-ea"/>
                <a:cs typeface="+mj-cs"/>
              </a:rPr>
              <a:t>Beoordeling </a:t>
            </a:r>
          </a:p>
        </p:txBody>
      </p:sp>
      <p:pic>
        <p:nvPicPr>
          <p:cNvPr id="26" name="Afbeelding 25">
            <a:hlinkClick r:id="rId5"/>
            <a:extLst>
              <a:ext uri="{FF2B5EF4-FFF2-40B4-BE49-F238E27FC236}">
                <a16:creationId xmlns:a16="http://schemas.microsoft.com/office/drawing/2014/main" id="{C06C609E-2F73-4CCD-918E-AD7F27B9D50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384111" y="2766057"/>
            <a:ext cx="3718362" cy="2734920"/>
          </a:xfrm>
          <a:prstGeom prst="rect">
            <a:avLst/>
          </a:prstGeom>
        </p:spPr>
      </p:pic>
      <p:pic>
        <p:nvPicPr>
          <p:cNvPr id="27" name="Picture 2" descr="Afbeeldingsresultaat voor Sasol Solar Challenge">
            <a:hlinkClick r:id="rId7"/>
            <a:extLst>
              <a:ext uri="{FF2B5EF4-FFF2-40B4-BE49-F238E27FC236}">
                <a16:creationId xmlns:a16="http://schemas.microsoft.com/office/drawing/2014/main" id="{0E9FCBDA-F035-48FF-91A8-76F25C247C6D}"/>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351845" y="2781984"/>
            <a:ext cx="3488310" cy="2708362"/>
          </a:xfrm>
          <a:prstGeom prst="rect">
            <a:avLst/>
          </a:prstGeom>
          <a:noFill/>
          <a:extLst>
            <a:ext uri="{909E8E84-426E-40DD-AFC4-6F175D3DCCD1}">
              <a14:hiddenFill xmlns:a14="http://schemas.microsoft.com/office/drawing/2010/main">
                <a:solidFill>
                  <a:srgbClr val="FFFFFF"/>
                </a:solidFill>
              </a14:hiddenFill>
            </a:ext>
          </a:extLst>
        </p:spPr>
      </p:pic>
      <p:pic>
        <p:nvPicPr>
          <p:cNvPr id="28" name="Afbeelding 27">
            <a:extLst>
              <a:ext uri="{FF2B5EF4-FFF2-40B4-BE49-F238E27FC236}">
                <a16:creationId xmlns:a16="http://schemas.microsoft.com/office/drawing/2014/main" id="{93CF3148-6CCE-4E8A-A054-E46535A4E79C}"/>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89527" y="2781984"/>
            <a:ext cx="3718361" cy="2708362"/>
          </a:xfrm>
          <a:prstGeom prst="rect">
            <a:avLst/>
          </a:prstGeom>
        </p:spPr>
      </p:pic>
      <p:pic>
        <p:nvPicPr>
          <p:cNvPr id="13" name="Afbeelding 12" descr="Afbeelding met tekst&#10;&#10;Automatisch gegenereerde beschrijving">
            <a:extLst>
              <a:ext uri="{FF2B5EF4-FFF2-40B4-BE49-F238E27FC236}">
                <a16:creationId xmlns:a16="http://schemas.microsoft.com/office/drawing/2014/main" id="{A52B2B06-B598-421E-BC50-CF5F259B1E9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2410639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hoek: afgeronde hoeken 18">
            <a:extLst>
              <a:ext uri="{FF2B5EF4-FFF2-40B4-BE49-F238E27FC236}">
                <a16:creationId xmlns:a16="http://schemas.microsoft.com/office/drawing/2014/main" id="{50B23228-13A2-418A-A44D-56511B542C1A}"/>
              </a:ext>
            </a:extLst>
          </p:cNvPr>
          <p:cNvSpPr/>
          <p:nvPr/>
        </p:nvSpPr>
        <p:spPr>
          <a:xfrm>
            <a:off x="8436940" y="1357023"/>
            <a:ext cx="3665533" cy="641638"/>
          </a:xfrm>
          <a:prstGeom prst="roundRect">
            <a:avLst/>
          </a:prstGeom>
          <a:solidFill>
            <a:srgbClr val="9464A7">
              <a:lumMod val="75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Co-creatiegericht inkopen</a:t>
            </a:r>
          </a:p>
        </p:txBody>
      </p:sp>
      <p:sp>
        <p:nvSpPr>
          <p:cNvPr id="20" name="Rechthoek: afgeronde hoeken 19">
            <a:extLst>
              <a:ext uri="{FF2B5EF4-FFF2-40B4-BE49-F238E27FC236}">
                <a16:creationId xmlns:a16="http://schemas.microsoft.com/office/drawing/2014/main" id="{CB8EA66C-DC56-4060-AAA0-3FB5E95ABF37}"/>
              </a:ext>
            </a:extLst>
          </p:cNvPr>
          <p:cNvSpPr/>
          <p:nvPr/>
        </p:nvSpPr>
        <p:spPr>
          <a:xfrm>
            <a:off x="89527" y="1367655"/>
            <a:ext cx="3665533" cy="641638"/>
          </a:xfrm>
          <a:prstGeom prst="roundRect">
            <a:avLst/>
          </a:prstGeom>
          <a:solidFill>
            <a:srgbClr val="9464A7">
              <a:lumMod val="60000"/>
              <a:lumOff val="40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Competitiegericht inkopen</a:t>
            </a:r>
          </a:p>
        </p:txBody>
      </p:sp>
      <p:sp>
        <p:nvSpPr>
          <p:cNvPr id="21" name="Rechthoek: afgeronde hoeken 20">
            <a:extLst>
              <a:ext uri="{FF2B5EF4-FFF2-40B4-BE49-F238E27FC236}">
                <a16:creationId xmlns:a16="http://schemas.microsoft.com/office/drawing/2014/main" id="{4A36D9EF-F589-4964-B94A-BA3080B29140}"/>
              </a:ext>
            </a:extLst>
          </p:cNvPr>
          <p:cNvSpPr/>
          <p:nvPr/>
        </p:nvSpPr>
        <p:spPr>
          <a:xfrm>
            <a:off x="4263233" y="1367655"/>
            <a:ext cx="3665533" cy="641638"/>
          </a:xfrm>
          <a:prstGeom prst="roundRect">
            <a:avLst/>
          </a:prstGeom>
          <a:solidFill>
            <a:srgbClr val="9464A7"/>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Participatiegericht inkopen</a:t>
            </a:r>
          </a:p>
        </p:txBody>
      </p:sp>
      <p:pic>
        <p:nvPicPr>
          <p:cNvPr id="22" name="Picture 3" descr="MCj04235850000[1]">
            <a:extLst>
              <a:ext uri="{FF2B5EF4-FFF2-40B4-BE49-F238E27FC236}">
                <a16:creationId xmlns:a16="http://schemas.microsoft.com/office/drawing/2014/main" id="{4E487F4B-8657-457A-B5B6-35C23B0C9EC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3420" y="1771452"/>
            <a:ext cx="517267" cy="606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7" descr="MCj04112540000[1]">
            <a:extLst>
              <a:ext uri="{FF2B5EF4-FFF2-40B4-BE49-F238E27FC236}">
                <a16:creationId xmlns:a16="http://schemas.microsoft.com/office/drawing/2014/main" id="{77B0D151-EEEC-4733-8E91-AF53EB1871F1}"/>
              </a:ext>
            </a:extLst>
          </p:cNvPr>
          <p:cNvPicPr>
            <a:picLocks noChangeAspect="1" noChangeArrowheads="1"/>
          </p:cNvPicPr>
          <p:nvPr/>
        </p:nvPicPr>
        <p:blipFill>
          <a:blip r:embed="rId3" cstate="print">
            <a:duotone>
              <a:prstClr val="black"/>
              <a:srgbClr val="8BA612">
                <a:tint val="45000"/>
                <a:satMod val="400000"/>
              </a:srgbClr>
            </a:duotone>
            <a:extLst>
              <a:ext uri="{28A0092B-C50C-407E-A947-70E740481C1C}">
                <a14:useLocalDpi xmlns:a14="http://schemas.microsoft.com/office/drawing/2010/main" val="0"/>
              </a:ext>
            </a:extLst>
          </a:blip>
          <a:srcRect/>
          <a:stretch>
            <a:fillRect/>
          </a:stretch>
        </p:blipFill>
        <p:spPr bwMode="auto">
          <a:xfrm>
            <a:off x="7665586" y="1762070"/>
            <a:ext cx="517267" cy="49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9" descr="verkeer duurzaam veilig">
            <a:extLst>
              <a:ext uri="{FF2B5EF4-FFF2-40B4-BE49-F238E27FC236}">
                <a16:creationId xmlns:a16="http://schemas.microsoft.com/office/drawing/2014/main" id="{07D0EDFE-B148-46D6-9798-E8CE2BC2FEF0}"/>
              </a:ext>
            </a:extLst>
          </p:cNvPr>
          <p:cNvPicPr>
            <a:picLocks noChangeAspect="1" noChangeArrowheads="1"/>
          </p:cNvPicPr>
          <p:nvPr/>
        </p:nvPicPr>
        <p:blipFill>
          <a:blip r:embed="rId4" cstate="print">
            <a:clrChange>
              <a:clrFrom>
                <a:srgbClr val="98B12F"/>
              </a:clrFrom>
              <a:clrTo>
                <a:srgbClr val="98B12F">
                  <a:alpha val="0"/>
                </a:srgbClr>
              </a:clrTo>
            </a:clrChange>
            <a:extLst>
              <a:ext uri="{28A0092B-C50C-407E-A947-70E740481C1C}">
                <a14:useLocalDpi xmlns:a14="http://schemas.microsoft.com/office/drawing/2010/main" val="0"/>
              </a:ext>
            </a:extLst>
          </a:blip>
          <a:srcRect/>
          <a:stretch>
            <a:fillRect/>
          </a:stretch>
        </p:blipFill>
        <p:spPr bwMode="auto">
          <a:xfrm>
            <a:off x="10774099" y="1688330"/>
            <a:ext cx="1549476" cy="6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2" descr="Gerelateerde afbeelding">
            <a:extLst>
              <a:ext uri="{FF2B5EF4-FFF2-40B4-BE49-F238E27FC236}">
                <a16:creationId xmlns:a16="http://schemas.microsoft.com/office/drawing/2014/main" id="{43DF7553-AC28-48F9-87AC-8753CE231FFB}"/>
              </a:ext>
            </a:extLst>
          </p:cNvPr>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a:stretch/>
        </p:blipFill>
        <p:spPr bwMode="auto">
          <a:xfrm>
            <a:off x="4263233" y="2877712"/>
            <a:ext cx="3665534" cy="2886076"/>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 name="Picture 2" descr="Gerelateerde afbeelding">
            <a:extLst>
              <a:ext uri="{FF2B5EF4-FFF2-40B4-BE49-F238E27FC236}">
                <a16:creationId xmlns:a16="http://schemas.microsoft.com/office/drawing/2014/main" id="{172B7FE9-671F-420C-9F55-26AF9F8F763C}"/>
              </a:ext>
            </a:extLst>
          </p:cNvPr>
          <p:cNvPicPr>
            <a:picLocks noChangeAspect="1" noChangeArrowheads="1"/>
          </p:cNvPicPr>
          <p:nvPr/>
        </p:nvPicPr>
        <p:blipFill rotWithShape="1">
          <a:blip r:embed="rId6" cstate="screen">
            <a:extLst>
              <a:ext uri="{28A0092B-C50C-407E-A947-70E740481C1C}">
                <a14:useLocalDpi xmlns:a14="http://schemas.microsoft.com/office/drawing/2010/main" val="0"/>
              </a:ext>
            </a:extLst>
          </a:blip>
          <a:srcRect/>
          <a:stretch/>
        </p:blipFill>
        <p:spPr bwMode="auto">
          <a:xfrm>
            <a:off x="89527" y="2877713"/>
            <a:ext cx="3953679" cy="2886075"/>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7" name="Picture 4" descr="Afbeeldingsresultaat voor boat open sea">
            <a:extLst>
              <a:ext uri="{FF2B5EF4-FFF2-40B4-BE49-F238E27FC236}">
                <a16:creationId xmlns:a16="http://schemas.microsoft.com/office/drawing/2014/main" id="{E294AA88-027C-45F6-A455-90AA34DC5692}"/>
              </a:ext>
            </a:extLst>
          </p:cNvPr>
          <p:cNvPicPr>
            <a:picLocks noChangeAspect="1" noChangeArrowheads="1"/>
          </p:cNvPicPr>
          <p:nvPr/>
        </p:nvPicPr>
        <p:blipFill rotWithShape="1">
          <a:blip r:embed="rId7" cstate="screen">
            <a:extLst>
              <a:ext uri="{28A0092B-C50C-407E-A947-70E740481C1C}">
                <a14:useLocalDpi xmlns:a14="http://schemas.microsoft.com/office/drawing/2010/main" val="0"/>
              </a:ext>
            </a:extLst>
          </a:blip>
          <a:srcRect/>
          <a:stretch/>
        </p:blipFill>
        <p:spPr bwMode="auto">
          <a:xfrm>
            <a:off x="8148794" y="2877713"/>
            <a:ext cx="3953679" cy="2886075"/>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8" name="Titel 5">
            <a:extLst>
              <a:ext uri="{FF2B5EF4-FFF2-40B4-BE49-F238E27FC236}">
                <a16:creationId xmlns:a16="http://schemas.microsoft.com/office/drawing/2014/main" id="{C0877574-5972-46D0-8651-20703E7136F8}"/>
              </a:ext>
            </a:extLst>
          </p:cNvPr>
          <p:cNvSpPr txBox="1">
            <a:spLocks/>
          </p:cNvSpPr>
          <p:nvPr/>
        </p:nvSpPr>
        <p:spPr>
          <a:xfrm>
            <a:off x="-687262" y="419639"/>
            <a:ext cx="9736668" cy="1211580"/>
          </a:xfrm>
          <a:prstGeom prst="rect">
            <a:avLst/>
          </a:prstGeom>
        </p:spPr>
        <p:txBody>
          <a:bodyPr>
            <a:normAutofit/>
          </a:bodyPr>
          <a:lstStyle>
            <a:lvl1pPr algn="ctr" defTabSz="914400" rtl="0" eaLnBrk="1" latinLnBrk="0" hangingPunct="1">
              <a:spcBef>
                <a:spcPct val="0"/>
              </a:spcBef>
              <a:buNone/>
              <a:defRPr sz="4400" kern="1200">
                <a:solidFill>
                  <a:srgbClr val="286D80"/>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4400" b="0" i="0" u="none" strike="noStrike" kern="1200" cap="none" spc="0" normalizeH="0" baseline="0" noProof="0" dirty="0">
                <a:ln>
                  <a:noFill/>
                </a:ln>
                <a:solidFill>
                  <a:srgbClr val="286D80"/>
                </a:solidFill>
                <a:effectLst/>
                <a:uLnTx/>
                <a:uFillTx/>
                <a:latin typeface="Century Gothic" panose="020B0502020202020204" pitchFamily="34" charset="0"/>
                <a:ea typeface="+mj-ea"/>
                <a:cs typeface="+mj-cs"/>
              </a:rPr>
              <a:t>Bewegingsruimte na gunning</a:t>
            </a:r>
          </a:p>
        </p:txBody>
      </p:sp>
      <p:pic>
        <p:nvPicPr>
          <p:cNvPr id="13" name="Afbeelding 12" descr="Afbeelding met tekst&#10;&#10;Automatisch gegenereerde beschrijving">
            <a:extLst>
              <a:ext uri="{FF2B5EF4-FFF2-40B4-BE49-F238E27FC236}">
                <a16:creationId xmlns:a16="http://schemas.microsoft.com/office/drawing/2014/main" id="{03120B81-2D10-4DE3-A57E-6BCD3342D8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1599901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el 2">
            <a:extLst>
              <a:ext uri="{FF2B5EF4-FFF2-40B4-BE49-F238E27FC236}">
                <a16:creationId xmlns:a16="http://schemas.microsoft.com/office/drawing/2014/main" id="{199EF269-B774-4A8D-8DC6-69AAC1E5291E}"/>
              </a:ext>
            </a:extLst>
          </p:cNvPr>
          <p:cNvSpPr txBox="1">
            <a:spLocks/>
          </p:cNvSpPr>
          <p:nvPr/>
        </p:nvSpPr>
        <p:spPr>
          <a:xfrm>
            <a:off x="624269" y="394883"/>
            <a:ext cx="9736668" cy="121158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3200" b="0" i="0" u="none" strike="noStrike" kern="1200" cap="none" spc="0" normalizeH="0" baseline="0" noProof="0" dirty="0">
                <a:ln>
                  <a:noFill/>
                </a:ln>
                <a:solidFill>
                  <a:prstClr val="black"/>
                </a:solidFill>
                <a:effectLst/>
                <a:uLnTx/>
                <a:uFillTx/>
                <a:latin typeface="Calibri Light" panose="020F0302020204030204"/>
                <a:ea typeface="+mj-ea"/>
                <a:cs typeface="+mj-cs"/>
              </a:rPr>
              <a:t>Het aanbestedingsproces</a:t>
            </a:r>
          </a:p>
        </p:txBody>
      </p:sp>
      <p:sp>
        <p:nvSpPr>
          <p:cNvPr id="41" name="Tekstvak 40">
            <a:extLst>
              <a:ext uri="{FF2B5EF4-FFF2-40B4-BE49-F238E27FC236}">
                <a16:creationId xmlns:a16="http://schemas.microsoft.com/office/drawing/2014/main" id="{D21675CB-A494-4A7C-A0F9-688E9A9EB26D}"/>
              </a:ext>
            </a:extLst>
          </p:cNvPr>
          <p:cNvSpPr txBox="1"/>
          <p:nvPr/>
        </p:nvSpPr>
        <p:spPr>
          <a:xfrm>
            <a:off x="1036754" y="2971603"/>
            <a:ext cx="1865832" cy="83099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srgbClr val="000000"/>
                </a:solidFill>
                <a:effectLst/>
                <a:uLnTx/>
                <a:uFillTx/>
                <a:latin typeface="Calibri" panose="020F0502020204030204"/>
                <a:ea typeface="+mn-ea"/>
                <a:cs typeface="+mn-cs"/>
              </a:rPr>
              <a:t>“Normale” </a:t>
            </a:r>
            <a:br>
              <a:rPr kumimoji="0" lang="nl-NL" sz="2400" b="0" i="0" u="none" strike="noStrike" kern="1200" cap="none" spc="0" normalizeH="0" baseline="0" noProof="0">
                <a:ln>
                  <a:noFill/>
                </a:ln>
                <a:solidFill>
                  <a:srgbClr val="000000"/>
                </a:solidFill>
                <a:effectLst/>
                <a:uLnTx/>
                <a:uFillTx/>
                <a:latin typeface="Calibri" panose="020F0502020204030204"/>
                <a:ea typeface="+mn-ea"/>
                <a:cs typeface="+mn-cs"/>
              </a:rPr>
            </a:br>
            <a:r>
              <a:rPr kumimoji="0" lang="nl-NL" sz="2400" b="0" i="0" u="none" strike="noStrike" kern="1200" cap="none" spc="0" normalizeH="0" baseline="0" noProof="0">
                <a:ln>
                  <a:noFill/>
                </a:ln>
                <a:solidFill>
                  <a:srgbClr val="000000"/>
                </a:solidFill>
                <a:effectLst/>
                <a:uLnTx/>
                <a:uFillTx/>
                <a:latin typeface="Calibri" panose="020F0502020204030204"/>
                <a:ea typeface="+mn-ea"/>
                <a:cs typeface="+mn-cs"/>
              </a:rPr>
              <a:t>aanbesteding</a:t>
            </a:r>
          </a:p>
        </p:txBody>
      </p:sp>
      <p:grpSp>
        <p:nvGrpSpPr>
          <p:cNvPr id="45" name="Groep 44">
            <a:extLst>
              <a:ext uri="{FF2B5EF4-FFF2-40B4-BE49-F238E27FC236}">
                <a16:creationId xmlns:a16="http://schemas.microsoft.com/office/drawing/2014/main" id="{C9D16AC7-57C8-4E81-8C21-55FDF6660D2D}"/>
              </a:ext>
            </a:extLst>
          </p:cNvPr>
          <p:cNvGrpSpPr/>
          <p:nvPr/>
        </p:nvGrpSpPr>
        <p:grpSpPr>
          <a:xfrm>
            <a:off x="285757" y="4313912"/>
            <a:ext cx="12377228" cy="1445270"/>
            <a:chOff x="169383" y="4487619"/>
            <a:chExt cx="12377228" cy="1445270"/>
          </a:xfrm>
        </p:grpSpPr>
        <p:graphicFrame>
          <p:nvGraphicFramePr>
            <p:cNvPr id="46" name="Diagram 45">
              <a:extLst>
                <a:ext uri="{FF2B5EF4-FFF2-40B4-BE49-F238E27FC236}">
                  <a16:creationId xmlns:a16="http://schemas.microsoft.com/office/drawing/2014/main" id="{B5FCE687-88E9-40BC-AFD2-969848E486AC}"/>
                </a:ext>
              </a:extLst>
            </p:cNvPr>
            <p:cNvGraphicFramePr/>
            <p:nvPr/>
          </p:nvGraphicFramePr>
          <p:xfrm>
            <a:off x="169383" y="4487619"/>
            <a:ext cx="12377228" cy="9428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7" name="Tekstvak 46">
              <a:extLst>
                <a:ext uri="{FF2B5EF4-FFF2-40B4-BE49-F238E27FC236}">
                  <a16:creationId xmlns:a16="http://schemas.microsoft.com/office/drawing/2014/main" id="{30A113EC-5AA5-4F14-AEFA-A1C0824C773D}"/>
                </a:ext>
              </a:extLst>
            </p:cNvPr>
            <p:cNvSpPr txBox="1"/>
            <p:nvPr/>
          </p:nvSpPr>
          <p:spPr>
            <a:xfrm>
              <a:off x="507895" y="5471224"/>
              <a:ext cx="803296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srgbClr val="000000"/>
                  </a:solidFill>
                  <a:effectLst/>
                  <a:uLnTx/>
                  <a:uFillTx/>
                  <a:latin typeface="Calibri" panose="020F0502020204030204"/>
                  <a:ea typeface="+mn-ea"/>
                  <a:cs typeface="+mn-cs"/>
                </a:rPr>
                <a:t>Co-creatie - Innovatie gericht &amp; circulair verantwoord inkopen	</a:t>
              </a:r>
            </a:p>
          </p:txBody>
        </p:sp>
      </p:grpSp>
      <p:sp>
        <p:nvSpPr>
          <p:cNvPr id="48" name="Vrije vorm: vorm 47">
            <a:extLst>
              <a:ext uri="{FF2B5EF4-FFF2-40B4-BE49-F238E27FC236}">
                <a16:creationId xmlns:a16="http://schemas.microsoft.com/office/drawing/2014/main" id="{5D877954-D8D2-4F65-B4FD-6F3059CA41C8}"/>
              </a:ext>
            </a:extLst>
          </p:cNvPr>
          <p:cNvSpPr/>
          <p:nvPr/>
        </p:nvSpPr>
        <p:spPr>
          <a:xfrm>
            <a:off x="259994" y="1969905"/>
            <a:ext cx="3978548" cy="973750"/>
          </a:xfrm>
          <a:custGeom>
            <a:avLst/>
            <a:gdLst>
              <a:gd name="connsiteX0" fmla="*/ 0 w 3978548"/>
              <a:gd name="connsiteY0" fmla="*/ 0 h 973750"/>
              <a:gd name="connsiteX1" fmla="*/ 3491673 w 3978548"/>
              <a:gd name="connsiteY1" fmla="*/ 0 h 973750"/>
              <a:gd name="connsiteX2" fmla="*/ 3978548 w 3978548"/>
              <a:gd name="connsiteY2" fmla="*/ 486875 h 973750"/>
              <a:gd name="connsiteX3" fmla="*/ 3491673 w 3978548"/>
              <a:gd name="connsiteY3" fmla="*/ 973750 h 973750"/>
              <a:gd name="connsiteX4" fmla="*/ 0 w 3978548"/>
              <a:gd name="connsiteY4" fmla="*/ 973750 h 973750"/>
              <a:gd name="connsiteX5" fmla="*/ 0 w 3978548"/>
              <a:gd name="connsiteY5" fmla="*/ 0 h 97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8548" h="973750">
                <a:moveTo>
                  <a:pt x="0" y="0"/>
                </a:moveTo>
                <a:lnTo>
                  <a:pt x="3491673" y="0"/>
                </a:lnTo>
                <a:lnTo>
                  <a:pt x="3978548" y="486875"/>
                </a:lnTo>
                <a:lnTo>
                  <a:pt x="3491673" y="973750"/>
                </a:lnTo>
                <a:lnTo>
                  <a:pt x="0" y="9737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016" tIns="64008" rIns="275441"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nl-NL" sz="2400" b="0" i="0" u="none" strike="noStrike" kern="1200" cap="none" spc="0" normalizeH="0" baseline="0" noProof="0">
                <a:ln>
                  <a:noFill/>
                </a:ln>
                <a:solidFill>
                  <a:prstClr val="white"/>
                </a:solidFill>
                <a:effectLst/>
                <a:uLnTx/>
                <a:uFillTx/>
                <a:latin typeface="Calibri" panose="020F0502020204030204"/>
                <a:ea typeface="+mn-ea"/>
                <a:cs typeface="+mn-cs"/>
              </a:rPr>
              <a:t>Voortraject</a:t>
            </a:r>
            <a:endParaRPr kumimoji="0" lang="nl-NL" sz="2400" b="0" i="1"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Vrije vorm: vorm 48">
            <a:extLst>
              <a:ext uri="{FF2B5EF4-FFF2-40B4-BE49-F238E27FC236}">
                <a16:creationId xmlns:a16="http://schemas.microsoft.com/office/drawing/2014/main" id="{94DD5A5F-FEFB-4A24-9185-D8772E9C9041}"/>
              </a:ext>
            </a:extLst>
          </p:cNvPr>
          <p:cNvSpPr/>
          <p:nvPr/>
        </p:nvSpPr>
        <p:spPr>
          <a:xfrm>
            <a:off x="6424964" y="1961628"/>
            <a:ext cx="2434375" cy="973750"/>
          </a:xfrm>
          <a:custGeom>
            <a:avLst/>
            <a:gdLst>
              <a:gd name="connsiteX0" fmla="*/ 0 w 2434375"/>
              <a:gd name="connsiteY0" fmla="*/ 0 h 973750"/>
              <a:gd name="connsiteX1" fmla="*/ 1947500 w 2434375"/>
              <a:gd name="connsiteY1" fmla="*/ 0 h 973750"/>
              <a:gd name="connsiteX2" fmla="*/ 2434375 w 2434375"/>
              <a:gd name="connsiteY2" fmla="*/ 486875 h 973750"/>
              <a:gd name="connsiteX3" fmla="*/ 1947500 w 2434375"/>
              <a:gd name="connsiteY3" fmla="*/ 973750 h 973750"/>
              <a:gd name="connsiteX4" fmla="*/ 0 w 2434375"/>
              <a:gd name="connsiteY4" fmla="*/ 973750 h 973750"/>
              <a:gd name="connsiteX5" fmla="*/ 486875 w 2434375"/>
              <a:gd name="connsiteY5" fmla="*/ 486875 h 973750"/>
              <a:gd name="connsiteX6" fmla="*/ 0 w 2434375"/>
              <a:gd name="connsiteY6" fmla="*/ 0 h 97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4375" h="973750">
                <a:moveTo>
                  <a:pt x="0" y="0"/>
                </a:moveTo>
                <a:lnTo>
                  <a:pt x="1947500" y="0"/>
                </a:lnTo>
                <a:lnTo>
                  <a:pt x="2434375" y="486875"/>
                </a:lnTo>
                <a:lnTo>
                  <a:pt x="1947500" y="973750"/>
                </a:lnTo>
                <a:lnTo>
                  <a:pt x="0" y="973750"/>
                </a:lnTo>
                <a:lnTo>
                  <a:pt x="486875" y="486875"/>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82887" tIns="64008" rIns="518879"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nl-NL" sz="2400" b="0" i="0" u="none" strike="noStrike" kern="1200" cap="none" spc="0" normalizeH="0" baseline="0" noProof="0">
                <a:ln>
                  <a:noFill/>
                </a:ln>
                <a:solidFill>
                  <a:prstClr val="white"/>
                </a:solidFill>
                <a:effectLst/>
                <a:uLnTx/>
                <a:uFillTx/>
                <a:latin typeface="Calibri" panose="020F0502020204030204"/>
                <a:ea typeface="+mn-ea"/>
                <a:cs typeface="+mn-cs"/>
              </a:rPr>
              <a:t>Gunning</a:t>
            </a:r>
          </a:p>
        </p:txBody>
      </p:sp>
      <p:sp>
        <p:nvSpPr>
          <p:cNvPr id="51" name="Vrije vorm: vorm 50">
            <a:extLst>
              <a:ext uri="{FF2B5EF4-FFF2-40B4-BE49-F238E27FC236}">
                <a16:creationId xmlns:a16="http://schemas.microsoft.com/office/drawing/2014/main" id="{998DF1A5-35B6-485A-A8A2-92C0C816CA0D}"/>
              </a:ext>
            </a:extLst>
          </p:cNvPr>
          <p:cNvSpPr/>
          <p:nvPr/>
        </p:nvSpPr>
        <p:spPr>
          <a:xfrm>
            <a:off x="3764753" y="1960478"/>
            <a:ext cx="3153660" cy="973750"/>
          </a:xfrm>
          <a:custGeom>
            <a:avLst/>
            <a:gdLst>
              <a:gd name="connsiteX0" fmla="*/ 0 w 3153660"/>
              <a:gd name="connsiteY0" fmla="*/ 0 h 973750"/>
              <a:gd name="connsiteX1" fmla="*/ 2666785 w 3153660"/>
              <a:gd name="connsiteY1" fmla="*/ 0 h 973750"/>
              <a:gd name="connsiteX2" fmla="*/ 3153660 w 3153660"/>
              <a:gd name="connsiteY2" fmla="*/ 486875 h 973750"/>
              <a:gd name="connsiteX3" fmla="*/ 2666785 w 3153660"/>
              <a:gd name="connsiteY3" fmla="*/ 973750 h 973750"/>
              <a:gd name="connsiteX4" fmla="*/ 0 w 3153660"/>
              <a:gd name="connsiteY4" fmla="*/ 973750 h 973750"/>
              <a:gd name="connsiteX5" fmla="*/ 486875 w 3153660"/>
              <a:gd name="connsiteY5" fmla="*/ 486875 h 973750"/>
              <a:gd name="connsiteX6" fmla="*/ 0 w 3153660"/>
              <a:gd name="connsiteY6" fmla="*/ 0 h 97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3660" h="973750">
                <a:moveTo>
                  <a:pt x="0" y="0"/>
                </a:moveTo>
                <a:lnTo>
                  <a:pt x="2666785" y="0"/>
                </a:lnTo>
                <a:lnTo>
                  <a:pt x="3153660" y="486875"/>
                </a:lnTo>
                <a:lnTo>
                  <a:pt x="2666785" y="973750"/>
                </a:lnTo>
                <a:lnTo>
                  <a:pt x="0" y="973750"/>
                </a:lnTo>
                <a:lnTo>
                  <a:pt x="486875" y="486875"/>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82887" tIns="64008" rIns="518879" bIns="64008" numCol="1" spcCol="1270" anchor="ctr" anchorCtr="0">
            <a:noAutofit/>
          </a:bodyPr>
          <a:lstStyle/>
          <a:p>
            <a:pPr marL="0" marR="0" lvl="0" indent="0" algn="l" defTabSz="1066800" rtl="0" eaLnBrk="1" fontAlgn="auto" latinLnBrk="0" hangingPunct="1">
              <a:lnSpc>
                <a:spcPct val="90000"/>
              </a:lnSpc>
              <a:spcBef>
                <a:spcPct val="0"/>
              </a:spcBef>
              <a:spcAft>
                <a:spcPct val="35000"/>
              </a:spcAft>
              <a:buClrTx/>
              <a:buSzTx/>
              <a:buFontTx/>
              <a:buNone/>
              <a:tabLst/>
              <a:defRPr/>
            </a:pPr>
            <a:r>
              <a:rPr kumimoji="0" lang="nl-NL" sz="2400" b="0" i="0" u="none" strike="noStrike" kern="1200" cap="none" spc="0" normalizeH="0" baseline="0" noProof="0">
                <a:ln>
                  <a:noFill/>
                </a:ln>
                <a:solidFill>
                  <a:prstClr val="white"/>
                </a:solidFill>
                <a:effectLst/>
                <a:uLnTx/>
                <a:uFillTx/>
                <a:latin typeface="Calibri" panose="020F0502020204030204"/>
                <a:ea typeface="+mn-ea"/>
                <a:cs typeface="+mn-cs"/>
              </a:rPr>
              <a:t>Ontwerpen</a:t>
            </a:r>
          </a:p>
        </p:txBody>
      </p:sp>
      <p:sp>
        <p:nvSpPr>
          <p:cNvPr id="53" name="Vrije vorm: vorm 52">
            <a:extLst>
              <a:ext uri="{FF2B5EF4-FFF2-40B4-BE49-F238E27FC236}">
                <a16:creationId xmlns:a16="http://schemas.microsoft.com/office/drawing/2014/main" id="{C305AC78-E410-4DBC-AB28-99224F9C2A12}"/>
              </a:ext>
            </a:extLst>
          </p:cNvPr>
          <p:cNvSpPr/>
          <p:nvPr/>
        </p:nvSpPr>
        <p:spPr>
          <a:xfrm>
            <a:off x="8365953" y="1969905"/>
            <a:ext cx="2434375" cy="973750"/>
          </a:xfrm>
          <a:custGeom>
            <a:avLst/>
            <a:gdLst>
              <a:gd name="connsiteX0" fmla="*/ 0 w 2434375"/>
              <a:gd name="connsiteY0" fmla="*/ 0 h 973750"/>
              <a:gd name="connsiteX1" fmla="*/ 1947500 w 2434375"/>
              <a:gd name="connsiteY1" fmla="*/ 0 h 973750"/>
              <a:gd name="connsiteX2" fmla="*/ 2434375 w 2434375"/>
              <a:gd name="connsiteY2" fmla="*/ 486875 h 973750"/>
              <a:gd name="connsiteX3" fmla="*/ 1947500 w 2434375"/>
              <a:gd name="connsiteY3" fmla="*/ 973750 h 973750"/>
              <a:gd name="connsiteX4" fmla="*/ 0 w 2434375"/>
              <a:gd name="connsiteY4" fmla="*/ 973750 h 973750"/>
              <a:gd name="connsiteX5" fmla="*/ 486875 w 2434375"/>
              <a:gd name="connsiteY5" fmla="*/ 486875 h 973750"/>
              <a:gd name="connsiteX6" fmla="*/ 0 w 2434375"/>
              <a:gd name="connsiteY6" fmla="*/ 0 h 97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4375" h="973750">
                <a:moveTo>
                  <a:pt x="0" y="0"/>
                </a:moveTo>
                <a:lnTo>
                  <a:pt x="1947500" y="0"/>
                </a:lnTo>
                <a:lnTo>
                  <a:pt x="2434375" y="486875"/>
                </a:lnTo>
                <a:lnTo>
                  <a:pt x="1947500" y="973750"/>
                </a:lnTo>
                <a:lnTo>
                  <a:pt x="0" y="973750"/>
                </a:lnTo>
                <a:lnTo>
                  <a:pt x="486875" y="486875"/>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82887" tIns="64008" rIns="518879"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nl-NL" sz="2400" b="0" i="0" u="none" strike="noStrike" kern="1200" cap="none" spc="0" normalizeH="0" baseline="0" noProof="0">
                <a:ln>
                  <a:noFill/>
                </a:ln>
                <a:solidFill>
                  <a:prstClr val="white"/>
                </a:solidFill>
                <a:effectLst/>
                <a:uLnTx/>
                <a:uFillTx/>
                <a:latin typeface="Calibri" panose="020F0502020204030204"/>
                <a:ea typeface="+mn-ea"/>
                <a:cs typeface="+mn-cs"/>
              </a:rPr>
              <a:t>Realiseren</a:t>
            </a:r>
          </a:p>
        </p:txBody>
      </p:sp>
      <p:sp>
        <p:nvSpPr>
          <p:cNvPr id="55" name="Vrije vorm: vorm 54">
            <a:extLst>
              <a:ext uri="{FF2B5EF4-FFF2-40B4-BE49-F238E27FC236}">
                <a16:creationId xmlns:a16="http://schemas.microsoft.com/office/drawing/2014/main" id="{0604E753-89C6-47B2-AE8B-709D1B6CCE0D}"/>
              </a:ext>
            </a:extLst>
          </p:cNvPr>
          <p:cNvSpPr/>
          <p:nvPr/>
        </p:nvSpPr>
        <p:spPr>
          <a:xfrm>
            <a:off x="10332307" y="1969905"/>
            <a:ext cx="2434375" cy="973750"/>
          </a:xfrm>
          <a:custGeom>
            <a:avLst/>
            <a:gdLst>
              <a:gd name="connsiteX0" fmla="*/ 0 w 2434375"/>
              <a:gd name="connsiteY0" fmla="*/ 0 h 973750"/>
              <a:gd name="connsiteX1" fmla="*/ 1947500 w 2434375"/>
              <a:gd name="connsiteY1" fmla="*/ 0 h 973750"/>
              <a:gd name="connsiteX2" fmla="*/ 2434375 w 2434375"/>
              <a:gd name="connsiteY2" fmla="*/ 486875 h 973750"/>
              <a:gd name="connsiteX3" fmla="*/ 1947500 w 2434375"/>
              <a:gd name="connsiteY3" fmla="*/ 973750 h 973750"/>
              <a:gd name="connsiteX4" fmla="*/ 0 w 2434375"/>
              <a:gd name="connsiteY4" fmla="*/ 973750 h 973750"/>
              <a:gd name="connsiteX5" fmla="*/ 486875 w 2434375"/>
              <a:gd name="connsiteY5" fmla="*/ 486875 h 973750"/>
              <a:gd name="connsiteX6" fmla="*/ 0 w 2434375"/>
              <a:gd name="connsiteY6" fmla="*/ 0 h 97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4375" h="973750">
                <a:moveTo>
                  <a:pt x="0" y="0"/>
                </a:moveTo>
                <a:lnTo>
                  <a:pt x="1947500" y="0"/>
                </a:lnTo>
                <a:lnTo>
                  <a:pt x="2434375" y="486875"/>
                </a:lnTo>
                <a:lnTo>
                  <a:pt x="1947500" y="973750"/>
                </a:lnTo>
                <a:lnTo>
                  <a:pt x="0" y="973750"/>
                </a:lnTo>
                <a:lnTo>
                  <a:pt x="486875" y="486875"/>
                </a:lnTo>
                <a:lnTo>
                  <a:pt x="0" y="0"/>
                </a:lnTo>
                <a:close/>
              </a:path>
            </a:pathLst>
          </a:custGeom>
          <a:solidFill>
            <a:srgbClr val="259E60"/>
          </a:solidFill>
          <a:ln>
            <a:solidFill>
              <a:srgbClr val="259E62"/>
            </a:solid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582887" tIns="64008" rIns="518879"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nl-NL" sz="2400" b="0" i="0" u="none" strike="noStrike" kern="1200" cap="none" spc="0" normalizeH="0" baseline="0" noProof="0">
                <a:ln>
                  <a:noFill/>
                </a:ln>
                <a:solidFill>
                  <a:prstClr val="white"/>
                </a:solidFill>
                <a:effectLst/>
                <a:uLnTx/>
                <a:uFillTx/>
                <a:latin typeface="Calibri" panose="020F0502020204030204"/>
                <a:ea typeface="+mn-ea"/>
                <a:cs typeface="+mn-cs"/>
              </a:rPr>
              <a:t>Gebruik</a:t>
            </a:r>
          </a:p>
        </p:txBody>
      </p:sp>
      <p:sp>
        <p:nvSpPr>
          <p:cNvPr id="57" name="Pijl: gekromd omhoog 56">
            <a:extLst>
              <a:ext uri="{FF2B5EF4-FFF2-40B4-BE49-F238E27FC236}">
                <a16:creationId xmlns:a16="http://schemas.microsoft.com/office/drawing/2014/main" id="{1F21E718-1429-4057-840E-995BA7B11D1A}"/>
              </a:ext>
            </a:extLst>
          </p:cNvPr>
          <p:cNvSpPr/>
          <p:nvPr/>
        </p:nvSpPr>
        <p:spPr>
          <a:xfrm flipV="1">
            <a:off x="5479683" y="1190688"/>
            <a:ext cx="3167270" cy="715618"/>
          </a:xfrm>
          <a:prstGeom prst="curvedUpArrow">
            <a:avLst/>
          </a:prstGeom>
          <a:solidFill>
            <a:srgbClr val="92D050"/>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8" name="Pijl: gekromd omhoog 57">
            <a:extLst>
              <a:ext uri="{FF2B5EF4-FFF2-40B4-BE49-F238E27FC236}">
                <a16:creationId xmlns:a16="http://schemas.microsoft.com/office/drawing/2014/main" id="{B6D1B5D8-BE6A-4BEF-9D00-EA4206915877}"/>
              </a:ext>
            </a:extLst>
          </p:cNvPr>
          <p:cNvSpPr/>
          <p:nvPr/>
        </p:nvSpPr>
        <p:spPr>
          <a:xfrm flipH="1">
            <a:off x="3686205" y="2985207"/>
            <a:ext cx="3210256" cy="715618"/>
          </a:xfrm>
          <a:prstGeom prst="curvedUpArrow">
            <a:avLst/>
          </a:prstGeom>
          <a:solidFill>
            <a:srgbClr val="D0ACCF"/>
          </a:solidFill>
          <a:ln>
            <a:solidFill>
              <a:srgbClr val="BDB5D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6" name="Afbeelding 15" descr="Afbeelding met tekst&#10;&#10;Automatisch gegenereerde beschrijving">
            <a:extLst>
              <a:ext uri="{FF2B5EF4-FFF2-40B4-BE49-F238E27FC236}">
                <a16:creationId xmlns:a16="http://schemas.microsoft.com/office/drawing/2014/main" id="{4966ABB5-FEFB-49C1-9F25-2849755A7D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304795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44" presetClass="path" presetSubtype="0" accel="50000" decel="50000" fill="hold" grpId="0" nodeType="withEffect">
                                  <p:stCondLst>
                                    <p:cond delay="0"/>
                                  </p:stCondLst>
                                  <p:childTnLst>
                                    <p:animMotion origin="layout" path="M -0.06745 -0.01643 L -0.00768 -0.05648 C 0.00469 -0.06551 0.02344 -0.07037 0.0431 -0.07037 C 0.06537 -0.07037 0.08333 -0.06551 0.0957 -0.05648 L 0.15573 -0.01643 " pathEditMode="relative" rAng="0" ptsTypes="AAAAA">
                                      <p:cBhvr>
                                        <p:cTn id="10" dur="2000" fill="hold"/>
                                        <p:tgtEl>
                                          <p:spTgt spid="51"/>
                                        </p:tgtEl>
                                        <p:attrNameLst>
                                          <p:attrName>ppt_x</p:attrName>
                                          <p:attrName>ppt_y</p:attrName>
                                        </p:attrNameLst>
                                      </p:cBhvr>
                                      <p:rCtr x="11159" y="-2708"/>
                                    </p:animMotion>
                                  </p:childTnLst>
                                </p:cTn>
                              </p:par>
                              <p:par>
                                <p:cTn id="11" presetID="37" presetClass="path" presetSubtype="0" accel="50000" decel="50000" fill="hold" grpId="0" nodeType="withEffect">
                                  <p:stCondLst>
                                    <p:cond delay="0"/>
                                  </p:stCondLst>
                                  <p:childTnLst>
                                    <p:animMotion origin="layout" path="M 0.05235 0.04144 L -0.02044 -0.05208 C -0.03567 -0.07314 -0.05872 -0.08588 -0.08281 -0.08588 C -0.10989 -0.08588 -0.13203 -0.07314 -0.14726 -0.05208 L -0.22096 0.04144 " pathEditMode="relative" rAng="10800000" ptsTypes="AAAAA">
                                      <p:cBhvr>
                                        <p:cTn id="12" dur="2000" fill="hold"/>
                                        <p:tgtEl>
                                          <p:spTgt spid="49"/>
                                        </p:tgtEl>
                                        <p:attrNameLst>
                                          <p:attrName>ppt_x</p:attrName>
                                          <p:attrName>ppt_y</p:attrName>
                                        </p:attrNameLst>
                                      </p:cBhvr>
                                      <p:rCtr x="-13659" y="-6366"/>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1" grpId="0" animBg="1"/>
      <p:bldP spid="57" grpId="0" animBg="1"/>
      <p:bldP spid="5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IC_animatie_1_1">
            <a:hlinkClick r:id="" action="ppaction://media"/>
            <a:extLst>
              <a:ext uri="{FF2B5EF4-FFF2-40B4-BE49-F238E27FC236}">
                <a16:creationId xmlns:a16="http://schemas.microsoft.com/office/drawing/2014/main" id="{D7AB1B9F-441D-4567-A403-21A17317DED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 y="0"/>
            <a:ext cx="12192000" cy="6858000"/>
          </a:xfrm>
          <a:prstGeom prst="rect">
            <a:avLst/>
          </a:prstGeom>
        </p:spPr>
      </p:pic>
      <p:pic>
        <p:nvPicPr>
          <p:cNvPr id="9" name="BG 1" descr="Afbeelding met gootsteen, zitten, kamer, spiegel&#10;&#10;Automatisch gegenereerde beschrijving">
            <a:extLst>
              <a:ext uri="{FF2B5EF4-FFF2-40B4-BE49-F238E27FC236}">
                <a16:creationId xmlns:a16="http://schemas.microsoft.com/office/drawing/2014/main" id="{BD781912-2FDB-44C0-AAD8-C2D387FAE8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22" name="Rechteraccolade 21">
            <a:extLst>
              <a:ext uri="{FF2B5EF4-FFF2-40B4-BE49-F238E27FC236}">
                <a16:creationId xmlns:a16="http://schemas.microsoft.com/office/drawing/2014/main" id="{22134B5A-519D-4CCA-BFE4-0AA814A43E73}"/>
              </a:ext>
            </a:extLst>
          </p:cNvPr>
          <p:cNvSpPr/>
          <p:nvPr/>
        </p:nvSpPr>
        <p:spPr>
          <a:xfrm rot="5400000">
            <a:off x="7792329" y="3143116"/>
            <a:ext cx="897702" cy="3482039"/>
          </a:xfrm>
          <a:prstGeom prst="rightBrace">
            <a:avLst>
              <a:gd name="adj1" fmla="val 44352"/>
              <a:gd name="adj2" fmla="val 47811"/>
            </a:avLst>
          </a:prstGeom>
          <a:ln w="476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1">
            <a:extLst>
              <a:ext uri="{FF2B5EF4-FFF2-40B4-BE49-F238E27FC236}">
                <a16:creationId xmlns:a16="http://schemas.microsoft.com/office/drawing/2014/main" id="{0A5792ED-DDC8-4EC6-9F67-D7C86F68022F}"/>
              </a:ext>
            </a:extLst>
          </p:cNvPr>
          <p:cNvSpPr txBox="1"/>
          <p:nvPr/>
        </p:nvSpPr>
        <p:spPr>
          <a:xfrm>
            <a:off x="896185" y="2909871"/>
            <a:ext cx="737405"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ENTRY</a:t>
            </a:r>
            <a:endParaRPr kumimoji="0" lang="nl-NL" sz="12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endParaRPr>
          </a:p>
        </p:txBody>
      </p:sp>
      <p:sp>
        <p:nvSpPr>
          <p:cNvPr id="29" name="T2">
            <a:extLst>
              <a:ext uri="{FF2B5EF4-FFF2-40B4-BE49-F238E27FC236}">
                <a16:creationId xmlns:a16="http://schemas.microsoft.com/office/drawing/2014/main" id="{A3E0D36C-B93B-408A-8903-75FEC4DFAE3B}"/>
              </a:ext>
            </a:extLst>
          </p:cNvPr>
          <p:cNvSpPr txBox="1"/>
          <p:nvPr/>
        </p:nvSpPr>
        <p:spPr>
          <a:xfrm>
            <a:off x="2330517" y="2817538"/>
            <a:ext cx="1587329" cy="369332"/>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RAPID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PROCUREMENT</a:t>
            </a:r>
            <a:endParaRPr kumimoji="0" lang="nl-NL" sz="12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endParaRPr>
          </a:p>
        </p:txBody>
      </p:sp>
      <p:sp>
        <p:nvSpPr>
          <p:cNvPr id="39" name="T3">
            <a:extLst>
              <a:ext uri="{FF2B5EF4-FFF2-40B4-BE49-F238E27FC236}">
                <a16:creationId xmlns:a16="http://schemas.microsoft.com/office/drawing/2014/main" id="{DB96D145-4FB4-4ADA-8DA2-E372D5D9D3AF}"/>
              </a:ext>
            </a:extLst>
          </p:cNvPr>
          <p:cNvSpPr txBox="1"/>
          <p:nvPr/>
        </p:nvSpPr>
        <p:spPr>
          <a:xfrm>
            <a:off x="4027155" y="2817583"/>
            <a:ext cx="903410" cy="369243"/>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WORKOUT PERIOD</a:t>
            </a:r>
          </a:p>
        </p:txBody>
      </p:sp>
      <p:sp>
        <p:nvSpPr>
          <p:cNvPr id="50" name="T4">
            <a:extLst>
              <a:ext uri="{FF2B5EF4-FFF2-40B4-BE49-F238E27FC236}">
                <a16:creationId xmlns:a16="http://schemas.microsoft.com/office/drawing/2014/main" id="{B533D8F5-2C53-41E5-BA04-C13C31540351}"/>
              </a:ext>
            </a:extLst>
          </p:cNvPr>
          <p:cNvSpPr txBox="1"/>
          <p:nvPr/>
        </p:nvSpPr>
        <p:spPr>
          <a:xfrm>
            <a:off x="5614483" y="2817538"/>
            <a:ext cx="877484" cy="369332"/>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TOUCH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DOWN</a:t>
            </a:r>
          </a:p>
        </p:txBody>
      </p:sp>
      <p:sp>
        <p:nvSpPr>
          <p:cNvPr id="52" name="T5">
            <a:extLst>
              <a:ext uri="{FF2B5EF4-FFF2-40B4-BE49-F238E27FC236}">
                <a16:creationId xmlns:a16="http://schemas.microsoft.com/office/drawing/2014/main" id="{A80CBF6E-07B8-4F79-A1DF-C4696EEBE111}"/>
              </a:ext>
            </a:extLst>
          </p:cNvPr>
          <p:cNvSpPr txBox="1"/>
          <p:nvPr/>
        </p:nvSpPr>
        <p:spPr>
          <a:xfrm>
            <a:off x="6901461" y="2817576"/>
            <a:ext cx="1062982" cy="369257"/>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REALISATION PERIOD</a:t>
            </a:r>
          </a:p>
        </p:txBody>
      </p:sp>
      <p:sp>
        <p:nvSpPr>
          <p:cNvPr id="54" name="T6">
            <a:extLst>
              <a:ext uri="{FF2B5EF4-FFF2-40B4-BE49-F238E27FC236}">
                <a16:creationId xmlns:a16="http://schemas.microsoft.com/office/drawing/2014/main" id="{6F794D58-CD30-4BC1-AC41-83DBEE82B35E}"/>
              </a:ext>
            </a:extLst>
          </p:cNvPr>
          <p:cNvSpPr txBox="1"/>
          <p:nvPr/>
        </p:nvSpPr>
        <p:spPr>
          <a:xfrm>
            <a:off x="8610600" y="2817538"/>
            <a:ext cx="1486454" cy="369332"/>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PERFORMANCE PERIOD</a:t>
            </a:r>
          </a:p>
        </p:txBody>
      </p:sp>
      <p:sp>
        <p:nvSpPr>
          <p:cNvPr id="56" name="T7">
            <a:extLst>
              <a:ext uri="{FF2B5EF4-FFF2-40B4-BE49-F238E27FC236}">
                <a16:creationId xmlns:a16="http://schemas.microsoft.com/office/drawing/2014/main" id="{A962C81B-D02A-4901-8D59-523F0647854F}"/>
              </a:ext>
            </a:extLst>
          </p:cNvPr>
          <p:cNvSpPr txBox="1"/>
          <p:nvPr/>
        </p:nvSpPr>
        <p:spPr>
          <a:xfrm>
            <a:off x="10675244" y="2817538"/>
            <a:ext cx="1192335" cy="369332"/>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BACK-TO-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BASE</a:t>
            </a:r>
          </a:p>
        </p:txBody>
      </p:sp>
      <p:sp>
        <p:nvSpPr>
          <p:cNvPr id="74" name="1">
            <a:extLst>
              <a:ext uri="{FF2B5EF4-FFF2-40B4-BE49-F238E27FC236}">
                <a16:creationId xmlns:a16="http://schemas.microsoft.com/office/drawing/2014/main" id="{7D3FAF13-FDBB-4679-A655-5A831EC69F1C}"/>
              </a:ext>
            </a:extLst>
          </p:cNvPr>
          <p:cNvSpPr txBox="1"/>
          <p:nvPr/>
        </p:nvSpPr>
        <p:spPr>
          <a:xfrm>
            <a:off x="841791" y="2082343"/>
            <a:ext cx="795810" cy="457200"/>
          </a:xfrm>
          <a:prstGeom prst="rect">
            <a:avLst/>
          </a:prstGeom>
          <a:noFill/>
        </p:spPr>
        <p:txBody>
          <a:bodyPr wrap="none" lIns="108000" tIns="72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1</a:t>
            </a:r>
          </a:p>
        </p:txBody>
      </p:sp>
      <p:sp>
        <p:nvSpPr>
          <p:cNvPr id="78" name="2">
            <a:extLst>
              <a:ext uri="{FF2B5EF4-FFF2-40B4-BE49-F238E27FC236}">
                <a16:creationId xmlns:a16="http://schemas.microsoft.com/office/drawing/2014/main" id="{EEDEF7A3-6C0F-459E-A6A5-877015580157}"/>
              </a:ext>
            </a:extLst>
          </p:cNvPr>
          <p:cNvSpPr txBox="1"/>
          <p:nvPr/>
        </p:nvSpPr>
        <p:spPr>
          <a:xfrm>
            <a:off x="1992179" y="2092625"/>
            <a:ext cx="903409" cy="446918"/>
          </a:xfrm>
          <a:prstGeom prst="rect">
            <a:avLst/>
          </a:prstGeom>
          <a:noFill/>
        </p:spPr>
        <p:txBody>
          <a:bodyPr wrap="none" lIns="252000" tIns="72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2</a:t>
            </a:r>
          </a:p>
        </p:txBody>
      </p:sp>
      <p:sp>
        <p:nvSpPr>
          <p:cNvPr id="80" name="3">
            <a:extLst>
              <a:ext uri="{FF2B5EF4-FFF2-40B4-BE49-F238E27FC236}">
                <a16:creationId xmlns:a16="http://schemas.microsoft.com/office/drawing/2014/main" id="{C1B0DA32-A430-4A31-9114-2A50582746EA}"/>
              </a:ext>
            </a:extLst>
          </p:cNvPr>
          <p:cNvSpPr txBox="1"/>
          <p:nvPr/>
        </p:nvSpPr>
        <p:spPr>
          <a:xfrm>
            <a:off x="3638152" y="2087484"/>
            <a:ext cx="903409" cy="446918"/>
          </a:xfrm>
          <a:prstGeom prst="rect">
            <a:avLst/>
          </a:prstGeom>
          <a:noFill/>
        </p:spPr>
        <p:txBody>
          <a:bodyPr wrap="none" lIns="252000" tIns="72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3</a:t>
            </a:r>
          </a:p>
        </p:txBody>
      </p:sp>
      <p:sp>
        <p:nvSpPr>
          <p:cNvPr id="82" name="4">
            <a:extLst>
              <a:ext uri="{FF2B5EF4-FFF2-40B4-BE49-F238E27FC236}">
                <a16:creationId xmlns:a16="http://schemas.microsoft.com/office/drawing/2014/main" id="{60DEAF2F-77B8-462C-A4F4-742FD3D6FD4B}"/>
              </a:ext>
            </a:extLst>
          </p:cNvPr>
          <p:cNvSpPr txBox="1"/>
          <p:nvPr/>
        </p:nvSpPr>
        <p:spPr>
          <a:xfrm>
            <a:off x="5250717" y="2092625"/>
            <a:ext cx="903409" cy="446918"/>
          </a:xfrm>
          <a:prstGeom prst="rect">
            <a:avLst/>
          </a:prstGeom>
          <a:noFill/>
        </p:spPr>
        <p:txBody>
          <a:bodyPr wrap="none" lIns="252000" tIns="72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4</a:t>
            </a:r>
          </a:p>
        </p:txBody>
      </p:sp>
      <p:sp>
        <p:nvSpPr>
          <p:cNvPr id="84" name="5">
            <a:extLst>
              <a:ext uri="{FF2B5EF4-FFF2-40B4-BE49-F238E27FC236}">
                <a16:creationId xmlns:a16="http://schemas.microsoft.com/office/drawing/2014/main" id="{8AF59DD5-6758-46A2-AC50-B93B7F63F3F4}"/>
              </a:ext>
            </a:extLst>
          </p:cNvPr>
          <p:cNvSpPr txBox="1"/>
          <p:nvPr/>
        </p:nvSpPr>
        <p:spPr>
          <a:xfrm>
            <a:off x="6500160" y="2092625"/>
            <a:ext cx="903409" cy="446918"/>
          </a:xfrm>
          <a:prstGeom prst="rect">
            <a:avLst/>
          </a:prstGeom>
          <a:noFill/>
        </p:spPr>
        <p:txBody>
          <a:bodyPr wrap="none" lIns="252000" tIns="72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5</a:t>
            </a:r>
          </a:p>
        </p:txBody>
      </p:sp>
      <p:sp>
        <p:nvSpPr>
          <p:cNvPr id="86" name="6">
            <a:extLst>
              <a:ext uri="{FF2B5EF4-FFF2-40B4-BE49-F238E27FC236}">
                <a16:creationId xmlns:a16="http://schemas.microsoft.com/office/drawing/2014/main" id="{1E65AD6F-56A7-4CFA-A569-A660DBACB03A}"/>
              </a:ext>
            </a:extLst>
          </p:cNvPr>
          <p:cNvSpPr txBox="1"/>
          <p:nvPr/>
        </p:nvSpPr>
        <p:spPr>
          <a:xfrm>
            <a:off x="8160667" y="2092624"/>
            <a:ext cx="903409" cy="446918"/>
          </a:xfrm>
          <a:prstGeom prst="rect">
            <a:avLst/>
          </a:prstGeom>
          <a:noFill/>
        </p:spPr>
        <p:txBody>
          <a:bodyPr wrap="none" lIns="252000" tIns="72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6</a:t>
            </a:r>
          </a:p>
        </p:txBody>
      </p:sp>
      <p:sp>
        <p:nvSpPr>
          <p:cNvPr id="88" name="7">
            <a:extLst>
              <a:ext uri="{FF2B5EF4-FFF2-40B4-BE49-F238E27FC236}">
                <a16:creationId xmlns:a16="http://schemas.microsoft.com/office/drawing/2014/main" id="{9E65E72D-3ADA-48A3-93D5-618E8E9D91B2}"/>
              </a:ext>
            </a:extLst>
          </p:cNvPr>
          <p:cNvSpPr txBox="1"/>
          <p:nvPr/>
        </p:nvSpPr>
        <p:spPr>
          <a:xfrm>
            <a:off x="10269510" y="2092624"/>
            <a:ext cx="903409" cy="446918"/>
          </a:xfrm>
          <a:prstGeom prst="rect">
            <a:avLst/>
          </a:prstGeom>
          <a:noFill/>
        </p:spPr>
        <p:txBody>
          <a:bodyPr wrap="none" lIns="252000" tIns="72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7</a:t>
            </a:r>
          </a:p>
        </p:txBody>
      </p:sp>
      <p:cxnSp>
        <p:nvCxnSpPr>
          <p:cNvPr id="90" name="Rechte verbindingslijn 89">
            <a:extLst>
              <a:ext uri="{FF2B5EF4-FFF2-40B4-BE49-F238E27FC236}">
                <a16:creationId xmlns:a16="http://schemas.microsoft.com/office/drawing/2014/main" id="{759C8023-A72A-47E1-8C98-DDB925449A13}"/>
              </a:ext>
            </a:extLst>
          </p:cNvPr>
          <p:cNvCxnSpPr>
            <a:cxnSpLocks/>
          </p:cNvCxnSpPr>
          <p:nvPr/>
        </p:nvCxnSpPr>
        <p:spPr>
          <a:xfrm>
            <a:off x="782320" y="4230791"/>
            <a:ext cx="2595880" cy="0"/>
          </a:xfrm>
          <a:prstGeom prst="line">
            <a:avLst/>
          </a:prstGeom>
          <a:ln w="127000">
            <a:solidFill>
              <a:schemeClr val="bg1"/>
            </a:solidFill>
          </a:ln>
          <a:effectLst>
            <a:glow rad="635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94" name="Rechte verbindingslijn 93">
            <a:extLst>
              <a:ext uri="{FF2B5EF4-FFF2-40B4-BE49-F238E27FC236}">
                <a16:creationId xmlns:a16="http://schemas.microsoft.com/office/drawing/2014/main" id="{C47D15BC-FF59-4352-A91D-BEC01B49F938}"/>
              </a:ext>
            </a:extLst>
          </p:cNvPr>
          <p:cNvCxnSpPr>
            <a:cxnSpLocks/>
          </p:cNvCxnSpPr>
          <p:nvPr/>
        </p:nvCxnSpPr>
        <p:spPr>
          <a:xfrm>
            <a:off x="3606800" y="4230791"/>
            <a:ext cx="2631440" cy="0"/>
          </a:xfrm>
          <a:prstGeom prst="line">
            <a:avLst/>
          </a:prstGeom>
          <a:ln w="127000">
            <a:solidFill>
              <a:schemeClr val="bg1"/>
            </a:solidFill>
          </a:ln>
          <a:effectLst>
            <a:glow rad="635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97" name="Rechte verbindingslijn 96">
            <a:extLst>
              <a:ext uri="{FF2B5EF4-FFF2-40B4-BE49-F238E27FC236}">
                <a16:creationId xmlns:a16="http://schemas.microsoft.com/office/drawing/2014/main" id="{492A6387-64F4-49BB-8BB4-0A23EFE6CF4E}"/>
              </a:ext>
            </a:extLst>
          </p:cNvPr>
          <p:cNvCxnSpPr>
            <a:cxnSpLocks/>
          </p:cNvCxnSpPr>
          <p:nvPr/>
        </p:nvCxnSpPr>
        <p:spPr>
          <a:xfrm>
            <a:off x="6500160" y="4231641"/>
            <a:ext cx="3596894" cy="0"/>
          </a:xfrm>
          <a:prstGeom prst="line">
            <a:avLst/>
          </a:prstGeom>
          <a:ln w="127000">
            <a:solidFill>
              <a:schemeClr val="bg1"/>
            </a:solidFill>
          </a:ln>
          <a:effectLst>
            <a:glow rad="635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00" name="Rechte verbindingslijn 99">
            <a:extLst>
              <a:ext uri="{FF2B5EF4-FFF2-40B4-BE49-F238E27FC236}">
                <a16:creationId xmlns:a16="http://schemas.microsoft.com/office/drawing/2014/main" id="{EAA5595D-072A-41BD-97FC-85856B0E93FC}"/>
              </a:ext>
            </a:extLst>
          </p:cNvPr>
          <p:cNvCxnSpPr>
            <a:cxnSpLocks/>
          </p:cNvCxnSpPr>
          <p:nvPr/>
        </p:nvCxnSpPr>
        <p:spPr>
          <a:xfrm>
            <a:off x="10269510" y="4230791"/>
            <a:ext cx="1069050" cy="0"/>
          </a:xfrm>
          <a:prstGeom prst="line">
            <a:avLst/>
          </a:prstGeom>
          <a:ln w="127000">
            <a:solidFill>
              <a:schemeClr val="bg1"/>
            </a:solidFill>
          </a:ln>
          <a:effectLst>
            <a:glow rad="635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sp>
        <p:nvSpPr>
          <p:cNvPr id="109" name="Tekstvak 108">
            <a:extLst>
              <a:ext uri="{FF2B5EF4-FFF2-40B4-BE49-F238E27FC236}">
                <a16:creationId xmlns:a16="http://schemas.microsoft.com/office/drawing/2014/main" id="{3F79CE5E-4AD5-401F-B128-15EA557A897B}"/>
              </a:ext>
            </a:extLst>
          </p:cNvPr>
          <p:cNvSpPr txBox="1"/>
          <p:nvPr/>
        </p:nvSpPr>
        <p:spPr>
          <a:xfrm>
            <a:off x="782320" y="4342553"/>
            <a:ext cx="2570480" cy="59787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A</a:t>
            </a:r>
          </a:p>
        </p:txBody>
      </p:sp>
      <p:sp>
        <p:nvSpPr>
          <p:cNvPr id="117" name="Tekstvak 116">
            <a:extLst>
              <a:ext uri="{FF2B5EF4-FFF2-40B4-BE49-F238E27FC236}">
                <a16:creationId xmlns:a16="http://schemas.microsoft.com/office/drawing/2014/main" id="{13A5584A-3359-40D3-A15C-5953188B1512}"/>
              </a:ext>
            </a:extLst>
          </p:cNvPr>
          <p:cNvSpPr txBox="1"/>
          <p:nvPr/>
        </p:nvSpPr>
        <p:spPr>
          <a:xfrm>
            <a:off x="3606799" y="4342551"/>
            <a:ext cx="2631439" cy="685749"/>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B</a:t>
            </a:r>
          </a:p>
        </p:txBody>
      </p:sp>
      <p:sp>
        <p:nvSpPr>
          <p:cNvPr id="119" name="Tekstvak 118">
            <a:extLst>
              <a:ext uri="{FF2B5EF4-FFF2-40B4-BE49-F238E27FC236}">
                <a16:creationId xmlns:a16="http://schemas.microsoft.com/office/drawing/2014/main" id="{51EFC64F-3577-4AE8-8AAC-09D7F901F17F}"/>
              </a:ext>
            </a:extLst>
          </p:cNvPr>
          <p:cNvSpPr txBox="1"/>
          <p:nvPr/>
        </p:nvSpPr>
        <p:spPr>
          <a:xfrm>
            <a:off x="6491967" y="4342551"/>
            <a:ext cx="3596894" cy="575748"/>
          </a:xfrm>
          <a:prstGeom prst="rect">
            <a:avLst/>
          </a:prstGeom>
          <a:noFill/>
          <a:ln w="76200">
            <a:noFill/>
          </a:ln>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C</a:t>
            </a:r>
          </a:p>
        </p:txBody>
      </p:sp>
      <p:sp>
        <p:nvSpPr>
          <p:cNvPr id="121" name="Tekstvak 120">
            <a:extLst>
              <a:ext uri="{FF2B5EF4-FFF2-40B4-BE49-F238E27FC236}">
                <a16:creationId xmlns:a16="http://schemas.microsoft.com/office/drawing/2014/main" id="{B9BB06EC-7AE9-4F58-92D8-893E50CE89CF}"/>
              </a:ext>
            </a:extLst>
          </p:cNvPr>
          <p:cNvSpPr txBox="1"/>
          <p:nvPr/>
        </p:nvSpPr>
        <p:spPr>
          <a:xfrm>
            <a:off x="10269510" y="4435282"/>
            <a:ext cx="1069051" cy="592953"/>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D</a:t>
            </a:r>
          </a:p>
        </p:txBody>
      </p:sp>
      <p:sp>
        <p:nvSpPr>
          <p:cNvPr id="3" name="Tekstvak 2">
            <a:extLst>
              <a:ext uri="{FF2B5EF4-FFF2-40B4-BE49-F238E27FC236}">
                <a16:creationId xmlns:a16="http://schemas.microsoft.com/office/drawing/2014/main" id="{52656C1C-A2BF-41AD-AA5D-C0BE6546D3BF}"/>
              </a:ext>
            </a:extLst>
          </p:cNvPr>
          <p:cNvSpPr txBox="1"/>
          <p:nvPr/>
        </p:nvSpPr>
        <p:spPr>
          <a:xfrm>
            <a:off x="1582785" y="5128380"/>
            <a:ext cx="1644188" cy="1382393"/>
          </a:xfrm>
          <a:prstGeom prst="rect">
            <a:avLst/>
          </a:prstGeom>
          <a:noFill/>
          <a:ln>
            <a:noFill/>
          </a:ln>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dirty="0">
                <a:ln w="12700">
                  <a:noFill/>
                </a:ln>
                <a:solidFill>
                  <a:prstClr val="black"/>
                </a:solidFill>
                <a:effectLst/>
                <a:uLnTx/>
                <a:uFillTx/>
                <a:latin typeface="Century Gothic" panose="020B0502020202020204" pitchFamily="34" charset="0"/>
                <a:ea typeface="+mn-ea"/>
                <a:cs typeface="+mn-cs"/>
              </a:rPr>
              <a:t>RIC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dirty="0">
                <a:ln w="12700">
                  <a:noFill/>
                </a:ln>
                <a:solidFill>
                  <a:prstClr val="black"/>
                </a:solidFill>
                <a:effectLst/>
                <a:uLnTx/>
                <a:uFillTx/>
                <a:latin typeface="Century Gothic" panose="020B0502020202020204" pitchFamily="34" charset="0"/>
                <a:ea typeface="+mn-ea"/>
                <a:cs typeface="+mn-cs"/>
              </a:rPr>
              <a:t>Commitment Contract</a:t>
            </a:r>
          </a:p>
        </p:txBody>
      </p:sp>
      <p:sp>
        <p:nvSpPr>
          <p:cNvPr id="4" name="Tekstvak 3">
            <a:extLst>
              <a:ext uri="{FF2B5EF4-FFF2-40B4-BE49-F238E27FC236}">
                <a16:creationId xmlns:a16="http://schemas.microsoft.com/office/drawing/2014/main" id="{04C5DBA2-4B5F-4DE1-848B-557CD216243D}"/>
              </a:ext>
            </a:extLst>
          </p:cNvPr>
          <p:cNvSpPr txBox="1"/>
          <p:nvPr/>
        </p:nvSpPr>
        <p:spPr>
          <a:xfrm>
            <a:off x="4571426" y="5128380"/>
            <a:ext cx="1551796" cy="1143000"/>
          </a:xfrm>
          <a:prstGeom prst="rect">
            <a:avLst/>
          </a:prstGeom>
          <a:noFill/>
          <a:ln>
            <a:noFill/>
          </a:ln>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dirty="0">
                <a:ln w="12700">
                  <a:noFill/>
                </a:ln>
                <a:solidFill>
                  <a:prstClr val="black"/>
                </a:solidFill>
                <a:effectLst/>
                <a:uLnTx/>
                <a:uFillTx/>
                <a:latin typeface="Century Gothic" panose="020B0502020202020204" pitchFamily="34" charset="0"/>
                <a:ea typeface="+mn-ea"/>
                <a:cs typeface="+mn-cs"/>
              </a:rPr>
              <a:t>Mutual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dirty="0" err="1">
                <a:ln w="12700">
                  <a:noFill/>
                </a:ln>
                <a:solidFill>
                  <a:prstClr val="black"/>
                </a:solidFill>
                <a:effectLst/>
                <a:uLnTx/>
                <a:uFillTx/>
                <a:latin typeface="Century Gothic" panose="020B0502020202020204" pitchFamily="34" charset="0"/>
                <a:ea typeface="+mn-ea"/>
                <a:cs typeface="+mn-cs"/>
              </a:rPr>
              <a:t>Agreements</a:t>
            </a:r>
            <a:endParaRPr kumimoji="0" lang="nl-NL" sz="1600" b="1" i="0" u="none" strike="noStrike" kern="1200" cap="none" spc="0" normalizeH="0" baseline="0" noProof="0" dirty="0">
              <a:ln w="12700">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dirty="0">
                <a:ln w="12700">
                  <a:noFill/>
                </a:ln>
                <a:solidFill>
                  <a:prstClr val="black"/>
                </a:solidFill>
                <a:effectLst/>
                <a:uLnTx/>
                <a:uFillTx/>
                <a:latin typeface="Century Gothic" panose="020B0502020202020204" pitchFamily="34" charset="0"/>
                <a:ea typeface="+mn-ea"/>
                <a:cs typeface="+mn-cs"/>
              </a:rPr>
              <a:t>Paper</a:t>
            </a:r>
          </a:p>
        </p:txBody>
      </p:sp>
      <p:pic>
        <p:nvPicPr>
          <p:cNvPr id="16" name="Afbeelding 15">
            <a:extLst>
              <a:ext uri="{FF2B5EF4-FFF2-40B4-BE49-F238E27FC236}">
                <a16:creationId xmlns:a16="http://schemas.microsoft.com/office/drawing/2014/main" id="{DC3F41DF-25EE-4A1C-9856-290BE649DA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4039" y="5425721"/>
            <a:ext cx="1035100" cy="1035100"/>
          </a:xfrm>
          <a:prstGeom prst="rect">
            <a:avLst/>
          </a:prstGeom>
        </p:spPr>
      </p:pic>
      <p:pic>
        <p:nvPicPr>
          <p:cNvPr id="12" name="Afbeelding 11">
            <a:extLst>
              <a:ext uri="{FF2B5EF4-FFF2-40B4-BE49-F238E27FC236}">
                <a16:creationId xmlns:a16="http://schemas.microsoft.com/office/drawing/2014/main" id="{88EF5C0F-1070-4413-AFF2-0386F21721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31799" y="4965005"/>
            <a:ext cx="1035100" cy="1035100"/>
          </a:xfrm>
          <a:prstGeom prst="rect">
            <a:avLst/>
          </a:prstGeom>
        </p:spPr>
      </p:pic>
      <p:pic>
        <p:nvPicPr>
          <p:cNvPr id="14" name="Afbeelding 13">
            <a:extLst>
              <a:ext uri="{FF2B5EF4-FFF2-40B4-BE49-F238E27FC236}">
                <a16:creationId xmlns:a16="http://schemas.microsoft.com/office/drawing/2014/main" id="{BF1AC549-F176-4A6A-853E-304F09E853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60636" y="3750502"/>
            <a:ext cx="1035100" cy="1035100"/>
          </a:xfrm>
          <a:prstGeom prst="rect">
            <a:avLst/>
          </a:prstGeom>
        </p:spPr>
      </p:pic>
      <p:pic>
        <p:nvPicPr>
          <p:cNvPr id="17" name="Afbeelding 16">
            <a:extLst>
              <a:ext uri="{FF2B5EF4-FFF2-40B4-BE49-F238E27FC236}">
                <a16:creationId xmlns:a16="http://schemas.microsoft.com/office/drawing/2014/main" id="{3EE1012B-03B0-4E05-B240-14D2C3108C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60636" y="4965005"/>
            <a:ext cx="1035100" cy="1035100"/>
          </a:xfrm>
          <a:prstGeom prst="rect">
            <a:avLst/>
          </a:prstGeom>
        </p:spPr>
      </p:pic>
      <p:pic>
        <p:nvPicPr>
          <p:cNvPr id="18" name="Afbeelding 17">
            <a:extLst>
              <a:ext uri="{FF2B5EF4-FFF2-40B4-BE49-F238E27FC236}">
                <a16:creationId xmlns:a16="http://schemas.microsoft.com/office/drawing/2014/main" id="{6BADD972-E014-4225-99E6-2AB53FAEB9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31799" y="3750502"/>
            <a:ext cx="1035100" cy="1035100"/>
          </a:xfrm>
          <a:prstGeom prst="rect">
            <a:avLst/>
          </a:prstGeom>
        </p:spPr>
      </p:pic>
      <p:pic>
        <p:nvPicPr>
          <p:cNvPr id="37" name="Afbeelding 36">
            <a:extLst>
              <a:ext uri="{FF2B5EF4-FFF2-40B4-BE49-F238E27FC236}">
                <a16:creationId xmlns:a16="http://schemas.microsoft.com/office/drawing/2014/main" id="{95695512-0266-4E17-B909-1639A151D8F9}"/>
              </a:ext>
            </a:extLst>
          </p:cNvPr>
          <p:cNvPicPr>
            <a:picLocks noChangeAspect="1"/>
          </p:cNvPicPr>
          <p:nvPr/>
        </p:nvPicPr>
        <p:blipFill rotWithShape="1">
          <a:blip r:embed="rId9"/>
          <a:srcRect l="4809"/>
          <a:stretch/>
        </p:blipFill>
        <p:spPr>
          <a:xfrm>
            <a:off x="1992179" y="207465"/>
            <a:ext cx="3525441" cy="1624835"/>
          </a:xfrm>
          <a:prstGeom prst="roundRect">
            <a:avLst>
              <a:gd name="adj" fmla="val 7344"/>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6" name="Afbeelding 35" descr="Afbeelding met tekst&#10;&#10;Automatisch gegenereerde beschrijving">
            <a:extLst>
              <a:ext uri="{FF2B5EF4-FFF2-40B4-BE49-F238E27FC236}">
                <a16:creationId xmlns:a16="http://schemas.microsoft.com/office/drawing/2014/main" id="{026A01DE-3C0C-45F1-B41D-0A852BF4528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356211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4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IC_animatie_2_1">
            <a:hlinkClick r:id="" action="ppaction://media"/>
            <a:extLst>
              <a:ext uri="{FF2B5EF4-FFF2-40B4-BE49-F238E27FC236}">
                <a16:creationId xmlns:a16="http://schemas.microsoft.com/office/drawing/2014/main" id="{B0CBAA4F-746B-46F8-9FE8-589B3CA8EE0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6" name="BG" descr="Afbeelding met gootsteen, zitten, licht, tafel&#10;&#10;Automatisch gegenereerde beschrijving">
            <a:extLst>
              <a:ext uri="{FF2B5EF4-FFF2-40B4-BE49-F238E27FC236}">
                <a16:creationId xmlns:a16="http://schemas.microsoft.com/office/drawing/2014/main" id="{ACB07526-9A04-48BF-828B-067FB9A1F0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kstvak 1">
            <a:extLst>
              <a:ext uri="{FF2B5EF4-FFF2-40B4-BE49-F238E27FC236}">
                <a16:creationId xmlns:a16="http://schemas.microsoft.com/office/drawing/2014/main" id="{C8FEF0FD-BC27-42B5-BB46-E1B4DDED69A0}"/>
              </a:ext>
            </a:extLst>
          </p:cNvPr>
          <p:cNvSpPr txBox="1"/>
          <p:nvPr/>
        </p:nvSpPr>
        <p:spPr>
          <a:xfrm>
            <a:off x="1173578" y="2057400"/>
            <a:ext cx="1600200" cy="1132412"/>
          </a:xfrm>
          <a:prstGeom prst="rect">
            <a:avLst/>
          </a:prstGeom>
          <a:noFill/>
        </p:spPr>
        <p:txBody>
          <a:bodyPr wrap="square" lIns="0" tIns="0" rIns="0" bIns="0" rtlCol="0" anchor="b"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Meervoudige, maatschappelijke </a:t>
            </a:r>
            <a:r>
              <a:rPr kumimoji="0" lang="nl-NL" sz="2000" b="1" i="0" u="none" strike="noStrike" kern="1200" cap="none" spc="0" normalizeH="0" baseline="0" noProof="0" dirty="0">
                <a:ln>
                  <a:noFill/>
                </a:ln>
                <a:solidFill>
                  <a:srgbClr val="4A944F"/>
                </a:solidFill>
                <a:effectLst/>
                <a:uLnTx/>
                <a:uFillTx/>
                <a:latin typeface="Century Gothic" panose="020B0502020202020204" pitchFamily="34" charset="0"/>
                <a:ea typeface="+mn-ea"/>
                <a:cs typeface="+mn-cs"/>
              </a:rPr>
              <a:t>waarde</a:t>
            </a:r>
            <a:r>
              <a:rPr kumimoji="0" lang="nl-NL" sz="14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a:t>
            </a: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creëren</a:t>
            </a:r>
          </a:p>
        </p:txBody>
      </p:sp>
      <p:sp>
        <p:nvSpPr>
          <p:cNvPr id="20" name="Tekstvak 2">
            <a:extLst>
              <a:ext uri="{FF2B5EF4-FFF2-40B4-BE49-F238E27FC236}">
                <a16:creationId xmlns:a16="http://schemas.microsoft.com/office/drawing/2014/main" id="{95A6040F-64C7-4C5A-9F12-50AE60EDF500}"/>
              </a:ext>
            </a:extLst>
          </p:cNvPr>
          <p:cNvSpPr txBox="1"/>
          <p:nvPr/>
        </p:nvSpPr>
        <p:spPr>
          <a:xfrm>
            <a:off x="3814224" y="2057400"/>
            <a:ext cx="2020670" cy="1132412"/>
          </a:xfrm>
          <a:prstGeom prst="rect">
            <a:avLst/>
          </a:prstGeom>
          <a:noFill/>
        </p:spPr>
        <p:txBody>
          <a:bodyPr wrap="squar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2000" b="1" i="0" u="none" strike="noStrike" kern="1200" cap="none" spc="0" normalizeH="0" baseline="0" noProof="0" dirty="0">
                <a:ln>
                  <a:noFill/>
                </a:ln>
                <a:solidFill>
                  <a:srgbClr val="4A944F"/>
                </a:solidFill>
                <a:effectLst/>
                <a:uLnTx/>
                <a:uFillTx/>
                <a:latin typeface="Century Gothic" panose="020B0502020202020204" pitchFamily="34" charset="0"/>
                <a:ea typeface="+mn-ea"/>
                <a:cs typeface="+mn-cs"/>
              </a:rPr>
              <a:t>Verspilling</a:t>
            </a:r>
            <a:r>
              <a:rPr kumimoji="0" lang="nl-NL" sz="16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a:t>
            </a: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voorkomen en circulair verantwoord werken</a:t>
            </a:r>
          </a:p>
        </p:txBody>
      </p:sp>
      <p:sp>
        <p:nvSpPr>
          <p:cNvPr id="22" name="Tekstvak 3">
            <a:extLst>
              <a:ext uri="{FF2B5EF4-FFF2-40B4-BE49-F238E27FC236}">
                <a16:creationId xmlns:a16="http://schemas.microsoft.com/office/drawing/2014/main" id="{20A0B831-0CD5-4BC4-A7E4-60AB91C073D3}"/>
              </a:ext>
            </a:extLst>
          </p:cNvPr>
          <p:cNvSpPr txBox="1"/>
          <p:nvPr/>
        </p:nvSpPr>
        <p:spPr>
          <a:xfrm>
            <a:off x="6505288" y="2092140"/>
            <a:ext cx="2020671" cy="1143000"/>
          </a:xfrm>
          <a:prstGeom prst="rect">
            <a:avLst/>
          </a:prstGeom>
          <a:noFill/>
        </p:spPr>
        <p:txBody>
          <a:bodyPr wrap="squar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Vanuit de </a:t>
            </a:r>
            <a:r>
              <a:rPr kumimoji="0" lang="nl-NL" sz="2000" b="1" i="0" u="none" strike="noStrike" kern="1200" cap="none" spc="0" normalizeH="0" baseline="0" noProof="0" dirty="0" err="1">
                <a:ln>
                  <a:noFill/>
                </a:ln>
                <a:solidFill>
                  <a:srgbClr val="4A944F"/>
                </a:solidFill>
                <a:effectLst/>
                <a:uLnTx/>
                <a:uFillTx/>
                <a:latin typeface="Century Gothic" panose="020B0502020202020204" pitchFamily="34" charset="0"/>
                <a:ea typeface="+mn-ea"/>
                <a:cs typeface="+mn-cs"/>
              </a:rPr>
              <a:t>Pareto</a:t>
            </a:r>
            <a:r>
              <a:rPr kumimoji="0" lang="nl-NL" sz="16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a:t>
            </a:r>
            <a:r>
              <a:rPr kumimoji="0" lang="nl-NL" sz="1400" b="0" i="0" u="none" strike="noStrike" kern="1200" cap="none" spc="0" normalizeH="0" baseline="0" noProof="0" dirty="0" err="1">
                <a:ln>
                  <a:noFill/>
                </a:ln>
                <a:solidFill>
                  <a:srgbClr val="585858"/>
                </a:solidFill>
                <a:effectLst/>
                <a:uLnTx/>
                <a:uFillTx/>
                <a:latin typeface="Century Gothic" panose="020B0502020202020204" pitchFamily="34" charset="0"/>
                <a:ea typeface="+mn-ea"/>
                <a:cs typeface="+mn-cs"/>
              </a:rPr>
              <a:t>rule</a:t>
            </a: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werken</a:t>
            </a:r>
            <a:b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b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(80-20 regel)</a:t>
            </a:r>
          </a:p>
        </p:txBody>
      </p:sp>
      <p:sp>
        <p:nvSpPr>
          <p:cNvPr id="24" name="Tekstvak 4">
            <a:extLst>
              <a:ext uri="{FF2B5EF4-FFF2-40B4-BE49-F238E27FC236}">
                <a16:creationId xmlns:a16="http://schemas.microsoft.com/office/drawing/2014/main" id="{829D54CA-6279-4E93-8A67-224317001E03}"/>
              </a:ext>
            </a:extLst>
          </p:cNvPr>
          <p:cNvSpPr txBox="1"/>
          <p:nvPr/>
        </p:nvSpPr>
        <p:spPr>
          <a:xfrm>
            <a:off x="9014338" y="2124063"/>
            <a:ext cx="2050472" cy="1143000"/>
          </a:xfrm>
          <a:prstGeom prst="rect">
            <a:avLst/>
          </a:prstGeom>
          <a:noFill/>
        </p:spPr>
        <p:txBody>
          <a:bodyPr wrap="squar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2000" b="1" i="0" u="none" strike="noStrike" kern="1200" cap="none" spc="0" normalizeH="0" baseline="0" noProof="0" dirty="0">
                <a:ln>
                  <a:noFill/>
                </a:ln>
                <a:solidFill>
                  <a:srgbClr val="4A944F"/>
                </a:solidFill>
                <a:effectLst/>
                <a:uLnTx/>
                <a:uFillTx/>
                <a:latin typeface="Century Gothic" panose="020B0502020202020204" pitchFamily="34" charset="0"/>
                <a:ea typeface="+mn-ea"/>
                <a:cs typeface="+mn-cs"/>
              </a:rPr>
              <a:t>Kostenafweging</a:t>
            </a:r>
            <a:r>
              <a:rPr kumimoji="0" lang="nl-NL" sz="16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a:t>
            </a: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altijd vanuit Total </a:t>
            </a:r>
            <a:r>
              <a:rPr kumimoji="0" lang="nl-NL" sz="1400" b="0" i="0" u="none" strike="noStrike" kern="1200" cap="none" spc="0" normalizeH="0" baseline="0" noProof="0" dirty="0" err="1">
                <a:ln>
                  <a:noFill/>
                </a:ln>
                <a:solidFill>
                  <a:srgbClr val="585858"/>
                </a:solidFill>
                <a:effectLst/>
                <a:uLnTx/>
                <a:uFillTx/>
                <a:latin typeface="Century Gothic" panose="020B0502020202020204" pitchFamily="34" charset="0"/>
                <a:ea typeface="+mn-ea"/>
                <a:cs typeface="+mn-cs"/>
              </a:rPr>
              <a:t>Cost</a:t>
            </a: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of </a:t>
            </a:r>
            <a:r>
              <a:rPr kumimoji="0" lang="nl-NL" sz="1400" b="0" i="0" u="none" strike="noStrike" kern="1200" cap="none" spc="0" normalizeH="0" baseline="0" noProof="0" dirty="0" err="1">
                <a:ln>
                  <a:noFill/>
                </a:ln>
                <a:solidFill>
                  <a:srgbClr val="585858"/>
                </a:solidFill>
                <a:effectLst/>
                <a:uLnTx/>
                <a:uFillTx/>
                <a:latin typeface="Century Gothic" panose="020B0502020202020204" pitchFamily="34" charset="0"/>
                <a:ea typeface="+mn-ea"/>
                <a:cs typeface="+mn-cs"/>
              </a:rPr>
              <a:t>Ownership</a:t>
            </a:r>
            <a:endPar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endParaRPr>
          </a:p>
        </p:txBody>
      </p:sp>
      <p:sp>
        <p:nvSpPr>
          <p:cNvPr id="26" name="Tekstvak 5">
            <a:extLst>
              <a:ext uri="{FF2B5EF4-FFF2-40B4-BE49-F238E27FC236}">
                <a16:creationId xmlns:a16="http://schemas.microsoft.com/office/drawing/2014/main" id="{CC7D825A-39CA-446A-88EE-41830B80A870}"/>
              </a:ext>
            </a:extLst>
          </p:cNvPr>
          <p:cNvSpPr txBox="1"/>
          <p:nvPr/>
        </p:nvSpPr>
        <p:spPr>
          <a:xfrm>
            <a:off x="1137307" y="4393088"/>
            <a:ext cx="2043545" cy="1143000"/>
          </a:xfrm>
          <a:prstGeom prst="rect">
            <a:avLst/>
          </a:prstGeom>
          <a:noFill/>
        </p:spPr>
        <p:txBody>
          <a:bodyPr wrap="squar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2000" b="1" i="0" u="none" strike="noStrike" kern="1200" cap="none" spc="0" normalizeH="0" baseline="0" noProof="0" dirty="0">
                <a:ln>
                  <a:noFill/>
                </a:ln>
                <a:solidFill>
                  <a:srgbClr val="4A944F"/>
                </a:solidFill>
                <a:effectLst/>
                <a:uLnTx/>
                <a:uFillTx/>
                <a:latin typeface="Century Gothic" panose="020B0502020202020204" pitchFamily="34" charset="0"/>
                <a:ea typeface="+mn-ea"/>
                <a:cs typeface="+mn-cs"/>
              </a:rPr>
              <a:t>Transparantie</a:t>
            </a:r>
            <a:r>
              <a:rPr kumimoji="0" lang="nl-NL" sz="16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a:t>
            </a: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in kosten en afwegingen realiseren</a:t>
            </a:r>
          </a:p>
        </p:txBody>
      </p:sp>
      <p:sp>
        <p:nvSpPr>
          <p:cNvPr id="28" name="Tekstvak 6">
            <a:extLst>
              <a:ext uri="{FF2B5EF4-FFF2-40B4-BE49-F238E27FC236}">
                <a16:creationId xmlns:a16="http://schemas.microsoft.com/office/drawing/2014/main" id="{05068993-58C3-408B-99EB-D14D7556306C}"/>
              </a:ext>
            </a:extLst>
          </p:cNvPr>
          <p:cNvSpPr txBox="1"/>
          <p:nvPr/>
        </p:nvSpPr>
        <p:spPr>
          <a:xfrm>
            <a:off x="3814224" y="4125389"/>
            <a:ext cx="2281776" cy="1383820"/>
          </a:xfrm>
          <a:prstGeom prst="rect">
            <a:avLst/>
          </a:prstGeom>
          <a:noFill/>
        </p:spPr>
        <p:txBody>
          <a:bodyPr wrap="squar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2000" b="1" i="0" u="none" strike="noStrike" kern="1200" cap="none" spc="0" normalizeH="0" baseline="0" noProof="0" dirty="0">
                <a:ln>
                  <a:noFill/>
                </a:ln>
                <a:solidFill>
                  <a:srgbClr val="4A944F"/>
                </a:solidFill>
                <a:effectLst/>
                <a:uLnTx/>
                <a:uFillTx/>
                <a:latin typeface="Century Gothic" panose="020B0502020202020204" pitchFamily="34" charset="0"/>
                <a:ea typeface="+mn-ea"/>
                <a:cs typeface="+mn-cs"/>
              </a:rPr>
              <a:t>Deskundigheid</a:t>
            </a:r>
            <a:r>
              <a:rPr kumimoji="0" lang="nl-NL" sz="16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a:t>
            </a: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boven hiërarchie plaatsen: Wie het weet mag het zeggen</a:t>
            </a:r>
          </a:p>
        </p:txBody>
      </p:sp>
      <p:sp>
        <p:nvSpPr>
          <p:cNvPr id="30" name="Tekstvak 7">
            <a:extLst>
              <a:ext uri="{FF2B5EF4-FFF2-40B4-BE49-F238E27FC236}">
                <a16:creationId xmlns:a16="http://schemas.microsoft.com/office/drawing/2014/main" id="{0CC0300B-49BF-41A4-B1A8-A949ACACCBD5}"/>
              </a:ext>
            </a:extLst>
          </p:cNvPr>
          <p:cNvSpPr txBox="1"/>
          <p:nvPr/>
        </p:nvSpPr>
        <p:spPr>
          <a:xfrm>
            <a:off x="6505288" y="4152268"/>
            <a:ext cx="1876712" cy="1383820"/>
          </a:xfrm>
          <a:prstGeom prst="rect">
            <a:avLst/>
          </a:prstGeom>
          <a:noFill/>
        </p:spPr>
        <p:txBody>
          <a:bodyPr wrap="squar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2000" b="1" i="0" u="none" strike="noStrike" kern="1200" cap="none" spc="0" normalizeH="0" baseline="0" noProof="0" dirty="0">
                <a:ln>
                  <a:noFill/>
                </a:ln>
                <a:solidFill>
                  <a:srgbClr val="4A944F"/>
                </a:solidFill>
                <a:effectLst/>
                <a:uLnTx/>
                <a:uFillTx/>
                <a:latin typeface="Century Gothic" panose="020B0502020202020204" pitchFamily="34" charset="0"/>
                <a:ea typeface="+mn-ea"/>
                <a:cs typeface="+mn-cs"/>
              </a:rPr>
              <a:t>Integer</a:t>
            </a:r>
            <a:r>
              <a:rPr kumimoji="0" lang="nl-NL" sz="16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a:t>
            </a: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werken. Impact op een </a:t>
            </a:r>
            <a:r>
              <a:rPr kumimoji="0" lang="nl-NL" sz="2000" b="1" i="0" u="none" strike="noStrike" kern="1200" cap="none" spc="0" normalizeH="0" baseline="0" noProof="0" dirty="0">
                <a:ln>
                  <a:noFill/>
                </a:ln>
                <a:solidFill>
                  <a:srgbClr val="4A944F"/>
                </a:solidFill>
                <a:effectLst/>
                <a:uLnTx/>
                <a:uFillTx/>
                <a:latin typeface="Century Gothic" panose="020B0502020202020204" pitchFamily="34" charset="0"/>
                <a:ea typeface="+mn-ea"/>
                <a:cs typeface="+mn-cs"/>
              </a:rPr>
              <a:t>SDG</a:t>
            </a: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mag niet ten koste gaan van andere SDG(s)</a:t>
            </a:r>
          </a:p>
        </p:txBody>
      </p:sp>
      <p:sp>
        <p:nvSpPr>
          <p:cNvPr id="32" name="Tekstvak 8">
            <a:extLst>
              <a:ext uri="{FF2B5EF4-FFF2-40B4-BE49-F238E27FC236}">
                <a16:creationId xmlns:a16="http://schemas.microsoft.com/office/drawing/2014/main" id="{31F8C448-5F92-415F-BB56-FBCC2474D6F2}"/>
              </a:ext>
            </a:extLst>
          </p:cNvPr>
          <p:cNvSpPr txBox="1"/>
          <p:nvPr/>
        </p:nvSpPr>
        <p:spPr>
          <a:xfrm>
            <a:off x="9079005" y="4370621"/>
            <a:ext cx="2064326" cy="1133544"/>
          </a:xfrm>
          <a:prstGeom prst="rect">
            <a:avLst/>
          </a:prstGeom>
          <a:noFill/>
        </p:spPr>
        <p:txBody>
          <a:bodyPr wrap="squar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Beslissingen op basis van het </a:t>
            </a:r>
            <a:r>
              <a:rPr kumimoji="0" lang="nl-NL" sz="2000" b="1" i="0" u="none" strike="noStrike" kern="1200" cap="none" spc="0" normalizeH="0" baseline="0" noProof="0" dirty="0">
                <a:ln>
                  <a:noFill/>
                </a:ln>
                <a:solidFill>
                  <a:srgbClr val="4A944F"/>
                </a:solidFill>
                <a:effectLst/>
                <a:uLnTx/>
                <a:uFillTx/>
                <a:latin typeface="Century Gothic" panose="020B0502020202020204" pitchFamily="34" charset="0"/>
                <a:ea typeface="+mn-ea"/>
                <a:cs typeface="+mn-cs"/>
              </a:rPr>
              <a:t>consent</a:t>
            </a:r>
            <a:r>
              <a:rPr kumimoji="0" lang="nl-NL" sz="16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a:t>
            </a:r>
            <a:r>
              <a:rPr kumimoji="0" lang="nl-NL" sz="1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beginsel nemen</a:t>
            </a:r>
          </a:p>
        </p:txBody>
      </p:sp>
      <p:sp>
        <p:nvSpPr>
          <p:cNvPr id="33" name="NR1">
            <a:extLst>
              <a:ext uri="{FF2B5EF4-FFF2-40B4-BE49-F238E27FC236}">
                <a16:creationId xmlns:a16="http://schemas.microsoft.com/office/drawing/2014/main" id="{1E5A73AE-D8F0-43CB-8BC3-A509C243CBB4}"/>
              </a:ext>
            </a:extLst>
          </p:cNvPr>
          <p:cNvSpPr txBox="1"/>
          <p:nvPr/>
        </p:nvSpPr>
        <p:spPr>
          <a:xfrm>
            <a:off x="2602531" y="1492443"/>
            <a:ext cx="696763" cy="674078"/>
          </a:xfrm>
          <a:prstGeom prst="rect">
            <a:avLst/>
          </a:prstGeom>
          <a:noFill/>
        </p:spPr>
        <p:txBody>
          <a:bodyPr wrap="none" lIns="0" tIns="72000" rIns="25200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1</a:t>
            </a:r>
          </a:p>
        </p:txBody>
      </p:sp>
      <p:sp>
        <p:nvSpPr>
          <p:cNvPr id="35" name="NR2">
            <a:extLst>
              <a:ext uri="{FF2B5EF4-FFF2-40B4-BE49-F238E27FC236}">
                <a16:creationId xmlns:a16="http://schemas.microsoft.com/office/drawing/2014/main" id="{0B1DBFE3-0543-4D2D-B13C-D53B4C6BA682}"/>
              </a:ext>
            </a:extLst>
          </p:cNvPr>
          <p:cNvSpPr txBox="1"/>
          <p:nvPr/>
        </p:nvSpPr>
        <p:spPr>
          <a:xfrm>
            <a:off x="5269530" y="1492443"/>
            <a:ext cx="685800" cy="679938"/>
          </a:xfrm>
          <a:prstGeom prst="rect">
            <a:avLst/>
          </a:prstGeom>
          <a:noFill/>
        </p:spPr>
        <p:txBody>
          <a:bodyPr wrap="none" lIns="0" tIns="72000" rIns="25200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2</a:t>
            </a:r>
          </a:p>
        </p:txBody>
      </p:sp>
      <p:sp>
        <p:nvSpPr>
          <p:cNvPr id="37" name="NR3">
            <a:extLst>
              <a:ext uri="{FF2B5EF4-FFF2-40B4-BE49-F238E27FC236}">
                <a16:creationId xmlns:a16="http://schemas.microsoft.com/office/drawing/2014/main" id="{67575B59-2DBA-445C-BF88-40D30C66E96B}"/>
              </a:ext>
            </a:extLst>
          </p:cNvPr>
          <p:cNvSpPr txBox="1"/>
          <p:nvPr/>
        </p:nvSpPr>
        <p:spPr>
          <a:xfrm>
            <a:off x="7959877" y="1492443"/>
            <a:ext cx="696763" cy="674078"/>
          </a:xfrm>
          <a:prstGeom prst="rect">
            <a:avLst/>
          </a:prstGeom>
          <a:noFill/>
        </p:spPr>
        <p:txBody>
          <a:bodyPr wrap="none" lIns="0" tIns="72000" rIns="25200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3</a:t>
            </a:r>
          </a:p>
        </p:txBody>
      </p:sp>
      <p:sp>
        <p:nvSpPr>
          <p:cNvPr id="39" name="NR4">
            <a:extLst>
              <a:ext uri="{FF2B5EF4-FFF2-40B4-BE49-F238E27FC236}">
                <a16:creationId xmlns:a16="http://schemas.microsoft.com/office/drawing/2014/main" id="{1E8CE78B-C972-464F-8251-9105786B0A6D}"/>
              </a:ext>
            </a:extLst>
          </p:cNvPr>
          <p:cNvSpPr txBox="1"/>
          <p:nvPr/>
        </p:nvSpPr>
        <p:spPr>
          <a:xfrm>
            <a:off x="10503659" y="1492443"/>
            <a:ext cx="696763" cy="674078"/>
          </a:xfrm>
          <a:prstGeom prst="rect">
            <a:avLst/>
          </a:prstGeom>
          <a:noFill/>
        </p:spPr>
        <p:txBody>
          <a:bodyPr wrap="none" lIns="0" tIns="72000" rIns="25200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4</a:t>
            </a:r>
          </a:p>
        </p:txBody>
      </p:sp>
      <p:sp>
        <p:nvSpPr>
          <p:cNvPr id="41" name="NR5">
            <a:extLst>
              <a:ext uri="{FF2B5EF4-FFF2-40B4-BE49-F238E27FC236}">
                <a16:creationId xmlns:a16="http://schemas.microsoft.com/office/drawing/2014/main" id="{482D08D9-FB8C-42EE-AA62-BD28990D9FEE}"/>
              </a:ext>
            </a:extLst>
          </p:cNvPr>
          <p:cNvSpPr txBox="1"/>
          <p:nvPr/>
        </p:nvSpPr>
        <p:spPr>
          <a:xfrm>
            <a:off x="2589822" y="3788350"/>
            <a:ext cx="696763" cy="674078"/>
          </a:xfrm>
          <a:prstGeom prst="rect">
            <a:avLst/>
          </a:prstGeom>
          <a:noFill/>
        </p:spPr>
        <p:txBody>
          <a:bodyPr wrap="none" lIns="0" tIns="72000" rIns="25200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5</a:t>
            </a:r>
          </a:p>
        </p:txBody>
      </p:sp>
      <p:sp>
        <p:nvSpPr>
          <p:cNvPr id="43" name="NR6">
            <a:extLst>
              <a:ext uri="{FF2B5EF4-FFF2-40B4-BE49-F238E27FC236}">
                <a16:creationId xmlns:a16="http://schemas.microsoft.com/office/drawing/2014/main" id="{9CEFC7A1-563D-4116-AC86-69378EA31ECF}"/>
              </a:ext>
            </a:extLst>
          </p:cNvPr>
          <p:cNvSpPr txBox="1"/>
          <p:nvPr/>
        </p:nvSpPr>
        <p:spPr>
          <a:xfrm>
            <a:off x="5239498" y="3788350"/>
            <a:ext cx="696763" cy="674078"/>
          </a:xfrm>
          <a:prstGeom prst="rect">
            <a:avLst/>
          </a:prstGeom>
          <a:noFill/>
        </p:spPr>
        <p:txBody>
          <a:bodyPr wrap="none" lIns="0" tIns="72000" rIns="25200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6</a:t>
            </a:r>
          </a:p>
        </p:txBody>
      </p:sp>
      <p:sp>
        <p:nvSpPr>
          <p:cNvPr id="45" name="NR7">
            <a:extLst>
              <a:ext uri="{FF2B5EF4-FFF2-40B4-BE49-F238E27FC236}">
                <a16:creationId xmlns:a16="http://schemas.microsoft.com/office/drawing/2014/main" id="{E7913FB1-C38D-4537-A784-15B489D6FD5B}"/>
              </a:ext>
            </a:extLst>
          </p:cNvPr>
          <p:cNvSpPr txBox="1"/>
          <p:nvPr/>
        </p:nvSpPr>
        <p:spPr>
          <a:xfrm>
            <a:off x="7951448" y="3788350"/>
            <a:ext cx="696763" cy="674078"/>
          </a:xfrm>
          <a:prstGeom prst="rect">
            <a:avLst/>
          </a:prstGeom>
          <a:noFill/>
        </p:spPr>
        <p:txBody>
          <a:bodyPr wrap="none" lIns="0" tIns="72000" rIns="25200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7</a:t>
            </a:r>
          </a:p>
        </p:txBody>
      </p:sp>
      <p:sp>
        <p:nvSpPr>
          <p:cNvPr id="47" name="NR8">
            <a:extLst>
              <a:ext uri="{FF2B5EF4-FFF2-40B4-BE49-F238E27FC236}">
                <a16:creationId xmlns:a16="http://schemas.microsoft.com/office/drawing/2014/main" id="{36CAE4CF-BD04-43C9-B435-E8C6652DFAA1}"/>
              </a:ext>
            </a:extLst>
          </p:cNvPr>
          <p:cNvSpPr txBox="1"/>
          <p:nvPr/>
        </p:nvSpPr>
        <p:spPr>
          <a:xfrm>
            <a:off x="10503659" y="3788350"/>
            <a:ext cx="696763" cy="674078"/>
          </a:xfrm>
          <a:prstGeom prst="rect">
            <a:avLst/>
          </a:prstGeom>
          <a:noFill/>
        </p:spPr>
        <p:txBody>
          <a:bodyPr wrap="none" lIns="0" tIns="72000" rIns="25200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BF8B2E"/>
                </a:solidFill>
                <a:effectLst/>
                <a:uLnTx/>
                <a:uFillTx/>
                <a:latin typeface="Century Gothic" panose="020B0502020202020204" pitchFamily="34" charset="0"/>
                <a:ea typeface="+mn-ea"/>
                <a:cs typeface="+mn-cs"/>
              </a:rPr>
              <a:t>8</a:t>
            </a:r>
          </a:p>
        </p:txBody>
      </p:sp>
      <p:sp>
        <p:nvSpPr>
          <p:cNvPr id="49" name="Titel">
            <a:extLst>
              <a:ext uri="{FF2B5EF4-FFF2-40B4-BE49-F238E27FC236}">
                <a16:creationId xmlns:a16="http://schemas.microsoft.com/office/drawing/2014/main" id="{B511AD58-274B-4208-A38B-5A23BA6E1375}"/>
              </a:ext>
            </a:extLst>
          </p:cNvPr>
          <p:cNvSpPr txBox="1"/>
          <p:nvPr/>
        </p:nvSpPr>
        <p:spPr>
          <a:xfrm>
            <a:off x="450251" y="694398"/>
            <a:ext cx="4304559" cy="719175"/>
          </a:xfrm>
          <a:prstGeom prst="rect">
            <a:avLst/>
          </a:prstGeom>
          <a:noFill/>
          <a:ln>
            <a:noFill/>
          </a:ln>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0" i="0" u="none" strike="noStrike" kern="1200" cap="none" spc="0" normalizeH="0" baseline="0" noProof="0" dirty="0">
                <a:ln w="12700">
                  <a:noFill/>
                </a:ln>
                <a:solidFill>
                  <a:prstClr val="black"/>
                </a:solidFill>
                <a:effectLst/>
                <a:uLnTx/>
                <a:uFillTx/>
                <a:latin typeface="Century Gothic" panose="020B0502020202020204" pitchFamily="34" charset="0"/>
                <a:ea typeface="+mn-ea"/>
                <a:cs typeface="+mn-cs"/>
              </a:rPr>
              <a:t>De 8 RIC Principes</a:t>
            </a:r>
          </a:p>
        </p:txBody>
      </p:sp>
      <p:pic>
        <p:nvPicPr>
          <p:cNvPr id="5" name="Afbeelding 4">
            <a:extLst>
              <a:ext uri="{FF2B5EF4-FFF2-40B4-BE49-F238E27FC236}">
                <a16:creationId xmlns:a16="http://schemas.microsoft.com/office/drawing/2014/main" id="{CB3135A7-35D9-4415-8CB4-A378BF6CDF6B}"/>
              </a:ext>
            </a:extLst>
          </p:cNvPr>
          <p:cNvPicPr>
            <a:picLocks noChangeAspect="1"/>
          </p:cNvPicPr>
          <p:nvPr/>
        </p:nvPicPr>
        <p:blipFill rotWithShape="1">
          <a:blip r:embed="rId6"/>
          <a:srcRect l="4809"/>
          <a:stretch/>
        </p:blipFill>
        <p:spPr>
          <a:xfrm>
            <a:off x="6324600" y="5809827"/>
            <a:ext cx="2201359" cy="1014581"/>
          </a:xfrm>
          <a:prstGeom prst="roundRect">
            <a:avLst>
              <a:gd name="adj" fmla="val 7344"/>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Afbeelding 26">
            <a:extLst>
              <a:ext uri="{FF2B5EF4-FFF2-40B4-BE49-F238E27FC236}">
                <a16:creationId xmlns:a16="http://schemas.microsoft.com/office/drawing/2014/main" id="{ED2A349C-5F89-47F6-9B25-DB4788D54F3A}"/>
              </a:ext>
            </a:extLst>
          </p:cNvPr>
          <p:cNvPicPr>
            <a:picLocks noChangeAspect="1"/>
          </p:cNvPicPr>
          <p:nvPr/>
        </p:nvPicPr>
        <p:blipFill rotWithShape="1">
          <a:blip r:embed="rId7"/>
          <a:srcRect t="24679" b="27640"/>
          <a:stretch/>
        </p:blipFill>
        <p:spPr>
          <a:xfrm>
            <a:off x="158540" y="5851590"/>
            <a:ext cx="3396023" cy="91084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25" name="Afbeelding 24" descr="Afbeelding met tekst&#10;&#10;Automatisch gegenereerde beschrijving">
            <a:extLst>
              <a:ext uri="{FF2B5EF4-FFF2-40B4-BE49-F238E27FC236}">
                <a16:creationId xmlns:a16="http://schemas.microsoft.com/office/drawing/2014/main" id="{3ADE3706-D465-4E77-904E-DDD5648F8AE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2967708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49">
                                            <p:txEl>
                                              <p:pRg st="0" end="0"/>
                                            </p:txEl>
                                          </p:spTgt>
                                        </p:tgtEl>
                                        <p:attrNameLst>
                                          <p:attrName>style.visibility</p:attrName>
                                        </p:attrNameLst>
                                      </p:cBhvr>
                                      <p:to>
                                        <p:strVal val="visible"/>
                                      </p:to>
                                    </p:set>
                                    <p:animEffect transition="in" filter="fade">
                                      <p:cBhvr>
                                        <p:cTn id="9" dur="500"/>
                                        <p:tgtEl>
                                          <p:spTgt spid="49">
                                            <p:txEl>
                                              <p:pRg st="0" end="0"/>
                                            </p:txEl>
                                          </p:spTgt>
                                        </p:tgtEl>
                                      </p:cBhvr>
                                    </p:animEffect>
                                  </p:childTnLst>
                                </p:cTn>
                              </p:par>
                              <p:par>
                                <p:cTn id="10" presetID="10" presetClass="entr" presetSubtype="0" fill="hold" nodeType="withEffect">
                                  <p:stCondLst>
                                    <p:cond delay="75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par>
                                <p:cTn id="18" presetID="10" presetClass="entr" presetSubtype="0" fill="hold" grpId="0" nodeType="withEffect">
                                  <p:stCondLst>
                                    <p:cond delay="25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10" presetClass="entr" presetSubtype="0" fill="hold" grpId="0" nodeType="withEffect">
                                  <p:stCondLst>
                                    <p:cond delay="25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par>
                                <p:cTn id="34" presetID="10" presetClass="entr" presetSubtype="0" fill="hold" grpId="0" nodeType="withEffect">
                                  <p:stCondLst>
                                    <p:cond delay="25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par>
                                <p:cTn id="42" presetID="10" presetClass="entr" presetSubtype="0" fill="hold" grpId="0" nodeType="withEffect">
                                  <p:stCondLst>
                                    <p:cond delay="25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fade">
                                      <p:cBhvr>
                                        <p:cTn id="49" dur="500"/>
                                        <p:tgtEl>
                                          <p:spTgt spid="41"/>
                                        </p:tgtEl>
                                      </p:cBhvr>
                                    </p:animEffect>
                                  </p:childTnLst>
                                </p:cTn>
                              </p:par>
                              <p:par>
                                <p:cTn id="50" presetID="10" presetClass="entr" presetSubtype="0" fill="hold" grpId="0" nodeType="withEffect">
                                  <p:stCondLst>
                                    <p:cond delay="25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fade">
                                      <p:cBhvr>
                                        <p:cTn id="57" dur="500"/>
                                        <p:tgtEl>
                                          <p:spTgt spid="43"/>
                                        </p:tgtEl>
                                      </p:cBhvr>
                                    </p:animEffect>
                                  </p:childTnLst>
                                </p:cTn>
                              </p:par>
                              <p:par>
                                <p:cTn id="58" presetID="10" presetClass="entr" presetSubtype="0" fill="hold" grpId="0" nodeType="withEffect">
                                  <p:stCondLst>
                                    <p:cond delay="25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500"/>
                                        <p:tgtEl>
                                          <p:spTgt spid="28"/>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fade">
                                      <p:cBhvr>
                                        <p:cTn id="65" dur="500"/>
                                        <p:tgtEl>
                                          <p:spTgt spid="45"/>
                                        </p:tgtEl>
                                      </p:cBhvr>
                                    </p:animEffect>
                                  </p:childTnLst>
                                </p:cTn>
                              </p:par>
                              <p:par>
                                <p:cTn id="66" presetID="10" presetClass="entr" presetSubtype="0" fill="hold" grpId="0" nodeType="withEffect">
                                  <p:stCondLst>
                                    <p:cond delay="250"/>
                                  </p:stCondLst>
                                  <p:childTnLst>
                                    <p:set>
                                      <p:cBhvr>
                                        <p:cTn id="67" dur="1" fill="hold">
                                          <p:stCondLst>
                                            <p:cond delay="0"/>
                                          </p:stCondLst>
                                        </p:cTn>
                                        <p:tgtEl>
                                          <p:spTgt spid="30"/>
                                        </p:tgtEl>
                                        <p:attrNameLst>
                                          <p:attrName>style.visibility</p:attrName>
                                        </p:attrNameLst>
                                      </p:cBhvr>
                                      <p:to>
                                        <p:strVal val="visible"/>
                                      </p:to>
                                    </p:set>
                                    <p:animEffect transition="in" filter="fade">
                                      <p:cBhvr>
                                        <p:cTn id="68" dur="500"/>
                                        <p:tgtEl>
                                          <p:spTgt spid="30"/>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5"/>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fade">
                                      <p:cBhvr>
                                        <p:cTn id="77" dur="500"/>
                                        <p:tgtEl>
                                          <p:spTgt spid="47"/>
                                        </p:tgtEl>
                                      </p:cBhvr>
                                    </p:animEffect>
                                  </p:childTnLst>
                                </p:cTn>
                              </p:par>
                              <p:par>
                                <p:cTn id="78" presetID="10" presetClass="entr" presetSubtype="0" fill="hold" grpId="0" nodeType="withEffect">
                                  <p:stCondLst>
                                    <p:cond delay="250"/>
                                  </p:stCondLst>
                                  <p:childTnLst>
                                    <p:set>
                                      <p:cBhvr>
                                        <p:cTn id="79" dur="1" fill="hold">
                                          <p:stCondLst>
                                            <p:cond delay="0"/>
                                          </p:stCondLst>
                                        </p:cTn>
                                        <p:tgtEl>
                                          <p:spTgt spid="32"/>
                                        </p:tgtEl>
                                        <p:attrNameLst>
                                          <p:attrName>style.visibility</p:attrName>
                                        </p:attrNameLst>
                                      </p:cBhvr>
                                      <p:to>
                                        <p:strVal val="visible"/>
                                      </p:to>
                                    </p:set>
                                    <p:animEffect transition="in" filter="fade">
                                      <p:cBhvr>
                                        <p:cTn id="8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1" fill="hold" display="0">
                  <p:stCondLst>
                    <p:cond delay="indefinite"/>
                  </p:stCondLst>
                </p:cTn>
                <p:tgtEl>
                  <p:spTgt spid="2"/>
                </p:tgtEl>
              </p:cMediaNode>
            </p:video>
          </p:childTnLst>
        </p:cTn>
      </p:par>
    </p:tnLst>
    <p:bldLst>
      <p:bldP spid="4" grpId="0"/>
      <p:bldP spid="20" grpId="0"/>
      <p:bldP spid="22" grpId="0"/>
      <p:bldP spid="24" grpId="0"/>
      <p:bldP spid="26" grpId="0"/>
      <p:bldP spid="28" grpId="0"/>
      <p:bldP spid="30" grpId="0"/>
      <p:bldP spid="32" grpId="0"/>
      <p:bldP spid="33" grpId="0"/>
      <p:bldP spid="35" grpId="0"/>
      <p:bldP spid="37" grpId="0"/>
      <p:bldP spid="39" grpId="0"/>
      <p:bldP spid="41" grpId="0"/>
      <p:bldP spid="43" grpId="0"/>
      <p:bldP spid="45" grpId="0"/>
      <p:bldP spid="4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3D1EF9F9-8B53-491B-8C0F-2C3B55EC3FD0}"/>
              </a:ext>
            </a:extLst>
          </p:cNvPr>
          <p:cNvSpPr txBox="1">
            <a:spLocks/>
          </p:cNvSpPr>
          <p:nvPr/>
        </p:nvSpPr>
        <p:spPr>
          <a:xfrm>
            <a:off x="1233795" y="241587"/>
            <a:ext cx="10129283" cy="121158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nl-NL" sz="5400" b="1" dirty="0">
                <a:solidFill>
                  <a:schemeClr val="accent2">
                    <a:lumMod val="50000"/>
                  </a:schemeClr>
                </a:solidFill>
                <a:effectLst>
                  <a:outerShdw blurRad="38100" dist="38100" dir="2700000" algn="tl">
                    <a:srgbClr val="000000">
                      <a:alpha val="43137"/>
                    </a:srgbClr>
                  </a:outerShdw>
                </a:effectLst>
              </a:rPr>
              <a:t>Wat betekent dat voor u?</a:t>
            </a:r>
          </a:p>
        </p:txBody>
      </p:sp>
      <p:sp>
        <p:nvSpPr>
          <p:cNvPr id="6" name="Tijdelijke aanduiding voor inhoud 1">
            <a:extLst>
              <a:ext uri="{FF2B5EF4-FFF2-40B4-BE49-F238E27FC236}">
                <a16:creationId xmlns:a16="http://schemas.microsoft.com/office/drawing/2014/main" id="{3D8D6A65-40D2-43BE-A4C7-0F58EA2DA586}"/>
              </a:ext>
            </a:extLst>
          </p:cNvPr>
          <p:cNvSpPr txBox="1">
            <a:spLocks/>
          </p:cNvSpPr>
          <p:nvPr/>
        </p:nvSpPr>
        <p:spPr>
          <a:xfrm>
            <a:off x="1233794" y="1797446"/>
            <a:ext cx="10129283" cy="4504267"/>
          </a:xfrm>
          <a:prstGeom prst="rect">
            <a:avLst/>
          </a:prstGeom>
          <a:solidFill>
            <a:schemeClr val="accent4">
              <a:lumMod val="20000"/>
              <a:lumOff val="80000"/>
            </a:schemeClr>
          </a:solidFill>
        </p:spPr>
        <p:txBody>
          <a:bodyPr vert="horz" lIns="91440" tIns="45720" rIns="91440" bIns="45720" rtlCol="0">
            <a:noAutofit/>
          </a:bodyPr>
          <a:lstStyle>
            <a:lvl1pPr marL="257175" indent="-257175" algn="l" defTabSz="342900" rtl="0" eaLnBrk="1" latinLnBrk="0" hangingPunct="1">
              <a:spcBef>
                <a:spcPct val="20000"/>
              </a:spcBef>
              <a:buFont typeface="Arial" panose="020B0604020202020204" pitchFamily="34" charset="0"/>
              <a:buChar char="•"/>
              <a:defRPr sz="1800" kern="1200" baseline="0">
                <a:solidFill>
                  <a:schemeClr val="tx1"/>
                </a:solidFill>
                <a:latin typeface="+mn-lt"/>
                <a:ea typeface="+mn-ea"/>
                <a:cs typeface="+mn-cs"/>
              </a:defRPr>
            </a:lvl1pPr>
            <a:lvl2pPr marL="469800" indent="-214313" algn="l" defTabSz="342900" rtl="0" eaLnBrk="1" latinLnBrk="0" hangingPunct="1">
              <a:spcBef>
                <a:spcPct val="20000"/>
              </a:spcBef>
              <a:buFont typeface="Arial"/>
              <a:buChar char="–"/>
              <a:defRPr sz="1650" kern="1200">
                <a:solidFill>
                  <a:schemeClr val="tx1"/>
                </a:solidFill>
                <a:latin typeface="+mn-lt"/>
                <a:ea typeface="+mn-ea"/>
                <a:cs typeface="+mn-cs"/>
              </a:defRPr>
            </a:lvl2pPr>
            <a:lvl3pPr marL="642600" indent="-171450" algn="l" defTabSz="342900" rtl="0" eaLnBrk="1" latinLnBrk="0" hangingPunct="1">
              <a:spcBef>
                <a:spcPct val="20000"/>
              </a:spcBef>
              <a:buFont typeface="Arial"/>
              <a:buChar char="•"/>
              <a:defRPr sz="1500" kern="1200">
                <a:solidFill>
                  <a:schemeClr val="tx1"/>
                </a:solidFill>
                <a:latin typeface="+mn-lt"/>
                <a:ea typeface="+mn-ea"/>
                <a:cs typeface="+mn-cs"/>
              </a:defRPr>
            </a:lvl3pPr>
            <a:lvl4pPr marL="81540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988200" indent="-171450" algn="l" defTabSz="342900" rtl="0" eaLnBrk="1" latinLnBrk="0" hangingPunct="1">
              <a:spcBef>
                <a:spcPct val="20000"/>
              </a:spcBef>
              <a:buFont typeface="Arial"/>
              <a:buChar char="»"/>
              <a:defRPr sz="1350" kern="1200">
                <a:solidFill>
                  <a:schemeClr val="tx1"/>
                </a:solidFill>
                <a:latin typeface="+mn-lt"/>
                <a:ea typeface="+mn-ea"/>
                <a:cs typeface="+mn-cs"/>
              </a:defRPr>
            </a:lvl5pPr>
            <a:lvl6pPr marL="116100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133380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1506600" indent="-171450" algn="l" defTabSz="342900" rtl="0" eaLnBrk="1" latinLnBrk="0" hangingPunct="1">
              <a:spcBef>
                <a:spcPct val="20000"/>
              </a:spcBef>
              <a:buFont typeface="Arial"/>
              <a:buChar char="•"/>
              <a:defRPr sz="1500" kern="1200" baseline="0">
                <a:solidFill>
                  <a:schemeClr val="tx1"/>
                </a:solidFill>
                <a:latin typeface="+mn-lt"/>
                <a:ea typeface="+mn-ea"/>
                <a:cs typeface="+mn-cs"/>
              </a:defRPr>
            </a:lvl8pPr>
            <a:lvl9pPr marL="1679400" indent="-171450" algn="l" defTabSz="342900" rtl="0" eaLnBrk="1" latinLnBrk="0" hangingPunct="1">
              <a:spcBef>
                <a:spcPct val="20000"/>
              </a:spcBef>
              <a:buFont typeface="Arial"/>
              <a:buChar char="•"/>
              <a:defRPr sz="1500" kern="1200" baseline="0">
                <a:solidFill>
                  <a:schemeClr val="tx1"/>
                </a:solidFill>
                <a:latin typeface="+mn-lt"/>
                <a:ea typeface="+mn-ea"/>
                <a:cs typeface="+mn-cs"/>
              </a:defRPr>
            </a:lvl9pPr>
          </a:lstStyle>
          <a:p>
            <a:pPr marL="257175" marR="0" lvl="0" indent="-257175" algn="l" defTabSz="3429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Het gaat nog steeds om de “beste” dienstverlening, maar:</a:t>
            </a:r>
          </a:p>
          <a:p>
            <a:pPr marL="469800" marR="0" lvl="1" indent="-214313" algn="l" defTabSz="342900" rtl="0" eaLnBrk="1" fontAlgn="auto" latinLnBrk="0" hangingPunct="1">
              <a:lnSpc>
                <a:spcPct val="100000"/>
              </a:lnSpc>
              <a:spcBef>
                <a:spcPts val="300"/>
              </a:spcBef>
              <a:spcAft>
                <a:spcPts val="0"/>
              </a:spcAft>
              <a:buClrTx/>
              <a:buSzTx/>
              <a:buFont typeface="Arial"/>
              <a:buChar char="–"/>
              <a:tabLst/>
              <a:defRPr/>
            </a:pPr>
            <a:r>
              <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Die vult u in de </a:t>
            </a:r>
            <a:r>
              <a:rPr kumimoji="0" lang="nl-NL" sz="1800" b="0" i="0" u="none" strike="noStrike" kern="1200" cap="none" spc="0" normalizeH="0" baseline="0" noProof="0" dirty="0" err="1">
                <a:ln>
                  <a:noFill/>
                </a:ln>
                <a:solidFill>
                  <a:srgbClr val="595959">
                    <a:lumMod val="50000"/>
                  </a:srgbClr>
                </a:solidFill>
                <a:effectLst/>
                <a:uLnTx/>
                <a:uFillTx/>
                <a:latin typeface="Calibri" panose="020F0502020204030204"/>
                <a:ea typeface="+mn-ea"/>
                <a:cs typeface="+mn-cs"/>
              </a:rPr>
              <a:t>work</a:t>
            </a:r>
            <a:r>
              <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-out fase samen specifiek in</a:t>
            </a:r>
          </a:p>
          <a:p>
            <a:pPr marL="469800" marR="0" lvl="1" indent="-214313" algn="l" defTabSz="342900" rtl="0" eaLnBrk="1" fontAlgn="auto" latinLnBrk="0" hangingPunct="1">
              <a:lnSpc>
                <a:spcPct val="100000"/>
              </a:lnSpc>
              <a:spcBef>
                <a:spcPts val="300"/>
              </a:spcBef>
              <a:spcAft>
                <a:spcPts val="0"/>
              </a:spcAft>
              <a:buClrTx/>
              <a:buSzTx/>
              <a:buFont typeface="Arial"/>
              <a:buChar char="–"/>
              <a:tabLst/>
              <a:defRPr/>
            </a:pPr>
            <a:r>
              <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En die moet steeds beter worden (“</a:t>
            </a:r>
            <a:r>
              <a:rPr kumimoji="0" lang="nl-NL" sz="1800" b="0" i="0" u="none" strike="noStrike" kern="1200" cap="none" spc="0" normalizeH="0" baseline="0" noProof="0" dirty="0" err="1">
                <a:ln>
                  <a:noFill/>
                </a:ln>
                <a:solidFill>
                  <a:srgbClr val="595959">
                    <a:lumMod val="50000"/>
                  </a:srgbClr>
                </a:solidFill>
                <a:effectLst/>
                <a:uLnTx/>
                <a:uFillTx/>
                <a:latin typeface="Calibri" panose="020F0502020204030204"/>
                <a:ea typeface="+mn-ea"/>
                <a:cs typeface="+mn-cs"/>
              </a:rPr>
              <a:t>continuous</a:t>
            </a:r>
            <a:r>
              <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 </a:t>
            </a:r>
            <a:r>
              <a:rPr kumimoji="0" lang="nl-NL" sz="1800" b="0" i="0" u="none" strike="noStrike" kern="1200" cap="none" spc="0" normalizeH="0" baseline="0" noProof="0" dirty="0" err="1">
                <a:ln>
                  <a:noFill/>
                </a:ln>
                <a:solidFill>
                  <a:srgbClr val="595959">
                    <a:lumMod val="50000"/>
                  </a:srgbClr>
                </a:solidFill>
                <a:effectLst/>
                <a:uLnTx/>
                <a:uFillTx/>
                <a:latin typeface="Calibri" panose="020F0502020204030204"/>
                <a:ea typeface="+mn-ea"/>
                <a:cs typeface="+mn-cs"/>
              </a:rPr>
              <a:t>improvement</a:t>
            </a:r>
            <a:r>
              <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a:t>
            </a:r>
          </a:p>
          <a:p>
            <a:pPr marL="340650" marR="0" lvl="1" indent="0" algn="l" defTabSz="342900" rtl="0" eaLnBrk="1" fontAlgn="auto" latinLnBrk="0" hangingPunct="1">
              <a:lnSpc>
                <a:spcPct val="100000"/>
              </a:lnSpc>
              <a:spcBef>
                <a:spcPts val="300"/>
              </a:spcBef>
              <a:spcAft>
                <a:spcPts val="0"/>
              </a:spcAft>
              <a:buClrTx/>
              <a:buSzTx/>
              <a:buFont typeface="Arial"/>
              <a:buNone/>
              <a:tabLst/>
              <a:defRPr/>
            </a:pPr>
            <a:endPar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endParaRPr>
          </a:p>
          <a:p>
            <a:pPr marL="257175" marR="0" lvl="0" indent="-257175" algn="l" defTabSz="3429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De selectie gaat op de mate waarin u aannemelijk maakt dat u helpt de AMBITIES van </a:t>
            </a:r>
            <a:r>
              <a:rPr kumimoji="0" lang="nl-NL" sz="2400" b="0" i="0" u="none" strike="noStrike" kern="1200" cap="none" spc="0" normalizeH="0" baseline="0" noProof="0" dirty="0" err="1">
                <a:ln>
                  <a:noFill/>
                </a:ln>
                <a:solidFill>
                  <a:srgbClr val="595959">
                    <a:lumMod val="50000"/>
                  </a:srgbClr>
                </a:solidFill>
                <a:effectLst/>
                <a:uLnTx/>
                <a:uFillTx/>
                <a:latin typeface="Calibri" panose="020F0502020204030204"/>
                <a:ea typeface="+mn-ea"/>
                <a:cs typeface="+mn-cs"/>
              </a:rPr>
              <a:t>ROCvA</a:t>
            </a:r>
            <a:r>
              <a:rPr kumimoji="0" lang="nl-NL" sz="24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-F te verwezenlijken</a:t>
            </a:r>
          </a:p>
          <a:p>
            <a:pPr marL="469800" marR="0" lvl="1" indent="-214313" algn="l" defTabSz="342900" rtl="0" eaLnBrk="1" fontAlgn="auto" latinLnBrk="0" hangingPunct="1">
              <a:lnSpc>
                <a:spcPct val="100000"/>
              </a:lnSpc>
              <a:spcBef>
                <a:spcPts val="300"/>
              </a:spcBef>
              <a:spcAft>
                <a:spcPts val="0"/>
              </a:spcAft>
              <a:buClrTx/>
              <a:buSzTx/>
              <a:buFont typeface="Arial"/>
              <a:buChar char="–"/>
              <a:tabLst/>
              <a:defRPr/>
            </a:pPr>
            <a:r>
              <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Wat is uw </a:t>
            </a:r>
            <a:r>
              <a:rPr kumimoji="0" lang="nl-NL" sz="1800" b="0" i="0" u="none" strike="noStrike" kern="1200" cap="none" spc="0" normalizeH="0" baseline="0" noProof="0" dirty="0">
                <a:ln>
                  <a:noFill/>
                </a:ln>
                <a:solidFill>
                  <a:srgbClr val="7030A0"/>
                </a:solidFill>
                <a:effectLst/>
                <a:uLnTx/>
                <a:uFillTx/>
                <a:latin typeface="Calibri" panose="020F0502020204030204"/>
                <a:ea typeface="+mn-ea"/>
                <a:cs typeface="+mn-cs"/>
              </a:rPr>
              <a:t>Visie</a:t>
            </a:r>
            <a:r>
              <a:rPr kumimoji="0" lang="nl-NL" sz="1800" b="0" i="0" u="none" strike="noStrike" kern="1200" cap="none" spc="0" normalizeH="0" baseline="0" noProof="0" dirty="0">
                <a:ln>
                  <a:noFill/>
                </a:ln>
                <a:solidFill>
                  <a:srgbClr val="595959"/>
                </a:solidFill>
                <a:effectLst/>
                <a:uLnTx/>
                <a:uFillTx/>
                <a:latin typeface="Calibri" panose="020F0502020204030204"/>
                <a:ea typeface="+mn-ea"/>
                <a:cs typeface="+mn-cs"/>
              </a:rPr>
              <a:t> </a:t>
            </a:r>
            <a:r>
              <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op deze ambitie</a:t>
            </a:r>
          </a:p>
          <a:p>
            <a:pPr marL="469800" marR="0" lvl="1" indent="-214313" algn="l" defTabSz="342900" rtl="0" eaLnBrk="1" fontAlgn="auto" latinLnBrk="0" hangingPunct="1">
              <a:lnSpc>
                <a:spcPct val="100000"/>
              </a:lnSpc>
              <a:spcBef>
                <a:spcPts val="300"/>
              </a:spcBef>
              <a:spcAft>
                <a:spcPts val="0"/>
              </a:spcAft>
              <a:buClrTx/>
              <a:buSzTx/>
              <a:buFont typeface="Arial"/>
              <a:buChar char="–"/>
              <a:tabLst/>
              <a:defRPr/>
            </a:pPr>
            <a:r>
              <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Wat is uw </a:t>
            </a:r>
            <a:r>
              <a:rPr kumimoji="0" lang="nl-NL" sz="1800" b="0" i="0" u="none" strike="noStrike" kern="1200" cap="none" spc="0" normalizeH="0" baseline="0" noProof="0" dirty="0">
                <a:ln>
                  <a:noFill/>
                </a:ln>
                <a:solidFill>
                  <a:srgbClr val="7030A0"/>
                </a:solidFill>
                <a:effectLst/>
                <a:uLnTx/>
                <a:uFillTx/>
                <a:latin typeface="Calibri" panose="020F0502020204030204"/>
                <a:ea typeface="+mn-ea"/>
                <a:cs typeface="+mn-cs"/>
              </a:rPr>
              <a:t>Plan van Aanpak </a:t>
            </a:r>
            <a:r>
              <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om die te realiseren</a:t>
            </a:r>
          </a:p>
          <a:p>
            <a:pPr marL="469800" marR="0" lvl="1" indent="-214313" algn="l" defTabSz="342900" rtl="0" eaLnBrk="1" fontAlgn="auto" latinLnBrk="0" hangingPunct="1">
              <a:lnSpc>
                <a:spcPct val="100000"/>
              </a:lnSpc>
              <a:spcBef>
                <a:spcPts val="300"/>
              </a:spcBef>
              <a:spcAft>
                <a:spcPts val="0"/>
              </a:spcAft>
              <a:buClrTx/>
              <a:buSzTx/>
              <a:buFont typeface="Arial"/>
              <a:buChar char="–"/>
              <a:tabLst/>
              <a:defRPr/>
            </a:pPr>
            <a:r>
              <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Wat is uw </a:t>
            </a:r>
            <a:r>
              <a:rPr kumimoji="0" lang="nl-NL" sz="1800" b="0" i="0" u="none" strike="noStrike" kern="1200" cap="none" spc="0" normalizeH="0" baseline="0" noProof="0" dirty="0">
                <a:ln>
                  <a:noFill/>
                </a:ln>
                <a:solidFill>
                  <a:srgbClr val="7030A0"/>
                </a:solidFill>
                <a:effectLst/>
                <a:uLnTx/>
                <a:uFillTx/>
                <a:latin typeface="Calibri" panose="020F0502020204030204"/>
                <a:ea typeface="+mn-ea"/>
                <a:cs typeface="+mn-cs"/>
              </a:rPr>
              <a:t>Kunde</a:t>
            </a:r>
            <a:r>
              <a:rPr kumimoji="0" lang="nl-NL" sz="18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 m.a.w. waaruit blijkt uit dat u dit kan (of al doet)</a:t>
            </a:r>
          </a:p>
          <a:p>
            <a:pPr marL="0" marR="0" lvl="0" indent="0" algn="l" defTabSz="3429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nl-NL" sz="24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sym typeface="Wingdings" panose="05000000000000000000" pitchFamily="2" charset="2"/>
              </a:rPr>
              <a:t> </a:t>
            </a:r>
            <a:r>
              <a:rPr kumimoji="0" lang="nl-NL" sz="24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En dus minder op de oplossing zelf</a:t>
            </a:r>
          </a:p>
          <a:p>
            <a:pPr marL="0" marR="0" lvl="0" indent="0" algn="l" defTabSz="342900" rtl="0" eaLnBrk="1" fontAlgn="auto" latinLnBrk="0" hangingPunct="1">
              <a:lnSpc>
                <a:spcPct val="100000"/>
              </a:lnSpc>
              <a:spcBef>
                <a:spcPts val="300"/>
              </a:spcBef>
              <a:spcAft>
                <a:spcPts val="0"/>
              </a:spcAft>
              <a:buClrTx/>
              <a:buSzTx/>
              <a:buFont typeface="Arial" panose="020B0604020202020204" pitchFamily="34" charset="0"/>
              <a:buNone/>
              <a:tabLst/>
              <a:defRPr/>
            </a:pPr>
            <a:endParaRPr kumimoji="0" lang="nl-NL" sz="24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endParaRPr>
          </a:p>
          <a:p>
            <a:pPr marL="257175" marR="0" lvl="0" indent="-257175" algn="l" defTabSz="3429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err="1">
                <a:ln>
                  <a:noFill/>
                </a:ln>
                <a:solidFill>
                  <a:srgbClr val="595959">
                    <a:lumMod val="50000"/>
                  </a:srgbClr>
                </a:solidFill>
                <a:effectLst/>
                <a:uLnTx/>
                <a:uFillTx/>
                <a:latin typeface="Calibri" panose="020F0502020204030204"/>
                <a:ea typeface="+mn-ea"/>
                <a:cs typeface="+mn-cs"/>
              </a:rPr>
              <a:t>ROCvA</a:t>
            </a:r>
            <a:r>
              <a:rPr kumimoji="0" lang="nl-NL" sz="2400" b="0" i="0" u="none" strike="noStrike" kern="1200" cap="none" spc="0" normalizeH="0" baseline="0" noProof="0" dirty="0">
                <a:ln>
                  <a:noFill/>
                </a:ln>
                <a:solidFill>
                  <a:srgbClr val="595959">
                    <a:lumMod val="50000"/>
                  </a:srgbClr>
                </a:solidFill>
                <a:effectLst/>
                <a:uLnTx/>
                <a:uFillTx/>
                <a:latin typeface="Calibri" panose="020F0502020204030204"/>
                <a:ea typeface="+mn-ea"/>
                <a:cs typeface="+mn-cs"/>
              </a:rPr>
              <a:t>-F geeft ruimte voor uw eigen visie en expertise </a:t>
            </a:r>
          </a:p>
          <a:p>
            <a:pPr marL="257175" marR="0" lvl="0" indent="-257175" algn="l" defTabSz="3429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nl-NL" sz="18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pic>
        <p:nvPicPr>
          <p:cNvPr id="8" name="Afbeelding 7">
            <a:extLst>
              <a:ext uri="{FF2B5EF4-FFF2-40B4-BE49-F238E27FC236}">
                <a16:creationId xmlns:a16="http://schemas.microsoft.com/office/drawing/2014/main" id="{95D863F7-3C8B-45EE-9AB4-CFF4AE7954B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9" name="Afbeelding 8" descr="Afbeelding met tekst&#10;&#10;Automatisch gegenereerde beschrijving">
            <a:extLst>
              <a:ext uri="{FF2B5EF4-FFF2-40B4-BE49-F238E27FC236}">
                <a16:creationId xmlns:a16="http://schemas.microsoft.com/office/drawing/2014/main" id="{B541908D-01D9-4D05-9714-F9B87FEA3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51251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3D1EF9F9-8B53-491B-8C0F-2C3B55EC3FD0}"/>
              </a:ext>
            </a:extLst>
          </p:cNvPr>
          <p:cNvSpPr txBox="1">
            <a:spLocks/>
          </p:cNvSpPr>
          <p:nvPr/>
        </p:nvSpPr>
        <p:spPr>
          <a:xfrm>
            <a:off x="2100105" y="413727"/>
            <a:ext cx="7586336" cy="1211580"/>
          </a:xfrm>
          <a:prstGeom prst="rect">
            <a:avLst/>
          </a:prstGeom>
        </p:spPr>
        <p:txBody>
          <a:bodyPr vert="horz" lIns="91440" tIns="45720" rIns="91440" bIns="45720" rtlCol="0" anchor="ctr">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nl-NL" sz="5400" b="1" dirty="0">
                <a:solidFill>
                  <a:schemeClr val="accent2">
                    <a:lumMod val="50000"/>
                  </a:schemeClr>
                </a:solidFill>
                <a:effectLst>
                  <a:outerShdw blurRad="38100" dist="38100" dir="2700000" algn="tl">
                    <a:srgbClr val="000000">
                      <a:alpha val="43137"/>
                    </a:srgbClr>
                  </a:outerShdw>
                </a:effectLst>
              </a:rPr>
              <a:t>Bij de beoordeling letten wij op:</a:t>
            </a:r>
          </a:p>
        </p:txBody>
      </p:sp>
      <p:sp>
        <p:nvSpPr>
          <p:cNvPr id="6" name="Tijdelijke aanduiding voor inhoud 1">
            <a:extLst>
              <a:ext uri="{FF2B5EF4-FFF2-40B4-BE49-F238E27FC236}">
                <a16:creationId xmlns:a16="http://schemas.microsoft.com/office/drawing/2014/main" id="{3D8D6A65-40D2-43BE-A4C7-0F58EA2DA586}"/>
              </a:ext>
            </a:extLst>
          </p:cNvPr>
          <p:cNvSpPr txBox="1">
            <a:spLocks/>
          </p:cNvSpPr>
          <p:nvPr/>
        </p:nvSpPr>
        <p:spPr>
          <a:xfrm>
            <a:off x="1233794" y="1797447"/>
            <a:ext cx="9568525" cy="3905930"/>
          </a:xfrm>
          <a:prstGeom prst="rect">
            <a:avLst/>
          </a:prstGeom>
          <a:solidFill>
            <a:schemeClr val="accent4">
              <a:lumMod val="20000"/>
              <a:lumOff val="80000"/>
            </a:schemeClr>
          </a:solidFill>
        </p:spPr>
        <p:txBody>
          <a:bodyPr vert="horz" lIns="91440" tIns="45720" rIns="91440" bIns="45720" rtlCol="0">
            <a:noAutofit/>
          </a:bodyPr>
          <a:lstStyle>
            <a:lvl1pPr marL="257175" indent="-257175" algn="l" defTabSz="342900" rtl="0" eaLnBrk="1" latinLnBrk="0" hangingPunct="1">
              <a:spcBef>
                <a:spcPct val="20000"/>
              </a:spcBef>
              <a:buFont typeface="Arial" panose="020B0604020202020204" pitchFamily="34" charset="0"/>
              <a:buChar char="•"/>
              <a:defRPr sz="1800" kern="1200" baseline="0">
                <a:solidFill>
                  <a:schemeClr val="tx1"/>
                </a:solidFill>
                <a:latin typeface="+mn-lt"/>
                <a:ea typeface="+mn-ea"/>
                <a:cs typeface="+mn-cs"/>
              </a:defRPr>
            </a:lvl1pPr>
            <a:lvl2pPr marL="469800" indent="-214313" algn="l" defTabSz="342900" rtl="0" eaLnBrk="1" latinLnBrk="0" hangingPunct="1">
              <a:spcBef>
                <a:spcPct val="20000"/>
              </a:spcBef>
              <a:buFont typeface="Arial"/>
              <a:buChar char="–"/>
              <a:defRPr sz="1650" kern="1200">
                <a:solidFill>
                  <a:schemeClr val="tx1"/>
                </a:solidFill>
                <a:latin typeface="+mn-lt"/>
                <a:ea typeface="+mn-ea"/>
                <a:cs typeface="+mn-cs"/>
              </a:defRPr>
            </a:lvl2pPr>
            <a:lvl3pPr marL="642600" indent="-171450" algn="l" defTabSz="342900" rtl="0" eaLnBrk="1" latinLnBrk="0" hangingPunct="1">
              <a:spcBef>
                <a:spcPct val="20000"/>
              </a:spcBef>
              <a:buFont typeface="Arial"/>
              <a:buChar char="•"/>
              <a:defRPr sz="1500" kern="1200">
                <a:solidFill>
                  <a:schemeClr val="tx1"/>
                </a:solidFill>
                <a:latin typeface="+mn-lt"/>
                <a:ea typeface="+mn-ea"/>
                <a:cs typeface="+mn-cs"/>
              </a:defRPr>
            </a:lvl3pPr>
            <a:lvl4pPr marL="81540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988200" indent="-171450" algn="l" defTabSz="342900" rtl="0" eaLnBrk="1" latinLnBrk="0" hangingPunct="1">
              <a:spcBef>
                <a:spcPct val="20000"/>
              </a:spcBef>
              <a:buFont typeface="Arial"/>
              <a:buChar char="»"/>
              <a:defRPr sz="1350" kern="1200">
                <a:solidFill>
                  <a:schemeClr val="tx1"/>
                </a:solidFill>
                <a:latin typeface="+mn-lt"/>
                <a:ea typeface="+mn-ea"/>
                <a:cs typeface="+mn-cs"/>
              </a:defRPr>
            </a:lvl5pPr>
            <a:lvl6pPr marL="116100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133380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1506600" indent="-171450" algn="l" defTabSz="342900" rtl="0" eaLnBrk="1" latinLnBrk="0" hangingPunct="1">
              <a:spcBef>
                <a:spcPct val="20000"/>
              </a:spcBef>
              <a:buFont typeface="Arial"/>
              <a:buChar char="•"/>
              <a:defRPr sz="1500" kern="1200" baseline="0">
                <a:solidFill>
                  <a:schemeClr val="tx1"/>
                </a:solidFill>
                <a:latin typeface="+mn-lt"/>
                <a:ea typeface="+mn-ea"/>
                <a:cs typeface="+mn-cs"/>
              </a:defRPr>
            </a:lvl8pPr>
            <a:lvl9pPr marL="1679400" indent="-171450" algn="l" defTabSz="342900" rtl="0" eaLnBrk="1" latinLnBrk="0" hangingPunct="1">
              <a:spcBef>
                <a:spcPct val="20000"/>
              </a:spcBef>
              <a:buFont typeface="Arial"/>
              <a:buChar char="•"/>
              <a:defRPr sz="1500" kern="1200" baseline="0">
                <a:solidFill>
                  <a:schemeClr val="tx1"/>
                </a:solidFill>
                <a:latin typeface="+mn-lt"/>
                <a:ea typeface="+mn-ea"/>
                <a:cs typeface="+mn-cs"/>
              </a:defRPr>
            </a:lvl9pPr>
          </a:lstStyle>
          <a:p>
            <a:r>
              <a:rPr lang="nl-NL" sz="2400" b="0" i="0" u="none" strike="noStrike" dirty="0">
                <a:solidFill>
                  <a:srgbClr val="000000"/>
                </a:solidFill>
                <a:effectLst/>
                <a:latin typeface="Calibri" panose="020F0502020204030204" pitchFamily="34" charset="0"/>
              </a:rPr>
              <a:t>In hoeverre Inschrijver aansluit </a:t>
            </a:r>
            <a:r>
              <a:rPr lang="nl-NL" sz="2400" dirty="0">
                <a:solidFill>
                  <a:srgbClr val="000000"/>
                </a:solidFill>
                <a:latin typeface="Calibri" panose="020F0502020204030204" pitchFamily="34" charset="0"/>
              </a:rPr>
              <a:t>bij </a:t>
            </a:r>
            <a:r>
              <a:rPr lang="nl-NL" sz="2400" b="0" i="0" u="none" strike="noStrike" dirty="0">
                <a:solidFill>
                  <a:srgbClr val="000000"/>
                </a:solidFill>
                <a:effectLst/>
                <a:latin typeface="Calibri" panose="020F0502020204030204" pitchFamily="34" charset="0"/>
              </a:rPr>
              <a:t>de </a:t>
            </a:r>
            <a:r>
              <a:rPr lang="nl-NL" sz="2400" b="1" i="0" u="none" strike="noStrike" dirty="0">
                <a:solidFill>
                  <a:srgbClr val="000000"/>
                </a:solidFill>
                <a:effectLst/>
                <a:latin typeface="Calibri" panose="020F0502020204030204" pitchFamily="34" charset="0"/>
              </a:rPr>
              <a:t>visie</a:t>
            </a:r>
            <a:r>
              <a:rPr lang="nl-NL" sz="2400" b="0" i="0" u="none" strike="noStrike" dirty="0">
                <a:solidFill>
                  <a:srgbClr val="000000"/>
                </a:solidFill>
                <a:effectLst/>
                <a:latin typeface="Calibri" panose="020F0502020204030204" pitchFamily="34" charset="0"/>
              </a:rPr>
              <a:t> en </a:t>
            </a:r>
            <a:r>
              <a:rPr lang="nl-NL" sz="2400" b="1" i="0" u="none" strike="noStrike" dirty="0">
                <a:solidFill>
                  <a:srgbClr val="000000"/>
                </a:solidFill>
                <a:effectLst/>
                <a:latin typeface="Calibri" panose="020F0502020204030204" pitchFamily="34" charset="0"/>
              </a:rPr>
              <a:t>doelstellingen</a:t>
            </a:r>
            <a:r>
              <a:rPr lang="nl-NL" sz="2400" b="0" i="0" u="none" strike="noStrike" dirty="0">
                <a:solidFill>
                  <a:srgbClr val="000000"/>
                </a:solidFill>
                <a:effectLst/>
                <a:latin typeface="Calibri" panose="020F0502020204030204" pitchFamily="34" charset="0"/>
              </a:rPr>
              <a:t> van de Opdrachtgever en de gevraagde elementen;</a:t>
            </a:r>
          </a:p>
          <a:p>
            <a:r>
              <a:rPr lang="nl-NL" sz="2400" b="0" i="0" u="none" strike="noStrike" dirty="0">
                <a:solidFill>
                  <a:srgbClr val="000000"/>
                </a:solidFill>
                <a:effectLst/>
                <a:latin typeface="Calibri" panose="020F0502020204030204" pitchFamily="34" charset="0"/>
              </a:rPr>
              <a:t>Of de Inschrijver </a:t>
            </a:r>
            <a:r>
              <a:rPr lang="nl-NL" sz="2400" b="1" i="0" u="none" strike="noStrike" dirty="0">
                <a:solidFill>
                  <a:srgbClr val="000000"/>
                </a:solidFill>
                <a:effectLst/>
                <a:latin typeface="Calibri" panose="020F0502020204030204" pitchFamily="34" charset="0"/>
              </a:rPr>
              <a:t>ambitieus</a:t>
            </a:r>
            <a:r>
              <a:rPr lang="nl-NL" sz="2400" b="0" i="0" u="none" strike="noStrike" dirty="0">
                <a:solidFill>
                  <a:srgbClr val="000000"/>
                </a:solidFill>
                <a:effectLst/>
                <a:latin typeface="Calibri" panose="020F0502020204030204" pitchFamily="34" charset="0"/>
              </a:rPr>
              <a:t> en </a:t>
            </a:r>
            <a:r>
              <a:rPr lang="nl-NL" sz="2400" b="1" i="0" u="none" strike="noStrike" dirty="0">
                <a:solidFill>
                  <a:srgbClr val="000000"/>
                </a:solidFill>
                <a:effectLst/>
                <a:latin typeface="Calibri" panose="020F0502020204030204" pitchFamily="34" charset="0"/>
              </a:rPr>
              <a:t>innovatief</a:t>
            </a:r>
            <a:r>
              <a:rPr lang="nl-NL" sz="2400" b="0" i="0" u="none" strike="noStrike" dirty="0">
                <a:solidFill>
                  <a:srgbClr val="000000"/>
                </a:solidFill>
                <a:effectLst/>
                <a:latin typeface="Calibri" panose="020F0502020204030204" pitchFamily="34" charset="0"/>
              </a:rPr>
              <a:t> is;</a:t>
            </a:r>
          </a:p>
          <a:p>
            <a:r>
              <a:rPr lang="nl-NL" sz="2400" b="0" i="0" u="none" strike="noStrike" dirty="0">
                <a:solidFill>
                  <a:srgbClr val="000000"/>
                </a:solidFill>
                <a:effectLst/>
                <a:latin typeface="Calibri" panose="020F0502020204030204" pitchFamily="34" charset="0"/>
              </a:rPr>
              <a:t>Of de Inschrijving getuigt van een realistische aanpak die in</a:t>
            </a:r>
            <a:r>
              <a:rPr lang="nl-NL" sz="2400" b="1" i="0" u="none" strike="noStrike" dirty="0">
                <a:solidFill>
                  <a:srgbClr val="000000"/>
                </a:solidFill>
                <a:effectLst/>
                <a:latin typeface="Calibri" panose="020F0502020204030204" pitchFamily="34" charset="0"/>
              </a:rPr>
              <a:t> co-creatie </a:t>
            </a:r>
            <a:r>
              <a:rPr lang="nl-NL" sz="2400" b="0" i="0" u="none" strike="noStrike" dirty="0">
                <a:solidFill>
                  <a:srgbClr val="000000"/>
                </a:solidFill>
                <a:effectLst/>
                <a:latin typeface="Calibri" panose="020F0502020204030204" pitchFamily="34" charset="0"/>
              </a:rPr>
              <a:t>met de Opdrachtgever en andere partners tot innovatieve oplossingen kan leiden;</a:t>
            </a:r>
          </a:p>
          <a:p>
            <a:r>
              <a:rPr lang="nl-NL" sz="2400" dirty="0">
                <a:solidFill>
                  <a:srgbClr val="000000"/>
                </a:solidFill>
                <a:latin typeface="Calibri" panose="020F0502020204030204" pitchFamily="34" charset="0"/>
              </a:rPr>
              <a:t>Hoe Inschrijver </a:t>
            </a:r>
            <a:r>
              <a:rPr lang="nl-NL" sz="2400" b="0" i="0" u="none" strike="noStrike" dirty="0">
                <a:solidFill>
                  <a:srgbClr val="000000"/>
                </a:solidFill>
                <a:effectLst/>
                <a:latin typeface="Calibri" panose="020F0502020204030204" pitchFamily="34" charset="0"/>
              </a:rPr>
              <a:t>aantoont de </a:t>
            </a:r>
            <a:r>
              <a:rPr lang="nl-NL" sz="2400" b="1" i="0" u="none" strike="noStrike" dirty="0">
                <a:solidFill>
                  <a:srgbClr val="000000"/>
                </a:solidFill>
                <a:effectLst/>
                <a:latin typeface="Calibri" panose="020F0502020204030204" pitchFamily="34" charset="0"/>
              </a:rPr>
              <a:t>resultaten</a:t>
            </a:r>
            <a:r>
              <a:rPr lang="nl-NL" sz="2400" b="0" i="0" u="none" strike="noStrike" dirty="0">
                <a:solidFill>
                  <a:srgbClr val="000000"/>
                </a:solidFill>
                <a:effectLst/>
                <a:latin typeface="Calibri" panose="020F0502020204030204" pitchFamily="34" charset="0"/>
              </a:rPr>
              <a:t> te realiseren en hoe zij onzekerheden op het gebied van deadlines, kwaliteits- en uitvoeringsafspraken zal kunnen beheersen en kansen zal benutten.</a:t>
            </a:r>
            <a:endParaRPr lang="nl-NL" sz="2400" dirty="0"/>
          </a:p>
        </p:txBody>
      </p:sp>
      <p:pic>
        <p:nvPicPr>
          <p:cNvPr id="8" name="Afbeelding 7">
            <a:extLst>
              <a:ext uri="{FF2B5EF4-FFF2-40B4-BE49-F238E27FC236}">
                <a16:creationId xmlns:a16="http://schemas.microsoft.com/office/drawing/2014/main" id="{580F2C7B-A0E8-487E-80FC-974084FC9BE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9" name="Afbeelding 8" descr="Afbeelding met tekst&#10;&#10;Automatisch gegenereerde beschrijving">
            <a:extLst>
              <a:ext uri="{FF2B5EF4-FFF2-40B4-BE49-F238E27FC236}">
                <a16:creationId xmlns:a16="http://schemas.microsoft.com/office/drawing/2014/main" id="{47573556-A72F-4699-80C3-EAF185A38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3784762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0FD07BAC-7C27-424C-BA4D-3AF71D598DAD}"/>
              </a:ext>
            </a:extLst>
          </p:cNvPr>
          <p:cNvSpPr txBox="1">
            <a:spLocks/>
          </p:cNvSpPr>
          <p:nvPr/>
        </p:nvSpPr>
        <p:spPr>
          <a:xfrm>
            <a:off x="-10899" y="0"/>
            <a:ext cx="4521706" cy="6858000"/>
          </a:xfrm>
          <a:prstGeom prst="rect">
            <a:avLst/>
          </a:prstGeom>
          <a:solidFill>
            <a:srgbClr val="636362">
              <a:alpha val="46000"/>
            </a:srgbClr>
          </a:solidFill>
          <a:effectLst>
            <a:softEdge rad="31750"/>
          </a:effectLst>
        </p:spPr>
        <p:txBody>
          <a:bodyPr vert="horz" lIns="91440" tIns="45720" rIns="91440" bIns="4572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Century Gothic" panose="020B0502020202020204"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Century Gothic" panose="020B0502020202020204" pitchFamily="34" charset="0"/>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Century Gothic" panose="020B0502020202020204" pitchFamily="34" charset="0"/>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r>
              <a:rPr kumimoji="0" lang="nl-NL" sz="2000" b="1" i="0" strike="noStrike" kern="1200" cap="none" spc="0" normalizeH="0" baseline="0" noProof="0" dirty="0">
                <a:ln>
                  <a:noFill/>
                </a:ln>
                <a:solidFill>
                  <a:schemeClr val="bg1"/>
                </a:solidFill>
                <a:effectLst/>
                <a:uLnTx/>
                <a:uFillTx/>
                <a:latin typeface="Century Gothic"/>
              </a:rPr>
              <a:t>Vragen</a:t>
            </a:r>
            <a:endParaRPr lang="nl-NL" sz="1400" b="1" dirty="0">
              <a:solidFill>
                <a:schemeClr val="bg1"/>
              </a:solidFill>
            </a:endParaRPr>
          </a:p>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endParaRPr lang="nl-NL" sz="1400" b="1" dirty="0">
              <a:solidFill>
                <a:schemeClr val="bg1"/>
              </a:solidFill>
            </a:endParaRPr>
          </a:p>
        </p:txBody>
      </p:sp>
      <p:pic>
        <p:nvPicPr>
          <p:cNvPr id="7" name="Afbeelding 6">
            <a:extLst>
              <a:ext uri="{FF2B5EF4-FFF2-40B4-BE49-F238E27FC236}">
                <a16:creationId xmlns:a16="http://schemas.microsoft.com/office/drawing/2014/main" id="{19BE5100-35A8-4EF4-A419-4A4E4D3F384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8" name="Afbeelding 7" descr="Afbeelding met tekst&#10;&#10;Automatisch gegenereerde beschrijving">
            <a:extLst>
              <a:ext uri="{FF2B5EF4-FFF2-40B4-BE49-F238E27FC236}">
                <a16:creationId xmlns:a16="http://schemas.microsoft.com/office/drawing/2014/main" id="{D2A6F8E6-7E47-44F6-B0FC-2BBBCF31A7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1440675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0FD07BAC-7C27-424C-BA4D-3AF71D598DAD}"/>
              </a:ext>
            </a:extLst>
          </p:cNvPr>
          <p:cNvSpPr txBox="1">
            <a:spLocks/>
          </p:cNvSpPr>
          <p:nvPr/>
        </p:nvSpPr>
        <p:spPr>
          <a:xfrm>
            <a:off x="-10899" y="0"/>
            <a:ext cx="4521706" cy="6858000"/>
          </a:xfrm>
          <a:prstGeom prst="rect">
            <a:avLst/>
          </a:prstGeom>
          <a:solidFill>
            <a:srgbClr val="636362">
              <a:alpha val="46000"/>
            </a:srgbClr>
          </a:solidFill>
          <a:effectLst>
            <a:softEdge rad="31750"/>
          </a:effectLst>
        </p:spPr>
        <p:txBody>
          <a:bodyPr vert="horz" lIns="91440" tIns="45720" rIns="91440" bIns="4572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Century Gothic" panose="020B0502020202020204"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Century Gothic" panose="020B0502020202020204" pitchFamily="34" charset="0"/>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Century Gothic" panose="020B0502020202020204" pitchFamily="34" charset="0"/>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r>
              <a:rPr kumimoji="0" lang="nl-NL" sz="2000" b="1" i="0" strike="noStrike" kern="1200" cap="none" spc="0" normalizeH="0" baseline="0" noProof="0" dirty="0">
                <a:ln>
                  <a:noFill/>
                </a:ln>
                <a:solidFill>
                  <a:schemeClr val="bg1"/>
                </a:solidFill>
                <a:effectLst/>
                <a:uLnTx/>
                <a:uFillTx/>
                <a:latin typeface="Century Gothic"/>
              </a:rPr>
              <a:t>Pauze</a:t>
            </a:r>
            <a:endParaRPr lang="nl-NL" sz="1400" b="1" dirty="0">
              <a:solidFill>
                <a:schemeClr val="bg1"/>
              </a:solidFill>
            </a:endParaRPr>
          </a:p>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endParaRPr lang="nl-NL" sz="1400" b="1" dirty="0">
              <a:solidFill>
                <a:schemeClr val="bg1"/>
              </a:solidFill>
            </a:endParaRPr>
          </a:p>
        </p:txBody>
      </p:sp>
      <p:pic>
        <p:nvPicPr>
          <p:cNvPr id="7" name="Afbeelding 6">
            <a:extLst>
              <a:ext uri="{FF2B5EF4-FFF2-40B4-BE49-F238E27FC236}">
                <a16:creationId xmlns:a16="http://schemas.microsoft.com/office/drawing/2014/main" id="{19BE5100-35A8-4EF4-A419-4A4E4D3F384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8" name="Afbeelding 7" descr="Afbeelding met tekst&#10;&#10;Automatisch gegenereerde beschrijving">
            <a:extLst>
              <a:ext uri="{FF2B5EF4-FFF2-40B4-BE49-F238E27FC236}">
                <a16:creationId xmlns:a16="http://schemas.microsoft.com/office/drawing/2014/main" id="{FA66594F-635E-4F55-9E57-3A884861B1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938985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4C561672-6115-43D0-B837-68F3937F32F2}"/>
              </a:ext>
            </a:extLst>
          </p:cNvPr>
          <p:cNvSpPr txBox="1">
            <a:spLocks/>
          </p:cNvSpPr>
          <p:nvPr/>
        </p:nvSpPr>
        <p:spPr>
          <a:xfrm>
            <a:off x="1233795" y="241587"/>
            <a:ext cx="10129283" cy="121158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dirty="0">
                <a:solidFill>
                  <a:schemeClr val="accent2">
                    <a:lumMod val="50000"/>
                  </a:schemeClr>
                </a:solidFill>
                <a:effectLst>
                  <a:outerShdw blurRad="38100" dist="38100" dir="2700000" algn="tl">
                    <a:srgbClr val="000000">
                      <a:alpha val="43137"/>
                    </a:srgbClr>
                  </a:outerShdw>
                </a:effectLst>
              </a:rPr>
              <a:t>Agenda</a:t>
            </a:r>
          </a:p>
        </p:txBody>
      </p:sp>
      <p:sp>
        <p:nvSpPr>
          <p:cNvPr id="6" name="Titel 1">
            <a:extLst>
              <a:ext uri="{FF2B5EF4-FFF2-40B4-BE49-F238E27FC236}">
                <a16:creationId xmlns:a16="http://schemas.microsoft.com/office/drawing/2014/main" id="{31F9AA8F-557C-4C10-900F-C2446F076AF4}"/>
              </a:ext>
            </a:extLst>
          </p:cNvPr>
          <p:cNvSpPr txBox="1">
            <a:spLocks/>
          </p:cNvSpPr>
          <p:nvPr/>
        </p:nvSpPr>
        <p:spPr>
          <a:xfrm>
            <a:off x="3807903" y="3284946"/>
            <a:ext cx="4981068" cy="1211580"/>
          </a:xfrm>
          <a:prstGeom prst="rect">
            <a:avLst/>
          </a:prstGeom>
        </p:spPr>
        <p:txBody>
          <a:bodyPr vert="horz" lIns="91440" tIns="45720" rIns="91440" bIns="45720" rtlCol="0" anchor="ctr">
            <a:normAutofit/>
          </a:bodyPr>
          <a:lstStyle>
            <a:lvl1pPr marL="0" algn="l" defTabSz="914400" rtl="0" eaLnBrk="1" latinLnBrk="0" hangingPunct="1">
              <a:lnSpc>
                <a:spcPct val="100000"/>
              </a:lnSpc>
              <a:spcBef>
                <a:spcPts val="0"/>
              </a:spcBef>
              <a:buNone/>
              <a:defRPr sz="3200" kern="1200">
                <a:solidFill>
                  <a:srgbClr val="9464A7"/>
                </a:solidFill>
                <a:latin typeface="Century Gothic" panose="020B0502020202020204"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4000" b="0" i="0" u="none" strike="noStrike" kern="1200" cap="none" spc="0" normalizeH="0" baseline="0" noProof="0" dirty="0">
              <a:ln>
                <a:noFill/>
              </a:ln>
              <a:solidFill>
                <a:sysClr val="window" lastClr="FFFFFF"/>
              </a:solidFill>
              <a:effectLst/>
              <a:uLnTx/>
              <a:uFillTx/>
              <a:latin typeface="Century Gothic" panose="020B0502020202020204" pitchFamily="34" charset="0"/>
              <a:ea typeface="+mj-ea"/>
              <a:cs typeface="+mj-cs"/>
            </a:endParaRPr>
          </a:p>
        </p:txBody>
      </p:sp>
      <p:sp>
        <p:nvSpPr>
          <p:cNvPr id="7" name="Tekstvak 6">
            <a:extLst>
              <a:ext uri="{FF2B5EF4-FFF2-40B4-BE49-F238E27FC236}">
                <a16:creationId xmlns:a16="http://schemas.microsoft.com/office/drawing/2014/main" id="{88B9E99E-4F9A-483A-B7BB-07C4D7E134F3}"/>
              </a:ext>
            </a:extLst>
          </p:cNvPr>
          <p:cNvSpPr txBox="1"/>
          <p:nvPr/>
        </p:nvSpPr>
        <p:spPr>
          <a:xfrm>
            <a:off x="3196775" y="1954796"/>
            <a:ext cx="6203322" cy="4278094"/>
          </a:xfrm>
          <a:prstGeom prst="rect">
            <a:avLst/>
          </a:prstGeom>
          <a:solidFill>
            <a:schemeClr val="accent4">
              <a:lumMod val="20000"/>
              <a:lumOff val="80000"/>
            </a:schemeClr>
          </a:solidFill>
        </p:spPr>
        <p:txBody>
          <a:bodyPr wrap="square">
            <a:spAutoFit/>
          </a:bodyPr>
          <a:lstStyle/>
          <a:p>
            <a:r>
              <a:rPr lang="nl-NL" sz="1600" dirty="0">
                <a:effectLst/>
                <a:latin typeface="Calibri" panose="020F0502020204030204" pitchFamily="34" charset="0"/>
                <a:ea typeface="Calibri" panose="020F0502020204030204" pitchFamily="34" charset="0"/>
              </a:rPr>
              <a:t>09.00	Welkom</a:t>
            </a:r>
          </a:p>
          <a:p>
            <a:endParaRPr lang="nl-NL" sz="1600" dirty="0">
              <a:effectLst/>
              <a:latin typeface="Calibri" panose="020F0502020204030204" pitchFamily="34" charset="0"/>
              <a:ea typeface="Calibri" panose="020F0502020204030204" pitchFamily="34" charset="0"/>
            </a:endParaRPr>
          </a:p>
          <a:p>
            <a:r>
              <a:rPr lang="nl-NL" sz="1600" dirty="0">
                <a:latin typeface="Calibri" panose="020F0502020204030204" pitchFamily="34" charset="0"/>
                <a:ea typeface="Calibri" panose="020F0502020204030204" pitchFamily="34" charset="0"/>
              </a:rPr>
              <a:t>09.10	Voorstelrondje</a:t>
            </a:r>
          </a:p>
          <a:p>
            <a:endParaRPr lang="nl-NL" sz="1600" dirty="0">
              <a:latin typeface="Calibri" panose="020F0502020204030204" pitchFamily="34" charset="0"/>
              <a:ea typeface="Calibri" panose="020F0502020204030204" pitchFamily="34" charset="0"/>
            </a:endParaRPr>
          </a:p>
          <a:p>
            <a:r>
              <a:rPr lang="nl-NL" sz="1600" dirty="0">
                <a:effectLst/>
                <a:latin typeface="Calibri" panose="020F0502020204030204" pitchFamily="34" charset="0"/>
                <a:ea typeface="Calibri" panose="020F0502020204030204" pitchFamily="34" charset="0"/>
              </a:rPr>
              <a:t>09.15	De scope en ambities van het ROC</a:t>
            </a:r>
          </a:p>
          <a:p>
            <a:endParaRPr lang="nl-NL" sz="1600" dirty="0">
              <a:latin typeface="Calibri" panose="020F0502020204030204" pitchFamily="34" charset="0"/>
              <a:ea typeface="Calibri" panose="020F0502020204030204" pitchFamily="34" charset="0"/>
            </a:endParaRPr>
          </a:p>
          <a:p>
            <a:r>
              <a:rPr lang="nl-NL" sz="1600" dirty="0">
                <a:effectLst/>
                <a:latin typeface="Calibri" panose="020F0502020204030204" pitchFamily="34" charset="0"/>
                <a:ea typeface="Calibri" panose="020F0502020204030204" pitchFamily="34" charset="0"/>
              </a:rPr>
              <a:t>09.30	RIC-methodiek</a:t>
            </a:r>
          </a:p>
          <a:p>
            <a:endParaRPr lang="nl-NL" sz="1600" dirty="0">
              <a:effectLst/>
              <a:latin typeface="Calibri" panose="020F0502020204030204" pitchFamily="34" charset="0"/>
              <a:ea typeface="Calibri" panose="020F0502020204030204" pitchFamily="34" charset="0"/>
            </a:endParaRPr>
          </a:p>
          <a:p>
            <a:r>
              <a:rPr lang="nl-NL" sz="1600" dirty="0">
                <a:latin typeface="Calibri" panose="020F0502020204030204" pitchFamily="34" charset="0"/>
                <a:ea typeface="Calibri" panose="020F0502020204030204" pitchFamily="34" charset="0"/>
              </a:rPr>
              <a:t>09.45</a:t>
            </a:r>
            <a:r>
              <a:rPr lang="nl-NL" sz="1600" dirty="0">
                <a:effectLst/>
                <a:latin typeface="Calibri" panose="020F0502020204030204" pitchFamily="34" charset="0"/>
                <a:ea typeface="Calibri" panose="020F0502020204030204" pitchFamily="34" charset="0"/>
              </a:rPr>
              <a:t>	</a:t>
            </a:r>
            <a:r>
              <a:rPr lang="nl-NL" sz="1600" dirty="0">
                <a:latin typeface="Calibri" panose="020F0502020204030204" pitchFamily="34" charset="0"/>
                <a:ea typeface="Calibri" panose="020F0502020204030204" pitchFamily="34" charset="0"/>
              </a:rPr>
              <a:t>Vragen</a:t>
            </a:r>
            <a:endParaRPr lang="nl-NL" sz="1600" dirty="0">
              <a:effectLst/>
              <a:latin typeface="Calibri" panose="020F0502020204030204" pitchFamily="34" charset="0"/>
              <a:ea typeface="Calibri" panose="020F0502020204030204" pitchFamily="34" charset="0"/>
            </a:endParaRPr>
          </a:p>
          <a:p>
            <a:endParaRPr lang="nl-NL" sz="1600" dirty="0">
              <a:latin typeface="Calibri" panose="020F0502020204030204" pitchFamily="34" charset="0"/>
              <a:ea typeface="Calibri" panose="020F0502020204030204" pitchFamily="34" charset="0"/>
            </a:endParaRPr>
          </a:p>
          <a:p>
            <a:r>
              <a:rPr lang="nl-NL" sz="1600" dirty="0">
                <a:latin typeface="Calibri" panose="020F0502020204030204" pitchFamily="34" charset="0"/>
                <a:ea typeface="Calibri" panose="020F0502020204030204" pitchFamily="34" charset="0"/>
              </a:rPr>
              <a:t>10.00	</a:t>
            </a:r>
            <a:r>
              <a:rPr lang="nl-NL" sz="1600" dirty="0">
                <a:effectLst/>
                <a:latin typeface="Calibri" panose="020F0502020204030204" pitchFamily="34" charset="0"/>
                <a:ea typeface="Calibri" panose="020F0502020204030204" pitchFamily="34" charset="0"/>
              </a:rPr>
              <a:t>Pauze</a:t>
            </a:r>
            <a:endParaRPr lang="nl-NL" sz="1600" dirty="0">
              <a:latin typeface="Calibri" panose="020F0502020204030204" pitchFamily="34" charset="0"/>
              <a:ea typeface="Calibri" panose="020F0502020204030204" pitchFamily="34" charset="0"/>
            </a:endParaRPr>
          </a:p>
          <a:p>
            <a:endParaRPr lang="nl-NL" sz="1600" dirty="0">
              <a:latin typeface="Calibri" panose="020F0502020204030204" pitchFamily="34" charset="0"/>
              <a:ea typeface="Calibri" panose="020F0502020204030204" pitchFamily="34" charset="0"/>
            </a:endParaRPr>
          </a:p>
          <a:p>
            <a:r>
              <a:rPr lang="nl-NL" sz="1600" dirty="0">
                <a:latin typeface="Calibri" panose="020F0502020204030204" pitchFamily="34" charset="0"/>
                <a:ea typeface="Calibri" panose="020F0502020204030204" pitchFamily="34" charset="0"/>
              </a:rPr>
              <a:t>10.15	Aan de slag: casus</a:t>
            </a:r>
            <a:r>
              <a:rPr lang="nl-NL" sz="1600" dirty="0">
                <a:effectLst/>
                <a:latin typeface="Calibri" panose="020F0502020204030204" pitchFamily="34" charset="0"/>
                <a:ea typeface="Calibri" panose="020F0502020204030204" pitchFamily="34" charset="0"/>
              </a:rPr>
              <a:t> </a:t>
            </a:r>
          </a:p>
          <a:p>
            <a:endParaRPr lang="nl-NL" sz="1600" dirty="0">
              <a:effectLst/>
              <a:latin typeface="Calibri" panose="020F0502020204030204" pitchFamily="34" charset="0"/>
              <a:ea typeface="Calibri" panose="020F0502020204030204" pitchFamily="34" charset="0"/>
            </a:endParaRPr>
          </a:p>
          <a:p>
            <a:r>
              <a:rPr lang="nl-NL" sz="1600" dirty="0">
                <a:effectLst/>
                <a:latin typeface="Calibri" panose="020F0502020204030204" pitchFamily="34" charset="0"/>
                <a:ea typeface="Calibri" panose="020F0502020204030204" pitchFamily="34" charset="0"/>
              </a:rPr>
              <a:t>10.45	Terugkoppeling casus</a:t>
            </a:r>
            <a:r>
              <a:rPr lang="nl-NL" sz="1600" dirty="0">
                <a:solidFill>
                  <a:srgbClr val="000000"/>
                </a:solidFill>
                <a:effectLst/>
                <a:latin typeface="Calibri" panose="020F0502020204030204" pitchFamily="34" charset="0"/>
                <a:ea typeface="Calibri" panose="020F0502020204030204" pitchFamily="34" charset="0"/>
              </a:rPr>
              <a:t> </a:t>
            </a:r>
          </a:p>
          <a:p>
            <a:endParaRPr lang="nl-NL" sz="1600" dirty="0">
              <a:solidFill>
                <a:srgbClr val="000000"/>
              </a:solidFill>
              <a:effectLst/>
              <a:latin typeface="Calibri" panose="020F0502020204030204" pitchFamily="34" charset="0"/>
              <a:ea typeface="Calibri" panose="020F0502020204030204" pitchFamily="34" charset="0"/>
            </a:endParaRPr>
          </a:p>
          <a:p>
            <a:r>
              <a:rPr lang="nl-NL" sz="1600" dirty="0">
                <a:effectLst/>
                <a:latin typeface="Calibri" panose="020F0502020204030204" pitchFamily="34" charset="0"/>
                <a:ea typeface="Calibri" panose="020F0502020204030204" pitchFamily="34" charset="0"/>
              </a:rPr>
              <a:t>11.00	Afsluiting</a:t>
            </a:r>
          </a:p>
        </p:txBody>
      </p:sp>
      <p:pic>
        <p:nvPicPr>
          <p:cNvPr id="8" name="Afbeelding 7">
            <a:extLst>
              <a:ext uri="{FF2B5EF4-FFF2-40B4-BE49-F238E27FC236}">
                <a16:creationId xmlns:a16="http://schemas.microsoft.com/office/drawing/2014/main" id="{993A431C-7816-4A72-9624-2C360C90B26C}"/>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11" name="Afbeelding 10" descr="Afbeelding met tekst&#10;&#10;Automatisch gegenereerde beschrijving">
            <a:extLst>
              <a:ext uri="{FF2B5EF4-FFF2-40B4-BE49-F238E27FC236}">
                <a16:creationId xmlns:a16="http://schemas.microsoft.com/office/drawing/2014/main" id="{13385235-5A23-4A4A-B07B-856451B88E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155471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0FD07BAC-7C27-424C-BA4D-3AF71D598DAD}"/>
              </a:ext>
            </a:extLst>
          </p:cNvPr>
          <p:cNvSpPr txBox="1">
            <a:spLocks/>
          </p:cNvSpPr>
          <p:nvPr/>
        </p:nvSpPr>
        <p:spPr>
          <a:xfrm>
            <a:off x="-10899" y="0"/>
            <a:ext cx="4521706" cy="6858000"/>
          </a:xfrm>
          <a:prstGeom prst="rect">
            <a:avLst/>
          </a:prstGeom>
          <a:solidFill>
            <a:srgbClr val="636362">
              <a:alpha val="46000"/>
            </a:srgbClr>
          </a:solidFill>
          <a:effectLst>
            <a:softEdge rad="31750"/>
          </a:effectLst>
        </p:spPr>
        <p:txBody>
          <a:bodyPr vert="horz" lIns="91440" tIns="45720" rIns="91440" bIns="4572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Century Gothic" panose="020B0502020202020204"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Century Gothic" panose="020B0502020202020204" pitchFamily="34" charset="0"/>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Century Gothic" panose="020B0502020202020204" pitchFamily="34" charset="0"/>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r>
              <a:rPr kumimoji="0" lang="nl-NL" sz="2000" b="1" i="0" strike="noStrike" kern="1200" cap="none" spc="0" normalizeH="0" baseline="0" noProof="0" dirty="0">
                <a:ln>
                  <a:noFill/>
                </a:ln>
                <a:solidFill>
                  <a:schemeClr val="bg1"/>
                </a:solidFill>
                <a:effectLst/>
                <a:uLnTx/>
                <a:uFillTx/>
                <a:latin typeface="Century Gothic"/>
              </a:rPr>
              <a:t>Casus – Ambities van de Wijkbibliotheek </a:t>
            </a:r>
            <a:endParaRPr lang="nl-NL" sz="1400" b="1" dirty="0">
              <a:solidFill>
                <a:schemeClr val="bg1"/>
              </a:solidFill>
            </a:endParaRPr>
          </a:p>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endParaRPr lang="nl-NL" sz="1400" b="1" dirty="0">
              <a:solidFill>
                <a:schemeClr val="bg1"/>
              </a:solidFill>
            </a:endParaRPr>
          </a:p>
        </p:txBody>
      </p:sp>
      <p:pic>
        <p:nvPicPr>
          <p:cNvPr id="7" name="Afbeelding 6">
            <a:extLst>
              <a:ext uri="{FF2B5EF4-FFF2-40B4-BE49-F238E27FC236}">
                <a16:creationId xmlns:a16="http://schemas.microsoft.com/office/drawing/2014/main" id="{19BE5100-35A8-4EF4-A419-4A4E4D3F384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8" name="Afbeelding 7" descr="Afbeelding met tekst&#10;&#10;Automatisch gegenereerde beschrijving">
            <a:extLst>
              <a:ext uri="{FF2B5EF4-FFF2-40B4-BE49-F238E27FC236}">
                <a16:creationId xmlns:a16="http://schemas.microsoft.com/office/drawing/2014/main" id="{28D86D32-53D0-49A4-AB1C-11BA66199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3251694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2">
            <a:extLst>
              <a:ext uri="{FF2B5EF4-FFF2-40B4-BE49-F238E27FC236}">
                <a16:creationId xmlns:a16="http://schemas.microsoft.com/office/drawing/2014/main" id="{FD2F1819-3211-4A45-A22D-87A80E3A474C}"/>
              </a:ext>
            </a:extLst>
          </p:cNvPr>
          <p:cNvSpPr txBox="1">
            <a:spLocks/>
          </p:cNvSpPr>
          <p:nvPr/>
        </p:nvSpPr>
        <p:spPr>
          <a:xfrm>
            <a:off x="65819" y="169677"/>
            <a:ext cx="12192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286D80"/>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nl-NL" sz="2600" dirty="0">
                <a:solidFill>
                  <a:schemeClr val="tx1"/>
                </a:solidFill>
              </a:rPr>
              <a:t>Fictieve casus: Wijkbibliotheek Gemeente Casus</a:t>
            </a:r>
            <a:endParaRPr kumimoji="0" lang="nl-NL" sz="2600" b="0"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endParaRPr>
          </a:p>
        </p:txBody>
      </p:sp>
      <p:pic>
        <p:nvPicPr>
          <p:cNvPr id="15" name="Afbeelding 14">
            <a:extLst>
              <a:ext uri="{FF2B5EF4-FFF2-40B4-BE49-F238E27FC236}">
                <a16:creationId xmlns:a16="http://schemas.microsoft.com/office/drawing/2014/main" id="{75F83636-770D-4714-BCBE-6847DB16A61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3" name="Afbeelding 2" descr="Vrouw in een bibliotheek">
            <a:extLst>
              <a:ext uri="{FF2B5EF4-FFF2-40B4-BE49-F238E27FC236}">
                <a16:creationId xmlns:a16="http://schemas.microsoft.com/office/drawing/2014/main" id="{06F9178D-4C8F-4106-9B7F-E4D89B251B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5895" y="1393499"/>
            <a:ext cx="7451847" cy="4972841"/>
          </a:xfrm>
          <a:prstGeom prst="rect">
            <a:avLst/>
          </a:prstGeom>
        </p:spPr>
      </p:pic>
      <p:pic>
        <p:nvPicPr>
          <p:cNvPr id="7" name="Afbeelding 6" descr="Afbeelding met tekst&#10;&#10;Automatisch gegenereerde beschrijving">
            <a:extLst>
              <a:ext uri="{FF2B5EF4-FFF2-40B4-BE49-F238E27FC236}">
                <a16:creationId xmlns:a16="http://schemas.microsoft.com/office/drawing/2014/main" id="{1717C63C-C3BE-4E2D-84F2-F701BE125D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2585120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BG" descr="Afbeelding met buiten, gebouw, berg, gras&#10;&#10;Automatisch gegenereerde beschrijving">
            <a:extLst>
              <a:ext uri="{FF2B5EF4-FFF2-40B4-BE49-F238E27FC236}">
                <a16:creationId xmlns:a16="http://schemas.microsoft.com/office/drawing/2014/main" id="{58676716-5BC3-4B45-9ED8-BA5C7600D562}"/>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l="10555" t="21556" r="82" b="3120"/>
          <a:stretch/>
        </p:blipFill>
        <p:spPr>
          <a:xfrm>
            <a:off x="3048" y="0"/>
            <a:ext cx="12188952" cy="6858000"/>
          </a:xfrm>
          <a:prstGeom prst="rect">
            <a:avLst/>
          </a:prstGeom>
        </p:spPr>
      </p:pic>
      <p:grpSp>
        <p:nvGrpSpPr>
          <p:cNvPr id="3" name="Dak">
            <a:extLst>
              <a:ext uri="{FF2B5EF4-FFF2-40B4-BE49-F238E27FC236}">
                <a16:creationId xmlns:a16="http://schemas.microsoft.com/office/drawing/2014/main" id="{23C3B411-8788-4623-9B1F-A2505B257D88}"/>
              </a:ext>
            </a:extLst>
          </p:cNvPr>
          <p:cNvGrpSpPr/>
          <p:nvPr/>
        </p:nvGrpSpPr>
        <p:grpSpPr>
          <a:xfrm>
            <a:off x="838200" y="909120"/>
            <a:ext cx="10515600" cy="2468356"/>
            <a:chOff x="1026323" y="1871118"/>
            <a:chExt cx="10048242" cy="3616815"/>
          </a:xfrm>
        </p:grpSpPr>
        <p:sp>
          <p:nvSpPr>
            <p:cNvPr id="102" name="Gedeeltelijke cirkel 101">
              <a:extLst>
                <a:ext uri="{FF2B5EF4-FFF2-40B4-BE49-F238E27FC236}">
                  <a16:creationId xmlns:a16="http://schemas.microsoft.com/office/drawing/2014/main" id="{BDA5C5DE-FCD5-4284-926E-337AE75C1E28}"/>
                </a:ext>
              </a:extLst>
            </p:cNvPr>
            <p:cNvSpPr/>
            <p:nvPr/>
          </p:nvSpPr>
          <p:spPr>
            <a:xfrm rot="10800000">
              <a:off x="1026323" y="1871118"/>
              <a:ext cx="10048242" cy="3616815"/>
            </a:xfrm>
            <a:prstGeom prst="pie">
              <a:avLst>
                <a:gd name="adj1" fmla="val 0"/>
                <a:gd name="adj2" fmla="val 10789951"/>
              </a:avLst>
            </a:prstGeom>
            <a:gradFill>
              <a:gsLst>
                <a:gs pos="0">
                  <a:schemeClr val="bg1">
                    <a:alpha val="74000"/>
                  </a:schemeClr>
                </a:gs>
                <a:gs pos="100000">
                  <a:schemeClr val="bg1"/>
                </a:gs>
              </a:gsLst>
              <a:lin ang="5400000" scaled="1"/>
            </a:gra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70" name="Rechthoek 69">
              <a:extLst>
                <a:ext uri="{FF2B5EF4-FFF2-40B4-BE49-F238E27FC236}">
                  <a16:creationId xmlns:a16="http://schemas.microsoft.com/office/drawing/2014/main" id="{05941D4A-F6CC-47A4-9F13-874548813B21}"/>
                </a:ext>
              </a:extLst>
            </p:cNvPr>
            <p:cNvSpPr/>
            <p:nvPr/>
          </p:nvSpPr>
          <p:spPr>
            <a:xfrm>
              <a:off x="2573954" y="2850519"/>
              <a:ext cx="6858000" cy="369501"/>
            </a:xfrm>
            <a:prstGeom prst="pie">
              <a:avLst/>
            </a:prstGeom>
          </p:spPr>
          <p:txBody>
            <a:bodyPr wrap="non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a:ln>
                  <a:noFill/>
                </a:ln>
                <a:solidFill>
                  <a:prstClr val="black"/>
                </a:solidFill>
                <a:effectLst/>
                <a:highlight>
                  <a:srgbClr val="FFFF00"/>
                </a:highlight>
                <a:uLnTx/>
                <a:uFillTx/>
                <a:latin typeface="Century Gothic" panose="020B0502020202020204" pitchFamily="34" charset="0"/>
                <a:ea typeface="+mn-ea"/>
                <a:cs typeface="+mn-cs"/>
              </a:endParaRPr>
            </a:p>
          </p:txBody>
        </p:sp>
        <p:sp>
          <p:nvSpPr>
            <p:cNvPr id="69" name="Tekstvak 68">
              <a:extLst>
                <a:ext uri="{FF2B5EF4-FFF2-40B4-BE49-F238E27FC236}">
                  <a16:creationId xmlns:a16="http://schemas.microsoft.com/office/drawing/2014/main" id="{1B244B8C-3FD1-4F1F-8065-C4C71E3902E7}"/>
                </a:ext>
              </a:extLst>
            </p:cNvPr>
            <p:cNvSpPr txBox="1"/>
            <p:nvPr/>
          </p:nvSpPr>
          <p:spPr>
            <a:xfrm>
              <a:off x="3947312" y="2676753"/>
              <a:ext cx="4111284" cy="298746"/>
            </a:xfrm>
            <a:prstGeom prst="pie">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Eerlijke en realistische prijs</a:t>
              </a:r>
              <a:endParaRPr kumimoji="0" lang="nl-NL" sz="16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endParaRPr>
            </a:p>
          </p:txBody>
        </p:sp>
      </p:grpSp>
      <p:grpSp>
        <p:nvGrpSpPr>
          <p:cNvPr id="4" name="Vloer">
            <a:extLst>
              <a:ext uri="{FF2B5EF4-FFF2-40B4-BE49-F238E27FC236}">
                <a16:creationId xmlns:a16="http://schemas.microsoft.com/office/drawing/2014/main" id="{9305CD4C-0DF9-420B-9342-23C6FD8250B9}"/>
              </a:ext>
            </a:extLst>
          </p:cNvPr>
          <p:cNvGrpSpPr/>
          <p:nvPr/>
        </p:nvGrpSpPr>
        <p:grpSpPr>
          <a:xfrm>
            <a:off x="963166" y="5442080"/>
            <a:ext cx="10166273" cy="974656"/>
            <a:chOff x="963166" y="5442080"/>
            <a:chExt cx="10166273" cy="974656"/>
          </a:xfrm>
        </p:grpSpPr>
        <p:sp>
          <p:nvSpPr>
            <p:cNvPr id="37" name="Rechthoek: afgeronde hoeken 36">
              <a:extLst>
                <a:ext uri="{FF2B5EF4-FFF2-40B4-BE49-F238E27FC236}">
                  <a16:creationId xmlns:a16="http://schemas.microsoft.com/office/drawing/2014/main" id="{7A97C9E2-9282-4406-A798-C14F480DF721}"/>
                </a:ext>
              </a:extLst>
            </p:cNvPr>
            <p:cNvSpPr/>
            <p:nvPr/>
          </p:nvSpPr>
          <p:spPr>
            <a:xfrm>
              <a:off x="963166" y="5442080"/>
              <a:ext cx="10166273" cy="974656"/>
            </a:xfrm>
            <a:prstGeom prst="roundRect">
              <a:avLst/>
            </a:prstGeom>
            <a:gradFill>
              <a:gsLst>
                <a:gs pos="0">
                  <a:schemeClr val="bg1">
                    <a:alpha val="74000"/>
                  </a:schemeClr>
                </a:gs>
                <a:gs pos="100000">
                  <a:schemeClr val="bg1"/>
                </a:gs>
              </a:gsLst>
              <a:lin ang="5400000" scaled="1"/>
            </a:gra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90" name="Tekstvak 89">
              <a:extLst>
                <a:ext uri="{FF2B5EF4-FFF2-40B4-BE49-F238E27FC236}">
                  <a16:creationId xmlns:a16="http://schemas.microsoft.com/office/drawing/2014/main" id="{40362898-C673-464B-8F3A-52800ACFE378}"/>
                </a:ext>
              </a:extLst>
            </p:cNvPr>
            <p:cNvSpPr txBox="1"/>
            <p:nvPr/>
          </p:nvSpPr>
          <p:spPr>
            <a:xfrm>
              <a:off x="2997473" y="5753598"/>
              <a:ext cx="609765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rPr>
                <a:t>Blijvend bouwen aan een effectief partnerschap </a:t>
              </a:r>
              <a:endParaRPr kumimoji="0" lang="nl-NL" sz="1800" b="1" i="0" u="none" strike="noStrike" kern="1200" cap="none" spc="0" normalizeH="0" baseline="0" noProof="0">
                <a:ln>
                  <a:noFill/>
                </a:ln>
                <a:solidFill>
                  <a:prstClr val="black"/>
                </a:solidFill>
                <a:effectLst/>
                <a:uLnTx/>
                <a:uFillTx/>
                <a:latin typeface="Century Gothic" panose="020B0502020202020204" pitchFamily="34" charset="0"/>
                <a:ea typeface="+mn-ea"/>
                <a:cs typeface="+mn-cs"/>
              </a:endParaRPr>
            </a:p>
          </p:txBody>
        </p:sp>
        <p:sp>
          <p:nvSpPr>
            <p:cNvPr id="92" name="Tekstvak 91">
              <a:extLst>
                <a:ext uri="{FF2B5EF4-FFF2-40B4-BE49-F238E27FC236}">
                  <a16:creationId xmlns:a16="http://schemas.microsoft.com/office/drawing/2014/main" id="{61BFF8D2-B19E-4D3B-9B1C-0886810F3D94}"/>
                </a:ext>
              </a:extLst>
            </p:cNvPr>
            <p:cNvSpPr txBox="1"/>
            <p:nvPr/>
          </p:nvSpPr>
          <p:spPr>
            <a:xfrm>
              <a:off x="4036044" y="5744982"/>
              <a:ext cx="402051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200" b="0" i="1" u="none" strike="noStrike" kern="1200" cap="none" spc="0" normalizeH="0" baseline="0" noProof="0">
                <a:ln>
                  <a:noFill/>
                </a:ln>
                <a:solidFill>
                  <a:prstClr val="black"/>
                </a:solidFill>
                <a:effectLst/>
                <a:highlight>
                  <a:srgbClr val="FFFF00"/>
                </a:highlight>
                <a:uLnTx/>
                <a:uFillTx/>
                <a:latin typeface="Century Gothic" panose="020B0502020202020204" pitchFamily="34" charset="0"/>
                <a:ea typeface="+mn-ea"/>
                <a:cs typeface="+mn-cs"/>
              </a:endParaRPr>
            </a:p>
          </p:txBody>
        </p:sp>
      </p:grpSp>
      <p:sp>
        <p:nvSpPr>
          <p:cNvPr id="40" name="Rechthoek: afgeronde hoeken 10">
            <a:extLst>
              <a:ext uri="{FF2B5EF4-FFF2-40B4-BE49-F238E27FC236}">
                <a16:creationId xmlns:a16="http://schemas.microsoft.com/office/drawing/2014/main" id="{AD074061-0B2A-4DE8-8030-C297F743D496}"/>
              </a:ext>
            </a:extLst>
          </p:cNvPr>
          <p:cNvSpPr/>
          <p:nvPr/>
        </p:nvSpPr>
        <p:spPr>
          <a:xfrm>
            <a:off x="1651541" y="2362774"/>
            <a:ext cx="2480400" cy="2895853"/>
          </a:xfrm>
          <a:prstGeom prst="roundRect">
            <a:avLst>
              <a:gd name="adj" fmla="val 4443"/>
            </a:avLst>
          </a:prstGeom>
          <a:gradFill>
            <a:gsLst>
              <a:gs pos="0">
                <a:schemeClr val="bg1">
                  <a:alpha val="74000"/>
                </a:schemeClr>
              </a:gs>
              <a:gs pos="100000">
                <a:schemeClr val="bg1"/>
              </a:gs>
            </a:gsLst>
            <a:lin ang="5400000" scaled="1"/>
          </a:gra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rPr>
              <a:t>AMBITIE 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b="1" i="0" u="sng"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Ongelijkheid verminderen </a:t>
            </a:r>
          </a:p>
        </p:txBody>
      </p:sp>
      <p:sp>
        <p:nvSpPr>
          <p:cNvPr id="12" name="Rectangle: Rounded Corners 004">
            <a:extLst>
              <a:ext uri="{FF2B5EF4-FFF2-40B4-BE49-F238E27FC236}">
                <a16:creationId xmlns:a16="http://schemas.microsoft.com/office/drawing/2014/main" id="{3A0F999B-E350-43D4-A6FE-9244A5651AFB}"/>
              </a:ext>
            </a:extLst>
          </p:cNvPr>
          <p:cNvSpPr/>
          <p:nvPr/>
        </p:nvSpPr>
        <p:spPr>
          <a:xfrm rot="5400000">
            <a:off x="2656807" y="3716708"/>
            <a:ext cx="2616076" cy="178882"/>
          </a:xfrm>
          <a:prstGeom prst="roundRect">
            <a:avLst>
              <a:gd name="adj" fmla="val 16896"/>
            </a:avLst>
          </a:prstGeom>
          <a:solidFill>
            <a:srgbClr val="FECA16"/>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Rounded Corners 003">
            <a:extLst>
              <a:ext uri="{FF2B5EF4-FFF2-40B4-BE49-F238E27FC236}">
                <a16:creationId xmlns:a16="http://schemas.microsoft.com/office/drawing/2014/main" id="{D0FBE869-DF0E-410C-B641-A114AD5D86C0}"/>
              </a:ext>
            </a:extLst>
          </p:cNvPr>
          <p:cNvSpPr/>
          <p:nvPr/>
        </p:nvSpPr>
        <p:spPr>
          <a:xfrm rot="5400000">
            <a:off x="9806262" y="4435005"/>
            <a:ext cx="1168515" cy="210763"/>
          </a:xfrm>
          <a:prstGeom prst="roundRect">
            <a:avLst>
              <a:gd name="adj" fmla="val 16896"/>
            </a:avLst>
          </a:prstGeom>
          <a:solidFill>
            <a:srgbClr val="FECA16"/>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itel 3">
            <a:extLst>
              <a:ext uri="{FF2B5EF4-FFF2-40B4-BE49-F238E27FC236}">
                <a16:creationId xmlns:a16="http://schemas.microsoft.com/office/drawing/2014/main" id="{5304612B-94E8-41C5-A08C-C4252A1D62AD}"/>
              </a:ext>
            </a:extLst>
          </p:cNvPr>
          <p:cNvSpPr txBox="1">
            <a:spLocks/>
          </p:cNvSpPr>
          <p:nvPr/>
        </p:nvSpPr>
        <p:spPr>
          <a:xfrm>
            <a:off x="8965783" y="404034"/>
            <a:ext cx="2176213" cy="1194627"/>
          </a:xfrm>
          <a:prstGeom prst="rect">
            <a:avLst/>
          </a:prstGeom>
        </p:spPr>
        <p:txBody>
          <a:bodyPr vert="horz" lIns="91440" tIns="45720" rIns="91440" bIns="45720" rtlCol="0" anchor="ctr">
            <a:noAutofit/>
          </a:bodyPr>
          <a:lstStyle>
            <a:lvl1pPr marL="0" algn="l" defTabSz="457200" rtl="0" eaLnBrk="1" latinLnBrk="0" hangingPunct="1">
              <a:lnSpc>
                <a:spcPct val="100000"/>
              </a:lnSpc>
              <a:spcBef>
                <a:spcPts val="0"/>
              </a:spcBef>
              <a:buNone/>
              <a:defRPr sz="3200" kern="1200">
                <a:solidFill>
                  <a:srgbClr val="9464A7"/>
                </a:solidFill>
                <a:latin typeface="+mj-lt"/>
                <a:ea typeface="+mj-ea"/>
                <a:cs typeface="+mj-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l-NL" sz="2400" b="1" i="0" u="none" strike="noStrike" kern="1200" cap="none" spc="0" normalizeH="0" baseline="0" noProof="0" dirty="0">
              <a:ln>
                <a:noFill/>
              </a:ln>
              <a:solidFill>
                <a:srgbClr val="70AD47">
                  <a:lumMod val="50000"/>
                </a:srgbClr>
              </a:solidFill>
              <a:effectLst/>
              <a:uLnTx/>
              <a:uFillTx/>
              <a:latin typeface="Calibri" panose="020F0502020204030204"/>
              <a:ea typeface="+mj-ea"/>
              <a:cs typeface="+mj-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70AD47">
                    <a:lumMod val="50000"/>
                  </a:srgbClr>
                </a:solidFill>
                <a:effectLst/>
                <a:uLnTx/>
                <a:uFillTx/>
                <a:latin typeface="Calibri" panose="020F0502020204030204"/>
                <a:ea typeface="+mj-ea"/>
                <a:cs typeface="+mj-cs"/>
              </a:rPr>
              <a:t>V</a:t>
            </a:r>
            <a:r>
              <a:rPr kumimoji="0" lang="nl-NL" sz="2400" b="0" i="0" u="none" strike="noStrike" kern="1200" cap="none" spc="0" normalizeH="0" baseline="0" noProof="0" dirty="0">
                <a:ln>
                  <a:noFill/>
                </a:ln>
                <a:solidFill>
                  <a:srgbClr val="70AD47">
                    <a:lumMod val="50000"/>
                  </a:srgbClr>
                </a:solidFill>
                <a:effectLst/>
                <a:uLnTx/>
                <a:uFillTx/>
                <a:latin typeface="Calibri" panose="020F0502020204030204"/>
                <a:ea typeface="+mj-ea"/>
                <a:cs typeface="+mj-cs"/>
              </a:rPr>
              <a:t>isie</a:t>
            </a:r>
            <a:r>
              <a:rPr kumimoji="0" lang="nl-NL" sz="2400" b="1" i="0" u="none" strike="noStrike" kern="1200" cap="none" spc="0" normalizeH="0" baseline="0" noProof="0" dirty="0">
                <a:ln>
                  <a:noFill/>
                </a:ln>
                <a:solidFill>
                  <a:srgbClr val="70AD47">
                    <a:lumMod val="50000"/>
                  </a:srgbClr>
                </a:solidFill>
                <a:effectLst/>
                <a:uLnTx/>
                <a:uFillTx/>
                <a:latin typeface="Calibri" panose="020F0502020204030204"/>
                <a:ea typeface="+mj-ea"/>
                <a:cs typeface="+mj-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70AD47">
                    <a:lumMod val="50000"/>
                  </a:srgbClr>
                </a:solidFill>
                <a:effectLst/>
                <a:uLnTx/>
                <a:uFillTx/>
                <a:latin typeface="Calibri" panose="020F0502020204030204"/>
                <a:ea typeface="+mj-ea"/>
                <a:cs typeface="+mj-cs"/>
              </a:rPr>
              <a:t>A</a:t>
            </a:r>
            <a:r>
              <a:rPr kumimoji="0" lang="nl-NL" sz="2400" b="0" i="0" u="none" strike="noStrike" kern="1200" cap="none" spc="0" normalizeH="0" baseline="0" noProof="0" dirty="0">
                <a:ln>
                  <a:noFill/>
                </a:ln>
                <a:solidFill>
                  <a:srgbClr val="70AD47">
                    <a:lumMod val="50000"/>
                  </a:srgbClr>
                </a:solidFill>
                <a:effectLst/>
                <a:uLnTx/>
                <a:uFillTx/>
                <a:latin typeface="Calibri" panose="020F0502020204030204"/>
                <a:ea typeface="+mj-ea"/>
                <a:cs typeface="+mj-cs"/>
              </a:rPr>
              <a:t>anpak</a:t>
            </a:r>
            <a:r>
              <a:rPr kumimoji="0" lang="nl-NL" sz="2400" b="1" i="0" u="none" strike="noStrike" kern="1200" cap="none" spc="0" normalizeH="0" baseline="0" noProof="0" dirty="0">
                <a:ln>
                  <a:noFill/>
                </a:ln>
                <a:solidFill>
                  <a:srgbClr val="70AD47">
                    <a:lumMod val="50000"/>
                  </a:srgbClr>
                </a:solidFill>
                <a:effectLst/>
                <a:uLnTx/>
                <a:uFillTx/>
                <a:latin typeface="Calibri" panose="020F0502020204030204"/>
                <a:ea typeface="+mj-ea"/>
                <a:cs typeface="+mj-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70AD47">
                    <a:lumMod val="50000"/>
                  </a:srgbClr>
                </a:solidFill>
                <a:effectLst/>
                <a:uLnTx/>
                <a:uFillTx/>
                <a:latin typeface="Calibri" panose="020F0502020204030204"/>
                <a:ea typeface="+mj-ea"/>
                <a:cs typeface="+mj-cs"/>
              </a:rPr>
              <a:t>K</a:t>
            </a:r>
            <a:r>
              <a:rPr kumimoji="0" lang="nl-NL" sz="2400" b="0" i="0" u="none" strike="noStrike" kern="1200" cap="none" spc="0" normalizeH="0" baseline="0" noProof="0" dirty="0">
                <a:ln>
                  <a:noFill/>
                </a:ln>
                <a:solidFill>
                  <a:srgbClr val="70AD47">
                    <a:lumMod val="50000"/>
                  </a:srgbClr>
                </a:solidFill>
                <a:effectLst/>
                <a:uLnTx/>
                <a:uFillTx/>
                <a:latin typeface="Calibri" panose="020F0502020204030204"/>
                <a:ea typeface="+mj-ea"/>
                <a:cs typeface="+mj-cs"/>
              </a:rPr>
              <a:t>unde</a:t>
            </a:r>
          </a:p>
        </p:txBody>
      </p:sp>
      <p:pic>
        <p:nvPicPr>
          <p:cNvPr id="8" name="Afbeelding 7" descr="Close-up van een open boek tegen een achtergrond van een wazige boekenplank">
            <a:extLst>
              <a:ext uri="{FF2B5EF4-FFF2-40B4-BE49-F238E27FC236}">
                <a16:creationId xmlns:a16="http://schemas.microsoft.com/office/drawing/2014/main" id="{FEBACB73-D381-4117-8B51-7516879377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655" y="147735"/>
            <a:ext cx="2694818" cy="179610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38" name="Rechthoek: afgeronde hoeken 10">
            <a:extLst>
              <a:ext uri="{FF2B5EF4-FFF2-40B4-BE49-F238E27FC236}">
                <a16:creationId xmlns:a16="http://schemas.microsoft.com/office/drawing/2014/main" id="{86B13165-8824-4C6B-96C6-C8E34902052B}"/>
              </a:ext>
            </a:extLst>
          </p:cNvPr>
          <p:cNvSpPr/>
          <p:nvPr/>
        </p:nvSpPr>
        <p:spPr>
          <a:xfrm>
            <a:off x="5023254" y="2362773"/>
            <a:ext cx="2480400" cy="2895853"/>
          </a:xfrm>
          <a:prstGeom prst="roundRect">
            <a:avLst>
              <a:gd name="adj" fmla="val 4443"/>
            </a:avLst>
          </a:prstGeom>
          <a:gradFill>
            <a:gsLst>
              <a:gs pos="0">
                <a:schemeClr val="bg1">
                  <a:alpha val="74000"/>
                </a:schemeClr>
              </a:gs>
              <a:gs pos="100000">
                <a:schemeClr val="bg1"/>
              </a:gs>
            </a:gsLst>
            <a:lin ang="5400000" scaled="1"/>
          </a:gra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rPr>
              <a:t>AMBITIE 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l-NL" b="1" dirty="0">
                <a:solidFill>
                  <a:srgbClr val="585858"/>
                </a:solidFill>
                <a:latin typeface="Century Gothic" panose="020B0502020202020204" pitchFamily="34" charset="0"/>
              </a:rPr>
              <a:t>Bijdragen aan k</a:t>
            </a:r>
            <a:r>
              <a:rPr kumimoji="0" lang="nl-NL" sz="1800" b="1" i="0" u="none" strike="noStrike" kern="1200" cap="none" spc="0" normalizeH="0" baseline="0" noProof="0" dirty="0" err="1">
                <a:ln>
                  <a:noFill/>
                </a:ln>
                <a:solidFill>
                  <a:srgbClr val="585858"/>
                </a:solidFill>
                <a:effectLst/>
                <a:uLnTx/>
                <a:uFillTx/>
                <a:latin typeface="Century Gothic" panose="020B0502020202020204" pitchFamily="34" charset="0"/>
                <a:ea typeface="+mn-ea"/>
                <a:cs typeface="+mn-cs"/>
              </a:rPr>
              <a:t>waliteitsonderwijs</a:t>
            </a:r>
            <a:endParaRPr kumimoji="0" lang="nl-NL" sz="18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endParaRPr>
          </a:p>
        </p:txBody>
      </p:sp>
      <p:sp>
        <p:nvSpPr>
          <p:cNvPr id="39" name="Rechthoek: afgeronde hoeken 10">
            <a:extLst>
              <a:ext uri="{FF2B5EF4-FFF2-40B4-BE49-F238E27FC236}">
                <a16:creationId xmlns:a16="http://schemas.microsoft.com/office/drawing/2014/main" id="{8E219F35-8184-4704-8F49-27776176C8AF}"/>
              </a:ext>
            </a:extLst>
          </p:cNvPr>
          <p:cNvSpPr/>
          <p:nvPr/>
        </p:nvSpPr>
        <p:spPr>
          <a:xfrm>
            <a:off x="8262098" y="2288564"/>
            <a:ext cx="2480400" cy="2895853"/>
          </a:xfrm>
          <a:prstGeom prst="roundRect">
            <a:avLst>
              <a:gd name="adj" fmla="val 4443"/>
            </a:avLst>
          </a:prstGeom>
          <a:gradFill>
            <a:gsLst>
              <a:gs pos="0">
                <a:schemeClr val="bg1">
                  <a:alpha val="74000"/>
                </a:schemeClr>
              </a:gs>
              <a:gs pos="100000">
                <a:schemeClr val="bg1"/>
              </a:gs>
            </a:gsLst>
            <a:lin ang="5400000" scaled="1"/>
          </a:gra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rPr>
              <a:t>AMBITIE </a:t>
            </a:r>
            <a:r>
              <a:rPr lang="nl-NL" sz="1100" b="1" dirty="0">
                <a:solidFill>
                  <a:srgbClr val="3F7E44"/>
                </a:solidFill>
                <a:latin typeface="Century Gothic" panose="020B0502020202020204" pitchFamily="34" charset="0"/>
              </a:rPr>
              <a:t>3</a:t>
            </a:r>
            <a:endParaRPr kumimoji="0" lang="nl-NL" sz="11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l-NL" b="1" dirty="0">
                <a:solidFill>
                  <a:srgbClr val="585858"/>
                </a:solidFill>
                <a:latin typeface="Century Gothic" panose="020B0502020202020204" pitchFamily="34" charset="0"/>
              </a:rPr>
              <a:t>Bijdragen aan e</a:t>
            </a:r>
            <a:r>
              <a:rPr kumimoji="0" lang="nl-NL" sz="1800" b="1" i="0" u="none" strike="noStrike" kern="1200" cap="none" spc="0" normalizeH="0" baseline="0" noProof="0" dirty="0" err="1">
                <a:ln>
                  <a:noFill/>
                </a:ln>
                <a:solidFill>
                  <a:srgbClr val="585858"/>
                </a:solidFill>
                <a:effectLst/>
                <a:uLnTx/>
                <a:uFillTx/>
                <a:latin typeface="Century Gothic" panose="020B0502020202020204" pitchFamily="34" charset="0"/>
                <a:ea typeface="+mn-ea"/>
                <a:cs typeface="+mn-cs"/>
              </a:rPr>
              <a:t>erlijk</a:t>
            </a:r>
            <a:r>
              <a:rPr kumimoji="0" lang="nl-NL" sz="18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werk en economische groei</a:t>
            </a:r>
          </a:p>
        </p:txBody>
      </p:sp>
      <p:pic>
        <p:nvPicPr>
          <p:cNvPr id="20" name="Afbeelding 19" descr="Afbeelding met tekst&#10;&#10;Automatisch gegenereerde beschrijving">
            <a:extLst>
              <a:ext uri="{FF2B5EF4-FFF2-40B4-BE49-F238E27FC236}">
                <a16:creationId xmlns:a16="http://schemas.microsoft.com/office/drawing/2014/main" id="{8150EAF7-0AE2-442D-8673-014B75165E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265103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ppt_x</p:attrName>
                                        </p:attrNameLst>
                                      </p:cBhvr>
                                      <p:tavLst>
                                        <p:tav tm="0">
                                          <p:val>
                                            <p:strVal val="#ppt_x"/>
                                          </p:val>
                                        </p:tav>
                                        <p:tav tm="100000">
                                          <p:val>
                                            <p:strVal val="#ppt_x"/>
                                          </p:val>
                                        </p:tav>
                                      </p:tavLst>
                                    </p:anim>
                                    <p:anim calcmode="lin" valueType="num">
                                      <p:cBhvr>
                                        <p:cTn id="8" dur="500" fill="hold"/>
                                        <p:tgtEl>
                                          <p:spTgt spid="12"/>
                                        </p:tgtEl>
                                        <p:attrNameLst>
                                          <p:attrName>ppt_y</p:attrName>
                                        </p:attrNameLst>
                                      </p:cBhvr>
                                      <p:tavLst>
                                        <p:tav tm="0">
                                          <p:val>
                                            <p:strVal val="#ppt_y+#ppt_h/2"/>
                                          </p:val>
                                        </p:tav>
                                        <p:tav tm="100000">
                                          <p:val>
                                            <p:strVal val="#ppt_y"/>
                                          </p:val>
                                        </p:tav>
                                      </p:tavLst>
                                    </p:anim>
                                    <p:anim calcmode="lin" valueType="num">
                                      <p:cBhvr>
                                        <p:cTn id="9" dur="500" fill="hold"/>
                                        <p:tgtEl>
                                          <p:spTgt spid="12"/>
                                        </p:tgtEl>
                                        <p:attrNameLst>
                                          <p:attrName>ppt_w</p:attrName>
                                        </p:attrNameLst>
                                      </p:cBhvr>
                                      <p:tavLst>
                                        <p:tav tm="0">
                                          <p:val>
                                            <p:strVal val="#ppt_w"/>
                                          </p:val>
                                        </p:tav>
                                        <p:tav tm="100000">
                                          <p:val>
                                            <p:strVal val="#ppt_w"/>
                                          </p:val>
                                        </p:tav>
                                      </p:tavLst>
                                    </p:anim>
                                    <p:anim calcmode="lin" valueType="num">
                                      <p:cBhvr>
                                        <p:cTn id="10" dur="500" fill="hold"/>
                                        <p:tgtEl>
                                          <p:spTgt spid="12"/>
                                        </p:tgtEl>
                                        <p:attrNameLst>
                                          <p:attrName>ppt_h</p:attrName>
                                        </p:attrNameLst>
                                      </p:cBhvr>
                                      <p:tavLst>
                                        <p:tav tm="0">
                                          <p:val>
                                            <p:fltVal val="0"/>
                                          </p:val>
                                        </p:tav>
                                        <p:tav tm="100000">
                                          <p:val>
                                            <p:strVal val="#ppt_h"/>
                                          </p:val>
                                        </p:tav>
                                      </p:tavLst>
                                    </p:anim>
                                  </p:childTnLst>
                                </p:cTn>
                              </p:par>
                            </p:childTnLst>
                          </p:cTn>
                        </p:par>
                        <p:par>
                          <p:cTn id="11" fill="hold">
                            <p:stCondLst>
                              <p:cond delay="500"/>
                            </p:stCondLst>
                            <p:childTnLst>
                              <p:par>
                                <p:cTn id="12" presetID="17" presetClass="entr" presetSubtype="4" fill="hold" grpId="0" nodeType="after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p:cTn id="14" dur="500" fill="hold"/>
                                        <p:tgtEl>
                                          <p:spTgt spid="34"/>
                                        </p:tgtEl>
                                        <p:attrNameLst>
                                          <p:attrName>ppt_x</p:attrName>
                                        </p:attrNameLst>
                                      </p:cBhvr>
                                      <p:tavLst>
                                        <p:tav tm="0">
                                          <p:val>
                                            <p:strVal val="#ppt_x"/>
                                          </p:val>
                                        </p:tav>
                                        <p:tav tm="100000">
                                          <p:val>
                                            <p:strVal val="#ppt_x"/>
                                          </p:val>
                                        </p:tav>
                                      </p:tavLst>
                                    </p:anim>
                                    <p:anim calcmode="lin" valueType="num">
                                      <p:cBhvr>
                                        <p:cTn id="15" dur="500" fill="hold"/>
                                        <p:tgtEl>
                                          <p:spTgt spid="34"/>
                                        </p:tgtEl>
                                        <p:attrNameLst>
                                          <p:attrName>ppt_y</p:attrName>
                                        </p:attrNameLst>
                                      </p:cBhvr>
                                      <p:tavLst>
                                        <p:tav tm="0">
                                          <p:val>
                                            <p:strVal val="#ppt_y+#ppt_h/2"/>
                                          </p:val>
                                        </p:tav>
                                        <p:tav tm="100000">
                                          <p:val>
                                            <p:strVal val="#ppt_y"/>
                                          </p:val>
                                        </p:tav>
                                      </p:tavLst>
                                    </p:anim>
                                    <p:anim calcmode="lin" valueType="num">
                                      <p:cBhvr>
                                        <p:cTn id="16" dur="500" fill="hold"/>
                                        <p:tgtEl>
                                          <p:spTgt spid="34"/>
                                        </p:tgtEl>
                                        <p:attrNameLst>
                                          <p:attrName>ppt_w</p:attrName>
                                        </p:attrNameLst>
                                      </p:cBhvr>
                                      <p:tavLst>
                                        <p:tav tm="0">
                                          <p:val>
                                            <p:strVal val="#ppt_w"/>
                                          </p:val>
                                        </p:tav>
                                        <p:tav tm="100000">
                                          <p:val>
                                            <p:strVal val="#ppt_w"/>
                                          </p:val>
                                        </p:tav>
                                      </p:tavLst>
                                    </p:anim>
                                    <p:anim calcmode="lin" valueType="num">
                                      <p:cBhvr>
                                        <p:cTn id="17" dur="500" fill="hold"/>
                                        <p:tgtEl>
                                          <p:spTgt spid="34"/>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4" grpId="0" animBg="1"/>
      <p:bldP spid="3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2">
            <a:extLst>
              <a:ext uri="{FF2B5EF4-FFF2-40B4-BE49-F238E27FC236}">
                <a16:creationId xmlns:a16="http://schemas.microsoft.com/office/drawing/2014/main" id="{FD2F1819-3211-4A45-A22D-87A80E3A474C}"/>
              </a:ext>
            </a:extLst>
          </p:cNvPr>
          <p:cNvSpPr txBox="1">
            <a:spLocks/>
          </p:cNvSpPr>
          <p:nvPr/>
        </p:nvSpPr>
        <p:spPr>
          <a:xfrm>
            <a:off x="65819" y="169677"/>
            <a:ext cx="12192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286D80"/>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nl-NL" sz="2600" dirty="0">
                <a:solidFill>
                  <a:schemeClr val="tx1"/>
                </a:solidFill>
              </a:rPr>
              <a:t>Ambitie</a:t>
            </a:r>
            <a:endParaRPr kumimoji="0" lang="nl-NL" sz="2600" b="0"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endParaRPr>
          </a:p>
        </p:txBody>
      </p:sp>
      <p:sp>
        <p:nvSpPr>
          <p:cNvPr id="12" name="Tijdelijke aanduiding voor inhoud 2">
            <a:extLst>
              <a:ext uri="{FF2B5EF4-FFF2-40B4-BE49-F238E27FC236}">
                <a16:creationId xmlns:a16="http://schemas.microsoft.com/office/drawing/2014/main" id="{FDD806C8-7363-476E-A47C-EEE837EAEFE1}"/>
              </a:ext>
            </a:extLst>
          </p:cNvPr>
          <p:cNvSpPr txBox="1">
            <a:spLocks/>
          </p:cNvSpPr>
          <p:nvPr/>
        </p:nvSpPr>
        <p:spPr>
          <a:xfrm>
            <a:off x="886434" y="1267290"/>
            <a:ext cx="10550769" cy="5256584"/>
          </a:xfrm>
          <a:prstGeom prst="rect">
            <a:avLst/>
          </a:prstGeom>
          <a:solidFill>
            <a:schemeClr val="accent4">
              <a:lumMod val="20000"/>
              <a:lumOff val="80000"/>
            </a:schemeClr>
          </a:solidFill>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nl-NL" sz="1600" b="1" dirty="0">
                <a:effectLst/>
                <a:latin typeface="Calibri" panose="020F0502020204030204" pitchFamily="34" charset="0"/>
                <a:ea typeface="Calibri" panose="020F0502020204030204" pitchFamily="34" charset="0"/>
                <a:cs typeface="Times New Roman" panose="02020603050405020304" pitchFamily="18" charset="0"/>
              </a:rPr>
              <a:t>Ambitie 1: Ongelijkheid verminderen </a:t>
            </a:r>
          </a:p>
          <a:p>
            <a:pPr marL="0" indent="0">
              <a:lnSpc>
                <a:spcPct val="100000"/>
              </a:lnSpc>
              <a:buNone/>
            </a:pPr>
            <a:r>
              <a:rPr lang="nl-NL" sz="1600" dirty="0">
                <a:effectLst/>
                <a:latin typeface="Calibri" panose="020F0502020204030204" pitchFamily="34" charset="0"/>
                <a:ea typeface="Calibri" panose="020F0502020204030204" pitchFamily="34" charset="0"/>
                <a:cs typeface="Times New Roman" panose="02020603050405020304" pitchFamily="18" charset="0"/>
              </a:rPr>
              <a:t>De gemeente Casus wil haar inwoners breed toegang geven tot kunst, cultuur en onderwijs. De gemeente ziet de wijkbibliotheek als een belangrijk middel om dit doel te realiseren. In de wijkbibliotheek komt jong en oud tezamen voor ontspanning, ontmoeting, naschoolse educatie, cursussen en andere activiteiten. </a:t>
            </a:r>
          </a:p>
          <a:p>
            <a:pPr marL="0" indent="0">
              <a:lnSpc>
                <a:spcPct val="100000"/>
              </a:lnSpc>
              <a:buNone/>
            </a:pPr>
            <a:r>
              <a:rPr lang="nl-NL" sz="1600" dirty="0">
                <a:effectLst/>
                <a:latin typeface="Calibri" panose="020F0502020204030204" pitchFamily="34" charset="0"/>
                <a:ea typeface="Calibri" panose="020F0502020204030204" pitchFamily="34" charset="0"/>
                <a:cs typeface="Times New Roman" panose="02020603050405020304" pitchFamily="18" charset="0"/>
              </a:rPr>
              <a:t>De gemeente wenst om kwetsbare groepen in de wijkbibliotheek te laten participeren maar ook om culturele diversiteit te stimuleren in het aanbod van de wijkbibliotheek. Hierbij wil de gemeente nadrukkelijk de dialoog zoeken om te komen tot de oplossing die voor iedereen het beste werkt. Tevens dient de kwetsbare doelgroep goed te worden begeleid en opleidingsmogelijkheden aangeboden te krijgen. </a:t>
            </a:r>
          </a:p>
          <a:p>
            <a:pPr marL="0" indent="0" algn="just">
              <a:lnSpc>
                <a:spcPct val="100000"/>
              </a:lnSpc>
              <a:buNone/>
            </a:pPr>
            <a:r>
              <a:rPr lang="nl-NL" sz="1600" dirty="0">
                <a:effectLst/>
                <a:latin typeface="Calibri" panose="020F0502020204030204" pitchFamily="34" charset="0"/>
                <a:ea typeface="Calibri" panose="020F0502020204030204" pitchFamily="34" charset="0"/>
                <a:cs typeface="Times New Roman" panose="02020603050405020304" pitchFamily="18" charset="0"/>
              </a:rPr>
              <a:t>Bij deze aanbesteding wil de gemeente een passende oplossing voor de exploitatie van de wijkbibliotheek die bijdraagt aan haar ambitie om ongelijkheid te verminderen. </a:t>
            </a:r>
          </a:p>
          <a:p>
            <a:pPr marL="0" indent="0">
              <a:lnSpc>
                <a:spcPct val="100000"/>
              </a:lnSpc>
              <a:buNone/>
            </a:pPr>
            <a:endParaRPr lang="nl-NL" sz="16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None/>
            </a:pPr>
            <a:r>
              <a:rPr lang="nl-NL" sz="1600" b="1" dirty="0">
                <a:effectLst/>
                <a:latin typeface="Calibri" panose="020F0502020204030204" pitchFamily="34" charset="0"/>
                <a:ea typeface="Calibri" panose="020F0502020204030204" pitchFamily="34" charset="0"/>
                <a:cs typeface="Times New Roman" panose="02020603050405020304" pitchFamily="18" charset="0"/>
              </a:rPr>
              <a:t>Vraag aan Inschrijver</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r>
              <a:rPr lang="nl-NL" sz="1600" dirty="0">
                <a:effectLst/>
                <a:latin typeface="Calibri" panose="020F0502020204030204" pitchFamily="34" charset="0"/>
                <a:ea typeface="Calibri" panose="020F0502020204030204" pitchFamily="34" charset="0"/>
                <a:cs typeface="Times New Roman" panose="02020603050405020304" pitchFamily="18" charset="0"/>
              </a:rPr>
              <a:t>Van de inschrijver wordt verwacht dat zij een heldere visie, aanpak en kunde geeft hoe de exploitatie van de wijkbibliotheek bijdraagt aan het ongelijkheid verminderen binnen de gemeente Casus. De onderstaande onderwerpen ziet Opdrachtgever in ieder geval graag terug: </a:t>
            </a:r>
          </a:p>
          <a:p>
            <a:pPr algn="just">
              <a:lnSpc>
                <a:spcPct val="100000"/>
              </a:lnSpc>
            </a:pPr>
            <a:r>
              <a:rPr lang="nl-NL" sz="1600" dirty="0">
                <a:effectLst/>
                <a:latin typeface="Calibri" panose="020F0502020204030204" pitchFamily="34" charset="0"/>
                <a:ea typeface="Calibri" panose="020F0502020204030204" pitchFamily="34" charset="0"/>
                <a:cs typeface="Times New Roman" panose="02020603050405020304" pitchFamily="18" charset="0"/>
              </a:rPr>
              <a:t>Kwetsbare groepen laten participeren in de bedrijfsvoering, waarbij:</a:t>
            </a:r>
          </a:p>
          <a:p>
            <a:pPr marL="742950" lvl="1" indent="-285750" algn="just">
              <a:lnSpc>
                <a:spcPct val="100000"/>
              </a:lnSpc>
              <a:buFont typeface="Courier New" panose="02070309020205020404" pitchFamily="49" charset="0"/>
              <a:buChar char="o"/>
            </a:pPr>
            <a:r>
              <a:rPr lang="nl-NL" sz="1600" dirty="0">
                <a:effectLst/>
                <a:latin typeface="Calibri" panose="020F0502020204030204" pitchFamily="34" charset="0"/>
                <a:ea typeface="Calibri" panose="020F0502020204030204" pitchFamily="34" charset="0"/>
                <a:cs typeface="Times New Roman" panose="02020603050405020304" pitchFamily="18" charset="0"/>
              </a:rPr>
              <a:t>rekening wordt gehouden met de ondersteuning en werkbegeleiding.</a:t>
            </a:r>
          </a:p>
          <a:p>
            <a:pPr marL="742950" lvl="1" indent="-285750" algn="just">
              <a:lnSpc>
                <a:spcPct val="100000"/>
              </a:lnSpc>
              <a:buFont typeface="Courier New" panose="02070309020205020404" pitchFamily="49" charset="0"/>
              <a:buChar char="o"/>
            </a:pPr>
            <a:r>
              <a:rPr lang="nl-NL" sz="1600" dirty="0">
                <a:effectLst/>
                <a:latin typeface="Calibri" panose="020F0502020204030204" pitchFamily="34" charset="0"/>
                <a:ea typeface="Calibri" panose="020F0502020204030204" pitchFamily="34" charset="0"/>
                <a:cs typeface="Times New Roman" panose="02020603050405020304" pitchFamily="18" charset="0"/>
              </a:rPr>
              <a:t>opleidingsmogelijkheden worden aangeboden.</a:t>
            </a:r>
          </a:p>
          <a:p>
            <a:pPr algn="just">
              <a:lnSpc>
                <a:spcPct val="100000"/>
              </a:lnSpc>
            </a:pPr>
            <a:r>
              <a:rPr lang="nl-NL" sz="1600" dirty="0">
                <a:effectLst/>
                <a:latin typeface="Calibri" panose="020F0502020204030204" pitchFamily="34" charset="0"/>
                <a:ea typeface="Calibri" panose="020F0502020204030204" pitchFamily="34" charset="0"/>
                <a:cs typeface="Times New Roman" panose="02020603050405020304" pitchFamily="18" charset="0"/>
              </a:rPr>
              <a:t>Culturele diversiteit in het aanbod.</a:t>
            </a:r>
          </a:p>
        </p:txBody>
      </p:sp>
      <p:pic>
        <p:nvPicPr>
          <p:cNvPr id="9" name="Afbeelding 8">
            <a:extLst>
              <a:ext uri="{FF2B5EF4-FFF2-40B4-BE49-F238E27FC236}">
                <a16:creationId xmlns:a16="http://schemas.microsoft.com/office/drawing/2014/main" id="{20968192-4EB3-410A-A590-A79E8C1AF87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7" name="Afbeelding 6" descr="Afbeelding met tekst&#10;&#10;Automatisch gegenereerde beschrijving">
            <a:extLst>
              <a:ext uri="{FF2B5EF4-FFF2-40B4-BE49-F238E27FC236}">
                <a16:creationId xmlns:a16="http://schemas.microsoft.com/office/drawing/2014/main" id="{6213149C-70A8-4C5C-8587-EAA4B92FEF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3979037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2">
            <a:extLst>
              <a:ext uri="{FF2B5EF4-FFF2-40B4-BE49-F238E27FC236}">
                <a16:creationId xmlns:a16="http://schemas.microsoft.com/office/drawing/2014/main" id="{FD2F1819-3211-4A45-A22D-87A80E3A474C}"/>
              </a:ext>
            </a:extLst>
          </p:cNvPr>
          <p:cNvSpPr txBox="1">
            <a:spLocks/>
          </p:cNvSpPr>
          <p:nvPr/>
        </p:nvSpPr>
        <p:spPr>
          <a:xfrm>
            <a:off x="65819" y="169677"/>
            <a:ext cx="12192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286D80"/>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2600" b="0"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rPr>
              <a:t>Opbouw inschrijving</a:t>
            </a:r>
          </a:p>
        </p:txBody>
      </p:sp>
      <p:sp>
        <p:nvSpPr>
          <p:cNvPr id="4" name="Tijdelijke aanduiding voor inhoud 1">
            <a:extLst>
              <a:ext uri="{FF2B5EF4-FFF2-40B4-BE49-F238E27FC236}">
                <a16:creationId xmlns:a16="http://schemas.microsoft.com/office/drawing/2014/main" id="{460C6D80-3ECC-497C-9548-79D8F80EE5CC}"/>
              </a:ext>
            </a:extLst>
          </p:cNvPr>
          <p:cNvSpPr txBox="1">
            <a:spLocks/>
          </p:cNvSpPr>
          <p:nvPr/>
        </p:nvSpPr>
        <p:spPr>
          <a:xfrm>
            <a:off x="944546" y="1482354"/>
            <a:ext cx="10845708" cy="4881552"/>
          </a:xfrm>
          <a:prstGeom prst="rect">
            <a:avLst/>
          </a:prstGeom>
          <a:solidFill>
            <a:schemeClr val="accent4">
              <a:lumMod val="20000"/>
              <a:lumOff val="80000"/>
            </a:schemeClr>
          </a:solidFill>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l-NL" sz="1800" b="1" dirty="0"/>
              <a:t>V</a:t>
            </a:r>
            <a:r>
              <a:rPr lang="nl-NL" sz="1800" dirty="0"/>
              <a:t>) Wat is </a:t>
            </a:r>
            <a:r>
              <a:rPr lang="nl-NL" sz="1800" b="1" dirty="0"/>
              <a:t>de</a:t>
            </a:r>
            <a:r>
              <a:rPr lang="nl-NL" sz="1800" dirty="0"/>
              <a:t> </a:t>
            </a:r>
            <a:r>
              <a:rPr lang="nl-NL" sz="1800" b="1" dirty="0"/>
              <a:t>visie</a:t>
            </a:r>
            <a:r>
              <a:rPr lang="nl-NL" sz="1800" dirty="0"/>
              <a:t> van inschrijver op dit onderwerp? </a:t>
            </a:r>
          </a:p>
          <a:p>
            <a:pPr marL="0" indent="0">
              <a:buFont typeface="Arial" panose="020B0604020202020204" pitchFamily="34" charset="0"/>
              <a:buNone/>
            </a:pPr>
            <a:r>
              <a:rPr lang="nl-NL" sz="1800" b="1" dirty="0"/>
              <a:t>A</a:t>
            </a:r>
            <a:r>
              <a:rPr lang="nl-NL" sz="1800" dirty="0"/>
              <a:t>) Welk </a:t>
            </a:r>
            <a:r>
              <a:rPr lang="nl-NL" sz="1800" b="1" dirty="0"/>
              <a:t>plan van aanpak </a:t>
            </a:r>
            <a:r>
              <a:rPr lang="nl-NL" sz="1800" dirty="0"/>
              <a:t>stelt inschrijver voor om meerwaarde te bieden op dit onderwerp zodat concrete stappen gemaakt kunnen worden? </a:t>
            </a:r>
          </a:p>
          <a:p>
            <a:pPr marL="0" indent="0">
              <a:buFont typeface="Arial" panose="020B0604020202020204" pitchFamily="34" charset="0"/>
              <a:buNone/>
            </a:pPr>
            <a:r>
              <a:rPr lang="nl-NL" sz="1800" b="1" dirty="0"/>
              <a:t>K</a:t>
            </a:r>
            <a:r>
              <a:rPr lang="nl-NL" sz="1800" dirty="0"/>
              <a:t>) Toon aan waarom juist u in staat bent om de beschreven visie en plan van aanpak succesvol tot uitvoer te brengen en waarom u </a:t>
            </a:r>
            <a:r>
              <a:rPr lang="nl-NL" sz="1800" b="1" dirty="0"/>
              <a:t>de meest geschikte samenwerkingspartij </a:t>
            </a:r>
            <a:r>
              <a:rPr lang="nl-NL" sz="1800" dirty="0"/>
              <a:t>bent in het realiseren van de ambities van Gemeente Casus. </a:t>
            </a:r>
          </a:p>
          <a:p>
            <a:pPr marL="0" indent="0">
              <a:buFont typeface="Arial" panose="020B0604020202020204" pitchFamily="34" charset="0"/>
              <a:buNone/>
            </a:pPr>
            <a:endParaRPr lang="nl-NL" sz="1800" dirty="0"/>
          </a:p>
          <a:p>
            <a:pPr marL="0" indent="0">
              <a:buFont typeface="Arial" panose="020B0604020202020204" pitchFamily="34" charset="0"/>
              <a:buNone/>
            </a:pPr>
            <a:r>
              <a:rPr lang="nl-NL" sz="1800" dirty="0"/>
              <a:t>Waarbij rekening wordt gehouden met:</a:t>
            </a:r>
          </a:p>
          <a:p>
            <a:pPr fontAlgn="base">
              <a:buFont typeface="+mj-lt"/>
              <a:buAutoNum type="arabicPeriod"/>
            </a:pPr>
            <a:r>
              <a:rPr lang="nl-NL" sz="1800" dirty="0">
                <a:solidFill>
                  <a:srgbClr val="000000"/>
                </a:solidFill>
              </a:rPr>
              <a:t>Hoe </a:t>
            </a:r>
            <a:r>
              <a:rPr lang="nl-NL" sz="1800" b="1" dirty="0">
                <a:solidFill>
                  <a:srgbClr val="000000"/>
                </a:solidFill>
              </a:rPr>
              <a:t>compleet</a:t>
            </a:r>
            <a:r>
              <a:rPr lang="nl-NL" sz="1800" dirty="0">
                <a:solidFill>
                  <a:srgbClr val="000000"/>
                </a:solidFill>
              </a:rPr>
              <a:t> is de inschrijving voor het vervullen van de ambities van de opdrachtgever, ook gelet op de genoemde kernelementen die staan genoemd onder "vraag aan Inschrijver"? En waar blijkt dat uit?  </a:t>
            </a:r>
          </a:p>
          <a:p>
            <a:pPr fontAlgn="base">
              <a:buFont typeface="+mj-lt"/>
              <a:buAutoNum type="arabicPeriod" startAt="2"/>
            </a:pPr>
            <a:r>
              <a:rPr lang="nl-NL" sz="1800" dirty="0">
                <a:solidFill>
                  <a:srgbClr val="000000"/>
                </a:solidFill>
              </a:rPr>
              <a:t>Hoe </a:t>
            </a:r>
            <a:r>
              <a:rPr lang="nl-NL" sz="1800" b="1" dirty="0">
                <a:solidFill>
                  <a:srgbClr val="000000"/>
                </a:solidFill>
              </a:rPr>
              <a:t>ambitieus</a:t>
            </a:r>
            <a:r>
              <a:rPr lang="nl-NL" sz="1800" dirty="0">
                <a:solidFill>
                  <a:srgbClr val="000000"/>
                </a:solidFill>
              </a:rPr>
              <a:t> is de Inschrijver met betrekking tot de invulling van de opdracht en het beoogde resultaat? En waar blijkt dat uit?  </a:t>
            </a:r>
          </a:p>
          <a:p>
            <a:pPr fontAlgn="base">
              <a:buFont typeface="+mj-lt"/>
              <a:buAutoNum type="arabicPeriod" startAt="3"/>
            </a:pPr>
            <a:r>
              <a:rPr lang="nl-NL" sz="1800" dirty="0">
                <a:solidFill>
                  <a:srgbClr val="000000"/>
                </a:solidFill>
              </a:rPr>
              <a:t>Hoeveel realistische ruimte biedt de inschrijving om </a:t>
            </a:r>
            <a:r>
              <a:rPr lang="nl-NL" sz="1800" b="1" dirty="0">
                <a:solidFill>
                  <a:srgbClr val="000000"/>
                </a:solidFill>
              </a:rPr>
              <a:t>samen</a:t>
            </a:r>
            <a:r>
              <a:rPr lang="nl-NL" sz="1800" dirty="0">
                <a:solidFill>
                  <a:srgbClr val="000000"/>
                </a:solidFill>
              </a:rPr>
              <a:t> een oplossing te ontwikkelen? En waar blijkt dat uit?  </a:t>
            </a:r>
          </a:p>
          <a:p>
            <a:pPr fontAlgn="base">
              <a:buFont typeface="+mj-lt"/>
              <a:buAutoNum type="arabicPeriod" startAt="4"/>
            </a:pPr>
            <a:r>
              <a:rPr lang="nl-NL" sz="1800" dirty="0">
                <a:solidFill>
                  <a:srgbClr val="000000"/>
                </a:solidFill>
              </a:rPr>
              <a:t>Hoe </a:t>
            </a:r>
            <a:r>
              <a:rPr lang="nl-NL" sz="1800" b="1" dirty="0">
                <a:solidFill>
                  <a:srgbClr val="000000"/>
                </a:solidFill>
              </a:rPr>
              <a:t>vertrouwenwekkend</a:t>
            </a:r>
            <a:r>
              <a:rPr lang="nl-NL" sz="1800" dirty="0">
                <a:solidFill>
                  <a:srgbClr val="000000"/>
                </a:solidFill>
              </a:rPr>
              <a:t> is de inschrijving dat de geschetste resultaten van de dienstverlening zullen worden gerealiseerd? En waar blijkt dat uit?  </a:t>
            </a:r>
          </a:p>
          <a:p>
            <a:pPr marL="0" indent="0">
              <a:buFont typeface="Arial" panose="020B0604020202020204" pitchFamily="34" charset="0"/>
              <a:buNone/>
            </a:pPr>
            <a:endParaRPr lang="nl-NL" dirty="0"/>
          </a:p>
        </p:txBody>
      </p:sp>
      <p:pic>
        <p:nvPicPr>
          <p:cNvPr id="8" name="Afbeelding 7">
            <a:extLst>
              <a:ext uri="{FF2B5EF4-FFF2-40B4-BE49-F238E27FC236}">
                <a16:creationId xmlns:a16="http://schemas.microsoft.com/office/drawing/2014/main" id="{02B67C54-C122-4A41-B417-122014A70D39}"/>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7" name="Afbeelding 6" descr="Afbeelding met tekst&#10;&#10;Automatisch gegenereerde beschrijving">
            <a:extLst>
              <a:ext uri="{FF2B5EF4-FFF2-40B4-BE49-F238E27FC236}">
                <a16:creationId xmlns:a16="http://schemas.microsoft.com/office/drawing/2014/main" id="{A4FC2B4F-7B0D-4ABB-A49A-5A5F8F7498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370029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2">
            <a:extLst>
              <a:ext uri="{FF2B5EF4-FFF2-40B4-BE49-F238E27FC236}">
                <a16:creationId xmlns:a16="http://schemas.microsoft.com/office/drawing/2014/main" id="{FD2F1819-3211-4A45-A22D-87A80E3A474C}"/>
              </a:ext>
            </a:extLst>
          </p:cNvPr>
          <p:cNvSpPr txBox="1">
            <a:spLocks/>
          </p:cNvSpPr>
          <p:nvPr/>
        </p:nvSpPr>
        <p:spPr>
          <a:xfrm>
            <a:off x="65819" y="169677"/>
            <a:ext cx="12192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286D80"/>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nl-NL" sz="2600" dirty="0">
                <a:solidFill>
                  <a:schemeClr val="tx1"/>
                </a:solidFill>
              </a:rPr>
              <a:t>Oefening – 30 minuten </a:t>
            </a:r>
            <a:endParaRPr kumimoji="0" lang="nl-NL" sz="2600" b="0"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endParaRPr>
          </a:p>
        </p:txBody>
      </p:sp>
      <p:sp>
        <p:nvSpPr>
          <p:cNvPr id="5" name="Tijdelijke aanduiding voor inhoud 1">
            <a:extLst>
              <a:ext uri="{FF2B5EF4-FFF2-40B4-BE49-F238E27FC236}">
                <a16:creationId xmlns:a16="http://schemas.microsoft.com/office/drawing/2014/main" id="{12F6E78A-4A60-4B68-9B6E-7337A729E278}"/>
              </a:ext>
            </a:extLst>
          </p:cNvPr>
          <p:cNvSpPr txBox="1">
            <a:spLocks/>
          </p:cNvSpPr>
          <p:nvPr/>
        </p:nvSpPr>
        <p:spPr>
          <a:xfrm>
            <a:off x="1467781" y="1261168"/>
            <a:ext cx="9753601" cy="4504267"/>
          </a:xfrm>
          <a:prstGeom prst="rect">
            <a:avLst/>
          </a:prstGeom>
          <a:solidFill>
            <a:schemeClr val="accent4">
              <a:lumMod val="20000"/>
              <a:lumOff val="8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l-NL" sz="2000" dirty="0"/>
              <a:t>Backcasting A</a:t>
            </a:r>
          </a:p>
          <a:p>
            <a:r>
              <a:rPr lang="nl-NL" sz="2000" dirty="0"/>
              <a:t>Stel jezelf kort voor.</a:t>
            </a:r>
          </a:p>
          <a:p>
            <a:r>
              <a:rPr lang="nl-NL" sz="2000" dirty="0"/>
              <a:t>Bepaal een voorzitter, deze bewaakt de tijd en geeft een terugkoppeling.</a:t>
            </a:r>
          </a:p>
          <a:p>
            <a:r>
              <a:rPr lang="nl-NL" sz="2000" dirty="0"/>
              <a:t>Bespreek met de groep de casus:</a:t>
            </a:r>
          </a:p>
          <a:p>
            <a:pPr lvl="1"/>
            <a:r>
              <a:rPr lang="nl-NL" sz="1800" dirty="0"/>
              <a:t>V) Wat is de visie van inschrijver op dit onderwerp? </a:t>
            </a:r>
          </a:p>
          <a:p>
            <a:pPr lvl="1"/>
            <a:r>
              <a:rPr lang="nl-NL" sz="1800" dirty="0"/>
              <a:t>A) Welk plan van aanpak stelt inschrijver voor?</a:t>
            </a:r>
          </a:p>
          <a:p>
            <a:pPr lvl="1"/>
            <a:r>
              <a:rPr lang="nl-NL" sz="1800" dirty="0"/>
              <a:t>K) Toon aan waarom juist u in staat bent om de beschreven visie en plan van aanpak succesvol tot uitvoer te brengen en waarom u de meest geschikte samenwerkingspartij bent</a:t>
            </a:r>
          </a:p>
          <a:p>
            <a:pPr lvl="1"/>
            <a:endParaRPr lang="nl-NL" sz="1800" dirty="0"/>
          </a:p>
          <a:p>
            <a:pPr lvl="1"/>
            <a:endParaRPr lang="nl-NL" sz="1800" dirty="0"/>
          </a:p>
        </p:txBody>
      </p:sp>
      <p:pic>
        <p:nvPicPr>
          <p:cNvPr id="9" name="Afbeelding 8">
            <a:extLst>
              <a:ext uri="{FF2B5EF4-FFF2-40B4-BE49-F238E27FC236}">
                <a16:creationId xmlns:a16="http://schemas.microsoft.com/office/drawing/2014/main" id="{32D41968-C141-4A9D-8184-3AAFAB8C3BA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4" name="Afbeelding 3">
            <a:extLst>
              <a:ext uri="{FF2B5EF4-FFF2-40B4-BE49-F238E27FC236}">
                <a16:creationId xmlns:a16="http://schemas.microsoft.com/office/drawing/2014/main" id="{294E23C7-3DE6-4576-8BC7-42C546FE28F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05246" y="4159378"/>
            <a:ext cx="4427984" cy="2697548"/>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94042D1-4680-4A7A-AA24-2A0CE4585D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1659581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A88E3893-7620-458C-9E38-F00A4D5F7620}"/>
              </a:ext>
            </a:extLst>
          </p:cNvPr>
          <p:cNvSpPr txBox="1">
            <a:spLocks/>
          </p:cNvSpPr>
          <p:nvPr/>
        </p:nvSpPr>
        <p:spPr>
          <a:xfrm>
            <a:off x="-10899" y="0"/>
            <a:ext cx="4521706" cy="6858000"/>
          </a:xfrm>
          <a:prstGeom prst="rect">
            <a:avLst/>
          </a:prstGeom>
          <a:solidFill>
            <a:srgbClr val="636362">
              <a:alpha val="46000"/>
            </a:srgbClr>
          </a:solidFill>
          <a:effectLst>
            <a:softEdge rad="31750"/>
          </a:effectLst>
        </p:spPr>
        <p:txBody>
          <a:bodyPr vert="horz" lIns="91440" tIns="45720" rIns="91440" bIns="4572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Century Gothic" panose="020B0502020202020204"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Century Gothic" panose="020B0502020202020204" pitchFamily="34" charset="0"/>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Century Gothic" panose="020B0502020202020204" pitchFamily="34" charset="0"/>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r>
              <a:rPr kumimoji="0" lang="nl-NL" sz="2000" b="1" i="0" strike="noStrike" kern="1200" cap="none" spc="0" normalizeH="0" baseline="0" noProof="0" dirty="0">
                <a:ln>
                  <a:noFill/>
                </a:ln>
                <a:solidFill>
                  <a:schemeClr val="bg1"/>
                </a:solidFill>
                <a:effectLst/>
                <a:uLnTx/>
                <a:uFillTx/>
                <a:latin typeface="Century Gothic"/>
              </a:rPr>
              <a:t>Terugkoppeling casus</a:t>
            </a:r>
            <a:endParaRPr kumimoji="0" lang="nl-NL" sz="1400" i="0" strike="noStrike" kern="1200" cap="none" spc="0" normalizeH="0" baseline="0" noProof="0" dirty="0">
              <a:ln>
                <a:noFill/>
              </a:ln>
              <a:solidFill>
                <a:schemeClr val="bg1"/>
              </a:solidFill>
              <a:effectLst/>
              <a:uLnTx/>
              <a:uFillTx/>
              <a:latin typeface="Century Gothic"/>
            </a:endParaRPr>
          </a:p>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endParaRPr lang="nl-NL" sz="1400" b="1" dirty="0">
              <a:solidFill>
                <a:schemeClr val="bg1"/>
              </a:solidFill>
            </a:endParaRPr>
          </a:p>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endParaRPr lang="nl-NL" sz="1400" b="1" dirty="0">
              <a:solidFill>
                <a:schemeClr val="bg1"/>
              </a:solidFill>
            </a:endParaRPr>
          </a:p>
        </p:txBody>
      </p:sp>
      <p:pic>
        <p:nvPicPr>
          <p:cNvPr id="9" name="Afbeelding 8">
            <a:extLst>
              <a:ext uri="{FF2B5EF4-FFF2-40B4-BE49-F238E27FC236}">
                <a16:creationId xmlns:a16="http://schemas.microsoft.com/office/drawing/2014/main" id="{CBF6A33E-FA1E-4FF8-9B2B-4424F1DC6D2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6" name="Afbeelding 5" descr="Afbeelding met tekst&#10;&#10;Automatisch gegenereerde beschrijving">
            <a:extLst>
              <a:ext uri="{FF2B5EF4-FFF2-40B4-BE49-F238E27FC236}">
                <a16:creationId xmlns:a16="http://schemas.microsoft.com/office/drawing/2014/main" id="{287E58C0-95CE-421C-AEAC-D8E155E43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163453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2">
            <a:extLst>
              <a:ext uri="{FF2B5EF4-FFF2-40B4-BE49-F238E27FC236}">
                <a16:creationId xmlns:a16="http://schemas.microsoft.com/office/drawing/2014/main" id="{FD2F1819-3211-4A45-A22D-87A80E3A474C}"/>
              </a:ext>
            </a:extLst>
          </p:cNvPr>
          <p:cNvSpPr txBox="1">
            <a:spLocks/>
          </p:cNvSpPr>
          <p:nvPr/>
        </p:nvSpPr>
        <p:spPr>
          <a:xfrm>
            <a:off x="65819" y="169677"/>
            <a:ext cx="12192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286D80"/>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nl-NL" sz="2600" dirty="0">
                <a:solidFill>
                  <a:schemeClr val="tx1"/>
                </a:solidFill>
              </a:rPr>
              <a:t>Tips</a:t>
            </a:r>
            <a:endParaRPr kumimoji="0" lang="nl-NL" sz="2600" b="0"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endParaRPr>
          </a:p>
        </p:txBody>
      </p:sp>
      <p:sp>
        <p:nvSpPr>
          <p:cNvPr id="4" name="Tijdelijke aanduiding voor inhoud 1">
            <a:extLst>
              <a:ext uri="{FF2B5EF4-FFF2-40B4-BE49-F238E27FC236}">
                <a16:creationId xmlns:a16="http://schemas.microsoft.com/office/drawing/2014/main" id="{42FB72CC-7FDE-4FCC-B200-D2108E419C58}"/>
              </a:ext>
            </a:extLst>
          </p:cNvPr>
          <p:cNvSpPr txBox="1">
            <a:spLocks/>
          </p:cNvSpPr>
          <p:nvPr/>
        </p:nvSpPr>
        <p:spPr>
          <a:xfrm>
            <a:off x="1845733" y="1566334"/>
            <a:ext cx="9753601" cy="45042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000" dirty="0"/>
              <a:t>Zonder Visie geen Aanpak!</a:t>
            </a:r>
          </a:p>
          <a:p>
            <a:r>
              <a:rPr lang="nl-NL" sz="2000" dirty="0"/>
              <a:t>Zet de ambitie en hulpvragen centraal. </a:t>
            </a:r>
          </a:p>
          <a:p>
            <a:r>
              <a:rPr lang="nl-NL" sz="2000" dirty="0"/>
              <a:t>Geef voorbeelden en suggesties in de aanpak, geen kant-en-klare oplossingen!</a:t>
            </a:r>
          </a:p>
          <a:p>
            <a:r>
              <a:rPr lang="nl-NL" sz="2000" dirty="0"/>
              <a:t>Laat de lezer niet teveel nadenken: schrijf wat je wilt dat ze lezen. </a:t>
            </a:r>
          </a:p>
        </p:txBody>
      </p:sp>
      <p:pic>
        <p:nvPicPr>
          <p:cNvPr id="8" name="Afbeelding 7">
            <a:extLst>
              <a:ext uri="{FF2B5EF4-FFF2-40B4-BE49-F238E27FC236}">
                <a16:creationId xmlns:a16="http://schemas.microsoft.com/office/drawing/2014/main" id="{5C50A256-2D1F-48D9-9AE0-2EB6DD135283}"/>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7" name="Afbeelding 6" descr="Afbeelding met tekst&#10;&#10;Automatisch gegenereerde beschrijving">
            <a:extLst>
              <a:ext uri="{FF2B5EF4-FFF2-40B4-BE49-F238E27FC236}">
                <a16:creationId xmlns:a16="http://schemas.microsoft.com/office/drawing/2014/main" id="{7DBA966C-C95D-4B34-983A-0FE00CC7DF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1104553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52FCDA7D-A503-4B56-A2BD-F26524B57A0D}"/>
              </a:ext>
            </a:extLst>
          </p:cNvPr>
          <p:cNvSpPr txBox="1">
            <a:spLocks/>
          </p:cNvSpPr>
          <p:nvPr/>
        </p:nvSpPr>
        <p:spPr>
          <a:xfrm>
            <a:off x="1198287" y="2696996"/>
            <a:ext cx="10129283" cy="121158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dirty="0" err="1">
                <a:solidFill>
                  <a:schemeClr val="accent2">
                    <a:lumMod val="50000"/>
                  </a:schemeClr>
                </a:solidFill>
                <a:effectLst>
                  <a:outerShdw blurRad="38100" dist="38100" dir="2700000" algn="tl">
                    <a:srgbClr val="000000">
                      <a:alpha val="43137"/>
                    </a:srgbClr>
                  </a:outerShdw>
                </a:effectLst>
              </a:rPr>
              <a:t>Zijn</a:t>
            </a:r>
            <a:r>
              <a:rPr lang="en-US" sz="4800" b="1" dirty="0">
                <a:solidFill>
                  <a:schemeClr val="accent2">
                    <a:lumMod val="50000"/>
                  </a:schemeClr>
                </a:solidFill>
                <a:effectLst>
                  <a:outerShdw blurRad="38100" dist="38100" dir="2700000" algn="tl">
                    <a:srgbClr val="000000">
                      <a:alpha val="43137"/>
                    </a:srgbClr>
                  </a:outerShdw>
                </a:effectLst>
              </a:rPr>
              <a:t> er </a:t>
            </a:r>
            <a:r>
              <a:rPr lang="en-US" sz="4800" b="1" dirty="0" err="1">
                <a:solidFill>
                  <a:schemeClr val="accent2">
                    <a:lumMod val="50000"/>
                  </a:schemeClr>
                </a:solidFill>
                <a:effectLst>
                  <a:outerShdw blurRad="38100" dist="38100" dir="2700000" algn="tl">
                    <a:srgbClr val="000000">
                      <a:alpha val="43137"/>
                    </a:srgbClr>
                  </a:outerShdw>
                </a:effectLst>
              </a:rPr>
              <a:t>vragen</a:t>
            </a:r>
            <a:r>
              <a:rPr lang="en-US" sz="4800" b="1" dirty="0">
                <a:solidFill>
                  <a:schemeClr val="accent2">
                    <a:lumMod val="50000"/>
                  </a:schemeClr>
                </a:solidFill>
                <a:effectLst>
                  <a:outerShdw blurRad="38100" dist="38100" dir="2700000" algn="tl">
                    <a:srgbClr val="000000">
                      <a:alpha val="43137"/>
                    </a:srgbClr>
                  </a:outerShdw>
                </a:effectLst>
              </a:rPr>
              <a:t>?</a:t>
            </a:r>
          </a:p>
        </p:txBody>
      </p:sp>
      <p:pic>
        <p:nvPicPr>
          <p:cNvPr id="12" name="Afbeelding 11">
            <a:extLst>
              <a:ext uri="{FF2B5EF4-FFF2-40B4-BE49-F238E27FC236}">
                <a16:creationId xmlns:a16="http://schemas.microsoft.com/office/drawing/2014/main" id="{CABDFEFC-7AFA-4513-8B55-CE128FFE3F1F}"/>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9" name="Afbeelding 8" descr="Afbeelding met tekst&#10;&#10;Automatisch gegenereerde beschrijving">
            <a:extLst>
              <a:ext uri="{FF2B5EF4-FFF2-40B4-BE49-F238E27FC236}">
                <a16:creationId xmlns:a16="http://schemas.microsoft.com/office/drawing/2014/main" id="{FEDB3A58-CCAC-4AA2-BDCB-3B4ABD80C4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2792685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979AE09C-F405-4127-A9E6-41FC6B4D9639}"/>
              </a:ext>
            </a:extLst>
          </p:cNvPr>
          <p:cNvSpPr txBox="1"/>
          <p:nvPr/>
        </p:nvSpPr>
        <p:spPr>
          <a:xfrm>
            <a:off x="1399032" y="530352"/>
            <a:ext cx="9244584" cy="5816977"/>
          </a:xfrm>
          <a:prstGeom prst="rect">
            <a:avLst/>
          </a:prstGeom>
          <a:noFill/>
        </p:spPr>
        <p:txBody>
          <a:bodyPr wrap="square" rtlCol="0">
            <a:spAutoFit/>
          </a:bodyPr>
          <a:lstStyle/>
          <a:p>
            <a:r>
              <a:rPr lang="nl-NL" sz="3200" dirty="0"/>
              <a:t>Scope:</a:t>
            </a:r>
            <a:endParaRPr lang="nl-NL" sz="2000" dirty="0"/>
          </a:p>
          <a:p>
            <a:r>
              <a:rPr lang="nl-NL" sz="2000" dirty="0"/>
              <a:t>Aangaan van een overeenkomst voor het organiseren, het inregelen en het uitvoeren van een impactvolle cateringdienstverlening.</a:t>
            </a:r>
          </a:p>
          <a:p>
            <a:endParaRPr lang="nl-NL" sz="2000" dirty="0"/>
          </a:p>
          <a:p>
            <a:r>
              <a:rPr lang="nl-NL" sz="2000" dirty="0"/>
              <a:t>Het gaat hierbij om het:</a:t>
            </a:r>
          </a:p>
          <a:p>
            <a:pPr marL="342900" indent="-342900">
              <a:buFont typeface="Arial" panose="020B0604020202020204" pitchFamily="34" charset="0"/>
              <a:buChar char="•"/>
            </a:pPr>
            <a:r>
              <a:rPr lang="nl-NL" sz="2000" dirty="0"/>
              <a:t>Aanbieden van ontbijt, lunch, tussendoortjes en avondmaaltijden voor leerlingen/studenten en medewerkers;</a:t>
            </a:r>
          </a:p>
          <a:p>
            <a:pPr marL="342900" indent="-342900">
              <a:buFont typeface="Arial" panose="020B0604020202020204" pitchFamily="34" charset="0"/>
              <a:buChar char="•"/>
            </a:pPr>
            <a:r>
              <a:rPr lang="nl-NL" sz="2000" dirty="0"/>
              <a:t>Verzorgen van banqueting;</a:t>
            </a:r>
          </a:p>
          <a:p>
            <a:pPr marL="342900" indent="-342900">
              <a:buFont typeface="Arial" panose="020B0604020202020204" pitchFamily="34" charset="0"/>
              <a:buChar char="•"/>
            </a:pPr>
            <a:r>
              <a:rPr lang="nl-NL" sz="2000" dirty="0" err="1"/>
              <a:t>Vendingmachines</a:t>
            </a:r>
            <a:r>
              <a:rPr lang="nl-NL" sz="2000" dirty="0"/>
              <a:t>;</a:t>
            </a:r>
          </a:p>
          <a:p>
            <a:endParaRPr lang="nl-NL" sz="2000" dirty="0"/>
          </a:p>
          <a:p>
            <a:r>
              <a:rPr lang="nl-NL" sz="2000" dirty="0"/>
              <a:t>Uitvoering dient plaats te vinden op 6 MBO Colleges, waarvan sommige met meerdere adressen:</a:t>
            </a:r>
          </a:p>
          <a:p>
            <a:pPr marL="285750" indent="-285750">
              <a:buFont typeface="Arial" panose="020B0604020202020204" pitchFamily="34" charset="0"/>
              <a:buChar char="•"/>
            </a:pPr>
            <a:r>
              <a:rPr lang="nl-NL" sz="2000" dirty="0"/>
              <a:t>MBO College Zuidoost</a:t>
            </a:r>
          </a:p>
          <a:p>
            <a:pPr marL="285750" indent="-285750">
              <a:buFont typeface="Arial" panose="020B0604020202020204" pitchFamily="34" charset="0"/>
              <a:buChar char="•"/>
            </a:pPr>
            <a:r>
              <a:rPr lang="nl-NL" sz="2000" dirty="0"/>
              <a:t>MBO College West (Laan van Spartaan en Naaldwijkstraat)</a:t>
            </a:r>
          </a:p>
          <a:p>
            <a:pPr marL="285750" indent="-285750">
              <a:buFont typeface="Arial" panose="020B0604020202020204" pitchFamily="34" charset="0"/>
              <a:buChar char="•"/>
            </a:pPr>
            <a:r>
              <a:rPr lang="nl-NL" sz="2000" dirty="0"/>
              <a:t>MBO College Westpoort (Tempelhofstraat en kabelweg)</a:t>
            </a:r>
          </a:p>
          <a:p>
            <a:pPr marL="285750" indent="-285750">
              <a:buFont typeface="Arial" panose="020B0604020202020204" pitchFamily="34" charset="0"/>
              <a:buChar char="•"/>
            </a:pPr>
            <a:r>
              <a:rPr lang="nl-NL" sz="2000" dirty="0"/>
              <a:t>MBO College Noord en VOvA (Gare du Nord 5 en 15)</a:t>
            </a:r>
          </a:p>
          <a:p>
            <a:pPr marL="285750" indent="-285750">
              <a:buFont typeface="Arial" panose="020B0604020202020204" pitchFamily="34" charset="0"/>
              <a:buChar char="•"/>
            </a:pPr>
            <a:r>
              <a:rPr lang="nl-NL" sz="2000" dirty="0"/>
              <a:t>MBO College Lelystad</a:t>
            </a:r>
          </a:p>
          <a:p>
            <a:pPr marL="285750" indent="-285750">
              <a:buFont typeface="Arial" panose="020B0604020202020204" pitchFamily="34" charset="0"/>
              <a:buChar char="•"/>
            </a:pPr>
            <a:r>
              <a:rPr lang="nl-NL" sz="2000" dirty="0"/>
              <a:t>MBO College Amstelland (Amstelveen)</a:t>
            </a:r>
          </a:p>
        </p:txBody>
      </p:sp>
      <p:pic>
        <p:nvPicPr>
          <p:cNvPr id="3" name="Afbeelding 2">
            <a:extLst>
              <a:ext uri="{FF2B5EF4-FFF2-40B4-BE49-F238E27FC236}">
                <a16:creationId xmlns:a16="http://schemas.microsoft.com/office/drawing/2014/main" id="{1A67078C-20AE-4C33-8511-6A3765027F8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4" name="Afbeelding 3" descr="Afbeelding met tekst&#10;&#10;Automatisch gegenereerde beschrijving">
            <a:extLst>
              <a:ext uri="{FF2B5EF4-FFF2-40B4-BE49-F238E27FC236}">
                <a16:creationId xmlns:a16="http://schemas.microsoft.com/office/drawing/2014/main" id="{6AD9B2C7-09E1-4E32-9D74-E631F31B1F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1505274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979AE09C-F405-4127-A9E6-41FC6B4D9639}"/>
              </a:ext>
            </a:extLst>
          </p:cNvPr>
          <p:cNvSpPr txBox="1"/>
          <p:nvPr/>
        </p:nvSpPr>
        <p:spPr>
          <a:xfrm>
            <a:off x="1752600" y="2005584"/>
            <a:ext cx="9244584" cy="3046988"/>
          </a:xfrm>
          <a:prstGeom prst="rect">
            <a:avLst/>
          </a:prstGeom>
          <a:noFill/>
        </p:spPr>
        <p:txBody>
          <a:bodyPr wrap="square" rtlCol="0">
            <a:spAutoFit/>
          </a:bodyPr>
          <a:lstStyle/>
          <a:p>
            <a:pPr marL="457200" indent="-457200">
              <a:buFont typeface="Arial" panose="020B0604020202020204" pitchFamily="34" charset="0"/>
              <a:buChar char="•"/>
            </a:pPr>
            <a:r>
              <a:rPr lang="nl-NL" sz="3200" dirty="0"/>
              <a:t>Keuze voor RIC methode en Ambities</a:t>
            </a:r>
          </a:p>
          <a:p>
            <a:endParaRPr lang="nl-NL" sz="3200" dirty="0"/>
          </a:p>
          <a:p>
            <a:pPr marL="457200" indent="-457200">
              <a:buFont typeface="Arial" panose="020B0604020202020204" pitchFamily="34" charset="0"/>
              <a:buChar char="•"/>
            </a:pPr>
            <a:r>
              <a:rPr lang="nl-NL" sz="3200" dirty="0"/>
              <a:t>Plafondbedrag</a:t>
            </a:r>
          </a:p>
          <a:p>
            <a:pPr marL="457200" indent="-457200">
              <a:buFont typeface="Arial" panose="020B0604020202020204" pitchFamily="34" charset="0"/>
              <a:buChar char="•"/>
            </a:pPr>
            <a:endParaRPr lang="nl-NL" sz="3200" dirty="0"/>
          </a:p>
          <a:p>
            <a:pPr marL="457200" indent="-457200">
              <a:buFont typeface="Arial" panose="020B0604020202020204" pitchFamily="34" charset="0"/>
              <a:buChar char="•"/>
            </a:pPr>
            <a:r>
              <a:rPr lang="nl-NL" sz="3200" dirty="0"/>
              <a:t>Planning</a:t>
            </a:r>
          </a:p>
          <a:p>
            <a:endParaRPr lang="nl-NL" sz="3200" dirty="0"/>
          </a:p>
        </p:txBody>
      </p:sp>
      <p:pic>
        <p:nvPicPr>
          <p:cNvPr id="3" name="Afbeelding 2">
            <a:extLst>
              <a:ext uri="{FF2B5EF4-FFF2-40B4-BE49-F238E27FC236}">
                <a16:creationId xmlns:a16="http://schemas.microsoft.com/office/drawing/2014/main" id="{DE7A5730-C6D8-4200-9CF5-54FE1D23235F}"/>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4" name="Afbeelding 3" descr="Afbeelding met tekst&#10;&#10;Automatisch gegenereerde beschrijving">
            <a:extLst>
              <a:ext uri="{FF2B5EF4-FFF2-40B4-BE49-F238E27FC236}">
                <a16:creationId xmlns:a16="http://schemas.microsoft.com/office/drawing/2014/main" id="{63817E10-4AB3-4397-90D0-57A9C49DA1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866406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BG" descr="Afbeelding met buiten, gebouw, berg, gras&#10;&#10;Automatisch gegenereerde beschrijving">
            <a:extLst>
              <a:ext uri="{FF2B5EF4-FFF2-40B4-BE49-F238E27FC236}">
                <a16:creationId xmlns:a16="http://schemas.microsoft.com/office/drawing/2014/main" id="{58676716-5BC3-4B45-9ED8-BA5C7600D562}"/>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l="10555" t="21556" r="82" b="3120"/>
          <a:stretch/>
        </p:blipFill>
        <p:spPr>
          <a:xfrm>
            <a:off x="3048" y="0"/>
            <a:ext cx="12188952" cy="6858000"/>
          </a:xfrm>
          <a:prstGeom prst="rect">
            <a:avLst/>
          </a:prstGeom>
        </p:spPr>
      </p:pic>
      <p:grpSp>
        <p:nvGrpSpPr>
          <p:cNvPr id="3" name="Dak">
            <a:extLst>
              <a:ext uri="{FF2B5EF4-FFF2-40B4-BE49-F238E27FC236}">
                <a16:creationId xmlns:a16="http://schemas.microsoft.com/office/drawing/2014/main" id="{23C3B411-8788-4623-9B1F-A2505B257D88}"/>
              </a:ext>
            </a:extLst>
          </p:cNvPr>
          <p:cNvGrpSpPr/>
          <p:nvPr/>
        </p:nvGrpSpPr>
        <p:grpSpPr>
          <a:xfrm>
            <a:off x="838200" y="940651"/>
            <a:ext cx="10515600" cy="2468356"/>
            <a:chOff x="1026323" y="1871118"/>
            <a:chExt cx="10048242" cy="3616815"/>
          </a:xfrm>
        </p:grpSpPr>
        <p:sp>
          <p:nvSpPr>
            <p:cNvPr id="102" name="Gedeeltelijke cirkel 101">
              <a:extLst>
                <a:ext uri="{FF2B5EF4-FFF2-40B4-BE49-F238E27FC236}">
                  <a16:creationId xmlns:a16="http://schemas.microsoft.com/office/drawing/2014/main" id="{BDA5C5DE-FCD5-4284-926E-337AE75C1E28}"/>
                </a:ext>
              </a:extLst>
            </p:cNvPr>
            <p:cNvSpPr/>
            <p:nvPr/>
          </p:nvSpPr>
          <p:spPr>
            <a:xfrm rot="10800000">
              <a:off x="1026323" y="1871118"/>
              <a:ext cx="10048242" cy="3616815"/>
            </a:xfrm>
            <a:prstGeom prst="pie">
              <a:avLst>
                <a:gd name="adj1" fmla="val 0"/>
                <a:gd name="adj2" fmla="val 10789951"/>
              </a:avLst>
            </a:prstGeom>
            <a:gradFill>
              <a:gsLst>
                <a:gs pos="0">
                  <a:schemeClr val="bg1">
                    <a:alpha val="74000"/>
                  </a:schemeClr>
                </a:gs>
                <a:gs pos="100000">
                  <a:schemeClr val="bg1"/>
                </a:gs>
              </a:gsLst>
              <a:lin ang="5400000" scaled="1"/>
            </a:gra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70" name="Rechthoek 69">
              <a:extLst>
                <a:ext uri="{FF2B5EF4-FFF2-40B4-BE49-F238E27FC236}">
                  <a16:creationId xmlns:a16="http://schemas.microsoft.com/office/drawing/2014/main" id="{05941D4A-F6CC-47A4-9F13-874548813B21}"/>
                </a:ext>
              </a:extLst>
            </p:cNvPr>
            <p:cNvSpPr/>
            <p:nvPr/>
          </p:nvSpPr>
          <p:spPr>
            <a:xfrm>
              <a:off x="2573954" y="2850519"/>
              <a:ext cx="6858000" cy="369501"/>
            </a:xfrm>
            <a:prstGeom prst="pie">
              <a:avLst/>
            </a:prstGeom>
          </p:spPr>
          <p:txBody>
            <a:bodyPr wrap="non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dirty="0">
                <a:ln>
                  <a:noFill/>
                </a:ln>
                <a:solidFill>
                  <a:prstClr val="black"/>
                </a:solidFill>
                <a:effectLst/>
                <a:highlight>
                  <a:srgbClr val="FFFF00"/>
                </a:highlight>
                <a:uLnTx/>
                <a:uFillTx/>
                <a:latin typeface="Century Gothic" panose="020B0502020202020204" pitchFamily="34" charset="0"/>
                <a:ea typeface="+mn-ea"/>
                <a:cs typeface="+mn-cs"/>
              </a:endParaRPr>
            </a:p>
          </p:txBody>
        </p:sp>
        <p:sp>
          <p:nvSpPr>
            <p:cNvPr id="69" name="Tekstvak 68">
              <a:extLst>
                <a:ext uri="{FF2B5EF4-FFF2-40B4-BE49-F238E27FC236}">
                  <a16:creationId xmlns:a16="http://schemas.microsoft.com/office/drawing/2014/main" id="{1B244B8C-3FD1-4F1F-8065-C4C71E3902E7}"/>
                </a:ext>
              </a:extLst>
            </p:cNvPr>
            <p:cNvSpPr txBox="1"/>
            <p:nvPr/>
          </p:nvSpPr>
          <p:spPr>
            <a:xfrm>
              <a:off x="3947312" y="2676753"/>
              <a:ext cx="4111284" cy="298746"/>
            </a:xfrm>
            <a:prstGeom prst="pie">
              <a:avLst/>
            </a:prstGeom>
            <a:noFill/>
          </p:spPr>
          <p:txBody>
            <a:bodyPr wrap="non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Eerlijke en realistische prijs</a:t>
              </a:r>
              <a:endParaRPr kumimoji="0" lang="nl-NL"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grpSp>
      <p:grpSp>
        <p:nvGrpSpPr>
          <p:cNvPr id="4" name="Vloer">
            <a:extLst>
              <a:ext uri="{FF2B5EF4-FFF2-40B4-BE49-F238E27FC236}">
                <a16:creationId xmlns:a16="http://schemas.microsoft.com/office/drawing/2014/main" id="{9305CD4C-0DF9-420B-9342-23C6FD8250B9}"/>
              </a:ext>
            </a:extLst>
          </p:cNvPr>
          <p:cNvGrpSpPr/>
          <p:nvPr/>
        </p:nvGrpSpPr>
        <p:grpSpPr>
          <a:xfrm>
            <a:off x="963166" y="5442080"/>
            <a:ext cx="10166273" cy="974656"/>
            <a:chOff x="963166" y="5442080"/>
            <a:chExt cx="10166273" cy="974656"/>
          </a:xfrm>
        </p:grpSpPr>
        <p:sp>
          <p:nvSpPr>
            <p:cNvPr id="37" name="Rechthoek: afgeronde hoeken 36">
              <a:extLst>
                <a:ext uri="{FF2B5EF4-FFF2-40B4-BE49-F238E27FC236}">
                  <a16:creationId xmlns:a16="http://schemas.microsoft.com/office/drawing/2014/main" id="{7A97C9E2-9282-4406-A798-C14F480DF721}"/>
                </a:ext>
              </a:extLst>
            </p:cNvPr>
            <p:cNvSpPr/>
            <p:nvPr/>
          </p:nvSpPr>
          <p:spPr>
            <a:xfrm>
              <a:off x="963166" y="5442080"/>
              <a:ext cx="10166273" cy="974656"/>
            </a:xfrm>
            <a:prstGeom prst="roundRect">
              <a:avLst/>
            </a:prstGeom>
            <a:gradFill>
              <a:gsLst>
                <a:gs pos="0">
                  <a:schemeClr val="bg1">
                    <a:alpha val="74000"/>
                  </a:schemeClr>
                </a:gs>
                <a:gs pos="100000">
                  <a:schemeClr val="bg1"/>
                </a:gs>
              </a:gsLst>
              <a:lin ang="5400000" scaled="1"/>
            </a:gra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a:ln>
                  <a:noFill/>
                </a:ln>
                <a:solidFill>
                  <a:srgbClr val="585858"/>
                </a:solidFill>
                <a:effectLst/>
                <a:uLnTx/>
                <a:uFillTx/>
                <a:latin typeface="Century Gothic" panose="020B0502020202020204" pitchFamily="34" charset="0"/>
                <a:ea typeface="+mn-ea"/>
                <a:cs typeface="+mn-cs"/>
              </a:endParaRPr>
            </a:p>
          </p:txBody>
        </p:sp>
        <p:pic>
          <p:nvPicPr>
            <p:cNvPr id="81" name="Afbeelding 80" descr="Afbeelding met teken, tekening&#10;&#10;Automatisch gegenereerde beschrijving">
              <a:extLst>
                <a:ext uri="{FF2B5EF4-FFF2-40B4-BE49-F238E27FC236}">
                  <a16:creationId xmlns:a16="http://schemas.microsoft.com/office/drawing/2014/main" id="{18E2B298-9857-4314-B87E-A682E338A8F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133949" y="5509011"/>
              <a:ext cx="840793" cy="840793"/>
            </a:xfrm>
            <a:prstGeom prst="roundRect">
              <a:avLst>
                <a:gd name="adj" fmla="val 9414"/>
              </a:avLst>
            </a:prstGeom>
          </p:spPr>
        </p:pic>
        <p:sp>
          <p:nvSpPr>
            <p:cNvPr id="90" name="Tekstvak 89">
              <a:extLst>
                <a:ext uri="{FF2B5EF4-FFF2-40B4-BE49-F238E27FC236}">
                  <a16:creationId xmlns:a16="http://schemas.microsoft.com/office/drawing/2014/main" id="{40362898-C673-464B-8F3A-52800ACFE378}"/>
                </a:ext>
              </a:extLst>
            </p:cNvPr>
            <p:cNvSpPr txBox="1"/>
            <p:nvPr/>
          </p:nvSpPr>
          <p:spPr>
            <a:xfrm>
              <a:off x="2997473" y="5753598"/>
              <a:ext cx="609765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rPr>
                <a:t>Optimaal blijven bouwen aan partnerschap </a:t>
              </a:r>
              <a:endParaRPr kumimoji="0" lang="nl-NL"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92" name="Tekstvak 91">
              <a:extLst>
                <a:ext uri="{FF2B5EF4-FFF2-40B4-BE49-F238E27FC236}">
                  <a16:creationId xmlns:a16="http://schemas.microsoft.com/office/drawing/2014/main" id="{61BFF8D2-B19E-4D3B-9B1C-0886810F3D94}"/>
                </a:ext>
              </a:extLst>
            </p:cNvPr>
            <p:cNvSpPr txBox="1"/>
            <p:nvPr/>
          </p:nvSpPr>
          <p:spPr>
            <a:xfrm>
              <a:off x="4036044" y="5744982"/>
              <a:ext cx="402051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200" b="0" i="1" u="none" strike="noStrike" kern="1200" cap="none" spc="0" normalizeH="0" baseline="0" noProof="0" dirty="0">
                <a:ln>
                  <a:noFill/>
                </a:ln>
                <a:solidFill>
                  <a:prstClr val="black"/>
                </a:solidFill>
                <a:effectLst/>
                <a:highlight>
                  <a:srgbClr val="FFFF00"/>
                </a:highlight>
                <a:uLnTx/>
                <a:uFillTx/>
                <a:latin typeface="Century Gothic" panose="020B0502020202020204" pitchFamily="34" charset="0"/>
                <a:ea typeface="+mn-ea"/>
                <a:cs typeface="+mn-cs"/>
              </a:endParaRPr>
            </a:p>
          </p:txBody>
        </p:sp>
      </p:grpSp>
      <p:sp>
        <p:nvSpPr>
          <p:cNvPr id="40" name="Rechthoek: afgeronde hoeken 10">
            <a:extLst>
              <a:ext uri="{FF2B5EF4-FFF2-40B4-BE49-F238E27FC236}">
                <a16:creationId xmlns:a16="http://schemas.microsoft.com/office/drawing/2014/main" id="{AD074061-0B2A-4DE8-8030-C297F743D496}"/>
              </a:ext>
            </a:extLst>
          </p:cNvPr>
          <p:cNvSpPr/>
          <p:nvPr/>
        </p:nvSpPr>
        <p:spPr>
          <a:xfrm>
            <a:off x="1601301" y="2293589"/>
            <a:ext cx="2498267" cy="2895853"/>
          </a:xfrm>
          <a:prstGeom prst="roundRect">
            <a:avLst>
              <a:gd name="adj" fmla="val 4443"/>
            </a:avLst>
          </a:prstGeom>
          <a:gradFill>
            <a:gsLst>
              <a:gs pos="0">
                <a:schemeClr val="bg1">
                  <a:alpha val="74000"/>
                </a:schemeClr>
              </a:gs>
              <a:gs pos="100000">
                <a:schemeClr val="bg1"/>
              </a:gs>
            </a:gsLst>
            <a:lin ang="5400000" scaled="1"/>
          </a:gra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rPr>
              <a:t>AMBITIE 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Het middels catering optimaal bijdragen aan gezondheid en welzijn  &amp; beschikbaarheid voedsel en water </a:t>
            </a:r>
          </a:p>
        </p:txBody>
      </p:sp>
      <p:grpSp>
        <p:nvGrpSpPr>
          <p:cNvPr id="7" name="Amb 2">
            <a:extLst>
              <a:ext uri="{FF2B5EF4-FFF2-40B4-BE49-F238E27FC236}">
                <a16:creationId xmlns:a16="http://schemas.microsoft.com/office/drawing/2014/main" id="{41C4FB9F-C351-479F-A30A-E8D89FC3A664}"/>
              </a:ext>
            </a:extLst>
          </p:cNvPr>
          <p:cNvGrpSpPr/>
          <p:nvPr/>
        </p:nvGrpSpPr>
        <p:grpSpPr>
          <a:xfrm>
            <a:off x="4820430" y="2283195"/>
            <a:ext cx="2521609" cy="2883326"/>
            <a:chOff x="3489024" y="2295722"/>
            <a:chExt cx="2521609" cy="2883326"/>
          </a:xfrm>
        </p:grpSpPr>
        <p:sp>
          <p:nvSpPr>
            <p:cNvPr id="44" name="Rechthoek: afgeronde hoeken 11">
              <a:extLst>
                <a:ext uri="{FF2B5EF4-FFF2-40B4-BE49-F238E27FC236}">
                  <a16:creationId xmlns:a16="http://schemas.microsoft.com/office/drawing/2014/main" id="{852A47A1-2806-4DD1-8779-1F8654AE9BD0}"/>
                </a:ext>
              </a:extLst>
            </p:cNvPr>
            <p:cNvSpPr/>
            <p:nvPr/>
          </p:nvSpPr>
          <p:spPr>
            <a:xfrm>
              <a:off x="3530233" y="2295722"/>
              <a:ext cx="2480400" cy="2883326"/>
            </a:xfrm>
            <a:prstGeom prst="roundRect">
              <a:avLst>
                <a:gd name="adj" fmla="val 4022"/>
              </a:avLst>
            </a:prstGeom>
            <a:gradFill>
              <a:gsLst>
                <a:gs pos="0">
                  <a:schemeClr val="bg1">
                    <a:alpha val="74000"/>
                  </a:schemeClr>
                </a:gs>
                <a:gs pos="100000">
                  <a:schemeClr val="bg1"/>
                </a:gs>
              </a:gsLst>
              <a:lin ang="5400000" scaled="1"/>
            </a:gra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rPr>
                <a:t>AMBITIE 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l-NL" b="1" dirty="0">
                  <a:solidFill>
                    <a:srgbClr val="585858"/>
                  </a:solidFill>
                  <a:latin typeface="Century Gothic" panose="020B0502020202020204" pitchFamily="34" charset="0"/>
                </a:rPr>
                <a:t>Duurzaamheid realiseren met focus op maximaliseren circulariteit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endParaRPr>
            </a:p>
          </p:txBody>
        </p:sp>
        <p:sp>
          <p:nvSpPr>
            <p:cNvPr id="45" name="Tekstvak 44">
              <a:extLst>
                <a:ext uri="{FF2B5EF4-FFF2-40B4-BE49-F238E27FC236}">
                  <a16:creationId xmlns:a16="http://schemas.microsoft.com/office/drawing/2014/main" id="{6DFEFD23-837B-44C3-B331-5042CA6054BC}"/>
                </a:ext>
              </a:extLst>
            </p:cNvPr>
            <p:cNvSpPr txBox="1"/>
            <p:nvPr/>
          </p:nvSpPr>
          <p:spPr>
            <a:xfrm>
              <a:off x="3489024" y="3886951"/>
              <a:ext cx="2521609" cy="868865"/>
            </a:xfrm>
            <a:prstGeom prst="rect">
              <a:avLst/>
            </a:prstGeom>
            <a:noFill/>
          </p:spPr>
          <p:txBody>
            <a:bodyPr wrap="square" bIns="14400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dirty="0">
                <a:ln>
                  <a:noFill/>
                </a:ln>
                <a:solidFill>
                  <a:srgbClr val="585858"/>
                </a:solidFill>
                <a:effectLst/>
                <a:highlight>
                  <a:srgbClr val="FFFF00"/>
                </a:highlight>
                <a:uLnTx/>
                <a:uFillTx/>
                <a:latin typeface="Century Gothic" panose="020B0502020202020204" pitchFamily="34" charset="0"/>
                <a:ea typeface="+mn-ea"/>
                <a:cs typeface="+mn-cs"/>
              </a:endParaRPr>
            </a:p>
          </p:txBody>
        </p:sp>
      </p:grpSp>
      <p:grpSp>
        <p:nvGrpSpPr>
          <p:cNvPr id="11" name="Amb 3">
            <a:extLst>
              <a:ext uri="{FF2B5EF4-FFF2-40B4-BE49-F238E27FC236}">
                <a16:creationId xmlns:a16="http://schemas.microsoft.com/office/drawing/2014/main" id="{3C26DBFD-CD6F-4588-9CB4-1B91F2B3CFCF}"/>
              </a:ext>
            </a:extLst>
          </p:cNvPr>
          <p:cNvGrpSpPr/>
          <p:nvPr/>
        </p:nvGrpSpPr>
        <p:grpSpPr>
          <a:xfrm>
            <a:off x="8079223" y="2362775"/>
            <a:ext cx="2491030" cy="2895852"/>
            <a:chOff x="6074110" y="2362775"/>
            <a:chExt cx="2491030" cy="2895852"/>
          </a:xfrm>
        </p:grpSpPr>
        <p:sp>
          <p:nvSpPr>
            <p:cNvPr id="47" name="Rechthoek: afgeronde hoeken 12">
              <a:extLst>
                <a:ext uri="{FF2B5EF4-FFF2-40B4-BE49-F238E27FC236}">
                  <a16:creationId xmlns:a16="http://schemas.microsoft.com/office/drawing/2014/main" id="{03A60FB2-BE72-4ABF-814D-8258DE2BFD50}"/>
                </a:ext>
              </a:extLst>
            </p:cNvPr>
            <p:cNvSpPr/>
            <p:nvPr/>
          </p:nvSpPr>
          <p:spPr>
            <a:xfrm>
              <a:off x="6084740" y="2362775"/>
              <a:ext cx="2480400" cy="2895852"/>
            </a:xfrm>
            <a:prstGeom prst="roundRect">
              <a:avLst>
                <a:gd name="adj" fmla="val 4861"/>
              </a:avLst>
            </a:prstGeom>
            <a:gradFill>
              <a:gsLst>
                <a:gs pos="0">
                  <a:schemeClr val="bg1">
                    <a:alpha val="74000"/>
                  </a:schemeClr>
                </a:gs>
                <a:gs pos="100000">
                  <a:schemeClr val="bg1"/>
                </a:gs>
              </a:gsLst>
              <a:lin ang="5400000" scaled="1"/>
            </a:gra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3F7E44"/>
                  </a:solidFill>
                  <a:effectLst/>
                  <a:uLnTx/>
                  <a:uFillTx/>
                  <a:latin typeface="Century Gothic" panose="020B0502020202020204" pitchFamily="34" charset="0"/>
                  <a:ea typeface="+mn-ea"/>
                  <a:cs typeface="+mn-cs"/>
                </a:rPr>
                <a:t>AMBITIE 3</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b="1" dirty="0">
                <a:solidFill>
                  <a:srgbClr val="585858"/>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l-NL" b="1" dirty="0">
                  <a:solidFill>
                    <a:srgbClr val="585858"/>
                  </a:solidFill>
                  <a:latin typeface="Century Gothic" panose="020B0502020202020204" pitchFamily="34" charset="0"/>
                </a:rPr>
                <a:t>Optimaal bijdragen aan waardig werk</a:t>
              </a:r>
            </a:p>
          </p:txBody>
        </p:sp>
        <p:sp>
          <p:nvSpPr>
            <p:cNvPr id="48" name="Tekstvak 47">
              <a:extLst>
                <a:ext uri="{FF2B5EF4-FFF2-40B4-BE49-F238E27FC236}">
                  <a16:creationId xmlns:a16="http://schemas.microsoft.com/office/drawing/2014/main" id="{2F25AD0E-2168-40BF-ADEA-3C43072C209B}"/>
                </a:ext>
              </a:extLst>
            </p:cNvPr>
            <p:cNvSpPr txBox="1"/>
            <p:nvPr/>
          </p:nvSpPr>
          <p:spPr>
            <a:xfrm>
              <a:off x="6074110" y="3886199"/>
              <a:ext cx="2491030" cy="1143001"/>
            </a:xfrm>
            <a:prstGeom prst="rect">
              <a:avLst/>
            </a:prstGeom>
            <a:noFill/>
          </p:spPr>
          <p:txBody>
            <a:bodyPr wrap="square" lIns="0" tIns="0" rIns="0" bIns="14400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dirty="0">
                <a:ln>
                  <a:noFill/>
                </a:ln>
                <a:solidFill>
                  <a:srgbClr val="585858"/>
                </a:solidFill>
                <a:effectLst/>
                <a:highlight>
                  <a:srgbClr val="FFFF00"/>
                </a:highlight>
                <a:uLnTx/>
                <a:uFillTx/>
                <a:latin typeface="Century Gothic" panose="020B0502020202020204" pitchFamily="34" charset="0"/>
                <a:ea typeface="+mn-ea"/>
                <a:cs typeface="+mn-cs"/>
              </a:endParaRPr>
            </a:p>
          </p:txBody>
        </p:sp>
      </p:grpSp>
      <p:pic>
        <p:nvPicPr>
          <p:cNvPr id="1026" name="Picture 2" descr="Sustainable Development Goals – Duurzaamheid bij ALDI Nord">
            <a:extLst>
              <a:ext uri="{FF2B5EF4-FFF2-40B4-BE49-F238E27FC236}">
                <a16:creationId xmlns:a16="http://schemas.microsoft.com/office/drawing/2014/main" id="{C48C18D1-03AB-4D0D-BF36-0D94C11B852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9470" b="19670"/>
          <a:stretch/>
        </p:blipFill>
        <p:spPr bwMode="auto">
          <a:xfrm>
            <a:off x="985364" y="2373844"/>
            <a:ext cx="736590" cy="7331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DG Alliantie 2 nieuw | SDG Nederland">
            <a:extLst>
              <a:ext uri="{FF2B5EF4-FFF2-40B4-BE49-F238E27FC236}">
                <a16:creationId xmlns:a16="http://schemas.microsoft.com/office/drawing/2014/main" id="{91E12FD9-8AAC-4D4C-B208-AB9A7F6AF5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5365" y="3221312"/>
            <a:ext cx="736589" cy="73658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DG Alliantie 6 nieuw | SDG Nederland">
            <a:extLst>
              <a:ext uri="{FF2B5EF4-FFF2-40B4-BE49-F238E27FC236}">
                <a16:creationId xmlns:a16="http://schemas.microsoft.com/office/drawing/2014/main" id="{C1DE3C6B-1985-4BAE-AA49-D655C86CAD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5366" y="4072219"/>
            <a:ext cx="736588" cy="7365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DG Alliantie 12 nieuw | SDG Nederland">
            <a:extLst>
              <a:ext uri="{FF2B5EF4-FFF2-40B4-BE49-F238E27FC236}">
                <a16:creationId xmlns:a16="http://schemas.microsoft.com/office/drawing/2014/main" id="{3BA1E794-FA7E-4510-9E9E-B5FBB04FC75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8131" y="2922100"/>
            <a:ext cx="736589" cy="73658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DG Alliantie 13 nieuw | SDG Nederland">
            <a:extLst>
              <a:ext uri="{FF2B5EF4-FFF2-40B4-BE49-F238E27FC236}">
                <a16:creationId xmlns:a16="http://schemas.microsoft.com/office/drawing/2014/main" id="{88306E4E-78A1-4016-8657-D8E86EE518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01571" y="3739313"/>
            <a:ext cx="733149" cy="73314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MVO - SDG 8: Eerlijk werk &amp;amp; economische groei - Enexis">
            <a:extLst>
              <a:ext uri="{FF2B5EF4-FFF2-40B4-BE49-F238E27FC236}">
                <a16:creationId xmlns:a16="http://schemas.microsoft.com/office/drawing/2014/main" id="{C056D47D-0517-4424-8D06-38FAE2CCD63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1044" t="4395" r="20110" b="2233"/>
          <a:stretch/>
        </p:blipFill>
        <p:spPr bwMode="auto">
          <a:xfrm>
            <a:off x="7458264" y="3381845"/>
            <a:ext cx="739290" cy="733149"/>
          </a:xfrm>
          <a:prstGeom prst="rect">
            <a:avLst/>
          </a:prstGeom>
          <a:noFill/>
          <a:extLst>
            <a:ext uri="{909E8E84-426E-40DD-AFC4-6F175D3DCCD1}">
              <a14:hiddenFill xmlns:a14="http://schemas.microsoft.com/office/drawing/2010/main">
                <a:solidFill>
                  <a:srgbClr val="FFFFFF"/>
                </a:solidFill>
              </a14:hiddenFill>
            </a:ext>
          </a:extLst>
        </p:spPr>
      </p:pic>
      <p:pic>
        <p:nvPicPr>
          <p:cNvPr id="46" name="Afbeelding 45" descr="Afbeelding met tekst&#10;&#10;Automatisch gegenereerde beschrijving">
            <a:extLst>
              <a:ext uri="{FF2B5EF4-FFF2-40B4-BE49-F238E27FC236}">
                <a16:creationId xmlns:a16="http://schemas.microsoft.com/office/drawing/2014/main" id="{7474239F-4D35-4139-8CF7-F6AC281656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140038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E27700AB-FD49-4251-9999-F5ED6EBE6538}"/>
              </a:ext>
            </a:extLst>
          </p:cNvPr>
          <p:cNvSpPr txBox="1">
            <a:spLocks/>
          </p:cNvSpPr>
          <p:nvPr/>
        </p:nvSpPr>
        <p:spPr>
          <a:xfrm>
            <a:off x="0" y="0"/>
            <a:ext cx="4521706" cy="6858000"/>
          </a:xfrm>
          <a:prstGeom prst="rect">
            <a:avLst/>
          </a:prstGeom>
          <a:solidFill>
            <a:srgbClr val="636362">
              <a:alpha val="46000"/>
            </a:srgbClr>
          </a:solidFill>
          <a:effectLst>
            <a:softEdge rad="31750"/>
          </a:effectLst>
        </p:spPr>
        <p:txBody>
          <a:bodyPr vert="horz" lIns="91440" tIns="45720" rIns="91440" bIns="4572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Century Gothic" panose="020B0502020202020204"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Century Gothic" panose="020B0502020202020204" pitchFamily="34" charset="0"/>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Century Gothic" panose="020B0502020202020204" pitchFamily="34" charset="0"/>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Century Gothic" panose="020B0502020202020204"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r>
              <a:rPr lang="nl-NL" sz="2000" b="1" dirty="0">
                <a:solidFill>
                  <a:schemeClr val="bg1"/>
                </a:solidFill>
                <a:latin typeface="Century Gothic"/>
              </a:rPr>
              <a:t>Rapid Impact Contracting</a:t>
            </a:r>
            <a:endParaRPr kumimoji="0" lang="nl-NL" sz="2000" b="1" i="0" strike="noStrike" kern="1200" cap="none" spc="0" normalizeH="0" baseline="0" noProof="0" dirty="0">
              <a:ln>
                <a:noFill/>
              </a:ln>
              <a:solidFill>
                <a:schemeClr val="bg1"/>
              </a:solidFill>
              <a:effectLst/>
              <a:uLnTx/>
              <a:uFillTx/>
              <a:latin typeface="Century Gothic"/>
            </a:endParaRPr>
          </a:p>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r>
              <a:rPr kumimoji="0" lang="nl-NL" sz="2000" i="0" strike="noStrike" kern="1200" cap="none" spc="0" normalizeH="0" baseline="0" noProof="0" dirty="0">
                <a:ln>
                  <a:noFill/>
                </a:ln>
                <a:solidFill>
                  <a:schemeClr val="bg1"/>
                </a:solidFill>
                <a:effectLst/>
                <a:uLnTx/>
                <a:uFillTx/>
                <a:latin typeface="Century Gothic"/>
              </a:rPr>
              <a:t>De aanbestedingsmethodiek</a:t>
            </a:r>
            <a:endParaRPr kumimoji="0" lang="nl-NL" sz="1400" i="0" strike="noStrike" kern="1200" cap="none" spc="0" normalizeH="0" baseline="0" noProof="0" dirty="0">
              <a:ln>
                <a:noFill/>
              </a:ln>
              <a:solidFill>
                <a:schemeClr val="bg1"/>
              </a:solidFill>
              <a:effectLst/>
              <a:uLnTx/>
              <a:uFillTx/>
              <a:latin typeface="Century Gothic"/>
            </a:endParaRPr>
          </a:p>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endParaRPr lang="nl-NL" sz="1400" b="1" dirty="0">
              <a:solidFill>
                <a:schemeClr val="bg1"/>
              </a:solidFill>
            </a:endParaRPr>
          </a:p>
          <a:p>
            <a:pPr marL="0" marR="0" lvl="0" indent="0" algn="l" defTabSz="914400" rtl="0" eaLnBrk="1" fontAlgn="base" latinLnBrk="0" hangingPunct="1">
              <a:lnSpc>
                <a:spcPct val="107000"/>
              </a:lnSpc>
              <a:spcBef>
                <a:spcPct val="0"/>
              </a:spcBef>
              <a:spcAft>
                <a:spcPts val="0"/>
              </a:spcAft>
              <a:buClrTx/>
              <a:buSzTx/>
              <a:buFont typeface="Arial" pitchFamily="34" charset="0"/>
              <a:buNone/>
              <a:tabLst/>
              <a:defRPr/>
            </a:pPr>
            <a:endParaRPr lang="nl-NL" sz="1400" b="1" dirty="0">
              <a:solidFill>
                <a:schemeClr val="bg1"/>
              </a:solidFill>
            </a:endParaRPr>
          </a:p>
        </p:txBody>
      </p:sp>
      <p:sp>
        <p:nvSpPr>
          <p:cNvPr id="7" name="Title 2">
            <a:extLst>
              <a:ext uri="{FF2B5EF4-FFF2-40B4-BE49-F238E27FC236}">
                <a16:creationId xmlns:a16="http://schemas.microsoft.com/office/drawing/2014/main" id="{31A3CECD-BDF0-4C9D-81E7-5949B801C7C2}"/>
              </a:ext>
            </a:extLst>
          </p:cNvPr>
          <p:cNvSpPr txBox="1">
            <a:spLocks/>
          </p:cNvSpPr>
          <p:nvPr/>
        </p:nvSpPr>
        <p:spPr>
          <a:xfrm>
            <a:off x="5384373" y="3978161"/>
            <a:ext cx="6071754" cy="121158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solidFill>
                  <a:srgbClr val="3F7F45"/>
                </a:solidFill>
                <a:effectLst>
                  <a:outerShdw blurRad="38100" dist="38100" dir="2700000" algn="tl">
                    <a:srgbClr val="000000">
                      <a:alpha val="43137"/>
                    </a:srgbClr>
                  </a:outerShdw>
                </a:effectLst>
              </a:rPr>
              <a:t>Wie is </a:t>
            </a:r>
            <a:r>
              <a:rPr lang="en-US" sz="4000" b="1" dirty="0" err="1">
                <a:solidFill>
                  <a:srgbClr val="3F7F45"/>
                </a:solidFill>
                <a:effectLst>
                  <a:outerShdw blurRad="38100" dist="38100" dir="2700000" algn="tl">
                    <a:srgbClr val="000000">
                      <a:alpha val="43137"/>
                    </a:srgbClr>
                  </a:outerShdw>
                </a:effectLst>
              </a:rPr>
              <a:t>bekend</a:t>
            </a:r>
            <a:r>
              <a:rPr lang="en-US" sz="4000" b="1" dirty="0">
                <a:solidFill>
                  <a:srgbClr val="3F7F45"/>
                </a:solidFill>
                <a:effectLst>
                  <a:outerShdw blurRad="38100" dist="38100" dir="2700000" algn="tl">
                    <a:srgbClr val="000000">
                      <a:alpha val="43137"/>
                    </a:srgbClr>
                  </a:outerShdw>
                </a:effectLst>
              </a:rPr>
              <a:t> met</a:t>
            </a:r>
          </a:p>
          <a:p>
            <a:r>
              <a:rPr lang="en-US" sz="4000" b="1" dirty="0">
                <a:solidFill>
                  <a:srgbClr val="3F7F45"/>
                </a:solidFill>
                <a:effectLst>
                  <a:outerShdw blurRad="38100" dist="38100" dir="2700000" algn="tl">
                    <a:srgbClr val="000000">
                      <a:alpha val="43137"/>
                    </a:srgbClr>
                  </a:outerShdw>
                </a:effectLst>
              </a:rPr>
              <a:t>Rapid Impact Contracting?</a:t>
            </a:r>
          </a:p>
        </p:txBody>
      </p:sp>
      <p:pic>
        <p:nvPicPr>
          <p:cNvPr id="8" name="Afbeelding 7">
            <a:extLst>
              <a:ext uri="{FF2B5EF4-FFF2-40B4-BE49-F238E27FC236}">
                <a16:creationId xmlns:a16="http://schemas.microsoft.com/office/drawing/2014/main" id="{C2226FEF-2FF2-41C4-8B6A-4AB49770114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9" name="Afbeelding 8" descr="Afbeelding met tekst&#10;&#10;Automatisch gegenereerde beschrijving">
            <a:extLst>
              <a:ext uri="{FF2B5EF4-FFF2-40B4-BE49-F238E27FC236}">
                <a16:creationId xmlns:a16="http://schemas.microsoft.com/office/drawing/2014/main" id="{3CAC70AF-E301-4D40-87E1-126883AB87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2342295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2">
            <a:extLst>
              <a:ext uri="{FF2B5EF4-FFF2-40B4-BE49-F238E27FC236}">
                <a16:creationId xmlns:a16="http://schemas.microsoft.com/office/drawing/2014/main" id="{A1BECC18-FD9A-4297-9420-1E7288C0B90C}"/>
              </a:ext>
            </a:extLst>
          </p:cNvPr>
          <p:cNvSpPr txBox="1">
            <a:spLocks/>
          </p:cNvSpPr>
          <p:nvPr/>
        </p:nvSpPr>
        <p:spPr>
          <a:xfrm>
            <a:off x="1538667" y="394883"/>
            <a:ext cx="9736668" cy="121158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3200" b="0" i="0" u="none" strike="noStrike" kern="1200" cap="none" spc="0" normalizeH="0" baseline="0" noProof="0" dirty="0">
                <a:ln>
                  <a:noFill/>
                </a:ln>
                <a:solidFill>
                  <a:prstClr val="black"/>
                </a:solidFill>
                <a:effectLst/>
                <a:uLnTx/>
                <a:uFillTx/>
                <a:latin typeface="Calibri Light" panose="020F0302020204030204"/>
                <a:ea typeface="+mj-ea"/>
                <a:cs typeface="+mj-cs"/>
              </a:rPr>
              <a:t>Specificeren van de inhoud van de dienstverlening</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3200" b="0" i="0" u="none" strike="noStrike" kern="1200" cap="none" spc="0" normalizeH="0" baseline="0" noProof="0" dirty="0">
                <a:ln>
                  <a:noFill/>
                </a:ln>
                <a:solidFill>
                  <a:prstClr val="black"/>
                </a:solidFill>
                <a:effectLst/>
                <a:uLnTx/>
                <a:uFillTx/>
                <a:latin typeface="Calibri Light" panose="020F0302020204030204"/>
                <a:ea typeface="+mj-ea"/>
                <a:cs typeface="+mj-cs"/>
              </a:rPr>
              <a:t>is bijna onmogelijk</a:t>
            </a:r>
          </a:p>
        </p:txBody>
      </p:sp>
      <p:pic>
        <p:nvPicPr>
          <p:cNvPr id="3" name="Afbeelding 2">
            <a:extLst>
              <a:ext uri="{FF2B5EF4-FFF2-40B4-BE49-F238E27FC236}">
                <a16:creationId xmlns:a16="http://schemas.microsoft.com/office/drawing/2014/main" id="{C5BDDCD8-FB2B-4201-979C-01A81D800242}"/>
              </a:ext>
            </a:extLst>
          </p:cNvPr>
          <p:cNvPicPr/>
          <p:nvPr/>
        </p:nvPicPr>
        <p:blipFill>
          <a:blip r:embed="rId2">
            <a:extLst>
              <a:ext uri="{28A0092B-C50C-407E-A947-70E740481C1C}">
                <a14:useLocalDpi xmlns:a14="http://schemas.microsoft.com/office/drawing/2010/main" val="0"/>
              </a:ext>
            </a:extLst>
          </a:blip>
          <a:stretch>
            <a:fillRect/>
          </a:stretch>
        </p:blipFill>
        <p:spPr>
          <a:xfrm>
            <a:off x="249349" y="1815726"/>
            <a:ext cx="5211355" cy="3067633"/>
          </a:xfrm>
          <a:prstGeom prst="rect">
            <a:avLst/>
          </a:prstGeom>
        </p:spPr>
      </p:pic>
      <p:pic>
        <p:nvPicPr>
          <p:cNvPr id="4" name="Afbeelding 3" descr="Afbeelding met persoon, staand, gebouw, vrouw&#10;&#10;Automatisch gegenereerde beschrijving">
            <a:extLst>
              <a:ext uri="{FF2B5EF4-FFF2-40B4-BE49-F238E27FC236}">
                <a16:creationId xmlns:a16="http://schemas.microsoft.com/office/drawing/2014/main" id="{E3743344-154A-4B02-8113-EFBEF09BFE3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1679" r="2625"/>
          <a:stretch/>
        </p:blipFill>
        <p:spPr>
          <a:xfrm>
            <a:off x="6536360" y="3000639"/>
            <a:ext cx="4836368" cy="3457691"/>
          </a:xfrm>
          <a:prstGeom prst="rect">
            <a:avLst/>
          </a:prstGeom>
        </p:spPr>
      </p:pic>
      <p:sp>
        <p:nvSpPr>
          <p:cNvPr id="5" name="Rechthoek 4">
            <a:extLst>
              <a:ext uri="{FF2B5EF4-FFF2-40B4-BE49-F238E27FC236}">
                <a16:creationId xmlns:a16="http://schemas.microsoft.com/office/drawing/2014/main" id="{60E22A72-5B67-47FC-B285-DC2785796AE3}"/>
              </a:ext>
            </a:extLst>
          </p:cNvPr>
          <p:cNvSpPr/>
          <p:nvPr/>
        </p:nvSpPr>
        <p:spPr>
          <a:xfrm>
            <a:off x="225685" y="4328838"/>
            <a:ext cx="5235019" cy="554521"/>
          </a:xfrm>
          <a:prstGeom prst="rect">
            <a:avLst/>
          </a:prstGeom>
          <a:solidFill>
            <a:srgbClr val="434343">
              <a:alpha val="50196"/>
            </a:srgbClr>
          </a:solidFill>
        </p:spPr>
        <p:txBody>
          <a:bodyPr wrap="square">
            <a:spAutoFit/>
          </a:bodyPr>
          <a:lstStyle/>
          <a:p>
            <a:pPr defTabSz="685800"/>
            <a:r>
              <a:rPr lang="nl-NL" sz="3000" b="1" dirty="0">
                <a:solidFill>
                  <a:prstClr val="white"/>
                </a:solidFill>
                <a:latin typeface="Calibri" panose="020F0502020204030204"/>
              </a:rPr>
              <a:t>Herinrichting autoweg</a:t>
            </a:r>
            <a:endParaRPr lang="nl-NL" sz="2700" b="1" dirty="0">
              <a:solidFill>
                <a:prstClr val="white"/>
              </a:solidFill>
              <a:latin typeface="Calibri" panose="020F0502020204030204"/>
            </a:endParaRPr>
          </a:p>
        </p:txBody>
      </p:sp>
      <p:sp>
        <p:nvSpPr>
          <p:cNvPr id="6" name="Rechthoek 5">
            <a:extLst>
              <a:ext uri="{FF2B5EF4-FFF2-40B4-BE49-F238E27FC236}">
                <a16:creationId xmlns:a16="http://schemas.microsoft.com/office/drawing/2014/main" id="{270D9126-F0F0-42B9-9268-8082E1164202}"/>
              </a:ext>
            </a:extLst>
          </p:cNvPr>
          <p:cNvSpPr/>
          <p:nvPr/>
        </p:nvSpPr>
        <p:spPr>
          <a:xfrm>
            <a:off x="6536360" y="5904333"/>
            <a:ext cx="4836368" cy="553998"/>
          </a:xfrm>
          <a:prstGeom prst="rect">
            <a:avLst/>
          </a:prstGeom>
          <a:solidFill>
            <a:srgbClr val="434343">
              <a:alpha val="50196"/>
            </a:srgbClr>
          </a:solidFill>
        </p:spPr>
        <p:txBody>
          <a:bodyPr wrap="square">
            <a:spAutoFit/>
          </a:bodyPr>
          <a:lstStyle/>
          <a:p>
            <a:pPr defTabSz="685800"/>
            <a:r>
              <a:rPr lang="nl-NL" sz="3000" b="1" dirty="0">
                <a:solidFill>
                  <a:prstClr val="white"/>
                </a:solidFill>
                <a:latin typeface="Calibri" panose="020F0502020204030204"/>
              </a:rPr>
              <a:t>Koffie in een gemeente</a:t>
            </a:r>
            <a:endParaRPr lang="nl-NL" sz="2700" b="1" dirty="0">
              <a:solidFill>
                <a:prstClr val="white"/>
              </a:solidFill>
              <a:latin typeface="Calibri" panose="020F0502020204030204"/>
            </a:endParaRPr>
          </a:p>
        </p:txBody>
      </p:sp>
      <p:pic>
        <p:nvPicPr>
          <p:cNvPr id="9" name="Afbeelding 8">
            <a:extLst>
              <a:ext uri="{FF2B5EF4-FFF2-40B4-BE49-F238E27FC236}">
                <a16:creationId xmlns:a16="http://schemas.microsoft.com/office/drawing/2014/main" id="{9C3C07F3-91E2-4B81-A208-94C444B981E7}"/>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10" name="Afbeelding 9" descr="Afbeelding met tekst&#10;&#10;Automatisch gegenereerde beschrijving">
            <a:extLst>
              <a:ext uri="{FF2B5EF4-FFF2-40B4-BE49-F238E27FC236}">
                <a16:creationId xmlns:a16="http://schemas.microsoft.com/office/drawing/2014/main" id="{ACB2C85C-BD69-44B1-A498-A09B15C931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2569567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2">
            <a:extLst>
              <a:ext uri="{FF2B5EF4-FFF2-40B4-BE49-F238E27FC236}">
                <a16:creationId xmlns:a16="http://schemas.microsoft.com/office/drawing/2014/main" id="{81C83DD5-2764-4AEF-98DF-593BA443B43B}"/>
              </a:ext>
            </a:extLst>
          </p:cNvPr>
          <p:cNvSpPr txBox="1">
            <a:spLocks/>
          </p:cNvSpPr>
          <p:nvPr/>
        </p:nvSpPr>
        <p:spPr>
          <a:xfrm>
            <a:off x="1538667" y="394883"/>
            <a:ext cx="9736668" cy="121158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3200" b="0" i="0" u="none" strike="noStrike" kern="1200" cap="none" spc="0" normalizeH="0" baseline="0" noProof="0" dirty="0">
                <a:ln>
                  <a:noFill/>
                </a:ln>
                <a:solidFill>
                  <a:prstClr val="black"/>
                </a:solidFill>
                <a:effectLst/>
                <a:uLnTx/>
                <a:uFillTx/>
                <a:latin typeface="Calibri Light" panose="020F0302020204030204"/>
                <a:ea typeface="+mj-ea"/>
                <a:cs typeface="+mj-cs"/>
              </a:rPr>
              <a:t>Innovatieve ontwikkelingen gaan snel</a:t>
            </a:r>
          </a:p>
        </p:txBody>
      </p:sp>
      <p:pic>
        <p:nvPicPr>
          <p:cNvPr id="3" name="Afbeelding 2">
            <a:extLst>
              <a:ext uri="{FF2B5EF4-FFF2-40B4-BE49-F238E27FC236}">
                <a16:creationId xmlns:a16="http://schemas.microsoft.com/office/drawing/2014/main" id="{8B42B745-519D-488F-B367-13AEC710BD1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9" b="399"/>
          <a:stretch/>
        </p:blipFill>
        <p:spPr>
          <a:xfrm>
            <a:off x="609600" y="1550717"/>
            <a:ext cx="5004505" cy="2815034"/>
          </a:xfrm>
          <a:prstGeom prst="rect">
            <a:avLst/>
          </a:prstGeom>
        </p:spPr>
      </p:pic>
      <p:sp>
        <p:nvSpPr>
          <p:cNvPr id="4" name="Rechthoek 3">
            <a:extLst>
              <a:ext uri="{FF2B5EF4-FFF2-40B4-BE49-F238E27FC236}">
                <a16:creationId xmlns:a16="http://schemas.microsoft.com/office/drawing/2014/main" id="{85BA5B8C-30AB-4843-AF49-C89EB6CC8AF2}"/>
              </a:ext>
            </a:extLst>
          </p:cNvPr>
          <p:cNvSpPr/>
          <p:nvPr/>
        </p:nvSpPr>
        <p:spPr>
          <a:xfrm>
            <a:off x="606733" y="3811229"/>
            <a:ext cx="5004505" cy="554521"/>
          </a:xfrm>
          <a:prstGeom prst="rect">
            <a:avLst/>
          </a:prstGeom>
          <a:solidFill>
            <a:srgbClr val="434343">
              <a:alpha val="50196"/>
            </a:srgbClr>
          </a:solidFill>
        </p:spPr>
        <p:txBody>
          <a:bodyPr wrap="square">
            <a:spAutoFit/>
          </a:bodyPr>
          <a:lstStyle/>
          <a:p>
            <a:pPr defTabSz="685800"/>
            <a:r>
              <a:rPr lang="nl-NL" sz="3000" b="1" dirty="0">
                <a:solidFill>
                  <a:prstClr val="white"/>
                </a:solidFill>
                <a:latin typeface="Calibri" panose="020F0502020204030204"/>
              </a:rPr>
              <a:t>Van afval naar grondstof</a:t>
            </a:r>
            <a:endParaRPr lang="nl-NL" sz="2700" b="1" dirty="0">
              <a:solidFill>
                <a:prstClr val="white"/>
              </a:solidFill>
              <a:latin typeface="Calibri" panose="020F0502020204030204"/>
            </a:endParaRPr>
          </a:p>
        </p:txBody>
      </p:sp>
      <p:pic>
        <p:nvPicPr>
          <p:cNvPr id="5" name="Tijdelijke aanduiding voor inhoud 8">
            <a:extLst>
              <a:ext uri="{FF2B5EF4-FFF2-40B4-BE49-F238E27FC236}">
                <a16:creationId xmlns:a16="http://schemas.microsoft.com/office/drawing/2014/main" id="{8B7F8EDE-FD08-49FA-B3BB-3C65C5B046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746" t="1" b="-1444"/>
          <a:stretch/>
        </p:blipFill>
        <p:spPr>
          <a:xfrm>
            <a:off x="6396328" y="3576619"/>
            <a:ext cx="5131580" cy="2924944"/>
          </a:xfrm>
          <a:prstGeom prst="rect">
            <a:avLst/>
          </a:prstGeom>
        </p:spPr>
      </p:pic>
      <p:sp>
        <p:nvSpPr>
          <p:cNvPr id="6" name="Rechthoek 5">
            <a:extLst>
              <a:ext uri="{FF2B5EF4-FFF2-40B4-BE49-F238E27FC236}">
                <a16:creationId xmlns:a16="http://schemas.microsoft.com/office/drawing/2014/main" id="{29768A09-55FB-476D-B816-86A9B37277B3}"/>
              </a:ext>
            </a:extLst>
          </p:cNvPr>
          <p:cNvSpPr/>
          <p:nvPr/>
        </p:nvSpPr>
        <p:spPr>
          <a:xfrm>
            <a:off x="6398789" y="5921550"/>
            <a:ext cx="5129119" cy="554521"/>
          </a:xfrm>
          <a:prstGeom prst="rect">
            <a:avLst/>
          </a:prstGeom>
          <a:solidFill>
            <a:srgbClr val="434343">
              <a:alpha val="50196"/>
            </a:srgbClr>
          </a:solidFill>
        </p:spPr>
        <p:txBody>
          <a:bodyPr wrap="square">
            <a:spAutoFit/>
          </a:bodyPr>
          <a:lstStyle/>
          <a:p>
            <a:pPr defTabSz="685800"/>
            <a:r>
              <a:rPr lang="nl-NL" sz="3000" b="1" dirty="0">
                <a:solidFill>
                  <a:prstClr val="white"/>
                </a:solidFill>
                <a:latin typeface="Calibri" panose="020F0502020204030204"/>
              </a:rPr>
              <a:t>Van product naar dienst</a:t>
            </a:r>
            <a:endParaRPr lang="nl-NL" sz="2700" b="1" dirty="0">
              <a:solidFill>
                <a:prstClr val="white"/>
              </a:solidFill>
              <a:latin typeface="Calibri" panose="020F0502020204030204"/>
            </a:endParaRPr>
          </a:p>
        </p:txBody>
      </p:sp>
      <p:pic>
        <p:nvPicPr>
          <p:cNvPr id="9" name="Afbeelding 8">
            <a:extLst>
              <a:ext uri="{FF2B5EF4-FFF2-40B4-BE49-F238E27FC236}">
                <a16:creationId xmlns:a16="http://schemas.microsoft.com/office/drawing/2014/main" id="{AE8946EE-10F0-4CFA-8420-4D90FAC99B2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0"/>
            <a:ext cx="1198287" cy="1189049"/>
          </a:xfrm>
          <a:prstGeom prst="rect">
            <a:avLst/>
          </a:prstGeom>
          <a:noFill/>
          <a:ln>
            <a:noFill/>
          </a:ln>
        </p:spPr>
      </p:pic>
      <p:pic>
        <p:nvPicPr>
          <p:cNvPr id="10" name="Afbeelding 9" descr="Afbeelding met tekst&#10;&#10;Automatisch gegenereerde beschrijving">
            <a:extLst>
              <a:ext uri="{FF2B5EF4-FFF2-40B4-BE49-F238E27FC236}">
                <a16:creationId xmlns:a16="http://schemas.microsoft.com/office/drawing/2014/main" id="{A1803FE1-DF77-44C4-978E-11F1686C0C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68558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F726ED5-B6CF-40FA-9C12-AB7726755C0F}"/>
              </a:ext>
            </a:extLst>
          </p:cNvPr>
          <p:cNvSpPr txBox="1">
            <a:spLocks/>
          </p:cNvSpPr>
          <p:nvPr/>
        </p:nvSpPr>
        <p:spPr>
          <a:xfrm>
            <a:off x="1373528" y="4692455"/>
            <a:ext cx="6227180" cy="1211580"/>
          </a:xfrm>
          <a:prstGeom prst="rect">
            <a:avLst/>
          </a:prstGeom>
        </p:spPr>
        <p:txBody>
          <a:bodyPr vert="horz" lIns="91440" tIns="45720" rIns="91440" bIns="45720" rtlCol="0" anchor="ctr">
            <a:noAutofit/>
          </a:bodyPr>
          <a:lstStyle>
            <a:lvl1pPr marL="0" algn="l" defTabSz="457200" rtl="0" eaLnBrk="1" latinLnBrk="0" hangingPunct="1">
              <a:lnSpc>
                <a:spcPct val="100000"/>
              </a:lnSpc>
              <a:spcBef>
                <a:spcPts val="0"/>
              </a:spcBef>
              <a:buNone/>
              <a:defRPr sz="3200" kern="1200">
                <a:solidFill>
                  <a:srgbClr val="9464A7"/>
                </a:solidFill>
                <a:latin typeface="+mj-lt"/>
                <a:ea typeface="+mj-ea"/>
                <a:cs typeface="+mj-cs"/>
              </a:defRPr>
            </a:lvl1pPr>
          </a:lstStyle>
          <a:p>
            <a:pPr marL="742950" marR="0" lvl="0" indent="-742950" algn="l" defTabSz="457200" rtl="0" eaLnBrk="1" fontAlgn="auto" latinLnBrk="0" hangingPunct="1">
              <a:lnSpc>
                <a:spcPct val="100000"/>
              </a:lnSpc>
              <a:spcBef>
                <a:spcPts val="0"/>
              </a:spcBef>
              <a:spcAft>
                <a:spcPts val="0"/>
              </a:spcAft>
              <a:buClrTx/>
              <a:buSzTx/>
              <a:buFont typeface="+mj-lt"/>
              <a:buAutoNum type="arabicPeriod"/>
              <a:tabLst/>
              <a:defRPr/>
            </a:pPr>
            <a:endParaRPr kumimoji="0" lang="nl-NL" sz="2800" b="0" i="0" u="none" strike="noStrike" kern="1200" cap="none" spc="0" normalizeH="0" baseline="0" noProof="0" dirty="0">
              <a:ln>
                <a:noFill/>
              </a:ln>
              <a:solidFill>
                <a:srgbClr val="70AD47">
                  <a:lumMod val="50000"/>
                </a:srgbClr>
              </a:solidFill>
              <a:effectLst/>
              <a:uLnTx/>
              <a:uFillTx/>
              <a:latin typeface="Calibri" panose="020F0502020204030204"/>
              <a:ea typeface="+mj-ea"/>
              <a:cs typeface="+mj-cs"/>
            </a:endParaRPr>
          </a:p>
          <a:p>
            <a:pPr marL="742950" marR="0" lvl="0" indent="-742950" algn="l" defTabSz="457200" rtl="0" eaLnBrk="1" fontAlgn="auto" latinLnBrk="0" hangingPunct="1">
              <a:lnSpc>
                <a:spcPct val="100000"/>
              </a:lnSpc>
              <a:spcBef>
                <a:spcPts val="0"/>
              </a:spcBef>
              <a:spcAft>
                <a:spcPts val="0"/>
              </a:spcAft>
              <a:buClrTx/>
              <a:buSzTx/>
              <a:buFont typeface="+mj-lt"/>
              <a:buAutoNum type="arabicPeriod"/>
              <a:tabLst/>
              <a:defRPr/>
            </a:pPr>
            <a:endParaRPr kumimoji="0" lang="nl-NL" sz="2800" b="0" i="0" u="none" strike="noStrike" kern="1200" cap="none" spc="0" normalizeH="0" baseline="0" noProof="0" dirty="0">
              <a:ln>
                <a:noFill/>
              </a:ln>
              <a:solidFill>
                <a:srgbClr val="70AD47">
                  <a:lumMod val="50000"/>
                </a:srgbClr>
              </a:solidFill>
              <a:effectLst/>
              <a:uLnTx/>
              <a:uFillTx/>
              <a:latin typeface="Calibri" panose="020F0502020204030204"/>
              <a:ea typeface="+mj-ea"/>
              <a:cs typeface="+mj-cs"/>
            </a:endParaRPr>
          </a:p>
        </p:txBody>
      </p:sp>
      <p:sp>
        <p:nvSpPr>
          <p:cNvPr id="7" name="Tijdelijke aanduiding voor inhoud 4">
            <a:extLst>
              <a:ext uri="{FF2B5EF4-FFF2-40B4-BE49-F238E27FC236}">
                <a16:creationId xmlns:a16="http://schemas.microsoft.com/office/drawing/2014/main" id="{C34684C5-F42F-4D06-B2A3-C023A34EC492}"/>
              </a:ext>
            </a:extLst>
          </p:cNvPr>
          <p:cNvSpPr txBox="1">
            <a:spLocks/>
          </p:cNvSpPr>
          <p:nvPr/>
        </p:nvSpPr>
        <p:spPr>
          <a:xfrm>
            <a:off x="836179" y="2529877"/>
            <a:ext cx="4296197" cy="450426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nl-NL" sz="2800" b="0" i="0" u="none" strike="noStrike" kern="1200" cap="none" spc="0" normalizeH="0" baseline="0" noProof="0" dirty="0">
              <a:ln>
                <a:noFill/>
              </a:ln>
              <a:solidFill>
                <a:srgbClr val="262626"/>
              </a:solidFill>
              <a:effectLst/>
              <a:uLnTx/>
              <a:uFillTx/>
              <a:latin typeface="Calibri"/>
              <a:ea typeface="+mn-ea"/>
              <a:cs typeface="+mn-cs"/>
            </a:endParaRPr>
          </a:p>
        </p:txBody>
      </p:sp>
      <p:sp>
        <p:nvSpPr>
          <p:cNvPr id="8" name="Titel 5">
            <a:extLst>
              <a:ext uri="{FF2B5EF4-FFF2-40B4-BE49-F238E27FC236}">
                <a16:creationId xmlns:a16="http://schemas.microsoft.com/office/drawing/2014/main" id="{B10DE3BC-8298-4A22-8A02-A08254BF3E69}"/>
              </a:ext>
            </a:extLst>
          </p:cNvPr>
          <p:cNvSpPr txBox="1">
            <a:spLocks/>
          </p:cNvSpPr>
          <p:nvPr/>
        </p:nvSpPr>
        <p:spPr>
          <a:xfrm>
            <a:off x="482714" y="965074"/>
            <a:ext cx="9736668" cy="1211580"/>
          </a:xfrm>
          <a:prstGeom prst="rect">
            <a:avLst/>
          </a:prstGeom>
        </p:spPr>
        <p:txBody>
          <a:bodyPr>
            <a:normAutofit fontScale="92500"/>
          </a:bodyPr>
          <a:lstStyle>
            <a:lvl1pPr algn="ctr" defTabSz="914400" rtl="0" eaLnBrk="1" latinLnBrk="0" hangingPunct="1">
              <a:spcBef>
                <a:spcPct val="0"/>
              </a:spcBef>
              <a:buNone/>
              <a:defRPr sz="4400" kern="1200">
                <a:solidFill>
                  <a:srgbClr val="286D80"/>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4400" b="0" i="0" u="none" strike="noStrike" kern="1200" cap="none" spc="0" normalizeH="0" baseline="0" noProof="0" dirty="0">
                <a:ln>
                  <a:noFill/>
                </a:ln>
                <a:solidFill>
                  <a:srgbClr val="286D80"/>
                </a:solidFill>
                <a:effectLst/>
                <a:uLnTx/>
                <a:uFillTx/>
                <a:latin typeface="Century Gothic" panose="020B0502020202020204" pitchFamily="34" charset="0"/>
                <a:ea typeface="+mj-ea"/>
                <a:cs typeface="+mj-cs"/>
              </a:rPr>
              <a:t>Drie perspectieven op aanbesteden</a:t>
            </a:r>
          </a:p>
        </p:txBody>
      </p:sp>
      <p:sp>
        <p:nvSpPr>
          <p:cNvPr id="9" name="Titel 1">
            <a:extLst>
              <a:ext uri="{FF2B5EF4-FFF2-40B4-BE49-F238E27FC236}">
                <a16:creationId xmlns:a16="http://schemas.microsoft.com/office/drawing/2014/main" id="{2117657D-7C4E-4E15-B735-ACA854B61F01}"/>
              </a:ext>
            </a:extLst>
          </p:cNvPr>
          <p:cNvSpPr txBox="1">
            <a:spLocks/>
          </p:cNvSpPr>
          <p:nvPr/>
        </p:nvSpPr>
        <p:spPr>
          <a:xfrm>
            <a:off x="939585" y="4175234"/>
            <a:ext cx="9546791" cy="1213554"/>
          </a:xfrm>
          <a:prstGeom prst="rect">
            <a:avLst/>
          </a:prstGeom>
        </p:spPr>
        <p:txBody>
          <a:bodyPr vert="horz" lIns="91440" tIns="45720" rIns="91440" bIns="45720" rtlCol="0" anchor="ctr">
            <a:normAutofit/>
          </a:bodyPr>
          <a:lstStyle>
            <a:lvl1pPr marL="0" algn="l" defTabSz="457200" rtl="0" eaLnBrk="1" latinLnBrk="0" hangingPunct="1">
              <a:lnSpc>
                <a:spcPct val="100000"/>
              </a:lnSpc>
              <a:spcBef>
                <a:spcPts val="0"/>
              </a:spcBef>
              <a:buNone/>
              <a:defRPr sz="3200" kern="1200">
                <a:solidFill>
                  <a:srgbClr val="9464A7"/>
                </a:solidFill>
                <a:latin typeface="+mj-lt"/>
                <a:ea typeface="+mj-ea"/>
                <a:cs typeface="+mj-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l-NL" sz="3200" b="0" i="0" u="none" strike="noStrike" kern="1200" cap="none" spc="0" normalizeH="0" baseline="0" noProof="0" dirty="0">
              <a:ln>
                <a:noFill/>
              </a:ln>
              <a:solidFill>
                <a:srgbClr val="9464A7"/>
              </a:solidFill>
              <a:effectLst/>
              <a:uLnTx/>
              <a:uFillTx/>
              <a:latin typeface="Calibri"/>
              <a:ea typeface="+mj-ea"/>
              <a:cs typeface="+mj-cs"/>
            </a:endParaRPr>
          </a:p>
        </p:txBody>
      </p:sp>
      <p:pic>
        <p:nvPicPr>
          <p:cNvPr id="10" name="Afbeelding 9">
            <a:extLst>
              <a:ext uri="{FF2B5EF4-FFF2-40B4-BE49-F238E27FC236}">
                <a16:creationId xmlns:a16="http://schemas.microsoft.com/office/drawing/2014/main" id="{7FE98B4C-A78E-4AC9-8F04-955A586A47F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38062" y="2700973"/>
            <a:ext cx="3758099" cy="2182499"/>
          </a:xfrm>
          <a:prstGeom prst="rect">
            <a:avLst/>
          </a:prstGeom>
        </p:spPr>
      </p:pic>
      <p:sp>
        <p:nvSpPr>
          <p:cNvPr id="11" name="Rechthoek: afgeronde hoeken 10">
            <a:extLst>
              <a:ext uri="{FF2B5EF4-FFF2-40B4-BE49-F238E27FC236}">
                <a16:creationId xmlns:a16="http://schemas.microsoft.com/office/drawing/2014/main" id="{432D51B0-8EEF-4AE1-95A9-61EE3F78B0BD}"/>
              </a:ext>
            </a:extLst>
          </p:cNvPr>
          <p:cNvSpPr/>
          <p:nvPr/>
        </p:nvSpPr>
        <p:spPr>
          <a:xfrm>
            <a:off x="6201884" y="5067969"/>
            <a:ext cx="3665533" cy="641638"/>
          </a:xfrm>
          <a:prstGeom prst="roundRect">
            <a:avLst/>
          </a:prstGeom>
          <a:solidFill>
            <a:srgbClr val="9464A7">
              <a:lumMod val="75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Co-creatiegericht inkopen</a:t>
            </a:r>
          </a:p>
        </p:txBody>
      </p:sp>
      <p:sp>
        <p:nvSpPr>
          <p:cNvPr id="12" name="Rechthoek: afgeronde hoeken 11">
            <a:extLst>
              <a:ext uri="{FF2B5EF4-FFF2-40B4-BE49-F238E27FC236}">
                <a16:creationId xmlns:a16="http://schemas.microsoft.com/office/drawing/2014/main" id="{3035D013-34E3-47D1-838D-414071E0AEE7}"/>
              </a:ext>
            </a:extLst>
          </p:cNvPr>
          <p:cNvSpPr/>
          <p:nvPr/>
        </p:nvSpPr>
        <p:spPr>
          <a:xfrm>
            <a:off x="6180865" y="2728851"/>
            <a:ext cx="3665533" cy="641638"/>
          </a:xfrm>
          <a:prstGeom prst="roundRect">
            <a:avLst/>
          </a:prstGeom>
          <a:solidFill>
            <a:srgbClr val="9464A7">
              <a:lumMod val="60000"/>
              <a:lumOff val="40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Competitiegericht inkopen</a:t>
            </a:r>
          </a:p>
        </p:txBody>
      </p:sp>
      <p:sp>
        <p:nvSpPr>
          <p:cNvPr id="13" name="Rechthoek: afgeronde hoeken 12">
            <a:extLst>
              <a:ext uri="{FF2B5EF4-FFF2-40B4-BE49-F238E27FC236}">
                <a16:creationId xmlns:a16="http://schemas.microsoft.com/office/drawing/2014/main" id="{D7818A92-FB0A-4102-9BB4-0BED9834C64B}"/>
              </a:ext>
            </a:extLst>
          </p:cNvPr>
          <p:cNvSpPr/>
          <p:nvPr/>
        </p:nvSpPr>
        <p:spPr>
          <a:xfrm>
            <a:off x="6180864" y="3898410"/>
            <a:ext cx="3665533" cy="641638"/>
          </a:xfrm>
          <a:prstGeom prst="roundRect">
            <a:avLst/>
          </a:prstGeom>
          <a:solidFill>
            <a:srgbClr val="9464A7"/>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white"/>
                </a:solidFill>
                <a:effectLst/>
                <a:uLnTx/>
                <a:uFillTx/>
                <a:latin typeface="Calibri" panose="020F0502020204030204"/>
                <a:ea typeface="+mn-ea"/>
                <a:cs typeface="+mn-cs"/>
              </a:rPr>
              <a:t>Participatiegericht inkopen</a:t>
            </a:r>
          </a:p>
        </p:txBody>
      </p:sp>
      <p:pic>
        <p:nvPicPr>
          <p:cNvPr id="14" name="Afbeelding 13" descr="Afbeelding met tekst&#10;&#10;Automatisch gegenereerde beschrijving">
            <a:extLst>
              <a:ext uri="{FF2B5EF4-FFF2-40B4-BE49-F238E27FC236}">
                <a16:creationId xmlns:a16="http://schemas.microsoft.com/office/drawing/2014/main" id="{C0FF9E19-E405-49EF-A842-FCADC9D6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787" y="109895"/>
            <a:ext cx="1937599" cy="434321"/>
          </a:xfrm>
          <a:prstGeom prst="rect">
            <a:avLst/>
          </a:prstGeom>
        </p:spPr>
      </p:pic>
    </p:spTree>
    <p:extLst>
      <p:ext uri="{BB962C8B-B14F-4D97-AF65-F5344CB8AC3E}">
        <p14:creationId xmlns:p14="http://schemas.microsoft.com/office/powerpoint/2010/main" val="416471169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SCE">
  <a:themeElements>
    <a:clrScheme name="SCE">
      <a:dk1>
        <a:srgbClr val="262626"/>
      </a:dk1>
      <a:lt1>
        <a:sysClr val="window" lastClr="FFFFFF"/>
      </a:lt1>
      <a:dk2>
        <a:srgbClr val="262626"/>
      </a:dk2>
      <a:lt2>
        <a:srgbClr val="FFFFFF"/>
      </a:lt2>
      <a:accent1>
        <a:srgbClr val="02A4B5"/>
      </a:accent1>
      <a:accent2>
        <a:srgbClr val="929292"/>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12CA1637919114A8F606964DA6F99E3" ma:contentTypeVersion="16" ma:contentTypeDescription="Een nieuw document maken." ma:contentTypeScope="" ma:versionID="1c2e05c747abdd684fde508f1eec82a7">
  <xsd:schema xmlns:xsd="http://www.w3.org/2001/XMLSchema" xmlns:xs="http://www.w3.org/2001/XMLSchema" xmlns:p="http://schemas.microsoft.com/office/2006/metadata/properties" xmlns:ns1="http://schemas.microsoft.com/sharepoint/v3" xmlns:ns2="465bf32d-9607-49b5-bdb1-e958329eac07" xmlns:ns3="5477fefb-11d8-4cc7-b032-838d69589309" xmlns:ns4="e7dddfe1-dc19-40a6-ad0e-4c324df3767a" targetNamespace="http://schemas.microsoft.com/office/2006/metadata/properties" ma:root="true" ma:fieldsID="d465bef17d342bc47f7e6744f5d8aebe" ns1:_="" ns2:_="" ns3:_="" ns4:_="">
    <xsd:import namespace="http://schemas.microsoft.com/sharepoint/v3"/>
    <xsd:import namespace="465bf32d-9607-49b5-bdb1-e958329eac07"/>
    <xsd:import namespace="5477fefb-11d8-4cc7-b032-838d69589309"/>
    <xsd:import namespace="e7dddfe1-dc19-40a6-ad0e-4c324df3767a"/>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1:_ip_UnifiedCompliancePolicyProperties" minOccurs="0"/>
                <xsd:element ref="ns1:_ip_UnifiedCompliancePolicyUIAc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Eigenschappen van het geïntegreerd beleid voor naleving" ma:hidden="true" ma:internalName="_ip_UnifiedCompliancePolicyProperties">
      <xsd:simpleType>
        <xsd:restriction base="dms:Note"/>
      </xsd:simpleType>
    </xsd:element>
    <xsd:element name="_ip_UnifiedCompliancePolicyUIAction" ma:index="21"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5bf32d-9607-49b5-bdb1-e958329eac07"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477fefb-11d8-4cc7-b032-838d69589309" elementFormDefault="qualified">
    <xsd:import namespace="http://schemas.microsoft.com/office/2006/documentManagement/types"/>
    <xsd:import namespace="http://schemas.microsoft.com/office/infopath/2007/PartnerControls"/>
    <xsd:element name="LastSharedByUser" ma:index="10" nillable="true" ma:displayName="Laatst gedeeld, per gebruiker" ma:description="" ma:internalName="LastSharedByUser" ma:readOnly="true">
      <xsd:simpleType>
        <xsd:restriction base="dms:Note">
          <xsd:maxLength value="255"/>
        </xsd:restriction>
      </xsd:simpleType>
    </xsd:element>
    <xsd:element name="LastSharedByTime" ma:index="11" nillable="true" ma:displayName="Laatst gedeeld, per tijdstip"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7dddfe1-dc19-40a6-ad0e-4c324df3767a"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B148D4-2697-4CD2-B13F-245F9560CA0C}">
  <ds:schemaRefs>
    <ds:schemaRef ds:uri="http://schemas.microsoft.com/office/2006/documentManagement/types"/>
    <ds:schemaRef ds:uri="http://schemas.microsoft.com/office/infopath/2007/PartnerControls"/>
    <ds:schemaRef ds:uri="9b676337-67a7-4c10-9465-2cb92eb4b9a4"/>
    <ds:schemaRef ds:uri="http://purl.org/dc/elements/1.1/"/>
    <ds:schemaRef ds:uri="http://schemas.microsoft.com/office/2006/metadata/properties"/>
    <ds:schemaRef ds:uri="fbc8eede-9831-4597-b6dd-c59c0f7fada8"/>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C9CA7BB2-5F5A-471F-8FAC-CBE5683249D5}">
  <ds:schemaRefs>
    <ds:schemaRef ds:uri="http://schemas.microsoft.com/sharepoint/v3/contenttype/forms"/>
  </ds:schemaRefs>
</ds:datastoreItem>
</file>

<file path=customXml/itemProps3.xml><?xml version="1.0" encoding="utf-8"?>
<ds:datastoreItem xmlns:ds="http://schemas.openxmlformats.org/officeDocument/2006/customXml" ds:itemID="{3EA97FC8-F0D2-4C76-B10C-F368B1AB768C}"/>
</file>

<file path=docProps/app.xml><?xml version="1.0" encoding="utf-8"?>
<Properties xmlns="http://schemas.openxmlformats.org/officeDocument/2006/extended-properties" xmlns:vt="http://schemas.openxmlformats.org/officeDocument/2006/docPropsVTypes">
  <TotalTime>940</TotalTime>
  <Words>1196</Words>
  <Application>Microsoft Office PowerPoint</Application>
  <PresentationFormat>Breedbeeld</PresentationFormat>
  <Paragraphs>217</Paragraphs>
  <Slides>28</Slides>
  <Notes>0</Notes>
  <HiddenSlides>0</HiddenSlides>
  <MMClips>2</MMClips>
  <ScaleCrop>false</ScaleCrop>
  <HeadingPairs>
    <vt:vector size="6" baseType="variant">
      <vt:variant>
        <vt:lpstr>Gebruikte lettertypen</vt:lpstr>
      </vt:variant>
      <vt:variant>
        <vt:i4>5</vt:i4>
      </vt:variant>
      <vt:variant>
        <vt:lpstr>Thema</vt:lpstr>
      </vt:variant>
      <vt:variant>
        <vt:i4>3</vt:i4>
      </vt:variant>
      <vt:variant>
        <vt:lpstr>Diatitels</vt:lpstr>
      </vt:variant>
      <vt:variant>
        <vt:i4>28</vt:i4>
      </vt:variant>
    </vt:vector>
  </HeadingPairs>
  <TitlesOfParts>
    <vt:vector size="36" baseType="lpstr">
      <vt:lpstr>Arial</vt:lpstr>
      <vt:lpstr>Calibri</vt:lpstr>
      <vt:lpstr>Calibri Light</vt:lpstr>
      <vt:lpstr>Century Gothic</vt:lpstr>
      <vt:lpstr>Courier New</vt:lpstr>
      <vt:lpstr>Kantoorthema</vt:lpstr>
      <vt:lpstr>4_SCE</vt:lpstr>
      <vt:lpstr>1_Kantoorthema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Inger Bos | KplusV</dc:creator>
  <cp:lastModifiedBy>Inger Bos | KplusV</cp:lastModifiedBy>
  <cp:revision>68</cp:revision>
  <dcterms:created xsi:type="dcterms:W3CDTF">2020-11-19T15:39:24Z</dcterms:created>
  <dcterms:modified xsi:type="dcterms:W3CDTF">2022-01-27T13:58:20Z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0x010100E12CA1637919114A8F606964DA6F99E3</vt:lpwstr>
  </property>
</Properties>
</file>