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5"/>
  </p:notesMasterIdLst>
  <p:handoutMasterIdLst>
    <p:handoutMasterId r:id="rId16"/>
  </p:handoutMasterIdLst>
  <p:sldIdLst>
    <p:sldId id="259" r:id="rId2"/>
    <p:sldId id="267" r:id="rId3"/>
    <p:sldId id="273" r:id="rId4"/>
    <p:sldId id="260" r:id="rId5"/>
    <p:sldId id="271" r:id="rId6"/>
    <p:sldId id="261" r:id="rId7"/>
    <p:sldId id="265" r:id="rId8"/>
    <p:sldId id="272" r:id="rId9"/>
    <p:sldId id="262" r:id="rId10"/>
    <p:sldId id="263" r:id="rId11"/>
    <p:sldId id="278" r:id="rId12"/>
    <p:sldId id="279" r:id="rId13"/>
    <p:sldId id="264" r:id="rId14"/>
  </p:sldIdLst>
  <p:sldSz cx="12192000" cy="6858000"/>
  <p:notesSz cx="6858000" cy="9144000"/>
  <p:custDataLst>
    <p:tags r:id="rId17"/>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160">
          <p15:clr>
            <a:srgbClr val="A4A3A4"/>
          </p15:clr>
        </p15:guide>
        <p15:guide id="4"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eur" initials="A" lastIdx="3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9980"/>
    <a:srgbClr val="3D8E31"/>
    <a:srgbClr val="E7E7E7"/>
    <a:srgbClr val="907200"/>
    <a:srgbClr val="FFFFFF"/>
    <a:srgbClr val="003D4F"/>
    <a:srgbClr val="6FB4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85222" autoAdjust="0"/>
  </p:normalViewPr>
  <p:slideViewPr>
    <p:cSldViewPr snapToObjects="1" showGuides="1">
      <p:cViewPr varScale="1">
        <p:scale>
          <a:sx n="85" d="100"/>
          <a:sy n="85" d="100"/>
        </p:scale>
        <p:origin x="612" y="84"/>
      </p:cViewPr>
      <p:guideLst>
        <p:guide orient="horz" pos="2160"/>
        <p:guide pos="3840"/>
      </p:guideLst>
    </p:cSldViewPr>
  </p:slideViewPr>
  <p:notesTextViewPr>
    <p:cViewPr>
      <p:scale>
        <a:sx n="125" d="100"/>
        <a:sy n="125" d="100"/>
      </p:scale>
      <p:origin x="0" y="0"/>
    </p:cViewPr>
  </p:notesTextViewPr>
  <p:sorterViewPr>
    <p:cViewPr varScale="1">
      <p:scale>
        <a:sx n="100" d="100"/>
        <a:sy n="100" d="100"/>
      </p:scale>
      <p:origin x="0" y="-6990"/>
    </p:cViewPr>
  </p:sorterViewPr>
  <p:notesViewPr>
    <p:cSldViewPr snapToObjects="1" showGuides="1">
      <p:cViewPr varScale="1">
        <p:scale>
          <a:sx n="83" d="100"/>
          <a:sy n="83" d="100"/>
        </p:scale>
        <p:origin x="-351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01C3A75-8C45-4DF4-A06E-5ACDE4039334}" type="slidenum">
              <a:rPr lang="nl-NL" smtClean="0"/>
              <a:t>‹nr.›</a:t>
            </a:fld>
            <a:endParaRPr lang="nl-NL" dirty="0"/>
          </a:p>
        </p:txBody>
      </p:sp>
    </p:spTree>
    <p:extLst>
      <p:ext uri="{BB962C8B-B14F-4D97-AF65-F5344CB8AC3E}">
        <p14:creationId xmlns:p14="http://schemas.microsoft.com/office/powerpoint/2010/main" val="3812319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1FCD6D-C52F-44A4-95F3-80EF75011073}" type="datetimeFigureOut">
              <a:rPr lang="nl-NL" smtClean="0"/>
              <a:t>15-12-2021</a:t>
            </a:fld>
            <a:endParaRPr lang="nl-NL" dirty="0"/>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6805F6-6ACE-45B6-B6FD-A1AEBC312E33}" type="slidenum">
              <a:rPr lang="nl-NL" smtClean="0"/>
              <a:t>‹nr.›</a:t>
            </a:fld>
            <a:endParaRPr lang="nl-NL" dirty="0"/>
          </a:p>
        </p:txBody>
      </p:sp>
    </p:spTree>
    <p:extLst>
      <p:ext uri="{BB962C8B-B14F-4D97-AF65-F5344CB8AC3E}">
        <p14:creationId xmlns:p14="http://schemas.microsoft.com/office/powerpoint/2010/main" val="2383417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86805F6-6ACE-45B6-B6FD-A1AEBC312E33}" type="slidenum">
              <a:rPr lang="nl-NL" smtClean="0"/>
              <a:t>3</a:t>
            </a:fld>
            <a:endParaRPr lang="nl-NL" dirty="0"/>
          </a:p>
        </p:txBody>
      </p:sp>
    </p:spTree>
    <p:extLst>
      <p:ext uri="{BB962C8B-B14F-4D97-AF65-F5344CB8AC3E}">
        <p14:creationId xmlns:p14="http://schemas.microsoft.com/office/powerpoint/2010/main" val="3443997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a:t>
            </a:r>
            <a:r>
              <a:rPr lang="nl-NL" baseline="0" dirty="0"/>
              <a:t> de nadere opdracht de opdrachtspecificaties.</a:t>
            </a:r>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5</a:t>
            </a:fld>
            <a:endParaRPr lang="nl-NL" dirty="0"/>
          </a:p>
        </p:txBody>
      </p:sp>
    </p:spTree>
    <p:extLst>
      <p:ext uri="{BB962C8B-B14F-4D97-AF65-F5344CB8AC3E}">
        <p14:creationId xmlns:p14="http://schemas.microsoft.com/office/powerpoint/2010/main" val="299669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86805F6-6ACE-45B6-B6FD-A1AEBC312E33}" type="slidenum">
              <a:rPr lang="nl-NL" smtClean="0"/>
              <a:t>8</a:t>
            </a:fld>
            <a:endParaRPr lang="nl-NL" dirty="0"/>
          </a:p>
        </p:txBody>
      </p:sp>
    </p:spTree>
    <p:extLst>
      <p:ext uri="{BB962C8B-B14F-4D97-AF65-F5344CB8AC3E}">
        <p14:creationId xmlns:p14="http://schemas.microsoft.com/office/powerpoint/2010/main" val="41308475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p:cNvSpPr>
            <a:spLocks noGrp="1"/>
          </p:cNvSpPr>
          <p:nvPr>
            <p:ph type="ctrTitle" hasCustomPrompt="1"/>
          </p:nvPr>
        </p:nvSpPr>
        <p:spPr bwMode="hidden">
          <a:xfrm>
            <a:off x="859027" y="3645022"/>
            <a:ext cx="10477500" cy="1584000"/>
          </a:xfrm>
          <a:noFill/>
        </p:spPr>
        <p:txBody>
          <a:bodyPr tIns="144000" anchor="t" anchorCtr="0"/>
          <a:lstStyle>
            <a:lvl1pPr algn="ctr">
              <a:defRPr sz="4800">
                <a:solidFill>
                  <a:schemeClr val="bg1"/>
                </a:solidFill>
                <a:effectLst/>
              </a:defRPr>
            </a:lvl1pPr>
          </a:lstStyle>
          <a:p>
            <a:r>
              <a:rPr lang="nl-NL" dirty="0"/>
              <a:t>Titel (max 2 </a:t>
            </a:r>
            <a:r>
              <a:rPr lang="nl-NL" dirty="0" err="1"/>
              <a:t>rg</a:t>
            </a:r>
            <a:r>
              <a:rPr lang="nl-NL" dirty="0"/>
              <a:t>)</a:t>
            </a:r>
          </a:p>
        </p:txBody>
      </p:sp>
      <p:sp>
        <p:nvSpPr>
          <p:cNvPr id="3" name="Ondertitel 2"/>
          <p:cNvSpPr>
            <a:spLocks noGrp="1"/>
          </p:cNvSpPr>
          <p:nvPr>
            <p:ph type="subTitle" idx="1" hasCustomPrompt="1"/>
          </p:nvPr>
        </p:nvSpPr>
        <p:spPr>
          <a:xfrm>
            <a:off x="859027" y="5229021"/>
            <a:ext cx="10477500" cy="360219"/>
          </a:xfrm>
          <a:noFill/>
        </p:spPr>
        <p:txBody>
          <a:bodyPr>
            <a:normAutofit/>
          </a:bodyPr>
          <a:lstStyle>
            <a:lvl1pPr marL="0" indent="0" algn="ctr">
              <a:buNone/>
              <a:defRPr sz="1800" baseline="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 en/of plaats en datum</a:t>
            </a:r>
          </a:p>
        </p:txBody>
      </p:sp>
      <p:sp>
        <p:nvSpPr>
          <p:cNvPr id="7" name="Tijdelijke aanduiding voor afbeelding 6">
            <a:extLst>
              <a:ext uri="{FF2B5EF4-FFF2-40B4-BE49-F238E27FC236}">
                <a16:creationId xmlns:a16="http://schemas.microsoft.com/office/drawing/2014/main" id="{51E96AB0-7EBC-4F89-81CF-99955EB3A040}"/>
              </a:ext>
            </a:extLst>
          </p:cNvPr>
          <p:cNvSpPr>
            <a:spLocks noGrp="1"/>
          </p:cNvSpPr>
          <p:nvPr>
            <p:ph type="pic" sz="quarter" idx="12" hasCustomPrompt="1"/>
          </p:nvPr>
        </p:nvSpPr>
        <p:spPr>
          <a:xfrm>
            <a:off x="0" y="0"/>
            <a:ext cx="12192000" cy="6858000"/>
          </a:xfrm>
          <a:prstGeom prst="rect">
            <a:avLst/>
          </a:prstGeom>
          <a:solidFill>
            <a:schemeClr val="bg1">
              <a:lumMod val="95000"/>
            </a:schemeClr>
          </a:solidFill>
        </p:spPr>
        <p:txBody>
          <a:bodyPr wrap="square" tIns="288000">
            <a:noAutofit/>
          </a:bodyPr>
          <a:lstStyle>
            <a:lvl1pPr marL="0" indent="0" algn="ctr">
              <a:buNone/>
              <a:defRPr lang="nl-NL" sz="1400" kern="1200">
                <a:solidFill>
                  <a:schemeClr val="accent5"/>
                </a:solidFill>
                <a:latin typeface="+mn-lt"/>
                <a:ea typeface="+mn-ea"/>
                <a:cs typeface="+mn-cs"/>
              </a:defRPr>
            </a:lvl1pPr>
          </a:lstStyle>
          <a:p>
            <a:r>
              <a:rPr lang="nl-NL" dirty="0"/>
              <a:t>Klik op icoon om afbeelding in te voegen.</a:t>
            </a:r>
          </a:p>
        </p:txBody>
      </p:sp>
      <p:sp>
        <p:nvSpPr>
          <p:cNvPr id="8" name="Tijdelijke aanduiding voor tekst 7">
            <a:extLst>
              <a:ext uri="{FF2B5EF4-FFF2-40B4-BE49-F238E27FC236}">
                <a16:creationId xmlns:a16="http://schemas.microsoft.com/office/drawing/2014/main" id="{F509E690-187A-4AF6-9192-54BDA80D284B}"/>
              </a:ext>
            </a:extLst>
          </p:cNvPr>
          <p:cNvSpPr>
            <a:spLocks noGrp="1"/>
          </p:cNvSpPr>
          <p:nvPr>
            <p:ph type="body" sz="quarter" idx="13" hasCustomPrompt="1"/>
          </p:nvPr>
        </p:nvSpPr>
        <p:spPr>
          <a:xfrm>
            <a:off x="0" y="295200"/>
            <a:ext cx="1126800" cy="900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buNone/>
              <a:defRPr sz="100">
                <a:solidFill>
                  <a:srgbClr val="3D8E31"/>
                </a:solidFill>
              </a:defRPr>
            </a:lvl1pPr>
            <a:lvl2pPr>
              <a:buNone/>
              <a:defRPr/>
            </a:lvl2pPr>
            <a:lvl3pPr>
              <a:buNone/>
              <a:defRPr/>
            </a:lvl3pPr>
            <a:lvl4pPr>
              <a:buNone/>
              <a:defRPr/>
            </a:lvl4pPr>
            <a:lvl5pPr>
              <a:buNone/>
              <a:defRPr/>
            </a:lvl5pPr>
          </a:lstStyle>
          <a:p>
            <a:pPr lvl="0"/>
            <a:r>
              <a:rPr lang="nl-NL"/>
              <a:t>.</a:t>
            </a:r>
            <a:endParaRPr lang="nl-NL" dirty="0"/>
          </a:p>
        </p:txBody>
      </p:sp>
    </p:spTree>
    <p:extLst>
      <p:ext uri="{BB962C8B-B14F-4D97-AF65-F5344CB8AC3E}">
        <p14:creationId xmlns:p14="http://schemas.microsoft.com/office/powerpoint/2010/main" val="3106855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527" userDrawn="1">
          <p15:clr>
            <a:srgbClr val="FBAE40"/>
          </p15:clr>
        </p15:guide>
        <p15:guide id="2" pos="3840" userDrawn="1">
          <p15:clr>
            <a:srgbClr val="FBAE40"/>
          </p15:clr>
        </p15:guide>
        <p15:guide id="3" pos="529" userDrawn="1">
          <p15:clr>
            <a:srgbClr val="FBAE40"/>
          </p15:clr>
        </p15:guide>
        <p15:guide id="4" pos="712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to beeldvullend met titel en tekstvak rechts">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6FD54F6A-2F94-4619-A699-7A44446E21F0}"/>
              </a:ext>
            </a:extLst>
          </p:cNvPr>
          <p:cNvSpPr>
            <a:spLocks noGrp="1"/>
          </p:cNvSpPr>
          <p:nvPr>
            <p:ph type="pic" sz="quarter" idx="11" hasCustomPrompt="1"/>
          </p:nvPr>
        </p:nvSpPr>
        <p:spPr>
          <a:xfrm>
            <a:off x="0" y="0"/>
            <a:ext cx="12192000" cy="6858000"/>
          </a:xfrm>
          <a:prstGeom prst="rect">
            <a:avLst/>
          </a:prstGeom>
          <a:solidFill>
            <a:schemeClr val="bg1">
              <a:lumMod val="95000"/>
            </a:schemeClr>
          </a:solidFill>
        </p:spPr>
        <p:txBody>
          <a:bodyPr wrap="square" tIns="288000">
            <a:noAutofit/>
          </a:bodyPr>
          <a:lstStyle>
            <a:lvl1pPr marL="0" indent="0" algn="ctr">
              <a:buNone/>
              <a:defRPr lang="nl-NL" sz="1400" kern="1200">
                <a:solidFill>
                  <a:schemeClr val="accent5"/>
                </a:solidFill>
                <a:latin typeface="+mn-lt"/>
                <a:ea typeface="+mn-ea"/>
                <a:cs typeface="+mn-cs"/>
              </a:defRPr>
            </a:lvl1pPr>
          </a:lstStyle>
          <a:p>
            <a:r>
              <a:rPr lang="nl-NL" dirty="0"/>
              <a:t>Klik op icoon om afbeelding in te voegen.</a:t>
            </a:r>
          </a:p>
        </p:txBody>
      </p:sp>
      <p:sp>
        <p:nvSpPr>
          <p:cNvPr id="3" name="Tijdelijke aanduiding voor tekst 2">
            <a:extLst>
              <a:ext uri="{FF2B5EF4-FFF2-40B4-BE49-F238E27FC236}">
                <a16:creationId xmlns:a16="http://schemas.microsoft.com/office/drawing/2014/main" id="{2D937C43-4866-4B6B-BB2E-0EEA59C81E5E}"/>
              </a:ext>
            </a:extLst>
          </p:cNvPr>
          <p:cNvSpPr>
            <a:spLocks noGrp="1"/>
          </p:cNvSpPr>
          <p:nvPr>
            <p:ph type="body" sz="quarter" idx="14" hasCustomPrompt="1"/>
          </p:nvPr>
        </p:nvSpPr>
        <p:spPr>
          <a:xfrm>
            <a:off x="7428525" y="4142683"/>
            <a:ext cx="4463438" cy="2418456"/>
          </a:xfrm>
          <a:solidFill>
            <a:schemeClr val="bg1"/>
          </a:solidFill>
        </p:spPr>
        <p:txBody>
          <a:bodyPr wrap="square" lIns="360000" tIns="360000" rIns="360000" bIns="360000" anchor="b" anchorCtr="0">
            <a:spAutoFit/>
          </a:bodyPr>
          <a:lstStyle>
            <a:lvl1pPr marL="0" indent="0">
              <a:spcBef>
                <a:spcPts val="0"/>
              </a:spcBef>
              <a:buNone/>
              <a:defRPr/>
            </a:lvl1pPr>
            <a:lvl2pPr marL="263525" indent="0">
              <a:buNone/>
              <a:defRPr/>
            </a:lvl2pPr>
            <a:lvl3pPr marL="536575" indent="0">
              <a:buNone/>
              <a:defRPr/>
            </a:lvl3pPr>
            <a:lvl4pPr marL="806450" indent="0">
              <a:buNone/>
              <a:defRPr/>
            </a:lvl4pPr>
            <a:lvl5pPr marL="1085850" indent="0">
              <a:buNone/>
              <a:defRPr/>
            </a:lvl5pPr>
          </a:lstStyle>
          <a:p>
            <a:pPr lvl="0"/>
            <a:r>
              <a:rPr lang="nl-NL" dirty="0"/>
              <a:t>Tekst</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a:extLst>
              <a:ext uri="{FF2B5EF4-FFF2-40B4-BE49-F238E27FC236}">
                <a16:creationId xmlns:a16="http://schemas.microsoft.com/office/drawing/2014/main" id="{9AF359CF-B923-41E3-BE63-FFC9B53732CF}"/>
              </a:ext>
            </a:extLst>
          </p:cNvPr>
          <p:cNvSpPr>
            <a:spLocks noGrp="1"/>
          </p:cNvSpPr>
          <p:nvPr>
            <p:ph type="title" hasCustomPrompt="1"/>
          </p:nvPr>
        </p:nvSpPr>
        <p:spPr/>
        <p:txBody>
          <a:bodyPr/>
          <a:lstStyle>
            <a:lvl1pPr>
              <a:defRPr/>
            </a:lvl1pPr>
          </a:lstStyle>
          <a:p>
            <a:r>
              <a:rPr lang="nl-NL" dirty="0"/>
              <a:t>Titel</a:t>
            </a:r>
          </a:p>
        </p:txBody>
      </p:sp>
      <p:sp>
        <p:nvSpPr>
          <p:cNvPr id="5" name="Tijdelijke aanduiding voor tekst 7">
            <a:extLst>
              <a:ext uri="{FF2B5EF4-FFF2-40B4-BE49-F238E27FC236}">
                <a16:creationId xmlns:a16="http://schemas.microsoft.com/office/drawing/2014/main" id="{D6F5D2B7-B6D6-4C70-9A75-402880739153}"/>
              </a:ext>
            </a:extLst>
          </p:cNvPr>
          <p:cNvSpPr>
            <a:spLocks noGrp="1"/>
          </p:cNvSpPr>
          <p:nvPr>
            <p:ph type="body" sz="quarter" idx="13" hasCustomPrompt="1"/>
          </p:nvPr>
        </p:nvSpPr>
        <p:spPr>
          <a:xfrm>
            <a:off x="0" y="295200"/>
            <a:ext cx="1126800" cy="900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buNone/>
              <a:defRPr sz="100">
                <a:solidFill>
                  <a:srgbClr val="3D8E31"/>
                </a:solidFill>
              </a:defRPr>
            </a:lvl1pPr>
            <a:lvl2pPr>
              <a:buNone/>
              <a:defRPr/>
            </a:lvl2pPr>
            <a:lvl3pPr>
              <a:buNone/>
              <a:defRPr/>
            </a:lvl3pPr>
            <a:lvl4pPr>
              <a:buNone/>
              <a:defRPr/>
            </a:lvl4pPr>
            <a:lvl5pPr>
              <a:buNone/>
              <a:defRPr/>
            </a:lvl5pPr>
          </a:lstStyle>
          <a:p>
            <a:pPr lvl="0"/>
            <a:r>
              <a:rPr lang="nl-NL"/>
              <a:t>.</a:t>
            </a:r>
            <a:endParaRPr lang="nl-NL" dirty="0"/>
          </a:p>
        </p:txBody>
      </p:sp>
    </p:spTree>
    <p:extLst>
      <p:ext uri="{BB962C8B-B14F-4D97-AF65-F5344CB8AC3E}">
        <p14:creationId xmlns:p14="http://schemas.microsoft.com/office/powerpoint/2010/main" val="883075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ee foto's met titel">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1CBD7C9C-CEB4-48CE-A01F-A8F83DF15590}"/>
              </a:ext>
            </a:extLst>
          </p:cNvPr>
          <p:cNvSpPr>
            <a:spLocks noGrp="1"/>
          </p:cNvSpPr>
          <p:nvPr>
            <p:ph type="pic" sz="quarter" idx="16" hasCustomPrompt="1"/>
          </p:nvPr>
        </p:nvSpPr>
        <p:spPr>
          <a:xfrm>
            <a:off x="0" y="1"/>
            <a:ext cx="6102000" cy="6858000"/>
          </a:xfrm>
          <a:prstGeom prst="rect">
            <a:avLst/>
          </a:prstGeom>
          <a:solidFill>
            <a:schemeClr val="bg1">
              <a:lumMod val="95000"/>
            </a:schemeClr>
          </a:solidFill>
        </p:spPr>
        <p:txBody>
          <a:bodyPr wrap="square" tIns="1872000" anchor="t" anchorCtr="0">
            <a:noAutofit/>
          </a:bodyPr>
          <a:lstStyle>
            <a:lvl1pPr marL="0" indent="0" algn="ctr">
              <a:buNone/>
              <a:defRPr sz="1200" baseline="0">
                <a:solidFill>
                  <a:schemeClr val="accent5"/>
                </a:solidFill>
              </a:defRPr>
            </a:lvl1pPr>
          </a:lstStyle>
          <a:p>
            <a:r>
              <a:rPr lang="nl-NL" dirty="0"/>
              <a:t>Klik op icoon om afbeelding in te voegen. </a:t>
            </a:r>
          </a:p>
        </p:txBody>
      </p:sp>
      <p:sp>
        <p:nvSpPr>
          <p:cNvPr id="6" name="Tijdelijke aanduiding voor afbeelding 8"/>
          <p:cNvSpPr>
            <a:spLocks noGrp="1"/>
          </p:cNvSpPr>
          <p:nvPr>
            <p:ph type="pic" sz="quarter" idx="14" hasCustomPrompt="1"/>
          </p:nvPr>
        </p:nvSpPr>
        <p:spPr>
          <a:xfrm>
            <a:off x="6102000" y="1"/>
            <a:ext cx="6102000" cy="6858000"/>
          </a:xfrm>
          <a:solidFill>
            <a:schemeClr val="bg1">
              <a:lumMod val="95000"/>
            </a:schemeClr>
          </a:solidFill>
          <a:ln>
            <a:solidFill>
              <a:schemeClr val="bg1"/>
            </a:solidFill>
          </a:ln>
        </p:spPr>
        <p:txBody>
          <a:bodyPr tIns="1872000" anchor="t" anchorCtr="0"/>
          <a:lstStyle>
            <a:lvl1pPr marL="0" indent="0" algn="ctr">
              <a:buNone/>
              <a:defRPr sz="1200" baseline="0">
                <a:solidFill>
                  <a:schemeClr val="accent5"/>
                </a:solidFill>
              </a:defRPr>
            </a:lvl1pPr>
          </a:lstStyle>
          <a:p>
            <a:r>
              <a:rPr lang="nl-NL" dirty="0"/>
              <a:t>Klik op icoon om afbeelding in te voegen. </a:t>
            </a:r>
          </a:p>
        </p:txBody>
      </p:sp>
      <p:sp>
        <p:nvSpPr>
          <p:cNvPr id="3" name="Titel 2">
            <a:extLst>
              <a:ext uri="{FF2B5EF4-FFF2-40B4-BE49-F238E27FC236}">
                <a16:creationId xmlns:a16="http://schemas.microsoft.com/office/drawing/2014/main" id="{AA493C4C-0C43-4486-B1DF-35969E9F924A}"/>
              </a:ext>
            </a:extLst>
          </p:cNvPr>
          <p:cNvSpPr>
            <a:spLocks noGrp="1"/>
          </p:cNvSpPr>
          <p:nvPr>
            <p:ph type="title" hasCustomPrompt="1"/>
          </p:nvPr>
        </p:nvSpPr>
        <p:spPr/>
        <p:txBody>
          <a:bodyPr/>
          <a:lstStyle/>
          <a:p>
            <a:r>
              <a:rPr lang="nl-NL" dirty="0"/>
              <a:t>Titel</a:t>
            </a:r>
          </a:p>
        </p:txBody>
      </p:sp>
      <p:sp>
        <p:nvSpPr>
          <p:cNvPr id="5" name="Tijdelijke aanduiding voor tekst 7">
            <a:extLst>
              <a:ext uri="{FF2B5EF4-FFF2-40B4-BE49-F238E27FC236}">
                <a16:creationId xmlns:a16="http://schemas.microsoft.com/office/drawing/2014/main" id="{CD8E044E-E38D-40DE-82C3-CF4CC2794209}"/>
              </a:ext>
            </a:extLst>
          </p:cNvPr>
          <p:cNvSpPr>
            <a:spLocks noGrp="1"/>
          </p:cNvSpPr>
          <p:nvPr>
            <p:ph type="body" sz="quarter" idx="13" hasCustomPrompt="1"/>
          </p:nvPr>
        </p:nvSpPr>
        <p:spPr>
          <a:xfrm>
            <a:off x="0" y="295200"/>
            <a:ext cx="1126800" cy="900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buNone/>
              <a:defRPr sz="100">
                <a:solidFill>
                  <a:srgbClr val="3D8E31"/>
                </a:solidFill>
              </a:defRPr>
            </a:lvl1pPr>
            <a:lvl2pPr>
              <a:buNone/>
              <a:defRPr/>
            </a:lvl2pPr>
            <a:lvl3pPr>
              <a:buNone/>
              <a:defRPr/>
            </a:lvl3pPr>
            <a:lvl4pPr>
              <a:buNone/>
              <a:defRPr/>
            </a:lvl4pPr>
            <a:lvl5pPr>
              <a:buNone/>
              <a:defRPr/>
            </a:lvl5pPr>
          </a:lstStyle>
          <a:p>
            <a:pPr lvl="0"/>
            <a:r>
              <a:rPr lang="nl-NL"/>
              <a:t>.</a:t>
            </a:r>
            <a:endParaRPr lang="nl-NL" dirty="0"/>
          </a:p>
        </p:txBody>
      </p:sp>
    </p:spTree>
    <p:extLst>
      <p:ext uri="{BB962C8B-B14F-4D97-AF65-F5344CB8AC3E}">
        <p14:creationId xmlns:p14="http://schemas.microsoft.com/office/powerpoint/2010/main" val="1543246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rie foto's met titel">
    <p:spTree>
      <p:nvGrpSpPr>
        <p:cNvPr id="1" name=""/>
        <p:cNvGrpSpPr/>
        <p:nvPr/>
      </p:nvGrpSpPr>
      <p:grpSpPr>
        <a:xfrm>
          <a:off x="0" y="0"/>
          <a:ext cx="0" cy="0"/>
          <a:chOff x="0" y="0"/>
          <a:chExt cx="0" cy="0"/>
        </a:xfrm>
      </p:grpSpPr>
      <p:sp>
        <p:nvSpPr>
          <p:cNvPr id="6" name="Tijdelijke aanduiding voor afbeelding 8"/>
          <p:cNvSpPr>
            <a:spLocks noGrp="1"/>
          </p:cNvSpPr>
          <p:nvPr>
            <p:ph type="pic" sz="quarter" idx="14" hasCustomPrompt="1"/>
          </p:nvPr>
        </p:nvSpPr>
        <p:spPr>
          <a:xfrm>
            <a:off x="8134274" y="1"/>
            <a:ext cx="4075200" cy="6858000"/>
          </a:xfrm>
          <a:solidFill>
            <a:schemeClr val="bg1">
              <a:lumMod val="95000"/>
            </a:schemeClr>
          </a:solidFill>
        </p:spPr>
        <p:txBody>
          <a:bodyPr tIns="1872000" anchor="t" anchorCtr="0"/>
          <a:lstStyle>
            <a:lvl1pPr marL="0" indent="0" algn="ctr">
              <a:buNone/>
              <a:defRPr sz="1200" baseline="0">
                <a:solidFill>
                  <a:schemeClr val="accent5"/>
                </a:solidFill>
              </a:defRPr>
            </a:lvl1pPr>
          </a:lstStyle>
          <a:p>
            <a:r>
              <a:rPr lang="nl-NL" dirty="0"/>
              <a:t>Klik op icoon om afbeelding in te voegen. </a:t>
            </a:r>
          </a:p>
        </p:txBody>
      </p:sp>
      <p:sp>
        <p:nvSpPr>
          <p:cNvPr id="19" name="Tijdelijke aanduiding voor afbeelding 18">
            <a:extLst>
              <a:ext uri="{FF2B5EF4-FFF2-40B4-BE49-F238E27FC236}">
                <a16:creationId xmlns:a16="http://schemas.microsoft.com/office/drawing/2014/main" id="{3DABDCB2-59C2-483A-87B1-938F4FC67D4A}"/>
              </a:ext>
            </a:extLst>
          </p:cNvPr>
          <p:cNvSpPr>
            <a:spLocks noGrp="1"/>
          </p:cNvSpPr>
          <p:nvPr>
            <p:ph type="pic" sz="quarter" idx="19" hasCustomPrompt="1"/>
          </p:nvPr>
        </p:nvSpPr>
        <p:spPr>
          <a:xfrm>
            <a:off x="-8360" y="0"/>
            <a:ext cx="4075200" cy="6858000"/>
          </a:xfrm>
          <a:prstGeom prst="rect">
            <a:avLst/>
          </a:prstGeom>
          <a:solidFill>
            <a:schemeClr val="bg1">
              <a:lumMod val="95000"/>
            </a:schemeClr>
          </a:solidFill>
        </p:spPr>
        <p:txBody>
          <a:bodyPr wrap="square" tIns="1872000" anchor="t" anchorCtr="0">
            <a:noAutofit/>
          </a:bodyPr>
          <a:lstStyle>
            <a:lvl1pPr marL="0" indent="0" algn="ctr">
              <a:buNone/>
              <a:defRPr sz="1200" baseline="0">
                <a:solidFill>
                  <a:schemeClr val="accent5"/>
                </a:solidFill>
              </a:defRPr>
            </a:lvl1pPr>
          </a:lstStyle>
          <a:p>
            <a:r>
              <a:rPr lang="nl-NL" dirty="0"/>
              <a:t>Klik op icoon om afbeelding in te voegen. </a:t>
            </a:r>
          </a:p>
        </p:txBody>
      </p:sp>
      <p:sp>
        <p:nvSpPr>
          <p:cNvPr id="8" name="Tijdelijke aanduiding voor afbeelding 8">
            <a:extLst>
              <a:ext uri="{FF2B5EF4-FFF2-40B4-BE49-F238E27FC236}">
                <a16:creationId xmlns:a16="http://schemas.microsoft.com/office/drawing/2014/main" id="{D2481813-07B5-4F78-BD8F-2DC0B7684312}"/>
              </a:ext>
            </a:extLst>
          </p:cNvPr>
          <p:cNvSpPr>
            <a:spLocks noGrp="1"/>
          </p:cNvSpPr>
          <p:nvPr>
            <p:ph type="pic" sz="quarter" idx="16" hasCustomPrompt="1"/>
          </p:nvPr>
        </p:nvSpPr>
        <p:spPr>
          <a:xfrm>
            <a:off x="4058400" y="-27000"/>
            <a:ext cx="4075200" cy="6912000"/>
          </a:xfrm>
          <a:solidFill>
            <a:schemeClr val="bg1">
              <a:lumMod val="95000"/>
            </a:schemeClr>
          </a:solidFill>
          <a:ln w="12700">
            <a:solidFill>
              <a:schemeClr val="bg1"/>
            </a:solidFill>
          </a:ln>
        </p:spPr>
        <p:txBody>
          <a:bodyPr tIns="1872000" anchor="t" anchorCtr="0"/>
          <a:lstStyle>
            <a:lvl1pPr marL="0" indent="0" algn="ctr">
              <a:buNone/>
              <a:defRPr sz="1200" baseline="0">
                <a:solidFill>
                  <a:schemeClr val="accent5"/>
                </a:solidFill>
              </a:defRPr>
            </a:lvl1pPr>
          </a:lstStyle>
          <a:p>
            <a:r>
              <a:rPr lang="nl-NL" dirty="0"/>
              <a:t>Klik op icoon om afbeelding in te voegen. </a:t>
            </a:r>
          </a:p>
        </p:txBody>
      </p:sp>
      <p:sp>
        <p:nvSpPr>
          <p:cNvPr id="3" name="Titel 2">
            <a:extLst>
              <a:ext uri="{FF2B5EF4-FFF2-40B4-BE49-F238E27FC236}">
                <a16:creationId xmlns:a16="http://schemas.microsoft.com/office/drawing/2014/main" id="{AA493C4C-0C43-4486-B1DF-35969E9F924A}"/>
              </a:ext>
            </a:extLst>
          </p:cNvPr>
          <p:cNvSpPr>
            <a:spLocks noGrp="1"/>
          </p:cNvSpPr>
          <p:nvPr>
            <p:ph type="title" hasCustomPrompt="1"/>
          </p:nvPr>
        </p:nvSpPr>
        <p:spPr/>
        <p:txBody>
          <a:bodyPr/>
          <a:lstStyle/>
          <a:p>
            <a:r>
              <a:rPr lang="nl-NL" dirty="0"/>
              <a:t>Titel</a:t>
            </a:r>
          </a:p>
        </p:txBody>
      </p:sp>
      <p:sp>
        <p:nvSpPr>
          <p:cNvPr id="7" name="Tijdelijke aanduiding voor tekst 7">
            <a:extLst>
              <a:ext uri="{FF2B5EF4-FFF2-40B4-BE49-F238E27FC236}">
                <a16:creationId xmlns:a16="http://schemas.microsoft.com/office/drawing/2014/main" id="{9C69E299-BC33-48BF-95DB-5165C695F5E3}"/>
              </a:ext>
            </a:extLst>
          </p:cNvPr>
          <p:cNvSpPr>
            <a:spLocks noGrp="1"/>
          </p:cNvSpPr>
          <p:nvPr>
            <p:ph type="body" sz="quarter" idx="13" hasCustomPrompt="1"/>
          </p:nvPr>
        </p:nvSpPr>
        <p:spPr>
          <a:xfrm>
            <a:off x="0" y="295200"/>
            <a:ext cx="1126800" cy="900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buNone/>
              <a:defRPr sz="100">
                <a:solidFill>
                  <a:srgbClr val="3D8E31"/>
                </a:solidFill>
              </a:defRPr>
            </a:lvl1pPr>
            <a:lvl2pPr>
              <a:buNone/>
              <a:defRPr/>
            </a:lvl2pPr>
            <a:lvl3pPr>
              <a:buNone/>
              <a:defRPr/>
            </a:lvl3pPr>
            <a:lvl4pPr>
              <a:buNone/>
              <a:defRPr/>
            </a:lvl4pPr>
            <a:lvl5pPr>
              <a:buNone/>
              <a:defRPr/>
            </a:lvl5pPr>
          </a:lstStyle>
          <a:p>
            <a:pPr lvl="0"/>
            <a:r>
              <a:rPr lang="nl-NL"/>
              <a:t>.</a:t>
            </a:r>
            <a:endParaRPr lang="nl-NL" dirty="0"/>
          </a:p>
        </p:txBody>
      </p:sp>
    </p:spTree>
    <p:extLst>
      <p:ext uri="{BB962C8B-B14F-4D97-AF65-F5344CB8AC3E}">
        <p14:creationId xmlns:p14="http://schemas.microsoft.com/office/powerpoint/2010/main" val="1400606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er foto's met titel">
    <p:spTree>
      <p:nvGrpSpPr>
        <p:cNvPr id="1" name=""/>
        <p:cNvGrpSpPr/>
        <p:nvPr/>
      </p:nvGrpSpPr>
      <p:grpSpPr>
        <a:xfrm>
          <a:off x="0" y="0"/>
          <a:ext cx="0" cy="0"/>
          <a:chOff x="0" y="0"/>
          <a:chExt cx="0" cy="0"/>
        </a:xfrm>
      </p:grpSpPr>
      <p:sp>
        <p:nvSpPr>
          <p:cNvPr id="17" name="Tijdelijke aanduiding voor afbeelding 16">
            <a:extLst>
              <a:ext uri="{FF2B5EF4-FFF2-40B4-BE49-F238E27FC236}">
                <a16:creationId xmlns:a16="http://schemas.microsoft.com/office/drawing/2014/main" id="{C9B316A1-4625-48C1-8FB5-A91FF41C7073}"/>
              </a:ext>
            </a:extLst>
          </p:cNvPr>
          <p:cNvSpPr>
            <a:spLocks noGrp="1"/>
          </p:cNvSpPr>
          <p:nvPr>
            <p:ph type="pic" sz="quarter" idx="19" hasCustomPrompt="1"/>
          </p:nvPr>
        </p:nvSpPr>
        <p:spPr>
          <a:xfrm>
            <a:off x="0" y="1"/>
            <a:ext cx="6102000" cy="3438000"/>
          </a:xfrm>
          <a:prstGeom prst="rect">
            <a:avLst/>
          </a:prstGeom>
          <a:solidFill>
            <a:schemeClr val="bg1">
              <a:lumMod val="95000"/>
            </a:schemeClr>
          </a:solidFill>
          <a:ln w="9525">
            <a:solidFill>
              <a:schemeClr val="bg1"/>
            </a:solidFill>
          </a:ln>
        </p:spPr>
        <p:txBody>
          <a:bodyPr wrap="square" tIns="2160000" anchor="t" anchorCtr="0">
            <a:noAutofit/>
          </a:bodyPr>
          <a:lstStyle>
            <a:lvl1pPr marL="0" indent="0" algn="ctr">
              <a:buNone/>
              <a:defRPr sz="1200" baseline="0">
                <a:solidFill>
                  <a:schemeClr val="accent5"/>
                </a:solidFill>
              </a:defRPr>
            </a:lvl1pPr>
          </a:lstStyle>
          <a:p>
            <a:r>
              <a:rPr lang="nl-NL" dirty="0"/>
              <a:t>Klik op icoon om afbeelding in te voegen. </a:t>
            </a:r>
          </a:p>
        </p:txBody>
      </p:sp>
      <p:sp>
        <p:nvSpPr>
          <p:cNvPr id="6" name="Tijdelijke aanduiding voor afbeelding 8"/>
          <p:cNvSpPr>
            <a:spLocks noGrp="1"/>
          </p:cNvSpPr>
          <p:nvPr>
            <p:ph type="pic" sz="quarter" idx="14" hasCustomPrompt="1"/>
          </p:nvPr>
        </p:nvSpPr>
        <p:spPr>
          <a:xfrm>
            <a:off x="6102000" y="1"/>
            <a:ext cx="6102000" cy="3438000"/>
          </a:xfrm>
          <a:prstGeom prst="rect">
            <a:avLst/>
          </a:prstGeom>
          <a:solidFill>
            <a:schemeClr val="bg1">
              <a:lumMod val="95000"/>
            </a:schemeClr>
          </a:solidFill>
          <a:ln>
            <a:solidFill>
              <a:schemeClr val="bg1"/>
            </a:solidFill>
          </a:ln>
        </p:spPr>
        <p:txBody>
          <a:bodyPr tIns="2160000" anchor="t" anchorCtr="0"/>
          <a:lstStyle>
            <a:lvl1pPr marL="0" indent="0" algn="ctr">
              <a:buNone/>
              <a:defRPr sz="1200" baseline="0">
                <a:solidFill>
                  <a:schemeClr val="accent5"/>
                </a:solidFill>
              </a:defRPr>
            </a:lvl1pPr>
          </a:lstStyle>
          <a:p>
            <a:r>
              <a:rPr lang="nl-NL" dirty="0"/>
              <a:t>Klik op icoon om afbeelding in te voegen. </a:t>
            </a:r>
          </a:p>
        </p:txBody>
      </p:sp>
      <p:sp>
        <p:nvSpPr>
          <p:cNvPr id="3" name="Titel 2">
            <a:extLst>
              <a:ext uri="{FF2B5EF4-FFF2-40B4-BE49-F238E27FC236}">
                <a16:creationId xmlns:a16="http://schemas.microsoft.com/office/drawing/2014/main" id="{AA493C4C-0C43-4486-B1DF-35969E9F924A}"/>
              </a:ext>
            </a:extLst>
          </p:cNvPr>
          <p:cNvSpPr>
            <a:spLocks noGrp="1"/>
          </p:cNvSpPr>
          <p:nvPr>
            <p:ph type="title" hasCustomPrompt="1"/>
          </p:nvPr>
        </p:nvSpPr>
        <p:spPr/>
        <p:txBody>
          <a:bodyPr/>
          <a:lstStyle>
            <a:lvl1pPr>
              <a:defRPr/>
            </a:lvl1pPr>
          </a:lstStyle>
          <a:p>
            <a:r>
              <a:rPr lang="nl-NL" dirty="0"/>
              <a:t>Titel</a:t>
            </a:r>
          </a:p>
        </p:txBody>
      </p:sp>
      <p:sp>
        <p:nvSpPr>
          <p:cNvPr id="9" name="Tijdelijke aanduiding voor afbeelding 8">
            <a:extLst>
              <a:ext uri="{FF2B5EF4-FFF2-40B4-BE49-F238E27FC236}">
                <a16:creationId xmlns:a16="http://schemas.microsoft.com/office/drawing/2014/main" id="{68CA7746-0818-4130-958B-18E174876248}"/>
              </a:ext>
            </a:extLst>
          </p:cNvPr>
          <p:cNvSpPr>
            <a:spLocks noGrp="1"/>
          </p:cNvSpPr>
          <p:nvPr>
            <p:ph type="pic" sz="quarter" idx="17" hasCustomPrompt="1"/>
          </p:nvPr>
        </p:nvSpPr>
        <p:spPr>
          <a:xfrm>
            <a:off x="0" y="3430273"/>
            <a:ext cx="6102000" cy="3448800"/>
          </a:xfrm>
          <a:prstGeom prst="rect">
            <a:avLst/>
          </a:prstGeom>
          <a:solidFill>
            <a:schemeClr val="bg1">
              <a:lumMod val="95000"/>
            </a:schemeClr>
          </a:solidFill>
          <a:ln>
            <a:solidFill>
              <a:schemeClr val="bg1"/>
            </a:solidFill>
          </a:ln>
        </p:spPr>
        <p:txBody>
          <a:bodyPr tIns="2160000" anchor="t" anchorCtr="0"/>
          <a:lstStyle>
            <a:lvl1pPr marL="0" indent="0" algn="ctr">
              <a:buNone/>
              <a:defRPr sz="1200" baseline="0">
                <a:solidFill>
                  <a:schemeClr val="accent5"/>
                </a:solidFill>
              </a:defRPr>
            </a:lvl1pPr>
          </a:lstStyle>
          <a:p>
            <a:r>
              <a:rPr lang="nl-NL" dirty="0"/>
              <a:t>Klik op icoon om afbeelding in te voegen. </a:t>
            </a:r>
          </a:p>
        </p:txBody>
      </p:sp>
      <p:sp>
        <p:nvSpPr>
          <p:cNvPr id="8" name="Tijdelijke aanduiding voor afbeelding 8">
            <a:extLst>
              <a:ext uri="{FF2B5EF4-FFF2-40B4-BE49-F238E27FC236}">
                <a16:creationId xmlns:a16="http://schemas.microsoft.com/office/drawing/2014/main" id="{D856A31D-DF02-4CCA-A636-4B1BABBA34EB}"/>
              </a:ext>
            </a:extLst>
          </p:cNvPr>
          <p:cNvSpPr>
            <a:spLocks noGrp="1"/>
          </p:cNvSpPr>
          <p:nvPr>
            <p:ph type="pic" sz="quarter" idx="16" hasCustomPrompt="1"/>
          </p:nvPr>
        </p:nvSpPr>
        <p:spPr>
          <a:xfrm>
            <a:off x="6102000" y="3430273"/>
            <a:ext cx="6102000" cy="3448800"/>
          </a:xfrm>
          <a:prstGeom prst="rect">
            <a:avLst/>
          </a:prstGeom>
          <a:solidFill>
            <a:schemeClr val="bg1">
              <a:lumMod val="95000"/>
            </a:schemeClr>
          </a:solidFill>
          <a:ln>
            <a:solidFill>
              <a:schemeClr val="bg1"/>
            </a:solidFill>
          </a:ln>
        </p:spPr>
        <p:txBody>
          <a:bodyPr tIns="2160000" anchor="t" anchorCtr="0"/>
          <a:lstStyle>
            <a:lvl1pPr marL="0" indent="0" algn="ctr">
              <a:buNone/>
              <a:defRPr sz="1200" baseline="0">
                <a:solidFill>
                  <a:schemeClr val="accent5"/>
                </a:solidFill>
              </a:defRPr>
            </a:lvl1pPr>
          </a:lstStyle>
          <a:p>
            <a:r>
              <a:rPr lang="nl-NL" dirty="0"/>
              <a:t>Klik op icoon om afbeelding in te voegen. </a:t>
            </a:r>
          </a:p>
        </p:txBody>
      </p:sp>
      <p:sp>
        <p:nvSpPr>
          <p:cNvPr id="7" name="Tijdelijke aanduiding voor tekst 7">
            <a:extLst>
              <a:ext uri="{FF2B5EF4-FFF2-40B4-BE49-F238E27FC236}">
                <a16:creationId xmlns:a16="http://schemas.microsoft.com/office/drawing/2014/main" id="{17DC49DF-057E-44BA-86B6-7A8F52D2DAD8}"/>
              </a:ext>
            </a:extLst>
          </p:cNvPr>
          <p:cNvSpPr>
            <a:spLocks noGrp="1"/>
          </p:cNvSpPr>
          <p:nvPr>
            <p:ph type="body" sz="quarter" idx="13" hasCustomPrompt="1"/>
          </p:nvPr>
        </p:nvSpPr>
        <p:spPr>
          <a:xfrm>
            <a:off x="0" y="295200"/>
            <a:ext cx="1126800" cy="900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buNone/>
              <a:defRPr sz="100">
                <a:solidFill>
                  <a:srgbClr val="3D8E31"/>
                </a:solidFill>
              </a:defRPr>
            </a:lvl1pPr>
            <a:lvl2pPr>
              <a:buNone/>
              <a:defRPr/>
            </a:lvl2pPr>
            <a:lvl3pPr>
              <a:buNone/>
              <a:defRPr/>
            </a:lvl3pPr>
            <a:lvl4pPr>
              <a:buNone/>
              <a:defRPr/>
            </a:lvl4pPr>
            <a:lvl5pPr>
              <a:buNone/>
              <a:defRPr/>
            </a:lvl5pPr>
          </a:lstStyle>
          <a:p>
            <a:pPr lvl="0"/>
            <a:r>
              <a:rPr lang="nl-NL"/>
              <a:t>.</a:t>
            </a:r>
            <a:endParaRPr lang="nl-NL" dirty="0"/>
          </a:p>
        </p:txBody>
      </p:sp>
    </p:spTree>
    <p:extLst>
      <p:ext uri="{BB962C8B-B14F-4D97-AF65-F5344CB8AC3E}">
        <p14:creationId xmlns:p14="http://schemas.microsoft.com/office/powerpoint/2010/main" val="389983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8 foto's met titel (foto raster), met logo">
    <p:bg>
      <p:bgPr>
        <a:solidFill>
          <a:schemeClr val="bg1"/>
        </a:solidFill>
        <a:effectLst/>
      </p:bgPr>
    </p:bg>
    <p:spTree>
      <p:nvGrpSpPr>
        <p:cNvPr id="1" name=""/>
        <p:cNvGrpSpPr/>
        <p:nvPr/>
      </p:nvGrpSpPr>
      <p:grpSpPr>
        <a:xfrm>
          <a:off x="0" y="0"/>
          <a:ext cx="0" cy="0"/>
          <a:chOff x="0" y="0"/>
          <a:chExt cx="0" cy="0"/>
        </a:xfrm>
      </p:grpSpPr>
      <p:sp>
        <p:nvSpPr>
          <p:cNvPr id="141" name="Tijdelijke aanduiding voor afbeelding 8">
            <a:extLst>
              <a:ext uri="{FF2B5EF4-FFF2-40B4-BE49-F238E27FC236}">
                <a16:creationId xmlns:a16="http://schemas.microsoft.com/office/drawing/2014/main" id="{BBB53D90-0A5F-4F02-8E88-46DA9B69069D}"/>
              </a:ext>
            </a:extLst>
          </p:cNvPr>
          <p:cNvSpPr>
            <a:spLocks noGrp="1"/>
          </p:cNvSpPr>
          <p:nvPr>
            <p:ph type="pic" sz="quarter" idx="66" hasCustomPrompt="1"/>
          </p:nvPr>
        </p:nvSpPr>
        <p:spPr>
          <a:xfrm>
            <a:off x="-60684" y="3423600"/>
            <a:ext cx="1476734"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2" name="Tijdelijke aanduiding voor afbeelding 8">
            <a:extLst>
              <a:ext uri="{FF2B5EF4-FFF2-40B4-BE49-F238E27FC236}">
                <a16:creationId xmlns:a16="http://schemas.microsoft.com/office/drawing/2014/main" id="{01676F9F-067A-4B82-8E7F-AB9F20F9A0C3}"/>
              </a:ext>
            </a:extLst>
          </p:cNvPr>
          <p:cNvSpPr>
            <a:spLocks noGrp="1"/>
          </p:cNvSpPr>
          <p:nvPr>
            <p:ph type="pic" sz="quarter" idx="67" hasCustomPrompt="1"/>
          </p:nvPr>
        </p:nvSpPr>
        <p:spPr>
          <a:xfrm>
            <a:off x="1414800" y="3423600"/>
            <a:ext cx="1528392"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3" name="Tijdelijke aanduiding voor afbeelding 8">
            <a:extLst>
              <a:ext uri="{FF2B5EF4-FFF2-40B4-BE49-F238E27FC236}">
                <a16:creationId xmlns:a16="http://schemas.microsoft.com/office/drawing/2014/main" id="{815AEDEA-D5E7-4A9F-BFF6-86922B8B5519}"/>
              </a:ext>
            </a:extLst>
          </p:cNvPr>
          <p:cNvSpPr>
            <a:spLocks noGrp="1"/>
          </p:cNvSpPr>
          <p:nvPr>
            <p:ph type="pic" sz="quarter" idx="68" hasCustomPrompt="1"/>
          </p:nvPr>
        </p:nvSpPr>
        <p:spPr>
          <a:xfrm>
            <a:off x="2943192" y="3423600"/>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4" name="Tijdelijke aanduiding voor afbeelding 8">
            <a:extLst>
              <a:ext uri="{FF2B5EF4-FFF2-40B4-BE49-F238E27FC236}">
                <a16:creationId xmlns:a16="http://schemas.microsoft.com/office/drawing/2014/main" id="{7C628569-DFDA-4D93-A766-6ED1E5A4628B}"/>
              </a:ext>
            </a:extLst>
          </p:cNvPr>
          <p:cNvSpPr>
            <a:spLocks noGrp="1"/>
          </p:cNvSpPr>
          <p:nvPr>
            <p:ph type="pic" sz="quarter" idx="69" hasCustomPrompt="1"/>
          </p:nvPr>
        </p:nvSpPr>
        <p:spPr>
          <a:xfrm>
            <a:off x="4511996" y="3423600"/>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5" name="Tijdelijke aanduiding voor afbeelding 8">
            <a:extLst>
              <a:ext uri="{FF2B5EF4-FFF2-40B4-BE49-F238E27FC236}">
                <a16:creationId xmlns:a16="http://schemas.microsoft.com/office/drawing/2014/main" id="{2F775CDF-DFA8-4D09-8CC2-A1F50A8AA0C7}"/>
              </a:ext>
            </a:extLst>
          </p:cNvPr>
          <p:cNvSpPr>
            <a:spLocks noGrp="1"/>
          </p:cNvSpPr>
          <p:nvPr>
            <p:ph type="pic" sz="quarter" idx="70" hasCustomPrompt="1"/>
          </p:nvPr>
        </p:nvSpPr>
        <p:spPr>
          <a:xfrm>
            <a:off x="6101542" y="3423600"/>
            <a:ext cx="1476734"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6" name="Tijdelijke aanduiding voor afbeelding 8">
            <a:extLst>
              <a:ext uri="{FF2B5EF4-FFF2-40B4-BE49-F238E27FC236}">
                <a16:creationId xmlns:a16="http://schemas.microsoft.com/office/drawing/2014/main" id="{1DFF9C9F-96DC-4967-A537-4DA3A2C5A17A}"/>
              </a:ext>
            </a:extLst>
          </p:cNvPr>
          <p:cNvSpPr>
            <a:spLocks noGrp="1"/>
          </p:cNvSpPr>
          <p:nvPr>
            <p:ph type="pic" sz="quarter" idx="71" hasCustomPrompt="1"/>
          </p:nvPr>
        </p:nvSpPr>
        <p:spPr>
          <a:xfrm>
            <a:off x="7577026" y="3423600"/>
            <a:ext cx="1528392"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7" name="Tijdelijke aanduiding voor afbeelding 8">
            <a:extLst>
              <a:ext uri="{FF2B5EF4-FFF2-40B4-BE49-F238E27FC236}">
                <a16:creationId xmlns:a16="http://schemas.microsoft.com/office/drawing/2014/main" id="{0A74E454-6424-4E48-879C-2A3EEE337CC0}"/>
              </a:ext>
            </a:extLst>
          </p:cNvPr>
          <p:cNvSpPr>
            <a:spLocks noGrp="1"/>
          </p:cNvSpPr>
          <p:nvPr>
            <p:ph type="pic" sz="quarter" idx="72" hasCustomPrompt="1"/>
          </p:nvPr>
        </p:nvSpPr>
        <p:spPr>
          <a:xfrm>
            <a:off x="9105418" y="3423600"/>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8" name="Tijdelijke aanduiding voor afbeelding 8">
            <a:extLst>
              <a:ext uri="{FF2B5EF4-FFF2-40B4-BE49-F238E27FC236}">
                <a16:creationId xmlns:a16="http://schemas.microsoft.com/office/drawing/2014/main" id="{63D4AF11-1514-4CCF-9745-DFB9E2AC78C5}"/>
              </a:ext>
            </a:extLst>
          </p:cNvPr>
          <p:cNvSpPr>
            <a:spLocks noGrp="1"/>
          </p:cNvSpPr>
          <p:nvPr>
            <p:ph type="pic" sz="quarter" idx="73" hasCustomPrompt="1"/>
          </p:nvPr>
        </p:nvSpPr>
        <p:spPr>
          <a:xfrm>
            <a:off x="10674222" y="3423600"/>
            <a:ext cx="15408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52" name="Tijdelijke aanduiding voor afbeelding 51">
            <a:extLst>
              <a:ext uri="{FF2B5EF4-FFF2-40B4-BE49-F238E27FC236}">
                <a16:creationId xmlns:a16="http://schemas.microsoft.com/office/drawing/2014/main" id="{9C85C09B-517E-4BB8-A040-814598A260E7}"/>
              </a:ext>
            </a:extLst>
          </p:cNvPr>
          <p:cNvSpPr>
            <a:spLocks noGrp="1"/>
          </p:cNvSpPr>
          <p:nvPr>
            <p:ph type="pic" sz="quarter" idx="14" hasCustomPrompt="1"/>
          </p:nvPr>
        </p:nvSpPr>
        <p:spPr>
          <a:xfrm>
            <a:off x="-60684" y="-26462"/>
            <a:ext cx="1476734" cy="1152000"/>
          </a:xfrm>
          <a:prstGeom prst="rect">
            <a:avLst/>
          </a:prstGeom>
          <a:solidFill>
            <a:schemeClr val="bg1">
              <a:lumMod val="95000"/>
            </a:schemeClr>
          </a:solidFill>
          <a:ln w="6350">
            <a:solidFill>
              <a:schemeClr val="bg1"/>
            </a:solidFill>
          </a:ln>
        </p:spPr>
        <p:txBody>
          <a:bodyPr wrap="square" tIns="144000" anchor="t" anchorCtr="0">
            <a:noAutofit/>
          </a:bodyPr>
          <a:lstStyle>
            <a:lvl1pPr marL="0" indent="0" algn="ctr">
              <a:buNone/>
              <a:defRPr sz="600" baseline="0">
                <a:solidFill>
                  <a:schemeClr val="accent5"/>
                </a:solidFill>
              </a:defRPr>
            </a:lvl1pPr>
          </a:lstStyle>
          <a:p>
            <a:r>
              <a:rPr lang="nl-NL" dirty="0"/>
              <a:t>Afbeelding</a:t>
            </a:r>
          </a:p>
        </p:txBody>
      </p:sp>
      <p:sp>
        <p:nvSpPr>
          <p:cNvPr id="59" name="Tijdelijke aanduiding voor afbeelding 8">
            <a:extLst>
              <a:ext uri="{FF2B5EF4-FFF2-40B4-BE49-F238E27FC236}">
                <a16:creationId xmlns:a16="http://schemas.microsoft.com/office/drawing/2014/main" id="{1F4FC351-16FF-479D-B1C7-8B573E882C01}"/>
              </a:ext>
            </a:extLst>
          </p:cNvPr>
          <p:cNvSpPr>
            <a:spLocks noGrp="1"/>
          </p:cNvSpPr>
          <p:nvPr>
            <p:ph type="pic" sz="quarter" idx="28" hasCustomPrompt="1"/>
          </p:nvPr>
        </p:nvSpPr>
        <p:spPr>
          <a:xfrm>
            <a:off x="1414800" y="-26462"/>
            <a:ext cx="1528392"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09" name="Tijdelijke aanduiding voor afbeelding 8">
            <a:extLst>
              <a:ext uri="{FF2B5EF4-FFF2-40B4-BE49-F238E27FC236}">
                <a16:creationId xmlns:a16="http://schemas.microsoft.com/office/drawing/2014/main" id="{F65CDE43-9CF7-43E5-A478-158CA0D72360}"/>
              </a:ext>
            </a:extLst>
          </p:cNvPr>
          <p:cNvSpPr>
            <a:spLocks noGrp="1"/>
          </p:cNvSpPr>
          <p:nvPr>
            <p:ph type="pic" sz="quarter" idx="34" hasCustomPrompt="1"/>
          </p:nvPr>
        </p:nvSpPr>
        <p:spPr>
          <a:xfrm>
            <a:off x="2943192" y="-26462"/>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15" name="Tijdelijke aanduiding voor afbeelding 8">
            <a:extLst>
              <a:ext uri="{FF2B5EF4-FFF2-40B4-BE49-F238E27FC236}">
                <a16:creationId xmlns:a16="http://schemas.microsoft.com/office/drawing/2014/main" id="{DD76A075-3582-4821-A0D1-67F17B8ED47A}"/>
              </a:ext>
            </a:extLst>
          </p:cNvPr>
          <p:cNvSpPr>
            <a:spLocks noGrp="1"/>
          </p:cNvSpPr>
          <p:nvPr>
            <p:ph type="pic" sz="quarter" idx="40" hasCustomPrompt="1"/>
          </p:nvPr>
        </p:nvSpPr>
        <p:spPr>
          <a:xfrm>
            <a:off x="4511996" y="-26462"/>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1" name="Tijdelijke aanduiding voor afbeelding 8">
            <a:extLst>
              <a:ext uri="{FF2B5EF4-FFF2-40B4-BE49-F238E27FC236}">
                <a16:creationId xmlns:a16="http://schemas.microsoft.com/office/drawing/2014/main" id="{5C2D9C5B-C813-4965-802A-14EAAD5A69AC}"/>
              </a:ext>
            </a:extLst>
          </p:cNvPr>
          <p:cNvSpPr>
            <a:spLocks noGrp="1"/>
          </p:cNvSpPr>
          <p:nvPr>
            <p:ph type="pic" sz="quarter" idx="46" hasCustomPrompt="1"/>
          </p:nvPr>
        </p:nvSpPr>
        <p:spPr>
          <a:xfrm>
            <a:off x="6101542" y="-26464"/>
            <a:ext cx="1476734"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2" name="Tijdelijke aanduiding voor afbeelding 8">
            <a:extLst>
              <a:ext uri="{FF2B5EF4-FFF2-40B4-BE49-F238E27FC236}">
                <a16:creationId xmlns:a16="http://schemas.microsoft.com/office/drawing/2014/main" id="{AAAE5A9B-C2B0-4174-AE8D-968D1B2D399C}"/>
              </a:ext>
            </a:extLst>
          </p:cNvPr>
          <p:cNvSpPr>
            <a:spLocks noGrp="1"/>
          </p:cNvSpPr>
          <p:nvPr>
            <p:ph type="pic" sz="quarter" idx="47" hasCustomPrompt="1"/>
          </p:nvPr>
        </p:nvSpPr>
        <p:spPr>
          <a:xfrm>
            <a:off x="7577026" y="-26464"/>
            <a:ext cx="1528392"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3" name="Tijdelijke aanduiding voor afbeelding 8">
            <a:extLst>
              <a:ext uri="{FF2B5EF4-FFF2-40B4-BE49-F238E27FC236}">
                <a16:creationId xmlns:a16="http://schemas.microsoft.com/office/drawing/2014/main" id="{A824500D-044B-4844-83D3-1077669FAF50}"/>
              </a:ext>
            </a:extLst>
          </p:cNvPr>
          <p:cNvSpPr>
            <a:spLocks noGrp="1"/>
          </p:cNvSpPr>
          <p:nvPr>
            <p:ph type="pic" sz="quarter" idx="48" hasCustomPrompt="1"/>
          </p:nvPr>
        </p:nvSpPr>
        <p:spPr>
          <a:xfrm>
            <a:off x="9105418" y="-26464"/>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4" name="Tijdelijke aanduiding voor afbeelding 8">
            <a:extLst>
              <a:ext uri="{FF2B5EF4-FFF2-40B4-BE49-F238E27FC236}">
                <a16:creationId xmlns:a16="http://schemas.microsoft.com/office/drawing/2014/main" id="{F1A0CD08-DC99-4033-B1C9-66C665E72805}"/>
              </a:ext>
            </a:extLst>
          </p:cNvPr>
          <p:cNvSpPr>
            <a:spLocks noGrp="1"/>
          </p:cNvSpPr>
          <p:nvPr>
            <p:ph type="pic" sz="quarter" idx="49" hasCustomPrompt="1"/>
          </p:nvPr>
        </p:nvSpPr>
        <p:spPr>
          <a:xfrm>
            <a:off x="10674222" y="-26464"/>
            <a:ext cx="15408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7" name="Tijdelijke aanduiding voor afbeelding 8">
            <a:extLst>
              <a:ext uri="{FF2B5EF4-FFF2-40B4-BE49-F238E27FC236}">
                <a16:creationId xmlns:a16="http://schemas.microsoft.com/office/drawing/2014/main" id="{B4903B96-18BE-4AA6-98E7-BBC7846EB90B}"/>
              </a:ext>
            </a:extLst>
          </p:cNvPr>
          <p:cNvSpPr>
            <a:spLocks noGrp="1"/>
          </p:cNvSpPr>
          <p:nvPr>
            <p:ph type="pic" sz="quarter" idx="82" hasCustomPrompt="1"/>
          </p:nvPr>
        </p:nvSpPr>
        <p:spPr>
          <a:xfrm>
            <a:off x="-60684" y="1125536"/>
            <a:ext cx="1476734" cy="1167664"/>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8" name="Tijdelijke aanduiding voor afbeelding 8">
            <a:extLst>
              <a:ext uri="{FF2B5EF4-FFF2-40B4-BE49-F238E27FC236}">
                <a16:creationId xmlns:a16="http://schemas.microsoft.com/office/drawing/2014/main" id="{8A3D985B-9564-4A0B-8C76-555C02E65CDC}"/>
              </a:ext>
            </a:extLst>
          </p:cNvPr>
          <p:cNvSpPr>
            <a:spLocks noGrp="1"/>
          </p:cNvSpPr>
          <p:nvPr>
            <p:ph type="pic" sz="quarter" idx="83" hasCustomPrompt="1"/>
          </p:nvPr>
        </p:nvSpPr>
        <p:spPr>
          <a:xfrm>
            <a:off x="1414800" y="1125536"/>
            <a:ext cx="1528392" cy="1167664"/>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9" name="Tijdelijke aanduiding voor afbeelding 8">
            <a:extLst>
              <a:ext uri="{FF2B5EF4-FFF2-40B4-BE49-F238E27FC236}">
                <a16:creationId xmlns:a16="http://schemas.microsoft.com/office/drawing/2014/main" id="{9953CD38-96B5-46F8-A7EA-0C070EB0555F}"/>
              </a:ext>
            </a:extLst>
          </p:cNvPr>
          <p:cNvSpPr>
            <a:spLocks noGrp="1"/>
          </p:cNvSpPr>
          <p:nvPr>
            <p:ph type="pic" sz="quarter" idx="84" hasCustomPrompt="1"/>
          </p:nvPr>
        </p:nvSpPr>
        <p:spPr>
          <a:xfrm>
            <a:off x="2943192" y="1125536"/>
            <a:ext cx="1584000" cy="1167664"/>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60" name="Tijdelijke aanduiding voor afbeelding 8">
            <a:extLst>
              <a:ext uri="{FF2B5EF4-FFF2-40B4-BE49-F238E27FC236}">
                <a16:creationId xmlns:a16="http://schemas.microsoft.com/office/drawing/2014/main" id="{0F39C036-3DAC-4D39-BBD4-01923376092A}"/>
              </a:ext>
            </a:extLst>
          </p:cNvPr>
          <p:cNvSpPr>
            <a:spLocks noGrp="1"/>
          </p:cNvSpPr>
          <p:nvPr>
            <p:ph type="pic" sz="quarter" idx="85" hasCustomPrompt="1"/>
          </p:nvPr>
        </p:nvSpPr>
        <p:spPr>
          <a:xfrm>
            <a:off x="4511996" y="1125536"/>
            <a:ext cx="1584000" cy="1167664"/>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61" name="Tijdelijke aanduiding voor afbeelding 8">
            <a:extLst>
              <a:ext uri="{FF2B5EF4-FFF2-40B4-BE49-F238E27FC236}">
                <a16:creationId xmlns:a16="http://schemas.microsoft.com/office/drawing/2014/main" id="{EF2AAB3D-4442-42D5-AD6D-E976AA94FD1C}"/>
              </a:ext>
            </a:extLst>
          </p:cNvPr>
          <p:cNvSpPr>
            <a:spLocks noGrp="1"/>
          </p:cNvSpPr>
          <p:nvPr>
            <p:ph type="pic" sz="quarter" idx="86" hasCustomPrompt="1"/>
          </p:nvPr>
        </p:nvSpPr>
        <p:spPr>
          <a:xfrm>
            <a:off x="6101542" y="1125536"/>
            <a:ext cx="1476734" cy="1167664"/>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62" name="Tijdelijke aanduiding voor afbeelding 8">
            <a:extLst>
              <a:ext uri="{FF2B5EF4-FFF2-40B4-BE49-F238E27FC236}">
                <a16:creationId xmlns:a16="http://schemas.microsoft.com/office/drawing/2014/main" id="{A08CD57C-B0C4-4598-B302-C46F18990D6B}"/>
              </a:ext>
            </a:extLst>
          </p:cNvPr>
          <p:cNvSpPr>
            <a:spLocks noGrp="1"/>
          </p:cNvSpPr>
          <p:nvPr>
            <p:ph type="pic" sz="quarter" idx="87" hasCustomPrompt="1"/>
          </p:nvPr>
        </p:nvSpPr>
        <p:spPr>
          <a:xfrm>
            <a:off x="7577026" y="1125536"/>
            <a:ext cx="1528392" cy="1167664"/>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63" name="Tijdelijke aanduiding voor afbeelding 8">
            <a:extLst>
              <a:ext uri="{FF2B5EF4-FFF2-40B4-BE49-F238E27FC236}">
                <a16:creationId xmlns:a16="http://schemas.microsoft.com/office/drawing/2014/main" id="{48A61EE8-E6D2-4EBA-88E6-8FC0F290C269}"/>
              </a:ext>
            </a:extLst>
          </p:cNvPr>
          <p:cNvSpPr>
            <a:spLocks noGrp="1"/>
          </p:cNvSpPr>
          <p:nvPr>
            <p:ph type="pic" sz="quarter" idx="88" hasCustomPrompt="1"/>
          </p:nvPr>
        </p:nvSpPr>
        <p:spPr>
          <a:xfrm>
            <a:off x="9105418" y="1125536"/>
            <a:ext cx="1584000" cy="1167664"/>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64" name="Tijdelijke aanduiding voor afbeelding 8">
            <a:extLst>
              <a:ext uri="{FF2B5EF4-FFF2-40B4-BE49-F238E27FC236}">
                <a16:creationId xmlns:a16="http://schemas.microsoft.com/office/drawing/2014/main" id="{1B06162B-DA2D-4699-BC12-EEC90687D83F}"/>
              </a:ext>
            </a:extLst>
          </p:cNvPr>
          <p:cNvSpPr>
            <a:spLocks noGrp="1"/>
          </p:cNvSpPr>
          <p:nvPr>
            <p:ph type="pic" sz="quarter" idx="89" hasCustomPrompt="1"/>
          </p:nvPr>
        </p:nvSpPr>
        <p:spPr>
          <a:xfrm>
            <a:off x="10674222" y="1125536"/>
            <a:ext cx="1540800" cy="1167664"/>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9" name="Tijdelijke aanduiding voor afbeelding 8">
            <a:extLst>
              <a:ext uri="{FF2B5EF4-FFF2-40B4-BE49-F238E27FC236}">
                <a16:creationId xmlns:a16="http://schemas.microsoft.com/office/drawing/2014/main" id="{2D06957A-63BF-4EC2-B76D-414E0145141D}"/>
              </a:ext>
            </a:extLst>
          </p:cNvPr>
          <p:cNvSpPr>
            <a:spLocks noGrp="1"/>
          </p:cNvSpPr>
          <p:nvPr>
            <p:ph type="pic" sz="quarter" idx="74" hasCustomPrompt="1"/>
          </p:nvPr>
        </p:nvSpPr>
        <p:spPr>
          <a:xfrm>
            <a:off x="-60684" y="2282400"/>
            <a:ext cx="1476734"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0" name="Tijdelijke aanduiding voor afbeelding 8">
            <a:extLst>
              <a:ext uri="{FF2B5EF4-FFF2-40B4-BE49-F238E27FC236}">
                <a16:creationId xmlns:a16="http://schemas.microsoft.com/office/drawing/2014/main" id="{139C892D-F5E8-4E96-B997-90E499832E30}"/>
              </a:ext>
            </a:extLst>
          </p:cNvPr>
          <p:cNvSpPr>
            <a:spLocks noGrp="1"/>
          </p:cNvSpPr>
          <p:nvPr>
            <p:ph type="pic" sz="quarter" idx="75" hasCustomPrompt="1"/>
          </p:nvPr>
        </p:nvSpPr>
        <p:spPr>
          <a:xfrm>
            <a:off x="1414800" y="2282400"/>
            <a:ext cx="1528392"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2" name="Tijdelijke aanduiding voor afbeelding 8">
            <a:extLst>
              <a:ext uri="{FF2B5EF4-FFF2-40B4-BE49-F238E27FC236}">
                <a16:creationId xmlns:a16="http://schemas.microsoft.com/office/drawing/2014/main" id="{53CF8DE2-57ED-415A-8B2A-01BAF86D0B49}"/>
              </a:ext>
            </a:extLst>
          </p:cNvPr>
          <p:cNvSpPr>
            <a:spLocks noGrp="1"/>
          </p:cNvSpPr>
          <p:nvPr>
            <p:ph type="pic" sz="quarter" idx="77" hasCustomPrompt="1"/>
          </p:nvPr>
        </p:nvSpPr>
        <p:spPr>
          <a:xfrm>
            <a:off x="4511996" y="2282400"/>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3" name="Tijdelijke aanduiding voor afbeelding 8">
            <a:extLst>
              <a:ext uri="{FF2B5EF4-FFF2-40B4-BE49-F238E27FC236}">
                <a16:creationId xmlns:a16="http://schemas.microsoft.com/office/drawing/2014/main" id="{B14C5CAC-2FAD-45C7-B4DB-91BAE81C5845}"/>
              </a:ext>
            </a:extLst>
          </p:cNvPr>
          <p:cNvSpPr>
            <a:spLocks noGrp="1"/>
          </p:cNvSpPr>
          <p:nvPr>
            <p:ph type="pic" sz="quarter" idx="78" hasCustomPrompt="1"/>
          </p:nvPr>
        </p:nvSpPr>
        <p:spPr>
          <a:xfrm>
            <a:off x="6101542" y="2282400"/>
            <a:ext cx="1476734"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4" name="Tijdelijke aanduiding voor afbeelding 8">
            <a:extLst>
              <a:ext uri="{FF2B5EF4-FFF2-40B4-BE49-F238E27FC236}">
                <a16:creationId xmlns:a16="http://schemas.microsoft.com/office/drawing/2014/main" id="{5C0C9148-743B-41B8-86C9-1156DAB58365}"/>
              </a:ext>
            </a:extLst>
          </p:cNvPr>
          <p:cNvSpPr>
            <a:spLocks noGrp="1"/>
          </p:cNvSpPr>
          <p:nvPr>
            <p:ph type="pic" sz="quarter" idx="79" hasCustomPrompt="1"/>
          </p:nvPr>
        </p:nvSpPr>
        <p:spPr>
          <a:xfrm>
            <a:off x="7577026" y="2282400"/>
            <a:ext cx="1528392"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5" name="Tijdelijke aanduiding voor afbeelding 8">
            <a:extLst>
              <a:ext uri="{FF2B5EF4-FFF2-40B4-BE49-F238E27FC236}">
                <a16:creationId xmlns:a16="http://schemas.microsoft.com/office/drawing/2014/main" id="{624DB2A6-7CF1-4D54-92AB-7A6FF41EF6B4}"/>
              </a:ext>
            </a:extLst>
          </p:cNvPr>
          <p:cNvSpPr>
            <a:spLocks noGrp="1"/>
          </p:cNvSpPr>
          <p:nvPr>
            <p:ph type="pic" sz="quarter" idx="80" hasCustomPrompt="1"/>
          </p:nvPr>
        </p:nvSpPr>
        <p:spPr>
          <a:xfrm>
            <a:off x="9105418" y="2282400"/>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6" name="Tijdelijke aanduiding voor afbeelding 8">
            <a:extLst>
              <a:ext uri="{FF2B5EF4-FFF2-40B4-BE49-F238E27FC236}">
                <a16:creationId xmlns:a16="http://schemas.microsoft.com/office/drawing/2014/main" id="{42D94EAB-13D0-40B8-A082-745ABE5CD6E2}"/>
              </a:ext>
            </a:extLst>
          </p:cNvPr>
          <p:cNvSpPr>
            <a:spLocks noGrp="1"/>
          </p:cNvSpPr>
          <p:nvPr>
            <p:ph type="pic" sz="quarter" idx="81" hasCustomPrompt="1"/>
          </p:nvPr>
        </p:nvSpPr>
        <p:spPr>
          <a:xfrm>
            <a:off x="10674222" y="2282400"/>
            <a:ext cx="15408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3" name="Tijdelijke aanduiding voor afbeelding 8">
            <a:extLst>
              <a:ext uri="{FF2B5EF4-FFF2-40B4-BE49-F238E27FC236}">
                <a16:creationId xmlns:a16="http://schemas.microsoft.com/office/drawing/2014/main" id="{F392A2DD-51FA-43D6-95D2-5416E0D13807}"/>
              </a:ext>
            </a:extLst>
          </p:cNvPr>
          <p:cNvSpPr>
            <a:spLocks noGrp="1"/>
          </p:cNvSpPr>
          <p:nvPr>
            <p:ph type="pic" sz="quarter" idx="58" hasCustomPrompt="1"/>
          </p:nvPr>
        </p:nvSpPr>
        <p:spPr>
          <a:xfrm>
            <a:off x="-60684" y="4564800"/>
            <a:ext cx="1476734"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4" name="Tijdelijke aanduiding voor afbeelding 8">
            <a:extLst>
              <a:ext uri="{FF2B5EF4-FFF2-40B4-BE49-F238E27FC236}">
                <a16:creationId xmlns:a16="http://schemas.microsoft.com/office/drawing/2014/main" id="{27F39400-DA08-4E8A-8E2E-A973B96A0096}"/>
              </a:ext>
            </a:extLst>
          </p:cNvPr>
          <p:cNvSpPr>
            <a:spLocks noGrp="1"/>
          </p:cNvSpPr>
          <p:nvPr>
            <p:ph type="pic" sz="quarter" idx="59" hasCustomPrompt="1"/>
          </p:nvPr>
        </p:nvSpPr>
        <p:spPr>
          <a:xfrm>
            <a:off x="1414800" y="4564800"/>
            <a:ext cx="1528392"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5" name="Tijdelijke aanduiding voor afbeelding 8">
            <a:extLst>
              <a:ext uri="{FF2B5EF4-FFF2-40B4-BE49-F238E27FC236}">
                <a16:creationId xmlns:a16="http://schemas.microsoft.com/office/drawing/2014/main" id="{1C93085F-6056-4BCD-BB0A-7A751D742484}"/>
              </a:ext>
            </a:extLst>
          </p:cNvPr>
          <p:cNvSpPr>
            <a:spLocks noGrp="1"/>
          </p:cNvSpPr>
          <p:nvPr>
            <p:ph type="pic" sz="quarter" idx="60" hasCustomPrompt="1"/>
          </p:nvPr>
        </p:nvSpPr>
        <p:spPr>
          <a:xfrm>
            <a:off x="2943192" y="4564800"/>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6" name="Tijdelijke aanduiding voor afbeelding 8">
            <a:extLst>
              <a:ext uri="{FF2B5EF4-FFF2-40B4-BE49-F238E27FC236}">
                <a16:creationId xmlns:a16="http://schemas.microsoft.com/office/drawing/2014/main" id="{F24C3332-8B8E-4CC1-BB87-90C446D455BF}"/>
              </a:ext>
            </a:extLst>
          </p:cNvPr>
          <p:cNvSpPr>
            <a:spLocks noGrp="1"/>
          </p:cNvSpPr>
          <p:nvPr>
            <p:ph type="pic" sz="quarter" idx="61" hasCustomPrompt="1"/>
          </p:nvPr>
        </p:nvSpPr>
        <p:spPr>
          <a:xfrm>
            <a:off x="4511996" y="4564800"/>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7" name="Tijdelijke aanduiding voor afbeelding 8">
            <a:extLst>
              <a:ext uri="{FF2B5EF4-FFF2-40B4-BE49-F238E27FC236}">
                <a16:creationId xmlns:a16="http://schemas.microsoft.com/office/drawing/2014/main" id="{158B8019-D740-4DF9-82D0-461A86641BA6}"/>
              </a:ext>
            </a:extLst>
          </p:cNvPr>
          <p:cNvSpPr>
            <a:spLocks noGrp="1"/>
          </p:cNvSpPr>
          <p:nvPr>
            <p:ph type="pic" sz="quarter" idx="62" hasCustomPrompt="1"/>
          </p:nvPr>
        </p:nvSpPr>
        <p:spPr>
          <a:xfrm>
            <a:off x="6101542" y="4564800"/>
            <a:ext cx="1476734"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8" name="Tijdelijke aanduiding voor afbeelding 8">
            <a:extLst>
              <a:ext uri="{FF2B5EF4-FFF2-40B4-BE49-F238E27FC236}">
                <a16:creationId xmlns:a16="http://schemas.microsoft.com/office/drawing/2014/main" id="{4F0CE6B6-0B50-4D5F-8457-F909F534ED7A}"/>
              </a:ext>
            </a:extLst>
          </p:cNvPr>
          <p:cNvSpPr>
            <a:spLocks noGrp="1"/>
          </p:cNvSpPr>
          <p:nvPr>
            <p:ph type="pic" sz="quarter" idx="63" hasCustomPrompt="1"/>
          </p:nvPr>
        </p:nvSpPr>
        <p:spPr>
          <a:xfrm>
            <a:off x="7577026" y="4564800"/>
            <a:ext cx="1528392"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9" name="Tijdelijke aanduiding voor afbeelding 8">
            <a:extLst>
              <a:ext uri="{FF2B5EF4-FFF2-40B4-BE49-F238E27FC236}">
                <a16:creationId xmlns:a16="http://schemas.microsoft.com/office/drawing/2014/main" id="{C3E4B312-6BE2-458A-99A4-CC0EA213BD68}"/>
              </a:ext>
            </a:extLst>
          </p:cNvPr>
          <p:cNvSpPr>
            <a:spLocks noGrp="1"/>
          </p:cNvSpPr>
          <p:nvPr>
            <p:ph type="pic" sz="quarter" idx="64" hasCustomPrompt="1"/>
          </p:nvPr>
        </p:nvSpPr>
        <p:spPr>
          <a:xfrm>
            <a:off x="9105418" y="4564800"/>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40" name="Tijdelijke aanduiding voor afbeelding 8">
            <a:extLst>
              <a:ext uri="{FF2B5EF4-FFF2-40B4-BE49-F238E27FC236}">
                <a16:creationId xmlns:a16="http://schemas.microsoft.com/office/drawing/2014/main" id="{5D63207D-763F-4D02-A809-845BEB0EB354}"/>
              </a:ext>
            </a:extLst>
          </p:cNvPr>
          <p:cNvSpPr>
            <a:spLocks noGrp="1"/>
          </p:cNvSpPr>
          <p:nvPr>
            <p:ph type="pic" sz="quarter" idx="65" hasCustomPrompt="1"/>
          </p:nvPr>
        </p:nvSpPr>
        <p:spPr>
          <a:xfrm>
            <a:off x="10674222" y="4564800"/>
            <a:ext cx="15408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5" name="Tijdelijke aanduiding voor afbeelding 8">
            <a:extLst>
              <a:ext uri="{FF2B5EF4-FFF2-40B4-BE49-F238E27FC236}">
                <a16:creationId xmlns:a16="http://schemas.microsoft.com/office/drawing/2014/main" id="{3FD30F10-80CB-46FA-8DF5-4022CD5C22FB}"/>
              </a:ext>
            </a:extLst>
          </p:cNvPr>
          <p:cNvSpPr>
            <a:spLocks noGrp="1"/>
          </p:cNvSpPr>
          <p:nvPr>
            <p:ph type="pic" sz="quarter" idx="50" hasCustomPrompt="1"/>
          </p:nvPr>
        </p:nvSpPr>
        <p:spPr>
          <a:xfrm>
            <a:off x="-60684" y="5706000"/>
            <a:ext cx="1476734"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6" name="Tijdelijke aanduiding voor afbeelding 8">
            <a:extLst>
              <a:ext uri="{FF2B5EF4-FFF2-40B4-BE49-F238E27FC236}">
                <a16:creationId xmlns:a16="http://schemas.microsoft.com/office/drawing/2014/main" id="{7B402790-A685-4490-9A61-DDBAFE9AA88F}"/>
              </a:ext>
            </a:extLst>
          </p:cNvPr>
          <p:cNvSpPr>
            <a:spLocks noGrp="1"/>
          </p:cNvSpPr>
          <p:nvPr>
            <p:ph type="pic" sz="quarter" idx="51" hasCustomPrompt="1"/>
          </p:nvPr>
        </p:nvSpPr>
        <p:spPr>
          <a:xfrm>
            <a:off x="1414800" y="5706000"/>
            <a:ext cx="1528392"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7" name="Tijdelijke aanduiding voor afbeelding 8">
            <a:extLst>
              <a:ext uri="{FF2B5EF4-FFF2-40B4-BE49-F238E27FC236}">
                <a16:creationId xmlns:a16="http://schemas.microsoft.com/office/drawing/2014/main" id="{F41D27BE-9ADF-4EDB-A710-913EE94E941B}"/>
              </a:ext>
            </a:extLst>
          </p:cNvPr>
          <p:cNvSpPr>
            <a:spLocks noGrp="1"/>
          </p:cNvSpPr>
          <p:nvPr>
            <p:ph type="pic" sz="quarter" idx="52" hasCustomPrompt="1"/>
          </p:nvPr>
        </p:nvSpPr>
        <p:spPr>
          <a:xfrm>
            <a:off x="2943192" y="5706000"/>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8" name="Tijdelijke aanduiding voor afbeelding 8">
            <a:extLst>
              <a:ext uri="{FF2B5EF4-FFF2-40B4-BE49-F238E27FC236}">
                <a16:creationId xmlns:a16="http://schemas.microsoft.com/office/drawing/2014/main" id="{70B7C8C8-396A-43F2-A4E5-912A728799A8}"/>
              </a:ext>
            </a:extLst>
          </p:cNvPr>
          <p:cNvSpPr>
            <a:spLocks noGrp="1"/>
          </p:cNvSpPr>
          <p:nvPr>
            <p:ph type="pic" sz="quarter" idx="53" hasCustomPrompt="1"/>
          </p:nvPr>
        </p:nvSpPr>
        <p:spPr>
          <a:xfrm>
            <a:off x="4511996" y="5706000"/>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29" name="Tijdelijke aanduiding voor afbeelding 8">
            <a:extLst>
              <a:ext uri="{FF2B5EF4-FFF2-40B4-BE49-F238E27FC236}">
                <a16:creationId xmlns:a16="http://schemas.microsoft.com/office/drawing/2014/main" id="{88F37F15-05F2-4D7B-BA4F-9C0CA44313FF}"/>
              </a:ext>
            </a:extLst>
          </p:cNvPr>
          <p:cNvSpPr>
            <a:spLocks noGrp="1"/>
          </p:cNvSpPr>
          <p:nvPr>
            <p:ph type="pic" sz="quarter" idx="54" hasCustomPrompt="1"/>
          </p:nvPr>
        </p:nvSpPr>
        <p:spPr>
          <a:xfrm>
            <a:off x="6101542" y="5705998"/>
            <a:ext cx="1476734"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0" name="Tijdelijke aanduiding voor afbeelding 8">
            <a:extLst>
              <a:ext uri="{FF2B5EF4-FFF2-40B4-BE49-F238E27FC236}">
                <a16:creationId xmlns:a16="http://schemas.microsoft.com/office/drawing/2014/main" id="{3800FE47-C7E9-48DF-9FEE-60284DF70E2E}"/>
              </a:ext>
            </a:extLst>
          </p:cNvPr>
          <p:cNvSpPr>
            <a:spLocks noGrp="1"/>
          </p:cNvSpPr>
          <p:nvPr>
            <p:ph type="pic" sz="quarter" idx="55" hasCustomPrompt="1"/>
          </p:nvPr>
        </p:nvSpPr>
        <p:spPr>
          <a:xfrm>
            <a:off x="7577026" y="5705998"/>
            <a:ext cx="1528392"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1" name="Tijdelijke aanduiding voor afbeelding 8">
            <a:extLst>
              <a:ext uri="{FF2B5EF4-FFF2-40B4-BE49-F238E27FC236}">
                <a16:creationId xmlns:a16="http://schemas.microsoft.com/office/drawing/2014/main" id="{AA90D1FE-D40E-4644-AFA7-50FEFEE390FE}"/>
              </a:ext>
            </a:extLst>
          </p:cNvPr>
          <p:cNvSpPr>
            <a:spLocks noGrp="1"/>
          </p:cNvSpPr>
          <p:nvPr>
            <p:ph type="pic" sz="quarter" idx="56" hasCustomPrompt="1"/>
          </p:nvPr>
        </p:nvSpPr>
        <p:spPr>
          <a:xfrm>
            <a:off x="9105418" y="5705998"/>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32" name="Tijdelijke aanduiding voor afbeelding 8">
            <a:extLst>
              <a:ext uri="{FF2B5EF4-FFF2-40B4-BE49-F238E27FC236}">
                <a16:creationId xmlns:a16="http://schemas.microsoft.com/office/drawing/2014/main" id="{653190F5-85C8-44C7-9735-2D5191F7AACE}"/>
              </a:ext>
            </a:extLst>
          </p:cNvPr>
          <p:cNvSpPr>
            <a:spLocks noGrp="1"/>
          </p:cNvSpPr>
          <p:nvPr>
            <p:ph type="pic" sz="quarter" idx="57" hasCustomPrompt="1"/>
          </p:nvPr>
        </p:nvSpPr>
        <p:spPr>
          <a:xfrm>
            <a:off x="10674222" y="5705998"/>
            <a:ext cx="15408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151" name="Tijdelijke aanduiding voor afbeelding 8">
            <a:extLst>
              <a:ext uri="{FF2B5EF4-FFF2-40B4-BE49-F238E27FC236}">
                <a16:creationId xmlns:a16="http://schemas.microsoft.com/office/drawing/2014/main" id="{E855FC0F-C2F0-43C4-9813-21FD792C4B98}"/>
              </a:ext>
            </a:extLst>
          </p:cNvPr>
          <p:cNvSpPr>
            <a:spLocks noGrp="1"/>
          </p:cNvSpPr>
          <p:nvPr>
            <p:ph type="pic" sz="quarter" idx="76" hasCustomPrompt="1"/>
          </p:nvPr>
        </p:nvSpPr>
        <p:spPr>
          <a:xfrm>
            <a:off x="2943192" y="2282400"/>
            <a:ext cx="1584000" cy="1152000"/>
          </a:xfrm>
          <a:solidFill>
            <a:schemeClr val="bg1">
              <a:lumMod val="95000"/>
            </a:schemeClr>
          </a:solidFill>
          <a:ln w="6350">
            <a:solidFill>
              <a:schemeClr val="bg1"/>
            </a:solidFill>
          </a:ln>
        </p:spPr>
        <p:txBody>
          <a:bodyPr tIns="144000" anchor="t" anchorCtr="0"/>
          <a:lstStyle>
            <a:lvl1pPr marL="0" indent="0" algn="ctr">
              <a:buNone/>
              <a:defRPr sz="600" baseline="0">
                <a:solidFill>
                  <a:schemeClr val="accent5"/>
                </a:solidFill>
              </a:defRPr>
            </a:lvl1pPr>
          </a:lstStyle>
          <a:p>
            <a:r>
              <a:rPr lang="nl-NL" dirty="0"/>
              <a:t>Afbeelding</a:t>
            </a:r>
          </a:p>
        </p:txBody>
      </p:sp>
      <p:sp>
        <p:nvSpPr>
          <p:cNvPr id="2" name="Titel 1">
            <a:extLst>
              <a:ext uri="{FF2B5EF4-FFF2-40B4-BE49-F238E27FC236}">
                <a16:creationId xmlns:a16="http://schemas.microsoft.com/office/drawing/2014/main" id="{0BD60A41-8268-4E16-A56C-D9148EA5FF65}"/>
              </a:ext>
            </a:extLst>
          </p:cNvPr>
          <p:cNvSpPr>
            <a:spLocks noGrp="1"/>
          </p:cNvSpPr>
          <p:nvPr>
            <p:ph type="title" hasCustomPrompt="1"/>
          </p:nvPr>
        </p:nvSpPr>
        <p:spPr>
          <a:xfrm>
            <a:off x="2943192" y="2282400"/>
            <a:ext cx="7731030" cy="1152000"/>
          </a:xfrm>
          <a:solidFill>
            <a:schemeClr val="bg1"/>
          </a:solidFill>
        </p:spPr>
        <p:txBody>
          <a:bodyPr lIns="180000" rIns="180000" anchor="ctr" anchorCtr="0"/>
          <a:lstStyle>
            <a:lvl1pPr>
              <a:defRPr/>
            </a:lvl1pPr>
          </a:lstStyle>
          <a:p>
            <a:r>
              <a:rPr lang="nl-NL" dirty="0"/>
              <a:t>Titel</a:t>
            </a:r>
          </a:p>
        </p:txBody>
      </p:sp>
      <p:sp>
        <p:nvSpPr>
          <p:cNvPr id="51" name="Tijdelijke aanduiding voor tekst 7">
            <a:extLst>
              <a:ext uri="{FF2B5EF4-FFF2-40B4-BE49-F238E27FC236}">
                <a16:creationId xmlns:a16="http://schemas.microsoft.com/office/drawing/2014/main" id="{C74EE179-51DE-4696-B9E5-3DC29A40A338}"/>
              </a:ext>
            </a:extLst>
          </p:cNvPr>
          <p:cNvSpPr>
            <a:spLocks noGrp="1"/>
          </p:cNvSpPr>
          <p:nvPr>
            <p:ph type="body" sz="quarter" idx="13" hasCustomPrompt="1"/>
          </p:nvPr>
        </p:nvSpPr>
        <p:spPr>
          <a:xfrm>
            <a:off x="0" y="295200"/>
            <a:ext cx="1126800" cy="900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buNone/>
              <a:defRPr sz="100">
                <a:solidFill>
                  <a:srgbClr val="3D8E31"/>
                </a:solidFill>
              </a:defRPr>
            </a:lvl1pPr>
            <a:lvl2pPr>
              <a:buNone/>
              <a:defRPr/>
            </a:lvl2pPr>
            <a:lvl3pPr>
              <a:buNone/>
              <a:defRPr/>
            </a:lvl3pPr>
            <a:lvl4pPr>
              <a:buNone/>
              <a:defRPr/>
            </a:lvl4pPr>
            <a:lvl5pPr>
              <a:buNone/>
              <a:defRPr/>
            </a:lvl5pPr>
          </a:lstStyle>
          <a:p>
            <a:pPr lvl="0"/>
            <a:r>
              <a:rPr lang="nl-NL"/>
              <a:t>.</a:t>
            </a:r>
            <a:endParaRPr lang="nl-NL" dirty="0"/>
          </a:p>
        </p:txBody>
      </p:sp>
    </p:spTree>
    <p:extLst>
      <p:ext uri="{BB962C8B-B14F-4D97-AF65-F5344CB8AC3E}">
        <p14:creationId xmlns:p14="http://schemas.microsoft.com/office/powerpoint/2010/main" val="3295850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art met fotoveld groot">
    <p:spTree>
      <p:nvGrpSpPr>
        <p:cNvPr id="1" name=""/>
        <p:cNvGrpSpPr/>
        <p:nvPr/>
      </p:nvGrpSpPr>
      <p:grpSpPr>
        <a:xfrm>
          <a:off x="0" y="0"/>
          <a:ext cx="0" cy="0"/>
          <a:chOff x="0" y="0"/>
          <a:chExt cx="0" cy="0"/>
        </a:xfrm>
      </p:grpSpPr>
      <p:pic>
        <p:nvPicPr>
          <p:cNvPr id="5" name="Afbeelding 4" descr="Afbeelding met tekst&#10;&#10;Automatisch gegenereerde beschrijving">
            <a:extLst>
              <a:ext uri="{FF2B5EF4-FFF2-40B4-BE49-F238E27FC236}">
                <a16:creationId xmlns:a16="http://schemas.microsoft.com/office/drawing/2014/main" id="{7D0DA4C4-38DD-4E9A-910D-4A4715D89CF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3FC53D4D-A85C-4BDE-9098-A991374CDE43}"/>
              </a:ext>
            </a:extLst>
          </p:cNvPr>
          <p:cNvSpPr>
            <a:spLocks noGrp="1"/>
          </p:cNvSpPr>
          <p:nvPr>
            <p:ph type="title" hasCustomPrompt="1"/>
          </p:nvPr>
        </p:nvSpPr>
        <p:spPr>
          <a:xfrm>
            <a:off x="1718967" y="245282"/>
            <a:ext cx="4593057" cy="950793"/>
          </a:xfrm>
        </p:spPr>
        <p:txBody>
          <a:bodyPr/>
          <a:lstStyle/>
          <a:p>
            <a:r>
              <a:rPr lang="nl-NL" dirty="0"/>
              <a:t>Titel</a:t>
            </a:r>
          </a:p>
        </p:txBody>
      </p:sp>
      <p:pic>
        <p:nvPicPr>
          <p:cNvPr id="4" name="Afbeelding 3" descr="Afbeelding met fotolijstje, object&#10;&#10;Beschrijving is gegenereerd met hoge betrouwbaarheid">
            <a:extLst>
              <a:ext uri="{FF2B5EF4-FFF2-40B4-BE49-F238E27FC236}">
                <a16:creationId xmlns:a16="http://schemas.microsoft.com/office/drawing/2014/main" id="{37206D6B-D70C-4A64-A903-603E23178A2B}"/>
              </a:ext>
            </a:extLst>
          </p:cNvPr>
          <p:cNvPicPr>
            <a:picLocks noChangeAspect="1"/>
          </p:cNvPicPr>
          <p:nvPr userDrawn="1"/>
        </p:nvPicPr>
        <p:blipFill rotWithShape="1">
          <a:blip r:embed="rId3"/>
          <a:srcRect l="11448" r="6655"/>
          <a:stretch/>
        </p:blipFill>
        <p:spPr>
          <a:xfrm rot="60000">
            <a:off x="227326" y="773590"/>
            <a:ext cx="5150929" cy="4566253"/>
          </a:xfrm>
          <a:prstGeom prst="rect">
            <a:avLst/>
          </a:prstGeom>
        </p:spPr>
      </p:pic>
      <p:sp>
        <p:nvSpPr>
          <p:cNvPr id="9" name="Tijdelijke aanduiding voor afbeelding 8">
            <a:extLst>
              <a:ext uri="{FF2B5EF4-FFF2-40B4-BE49-F238E27FC236}">
                <a16:creationId xmlns:a16="http://schemas.microsoft.com/office/drawing/2014/main" id="{B6CE8F32-F586-4E12-906E-0F6C36FA30B5}"/>
              </a:ext>
            </a:extLst>
          </p:cNvPr>
          <p:cNvSpPr>
            <a:spLocks noGrp="1"/>
          </p:cNvSpPr>
          <p:nvPr>
            <p:ph type="pic" sz="quarter" idx="14" hasCustomPrompt="1"/>
          </p:nvPr>
        </p:nvSpPr>
        <p:spPr>
          <a:xfrm rot="21240000">
            <a:off x="799301" y="1748131"/>
            <a:ext cx="3927739" cy="2745033"/>
          </a:xfrm>
          <a:solidFill>
            <a:schemeClr val="tx2">
              <a:lumMod val="85000"/>
            </a:schemeClr>
          </a:solidFill>
        </p:spPr>
        <p:txBody>
          <a:bodyPr tIns="72000" anchor="t" anchorCtr="0"/>
          <a:lstStyle>
            <a:lvl1pPr marL="0" indent="0" algn="ctr">
              <a:buNone/>
              <a:defRPr sz="1200" baseline="0">
                <a:solidFill>
                  <a:schemeClr val="accent5"/>
                </a:solidFill>
              </a:defRPr>
            </a:lvl1pPr>
          </a:lstStyle>
          <a:p>
            <a:r>
              <a:rPr lang="nl-NL" dirty="0"/>
              <a:t>Klik op icoon om afbeelding in te voegen. </a:t>
            </a:r>
          </a:p>
        </p:txBody>
      </p:sp>
      <p:pic>
        <p:nvPicPr>
          <p:cNvPr id="12" name="Afbeelding 11">
            <a:extLst>
              <a:ext uri="{FF2B5EF4-FFF2-40B4-BE49-F238E27FC236}">
                <a16:creationId xmlns:a16="http://schemas.microsoft.com/office/drawing/2014/main" id="{4BF4DC54-BCA4-4CCB-AD49-0ECC5059336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0" y="296651"/>
            <a:ext cx="1125404" cy="900323"/>
          </a:xfrm>
          <a:prstGeom prst="rect">
            <a:avLst/>
          </a:prstGeom>
        </p:spPr>
      </p:pic>
    </p:spTree>
    <p:extLst>
      <p:ext uri="{BB962C8B-B14F-4D97-AF65-F5344CB8AC3E}">
        <p14:creationId xmlns:p14="http://schemas.microsoft.com/office/powerpoint/2010/main" val="4161059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Foto beeldvullend met titel en tekstvak rechts">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6FD54F6A-2F94-4619-A699-7A44446E21F0}"/>
              </a:ext>
            </a:extLst>
          </p:cNvPr>
          <p:cNvSpPr>
            <a:spLocks noGrp="1"/>
          </p:cNvSpPr>
          <p:nvPr>
            <p:ph type="pic" sz="quarter" idx="11" hasCustomPrompt="1"/>
          </p:nvPr>
        </p:nvSpPr>
        <p:spPr>
          <a:xfrm>
            <a:off x="0" y="0"/>
            <a:ext cx="12192000" cy="6858000"/>
          </a:xfrm>
          <a:custGeom>
            <a:avLst/>
            <a:gdLst>
              <a:gd name="connsiteX0" fmla="*/ 388800 w 12192000"/>
              <a:gd name="connsiteY0" fmla="*/ 298800 h 6858000"/>
              <a:gd name="connsiteX1" fmla="*/ 388800 w 12192000"/>
              <a:gd name="connsiteY1" fmla="*/ 1116000 h 6858000"/>
              <a:gd name="connsiteX2" fmla="*/ 1411200 w 12192000"/>
              <a:gd name="connsiteY2" fmla="*/ 1116000 h 6858000"/>
              <a:gd name="connsiteX3" fmla="*/ 1411200 w 12192000"/>
              <a:gd name="connsiteY3" fmla="*/ 2988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388800" y="298800"/>
                </a:moveTo>
                <a:lnTo>
                  <a:pt x="388800" y="1116000"/>
                </a:lnTo>
                <a:lnTo>
                  <a:pt x="1411200" y="1116000"/>
                </a:lnTo>
                <a:lnTo>
                  <a:pt x="1411200" y="298800"/>
                </a:lnTo>
                <a:close/>
                <a:moveTo>
                  <a:pt x="0" y="0"/>
                </a:moveTo>
                <a:lnTo>
                  <a:pt x="12192000" y="0"/>
                </a:lnTo>
                <a:lnTo>
                  <a:pt x="12192000" y="6858000"/>
                </a:lnTo>
                <a:lnTo>
                  <a:pt x="0" y="6858000"/>
                </a:lnTo>
                <a:close/>
              </a:path>
            </a:pathLst>
          </a:custGeom>
        </p:spPr>
        <p:txBody>
          <a:bodyPr wrap="square" tIns="288000">
            <a:noAutofit/>
          </a:bodyPr>
          <a:lstStyle>
            <a:lvl1pPr marL="0" indent="0" algn="ctr">
              <a:buNone/>
              <a:defRPr lang="nl-NL" sz="1400" kern="1200">
                <a:solidFill>
                  <a:schemeClr val="accent5"/>
                </a:solidFill>
                <a:latin typeface="+mn-lt"/>
                <a:ea typeface="+mn-ea"/>
                <a:cs typeface="+mn-cs"/>
              </a:defRPr>
            </a:lvl1pPr>
          </a:lstStyle>
          <a:p>
            <a:r>
              <a:rPr lang="nl-NL" dirty="0"/>
              <a:t>Klik op icoon om afbeelding in te voegen.</a:t>
            </a:r>
          </a:p>
        </p:txBody>
      </p:sp>
      <p:sp>
        <p:nvSpPr>
          <p:cNvPr id="3" name="Tijdelijke aanduiding voor tekst 2">
            <a:extLst>
              <a:ext uri="{FF2B5EF4-FFF2-40B4-BE49-F238E27FC236}">
                <a16:creationId xmlns:a16="http://schemas.microsoft.com/office/drawing/2014/main" id="{2D937C43-4866-4B6B-BB2E-0EEA59C81E5E}"/>
              </a:ext>
            </a:extLst>
          </p:cNvPr>
          <p:cNvSpPr>
            <a:spLocks noGrp="1"/>
          </p:cNvSpPr>
          <p:nvPr>
            <p:ph type="body" sz="quarter" idx="14"/>
          </p:nvPr>
        </p:nvSpPr>
        <p:spPr>
          <a:xfrm>
            <a:off x="7510430" y="3787201"/>
            <a:ext cx="4310095" cy="2773938"/>
          </a:xfrm>
          <a:solidFill>
            <a:schemeClr val="bg1"/>
          </a:solidFill>
        </p:spPr>
        <p:txBody>
          <a:bodyPr lIns="360000" tIns="360000" rIns="360000" bIns="360000" anchor="b" anchorCtr="0">
            <a:spAutoFit/>
          </a:bodyPr>
          <a:lstStyle>
            <a:lvl1pPr marL="0" indent="0">
              <a:spcBef>
                <a:spcPts val="0"/>
              </a:spcBef>
              <a:buNone/>
              <a:defRPr/>
            </a:lvl1pPr>
            <a:lvl2pPr marL="263525" indent="0">
              <a:buNone/>
              <a:defRPr/>
            </a:lvl2pPr>
            <a:lvl3pPr marL="536575" indent="0">
              <a:buNone/>
              <a:defRPr/>
            </a:lvl3pPr>
            <a:lvl4pPr marL="806450" indent="0">
              <a:buNone/>
              <a:defRPr/>
            </a:lvl4pPr>
            <a:lvl5pPr marL="108585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a:extLst>
              <a:ext uri="{FF2B5EF4-FFF2-40B4-BE49-F238E27FC236}">
                <a16:creationId xmlns:a16="http://schemas.microsoft.com/office/drawing/2014/main" id="{9AF359CF-B923-41E3-BE63-FFC9B53732CF}"/>
              </a:ext>
            </a:extLst>
          </p:cNvPr>
          <p:cNvSpPr>
            <a:spLocks noGrp="1"/>
          </p:cNvSpPr>
          <p:nvPr>
            <p:ph type="title"/>
          </p:nvPr>
        </p:nvSpPr>
        <p:spPr/>
        <p:txBody>
          <a:bodyPr/>
          <a:lstStyle/>
          <a:p>
            <a:r>
              <a:rPr lang="nl-NL"/>
              <a:t>Klik om de stijl te bewerken</a:t>
            </a:r>
            <a:endParaRPr lang="nl-NL" dirty="0"/>
          </a:p>
        </p:txBody>
      </p:sp>
    </p:spTree>
    <p:extLst>
      <p:ext uri="{BB962C8B-B14F-4D97-AF65-F5344CB8AC3E}">
        <p14:creationId xmlns:p14="http://schemas.microsoft.com/office/powerpoint/2010/main" val="349455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Titel</a:t>
            </a:r>
          </a:p>
        </p:txBody>
      </p:sp>
      <p:sp>
        <p:nvSpPr>
          <p:cNvPr id="3" name="Tijdelijke aanduiding voor inhoud 2"/>
          <p:cNvSpPr>
            <a:spLocks noGrp="1"/>
          </p:cNvSpPr>
          <p:nvPr>
            <p:ph idx="1" hasCustomPrompt="1"/>
          </p:nvPr>
        </p:nvSpPr>
        <p:spPr>
          <a:xfrm>
            <a:off x="1416051" y="1670400"/>
            <a:ext cx="10475912" cy="46908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B29CC3B0-52CB-4DD5-A3F2-466364A32969}" type="datetimeFigureOut">
              <a:rPr lang="nl-NL" smtClean="0"/>
              <a:t>15-12-2021</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1E7D381-A6E2-44D3-B3D5-CCECB1289CCE}" type="slidenum">
              <a:rPr lang="nl-NL" smtClean="0"/>
              <a:t>‹nr.›</a:t>
            </a:fld>
            <a:endParaRPr lang="nl-NL" dirty="0"/>
          </a:p>
        </p:txBody>
      </p:sp>
    </p:spTree>
    <p:extLst>
      <p:ext uri="{BB962C8B-B14F-4D97-AF65-F5344CB8AC3E}">
        <p14:creationId xmlns:p14="http://schemas.microsoft.com/office/powerpoint/2010/main" val="597159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1416049" y="1670400"/>
            <a:ext cx="5075425" cy="4690800"/>
          </a:xfrm>
          <a:noFill/>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816537" y="1670400"/>
            <a:ext cx="5075425" cy="4690800"/>
          </a:xfrm>
          <a:noFill/>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4"/>
          <p:cNvSpPr>
            <a:spLocks noGrp="1"/>
          </p:cNvSpPr>
          <p:nvPr>
            <p:ph type="dt" sz="half" idx="10"/>
          </p:nvPr>
        </p:nvSpPr>
        <p:spPr/>
        <p:txBody>
          <a:bodyPr/>
          <a:lstStyle/>
          <a:p>
            <a:fld id="{B29CC3B0-52CB-4DD5-A3F2-466364A32969}" type="datetimeFigureOut">
              <a:rPr lang="nl-NL" smtClean="0"/>
              <a:t>15-12-2021</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91E7D381-A6E2-44D3-B3D5-CCECB1289CCE}" type="slidenum">
              <a:rPr lang="nl-NL" smtClean="0"/>
              <a:t>‹nr.›</a:t>
            </a:fld>
            <a:endParaRPr lang="nl-NL" dirty="0"/>
          </a:p>
        </p:txBody>
      </p:sp>
      <p:sp>
        <p:nvSpPr>
          <p:cNvPr id="2" name="Titel 1">
            <a:extLst>
              <a:ext uri="{FF2B5EF4-FFF2-40B4-BE49-F238E27FC236}">
                <a16:creationId xmlns:a16="http://schemas.microsoft.com/office/drawing/2014/main" id="{54FBB08D-7C1F-43A6-9208-686E57CB1770}"/>
              </a:ext>
            </a:extLst>
          </p:cNvPr>
          <p:cNvSpPr>
            <a:spLocks noGrp="1"/>
          </p:cNvSpPr>
          <p:nvPr>
            <p:ph type="title" hasCustomPrompt="1"/>
          </p:nvPr>
        </p:nvSpPr>
        <p:spPr>
          <a:xfrm>
            <a:off x="1416051" y="296651"/>
            <a:ext cx="10475912" cy="979729"/>
          </a:xfrm>
        </p:spPr>
        <p:txBody>
          <a:bodyPr/>
          <a:lstStyle/>
          <a:p>
            <a:r>
              <a:rPr lang="nl-NL" dirty="0"/>
              <a:t>Titel</a:t>
            </a:r>
          </a:p>
        </p:txBody>
      </p:sp>
    </p:spTree>
    <p:extLst>
      <p:ext uri="{BB962C8B-B14F-4D97-AF65-F5344CB8AC3E}">
        <p14:creationId xmlns:p14="http://schemas.microsoft.com/office/powerpoint/2010/main" val="2444613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Titel</a:t>
            </a:r>
          </a:p>
        </p:txBody>
      </p:sp>
      <p:sp>
        <p:nvSpPr>
          <p:cNvPr id="3" name="Tijdelijke aanduiding voor datum 2"/>
          <p:cNvSpPr>
            <a:spLocks noGrp="1"/>
          </p:cNvSpPr>
          <p:nvPr>
            <p:ph type="dt" sz="half" idx="10"/>
          </p:nvPr>
        </p:nvSpPr>
        <p:spPr/>
        <p:txBody>
          <a:bodyPr/>
          <a:lstStyle/>
          <a:p>
            <a:fld id="{B29CC3B0-52CB-4DD5-A3F2-466364A32969}" type="datetimeFigureOut">
              <a:rPr lang="nl-NL" smtClean="0"/>
              <a:t>15-12-2021</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91E7D381-A6E2-44D3-B3D5-CCECB1289CCE}" type="slidenum">
              <a:rPr lang="nl-NL" smtClean="0"/>
              <a:t>‹nr.›</a:t>
            </a:fld>
            <a:endParaRPr lang="nl-NL" dirty="0"/>
          </a:p>
        </p:txBody>
      </p:sp>
    </p:spTree>
    <p:extLst>
      <p:ext uri="{BB962C8B-B14F-4D97-AF65-F5344CB8AC3E}">
        <p14:creationId xmlns:p14="http://schemas.microsoft.com/office/powerpoint/2010/main" val="1420337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object/tekst foto links">
    <p:spTree>
      <p:nvGrpSpPr>
        <p:cNvPr id="1" name=""/>
        <p:cNvGrpSpPr/>
        <p:nvPr/>
      </p:nvGrpSpPr>
      <p:grpSpPr>
        <a:xfrm>
          <a:off x="0" y="0"/>
          <a:ext cx="0" cy="0"/>
          <a:chOff x="0" y="0"/>
          <a:chExt cx="0" cy="0"/>
        </a:xfrm>
      </p:grpSpPr>
      <p:sp>
        <p:nvSpPr>
          <p:cNvPr id="7" name="Tijdelijke aanduiding voor afbeelding 8"/>
          <p:cNvSpPr>
            <a:spLocks noGrp="1"/>
          </p:cNvSpPr>
          <p:nvPr>
            <p:ph type="pic" sz="quarter" idx="13" hasCustomPrompt="1"/>
          </p:nvPr>
        </p:nvSpPr>
        <p:spPr>
          <a:xfrm>
            <a:off x="300038" y="1493626"/>
            <a:ext cx="4571436" cy="5067512"/>
          </a:xfrm>
          <a:solidFill>
            <a:schemeClr val="bg1">
              <a:lumMod val="95000"/>
            </a:schemeClr>
          </a:solidFill>
        </p:spPr>
        <p:txBody>
          <a:bodyPr tIns="540000"/>
          <a:lstStyle>
            <a:lvl1pPr marL="0" marR="0" indent="0" algn="ctr" defTabSz="914400" rtl="0" eaLnBrk="1" fontAlgn="auto" latinLnBrk="0" hangingPunct="1">
              <a:lnSpc>
                <a:spcPct val="105000"/>
              </a:lnSpc>
              <a:spcBef>
                <a:spcPts val="1000"/>
              </a:spcBef>
              <a:spcAft>
                <a:spcPts val="0"/>
              </a:spcAft>
              <a:buClr>
                <a:schemeClr val="tx1"/>
              </a:buClr>
              <a:buSzTx/>
              <a:buFont typeface="Verdana" panose="020B0604030504040204" pitchFamily="34" charset="0"/>
              <a:buNone/>
              <a:tabLst/>
              <a:defRPr sz="1200" baseline="0">
                <a:solidFill>
                  <a:schemeClr val="accent5"/>
                </a:solidFill>
              </a:defRPr>
            </a:lvl1pPr>
          </a:lstStyle>
          <a:p>
            <a:r>
              <a:rPr lang="nl-NL" dirty="0"/>
              <a:t>Klik op icoon om afbeelding in te voegen. </a:t>
            </a:r>
          </a:p>
        </p:txBody>
      </p:sp>
      <p:sp>
        <p:nvSpPr>
          <p:cNvPr id="3" name="Tijdelijke aanduiding voor inhoud 2"/>
          <p:cNvSpPr>
            <a:spLocks noGrp="1"/>
          </p:cNvSpPr>
          <p:nvPr>
            <p:ph idx="1" hasCustomPrompt="1"/>
          </p:nvPr>
        </p:nvSpPr>
        <p:spPr>
          <a:xfrm>
            <a:off x="5201095" y="1670399"/>
            <a:ext cx="6690867" cy="46908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tel 3">
            <a:extLst>
              <a:ext uri="{FF2B5EF4-FFF2-40B4-BE49-F238E27FC236}">
                <a16:creationId xmlns:a16="http://schemas.microsoft.com/office/drawing/2014/main" id="{D43A5A9F-C5BE-4E0F-89A4-BBD2567D8134}"/>
              </a:ext>
            </a:extLst>
          </p:cNvPr>
          <p:cNvSpPr>
            <a:spLocks noGrp="1"/>
          </p:cNvSpPr>
          <p:nvPr>
            <p:ph type="title" hasCustomPrompt="1"/>
          </p:nvPr>
        </p:nvSpPr>
        <p:spPr/>
        <p:txBody>
          <a:bodyPr/>
          <a:lstStyle/>
          <a:p>
            <a:r>
              <a:rPr lang="nl-NL" dirty="0"/>
              <a:t>Titel</a:t>
            </a:r>
          </a:p>
        </p:txBody>
      </p:sp>
    </p:spTree>
    <p:extLst>
      <p:ext uri="{BB962C8B-B14F-4D97-AF65-F5344CB8AC3E}">
        <p14:creationId xmlns:p14="http://schemas.microsoft.com/office/powerpoint/2010/main" val="3216798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object/tekst foto rechts">
    <p:spTree>
      <p:nvGrpSpPr>
        <p:cNvPr id="1" name=""/>
        <p:cNvGrpSpPr/>
        <p:nvPr/>
      </p:nvGrpSpPr>
      <p:grpSpPr>
        <a:xfrm>
          <a:off x="0" y="0"/>
          <a:ext cx="0" cy="0"/>
          <a:chOff x="0" y="0"/>
          <a:chExt cx="0" cy="0"/>
        </a:xfrm>
      </p:grpSpPr>
      <p:sp>
        <p:nvSpPr>
          <p:cNvPr id="7" name="Tijdelijke aanduiding voor afbeelding 8"/>
          <p:cNvSpPr>
            <a:spLocks noGrp="1"/>
          </p:cNvSpPr>
          <p:nvPr>
            <p:ph type="pic" sz="quarter" idx="13" hasCustomPrompt="1"/>
          </p:nvPr>
        </p:nvSpPr>
        <p:spPr>
          <a:xfrm>
            <a:off x="7320136" y="1484313"/>
            <a:ext cx="4571827" cy="5076825"/>
          </a:xfrm>
          <a:solidFill>
            <a:schemeClr val="bg1">
              <a:lumMod val="95000"/>
            </a:schemeClr>
          </a:solidFill>
        </p:spPr>
        <p:txBody>
          <a:bodyPr tIns="540000"/>
          <a:lstStyle>
            <a:lvl1pPr marL="0" indent="0" algn="ctr">
              <a:buNone/>
              <a:defRPr sz="1200" baseline="0">
                <a:solidFill>
                  <a:schemeClr val="accent5"/>
                </a:solidFill>
              </a:defRPr>
            </a:lvl1pPr>
          </a:lstStyle>
          <a:p>
            <a:r>
              <a:rPr lang="nl-NL" dirty="0"/>
              <a:t>Klik op icoon om afbeelding in te voegen. </a:t>
            </a:r>
          </a:p>
        </p:txBody>
      </p:sp>
      <p:sp>
        <p:nvSpPr>
          <p:cNvPr id="3" name="Tijdelijke aanduiding voor inhoud 2"/>
          <p:cNvSpPr>
            <a:spLocks noGrp="1"/>
          </p:cNvSpPr>
          <p:nvPr>
            <p:ph idx="1" hasCustomPrompt="1"/>
          </p:nvPr>
        </p:nvSpPr>
        <p:spPr>
          <a:xfrm>
            <a:off x="300038" y="1670399"/>
            <a:ext cx="6721298" cy="4690800"/>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tel 3">
            <a:extLst>
              <a:ext uri="{FF2B5EF4-FFF2-40B4-BE49-F238E27FC236}">
                <a16:creationId xmlns:a16="http://schemas.microsoft.com/office/drawing/2014/main" id="{6825E68F-0152-44AD-AFFB-55CFD09E16FE}"/>
              </a:ext>
            </a:extLst>
          </p:cNvPr>
          <p:cNvSpPr>
            <a:spLocks noGrp="1"/>
          </p:cNvSpPr>
          <p:nvPr>
            <p:ph type="title" hasCustomPrompt="1"/>
          </p:nvPr>
        </p:nvSpPr>
        <p:spPr/>
        <p:txBody>
          <a:bodyPr/>
          <a:lstStyle/>
          <a:p>
            <a:r>
              <a:rPr lang="nl-NL" dirty="0"/>
              <a:t>Titel</a:t>
            </a:r>
          </a:p>
        </p:txBody>
      </p:sp>
    </p:spTree>
    <p:extLst>
      <p:ext uri="{BB962C8B-B14F-4D97-AF65-F5344CB8AC3E}">
        <p14:creationId xmlns:p14="http://schemas.microsoft.com/office/powerpoint/2010/main" val="75867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beeldvullend">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CCB790CD-67D3-4803-8A88-23A3B7490049}"/>
              </a:ext>
            </a:extLst>
          </p:cNvPr>
          <p:cNvSpPr>
            <a:spLocks noGrp="1"/>
          </p:cNvSpPr>
          <p:nvPr>
            <p:ph type="pic" sz="quarter" idx="11" hasCustomPrompt="1"/>
          </p:nvPr>
        </p:nvSpPr>
        <p:spPr>
          <a:xfrm>
            <a:off x="0" y="0"/>
            <a:ext cx="12192000" cy="6858000"/>
          </a:xfrm>
          <a:prstGeom prst="rect">
            <a:avLst/>
          </a:prstGeom>
          <a:solidFill>
            <a:schemeClr val="bg1">
              <a:lumMod val="95000"/>
            </a:schemeClr>
          </a:solidFill>
        </p:spPr>
        <p:txBody>
          <a:bodyPr wrap="square" tIns="288000">
            <a:noAutofit/>
          </a:bodyPr>
          <a:lstStyle>
            <a:lvl1pPr marL="0" indent="0" algn="ctr">
              <a:buNone/>
              <a:defRPr lang="nl-NL" sz="1400" kern="1200">
                <a:solidFill>
                  <a:schemeClr val="accent5"/>
                </a:solidFill>
                <a:latin typeface="+mn-lt"/>
                <a:ea typeface="+mn-ea"/>
                <a:cs typeface="+mn-cs"/>
              </a:defRPr>
            </a:lvl1pPr>
          </a:lstStyle>
          <a:p>
            <a:r>
              <a:rPr lang="nl-NL" dirty="0"/>
              <a:t>Klik op icoon om afbeelding in te voegen.</a:t>
            </a:r>
          </a:p>
        </p:txBody>
      </p:sp>
      <p:sp>
        <p:nvSpPr>
          <p:cNvPr id="3" name="Tijdelijke aanduiding voor tekst 7">
            <a:extLst>
              <a:ext uri="{FF2B5EF4-FFF2-40B4-BE49-F238E27FC236}">
                <a16:creationId xmlns:a16="http://schemas.microsoft.com/office/drawing/2014/main" id="{053FBB43-712F-4C50-885E-310783344E46}"/>
              </a:ext>
            </a:extLst>
          </p:cNvPr>
          <p:cNvSpPr>
            <a:spLocks noGrp="1"/>
          </p:cNvSpPr>
          <p:nvPr>
            <p:ph type="body" sz="quarter" idx="13" hasCustomPrompt="1"/>
          </p:nvPr>
        </p:nvSpPr>
        <p:spPr>
          <a:xfrm>
            <a:off x="0" y="295200"/>
            <a:ext cx="1126800" cy="900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buNone/>
              <a:defRPr sz="100">
                <a:solidFill>
                  <a:srgbClr val="3D8E31"/>
                </a:solidFill>
              </a:defRPr>
            </a:lvl1pPr>
            <a:lvl2pPr>
              <a:buNone/>
              <a:defRPr/>
            </a:lvl2pPr>
            <a:lvl3pPr>
              <a:buNone/>
              <a:defRPr/>
            </a:lvl3pPr>
            <a:lvl4pPr>
              <a:buNone/>
              <a:defRPr/>
            </a:lvl4pPr>
            <a:lvl5pPr>
              <a:buNone/>
              <a:defRPr/>
            </a:lvl5pPr>
          </a:lstStyle>
          <a:p>
            <a:pPr lvl="0"/>
            <a:r>
              <a:rPr lang="nl-NL"/>
              <a:t>.</a:t>
            </a:r>
            <a:endParaRPr lang="nl-NL" dirty="0"/>
          </a:p>
        </p:txBody>
      </p:sp>
    </p:spTree>
    <p:extLst>
      <p:ext uri="{BB962C8B-B14F-4D97-AF65-F5344CB8AC3E}">
        <p14:creationId xmlns:p14="http://schemas.microsoft.com/office/powerpoint/2010/main" val="3415528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 beeldvullend met titel">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CCB790CD-67D3-4803-8A88-23A3B7490049}"/>
              </a:ext>
            </a:extLst>
          </p:cNvPr>
          <p:cNvSpPr>
            <a:spLocks noGrp="1"/>
          </p:cNvSpPr>
          <p:nvPr>
            <p:ph type="pic" sz="quarter" idx="11" hasCustomPrompt="1"/>
          </p:nvPr>
        </p:nvSpPr>
        <p:spPr>
          <a:xfrm>
            <a:off x="0" y="0"/>
            <a:ext cx="12192000" cy="6858000"/>
          </a:xfrm>
          <a:prstGeom prst="rect">
            <a:avLst/>
          </a:prstGeom>
          <a:solidFill>
            <a:schemeClr val="bg1">
              <a:lumMod val="95000"/>
            </a:schemeClr>
          </a:solidFill>
        </p:spPr>
        <p:txBody>
          <a:bodyPr wrap="square" tIns="288000">
            <a:noAutofit/>
          </a:bodyPr>
          <a:lstStyle>
            <a:lvl1pPr marL="0" indent="0" algn="ctr">
              <a:buNone/>
              <a:defRPr lang="nl-NL" sz="1400" kern="1200">
                <a:solidFill>
                  <a:schemeClr val="accent5"/>
                </a:solidFill>
                <a:latin typeface="+mn-lt"/>
                <a:ea typeface="+mn-ea"/>
                <a:cs typeface="+mn-cs"/>
              </a:defRPr>
            </a:lvl1pPr>
          </a:lstStyle>
          <a:p>
            <a:r>
              <a:rPr lang="nl-NL" dirty="0"/>
              <a:t>Klik op icoon om afbeelding in te voegen.</a:t>
            </a:r>
          </a:p>
        </p:txBody>
      </p:sp>
      <p:sp>
        <p:nvSpPr>
          <p:cNvPr id="2" name="Titel 1">
            <a:extLst>
              <a:ext uri="{FF2B5EF4-FFF2-40B4-BE49-F238E27FC236}">
                <a16:creationId xmlns:a16="http://schemas.microsoft.com/office/drawing/2014/main" id="{3FC53D4D-A85C-4BDE-9098-A991374CDE43}"/>
              </a:ext>
            </a:extLst>
          </p:cNvPr>
          <p:cNvSpPr>
            <a:spLocks noGrp="1"/>
          </p:cNvSpPr>
          <p:nvPr>
            <p:ph type="title" hasCustomPrompt="1"/>
          </p:nvPr>
        </p:nvSpPr>
        <p:spPr/>
        <p:txBody>
          <a:bodyPr/>
          <a:lstStyle>
            <a:lvl1pPr>
              <a:defRPr/>
            </a:lvl1pPr>
          </a:lstStyle>
          <a:p>
            <a:r>
              <a:rPr lang="nl-NL" dirty="0"/>
              <a:t>Titel</a:t>
            </a:r>
          </a:p>
        </p:txBody>
      </p:sp>
      <p:sp>
        <p:nvSpPr>
          <p:cNvPr id="4" name="Tijdelijke aanduiding voor tekst 7">
            <a:extLst>
              <a:ext uri="{FF2B5EF4-FFF2-40B4-BE49-F238E27FC236}">
                <a16:creationId xmlns:a16="http://schemas.microsoft.com/office/drawing/2014/main" id="{2FA9C5C9-3883-4E6E-BF36-506C79F6093A}"/>
              </a:ext>
            </a:extLst>
          </p:cNvPr>
          <p:cNvSpPr>
            <a:spLocks noGrp="1"/>
          </p:cNvSpPr>
          <p:nvPr>
            <p:ph type="body" sz="quarter" idx="13" hasCustomPrompt="1"/>
          </p:nvPr>
        </p:nvSpPr>
        <p:spPr>
          <a:xfrm>
            <a:off x="0" y="295200"/>
            <a:ext cx="1126800" cy="900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buNone/>
              <a:defRPr sz="100">
                <a:solidFill>
                  <a:srgbClr val="3D8E31"/>
                </a:solidFill>
              </a:defRPr>
            </a:lvl1pPr>
            <a:lvl2pPr>
              <a:buNone/>
              <a:defRPr/>
            </a:lvl2pPr>
            <a:lvl3pPr>
              <a:buNone/>
              <a:defRPr/>
            </a:lvl3pPr>
            <a:lvl4pPr>
              <a:buNone/>
              <a:defRPr/>
            </a:lvl4pPr>
            <a:lvl5pPr>
              <a:buNone/>
              <a:defRPr/>
            </a:lvl5pPr>
          </a:lstStyle>
          <a:p>
            <a:pPr lvl="0"/>
            <a:r>
              <a:rPr lang="nl-NL"/>
              <a:t>.</a:t>
            </a:r>
            <a:endParaRPr lang="nl-NL" dirty="0"/>
          </a:p>
        </p:txBody>
      </p:sp>
    </p:spTree>
    <p:extLst>
      <p:ext uri="{BB962C8B-B14F-4D97-AF65-F5344CB8AC3E}">
        <p14:creationId xmlns:p14="http://schemas.microsoft.com/office/powerpoint/2010/main" val="162820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to beeldvullend met titel en tekstvak links">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A4E35EAC-B2B1-4BB5-850A-B305F9EADB93}"/>
              </a:ext>
            </a:extLst>
          </p:cNvPr>
          <p:cNvSpPr>
            <a:spLocks noGrp="1"/>
          </p:cNvSpPr>
          <p:nvPr>
            <p:ph type="pic" sz="quarter" idx="11" hasCustomPrompt="1"/>
          </p:nvPr>
        </p:nvSpPr>
        <p:spPr>
          <a:xfrm>
            <a:off x="0" y="0"/>
            <a:ext cx="12192000" cy="6858000"/>
          </a:xfrm>
          <a:prstGeom prst="rect">
            <a:avLst/>
          </a:prstGeom>
          <a:solidFill>
            <a:schemeClr val="bg1">
              <a:lumMod val="95000"/>
            </a:schemeClr>
          </a:solidFill>
        </p:spPr>
        <p:txBody>
          <a:bodyPr wrap="square" tIns="288000">
            <a:noAutofit/>
          </a:bodyPr>
          <a:lstStyle>
            <a:lvl1pPr marL="0" indent="0" algn="ctr">
              <a:buNone/>
              <a:defRPr lang="nl-NL" sz="1400" kern="1200">
                <a:solidFill>
                  <a:schemeClr val="accent5"/>
                </a:solidFill>
                <a:latin typeface="+mn-lt"/>
                <a:ea typeface="+mn-ea"/>
                <a:cs typeface="+mn-cs"/>
              </a:defRPr>
            </a:lvl1pPr>
          </a:lstStyle>
          <a:p>
            <a:r>
              <a:rPr lang="nl-NL" dirty="0"/>
              <a:t>Klik op icoon om afbeelding in te voegen.</a:t>
            </a:r>
          </a:p>
        </p:txBody>
      </p:sp>
      <p:sp>
        <p:nvSpPr>
          <p:cNvPr id="3" name="Tijdelijke aanduiding voor tekst 2">
            <a:extLst>
              <a:ext uri="{FF2B5EF4-FFF2-40B4-BE49-F238E27FC236}">
                <a16:creationId xmlns:a16="http://schemas.microsoft.com/office/drawing/2014/main" id="{2D937C43-4866-4B6B-BB2E-0EEA59C81E5E}"/>
              </a:ext>
            </a:extLst>
          </p:cNvPr>
          <p:cNvSpPr>
            <a:spLocks noGrp="1"/>
          </p:cNvSpPr>
          <p:nvPr>
            <p:ph type="body" sz="quarter" idx="14" hasCustomPrompt="1"/>
          </p:nvPr>
        </p:nvSpPr>
        <p:spPr>
          <a:xfrm>
            <a:off x="300037" y="4142683"/>
            <a:ext cx="4464000" cy="2418456"/>
          </a:xfrm>
          <a:solidFill>
            <a:schemeClr val="bg1"/>
          </a:solidFill>
        </p:spPr>
        <p:txBody>
          <a:bodyPr wrap="square" lIns="360000" tIns="360000" rIns="360000" bIns="360000" anchor="b" anchorCtr="0">
            <a:spAutoFit/>
          </a:bodyPr>
          <a:lstStyle>
            <a:lvl1pPr marL="0" indent="0">
              <a:spcBef>
                <a:spcPts val="0"/>
              </a:spcBef>
              <a:buNone/>
              <a:defRPr/>
            </a:lvl1pPr>
            <a:lvl2pPr marL="263525" indent="0">
              <a:buNone/>
              <a:defRPr/>
            </a:lvl2pPr>
            <a:lvl3pPr marL="536575" indent="0">
              <a:buNone/>
              <a:defRPr/>
            </a:lvl3pPr>
            <a:lvl4pPr marL="806450" indent="0">
              <a:buNone/>
              <a:defRPr/>
            </a:lvl4pPr>
            <a:lvl5pPr marL="1085850" indent="0">
              <a:buNone/>
              <a:defRPr/>
            </a:lvl5pPr>
          </a:lstStyle>
          <a:p>
            <a:pPr lvl="0"/>
            <a:r>
              <a:rPr lang="nl-NL" dirty="0"/>
              <a:t>Tekst</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a:extLst>
              <a:ext uri="{FF2B5EF4-FFF2-40B4-BE49-F238E27FC236}">
                <a16:creationId xmlns:a16="http://schemas.microsoft.com/office/drawing/2014/main" id="{6372E329-1FA1-43F8-81C1-10961D984DFF}"/>
              </a:ext>
            </a:extLst>
          </p:cNvPr>
          <p:cNvSpPr>
            <a:spLocks noGrp="1"/>
          </p:cNvSpPr>
          <p:nvPr>
            <p:ph type="title" hasCustomPrompt="1"/>
          </p:nvPr>
        </p:nvSpPr>
        <p:spPr/>
        <p:txBody>
          <a:bodyPr/>
          <a:lstStyle>
            <a:lvl1pPr>
              <a:defRPr/>
            </a:lvl1pPr>
          </a:lstStyle>
          <a:p>
            <a:r>
              <a:rPr lang="nl-NL" dirty="0"/>
              <a:t>Titel</a:t>
            </a:r>
          </a:p>
        </p:txBody>
      </p:sp>
      <p:sp>
        <p:nvSpPr>
          <p:cNvPr id="5" name="Tijdelijke aanduiding voor tekst 7">
            <a:extLst>
              <a:ext uri="{FF2B5EF4-FFF2-40B4-BE49-F238E27FC236}">
                <a16:creationId xmlns:a16="http://schemas.microsoft.com/office/drawing/2014/main" id="{AFF54893-4A08-4E58-8405-33063A09D340}"/>
              </a:ext>
            </a:extLst>
          </p:cNvPr>
          <p:cNvSpPr>
            <a:spLocks noGrp="1"/>
          </p:cNvSpPr>
          <p:nvPr>
            <p:ph type="body" sz="quarter" idx="13" hasCustomPrompt="1"/>
          </p:nvPr>
        </p:nvSpPr>
        <p:spPr>
          <a:xfrm>
            <a:off x="0" y="295200"/>
            <a:ext cx="1126800" cy="900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buNone/>
              <a:defRPr sz="100">
                <a:solidFill>
                  <a:srgbClr val="3D8E31"/>
                </a:solidFill>
              </a:defRPr>
            </a:lvl1pPr>
            <a:lvl2pPr>
              <a:buNone/>
              <a:defRPr/>
            </a:lvl2pPr>
            <a:lvl3pPr>
              <a:buNone/>
              <a:defRPr/>
            </a:lvl3pPr>
            <a:lvl4pPr>
              <a:buNone/>
              <a:defRPr/>
            </a:lvl4pPr>
            <a:lvl5pPr>
              <a:buNone/>
              <a:defRPr/>
            </a:lvl5pPr>
          </a:lstStyle>
          <a:p>
            <a:pPr lvl="0"/>
            <a:r>
              <a:rPr lang="nl-NL"/>
              <a:t>.</a:t>
            </a:r>
            <a:endParaRPr lang="nl-NL" dirty="0"/>
          </a:p>
        </p:txBody>
      </p:sp>
    </p:spTree>
    <p:extLst>
      <p:ext uri="{BB962C8B-B14F-4D97-AF65-F5344CB8AC3E}">
        <p14:creationId xmlns:p14="http://schemas.microsoft.com/office/powerpoint/2010/main" val="3293238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416051" y="296651"/>
            <a:ext cx="10475912" cy="979729"/>
          </a:xfrm>
          <a:prstGeom prst="rect">
            <a:avLst/>
          </a:prstGeom>
        </p:spPr>
        <p:txBody>
          <a:bodyPr vert="horz" lIns="0" tIns="0" rIns="0" bIns="0" rtlCol="0" anchor="b" anchorCtr="0">
            <a:noAutofit/>
          </a:bodyPr>
          <a:lstStyle/>
          <a:p>
            <a:r>
              <a:rPr lang="nl-NL" dirty="0"/>
              <a:t>Klik om de stijl te bewerken</a:t>
            </a:r>
          </a:p>
        </p:txBody>
      </p:sp>
      <p:sp>
        <p:nvSpPr>
          <p:cNvPr id="3" name="Tijdelijke aanduiding voor tekst 2"/>
          <p:cNvSpPr>
            <a:spLocks noGrp="1"/>
          </p:cNvSpPr>
          <p:nvPr>
            <p:ph type="body" idx="1"/>
          </p:nvPr>
        </p:nvSpPr>
        <p:spPr>
          <a:xfrm>
            <a:off x="1416051" y="1671110"/>
            <a:ext cx="10475912" cy="4691546"/>
          </a:xfrm>
          <a:prstGeom prst="rect">
            <a:avLst/>
          </a:prstGeom>
        </p:spPr>
        <p:txBody>
          <a:bodyPr vert="horz" lIns="0" tIns="45720" rIns="91440" bIns="45720" rtlCol="0">
            <a:no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1416051" y="6453336"/>
            <a:ext cx="2743200" cy="268139"/>
          </a:xfrm>
          <a:prstGeom prst="rect">
            <a:avLst/>
          </a:prstGeom>
        </p:spPr>
        <p:txBody>
          <a:bodyPr vert="horz" lIns="0" tIns="45720" rIns="0" bIns="45720" rtlCol="0" anchor="ctr"/>
          <a:lstStyle>
            <a:lvl1pPr algn="l">
              <a:defRPr sz="1050">
                <a:solidFill>
                  <a:schemeClr val="tx1"/>
                </a:solidFill>
              </a:defRPr>
            </a:lvl1pPr>
          </a:lstStyle>
          <a:p>
            <a:fld id="{B29CC3B0-52CB-4DD5-A3F2-466364A32969}" type="datetimeFigureOut">
              <a:rPr lang="nl-NL" smtClean="0"/>
              <a:pPr/>
              <a:t>15-12-2021</a:t>
            </a:fld>
            <a:endParaRPr lang="nl-NL" dirty="0"/>
          </a:p>
        </p:txBody>
      </p:sp>
      <p:sp>
        <p:nvSpPr>
          <p:cNvPr id="5" name="Tijdelijke aanduiding voor voettekst 4"/>
          <p:cNvSpPr>
            <a:spLocks noGrp="1"/>
          </p:cNvSpPr>
          <p:nvPr>
            <p:ph type="ftr" sz="quarter" idx="3"/>
          </p:nvPr>
        </p:nvSpPr>
        <p:spPr>
          <a:xfrm>
            <a:off x="4038600" y="6453336"/>
            <a:ext cx="4114800" cy="268139"/>
          </a:xfrm>
          <a:prstGeom prst="rect">
            <a:avLst/>
          </a:prstGeom>
        </p:spPr>
        <p:txBody>
          <a:bodyPr vert="horz" lIns="0" tIns="45720" rIns="0" bIns="45720" rtlCol="0" anchor="ctr"/>
          <a:lstStyle>
            <a:lvl1pPr algn="ctr">
              <a:defRPr sz="1050">
                <a:solidFill>
                  <a:schemeClr val="tx1"/>
                </a:solidFill>
              </a:defRPr>
            </a:lvl1pPr>
          </a:lstStyle>
          <a:p>
            <a:endParaRPr lang="nl-NL" dirty="0"/>
          </a:p>
        </p:txBody>
      </p:sp>
      <p:sp>
        <p:nvSpPr>
          <p:cNvPr id="6" name="Tijdelijke aanduiding voor dianummer 5"/>
          <p:cNvSpPr>
            <a:spLocks noGrp="1"/>
          </p:cNvSpPr>
          <p:nvPr>
            <p:ph type="sldNum" sz="quarter" idx="4"/>
          </p:nvPr>
        </p:nvSpPr>
        <p:spPr>
          <a:xfrm>
            <a:off x="9148763" y="6453336"/>
            <a:ext cx="2743200" cy="268139"/>
          </a:xfrm>
          <a:prstGeom prst="rect">
            <a:avLst/>
          </a:prstGeom>
        </p:spPr>
        <p:txBody>
          <a:bodyPr vert="horz" lIns="0" tIns="45720" rIns="0" bIns="45720" rtlCol="0" anchor="ctr"/>
          <a:lstStyle>
            <a:lvl1pPr algn="r">
              <a:defRPr sz="1050">
                <a:solidFill>
                  <a:schemeClr val="tx1"/>
                </a:solidFill>
              </a:defRPr>
            </a:lvl1pPr>
          </a:lstStyle>
          <a:p>
            <a:fld id="{91E7D381-A6E2-44D3-B3D5-CCECB1289CCE}" type="slidenum">
              <a:rPr lang="nl-NL" smtClean="0"/>
              <a:pPr/>
              <a:t>‹nr.›</a:t>
            </a:fld>
            <a:endParaRPr lang="nl-NL" dirty="0"/>
          </a:p>
        </p:txBody>
      </p:sp>
      <p:pic>
        <p:nvPicPr>
          <p:cNvPr id="8" name="Afbeelding 7"/>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0" y="296651"/>
            <a:ext cx="1125404" cy="900323"/>
          </a:xfrm>
          <a:prstGeom prst="rect">
            <a:avLst/>
          </a:prstGeom>
        </p:spPr>
      </p:pic>
    </p:spTree>
    <p:extLst>
      <p:ext uri="{BB962C8B-B14F-4D97-AF65-F5344CB8AC3E}">
        <p14:creationId xmlns:p14="http://schemas.microsoft.com/office/powerpoint/2010/main" val="3542265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69" r:id="rId5"/>
    <p:sldLayoutId id="2147483670" r:id="rId6"/>
    <p:sldLayoutId id="2147483656" r:id="rId7"/>
    <p:sldLayoutId id="2147483675" r:id="rId8"/>
    <p:sldLayoutId id="2147483671" r:id="rId9"/>
    <p:sldLayoutId id="2147483672" r:id="rId10"/>
    <p:sldLayoutId id="2147483658" r:id="rId11"/>
    <p:sldLayoutId id="2147483673" r:id="rId12"/>
    <p:sldLayoutId id="2147483674" r:id="rId13"/>
    <p:sldLayoutId id="2147483683" r:id="rId14"/>
    <p:sldLayoutId id="2147483684" r:id="rId15"/>
    <p:sldLayoutId id="2147483687"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66700" indent="-266700" algn="l" defTabSz="914400" rtl="0" eaLnBrk="1" latinLnBrk="0" hangingPunct="1">
        <a:lnSpc>
          <a:spcPct val="105000"/>
        </a:lnSpc>
        <a:spcBef>
          <a:spcPts val="1000"/>
        </a:spcBef>
        <a:buClr>
          <a:schemeClr val="tx1"/>
        </a:buClr>
        <a:buFont typeface="Symbol" panose="05050102010706020507" pitchFamily="18" charset="2"/>
        <a:buChar char="·"/>
        <a:defRPr sz="2200" kern="1200">
          <a:solidFill>
            <a:schemeClr val="tx1"/>
          </a:solidFill>
          <a:latin typeface="+mn-lt"/>
          <a:ea typeface="+mn-ea"/>
          <a:cs typeface="+mn-cs"/>
        </a:defRPr>
      </a:lvl1pPr>
      <a:lvl2pPr marL="534988" indent="-271463" algn="l" defTabSz="914400" rtl="0" eaLnBrk="1" latinLnBrk="0" hangingPunct="1">
        <a:lnSpc>
          <a:spcPct val="105000"/>
        </a:lnSpc>
        <a:spcBef>
          <a:spcPts val="500"/>
        </a:spcBef>
        <a:buClr>
          <a:schemeClr val="tx1"/>
        </a:buClr>
        <a:buFont typeface="Symbol" panose="05050102010706020507" pitchFamily="18" charset="2"/>
        <a:buChar char="·"/>
        <a:defRPr sz="2000" kern="1200">
          <a:solidFill>
            <a:schemeClr val="tx1"/>
          </a:solidFill>
          <a:latin typeface="+mn-lt"/>
          <a:ea typeface="+mn-ea"/>
          <a:cs typeface="+mn-cs"/>
        </a:defRPr>
      </a:lvl2pPr>
      <a:lvl3pPr marL="801688" indent="-265113" algn="l" defTabSz="914400" rtl="0" eaLnBrk="1" latinLnBrk="0" hangingPunct="1">
        <a:lnSpc>
          <a:spcPct val="105000"/>
        </a:lnSpc>
        <a:spcBef>
          <a:spcPts val="500"/>
        </a:spcBef>
        <a:buClr>
          <a:schemeClr val="tx1"/>
        </a:buClr>
        <a:buFont typeface="Symbol" panose="05050102010706020507" pitchFamily="18" charset="2"/>
        <a:buChar char="·"/>
        <a:defRPr sz="1800" kern="1200">
          <a:solidFill>
            <a:schemeClr val="tx1"/>
          </a:solidFill>
          <a:latin typeface="+mn-lt"/>
          <a:ea typeface="+mn-ea"/>
          <a:cs typeface="+mn-cs"/>
        </a:defRPr>
      </a:lvl3pPr>
      <a:lvl4pPr marL="1077913" indent="-271463" algn="l" defTabSz="914400" rtl="0" eaLnBrk="1" latinLnBrk="0" hangingPunct="1">
        <a:lnSpc>
          <a:spcPct val="105000"/>
        </a:lnSpc>
        <a:spcBef>
          <a:spcPts val="500"/>
        </a:spcBef>
        <a:buClr>
          <a:schemeClr val="tx1"/>
        </a:buClr>
        <a:buFont typeface="Symbol" panose="05050102010706020507" pitchFamily="18" charset="2"/>
        <a:buChar char="·"/>
        <a:tabLst/>
        <a:defRPr sz="1600" kern="1200">
          <a:solidFill>
            <a:schemeClr val="tx1"/>
          </a:solidFill>
          <a:latin typeface="+mn-lt"/>
          <a:ea typeface="+mn-ea"/>
          <a:cs typeface="+mn-cs"/>
        </a:defRPr>
      </a:lvl4pPr>
      <a:lvl5pPr marL="1346200" indent="-260350" algn="l" defTabSz="914400" rtl="0" eaLnBrk="1" latinLnBrk="0" hangingPunct="1">
        <a:lnSpc>
          <a:spcPct val="105000"/>
        </a:lnSpc>
        <a:spcBef>
          <a:spcPts val="500"/>
        </a:spcBef>
        <a:buClr>
          <a:schemeClr val="tx1"/>
        </a:buClr>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892" userDrawn="1">
          <p15:clr>
            <a:srgbClr val="F26B43"/>
          </p15:clr>
        </p15:guide>
        <p15:guide id="2" orient="horz" pos="935" userDrawn="1">
          <p15:clr>
            <a:srgbClr val="F26B43"/>
          </p15:clr>
        </p15:guide>
        <p15:guide id="3" orient="horz" pos="754" userDrawn="1">
          <p15:clr>
            <a:srgbClr val="F26B43"/>
          </p15:clr>
        </p15:guide>
        <p15:guide id="4" pos="3840" userDrawn="1">
          <p15:clr>
            <a:srgbClr val="F26B43"/>
          </p15:clr>
        </p15:guide>
        <p15:guide id="5" pos="6856" userDrawn="1">
          <p15:clr>
            <a:srgbClr val="F26B43"/>
          </p15:clr>
        </p15:guide>
        <p15:guide id="6" orient="horz" pos="187" userDrawn="1">
          <p15:clr>
            <a:srgbClr val="F26B43"/>
          </p15:clr>
        </p15:guide>
        <p15:guide id="7" orient="horz" pos="4133" userDrawn="1">
          <p15:clr>
            <a:srgbClr val="F26B43"/>
          </p15:clr>
        </p15:guide>
        <p15:guide id="8" pos="189" userDrawn="1">
          <p15:clr>
            <a:srgbClr val="F26B43"/>
          </p15:clr>
        </p15:guide>
        <p15:guide id="11" orient="horz" pos="1117" userDrawn="1">
          <p15:clr>
            <a:srgbClr val="F26B43"/>
          </p15:clr>
        </p15:guide>
        <p15:guide id="12" pos="749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bbinkoop@staatsbosbeheer.n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nl-NL"/>
          </a:p>
        </p:txBody>
      </p:sp>
      <p:sp>
        <p:nvSpPr>
          <p:cNvPr id="3" name="Ondertitel 2"/>
          <p:cNvSpPr>
            <a:spLocks noGrp="1"/>
          </p:cNvSpPr>
          <p:nvPr>
            <p:ph type="subTitle" idx="1"/>
          </p:nvPr>
        </p:nvSpPr>
        <p:spPr/>
        <p:txBody>
          <a:bodyPr>
            <a:normAutofit/>
          </a:bodyPr>
          <a:lstStyle/>
          <a:p>
            <a:endParaRPr lang="nl-NL"/>
          </a:p>
        </p:txBody>
      </p:sp>
      <p:sp>
        <p:nvSpPr>
          <p:cNvPr id="5" name="Tijdelijke aanduiding voor tekst 4"/>
          <p:cNvSpPr>
            <a:spLocks noGrp="1"/>
          </p:cNvSpPr>
          <p:nvPr>
            <p:ph type="body" sz="quarter" idx="13"/>
          </p:nvPr>
        </p:nvSpPr>
        <p:spPr>
          <a:xfrm>
            <a:off x="295627" y="295200"/>
            <a:ext cx="1126800" cy="900000"/>
          </a:xfrm>
        </p:spPr>
        <p:txBody>
          <a:bodyPr/>
          <a:lstStyle/>
          <a:p>
            <a:endParaRPr lang="nl-NL" dirty="0"/>
          </a:p>
        </p:txBody>
      </p:sp>
      <p:pic>
        <p:nvPicPr>
          <p:cNvPr id="6" name="Tijdelijke aanduiding voor afbeelding 3">
            <a:extLst>
              <a:ext uri="{FF2B5EF4-FFF2-40B4-BE49-F238E27FC236}">
                <a16:creationId xmlns:a16="http://schemas.microsoft.com/office/drawing/2014/main" id="{4ABC8F7D-40B5-4D62-BA3E-8A0139689CCB}"/>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a:stretch>
            <a:fillRect/>
          </a:stretch>
        </p:blipFill>
        <p:spPr>
          <a:custGeom>
            <a:avLst/>
            <a:gdLst>
              <a:gd name="connsiteX0" fmla="*/ 388800 w 12192000"/>
              <a:gd name="connsiteY0" fmla="*/ 298800 h 6858000"/>
              <a:gd name="connsiteX1" fmla="*/ 388800 w 12192000"/>
              <a:gd name="connsiteY1" fmla="*/ 1116000 h 6858000"/>
              <a:gd name="connsiteX2" fmla="*/ 1411200 w 12192000"/>
              <a:gd name="connsiteY2" fmla="*/ 1116000 h 6858000"/>
              <a:gd name="connsiteX3" fmla="*/ 1411200 w 12192000"/>
              <a:gd name="connsiteY3" fmla="*/ 2988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388800" y="298800"/>
                </a:moveTo>
                <a:lnTo>
                  <a:pt x="388800" y="1116000"/>
                </a:lnTo>
                <a:lnTo>
                  <a:pt x="1411200" y="1116000"/>
                </a:lnTo>
                <a:lnTo>
                  <a:pt x="1411200" y="298800"/>
                </a:lnTo>
                <a:close/>
                <a:moveTo>
                  <a:pt x="0" y="0"/>
                </a:moveTo>
                <a:lnTo>
                  <a:pt x="12192000" y="0"/>
                </a:lnTo>
                <a:lnTo>
                  <a:pt x="12192000" y="6858000"/>
                </a:lnTo>
                <a:lnTo>
                  <a:pt x="0" y="6858000"/>
                </a:lnTo>
                <a:close/>
              </a:path>
            </a:pathLst>
          </a:custGeom>
        </p:spPr>
      </p:pic>
      <p:sp>
        <p:nvSpPr>
          <p:cNvPr id="9" name="Titel 2">
            <a:extLst>
              <a:ext uri="{FF2B5EF4-FFF2-40B4-BE49-F238E27FC236}">
                <a16:creationId xmlns:a16="http://schemas.microsoft.com/office/drawing/2014/main" id="{59E456D7-0C11-4A52-9CDE-EB43587DC110}"/>
              </a:ext>
            </a:extLst>
          </p:cNvPr>
          <p:cNvSpPr>
            <a:spLocks noGrp="1"/>
          </p:cNvSpPr>
          <p:nvPr/>
        </p:nvSpPr>
        <p:spPr>
          <a:xfrm>
            <a:off x="2064369" y="235373"/>
            <a:ext cx="10101557" cy="95079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nl-NL" b="1" dirty="0"/>
              <a:t>Raamovereenkomsten in Gelderland:</a:t>
            </a:r>
          </a:p>
          <a:p>
            <a:r>
              <a:rPr lang="nl-NL" b="1" dirty="0"/>
              <a:t>GWW &amp; Groenwerken</a:t>
            </a:r>
          </a:p>
        </p:txBody>
      </p:sp>
    </p:spTree>
    <p:extLst>
      <p:ext uri="{BB962C8B-B14F-4D97-AF65-F5344CB8AC3E}">
        <p14:creationId xmlns:p14="http://schemas.microsoft.com/office/powerpoint/2010/main" val="613699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Hoe werkt aanbesteden dan straks voor jullie?</a:t>
            </a:r>
          </a:p>
        </p:txBody>
      </p:sp>
      <p:sp>
        <p:nvSpPr>
          <p:cNvPr id="3" name="Tijdelijke aanduiding voor inhoud 2"/>
          <p:cNvSpPr>
            <a:spLocks noGrp="1"/>
          </p:cNvSpPr>
          <p:nvPr>
            <p:ph idx="1"/>
          </p:nvPr>
        </p:nvSpPr>
        <p:spPr/>
        <p:txBody>
          <a:bodyPr/>
          <a:lstStyle/>
          <a:p>
            <a:r>
              <a:rPr lang="nl-NL" dirty="0"/>
              <a:t>Starten mini-competitie</a:t>
            </a:r>
          </a:p>
          <a:p>
            <a:r>
              <a:rPr lang="nl-NL" dirty="0"/>
              <a:t>Opstellen nadere offerte-aanvraag (simpele taal en hoognodige)</a:t>
            </a:r>
            <a:br>
              <a:rPr lang="nl-NL" dirty="0"/>
            </a:br>
            <a:r>
              <a:rPr lang="nl-NL" dirty="0"/>
              <a:t>alle standaard zaken zitten in Rok (Ecologisch Werkprotocol, Bio brandstof, spoorvorming, schade, verzekering, </a:t>
            </a:r>
            <a:r>
              <a:rPr lang="nl-NL" dirty="0" err="1"/>
              <a:t>arbo</a:t>
            </a:r>
            <a:r>
              <a:rPr lang="nl-NL" dirty="0"/>
              <a:t>, </a:t>
            </a:r>
            <a:r>
              <a:rPr lang="nl-NL" dirty="0" err="1"/>
              <a:t>etc</a:t>
            </a:r>
            <a:r>
              <a:rPr lang="nl-NL" dirty="0"/>
              <a:t>) </a:t>
            </a:r>
          </a:p>
          <a:p>
            <a:r>
              <a:rPr lang="nl-NL" dirty="0"/>
              <a:t>Versturen aan 10 aannemers (via Contractbeheerder, PL of boswachter)</a:t>
            </a:r>
          </a:p>
        </p:txBody>
      </p:sp>
    </p:spTree>
    <p:extLst>
      <p:ext uri="{BB962C8B-B14F-4D97-AF65-F5344CB8AC3E}">
        <p14:creationId xmlns:p14="http://schemas.microsoft.com/office/powerpoint/2010/main" val="2920787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1464" y="476672"/>
            <a:ext cx="10475912" cy="5976664"/>
          </a:xfrm>
        </p:spPr>
        <p:txBody>
          <a:bodyPr/>
          <a:lstStyle/>
          <a:p>
            <a:pPr lvl="0"/>
            <a:r>
              <a:rPr lang="nl-NL" sz="1100" u="sng" dirty="0"/>
              <a:t>Nadere Offerteaanvraag:</a:t>
            </a:r>
            <a:endParaRPr lang="nl-NL" sz="1100" dirty="0"/>
          </a:p>
          <a:p>
            <a:r>
              <a:rPr lang="nl-NL" sz="1100" dirty="0"/>
              <a:t>Het eerste wat opvalt aan een (gemiddelde) Nadere Offerteaanvraag is dat deze qua vorm uiterst beknopt, gering, van omvang is. Het is dan ook hoogst belangrijk voor zo’n </a:t>
            </a:r>
            <a:r>
              <a:rPr lang="nl-NL" sz="1100" dirty="0" err="1"/>
              <a:t>Nad.Off.aanvraag</a:t>
            </a:r>
            <a:r>
              <a:rPr lang="nl-NL" sz="1100" dirty="0"/>
              <a:t> dat deze </a:t>
            </a:r>
            <a:r>
              <a:rPr lang="nl-NL" sz="1100" u="sng" dirty="0"/>
              <a:t>alleen </a:t>
            </a:r>
            <a:r>
              <a:rPr lang="nl-NL" sz="1100" dirty="0"/>
              <a:t>bevat die bepalingen en instructies die </a:t>
            </a:r>
            <a:r>
              <a:rPr lang="nl-NL" sz="1100" u="sng" dirty="0"/>
              <a:t>niet</a:t>
            </a:r>
            <a:r>
              <a:rPr lang="nl-NL" sz="1100" dirty="0"/>
              <a:t> omschreven zijn in de </a:t>
            </a:r>
            <a:r>
              <a:rPr lang="nl-NL" sz="1100" dirty="0" err="1"/>
              <a:t>besteksdocumenten</a:t>
            </a:r>
            <a:r>
              <a:rPr lang="nl-NL" sz="1100" dirty="0"/>
              <a:t>, zeker ook de Bijlagen zoals o.a. de ‘Gedragscode Natuurbeheer’, van de overkoepelende raamovereenkomst. </a:t>
            </a:r>
          </a:p>
          <a:p>
            <a:r>
              <a:rPr lang="nl-NL" sz="1100" dirty="0"/>
              <a:t>Dus </a:t>
            </a:r>
            <a:r>
              <a:rPr lang="nl-NL" sz="1100" u="sng" dirty="0"/>
              <a:t>geen:</a:t>
            </a:r>
            <a:endParaRPr lang="nl-NL" sz="1100" dirty="0"/>
          </a:p>
          <a:p>
            <a:pPr lvl="0"/>
            <a:r>
              <a:rPr lang="nl-NL" sz="1100" dirty="0"/>
              <a:t>Algemeen geldende uitgangspunten zoals ‘…………. geen </a:t>
            </a:r>
            <a:r>
              <a:rPr lang="nl-NL" sz="1100" dirty="0" err="1"/>
              <a:t>insporing</a:t>
            </a:r>
            <a:r>
              <a:rPr lang="nl-NL" sz="1100" dirty="0"/>
              <a:t> in vegetatie, bovenlaag en ondergrond ………’, en ‘…………. houdt afstand van beschermde of anderszins beschermingswaardige planten en dieren ……………’ en ‘…………. geen vermijdbare hinder veroorzaken voor recreanten en recreatie ……’ etc. etc. etc.</a:t>
            </a:r>
          </a:p>
          <a:p>
            <a:pPr lvl="0"/>
            <a:r>
              <a:rPr lang="nl-NL" sz="1100" dirty="0"/>
              <a:t>Bepalingen en adviezen die al opgenomen zijn in de Code Zorgzaam Natuurbeheer want het voldoen aan deze Code is opgenomen in de </a:t>
            </a:r>
            <a:r>
              <a:rPr lang="nl-NL" sz="1100" dirty="0" err="1"/>
              <a:t>ROk</a:t>
            </a:r>
            <a:r>
              <a:rPr lang="nl-NL" sz="1100" dirty="0"/>
              <a:t>.</a:t>
            </a:r>
          </a:p>
          <a:p>
            <a:pPr lvl="0"/>
            <a:r>
              <a:rPr lang="nl-NL" sz="1100" dirty="0"/>
              <a:t>Voorschriften over het gebruik van typen brandstoffen, oliën en smeermiddelen; dit is al geregeld in het ERBO-certificaat en gelijkwaardige certificaten.</a:t>
            </a:r>
          </a:p>
          <a:p>
            <a:pPr lvl="0"/>
            <a:r>
              <a:rPr lang="nl-NL" sz="1100" dirty="0"/>
              <a:t>Veiligheidsaspecten voor de verkeersveiligheid en ARBO etc. etc.</a:t>
            </a:r>
          </a:p>
          <a:p>
            <a:pPr lvl="0"/>
            <a:r>
              <a:rPr lang="nl-NL" sz="1100" dirty="0"/>
              <a:t>Algemene Voorwaarden of Bijzondere Voorwaarden, ook geen UEA (Uniform Europees Aanbestedingsdocument), soms wel een formulier conform ‘Model K’ (= de rechtmatigheids-verklaring)</a:t>
            </a:r>
          </a:p>
          <a:p>
            <a:r>
              <a:rPr lang="nl-NL" sz="1100" dirty="0"/>
              <a:t> Wel de bijzonderheden die spelen, van belang zijn, voor de correcte uitvoering van de nadere opdracht en die specifiek van belang zijn voor die locatie en dat werkterrein. En uiteraard de werkomschrijving; in ieder geval precies omschrijven wat klaar moet zijn als het klaar is. En dat mag, kan, in de eigen woorden. Uiteraard wel redelijk duidelijk beschrijven wat je hebben wilt maar dat hoeft niet in hoogdravend Nederlands, of echt ambtelijk geschreven vage proza, en ook niet vol van juridische, afhoudende, formuleringen.</a:t>
            </a:r>
          </a:p>
          <a:p>
            <a:r>
              <a:rPr lang="nl-NL" sz="1100" dirty="0"/>
              <a:t>Als de opdracht echt groot is, en/of in technisch opzicht ingewikkeld in elkaar steekt, dan kan een RAW-opzet praktisch zijn, veelal opgesteld door een adviesbureau/ingenieursbureau; meestal voldoen echter een duidelijk verhaal in Word met eventueel een tabel in Excel. Wat vaak ook helpt: foto’s van de situatie, van geslaagde voorbeelden van een vergelijkbare opdracht, of juist van voorbeelden zoals het echt niet moet.</a:t>
            </a:r>
          </a:p>
          <a:p>
            <a:r>
              <a:rPr lang="nl-NL" sz="1100" dirty="0"/>
              <a:t>Uiteraard ook met kaartjes en schetsen uit GIS, voorzien van de nodige arceringen, strepen en punten of sterretjes, en een uitgebreide legenda; veelal zegt een duidelijk plaatje meer dan 1.000 woorden.</a:t>
            </a:r>
          </a:p>
          <a:p>
            <a:r>
              <a:rPr lang="nl-NL" sz="1100" dirty="0"/>
              <a:t>En, uiteraard, met een Inschrijvingsbiljet (om ervoor te zorgen dat je vergelijkbare offertes krijgt) en met een Planningsoverzicht met daarin de voornaamste datums met de acties die erbij horen.</a:t>
            </a:r>
          </a:p>
          <a:p>
            <a:endParaRPr lang="nl-NL" sz="1000" dirty="0"/>
          </a:p>
        </p:txBody>
      </p:sp>
    </p:spTree>
    <p:extLst>
      <p:ext uri="{BB962C8B-B14F-4D97-AF65-F5344CB8AC3E}">
        <p14:creationId xmlns:p14="http://schemas.microsoft.com/office/powerpoint/2010/main" val="3692923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411533" y="116632"/>
            <a:ext cx="10475912" cy="6480720"/>
          </a:xfrm>
        </p:spPr>
        <p:txBody>
          <a:bodyPr/>
          <a:lstStyle/>
          <a:p>
            <a:pPr lvl="0"/>
            <a:r>
              <a:rPr lang="nl-NL" sz="1050" u="sng" dirty="0"/>
              <a:t>Vragenronde met Nota van Inlichtingen</a:t>
            </a:r>
            <a:endParaRPr lang="nl-NL" sz="1050" dirty="0"/>
          </a:p>
          <a:p>
            <a:r>
              <a:rPr lang="nl-NL" sz="1050" dirty="0"/>
              <a:t>Na het verzenden van de Nadere Offerteaanvraag, de uitnodiging met alle gegevens, volgt een periode, +/- een week of drie (= afhankelijk van de omvang van de opdracht) waarin de partners vragen kunnen stellen. Zoals bij alle communicatie deze vragen alleen ontvangen per email; niet per telefoon of mondeling (*). Na het sluiten van de periode voor vragen stellen de Nota van Inlichtingen opmaken. Geanonimiseerd de vragen beantwoorden en die dan rondsturen naar alle 10 de partners.</a:t>
            </a:r>
          </a:p>
          <a:p>
            <a:endParaRPr lang="nl-NL" sz="1050" dirty="0"/>
          </a:p>
          <a:p>
            <a:r>
              <a:rPr lang="nl-NL" sz="1050" dirty="0"/>
              <a:t>(*): Soms is het zinvol om een </a:t>
            </a:r>
            <a:r>
              <a:rPr lang="nl-NL" sz="1050" dirty="0" err="1"/>
              <a:t>Schouwdag</a:t>
            </a:r>
            <a:r>
              <a:rPr lang="nl-NL" sz="1050" dirty="0"/>
              <a:t>, terreinbezoek-met-uitleg, toelichting, te organiseren. Binnen een </a:t>
            </a:r>
            <a:r>
              <a:rPr lang="nl-NL" sz="1050" dirty="0" err="1"/>
              <a:t>ROk</a:t>
            </a:r>
            <a:r>
              <a:rPr lang="nl-NL" sz="1050" dirty="0"/>
              <a:t> is dit eenvoudig te doen en zonder risico op een extra-kans op verboden prijsvormend </a:t>
            </a:r>
            <a:r>
              <a:rPr lang="nl-NL" sz="1050" dirty="0" err="1"/>
              <a:t>voor-overleg</a:t>
            </a:r>
            <a:r>
              <a:rPr lang="nl-NL" sz="1050" dirty="0"/>
              <a:t>. De partners kennen elkaar immers al lang, sinds het opmaken van de raamovereenkomst. Mocht verboden prijsvormend vooroverleg vermoed worden dan worden en/of de betrokken aannemers, partners, verwijderd uit de Raamovereenkomst en/of loopt de Raamovereenkomst af bij de eerste de beste gelegenheid.</a:t>
            </a:r>
          </a:p>
          <a:p>
            <a:endParaRPr lang="nl-NL" sz="1050" dirty="0"/>
          </a:p>
          <a:p>
            <a:endParaRPr lang="nl-NL" sz="1050" dirty="0"/>
          </a:p>
          <a:p>
            <a:pPr lvl="0"/>
            <a:r>
              <a:rPr lang="nl-NL" sz="1050" u="sng" dirty="0"/>
              <a:t>Inschrijving, veelal op basis van laagste prijs</a:t>
            </a:r>
            <a:endParaRPr lang="nl-NL" sz="1050" dirty="0"/>
          </a:p>
          <a:p>
            <a:r>
              <a:rPr lang="nl-NL" sz="1050" dirty="0"/>
              <a:t>Een week, of twee weken (weer afhankelijk van omvang en complexiteit van de opdracht), volgt dan de Inschrijving. De Inschrijvingen meestal op basis van Laagste Prijs; bijzondere kwaliteitscriteria laten meewegen mag en kan ook maar pas deze alleen toe als dat zin heeft (!) en als het deze iets substantieel toevoegen aan de aanbesteding.</a:t>
            </a:r>
          </a:p>
          <a:p>
            <a:endParaRPr lang="nl-NL" sz="1050" dirty="0"/>
          </a:p>
          <a:p>
            <a:endParaRPr lang="nl-NL" sz="1050" dirty="0"/>
          </a:p>
          <a:p>
            <a:pPr lvl="0"/>
            <a:r>
              <a:rPr lang="nl-NL" sz="1050" u="sng" dirty="0"/>
              <a:t>Gunning en opmaak Nadere Overeenkomst, ook wel genoemd Nadere Opdracht</a:t>
            </a:r>
            <a:endParaRPr lang="nl-NL" sz="1050" dirty="0"/>
          </a:p>
          <a:p>
            <a:r>
              <a:rPr lang="nl-NL" sz="1050" dirty="0"/>
              <a:t>Volgend op het bekendmaken van het Voornemen tot Gunning aan alle partners in één bericht is een korte periode voor vragen stellen / </a:t>
            </a:r>
            <a:r>
              <a:rPr lang="nl-NL" sz="1050" dirty="0" err="1"/>
              <a:t>bezwaarmaken</a:t>
            </a:r>
            <a:r>
              <a:rPr lang="nl-NL" sz="1050" dirty="0"/>
              <a:t> op z’n plaats. Weer afhankelijk van de omvang, de complexiteit van de opdracht en de inschrijving, de periode voor vragen stellen (weer per email en gericht aan de aanbestedende boswachter; niet meteen aan </a:t>
            </a:r>
            <a:r>
              <a:rPr lang="nl-NL" sz="1050" u="sng" dirty="0">
                <a:hlinkClick r:id="rId2"/>
              </a:rPr>
              <a:t>sbbinkoop@staatsbosbeheer.nl</a:t>
            </a:r>
            <a:r>
              <a:rPr lang="nl-NL" sz="1050" dirty="0"/>
              <a:t> .) op 3 à 5 werkdagen. In deze periode kan al wel een Startoverleg gevoerd worden met de winnaar, wel met het voorbehoud dat iedere afspraak pas geldt zodra na afloop van de bezwarentermijn geen vragen en geen bezwaren zijn ontvangen.</a:t>
            </a:r>
          </a:p>
          <a:p>
            <a:r>
              <a:rPr lang="nl-NL" sz="1050" dirty="0"/>
              <a:t>De Nadere Opdracht bestaat meestal uit alleen de UBW-bon met daarop een korte verwijzing naar alle aanbestedingsdocumenten inclusief de Inschrijving van de winnaar.</a:t>
            </a:r>
          </a:p>
          <a:p>
            <a:endParaRPr lang="nl-NL" sz="1050" dirty="0"/>
          </a:p>
        </p:txBody>
      </p:sp>
    </p:spTree>
    <p:extLst>
      <p:ext uri="{BB962C8B-B14F-4D97-AF65-F5344CB8AC3E}">
        <p14:creationId xmlns:p14="http://schemas.microsoft.com/office/powerpoint/2010/main" val="375421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Vragen</a:t>
            </a:r>
          </a:p>
        </p:txBody>
      </p:sp>
      <p:sp>
        <p:nvSpPr>
          <p:cNvPr id="3" name="Tijdelijke aanduiding voor inhoud 2"/>
          <p:cNvSpPr>
            <a:spLocks noGrp="1"/>
          </p:cNvSpPr>
          <p:nvPr>
            <p:ph idx="1"/>
          </p:nvPr>
        </p:nvSpPr>
        <p:spPr/>
        <p:txBody>
          <a:bodyPr/>
          <a:lstStyle/>
          <a:p>
            <a:pPr marL="0" indent="0">
              <a:buNone/>
            </a:pPr>
            <a:r>
              <a:rPr lang="nl-NL" dirty="0"/>
              <a:t>Hebben jullie vragen?</a:t>
            </a:r>
          </a:p>
          <a:p>
            <a:pPr marL="0" indent="0">
              <a:buNone/>
            </a:pPr>
            <a:endParaRPr lang="nl-NL" dirty="0"/>
          </a:p>
        </p:txBody>
      </p:sp>
    </p:spTree>
    <p:extLst>
      <p:ext uri="{BB962C8B-B14F-4D97-AF65-F5344CB8AC3E}">
        <p14:creationId xmlns:p14="http://schemas.microsoft.com/office/powerpoint/2010/main" val="305591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Tijdelijke aanduiding voor afbeelding 13"/>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860" r="20860"/>
          <a:stretch>
            <a:fillRect/>
          </a:stretch>
        </p:blipFill>
        <p:spPr>
          <a:xfrm>
            <a:off x="7320527" y="1511194"/>
            <a:ext cx="4571436" cy="5067512"/>
          </a:xfrm>
        </p:spPr>
      </p:pic>
      <p:sp>
        <p:nvSpPr>
          <p:cNvPr id="2" name="Tijdelijke aanduiding voor inhoud 1"/>
          <p:cNvSpPr>
            <a:spLocks noGrp="1"/>
          </p:cNvSpPr>
          <p:nvPr>
            <p:ph idx="1"/>
          </p:nvPr>
        </p:nvSpPr>
        <p:spPr>
          <a:xfrm>
            <a:off x="1438299" y="1412875"/>
            <a:ext cx="5737821" cy="4943475"/>
          </a:xfrm>
        </p:spPr>
        <p:txBody>
          <a:bodyPr/>
          <a:lstStyle/>
          <a:p>
            <a:pPr>
              <a:buFont typeface="Wingdings" panose="05000000000000000000" pitchFamily="2" charset="2"/>
              <a:buChar char="Ø"/>
            </a:pPr>
            <a:r>
              <a:rPr lang="nl-NL" dirty="0"/>
              <a:t>Grote budgetten voor natuurherstel / stikstofbeleid komende jaren</a:t>
            </a:r>
          </a:p>
          <a:p>
            <a:pPr>
              <a:buFont typeface="Wingdings" panose="05000000000000000000" pitchFamily="2" charset="2"/>
              <a:buChar char="Ø"/>
            </a:pPr>
            <a:r>
              <a:rPr lang="nl-NL" dirty="0"/>
              <a:t>Aanbestedingsbeleid SBB niet toereikend voor grote hoeveelheid groen/</a:t>
            </a:r>
            <a:r>
              <a:rPr lang="nl-NL" dirty="0" err="1"/>
              <a:t>gww</a:t>
            </a:r>
            <a:r>
              <a:rPr lang="nl-NL" dirty="0"/>
              <a:t> projecten</a:t>
            </a:r>
          </a:p>
          <a:p>
            <a:pPr marL="0" indent="0">
              <a:buNone/>
            </a:pPr>
            <a:endParaRPr lang="nl-NL" b="1" dirty="0"/>
          </a:p>
        </p:txBody>
      </p:sp>
      <p:sp>
        <p:nvSpPr>
          <p:cNvPr id="4" name="Titel 3"/>
          <p:cNvSpPr>
            <a:spLocks noGrp="1"/>
          </p:cNvSpPr>
          <p:nvPr>
            <p:ph type="title"/>
          </p:nvPr>
        </p:nvSpPr>
        <p:spPr/>
        <p:txBody>
          <a:bodyPr/>
          <a:lstStyle/>
          <a:p>
            <a:r>
              <a:rPr lang="nl-NL" b="1" dirty="0"/>
              <a:t>Aanleiding</a:t>
            </a:r>
          </a:p>
        </p:txBody>
      </p:sp>
    </p:spTree>
    <p:extLst>
      <p:ext uri="{BB962C8B-B14F-4D97-AF65-F5344CB8AC3E}">
        <p14:creationId xmlns:p14="http://schemas.microsoft.com/office/powerpoint/2010/main" val="2048587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5413" r="25413"/>
          <a:stretch>
            <a:fillRect/>
          </a:stretch>
        </p:blipFill>
        <p:spPr>
          <a:xfrm>
            <a:off x="0" y="1472405"/>
            <a:ext cx="4500000" cy="5148263"/>
          </a:xfrm>
        </p:spPr>
      </p:pic>
      <p:sp>
        <p:nvSpPr>
          <p:cNvPr id="3" name="Tijdelijke aanduiding voor inhoud 2"/>
          <p:cNvSpPr>
            <a:spLocks noGrp="1"/>
          </p:cNvSpPr>
          <p:nvPr>
            <p:ph idx="1"/>
          </p:nvPr>
        </p:nvSpPr>
        <p:spPr>
          <a:xfrm>
            <a:off x="4727848" y="1472405"/>
            <a:ext cx="7092676" cy="5385595"/>
          </a:xfrm>
        </p:spPr>
        <p:txBody>
          <a:bodyPr/>
          <a:lstStyle/>
          <a:p>
            <a:r>
              <a:rPr lang="nl-NL" dirty="0"/>
              <a:t>Sterk reduceren overheadkosten </a:t>
            </a:r>
            <a:r>
              <a:rPr lang="nl-NL" sz="2000" dirty="0"/>
              <a:t>(o.a. minder kosten voor planvorming, voorbereiding, bestekschrijven, aanbesteden)</a:t>
            </a:r>
          </a:p>
          <a:p>
            <a:r>
              <a:rPr lang="nl-NL" dirty="0"/>
              <a:t>Meer flexibiliteit in aanbesteden en uitbesteden</a:t>
            </a:r>
          </a:p>
          <a:p>
            <a:r>
              <a:rPr lang="nl-NL" dirty="0"/>
              <a:t>Eenvoudiger procedures en –offerte uitvragen en laagste prijs middels mini-competities</a:t>
            </a:r>
          </a:p>
          <a:p>
            <a:r>
              <a:rPr lang="nl-NL" dirty="0"/>
              <a:t>Kortere termijnen, eerder klaar</a:t>
            </a:r>
          </a:p>
          <a:p>
            <a:r>
              <a:rPr lang="nl-NL" dirty="0"/>
              <a:t>Betere relaties, ook langer durend</a:t>
            </a:r>
          </a:p>
          <a:p>
            <a:r>
              <a:rPr lang="nl-NL" dirty="0"/>
              <a:t>Bron van het budget speelt geen rol</a:t>
            </a:r>
          </a:p>
          <a:p>
            <a:r>
              <a:rPr lang="nl-NL" dirty="0"/>
              <a:t>Kansen MKB, Thuis in de streek</a:t>
            </a:r>
          </a:p>
          <a:p>
            <a:r>
              <a:rPr lang="nl-NL" dirty="0"/>
              <a:t>Borgen van rechtmatigheid</a:t>
            </a:r>
          </a:p>
          <a:p>
            <a:pPr marL="0" indent="0">
              <a:buNone/>
            </a:pPr>
            <a:endParaRPr lang="nl-NL" dirty="0"/>
          </a:p>
        </p:txBody>
      </p:sp>
      <p:sp>
        <p:nvSpPr>
          <p:cNvPr id="4" name="Titel 3"/>
          <p:cNvSpPr>
            <a:spLocks noGrp="1"/>
          </p:cNvSpPr>
          <p:nvPr>
            <p:ph type="title"/>
          </p:nvPr>
        </p:nvSpPr>
        <p:spPr/>
        <p:txBody>
          <a:bodyPr/>
          <a:lstStyle/>
          <a:p>
            <a:r>
              <a:rPr lang="nl-NL" b="1" dirty="0"/>
              <a:t>Voordelen raamovereenkomst</a:t>
            </a:r>
          </a:p>
        </p:txBody>
      </p:sp>
    </p:spTree>
    <p:extLst>
      <p:ext uri="{BB962C8B-B14F-4D97-AF65-F5344CB8AC3E}">
        <p14:creationId xmlns:p14="http://schemas.microsoft.com/office/powerpoint/2010/main" val="268422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anim calcmode="lin" valueType="num">
                                      <p:cBhvr>
                                        <p:cTn id="3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fade">
                                      <p:cBhvr>
                                        <p:cTn id="44" dur="1000"/>
                                        <p:tgtEl>
                                          <p:spTgt spid="3">
                                            <p:txEl>
                                              <p:pRg st="6" end="6"/>
                                            </p:txEl>
                                          </p:spTgt>
                                        </p:tgtEl>
                                      </p:cBhvr>
                                    </p:animEffect>
                                    <p:anim calcmode="lin" valueType="num">
                                      <p:cBhvr>
                                        <p:cTn id="4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fade">
                                      <p:cBhvr>
                                        <p:cTn id="51" dur="1000"/>
                                        <p:tgtEl>
                                          <p:spTgt spid="3">
                                            <p:txEl>
                                              <p:pRg st="7" end="7"/>
                                            </p:txEl>
                                          </p:spTgt>
                                        </p:tgtEl>
                                      </p:cBhvr>
                                    </p:animEffect>
                                    <p:anim calcmode="lin" valueType="num">
                                      <p:cBhvr>
                                        <p:cTn id="5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Aanbesteding</a:t>
            </a:r>
          </a:p>
        </p:txBody>
      </p:sp>
      <p:sp>
        <p:nvSpPr>
          <p:cNvPr id="3" name="Tijdelijke aanduiding voor inhoud 2"/>
          <p:cNvSpPr>
            <a:spLocks noGrp="1"/>
          </p:cNvSpPr>
          <p:nvPr>
            <p:ph idx="1"/>
          </p:nvPr>
        </p:nvSpPr>
        <p:spPr/>
        <p:txBody>
          <a:bodyPr/>
          <a:lstStyle/>
          <a:p>
            <a:pPr marL="0" indent="0">
              <a:buNone/>
            </a:pPr>
            <a:r>
              <a:rPr lang="nl-NL" dirty="0"/>
              <a:t>We gaan vier </a:t>
            </a:r>
            <a:r>
              <a:rPr lang="nl-NL" dirty="0" err="1"/>
              <a:t>ROKs</a:t>
            </a:r>
            <a:r>
              <a:rPr lang="nl-NL" dirty="0"/>
              <a:t> afsluiten in Gelderland, voor:</a:t>
            </a:r>
          </a:p>
          <a:p>
            <a:pPr marL="0" indent="0">
              <a:buNone/>
            </a:pPr>
            <a:endParaRPr lang="nl-NL" dirty="0"/>
          </a:p>
          <a:p>
            <a:pPr marL="457200" indent="-457200">
              <a:buFont typeface="+mj-lt"/>
              <a:buAutoNum type="arabicPeriod"/>
            </a:pPr>
            <a:r>
              <a:rPr lang="nl-NL" dirty="0"/>
              <a:t>Veluwe</a:t>
            </a:r>
          </a:p>
          <a:p>
            <a:pPr marL="457200" indent="-457200">
              <a:buFont typeface="+mj-lt"/>
              <a:buAutoNum type="arabicPeriod"/>
            </a:pPr>
            <a:r>
              <a:rPr lang="nl-NL" dirty="0"/>
              <a:t>Achterhoek</a:t>
            </a:r>
          </a:p>
          <a:p>
            <a:pPr marL="457200" indent="-457200">
              <a:buFont typeface="+mj-lt"/>
              <a:buAutoNum type="arabicPeriod"/>
            </a:pPr>
            <a:r>
              <a:rPr lang="nl-NL" dirty="0"/>
              <a:t>Rivierengebied West</a:t>
            </a:r>
          </a:p>
          <a:p>
            <a:pPr marL="457200" indent="-457200">
              <a:buFont typeface="+mj-lt"/>
              <a:buAutoNum type="arabicPeriod"/>
            </a:pPr>
            <a:r>
              <a:rPr lang="nl-NL" dirty="0"/>
              <a:t>Rivierengebied Oost</a:t>
            </a:r>
          </a:p>
          <a:p>
            <a:pPr marL="0" indent="0">
              <a:buNone/>
            </a:pPr>
            <a:endParaRPr lang="nl-NL" dirty="0"/>
          </a:p>
          <a:p>
            <a:pPr>
              <a:buFont typeface="Wingdings" panose="05000000000000000000" pitchFamily="2" charset="2"/>
              <a:buChar char="Ø"/>
            </a:pPr>
            <a:r>
              <a:rPr lang="nl-NL" dirty="0"/>
              <a:t>Aannemers mogen in max twee regio’s deelnemen, mogen op alle vier regio’s inschrijven.</a:t>
            </a:r>
          </a:p>
          <a:p>
            <a:pPr>
              <a:buFont typeface="Wingdings" panose="05000000000000000000" pitchFamily="2" charset="2"/>
              <a:buChar char="Ø"/>
            </a:pPr>
            <a:r>
              <a:rPr lang="nl-NL" dirty="0"/>
              <a:t>Looptijd ROK 2 jr. met mogelijkheid 2 maal 2 jr. verlenging (evaluatie)</a:t>
            </a:r>
          </a:p>
          <a:p>
            <a:pPr marL="0" indent="0">
              <a:buNone/>
            </a:pPr>
            <a:endParaRPr lang="nl-NL" dirty="0"/>
          </a:p>
        </p:txBody>
      </p:sp>
    </p:spTree>
    <p:extLst>
      <p:ext uri="{BB962C8B-B14F-4D97-AF65-F5344CB8AC3E}">
        <p14:creationId xmlns:p14="http://schemas.microsoft.com/office/powerpoint/2010/main" val="333457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afbeelding 7"/>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813" b="7813"/>
          <a:stretch>
            <a:fillRect/>
          </a:stretch>
        </p:blipFill>
        <p:spPr/>
      </p:pic>
      <p:sp>
        <p:nvSpPr>
          <p:cNvPr id="5" name="Tijdelijke aanduiding voor inhoud 4"/>
          <p:cNvSpPr>
            <a:spLocks noGrp="1"/>
          </p:cNvSpPr>
          <p:nvPr>
            <p:ph type="body" sz="quarter" idx="14"/>
          </p:nvPr>
        </p:nvSpPr>
        <p:spPr>
          <a:xfrm>
            <a:off x="5591944" y="2441043"/>
            <a:ext cx="6228581" cy="3796269"/>
          </a:xfrm>
        </p:spPr>
        <p:txBody>
          <a:bodyPr/>
          <a:lstStyle/>
          <a:p>
            <a:pPr marL="268288" indent="-268288">
              <a:buFont typeface="Wingdings" panose="05000000000000000000" pitchFamily="2" charset="2"/>
              <a:buChar char="Ø"/>
            </a:pPr>
            <a:r>
              <a:rPr lang="nl-NL" sz="2400" dirty="0"/>
              <a:t>Kennis en ervaring (op gevraagde werkzaamheden maar ook ervaring planologisch beschermd natuurterreinen)</a:t>
            </a:r>
          </a:p>
          <a:p>
            <a:pPr marL="268288" indent="-268288">
              <a:buFont typeface="Wingdings" panose="05000000000000000000" pitchFamily="2" charset="2"/>
              <a:buChar char="Ø"/>
            </a:pPr>
            <a:endParaRPr lang="nl-NL" sz="2400" dirty="0"/>
          </a:p>
          <a:p>
            <a:pPr marL="268288" indent="-268288">
              <a:buFont typeface="Wingdings" panose="05000000000000000000" pitchFamily="2" charset="2"/>
              <a:buChar char="Ø"/>
            </a:pPr>
            <a:r>
              <a:rPr lang="nl-NL" sz="2400" dirty="0"/>
              <a:t>Certificering (ERBO)</a:t>
            </a:r>
          </a:p>
          <a:p>
            <a:pPr marL="0" indent="0">
              <a:buNone/>
            </a:pPr>
            <a:endParaRPr lang="nl-NL" sz="2400" dirty="0"/>
          </a:p>
          <a:p>
            <a:pPr>
              <a:buFont typeface="Wingdings" panose="05000000000000000000" pitchFamily="2" charset="2"/>
              <a:buChar char="Ø"/>
            </a:pPr>
            <a:r>
              <a:rPr lang="nl-NL" sz="2400" dirty="0"/>
              <a:t>Eenheidsprijzen </a:t>
            </a:r>
          </a:p>
        </p:txBody>
      </p:sp>
      <p:sp>
        <p:nvSpPr>
          <p:cNvPr id="4" name="Titel 3"/>
          <p:cNvSpPr>
            <a:spLocks noGrp="1"/>
          </p:cNvSpPr>
          <p:nvPr>
            <p:ph type="title"/>
          </p:nvPr>
        </p:nvSpPr>
        <p:spPr/>
        <p:txBody>
          <a:bodyPr/>
          <a:lstStyle/>
          <a:p>
            <a:r>
              <a:rPr lang="nl-NL" b="1" dirty="0"/>
              <a:t>Geselecteerd wordt op:</a:t>
            </a:r>
          </a:p>
        </p:txBody>
      </p:sp>
    </p:spTree>
    <p:extLst>
      <p:ext uri="{BB962C8B-B14F-4D97-AF65-F5344CB8AC3E}">
        <p14:creationId xmlns:p14="http://schemas.microsoft.com/office/powerpoint/2010/main" val="113966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 inhoud van de </a:t>
            </a:r>
            <a:r>
              <a:rPr lang="nl-NL" dirty="0" err="1"/>
              <a:t>ROKs</a:t>
            </a:r>
            <a:endParaRPr lang="nl-NL" dirty="0"/>
          </a:p>
        </p:txBody>
      </p:sp>
      <p:sp>
        <p:nvSpPr>
          <p:cNvPr id="3" name="Tijdelijke aanduiding voor inhoud 2"/>
          <p:cNvSpPr>
            <a:spLocks noGrp="1"/>
          </p:cNvSpPr>
          <p:nvPr>
            <p:ph idx="1"/>
          </p:nvPr>
        </p:nvSpPr>
        <p:spPr/>
        <p:txBody>
          <a:bodyPr/>
          <a:lstStyle/>
          <a:p>
            <a:pPr marL="0" indent="0">
              <a:buNone/>
            </a:pPr>
            <a:r>
              <a:rPr lang="nl-NL" dirty="0"/>
              <a:t>Welke werkzaamheden zetten we bv straks o.a. via de </a:t>
            </a:r>
            <a:r>
              <a:rPr lang="nl-NL" dirty="0" err="1"/>
              <a:t>ROKs</a:t>
            </a:r>
            <a:r>
              <a:rPr lang="nl-NL" dirty="0"/>
              <a:t> weg?</a:t>
            </a:r>
          </a:p>
          <a:p>
            <a:pPr lvl="0"/>
            <a:r>
              <a:rPr lang="nl-NL" sz="1400" dirty="0"/>
              <a:t>Licht grondverzet;</a:t>
            </a:r>
          </a:p>
          <a:p>
            <a:pPr lvl="0"/>
            <a:r>
              <a:rPr lang="nl-NL" sz="1400" dirty="0"/>
              <a:t>Aanleg of verwijderen van fiets / wandelpaden;</a:t>
            </a:r>
          </a:p>
          <a:p>
            <a:pPr lvl="0"/>
            <a:r>
              <a:rPr lang="nl-NL" sz="1400" dirty="0"/>
              <a:t>Het aanbrengen van kalk / steenmeel;</a:t>
            </a:r>
          </a:p>
          <a:p>
            <a:pPr lvl="0"/>
            <a:r>
              <a:rPr lang="nl-NL" sz="1400" dirty="0"/>
              <a:t>In verstuiving brengen van de bodem;</a:t>
            </a:r>
          </a:p>
          <a:p>
            <a:pPr lvl="0"/>
            <a:r>
              <a:rPr lang="nl-NL" sz="1400" dirty="0"/>
              <a:t>Chopperen van vegetatie;</a:t>
            </a:r>
          </a:p>
          <a:p>
            <a:pPr lvl="0"/>
            <a:r>
              <a:rPr lang="nl-NL" sz="1400" dirty="0"/>
              <a:t>Plaggen van vegetatie;</a:t>
            </a:r>
          </a:p>
          <a:p>
            <a:pPr lvl="0"/>
            <a:r>
              <a:rPr lang="nl-NL" sz="1400" dirty="0"/>
              <a:t>Klepelmaaien van vegetatie en opslag van bomen en struiken</a:t>
            </a:r>
            <a:r>
              <a:rPr lang="nl-NL" dirty="0"/>
              <a:t>;</a:t>
            </a:r>
          </a:p>
          <a:p>
            <a:pPr lvl="0"/>
            <a:r>
              <a:rPr lang="nl-NL" sz="1400" dirty="0"/>
              <a:t>Vervangen en/of nieuw plaatsen rasters;</a:t>
            </a:r>
          </a:p>
          <a:p>
            <a:pPr lvl="0"/>
            <a:r>
              <a:rPr lang="nl-NL" sz="1400" dirty="0"/>
              <a:t>Hydrologische maatregelen, het veranderen van watergangen;</a:t>
            </a:r>
          </a:p>
          <a:p>
            <a:pPr lvl="0"/>
            <a:r>
              <a:rPr lang="nl-NL" sz="1400" dirty="0"/>
              <a:t>Bosrandbeheer;</a:t>
            </a:r>
          </a:p>
          <a:p>
            <a:pPr lvl="0"/>
            <a:r>
              <a:rPr lang="nl-NL" sz="1400" dirty="0"/>
              <a:t>Exoten bestrijding, als het niet onder een van de reeds bestaande andere raamovereenkomsten valt;</a:t>
            </a:r>
          </a:p>
          <a:p>
            <a:pPr lvl="0"/>
            <a:r>
              <a:rPr lang="nl-NL" sz="1400" dirty="0"/>
              <a:t>Vegetatiebeheer, als het niet onder een van de reeds bestaande andere raamovereenkomsten valt.</a:t>
            </a:r>
          </a:p>
          <a:p>
            <a:pPr marL="0" indent="0">
              <a:buNone/>
            </a:pPr>
            <a:endParaRPr lang="nl-NL" dirty="0"/>
          </a:p>
          <a:p>
            <a:pPr marL="0" indent="0">
              <a:buNone/>
            </a:pPr>
            <a:r>
              <a:rPr lang="nl-NL" dirty="0"/>
              <a:t> </a:t>
            </a:r>
          </a:p>
        </p:txBody>
      </p:sp>
    </p:spTree>
    <p:extLst>
      <p:ext uri="{BB962C8B-B14F-4D97-AF65-F5344CB8AC3E}">
        <p14:creationId xmlns:p14="http://schemas.microsoft.com/office/powerpoint/2010/main" val="512043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Optioneel / Buiten scope</a:t>
            </a:r>
          </a:p>
        </p:txBody>
      </p:sp>
      <p:sp>
        <p:nvSpPr>
          <p:cNvPr id="3" name="Tijdelijke aanduiding voor inhoud 2"/>
          <p:cNvSpPr>
            <a:spLocks noGrp="1"/>
          </p:cNvSpPr>
          <p:nvPr>
            <p:ph idx="1"/>
          </p:nvPr>
        </p:nvSpPr>
        <p:spPr>
          <a:xfrm>
            <a:off x="1343472" y="1670400"/>
            <a:ext cx="10475912" cy="4690800"/>
          </a:xfrm>
        </p:spPr>
        <p:txBody>
          <a:bodyPr/>
          <a:lstStyle/>
          <a:p>
            <a:pPr marL="0" indent="0">
              <a:buNone/>
            </a:pPr>
            <a:r>
              <a:rPr lang="nl-NL" dirty="0"/>
              <a:t>Optioneel:</a:t>
            </a:r>
          </a:p>
          <a:p>
            <a:r>
              <a:rPr lang="nl-NL" dirty="0"/>
              <a:t>Voor SNL werk</a:t>
            </a:r>
          </a:p>
          <a:p>
            <a:r>
              <a:rPr lang="nl-NL" dirty="0"/>
              <a:t>Buiten scope</a:t>
            </a:r>
          </a:p>
          <a:p>
            <a:pPr lvl="1"/>
            <a:r>
              <a:rPr lang="nl-NL" dirty="0"/>
              <a:t>Facultatief Specialistisch &lt;€7.500</a:t>
            </a:r>
          </a:p>
          <a:p>
            <a:pPr lvl="1"/>
            <a:r>
              <a:rPr lang="nl-NL" dirty="0"/>
              <a:t>Facultatief € 25.000,-- aan te bieden één-op-één aan een partner in genoemde Rok</a:t>
            </a:r>
          </a:p>
          <a:p>
            <a:pPr lvl="1"/>
            <a:r>
              <a:rPr lang="nl-NL" dirty="0"/>
              <a:t>Facultatief Diensten &gt; €200.000</a:t>
            </a:r>
          </a:p>
          <a:p>
            <a:pPr lvl="1"/>
            <a:r>
              <a:rPr lang="nl-NL" dirty="0"/>
              <a:t>Facultatief Werken &gt; €500.000</a:t>
            </a:r>
          </a:p>
          <a:p>
            <a:pPr lvl="1"/>
            <a:r>
              <a:rPr lang="nl-NL" dirty="0"/>
              <a:t>Pachters</a:t>
            </a:r>
          </a:p>
          <a:p>
            <a:pPr lvl="1"/>
            <a:r>
              <a:rPr lang="nl-NL" dirty="0"/>
              <a:t>SW achtige contracten</a:t>
            </a:r>
          </a:p>
          <a:p>
            <a:pPr lvl="1"/>
            <a:r>
              <a:rPr lang="nl-NL" dirty="0"/>
              <a:t>Bestaande </a:t>
            </a:r>
            <a:r>
              <a:rPr lang="nl-NL" dirty="0" err="1"/>
              <a:t>ovk’s</a:t>
            </a:r>
            <a:r>
              <a:rPr lang="nl-NL" dirty="0"/>
              <a:t> Bosexploitatie, houtafvoer en grasmaaien</a:t>
            </a:r>
            <a:br>
              <a:rPr lang="nl-NL" dirty="0"/>
            </a:br>
            <a:endParaRPr lang="nl-NL" dirty="0"/>
          </a:p>
        </p:txBody>
      </p:sp>
    </p:spTree>
    <p:extLst>
      <p:ext uri="{BB962C8B-B14F-4D97-AF65-F5344CB8AC3E}">
        <p14:creationId xmlns:p14="http://schemas.microsoft.com/office/powerpoint/2010/main" val="280959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p:cNvSpPr>
            <a:spLocks noGrp="1"/>
          </p:cNvSpPr>
          <p:nvPr>
            <p:ph idx="1"/>
          </p:nvPr>
        </p:nvSpPr>
        <p:spPr>
          <a:xfrm>
            <a:off x="5201096" y="1412875"/>
            <a:ext cx="6619428" cy="5445125"/>
          </a:xfrm>
        </p:spPr>
        <p:txBody>
          <a:bodyPr/>
          <a:lstStyle/>
          <a:p>
            <a:pPr>
              <a:buFont typeface="Wingdings" panose="05000000000000000000" pitchFamily="2" charset="2"/>
              <a:buChar char="Ø"/>
            </a:pPr>
            <a:r>
              <a:rPr lang="nl-NL" dirty="0"/>
              <a:t>Nadere offerte aanvraag </a:t>
            </a:r>
          </a:p>
          <a:p>
            <a:pPr>
              <a:buFont typeface="Wingdings" panose="05000000000000000000" pitchFamily="2" charset="2"/>
              <a:buChar char="Ø"/>
            </a:pPr>
            <a:r>
              <a:rPr lang="nl-NL" dirty="0"/>
              <a:t>Kan voor eenmalige of meerjarige opdracht</a:t>
            </a:r>
          </a:p>
          <a:p>
            <a:pPr>
              <a:buFont typeface="Wingdings" panose="05000000000000000000" pitchFamily="2" charset="2"/>
              <a:buChar char="Ø"/>
            </a:pPr>
            <a:r>
              <a:rPr lang="nl-NL" dirty="0"/>
              <a:t>Gunnen kan:</a:t>
            </a:r>
          </a:p>
          <a:p>
            <a:pPr lvl="1">
              <a:buFont typeface="Wingdings" panose="05000000000000000000" pitchFamily="2" charset="2"/>
              <a:buChar char="§"/>
            </a:pPr>
            <a:r>
              <a:rPr lang="nl-NL" dirty="0"/>
              <a:t>Op laagste prijs;</a:t>
            </a:r>
          </a:p>
          <a:p>
            <a:pPr lvl="1">
              <a:buFont typeface="Wingdings" panose="05000000000000000000" pitchFamily="2" charset="2"/>
              <a:buChar char="§"/>
            </a:pPr>
            <a:r>
              <a:rPr lang="nl-NL" dirty="0"/>
              <a:t>Combinatie prijs/kwaliteit (in te zetten materieel/ planning/ methodiek/ personeel)</a:t>
            </a:r>
          </a:p>
          <a:p>
            <a:pPr>
              <a:buFont typeface="Wingdings" panose="05000000000000000000" pitchFamily="2" charset="2"/>
              <a:buChar char="Ø"/>
            </a:pPr>
            <a:r>
              <a:rPr lang="nl-NL" dirty="0"/>
              <a:t>Alle partners binnen raamovereenkomst krijgen aanvraag. Niet iedereen zal aanbieden</a:t>
            </a:r>
          </a:p>
          <a:p>
            <a:pPr>
              <a:buFont typeface="Wingdings" panose="05000000000000000000" pitchFamily="2" charset="2"/>
              <a:buChar char="Ø"/>
            </a:pPr>
            <a:r>
              <a:rPr lang="nl-NL" dirty="0"/>
              <a:t>Mogelijkheid tot bepalen ondergrens:</a:t>
            </a:r>
          </a:p>
          <a:p>
            <a:pPr lvl="1">
              <a:buFont typeface="Wingdings" panose="05000000000000000000" pitchFamily="2" charset="2"/>
              <a:buChar char="§"/>
            </a:pPr>
            <a:r>
              <a:rPr lang="nl-NL" dirty="0"/>
              <a:t>Bv tot € 25.000,- 1 op 1 gunnen;</a:t>
            </a:r>
          </a:p>
          <a:p>
            <a:pPr>
              <a:buFont typeface="Wingdings" panose="05000000000000000000" pitchFamily="2" charset="2"/>
              <a:buChar char="Ø"/>
            </a:pPr>
            <a:r>
              <a:rPr lang="nl-NL" dirty="0"/>
              <a:t>Mogelijkheid tot facultatieve bovengrens</a:t>
            </a:r>
          </a:p>
          <a:p>
            <a:pPr lvl="1">
              <a:buFont typeface="Wingdings" panose="05000000000000000000" pitchFamily="2" charset="2"/>
              <a:buChar char="§"/>
            </a:pPr>
            <a:r>
              <a:rPr lang="nl-NL" dirty="0"/>
              <a:t>Bv tot € 500.000</a:t>
            </a:r>
          </a:p>
          <a:p>
            <a:pPr lvl="1">
              <a:buFont typeface="Wingdings" panose="05000000000000000000" pitchFamily="2" charset="2"/>
              <a:buChar char="§"/>
            </a:pPr>
            <a:endParaRPr lang="nl-NL" dirty="0"/>
          </a:p>
          <a:p>
            <a:pPr lvl="1">
              <a:buFont typeface="Arial" panose="020B0604020202020204" pitchFamily="34" charset="0"/>
              <a:buChar char="•"/>
            </a:pPr>
            <a:endParaRPr lang="nl-NL" dirty="0"/>
          </a:p>
          <a:p>
            <a:pPr lvl="1"/>
            <a:endParaRPr lang="nl-NL" dirty="0"/>
          </a:p>
          <a:p>
            <a:endParaRPr lang="nl-NL" dirty="0"/>
          </a:p>
        </p:txBody>
      </p:sp>
      <p:sp>
        <p:nvSpPr>
          <p:cNvPr id="5" name="Titel 4"/>
          <p:cNvSpPr>
            <a:spLocks noGrp="1"/>
          </p:cNvSpPr>
          <p:nvPr>
            <p:ph type="title"/>
          </p:nvPr>
        </p:nvSpPr>
        <p:spPr/>
        <p:txBody>
          <a:bodyPr/>
          <a:lstStyle/>
          <a:p>
            <a:r>
              <a:rPr lang="nl-NL" b="1" dirty="0"/>
              <a:t>Mini competitie bij concrete opdracht/ project</a:t>
            </a:r>
          </a:p>
        </p:txBody>
      </p:sp>
      <p:pic>
        <p:nvPicPr>
          <p:cNvPr id="10" name="Tijdelijke aanduiding voor afbeelding 9"/>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860" r="20860"/>
          <a:stretch>
            <a:fillRect/>
          </a:stretch>
        </p:blipFill>
        <p:spPr/>
      </p:pic>
    </p:spTree>
    <p:extLst>
      <p:ext uri="{BB962C8B-B14F-4D97-AF65-F5344CB8AC3E}">
        <p14:creationId xmlns:p14="http://schemas.microsoft.com/office/powerpoint/2010/main" val="2725225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 calcmode="lin" valueType="num">
                                      <p:cBhvr additive="base">
                                        <p:cTn id="2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 calcmode="lin" valueType="num">
                                      <p:cBhvr additive="base">
                                        <p:cTn id="2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
                                            <p:txEl>
                                              <p:pRg st="5" end="5"/>
                                            </p:txEl>
                                          </p:spTgt>
                                        </p:tgtEl>
                                        <p:attrNameLst>
                                          <p:attrName>style.visibility</p:attrName>
                                        </p:attrNameLst>
                                      </p:cBhvr>
                                      <p:to>
                                        <p:strVal val="visible"/>
                                      </p:to>
                                    </p:set>
                                    <p:anim calcmode="lin" valueType="num">
                                      <p:cBhvr additive="base">
                                        <p:cTn id="3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anim calcmode="lin" valueType="num">
                                      <p:cBhvr additive="base">
                                        <p:cTn id="3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7" end="7"/>
                                            </p:txEl>
                                          </p:spTgt>
                                        </p:tgtEl>
                                        <p:attrNameLst>
                                          <p:attrName>style.visibility</p:attrName>
                                        </p:attrNameLst>
                                      </p:cBhvr>
                                      <p:to>
                                        <p:strVal val="visible"/>
                                      </p:to>
                                    </p:set>
                                    <p:anim calcmode="lin" valueType="num">
                                      <p:cBhvr additive="base">
                                        <p:cTn id="43"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8" end="8"/>
                                            </p:txEl>
                                          </p:spTgt>
                                        </p:tgtEl>
                                        <p:attrNameLst>
                                          <p:attrName>style.visibility</p:attrName>
                                        </p:attrNameLst>
                                      </p:cBhvr>
                                      <p:to>
                                        <p:strVal val="visible"/>
                                      </p:to>
                                    </p:set>
                                    <p:anim calcmode="lin" valueType="num">
                                      <p:cBhvr additive="base">
                                        <p:cTn id="4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6">
                                            <p:txEl>
                                              <p:pRg st="9" end="9"/>
                                            </p:txEl>
                                          </p:spTgt>
                                        </p:tgtEl>
                                        <p:attrNameLst>
                                          <p:attrName>style.visibility</p:attrName>
                                        </p:attrNameLst>
                                      </p:cBhvr>
                                      <p:to>
                                        <p:strVal val="visible"/>
                                      </p:to>
                                    </p:set>
                                    <p:anim calcmode="lin" valueType="num">
                                      <p:cBhvr additive="base">
                                        <p:cTn id="5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 aanbestedingsprocedure en planning</a:t>
            </a:r>
          </a:p>
        </p:txBody>
      </p:sp>
      <p:sp>
        <p:nvSpPr>
          <p:cNvPr id="3" name="Tijdelijke aanduiding voor inhoud 2"/>
          <p:cNvSpPr>
            <a:spLocks noGrp="1"/>
          </p:cNvSpPr>
          <p:nvPr>
            <p:ph idx="1"/>
          </p:nvPr>
        </p:nvSpPr>
        <p:spPr/>
        <p:txBody>
          <a:bodyPr/>
          <a:lstStyle/>
          <a:p>
            <a:pPr marL="0" indent="0">
              <a:buNone/>
            </a:pPr>
            <a:r>
              <a:rPr lang="nl-NL" dirty="0"/>
              <a:t>De aanbesteding is Europees en verloopt als volgt:</a:t>
            </a:r>
          </a:p>
          <a:p>
            <a:pPr marL="0" indent="0">
              <a:buNone/>
            </a:pPr>
            <a:endParaRPr lang="nl-NL" dirty="0"/>
          </a:p>
          <a:p>
            <a:pPr marL="0" indent="0">
              <a:buNone/>
            </a:pPr>
            <a:endParaRPr lang="nl-NL" dirty="0"/>
          </a:p>
          <a:p>
            <a:pPr marL="0" indent="0">
              <a:buNone/>
            </a:pPr>
            <a:endParaRPr lang="nl-NL" dirty="0"/>
          </a:p>
          <a:p>
            <a:pPr marL="0" indent="0">
              <a:buNone/>
            </a:pPr>
            <a:endParaRPr lang="nl-NL" dirty="0"/>
          </a:p>
          <a:p>
            <a:endParaRPr lang="nl-NL" dirty="0"/>
          </a:p>
          <a:p>
            <a:pPr marL="0" indent="0">
              <a:buNone/>
            </a:pPr>
            <a:endParaRPr lang="nl-NL" dirty="0"/>
          </a:p>
        </p:txBody>
      </p:sp>
      <p:graphicFrame>
        <p:nvGraphicFramePr>
          <p:cNvPr id="4" name="Tabel 3">
            <a:extLst>
              <a:ext uri="{FF2B5EF4-FFF2-40B4-BE49-F238E27FC236}">
                <a16:creationId xmlns:a16="http://schemas.microsoft.com/office/drawing/2014/main" id="{5C9E6B2E-8D51-47E0-AAF7-DFD0D4EAE4B6}"/>
              </a:ext>
            </a:extLst>
          </p:cNvPr>
          <p:cNvGraphicFramePr>
            <a:graphicFrameLocks noGrp="1"/>
          </p:cNvGraphicFramePr>
          <p:nvPr>
            <p:extLst>
              <p:ext uri="{D42A27DB-BD31-4B8C-83A1-F6EECF244321}">
                <p14:modId xmlns:p14="http://schemas.microsoft.com/office/powerpoint/2010/main" val="3098288013"/>
              </p:ext>
            </p:extLst>
          </p:nvPr>
        </p:nvGraphicFramePr>
        <p:xfrm>
          <a:off x="1416051" y="2342912"/>
          <a:ext cx="8640389" cy="3606370"/>
        </p:xfrm>
        <a:graphic>
          <a:graphicData uri="http://schemas.openxmlformats.org/drawingml/2006/table">
            <a:tbl>
              <a:tblPr firstRow="1" firstCol="1" bandRow="1">
                <a:tableStyleId>{69012ECD-51FC-41F1-AA8D-1B2483CD663E}</a:tableStyleId>
              </a:tblPr>
              <a:tblGrid>
                <a:gridCol w="6456364">
                  <a:extLst>
                    <a:ext uri="{9D8B030D-6E8A-4147-A177-3AD203B41FA5}">
                      <a16:colId xmlns:a16="http://schemas.microsoft.com/office/drawing/2014/main" val="1785911297"/>
                    </a:ext>
                  </a:extLst>
                </a:gridCol>
                <a:gridCol w="2184025">
                  <a:extLst>
                    <a:ext uri="{9D8B030D-6E8A-4147-A177-3AD203B41FA5}">
                      <a16:colId xmlns:a16="http://schemas.microsoft.com/office/drawing/2014/main" val="1293664408"/>
                    </a:ext>
                  </a:extLst>
                </a:gridCol>
              </a:tblGrid>
              <a:tr h="237655">
                <a:tc>
                  <a:txBody>
                    <a:bodyPr/>
                    <a:lstStyle/>
                    <a:p>
                      <a:pPr algn="just">
                        <a:lnSpc>
                          <a:spcPct val="115000"/>
                        </a:lnSpc>
                      </a:pPr>
                      <a:r>
                        <a:rPr lang="nl-NL" sz="1200" dirty="0">
                          <a:effectLst/>
                        </a:rPr>
                        <a:t>Activiteit</a:t>
                      </a:r>
                      <a:endParaRPr lang="nl-NL" sz="1200" dirty="0">
                        <a:effectLst/>
                        <a:latin typeface="Calibri" panose="020F0502020204030204" pitchFamily="34" charset="0"/>
                        <a:ea typeface="Calibri" panose="020F0502020204030204" pitchFamily="34"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algn="just">
                        <a:lnSpc>
                          <a:spcPct val="115000"/>
                        </a:lnSpc>
                      </a:pPr>
                      <a:r>
                        <a:rPr lang="nl-NL" sz="1200" dirty="0">
                          <a:effectLst/>
                        </a:rPr>
                        <a:t>Datum</a:t>
                      </a:r>
                      <a:endParaRPr lang="nl-NL" sz="1200" dirty="0">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4836232"/>
                  </a:ext>
                </a:extLst>
              </a:tr>
              <a:tr h="544187">
                <a:tc>
                  <a:txBody>
                    <a:bodyPr/>
                    <a:lstStyle/>
                    <a:p>
                      <a:pPr algn="just">
                        <a:lnSpc>
                          <a:spcPct val="115000"/>
                        </a:lnSpc>
                      </a:pPr>
                      <a:r>
                        <a:rPr lang="nl-NL" sz="1200" dirty="0">
                          <a:effectLst/>
                        </a:rPr>
                        <a:t>Publiceren aankondiging van de Aanbesteding (via </a:t>
                      </a:r>
                      <a:r>
                        <a:rPr lang="nl-NL" sz="1200" dirty="0" err="1">
                          <a:effectLst/>
                        </a:rPr>
                        <a:t>TenderNed</a:t>
                      </a:r>
                      <a:r>
                        <a:rPr lang="nl-NL" sz="1200" dirty="0">
                          <a:effectLst/>
                        </a:rPr>
                        <a:t>)</a:t>
                      </a:r>
                      <a:endParaRPr lang="nl-NL" sz="1200" dirty="0">
                        <a:effectLst/>
                        <a:latin typeface="Calibri" panose="020F0502020204030204" pitchFamily="34" charset="0"/>
                        <a:ea typeface="Calibri" panose="020F0502020204030204" pitchFamily="34" charset="0"/>
                      </a:endParaRPr>
                    </a:p>
                  </a:txBody>
                  <a:tcPr marL="68580" marR="68580" marT="17780" marB="17780">
                    <a:lnR w="12700" cap="flat" cmpd="sng" algn="ctr">
                      <a:solidFill>
                        <a:schemeClr val="tx1"/>
                      </a:solidFill>
                      <a:prstDash val="solid"/>
                      <a:round/>
                      <a:headEnd type="none" w="med" len="med"/>
                      <a:tailEnd type="none" w="med" len="med"/>
                    </a:lnR>
                  </a:tcPr>
                </a:tc>
                <a:tc>
                  <a:txBody>
                    <a:bodyPr/>
                    <a:lstStyle/>
                    <a:p>
                      <a:pPr algn="just">
                        <a:lnSpc>
                          <a:spcPct val="115000"/>
                        </a:lnSpc>
                      </a:pPr>
                      <a:r>
                        <a:rPr lang="nl-NL" sz="1200" dirty="0">
                          <a:effectLst/>
                          <a:highlight>
                            <a:srgbClr val="FFFF00"/>
                          </a:highlight>
                        </a:rPr>
                        <a:t>23 november 2021</a:t>
                      </a:r>
                      <a:endParaRPr lang="nl-NL" sz="1200" dirty="0">
                        <a:effectLst/>
                        <a:latin typeface="Calibri" panose="020F0502020204030204" pitchFamily="34" charset="0"/>
                        <a:ea typeface="Calibri" panose="020F0502020204030204" pitchFamily="34" charset="0"/>
                      </a:endParaRPr>
                    </a:p>
                  </a:txBody>
                  <a:tcPr marL="68580" marR="68580" marT="17780" marB="177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3609721"/>
                  </a:ext>
                </a:extLst>
              </a:tr>
              <a:tr h="289359">
                <a:tc>
                  <a:txBody>
                    <a:bodyPr/>
                    <a:lstStyle/>
                    <a:p>
                      <a:pPr algn="just">
                        <a:lnSpc>
                          <a:spcPct val="115000"/>
                        </a:lnSpc>
                      </a:pPr>
                      <a:r>
                        <a:rPr lang="nl-NL" sz="1200" dirty="0">
                          <a:effectLst/>
                        </a:rPr>
                        <a:t>Info overleg TEAMS</a:t>
                      </a:r>
                      <a:endParaRPr lang="nl-NL" sz="1200" dirty="0">
                        <a:effectLst/>
                        <a:latin typeface="Calibri" panose="020F0502020204030204" pitchFamily="34" charset="0"/>
                        <a:ea typeface="Calibri" panose="020F0502020204030204" pitchFamily="34" charset="0"/>
                      </a:endParaRPr>
                    </a:p>
                  </a:txBody>
                  <a:tcPr marL="68580" marR="68580" marT="17780" marB="17780">
                    <a:lnR w="12700" cap="flat" cmpd="sng" algn="ctr">
                      <a:solidFill>
                        <a:schemeClr val="tx1"/>
                      </a:solidFill>
                      <a:prstDash val="solid"/>
                      <a:round/>
                      <a:headEnd type="none" w="med" len="med"/>
                      <a:tailEnd type="none" w="med" len="med"/>
                    </a:lnR>
                  </a:tcPr>
                </a:tc>
                <a:tc>
                  <a:txBody>
                    <a:bodyPr/>
                    <a:lstStyle/>
                    <a:p>
                      <a:pPr algn="just">
                        <a:lnSpc>
                          <a:spcPct val="115000"/>
                        </a:lnSpc>
                      </a:pPr>
                      <a:r>
                        <a:rPr lang="nl-NL" sz="1200" dirty="0">
                          <a:effectLst/>
                          <a:highlight>
                            <a:srgbClr val="FFFF00"/>
                          </a:highlight>
                        </a:rPr>
                        <a:t>Don 16 dec 14:00-15:30</a:t>
                      </a:r>
                      <a:endParaRPr lang="nl-NL" sz="1200" dirty="0">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9629849"/>
                  </a:ext>
                </a:extLst>
              </a:tr>
              <a:tr h="544187">
                <a:tc>
                  <a:txBody>
                    <a:bodyPr/>
                    <a:lstStyle/>
                    <a:p>
                      <a:pPr algn="just">
                        <a:lnSpc>
                          <a:spcPct val="115000"/>
                        </a:lnSpc>
                      </a:pPr>
                      <a:r>
                        <a:rPr lang="nl-NL" sz="1200" dirty="0">
                          <a:effectLst/>
                        </a:rPr>
                        <a:t>Uiterlijke ontvangst van vragen voor Inschrijvingen</a:t>
                      </a:r>
                      <a:endParaRPr lang="nl-NL" sz="1200" dirty="0">
                        <a:effectLst/>
                        <a:latin typeface="Calibri" panose="020F0502020204030204" pitchFamily="34" charset="0"/>
                        <a:ea typeface="Calibri" panose="020F0502020204030204" pitchFamily="34" charset="0"/>
                      </a:endParaRPr>
                    </a:p>
                  </a:txBody>
                  <a:tcPr marL="68580" marR="68580" marT="17780" marB="17780">
                    <a:lnR w="12700" cap="flat" cmpd="sng" algn="ctr">
                      <a:solidFill>
                        <a:schemeClr val="tx1"/>
                      </a:solidFill>
                      <a:prstDash val="solid"/>
                      <a:round/>
                      <a:headEnd type="none" w="med" len="med"/>
                      <a:tailEnd type="none" w="med" len="med"/>
                    </a:lnR>
                  </a:tcPr>
                </a:tc>
                <a:tc>
                  <a:txBody>
                    <a:bodyPr/>
                    <a:lstStyle/>
                    <a:p>
                      <a:pPr algn="just">
                        <a:lnSpc>
                          <a:spcPct val="115000"/>
                        </a:lnSpc>
                      </a:pPr>
                      <a:r>
                        <a:rPr lang="nl-NL" sz="1200" dirty="0">
                          <a:effectLst/>
                          <a:highlight>
                            <a:srgbClr val="FFFF00"/>
                          </a:highlight>
                        </a:rPr>
                        <a:t>24 december 2021</a:t>
                      </a:r>
                      <a:endParaRPr lang="nl-NL" sz="1200" dirty="0">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8862540"/>
                  </a:ext>
                </a:extLst>
              </a:tr>
              <a:tr h="544187">
                <a:tc>
                  <a:txBody>
                    <a:bodyPr/>
                    <a:lstStyle/>
                    <a:p>
                      <a:pPr algn="just">
                        <a:lnSpc>
                          <a:spcPct val="115000"/>
                        </a:lnSpc>
                      </a:pPr>
                      <a:r>
                        <a:rPr lang="nl-NL" sz="1200" dirty="0">
                          <a:effectLst/>
                        </a:rPr>
                        <a:t>Streefdatum bekendmaken Nota van Inlichtingen inschrijffase</a:t>
                      </a:r>
                      <a:endParaRPr lang="nl-NL" sz="1200" dirty="0">
                        <a:effectLst/>
                        <a:latin typeface="Calibri" panose="020F0502020204030204" pitchFamily="34" charset="0"/>
                        <a:ea typeface="Calibri" panose="020F0502020204030204" pitchFamily="34" charset="0"/>
                      </a:endParaRPr>
                    </a:p>
                  </a:txBody>
                  <a:tcPr marL="68580" marR="68580" marT="17780" marB="17780">
                    <a:lnR w="12700" cap="flat" cmpd="sng" algn="ctr">
                      <a:solidFill>
                        <a:schemeClr val="tx1"/>
                      </a:solidFill>
                      <a:prstDash val="solid"/>
                      <a:round/>
                      <a:headEnd type="none" w="med" len="med"/>
                      <a:tailEnd type="none" w="med" len="med"/>
                    </a:lnR>
                  </a:tcPr>
                </a:tc>
                <a:tc>
                  <a:txBody>
                    <a:bodyPr/>
                    <a:lstStyle/>
                    <a:p>
                      <a:pPr algn="just">
                        <a:lnSpc>
                          <a:spcPct val="115000"/>
                        </a:lnSpc>
                      </a:pPr>
                      <a:r>
                        <a:rPr lang="nl-NL" sz="1200" dirty="0">
                          <a:effectLst/>
                          <a:highlight>
                            <a:srgbClr val="FFFF00"/>
                          </a:highlight>
                        </a:rPr>
                        <a:t>14 januari 2022</a:t>
                      </a:r>
                      <a:endParaRPr lang="nl-NL" sz="1200" dirty="0">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1077917"/>
                  </a:ext>
                </a:extLst>
              </a:tr>
              <a:tr h="289359">
                <a:tc>
                  <a:txBody>
                    <a:bodyPr/>
                    <a:lstStyle/>
                    <a:p>
                      <a:pPr algn="just">
                        <a:lnSpc>
                          <a:spcPct val="115000"/>
                        </a:lnSpc>
                      </a:pPr>
                      <a:r>
                        <a:rPr lang="nl-NL" sz="1200" dirty="0">
                          <a:effectLst/>
                        </a:rPr>
                        <a:t>Uiterlijke ontvangst van Inschrijvingen</a:t>
                      </a:r>
                      <a:endParaRPr lang="nl-NL" sz="1200" dirty="0">
                        <a:effectLst/>
                        <a:latin typeface="Calibri" panose="020F0502020204030204" pitchFamily="34" charset="0"/>
                        <a:ea typeface="Calibri" panose="020F0502020204030204" pitchFamily="34" charset="0"/>
                      </a:endParaRPr>
                    </a:p>
                  </a:txBody>
                  <a:tcPr marL="68580" marR="68580" marT="17780" marB="17780">
                    <a:lnR w="12700" cap="flat" cmpd="sng" algn="ctr">
                      <a:solidFill>
                        <a:schemeClr val="tx1"/>
                      </a:solidFill>
                      <a:prstDash val="solid"/>
                      <a:round/>
                      <a:headEnd type="none" w="med" len="med"/>
                      <a:tailEnd type="none" w="med" len="med"/>
                    </a:lnR>
                  </a:tcPr>
                </a:tc>
                <a:tc>
                  <a:txBody>
                    <a:bodyPr/>
                    <a:lstStyle/>
                    <a:p>
                      <a:pPr algn="just">
                        <a:lnSpc>
                          <a:spcPct val="115000"/>
                        </a:lnSpc>
                      </a:pPr>
                      <a:r>
                        <a:rPr lang="nl-NL" sz="1200" dirty="0">
                          <a:effectLst/>
                          <a:highlight>
                            <a:srgbClr val="FFFF00"/>
                          </a:highlight>
                        </a:rPr>
                        <a:t>4 februari 2022</a:t>
                      </a:r>
                      <a:endParaRPr lang="nl-NL" sz="1200" dirty="0">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2052390"/>
                  </a:ext>
                </a:extLst>
              </a:tr>
              <a:tr h="289359">
                <a:tc>
                  <a:txBody>
                    <a:bodyPr/>
                    <a:lstStyle/>
                    <a:p>
                      <a:pPr algn="just">
                        <a:lnSpc>
                          <a:spcPct val="115000"/>
                        </a:lnSpc>
                      </a:pPr>
                      <a:r>
                        <a:rPr lang="nl-NL" sz="1200" dirty="0">
                          <a:effectLst/>
                        </a:rPr>
                        <a:t>Opening van de kluis met Inschrijvingen</a:t>
                      </a:r>
                      <a:endParaRPr lang="nl-NL" sz="1200" dirty="0">
                        <a:effectLst/>
                        <a:latin typeface="Calibri" panose="020F0502020204030204" pitchFamily="34" charset="0"/>
                        <a:ea typeface="Calibri" panose="020F0502020204030204" pitchFamily="34" charset="0"/>
                      </a:endParaRPr>
                    </a:p>
                  </a:txBody>
                  <a:tcPr marL="68580" marR="68580" marT="17780" marB="17780">
                    <a:lnR w="12700" cap="flat" cmpd="sng" algn="ctr">
                      <a:solidFill>
                        <a:schemeClr val="tx1"/>
                      </a:solidFill>
                      <a:prstDash val="solid"/>
                      <a:round/>
                      <a:headEnd type="none" w="med" len="med"/>
                      <a:tailEnd type="none" w="med" len="med"/>
                    </a:lnR>
                  </a:tcPr>
                </a:tc>
                <a:tc>
                  <a:txBody>
                    <a:bodyPr/>
                    <a:lstStyle/>
                    <a:p>
                      <a:pPr algn="just">
                        <a:lnSpc>
                          <a:spcPct val="115000"/>
                        </a:lnSpc>
                      </a:pPr>
                      <a:r>
                        <a:rPr lang="nl-NL" sz="1200" dirty="0">
                          <a:effectLst/>
                          <a:highlight>
                            <a:srgbClr val="FFFF00"/>
                          </a:highlight>
                        </a:rPr>
                        <a:t>4 februari 2022</a:t>
                      </a:r>
                      <a:endParaRPr lang="nl-NL" sz="1200" dirty="0">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2778615"/>
                  </a:ext>
                </a:extLst>
              </a:tr>
              <a:tr h="289359">
                <a:tc>
                  <a:txBody>
                    <a:bodyPr/>
                    <a:lstStyle/>
                    <a:p>
                      <a:pPr algn="just">
                        <a:lnSpc>
                          <a:spcPct val="115000"/>
                        </a:lnSpc>
                      </a:pPr>
                      <a:r>
                        <a:rPr lang="nl-NL" sz="1200">
                          <a:effectLst/>
                        </a:rPr>
                        <a:t>Streefdatum versturen Gunningsbeslissing</a:t>
                      </a:r>
                      <a:endParaRPr lang="nl-NL" sz="1200">
                        <a:effectLst/>
                        <a:latin typeface="Calibri" panose="020F0502020204030204" pitchFamily="34" charset="0"/>
                        <a:ea typeface="Calibri" panose="020F0502020204030204" pitchFamily="34" charset="0"/>
                      </a:endParaRPr>
                    </a:p>
                  </a:txBody>
                  <a:tcPr marL="68580" marR="68580" marT="17780" marB="17780">
                    <a:lnR w="12700" cap="flat" cmpd="sng" algn="ctr">
                      <a:solidFill>
                        <a:schemeClr val="tx1"/>
                      </a:solidFill>
                      <a:prstDash val="solid"/>
                      <a:round/>
                      <a:headEnd type="none" w="med" len="med"/>
                      <a:tailEnd type="none" w="med" len="med"/>
                    </a:lnR>
                  </a:tcPr>
                </a:tc>
                <a:tc>
                  <a:txBody>
                    <a:bodyPr/>
                    <a:lstStyle/>
                    <a:p>
                      <a:pPr algn="just">
                        <a:lnSpc>
                          <a:spcPct val="115000"/>
                        </a:lnSpc>
                      </a:pPr>
                      <a:r>
                        <a:rPr lang="nl-NL" sz="1200" dirty="0">
                          <a:effectLst/>
                          <a:highlight>
                            <a:srgbClr val="FFFF00"/>
                          </a:highlight>
                        </a:rPr>
                        <a:t>18 februari 2022</a:t>
                      </a:r>
                      <a:endParaRPr lang="nl-NL" sz="1200" dirty="0">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6731897"/>
                  </a:ext>
                </a:extLst>
              </a:tr>
              <a:tr h="289359">
                <a:tc>
                  <a:txBody>
                    <a:bodyPr/>
                    <a:lstStyle/>
                    <a:p>
                      <a:pPr algn="just">
                        <a:lnSpc>
                          <a:spcPct val="115000"/>
                        </a:lnSpc>
                      </a:pPr>
                      <a:r>
                        <a:rPr lang="nl-NL" sz="1200">
                          <a:effectLst/>
                        </a:rPr>
                        <a:t>Bezwaartermijn (20 dagen)</a:t>
                      </a:r>
                      <a:endParaRPr lang="nl-NL" sz="1200">
                        <a:effectLst/>
                        <a:latin typeface="Calibri" panose="020F0502020204030204" pitchFamily="34" charset="0"/>
                        <a:ea typeface="Calibri" panose="020F0502020204030204" pitchFamily="34" charset="0"/>
                      </a:endParaRPr>
                    </a:p>
                  </a:txBody>
                  <a:tcPr marL="68580" marR="68580" marT="17780" marB="17780">
                    <a:lnR w="12700" cap="flat" cmpd="sng" algn="ctr">
                      <a:solidFill>
                        <a:schemeClr val="tx1"/>
                      </a:solidFill>
                      <a:prstDash val="solid"/>
                      <a:round/>
                      <a:headEnd type="none" w="med" len="med"/>
                      <a:tailEnd type="none" w="med" len="med"/>
                    </a:lnR>
                  </a:tcPr>
                </a:tc>
                <a:tc>
                  <a:txBody>
                    <a:bodyPr/>
                    <a:lstStyle/>
                    <a:p>
                      <a:pPr algn="just">
                        <a:lnSpc>
                          <a:spcPct val="115000"/>
                        </a:lnSpc>
                      </a:pPr>
                      <a:r>
                        <a:rPr lang="nl-NL" sz="1200" dirty="0">
                          <a:effectLst/>
                          <a:highlight>
                            <a:srgbClr val="FFFF00"/>
                          </a:highlight>
                        </a:rPr>
                        <a:t>10 maart 2022</a:t>
                      </a:r>
                      <a:endParaRPr lang="nl-NL" sz="1200" dirty="0">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6361298"/>
                  </a:ext>
                </a:extLst>
              </a:tr>
              <a:tr h="289359">
                <a:tc>
                  <a:txBody>
                    <a:bodyPr/>
                    <a:lstStyle/>
                    <a:p>
                      <a:pPr algn="just">
                        <a:lnSpc>
                          <a:spcPct val="115000"/>
                        </a:lnSpc>
                      </a:pPr>
                      <a:r>
                        <a:rPr lang="nl-NL" sz="1200">
                          <a:effectLst/>
                        </a:rPr>
                        <a:t>Streefdatum versturen gunning</a:t>
                      </a:r>
                      <a:endParaRPr lang="nl-NL" sz="1200">
                        <a:effectLst/>
                        <a:latin typeface="Calibri" panose="020F0502020204030204" pitchFamily="34" charset="0"/>
                        <a:ea typeface="Calibri" panose="020F0502020204030204" pitchFamily="34" charset="0"/>
                      </a:endParaRPr>
                    </a:p>
                  </a:txBody>
                  <a:tcPr marL="68580" marR="68580" marT="17780" marB="17780">
                    <a:lnR w="12700" cap="flat" cmpd="sng" algn="ctr">
                      <a:solidFill>
                        <a:schemeClr val="tx1"/>
                      </a:solidFill>
                      <a:prstDash val="solid"/>
                      <a:round/>
                      <a:headEnd type="none" w="med" len="med"/>
                      <a:tailEnd type="none" w="med" len="med"/>
                    </a:lnR>
                  </a:tcPr>
                </a:tc>
                <a:tc>
                  <a:txBody>
                    <a:bodyPr/>
                    <a:lstStyle/>
                    <a:p>
                      <a:pPr algn="just">
                        <a:lnSpc>
                          <a:spcPct val="115000"/>
                        </a:lnSpc>
                      </a:pPr>
                      <a:r>
                        <a:rPr lang="nl-NL" sz="1200" dirty="0">
                          <a:effectLst/>
                          <a:highlight>
                            <a:srgbClr val="FFFF00"/>
                          </a:highlight>
                        </a:rPr>
                        <a:t>17 maart 2022</a:t>
                      </a:r>
                      <a:endParaRPr lang="nl-NL" sz="1200" dirty="0">
                        <a:effectLst/>
                        <a:latin typeface="Calibri" panose="020F0502020204030204" pitchFamily="34" charset="0"/>
                        <a:ea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5622930"/>
                  </a:ext>
                </a:extLst>
              </a:tr>
            </a:tbl>
          </a:graphicData>
        </a:graphic>
      </p:graphicFrame>
    </p:spTree>
    <p:extLst>
      <p:ext uri="{BB962C8B-B14F-4D97-AF65-F5344CB8AC3E}">
        <p14:creationId xmlns:p14="http://schemas.microsoft.com/office/powerpoint/2010/main" val="3143567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ELECTEDLANGUAGE" val="Dutch"/>
</p:tagLst>
</file>

<file path=ppt/theme/theme1.xml><?xml version="1.0" encoding="utf-8"?>
<a:theme xmlns:a="http://schemas.openxmlformats.org/drawingml/2006/main" name="Staatsbosbeheer_2020">
  <a:themeElements>
    <a:clrScheme name="Staatsbosbeheer">
      <a:dk1>
        <a:sysClr val="windowText" lastClr="000000"/>
      </a:dk1>
      <a:lt1>
        <a:sysClr val="window" lastClr="FFFFFF"/>
      </a:lt1>
      <a:dk2>
        <a:srgbClr val="FFFFFF"/>
      </a:dk2>
      <a:lt2>
        <a:srgbClr val="000000"/>
      </a:lt2>
      <a:accent1>
        <a:srgbClr val="006684"/>
      </a:accent1>
      <a:accent2>
        <a:srgbClr val="7D0A5A"/>
      </a:accent2>
      <a:accent3>
        <a:srgbClr val="F0BE00"/>
      </a:accent3>
      <a:accent4>
        <a:srgbClr val="87AFB9"/>
      </a:accent4>
      <a:accent5>
        <a:srgbClr val="993300"/>
      </a:accent5>
      <a:accent6>
        <a:srgbClr val="C3C100"/>
      </a:accent6>
      <a:hlink>
        <a:srgbClr val="000000"/>
      </a:hlink>
      <a:folHlink>
        <a:srgbClr val="000000"/>
      </a:folHlink>
    </a:clrScheme>
    <a:fontScheme name="Staatsbosbeheer">
      <a:majorFont>
        <a:latin typeface="Verdana"/>
        <a:ea typeface=""/>
        <a:cs typeface=""/>
      </a:majorFont>
      <a:minorFont>
        <a:latin typeface="Verdana"/>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e1" id="{13C97D15-2F39-4B8B-849C-FFA2863E6A08}" vid="{0E1BE41C-BF73-4D18-B06B-E1C540D9D42C}"/>
    </a:ext>
  </a:extLst>
</a:theme>
</file>

<file path=ppt/theme/theme2.xml><?xml version="1.0" encoding="utf-8"?>
<a:theme xmlns:a="http://schemas.openxmlformats.org/drawingml/2006/main" name="Kantoorthema">
  <a:themeElements>
    <a:clrScheme name="SB">
      <a:dk1>
        <a:sysClr val="windowText" lastClr="000000"/>
      </a:dk1>
      <a:lt1>
        <a:sysClr val="window" lastClr="FFFFFF"/>
      </a:lt1>
      <a:dk2>
        <a:srgbClr val="FFFFFF"/>
      </a:dk2>
      <a:lt2>
        <a:srgbClr val="000000"/>
      </a:lt2>
      <a:accent1>
        <a:srgbClr val="00546D"/>
      </a:accent1>
      <a:accent2>
        <a:srgbClr val="510047"/>
      </a:accent2>
      <a:accent3>
        <a:srgbClr val="DD8000"/>
      </a:accent3>
      <a:accent4>
        <a:srgbClr val="7C9596"/>
      </a:accent4>
      <a:accent5>
        <a:srgbClr val="662D00"/>
      </a:accent5>
      <a:accent6>
        <a:srgbClr val="9B8B09"/>
      </a:accent6>
      <a:hlink>
        <a:srgbClr val="000000"/>
      </a:hlink>
      <a:folHlink>
        <a:srgbClr val="00000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SB">
      <a:dk1>
        <a:sysClr val="windowText" lastClr="000000"/>
      </a:dk1>
      <a:lt1>
        <a:sysClr val="window" lastClr="FFFFFF"/>
      </a:lt1>
      <a:dk2>
        <a:srgbClr val="FFFFFF"/>
      </a:dk2>
      <a:lt2>
        <a:srgbClr val="000000"/>
      </a:lt2>
      <a:accent1>
        <a:srgbClr val="00546D"/>
      </a:accent1>
      <a:accent2>
        <a:srgbClr val="510047"/>
      </a:accent2>
      <a:accent3>
        <a:srgbClr val="DD8000"/>
      </a:accent3>
      <a:accent4>
        <a:srgbClr val="7C9596"/>
      </a:accent4>
      <a:accent5>
        <a:srgbClr val="662D00"/>
      </a:accent5>
      <a:accent6>
        <a:srgbClr val="9B8B09"/>
      </a:accent6>
      <a:hlink>
        <a:srgbClr val="000000"/>
      </a:hlink>
      <a:folHlink>
        <a:srgbClr val="000000"/>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1399</Words>
  <Application>Microsoft Office PowerPoint</Application>
  <PresentationFormat>Breedbeeld</PresentationFormat>
  <Paragraphs>131</Paragraphs>
  <Slides>13</Slides>
  <Notes>3</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13</vt:i4>
      </vt:variant>
    </vt:vector>
  </HeadingPairs>
  <TitlesOfParts>
    <vt:vector size="19" baseType="lpstr">
      <vt:lpstr>Arial</vt:lpstr>
      <vt:lpstr>Calibri</vt:lpstr>
      <vt:lpstr>Symbol</vt:lpstr>
      <vt:lpstr>Verdana</vt:lpstr>
      <vt:lpstr>Wingdings</vt:lpstr>
      <vt:lpstr>Staatsbosbeheer_2020</vt:lpstr>
      <vt:lpstr>PowerPoint-presentatie</vt:lpstr>
      <vt:lpstr>Aanleiding</vt:lpstr>
      <vt:lpstr>Voordelen raamovereenkomst</vt:lpstr>
      <vt:lpstr>Aanbesteding</vt:lpstr>
      <vt:lpstr>Geselecteerd wordt op:</vt:lpstr>
      <vt:lpstr>De inhoud van de ROKs</vt:lpstr>
      <vt:lpstr>Optioneel / Buiten scope</vt:lpstr>
      <vt:lpstr>Mini competitie bij concrete opdracht/ project</vt:lpstr>
      <vt:lpstr>De aanbestedingsprocedure en planning</vt:lpstr>
      <vt:lpstr>Hoe werkt aanbesteden dan straks voor jullie?</vt:lpstr>
      <vt:lpstr>PowerPoint-presentatie</vt:lpstr>
      <vt:lpstr>PowerPoint-presentatie</vt:lpstr>
      <vt:lpstr>Vragen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2021-08-04T15:30:31Z</dcterms:created>
  <dcterms:modified xsi:type="dcterms:W3CDTF">2021-12-15T08:36:37Z</dcterms:modified>
</cp:coreProperties>
</file>