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95" r:id="rId2"/>
    <p:sldId id="296" r:id="rId3"/>
    <p:sldId id="297" r:id="rId4"/>
    <p:sldId id="298" r:id="rId5"/>
    <p:sldId id="299" r:id="rId6"/>
    <p:sldId id="300" r:id="rId7"/>
    <p:sldId id="301" r:id="rId8"/>
    <p:sldId id="302" r:id="rId9"/>
    <p:sldId id="303" r:id="rId10"/>
  </p:sldIdLst>
  <p:sldSz cx="9144000" cy="5143500" type="screen16x9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5B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3" autoAdjust="0"/>
    <p:restoredTop sz="94612" autoAdjust="0"/>
  </p:normalViewPr>
  <p:slideViewPr>
    <p:cSldViewPr snapToGrid="0" snapToObjects="1">
      <p:cViewPr varScale="1">
        <p:scale>
          <a:sx n="162" d="100"/>
          <a:sy n="162" d="100"/>
        </p:scale>
        <p:origin x="114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1505E-102D-8D4B-8F02-BEB027C6E85C}" type="datetimeFigureOut">
              <a:rPr lang="nl-NL" smtClean="0"/>
              <a:t>21-7-2022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13F12-9BE3-4C4D-89AF-55C00090A1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7427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Het doel van de schouw/informatieve bijeenkomst is om u te laten zien in welke ruimtes de AV/VC en vergadermiddelen opgehangen dienen </a:t>
            </a:r>
            <a:r>
              <a:rPr lang="nl-NL"/>
              <a:t>te worden.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13F12-9BE3-4C4D-89AF-55C00090A1F9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557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13F12-9BE3-4C4D-89AF-55C00090A1F9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8638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4058921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tel 13"/>
          <p:cNvSpPr>
            <a:spLocks noGrp="1"/>
          </p:cNvSpPr>
          <p:nvPr>
            <p:ph type="title" hasCustomPrompt="1"/>
          </p:nvPr>
        </p:nvSpPr>
        <p:spPr>
          <a:xfrm>
            <a:off x="568762" y="2730492"/>
            <a:ext cx="8229600" cy="857250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 van </a:t>
            </a:r>
            <a:br>
              <a:rPr lang="nl-NL" dirty="0"/>
            </a:br>
            <a:r>
              <a:rPr lang="nl-NL" dirty="0"/>
              <a:t>deze presentatie</a:t>
            </a:r>
          </a:p>
        </p:txBody>
      </p:sp>
      <p:pic>
        <p:nvPicPr>
          <p:cNvPr id="15" name="Afbeelding 14" descr="Streep_NIEUW-01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0" t="-8418"/>
          <a:stretch/>
        </p:blipFill>
        <p:spPr>
          <a:xfrm>
            <a:off x="0" y="4128662"/>
            <a:ext cx="9155759" cy="402138"/>
          </a:xfrm>
          <a:prstGeom prst="rect">
            <a:avLst/>
          </a:prstGeom>
        </p:spPr>
      </p:pic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568325" y="4635871"/>
            <a:ext cx="1685925" cy="272902"/>
          </a:xfrm>
          <a:solidFill>
            <a:srgbClr val="0B5BAA"/>
          </a:solidFill>
        </p:spPr>
        <p:txBody>
          <a:bodyPr>
            <a:noAutofit/>
          </a:bodyPr>
          <a:lstStyle>
            <a:lvl1pPr marL="0" indent="0">
              <a:buNone/>
              <a:defRPr sz="12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8" name="Tijdelijke aanduiding voor tekst 16"/>
          <p:cNvSpPr>
            <a:spLocks noGrp="1"/>
          </p:cNvSpPr>
          <p:nvPr>
            <p:ph type="body" sz="quarter" idx="11" hasCustomPrompt="1"/>
          </p:nvPr>
        </p:nvSpPr>
        <p:spPr>
          <a:xfrm>
            <a:off x="2351013" y="4635871"/>
            <a:ext cx="802733" cy="272902"/>
          </a:xfrm>
          <a:noFill/>
          <a:ln>
            <a:solidFill>
              <a:srgbClr val="0B5BAA"/>
            </a:solidFill>
          </a:ln>
        </p:spPr>
        <p:txBody>
          <a:bodyPr>
            <a:noAutofit/>
          </a:bodyPr>
          <a:lstStyle>
            <a:lvl1pPr marL="0" indent="0">
              <a:buNone/>
              <a:defRPr sz="1200" b="0" i="0" baseline="0">
                <a:solidFill>
                  <a:srgbClr val="0B5BAA"/>
                </a:solidFill>
                <a:latin typeface="TradeGothic Bold"/>
                <a:cs typeface="TradeGothic Bold"/>
              </a:defRPr>
            </a:lvl1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515350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chtergrond BV.ai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20921"/>
          <a:stretch/>
        </p:blipFill>
        <p:spPr>
          <a:xfrm>
            <a:off x="0" y="1008000"/>
            <a:ext cx="9144000" cy="41355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 b="0" i="0">
                <a:latin typeface="TradeGothic Light"/>
                <a:cs typeface="TradeGothic Light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 descr="Streep_NIEUW-01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0" t="-8418"/>
          <a:stretch/>
        </p:blipFill>
        <p:spPr>
          <a:xfrm>
            <a:off x="0" y="4386256"/>
            <a:ext cx="9155759" cy="402138"/>
          </a:xfrm>
          <a:prstGeom prst="rect">
            <a:avLst/>
          </a:prstGeom>
        </p:spPr>
      </p:pic>
      <p:sp>
        <p:nvSpPr>
          <p:cNvPr id="13" name="Tijdelijke aanduiding voor tekst 12"/>
          <p:cNvSpPr>
            <a:spLocks noGrp="1"/>
          </p:cNvSpPr>
          <p:nvPr>
            <p:ph type="body" sz="quarter" idx="10"/>
          </p:nvPr>
        </p:nvSpPr>
        <p:spPr>
          <a:xfrm>
            <a:off x="457200" y="1238250"/>
            <a:ext cx="8229600" cy="296862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120116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bbele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3" name="Afbeelding 2" descr="Achtergrond BV.ai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20921"/>
          <a:stretch/>
        </p:blipFill>
        <p:spPr>
          <a:xfrm>
            <a:off x="0" y="1008000"/>
            <a:ext cx="9144000" cy="4135500"/>
          </a:xfrm>
          <a:prstGeom prst="rect">
            <a:avLst/>
          </a:prstGeom>
        </p:spPr>
      </p:pic>
      <p:pic>
        <p:nvPicPr>
          <p:cNvPr id="5" name="Afbeelding 4" descr="Streep_NIEUW-01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0" t="-8418"/>
          <a:stretch/>
        </p:blipFill>
        <p:spPr>
          <a:xfrm>
            <a:off x="0" y="4386256"/>
            <a:ext cx="9155759" cy="402138"/>
          </a:xfrm>
          <a:prstGeom prst="rect">
            <a:avLst/>
          </a:prstGeom>
        </p:spPr>
      </p:pic>
      <p:sp>
        <p:nvSpPr>
          <p:cNvPr id="8" name="Rechthoek 7"/>
          <p:cNvSpPr/>
          <p:nvPr userDrawn="1"/>
        </p:nvSpPr>
        <p:spPr>
          <a:xfrm>
            <a:off x="4580194" y="1008000"/>
            <a:ext cx="4563806" cy="3420000"/>
          </a:xfrm>
          <a:prstGeom prst="rect">
            <a:avLst/>
          </a:prstGeom>
          <a:solidFill>
            <a:srgbClr val="93C4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93C4CA"/>
              </a:solidFill>
            </a:endParaRP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0"/>
          </p:nvPr>
        </p:nvSpPr>
        <p:spPr>
          <a:xfrm>
            <a:off x="457200" y="1184275"/>
            <a:ext cx="3875088" cy="30384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2" name="Tijdelijke aanduiding voor tekst 10"/>
          <p:cNvSpPr>
            <a:spLocks noGrp="1"/>
          </p:cNvSpPr>
          <p:nvPr>
            <p:ph type="body" sz="quarter" idx="11"/>
          </p:nvPr>
        </p:nvSpPr>
        <p:spPr>
          <a:xfrm>
            <a:off x="4871411" y="1184275"/>
            <a:ext cx="3875088" cy="30384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2145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 over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0" y="990722"/>
            <a:ext cx="9144000" cy="341985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565354" y="77496"/>
            <a:ext cx="8131605" cy="857250"/>
          </a:xfrm>
        </p:spPr>
        <p:txBody>
          <a:bodyPr>
            <a:normAutofit/>
          </a:bodyPr>
          <a:lstStyle/>
          <a:p>
            <a:pPr algn="l"/>
            <a:r>
              <a:rPr lang="nl-NL" sz="3200" dirty="0">
                <a:solidFill>
                  <a:srgbClr val="0B5BAA"/>
                </a:solidFill>
                <a:latin typeface="TradeGothic BoldTwo"/>
                <a:cs typeface="TradeGothic BoldTwo"/>
              </a:rPr>
              <a:t>Titel </a:t>
            </a:r>
            <a:r>
              <a:rPr lang="nl-NL" sz="3200" dirty="0">
                <a:solidFill>
                  <a:srgbClr val="0B5BAA"/>
                </a:solidFill>
                <a:latin typeface="TradeGothic Light"/>
                <a:cs typeface="TradeGothic Light"/>
              </a:rPr>
              <a:t>titel (belangrijkste </a:t>
            </a:r>
            <a:r>
              <a:rPr lang="nl-NL" sz="3200" dirty="0" err="1">
                <a:solidFill>
                  <a:srgbClr val="0B5BAA"/>
                </a:solidFill>
                <a:latin typeface="TradeGothic Light"/>
                <a:cs typeface="TradeGothic Light"/>
              </a:rPr>
              <a:t>bold</a:t>
            </a:r>
            <a:r>
              <a:rPr lang="nl-NL" sz="3200" dirty="0">
                <a:solidFill>
                  <a:srgbClr val="0B5BAA"/>
                </a:solidFill>
                <a:latin typeface="TradeGothic Light"/>
                <a:cs typeface="TradeGothic Light"/>
              </a:rPr>
              <a:t>)</a:t>
            </a:r>
            <a:endParaRPr lang="nl-NL" sz="3200" dirty="0">
              <a:solidFill>
                <a:srgbClr val="0B5BAA"/>
              </a:solidFill>
              <a:latin typeface="TradeGothic BoldTwo"/>
              <a:cs typeface="TradeGothic BoldTwo"/>
            </a:endParaRPr>
          </a:p>
        </p:txBody>
      </p:sp>
      <p:pic>
        <p:nvPicPr>
          <p:cNvPr id="21" name="Afbeelding 20" descr="Streep_NIEUW-01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0" t="-8418"/>
          <a:stretch/>
        </p:blipFill>
        <p:spPr>
          <a:xfrm>
            <a:off x="0" y="4386256"/>
            <a:ext cx="9155759" cy="402138"/>
          </a:xfrm>
          <a:prstGeom prst="rect">
            <a:avLst/>
          </a:prstGeom>
        </p:spPr>
      </p:pic>
      <p:sp>
        <p:nvSpPr>
          <p:cNvPr id="22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568324" y="1768522"/>
            <a:ext cx="1909291" cy="358613"/>
          </a:xfrm>
          <a:solidFill>
            <a:srgbClr val="0B5BAA"/>
          </a:solidFill>
        </p:spPr>
        <p:txBody>
          <a:bodyPr>
            <a:noAutofit/>
          </a:bodyPr>
          <a:lstStyle>
            <a:lvl1pPr marL="0" indent="0">
              <a:buNone/>
              <a:defRPr sz="1600" b="0" i="0" baseline="0">
                <a:solidFill>
                  <a:srgbClr val="FFFFFF"/>
                </a:solidFill>
                <a:latin typeface="TradeGothic BoldTwo"/>
                <a:cs typeface="TradeGothic BoldTwo"/>
              </a:defRPr>
            </a:lvl1pPr>
          </a:lstStyle>
          <a:p>
            <a:pPr lvl="0"/>
            <a:r>
              <a:rPr lang="nl-NL" dirty="0"/>
              <a:t>Opsomming punt 1</a:t>
            </a:r>
          </a:p>
        </p:txBody>
      </p:sp>
      <p:sp>
        <p:nvSpPr>
          <p:cNvPr id="23" name="Tijdelijke aanduiding voor tekst 16"/>
          <p:cNvSpPr>
            <a:spLocks noGrp="1"/>
          </p:cNvSpPr>
          <p:nvPr>
            <p:ph type="body" sz="quarter" idx="11" hasCustomPrompt="1"/>
          </p:nvPr>
        </p:nvSpPr>
        <p:spPr>
          <a:xfrm>
            <a:off x="565354" y="2279535"/>
            <a:ext cx="1909291" cy="358613"/>
          </a:xfrm>
          <a:solidFill>
            <a:srgbClr val="0B5BAA"/>
          </a:solidFill>
        </p:spPr>
        <p:txBody>
          <a:bodyPr>
            <a:noAutofit/>
          </a:bodyPr>
          <a:lstStyle>
            <a:lvl1pPr marL="0" indent="0">
              <a:buNone/>
              <a:defRPr sz="1600" b="0" i="0" baseline="0">
                <a:solidFill>
                  <a:srgbClr val="FFFFFF"/>
                </a:solidFill>
                <a:latin typeface="TradeGothic BoldTwo"/>
                <a:cs typeface="TradeGothic BoldTwo"/>
              </a:defRPr>
            </a:lvl1pPr>
          </a:lstStyle>
          <a:p>
            <a:pPr lvl="0"/>
            <a:r>
              <a:rPr lang="nl-NL" dirty="0"/>
              <a:t>Opsomming punt 2</a:t>
            </a:r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12" hasCustomPrompt="1"/>
          </p:nvPr>
        </p:nvSpPr>
        <p:spPr>
          <a:xfrm>
            <a:off x="568324" y="2790548"/>
            <a:ext cx="1909291" cy="358613"/>
          </a:xfrm>
          <a:solidFill>
            <a:srgbClr val="0B5BAA"/>
          </a:solidFill>
        </p:spPr>
        <p:txBody>
          <a:bodyPr>
            <a:noAutofit/>
          </a:bodyPr>
          <a:lstStyle>
            <a:lvl1pPr marL="0" indent="0">
              <a:buNone/>
              <a:defRPr sz="1600" b="0" i="0" baseline="0">
                <a:solidFill>
                  <a:srgbClr val="FFFFFF"/>
                </a:solidFill>
                <a:latin typeface="TradeGothic BoldTwo"/>
                <a:cs typeface="TradeGothic BoldTwo"/>
              </a:defRPr>
            </a:lvl1pPr>
          </a:lstStyle>
          <a:p>
            <a:pPr lvl="0"/>
            <a:r>
              <a:rPr lang="nl-NL" dirty="0"/>
              <a:t>Opsomming punt 3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13" hasCustomPrompt="1"/>
          </p:nvPr>
        </p:nvSpPr>
        <p:spPr>
          <a:xfrm>
            <a:off x="565354" y="3301561"/>
            <a:ext cx="1909291" cy="358613"/>
          </a:xfrm>
          <a:solidFill>
            <a:srgbClr val="0B5BAA"/>
          </a:solidFill>
        </p:spPr>
        <p:txBody>
          <a:bodyPr>
            <a:noAutofit/>
          </a:bodyPr>
          <a:lstStyle>
            <a:lvl1pPr marL="0" indent="0">
              <a:buNone/>
              <a:defRPr sz="1600" b="0" i="0" baseline="0">
                <a:solidFill>
                  <a:srgbClr val="FFFFFF"/>
                </a:solidFill>
                <a:latin typeface="TradeGothic BoldTwo"/>
                <a:cs typeface="TradeGothic BoldTwo"/>
              </a:defRPr>
            </a:lvl1pPr>
          </a:lstStyle>
          <a:p>
            <a:pPr lvl="0"/>
            <a:r>
              <a:rPr lang="nl-NL" dirty="0"/>
              <a:t>Opsomming punt 4</a:t>
            </a:r>
          </a:p>
        </p:txBody>
      </p:sp>
      <p:sp>
        <p:nvSpPr>
          <p:cNvPr id="26" name="Tijdelijke aanduiding voor tekst 16"/>
          <p:cNvSpPr>
            <a:spLocks noGrp="1"/>
          </p:cNvSpPr>
          <p:nvPr>
            <p:ph type="body" sz="quarter" idx="14" hasCustomPrompt="1"/>
          </p:nvPr>
        </p:nvSpPr>
        <p:spPr>
          <a:xfrm>
            <a:off x="568324" y="3812574"/>
            <a:ext cx="1909291" cy="358613"/>
          </a:xfrm>
          <a:solidFill>
            <a:srgbClr val="0B5BAA"/>
          </a:solidFill>
        </p:spPr>
        <p:txBody>
          <a:bodyPr>
            <a:noAutofit/>
          </a:bodyPr>
          <a:lstStyle>
            <a:lvl1pPr marL="0" indent="0">
              <a:buNone/>
              <a:defRPr sz="1600" b="0" i="0" baseline="0">
                <a:solidFill>
                  <a:srgbClr val="FFFFFF"/>
                </a:solidFill>
                <a:latin typeface="TradeGothic BoldTwo"/>
                <a:cs typeface="TradeGothic BoldTwo"/>
              </a:defRPr>
            </a:lvl1pPr>
          </a:lstStyle>
          <a:p>
            <a:pPr lvl="0"/>
            <a:r>
              <a:rPr lang="nl-NL" dirty="0"/>
              <a:t>Opsomming punt 5</a:t>
            </a:r>
          </a:p>
        </p:txBody>
      </p:sp>
      <p:sp>
        <p:nvSpPr>
          <p:cNvPr id="27" name="Tijdelijke aanduiding voor tekst 16"/>
          <p:cNvSpPr>
            <a:spLocks noGrp="1"/>
          </p:cNvSpPr>
          <p:nvPr>
            <p:ph type="body" sz="quarter" idx="15" hasCustomPrompt="1"/>
          </p:nvPr>
        </p:nvSpPr>
        <p:spPr>
          <a:xfrm>
            <a:off x="2632985" y="1768522"/>
            <a:ext cx="1909291" cy="358613"/>
          </a:xfrm>
          <a:solidFill>
            <a:srgbClr val="0B5BAA"/>
          </a:solidFill>
        </p:spPr>
        <p:txBody>
          <a:bodyPr>
            <a:noAutofit/>
          </a:bodyPr>
          <a:lstStyle>
            <a:lvl1pPr marL="0" indent="0">
              <a:buNone/>
              <a:defRPr sz="1600" b="0" i="0" baseline="0">
                <a:solidFill>
                  <a:srgbClr val="FFFFFF"/>
                </a:solidFill>
                <a:latin typeface="TradeGothic BoldTwo"/>
                <a:cs typeface="TradeGothic BoldTwo"/>
              </a:defRPr>
            </a:lvl1pPr>
          </a:lstStyle>
          <a:p>
            <a:pPr lvl="0"/>
            <a:r>
              <a:rPr lang="nl-NL" dirty="0"/>
              <a:t>Opsomming punt 6</a:t>
            </a:r>
          </a:p>
        </p:txBody>
      </p:sp>
      <p:sp>
        <p:nvSpPr>
          <p:cNvPr id="28" name="Tijdelijke aanduiding voor tekst 16"/>
          <p:cNvSpPr>
            <a:spLocks noGrp="1"/>
          </p:cNvSpPr>
          <p:nvPr>
            <p:ph type="body" sz="quarter" idx="16" hasCustomPrompt="1"/>
          </p:nvPr>
        </p:nvSpPr>
        <p:spPr>
          <a:xfrm>
            <a:off x="2630015" y="2279535"/>
            <a:ext cx="1909291" cy="358613"/>
          </a:xfrm>
          <a:solidFill>
            <a:srgbClr val="0B5BAA"/>
          </a:solidFill>
        </p:spPr>
        <p:txBody>
          <a:bodyPr>
            <a:noAutofit/>
          </a:bodyPr>
          <a:lstStyle>
            <a:lvl1pPr marL="0" indent="0">
              <a:buNone/>
              <a:defRPr sz="1600" b="0" i="0" baseline="0">
                <a:solidFill>
                  <a:srgbClr val="FFFFFF"/>
                </a:solidFill>
                <a:latin typeface="TradeGothic BoldTwo"/>
                <a:cs typeface="TradeGothic BoldTwo"/>
              </a:defRPr>
            </a:lvl1pPr>
          </a:lstStyle>
          <a:p>
            <a:pPr lvl="0"/>
            <a:r>
              <a:rPr lang="nl-NL" dirty="0"/>
              <a:t>Opsomming punt 7</a:t>
            </a:r>
          </a:p>
        </p:txBody>
      </p:sp>
      <p:sp>
        <p:nvSpPr>
          <p:cNvPr id="29" name="Tijdelijke aanduiding voor tekst 16"/>
          <p:cNvSpPr>
            <a:spLocks noGrp="1"/>
          </p:cNvSpPr>
          <p:nvPr>
            <p:ph type="body" sz="quarter" idx="17" hasCustomPrompt="1"/>
          </p:nvPr>
        </p:nvSpPr>
        <p:spPr>
          <a:xfrm>
            <a:off x="2632985" y="2790548"/>
            <a:ext cx="1909291" cy="358613"/>
          </a:xfrm>
          <a:solidFill>
            <a:srgbClr val="0B5BAA"/>
          </a:solidFill>
        </p:spPr>
        <p:txBody>
          <a:bodyPr>
            <a:noAutofit/>
          </a:bodyPr>
          <a:lstStyle>
            <a:lvl1pPr marL="0" indent="0">
              <a:buNone/>
              <a:defRPr sz="1600" b="0" i="0" baseline="0">
                <a:solidFill>
                  <a:srgbClr val="FFFFFF"/>
                </a:solidFill>
                <a:latin typeface="TradeGothic BoldTwo"/>
                <a:cs typeface="TradeGothic BoldTwo"/>
              </a:defRPr>
            </a:lvl1pPr>
          </a:lstStyle>
          <a:p>
            <a:pPr lvl="0"/>
            <a:r>
              <a:rPr lang="nl-NL" dirty="0"/>
              <a:t>Opsomming punt 8</a:t>
            </a:r>
          </a:p>
        </p:txBody>
      </p:sp>
      <p:sp>
        <p:nvSpPr>
          <p:cNvPr id="30" name="Tijdelijke aanduiding voor tekst 16"/>
          <p:cNvSpPr>
            <a:spLocks noGrp="1"/>
          </p:cNvSpPr>
          <p:nvPr>
            <p:ph type="body" sz="quarter" idx="18" hasCustomPrompt="1"/>
          </p:nvPr>
        </p:nvSpPr>
        <p:spPr>
          <a:xfrm>
            <a:off x="2630015" y="3301561"/>
            <a:ext cx="1909291" cy="358613"/>
          </a:xfrm>
          <a:solidFill>
            <a:srgbClr val="0B5BAA"/>
          </a:solidFill>
        </p:spPr>
        <p:txBody>
          <a:bodyPr>
            <a:noAutofit/>
          </a:bodyPr>
          <a:lstStyle>
            <a:lvl1pPr marL="0" indent="0">
              <a:buNone/>
              <a:defRPr sz="1600" b="0" i="0" baseline="0">
                <a:solidFill>
                  <a:srgbClr val="FFFFFF"/>
                </a:solidFill>
                <a:latin typeface="TradeGothic BoldTwo"/>
                <a:cs typeface="TradeGothic BoldTwo"/>
              </a:defRPr>
            </a:lvl1pPr>
          </a:lstStyle>
          <a:p>
            <a:pPr lvl="0"/>
            <a:r>
              <a:rPr lang="nl-NL" dirty="0"/>
              <a:t>Opsomming punt 9</a:t>
            </a:r>
          </a:p>
        </p:txBody>
      </p:sp>
      <p:sp>
        <p:nvSpPr>
          <p:cNvPr id="31" name="Tijdelijke aanduiding voor tekst 16"/>
          <p:cNvSpPr>
            <a:spLocks noGrp="1"/>
          </p:cNvSpPr>
          <p:nvPr>
            <p:ph type="body" sz="quarter" idx="19" hasCustomPrompt="1"/>
          </p:nvPr>
        </p:nvSpPr>
        <p:spPr>
          <a:xfrm>
            <a:off x="2632985" y="3812574"/>
            <a:ext cx="2018388" cy="358613"/>
          </a:xfrm>
          <a:solidFill>
            <a:srgbClr val="0B5BAA"/>
          </a:solidFill>
        </p:spPr>
        <p:txBody>
          <a:bodyPr>
            <a:noAutofit/>
          </a:bodyPr>
          <a:lstStyle>
            <a:lvl1pPr marL="0" indent="0">
              <a:buNone/>
              <a:defRPr sz="1600" b="0" i="0" baseline="0">
                <a:solidFill>
                  <a:srgbClr val="FFFFFF"/>
                </a:solidFill>
                <a:latin typeface="TradeGothic BoldTwo"/>
                <a:cs typeface="TradeGothic BoldTwo"/>
              </a:defRPr>
            </a:lvl1pPr>
          </a:lstStyle>
          <a:p>
            <a:pPr lvl="0"/>
            <a:r>
              <a:rPr lang="nl-NL" dirty="0"/>
              <a:t>Opsomming punt 10</a:t>
            </a:r>
          </a:p>
        </p:txBody>
      </p:sp>
    </p:spTree>
    <p:extLst>
      <p:ext uri="{BB962C8B-B14F-4D97-AF65-F5344CB8AC3E}">
        <p14:creationId xmlns:p14="http://schemas.microsoft.com/office/powerpoint/2010/main" val="3652026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5" name="Afbeelding 4" descr="Streep_NIEUW-01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0" t="-8418"/>
          <a:stretch/>
        </p:blipFill>
        <p:spPr>
          <a:xfrm>
            <a:off x="0" y="4386256"/>
            <a:ext cx="9155759" cy="402138"/>
          </a:xfrm>
          <a:prstGeom prst="rect">
            <a:avLst/>
          </a:prstGeom>
        </p:spPr>
      </p:pic>
      <p:pic>
        <p:nvPicPr>
          <p:cNvPr id="7" name="Afbeelding 6" descr="Achtergrond BV.ai"/>
          <p:cNvPicPr>
            <a:picLocks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01"/>
          <a:stretch/>
        </p:blipFill>
        <p:spPr>
          <a:xfrm>
            <a:off x="0" y="1008000"/>
            <a:ext cx="4581071" cy="3420000"/>
          </a:xfrm>
          <a:prstGeom prst="rect">
            <a:avLst/>
          </a:prstGeom>
        </p:spPr>
      </p:pic>
      <p:sp>
        <p:nvSpPr>
          <p:cNvPr id="8" name="Tijdelijke aanduiding voor afbeelding 2"/>
          <p:cNvSpPr>
            <a:spLocks noGrp="1"/>
          </p:cNvSpPr>
          <p:nvPr>
            <p:ph type="pic" idx="10"/>
          </p:nvPr>
        </p:nvSpPr>
        <p:spPr>
          <a:xfrm>
            <a:off x="4581072" y="1015792"/>
            <a:ext cx="4562928" cy="3402577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jdelijke aanduiding voor tekst 10"/>
          <p:cNvSpPr>
            <a:spLocks noGrp="1"/>
          </p:cNvSpPr>
          <p:nvPr>
            <p:ph type="body" sz="quarter" idx="11"/>
          </p:nvPr>
        </p:nvSpPr>
        <p:spPr>
          <a:xfrm>
            <a:off x="457200" y="1184275"/>
            <a:ext cx="3875088" cy="30384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22483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beel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afbeelding 2"/>
          <p:cNvSpPr>
            <a:spLocks noGrp="1"/>
          </p:cNvSpPr>
          <p:nvPr>
            <p:ph type="pic" idx="10"/>
          </p:nvPr>
        </p:nvSpPr>
        <p:spPr>
          <a:xfrm>
            <a:off x="4581072" y="1015792"/>
            <a:ext cx="4562928" cy="3402577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afbeelding 2"/>
          <p:cNvSpPr>
            <a:spLocks noGrp="1"/>
          </p:cNvSpPr>
          <p:nvPr>
            <p:ph type="pic" idx="11"/>
          </p:nvPr>
        </p:nvSpPr>
        <p:spPr>
          <a:xfrm>
            <a:off x="7791" y="1015792"/>
            <a:ext cx="4562928" cy="340257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8" name="Afbeelding 7" descr="Streep_NIEUW-01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0" t="-8418"/>
          <a:stretch/>
        </p:blipFill>
        <p:spPr>
          <a:xfrm>
            <a:off x="0" y="4386256"/>
            <a:ext cx="9155759" cy="402138"/>
          </a:xfrm>
          <a:prstGeom prst="rect">
            <a:avLst/>
          </a:prstGeom>
        </p:spPr>
      </p:pic>
      <p:sp>
        <p:nvSpPr>
          <p:cNvPr id="14" name="Tijdelijke aanduiding voor tekst 16"/>
          <p:cNvSpPr>
            <a:spLocks noGrp="1"/>
          </p:cNvSpPr>
          <p:nvPr>
            <p:ph type="body" sz="quarter" idx="12" hasCustomPrompt="1"/>
          </p:nvPr>
        </p:nvSpPr>
        <p:spPr>
          <a:xfrm>
            <a:off x="396918" y="3873681"/>
            <a:ext cx="974342" cy="358613"/>
          </a:xfrm>
          <a:solidFill>
            <a:srgbClr val="0B5BAA"/>
          </a:solidFill>
        </p:spPr>
        <p:txBody>
          <a:bodyPr>
            <a:noAutofit/>
          </a:bodyPr>
          <a:lstStyle>
            <a:lvl1pPr marL="0" indent="0">
              <a:buNone/>
              <a:defRPr sz="1600" b="0" i="0" baseline="0">
                <a:solidFill>
                  <a:srgbClr val="FFFFFF"/>
                </a:solidFill>
                <a:latin typeface="TradeGothic BoldTwo"/>
                <a:cs typeface="TradeGothic BoldTwo"/>
              </a:defRPr>
            </a:lvl1pPr>
          </a:lstStyle>
          <a:p>
            <a:pPr lvl="0"/>
            <a:r>
              <a:rPr lang="nl-NL" dirty="0"/>
              <a:t>Titel foto</a:t>
            </a:r>
          </a:p>
        </p:txBody>
      </p:sp>
      <p:sp>
        <p:nvSpPr>
          <p:cNvPr id="15" name="Tijdelijke aanduiding voor tekst 16"/>
          <p:cNvSpPr>
            <a:spLocks noGrp="1"/>
          </p:cNvSpPr>
          <p:nvPr>
            <p:ph type="body" sz="quarter" idx="13" hasCustomPrompt="1"/>
          </p:nvPr>
        </p:nvSpPr>
        <p:spPr>
          <a:xfrm>
            <a:off x="4865668" y="3873681"/>
            <a:ext cx="974342" cy="358613"/>
          </a:xfrm>
          <a:solidFill>
            <a:srgbClr val="0B5BAA"/>
          </a:solidFill>
        </p:spPr>
        <p:txBody>
          <a:bodyPr>
            <a:noAutofit/>
          </a:bodyPr>
          <a:lstStyle>
            <a:lvl1pPr marL="0" indent="0">
              <a:buNone/>
              <a:defRPr sz="1600" b="0" i="0" baseline="0">
                <a:solidFill>
                  <a:srgbClr val="FFFFFF"/>
                </a:solidFill>
                <a:latin typeface="TradeGothic BoldTwo"/>
                <a:cs typeface="TradeGothic BoldTwo"/>
              </a:defRPr>
            </a:lvl1pPr>
          </a:lstStyle>
          <a:p>
            <a:pPr lvl="0"/>
            <a:r>
              <a:rPr lang="nl-NL" dirty="0"/>
              <a:t>Titel foto</a:t>
            </a:r>
          </a:p>
        </p:txBody>
      </p:sp>
      <p:sp>
        <p:nvSpPr>
          <p:cNvPr id="16" name="Tijdelijke aanduiding voor tekst 16"/>
          <p:cNvSpPr>
            <a:spLocks noGrp="1"/>
          </p:cNvSpPr>
          <p:nvPr>
            <p:ph type="body" sz="quarter" idx="14" hasCustomPrompt="1"/>
          </p:nvPr>
        </p:nvSpPr>
        <p:spPr>
          <a:xfrm>
            <a:off x="5992410" y="3873681"/>
            <a:ext cx="747017" cy="358613"/>
          </a:xfrm>
          <a:noFill/>
          <a:ln w="12700" cmpd="sng">
            <a:solidFill>
              <a:schemeClr val="bg1"/>
            </a:solidFill>
          </a:ln>
        </p:spPr>
        <p:txBody>
          <a:bodyPr>
            <a:no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TradeGothic BoldTwo"/>
                <a:cs typeface="TradeGothic BoldTwo"/>
              </a:defRPr>
            </a:lvl1pPr>
          </a:lstStyle>
          <a:p>
            <a:pPr lvl="0"/>
            <a:r>
              <a:rPr lang="nl-NL" dirty="0"/>
              <a:t>jaartal</a:t>
            </a:r>
          </a:p>
        </p:txBody>
      </p:sp>
    </p:spTree>
    <p:extLst>
      <p:ext uri="{BB962C8B-B14F-4D97-AF65-F5344CB8AC3E}">
        <p14:creationId xmlns:p14="http://schemas.microsoft.com/office/powerpoint/2010/main" val="1472298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ie beel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2"/>
          <p:cNvSpPr>
            <a:spLocks noGrp="1"/>
          </p:cNvSpPr>
          <p:nvPr>
            <p:ph type="pic" idx="13"/>
          </p:nvPr>
        </p:nvSpPr>
        <p:spPr>
          <a:xfrm>
            <a:off x="6106559" y="1015792"/>
            <a:ext cx="3049200" cy="340257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afbeelding 2"/>
          <p:cNvSpPr>
            <a:spLocks noGrp="1"/>
          </p:cNvSpPr>
          <p:nvPr>
            <p:ph type="pic" idx="12"/>
          </p:nvPr>
        </p:nvSpPr>
        <p:spPr>
          <a:xfrm>
            <a:off x="3056991" y="1015792"/>
            <a:ext cx="3049200" cy="3402577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afbeelding 2"/>
          <p:cNvSpPr>
            <a:spLocks noGrp="1"/>
          </p:cNvSpPr>
          <p:nvPr>
            <p:ph type="pic" idx="11"/>
          </p:nvPr>
        </p:nvSpPr>
        <p:spPr>
          <a:xfrm>
            <a:off x="7791" y="1015792"/>
            <a:ext cx="3049200" cy="340257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5" name="Afbeelding 4" descr="Streep_NIEUW-01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0" t="-8418"/>
          <a:stretch/>
        </p:blipFill>
        <p:spPr>
          <a:xfrm>
            <a:off x="0" y="4386256"/>
            <a:ext cx="9155759" cy="402138"/>
          </a:xfrm>
          <a:prstGeom prst="rect">
            <a:avLst/>
          </a:prstGeom>
        </p:spPr>
      </p:pic>
      <p:sp>
        <p:nvSpPr>
          <p:cNvPr id="14" name="Tijdelijke aanduiding voor tekst 16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3873681"/>
            <a:ext cx="974342" cy="358613"/>
          </a:xfrm>
          <a:solidFill>
            <a:srgbClr val="0B5BAA"/>
          </a:solidFill>
        </p:spPr>
        <p:txBody>
          <a:bodyPr>
            <a:noAutofit/>
          </a:bodyPr>
          <a:lstStyle>
            <a:lvl1pPr marL="0" indent="0">
              <a:buNone/>
              <a:defRPr sz="1600" b="0" i="0" baseline="0">
                <a:solidFill>
                  <a:srgbClr val="FFFFFF"/>
                </a:solidFill>
                <a:latin typeface="TradeGothic BoldTwo"/>
                <a:cs typeface="TradeGothic BoldTwo"/>
              </a:defRPr>
            </a:lvl1pPr>
          </a:lstStyle>
          <a:p>
            <a:pPr lvl="0"/>
            <a:r>
              <a:rPr lang="nl-NL" dirty="0"/>
              <a:t>Titel foto</a:t>
            </a:r>
          </a:p>
        </p:txBody>
      </p:sp>
      <p:sp>
        <p:nvSpPr>
          <p:cNvPr id="15" name="Tijdelijke aanduiding voor tekst 16"/>
          <p:cNvSpPr>
            <a:spLocks noGrp="1"/>
          </p:cNvSpPr>
          <p:nvPr>
            <p:ph type="body" sz="quarter" idx="15" hasCustomPrompt="1"/>
          </p:nvPr>
        </p:nvSpPr>
        <p:spPr>
          <a:xfrm>
            <a:off x="1583942" y="3873681"/>
            <a:ext cx="747017" cy="358613"/>
          </a:xfrm>
          <a:noFill/>
          <a:ln w="12700" cmpd="sng">
            <a:solidFill>
              <a:schemeClr val="bg1"/>
            </a:solidFill>
          </a:ln>
        </p:spPr>
        <p:txBody>
          <a:bodyPr>
            <a:no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TradeGothic BoldTwo"/>
                <a:cs typeface="TradeGothic BoldTwo"/>
              </a:defRPr>
            </a:lvl1pPr>
          </a:lstStyle>
          <a:p>
            <a:pPr lvl="0"/>
            <a:r>
              <a:rPr lang="nl-NL" dirty="0"/>
              <a:t>jaartal</a:t>
            </a:r>
          </a:p>
        </p:txBody>
      </p:sp>
      <p:sp>
        <p:nvSpPr>
          <p:cNvPr id="16" name="Tijdelijke aanduiding voor tekst 16"/>
          <p:cNvSpPr>
            <a:spLocks noGrp="1"/>
          </p:cNvSpPr>
          <p:nvPr>
            <p:ph type="body" sz="quarter" idx="16" hasCustomPrompt="1"/>
          </p:nvPr>
        </p:nvSpPr>
        <p:spPr>
          <a:xfrm>
            <a:off x="3266414" y="3873681"/>
            <a:ext cx="974342" cy="358613"/>
          </a:xfrm>
          <a:solidFill>
            <a:srgbClr val="0B5BAA"/>
          </a:solidFill>
        </p:spPr>
        <p:txBody>
          <a:bodyPr>
            <a:noAutofit/>
          </a:bodyPr>
          <a:lstStyle>
            <a:lvl1pPr marL="0" indent="0">
              <a:buNone/>
              <a:defRPr sz="1600" b="0" i="0" baseline="0">
                <a:solidFill>
                  <a:srgbClr val="FFFFFF"/>
                </a:solidFill>
                <a:latin typeface="TradeGothic BoldTwo"/>
                <a:cs typeface="TradeGothic BoldTwo"/>
              </a:defRPr>
            </a:lvl1pPr>
          </a:lstStyle>
          <a:p>
            <a:pPr lvl="0"/>
            <a:r>
              <a:rPr lang="nl-NL" dirty="0"/>
              <a:t>Titel foto</a:t>
            </a:r>
          </a:p>
        </p:txBody>
      </p:sp>
      <p:sp>
        <p:nvSpPr>
          <p:cNvPr id="18" name="Tijdelijke aanduiding voor tekst 16"/>
          <p:cNvSpPr>
            <a:spLocks noGrp="1"/>
          </p:cNvSpPr>
          <p:nvPr>
            <p:ph type="body" sz="quarter" idx="17" hasCustomPrompt="1"/>
          </p:nvPr>
        </p:nvSpPr>
        <p:spPr>
          <a:xfrm>
            <a:off x="6371696" y="3873681"/>
            <a:ext cx="974342" cy="358613"/>
          </a:xfrm>
          <a:solidFill>
            <a:srgbClr val="0B5BAA"/>
          </a:solidFill>
        </p:spPr>
        <p:txBody>
          <a:bodyPr>
            <a:noAutofit/>
          </a:bodyPr>
          <a:lstStyle>
            <a:lvl1pPr marL="0" indent="0">
              <a:buNone/>
              <a:defRPr sz="1600" b="0" i="0" baseline="0">
                <a:solidFill>
                  <a:srgbClr val="FFFFFF"/>
                </a:solidFill>
                <a:latin typeface="TradeGothic BoldTwo"/>
                <a:cs typeface="TradeGothic BoldTwo"/>
              </a:defRPr>
            </a:lvl1pPr>
          </a:lstStyle>
          <a:p>
            <a:pPr lvl="0"/>
            <a:r>
              <a:rPr lang="nl-NL" dirty="0"/>
              <a:t>Titel foto</a:t>
            </a:r>
          </a:p>
        </p:txBody>
      </p:sp>
    </p:spTree>
    <p:extLst>
      <p:ext uri="{BB962C8B-B14F-4D97-AF65-F5344CB8AC3E}">
        <p14:creationId xmlns:p14="http://schemas.microsoft.com/office/powerpoint/2010/main" val="3900871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pic>
        <p:nvPicPr>
          <p:cNvPr id="3" name="Afbeelding 2" descr="Achtergrond BV.ai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20921"/>
          <a:stretch/>
        </p:blipFill>
        <p:spPr>
          <a:xfrm>
            <a:off x="0" y="1008000"/>
            <a:ext cx="9144000" cy="4135500"/>
          </a:xfrm>
          <a:prstGeom prst="rect">
            <a:avLst/>
          </a:prstGeom>
        </p:spPr>
      </p:pic>
      <p:pic>
        <p:nvPicPr>
          <p:cNvPr id="4" name="Afbeelding 3" descr="Streep_NIEUW-01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0" t="-8418"/>
          <a:stretch/>
        </p:blipFill>
        <p:spPr>
          <a:xfrm>
            <a:off x="0" y="4386256"/>
            <a:ext cx="9155759" cy="402138"/>
          </a:xfrm>
          <a:prstGeom prst="rect">
            <a:avLst/>
          </a:prstGeom>
        </p:spPr>
      </p:pic>
      <p:sp>
        <p:nvSpPr>
          <p:cNvPr id="6" name="Tijdelijke aanduiding voor media 5"/>
          <p:cNvSpPr>
            <a:spLocks noGrp="1"/>
          </p:cNvSpPr>
          <p:nvPr>
            <p:ph type="media" sz="quarter" idx="10"/>
          </p:nvPr>
        </p:nvSpPr>
        <p:spPr>
          <a:xfrm>
            <a:off x="1488129" y="1008062"/>
            <a:ext cx="5789497" cy="3433209"/>
          </a:xfrm>
          <a:solidFill>
            <a:srgbClr val="C6D9F1"/>
          </a:solidFill>
        </p:spPr>
        <p:txBody>
          <a:bodyPr/>
          <a:lstStyle/>
          <a:p>
            <a:r>
              <a:rPr lang="nl-NL"/>
              <a:t>Klik op het pictogram als u media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135304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chtergrond BV.ai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20921"/>
          <a:stretch/>
        </p:blipFill>
        <p:spPr>
          <a:xfrm>
            <a:off x="0" y="599961"/>
            <a:ext cx="9144000" cy="4543539"/>
          </a:xfrm>
          <a:prstGeom prst="rect">
            <a:avLst/>
          </a:prstGeom>
        </p:spPr>
      </p:pic>
      <p:pic>
        <p:nvPicPr>
          <p:cNvPr id="4" name="Afbeelding 3" descr="logo Rijnland.ai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441" y="919930"/>
            <a:ext cx="5479118" cy="3082004"/>
          </a:xfrm>
          <a:prstGeom prst="rect">
            <a:avLst/>
          </a:prstGeom>
        </p:spPr>
      </p:pic>
      <p:pic>
        <p:nvPicPr>
          <p:cNvPr id="5" name="Afbeelding 4" descr="Streep_NIEUW-01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0" t="-8418"/>
          <a:stretch/>
        </p:blipFill>
        <p:spPr>
          <a:xfrm>
            <a:off x="0" y="4386256"/>
            <a:ext cx="9155759" cy="40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556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11" name="Afbeelding 10" descr="logo Rijnland.ai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642" y="4349641"/>
            <a:ext cx="2011384" cy="113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248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rgbClr val="084EAF"/>
          </a:solidFill>
          <a:latin typeface="TradeGothic Light"/>
          <a:ea typeface="+mj-ea"/>
          <a:cs typeface="TradeGothic 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rgbClr val="084EAF"/>
          </a:solidFill>
          <a:latin typeface="TradeGothic Light"/>
          <a:ea typeface="+mn-ea"/>
          <a:cs typeface="TradeGothic Ligh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rgbClr val="084EAF"/>
          </a:solidFill>
          <a:latin typeface="TradeGothic Light"/>
          <a:ea typeface="+mn-ea"/>
          <a:cs typeface="TradeGothic Light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rgbClr val="084EAF"/>
          </a:solidFill>
          <a:latin typeface="TradeGothic Light"/>
          <a:ea typeface="+mn-ea"/>
          <a:cs typeface="TradeGothic Light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rgbClr val="084EAF"/>
          </a:solidFill>
          <a:latin typeface="TradeGothic Light"/>
          <a:ea typeface="+mn-ea"/>
          <a:cs typeface="TradeGothic Light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rgbClr val="084EAF"/>
          </a:solidFill>
          <a:latin typeface="TradeGothic Light"/>
          <a:ea typeface="+mn-ea"/>
          <a:cs typeface="TradeGothic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568325" y="4635871"/>
            <a:ext cx="5661559" cy="272902"/>
          </a:xfrm>
        </p:spPr>
        <p:txBody>
          <a:bodyPr/>
          <a:lstStyle/>
          <a:p>
            <a:r>
              <a:rPr lang="nl-NL" dirty="0"/>
              <a:t>Schouw Audio Visuele (AV), Vergader- en Video Conferencing (VC) middelen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6376082" y="4635871"/>
            <a:ext cx="1067305" cy="272902"/>
          </a:xfrm>
        </p:spPr>
        <p:txBody>
          <a:bodyPr/>
          <a:lstStyle/>
          <a:p>
            <a:r>
              <a:rPr lang="nl-NL" dirty="0"/>
              <a:t>21 juli 2022</a:t>
            </a:r>
          </a:p>
        </p:txBody>
      </p:sp>
      <p:pic>
        <p:nvPicPr>
          <p:cNvPr id="6" name="Tijdelijke aanduiding voor afbeelding 5" descr="naamloos-225_1440_700_75_s_c1_c_c.jpg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9" b="433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875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B06C10-663C-4A07-B4E3-321034AAC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	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A8FA44A-9186-4091-8AF3-FCD10A3380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l-NL" dirty="0"/>
              <a:t>Kennismaken</a:t>
            </a:r>
          </a:p>
          <a:p>
            <a:r>
              <a:rPr lang="nl-NL" dirty="0"/>
              <a:t>Spelregels bijeenkomst</a:t>
            </a:r>
          </a:p>
          <a:p>
            <a:r>
              <a:rPr lang="nl-NL" dirty="0"/>
              <a:t>Algemene introductie</a:t>
            </a:r>
          </a:p>
          <a:p>
            <a:r>
              <a:rPr lang="nl-NL" dirty="0"/>
              <a:t>Project Hybride werken</a:t>
            </a:r>
          </a:p>
          <a:p>
            <a:r>
              <a:rPr lang="nl-NL" dirty="0"/>
              <a:t>Team Automatisering </a:t>
            </a:r>
          </a:p>
          <a:p>
            <a:r>
              <a:rPr lang="nl-NL" dirty="0"/>
              <a:t>Rondje vergaderzalen Rijnland</a:t>
            </a:r>
          </a:p>
          <a:p>
            <a:r>
              <a:rPr lang="nl-NL" dirty="0"/>
              <a:t>Reistijd naar Rotterdam</a:t>
            </a:r>
          </a:p>
          <a:p>
            <a:r>
              <a:rPr lang="nl-NL" dirty="0"/>
              <a:t>Rondje vergaderzalen Schieland</a:t>
            </a:r>
          </a:p>
        </p:txBody>
      </p:sp>
    </p:spTree>
    <p:extLst>
      <p:ext uri="{BB962C8B-B14F-4D97-AF65-F5344CB8AC3E}">
        <p14:creationId xmlns:p14="http://schemas.microsoft.com/office/powerpoint/2010/main" val="901208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BF3C1F-8B9B-4333-9C0B-C1F0D2DFF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Kennismaken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2E7F7D5-BDDD-44D3-97AF-2FC5B783D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077" y="1265046"/>
            <a:ext cx="685800" cy="685800"/>
          </a:xfrm>
          <a:prstGeom prst="rect">
            <a:avLst/>
          </a:prstGeom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398C066-2D1B-43FC-B3B1-8B0E55BF7C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571750"/>
            <a:ext cx="8229600" cy="1635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600" dirty="0"/>
              <a:t>Feddo Bovelander – </a:t>
            </a:r>
            <a:r>
              <a:rPr lang="nl-NL" sz="1600"/>
              <a:t>Laurens Grim – </a:t>
            </a:r>
            <a:r>
              <a:rPr lang="nl-NL" sz="1600" dirty="0"/>
              <a:t>Ashween Soekha</a:t>
            </a:r>
          </a:p>
          <a:p>
            <a:pPr marL="0" indent="0">
              <a:buNone/>
            </a:pPr>
            <a:endParaRPr lang="nl-NL" sz="2200" dirty="0"/>
          </a:p>
          <a:p>
            <a:r>
              <a:rPr lang="nl-NL" sz="2200" dirty="0"/>
              <a:t>Wie zitten er in de zaal?</a:t>
            </a:r>
          </a:p>
        </p:txBody>
      </p:sp>
      <p:pic>
        <p:nvPicPr>
          <p:cNvPr id="1028" name="Picture 4" descr="Afbeeldingsresultaat voor laurens grim">
            <a:extLst>
              <a:ext uri="{FF2B5EF4-FFF2-40B4-BE49-F238E27FC236}">
                <a16:creationId xmlns:a16="http://schemas.microsoft.com/office/drawing/2014/main" id="{4968A9F8-A0D2-4733-9D16-4FE473455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807" y="1265046"/>
            <a:ext cx="685801" cy="68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CEB12A9-DA58-4DDB-B8C5-CDCB41C51F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9763" y="1265047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381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53B1C5-4FF0-4862-B330-114C018DE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Spelregels bijeenkomst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3E003A5-7D5C-48DA-8CFF-F4C818E6D2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nl-NL" sz="2200" dirty="0"/>
              <a:t>Doel van de schouw/informatieve bijeenkomst</a:t>
            </a:r>
          </a:p>
          <a:p>
            <a:r>
              <a:rPr lang="nl-NL" sz="2200" dirty="0"/>
              <a:t>Vragen graag stellen in de Nota van Inlichtingen via TenderNed. </a:t>
            </a:r>
          </a:p>
          <a:p>
            <a:pPr lvl="1"/>
            <a:r>
              <a:rPr lang="nl-NL" sz="2200" dirty="0"/>
              <a:t>Vragen moeten voor 28 juli, 10.00 uur binnen zijn</a:t>
            </a:r>
          </a:p>
        </p:txBody>
      </p:sp>
    </p:spTree>
    <p:extLst>
      <p:ext uri="{BB962C8B-B14F-4D97-AF65-F5344CB8AC3E}">
        <p14:creationId xmlns:p14="http://schemas.microsoft.com/office/powerpoint/2010/main" val="2890771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21518F-2B83-43CA-89AA-27A97F896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Algemene introductie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C6FB19C-1F55-43F5-8898-733B45F675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nl-NL" sz="2200" dirty="0"/>
              <a:t>Leveren, installeren, gebruiksklaar maken van diverse AV en VC middelen. </a:t>
            </a:r>
          </a:p>
          <a:p>
            <a:r>
              <a:rPr lang="nl-NL" sz="2200" dirty="0"/>
              <a:t>Leveren en onderhouden van vergadermiddelen Grote zaal Schieland.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3199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EA1BE7-8BC9-4C7A-92E3-7764F264D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Project Hybride 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846CA44-5395-47CD-9FB7-0F64760FF3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nl-NL" sz="2200" dirty="0"/>
              <a:t>Project alleen voor Rijnland</a:t>
            </a:r>
          </a:p>
          <a:p>
            <a:r>
              <a:rPr lang="nl-NL" sz="2200" dirty="0"/>
              <a:t>Hybride werken</a:t>
            </a:r>
          </a:p>
          <a:p>
            <a:r>
              <a:rPr lang="nl-NL" sz="2200" dirty="0"/>
              <a:t>Creatie meer vergaderruimtes &amp; planning</a:t>
            </a:r>
          </a:p>
        </p:txBody>
      </p:sp>
    </p:spTree>
    <p:extLst>
      <p:ext uri="{BB962C8B-B14F-4D97-AF65-F5344CB8AC3E}">
        <p14:creationId xmlns:p14="http://schemas.microsoft.com/office/powerpoint/2010/main" val="3526793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492F72-8E24-4EC9-BAFC-503A7A13C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Team Automatisering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1CEF8A4-139B-4C8F-AA74-1AD56D0E5D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nl-NL" sz="2200" dirty="0"/>
              <a:t>I&amp;A samenwerking met Schieland</a:t>
            </a:r>
          </a:p>
          <a:p>
            <a:r>
              <a:rPr lang="nl-NL" sz="2200" dirty="0"/>
              <a:t>Vervangingsopgave komende jaren</a:t>
            </a:r>
          </a:p>
        </p:txBody>
      </p:sp>
    </p:spTree>
    <p:extLst>
      <p:ext uri="{BB962C8B-B14F-4D97-AF65-F5344CB8AC3E}">
        <p14:creationId xmlns:p14="http://schemas.microsoft.com/office/powerpoint/2010/main" val="2755392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DBB165-6455-4F75-83A1-5802FA3F0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Rondje vergaderzalen Rijnland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4EBB1BD-29B1-4152-A293-731FEF6B3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50" y="1637953"/>
            <a:ext cx="2826491" cy="188248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BE106CEC-5C5A-4714-B749-63B9345DA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8754" y="1637953"/>
            <a:ext cx="2826491" cy="1882487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8B902567-74D7-47D6-91ED-C81DAEE83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6558" y="1660413"/>
            <a:ext cx="2736684" cy="182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891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7A6645-5033-4E7B-B58C-85A969C14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Reistijd naar Rotterdam	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A28D81D-7032-47B5-BE37-7E70872C31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/>
              <a:t>Hoogheemraadschap van Schieland &amp; de Krimpenerwaard</a:t>
            </a:r>
          </a:p>
          <a:p>
            <a:pPr marL="0" indent="0">
              <a:buNone/>
            </a:pPr>
            <a:r>
              <a:rPr lang="nl-NL" dirty="0"/>
              <a:t>Maasboulevard 123</a:t>
            </a:r>
          </a:p>
          <a:p>
            <a:pPr marL="0" indent="0">
              <a:buNone/>
            </a:pPr>
            <a:r>
              <a:rPr lang="nl-NL" dirty="0"/>
              <a:t>3063 GK Rotterdam</a:t>
            </a:r>
          </a:p>
          <a:p>
            <a:pPr marL="0" indent="0">
              <a:buNone/>
            </a:pPr>
            <a:endParaRPr lang="nl-NL" sz="1600" dirty="0"/>
          </a:p>
          <a:p>
            <a:pPr marL="0" indent="0">
              <a:buNone/>
            </a:pPr>
            <a:r>
              <a:rPr lang="nl-NL" sz="1600" dirty="0"/>
              <a:t>*Let op! In Rotterdam geldt op veel plaatsen betaald parkeren. Bij het hoofdkantoor ('s Landswerf) en tegenover het hoofdkantoor (Oostmaaslaan) is dit 2,50 euro per uur. U kunt ook bij Blue City (</a:t>
            </a:r>
            <a:r>
              <a:rPr lang="nl-NL" sz="1600" dirty="0" err="1"/>
              <a:t>Tropicana</a:t>
            </a:r>
            <a:r>
              <a:rPr lang="nl-NL" sz="1600" dirty="0"/>
              <a:t>) aan de Maasboulevard 100 parkeren.</a:t>
            </a:r>
          </a:p>
        </p:txBody>
      </p:sp>
    </p:spTree>
    <p:extLst>
      <p:ext uri="{BB962C8B-B14F-4D97-AF65-F5344CB8AC3E}">
        <p14:creationId xmlns:p14="http://schemas.microsoft.com/office/powerpoint/2010/main" val="687804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HHR Powerpoint Extern</Template>
  <TotalTime>46</TotalTime>
  <Words>230</Words>
  <Application>Microsoft Office PowerPoint</Application>
  <PresentationFormat>Diavoorstelling (16:9)</PresentationFormat>
  <Paragraphs>39</Paragraphs>
  <Slides>9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5" baseType="lpstr">
      <vt:lpstr>Arial</vt:lpstr>
      <vt:lpstr>Calibri</vt:lpstr>
      <vt:lpstr>TradeGothic Bold</vt:lpstr>
      <vt:lpstr>TradeGothic BoldTwo</vt:lpstr>
      <vt:lpstr>TradeGothic Light</vt:lpstr>
      <vt:lpstr>Office-thema</vt:lpstr>
      <vt:lpstr>PowerPoint-presentatie</vt:lpstr>
      <vt:lpstr>Agenda </vt:lpstr>
      <vt:lpstr>Kennismaken</vt:lpstr>
      <vt:lpstr>Spelregels bijeenkomst</vt:lpstr>
      <vt:lpstr>Algemene introductie</vt:lpstr>
      <vt:lpstr>Project Hybride werken</vt:lpstr>
      <vt:lpstr>Team Automatisering</vt:lpstr>
      <vt:lpstr>Rondje vergaderzalen Rijnland</vt:lpstr>
      <vt:lpstr>Reistijd naar Rotterdam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Tetteroo, Nikki</dc:creator>
  <cp:lastModifiedBy>Tetteroo, Nikki</cp:lastModifiedBy>
  <cp:revision>11</cp:revision>
  <dcterms:created xsi:type="dcterms:W3CDTF">2022-07-14T11:59:41Z</dcterms:created>
  <dcterms:modified xsi:type="dcterms:W3CDTF">2022-07-21T09:56:04Z</dcterms:modified>
</cp:coreProperties>
</file>