
<file path=[Content_Types].xml><?xml version="1.0" encoding="utf-8"?>
<Types xmlns="http://schemas.openxmlformats.org/package/2006/content-types">
  <Default Extension="bin" ContentType="application/vnd.openxmlformats-officedocument.oleObject"/>
  <Default Extension="emf" ContentType="image/x-emf"/>
  <Default Extension="jpeg" ContentType="image/jpeg"/>
  <Default Extension="png" ContentType="image/png"/>
  <Default Extension="rels" ContentType="application/vnd.openxmlformats-package.relationships+xml"/>
  <Default Extension="svg" ContentType="image/svg+xml"/>
  <Default Extension="vml" ContentType="application/vnd.openxmlformats-officedocument.vmlDrawing"/>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notesMasters/notesMaster1.xml" ContentType="application/vnd.openxmlformats-officedocument.presentationml.notesMaster+xml"/>
  <Override PartName="/ppt/tags/tag1.xml" ContentType="application/vnd.openxmlformats-officedocument.presentationml.tags+xml"/>
  <Override PartName="/ppt/commentAuthors.xml" ContentType="application/vnd.openxmlformats-officedocument.presentationml.commentAuthors+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tags/tag2.xml" ContentType="application/vnd.openxmlformats-officedocument.presentationml.tags+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slideLayouts/slideLayout83.xml" ContentType="application/vnd.openxmlformats-officedocument.presentationml.slideLayout+xml"/>
  <Override PartName="/ppt/slideLayouts/slideLayout84.xml" ContentType="application/vnd.openxmlformats-officedocument.presentationml.slideLayout+xml"/>
  <Override PartName="/ppt/slideLayouts/slideLayout85.xml" ContentType="application/vnd.openxmlformats-officedocument.presentationml.slideLayout+xml"/>
  <Override PartName="/ppt/slideLayouts/slideLayout86.xml" ContentType="application/vnd.openxmlformats-officedocument.presentationml.slideLayout+xml"/>
  <Override PartName="/ppt/slideLayouts/slideLayout87.xml" ContentType="application/vnd.openxmlformats-officedocument.presentationml.slideLayout+xml"/>
  <Override PartName="/ppt/slideLayouts/slideLayout88.xml" ContentType="application/vnd.openxmlformats-officedocument.presentationml.slideLayout+xml"/>
  <Override PartName="/ppt/slideLayouts/slideLayout89.xml" ContentType="application/vnd.openxmlformats-officedocument.presentationml.slideLayout+xml"/>
  <Override PartName="/ppt/slideLayouts/slideLayout90.xml" ContentType="application/vnd.openxmlformats-officedocument.presentationml.slideLayout+xml"/>
  <Override PartName="/ppt/slideLayouts/slideLayout91.xml" ContentType="application/vnd.openxmlformats-officedocument.presentationml.slideLayout+xml"/>
  <Override PartName="/ppt/slideLayouts/slideLayout92.xml" ContentType="application/vnd.openxmlformats-officedocument.presentationml.slideLayout+xml"/>
  <Override PartName="/ppt/slideLayouts/slideLayout93.xml" ContentType="application/vnd.openxmlformats-officedocument.presentationml.slideLayout+xml"/>
  <Override PartName="/ppt/slideLayouts/slideLayout94.xml" ContentType="application/vnd.openxmlformats-officedocument.presentationml.slideLayout+xml"/>
  <Override PartName="/ppt/slideLayouts/slideLayout95.xml" ContentType="application/vnd.openxmlformats-officedocument.presentationml.slideLayout+xml"/>
  <Override PartName="/ppt/slideLayouts/slideLayout96.xml" ContentType="application/vnd.openxmlformats-officedocument.presentationml.slideLayout+xml"/>
  <Override PartName="/ppt/slideLayouts/slideLayout97.xml" ContentType="application/vnd.openxmlformats-officedocument.presentationml.slideLayout+xml"/>
  <Override PartName="/ppt/slideLayouts/slideLayout98.xml" ContentType="application/vnd.openxmlformats-officedocument.presentationml.slideLayout+xml"/>
  <Override PartName="/ppt/slideLayouts/slideLayout99.xml" ContentType="application/vnd.openxmlformats-officedocument.presentationml.slideLayout+xml"/>
  <Override PartName="/ppt/slideLayouts/slideLayout100.xml" ContentType="application/vnd.openxmlformats-officedocument.presentationml.slideLayout+xml"/>
  <Override PartName="/ppt/slideLayouts/slideLayout101.xml" ContentType="application/vnd.openxmlformats-officedocument.presentationml.slideLayout+xml"/>
  <Override PartName="/ppt/slideLayouts/slideLayout102.xml" ContentType="application/vnd.openxmlformats-officedocument.presentationml.slideLayout+xml"/>
  <Override PartName="/ppt/slideLayouts/slideLayout103.xml" ContentType="application/vnd.openxmlformats-officedocument.presentationml.slideLayout+xml"/>
  <Override PartName="/ppt/slideLayouts/slideLayout104.xml" ContentType="application/vnd.openxmlformats-officedocument.presentationml.slideLayout+xml"/>
  <Override PartName="/ppt/slideLayouts/slideLayout105.xml" ContentType="application/vnd.openxmlformats-officedocument.presentationml.slideLayout+xml"/>
  <Override PartName="/ppt/slideLayouts/slideLayout106.xml" ContentType="application/vnd.openxmlformats-officedocument.presentationml.slideLayout+xml"/>
  <Override PartName="/ppt/slideLayouts/slideLayout107.xml" ContentType="application/vnd.openxmlformats-officedocument.presentationml.slideLayout+xml"/>
  <Override PartName="/ppt/slideLayouts/slideLayout108.xml" ContentType="application/vnd.openxmlformats-officedocument.presentationml.slideLayout+xml"/>
  <Override PartName="/ppt/slideLayouts/slideLayout109.xml" ContentType="application/vnd.openxmlformats-officedocument.presentationml.slideLayout+xml"/>
  <Override PartName="/ppt/slideLayouts/slideLayout110.xml" ContentType="application/vnd.openxmlformats-officedocument.presentationml.slideLayout+xml"/>
  <Override PartName="/ppt/slideLayouts/slideLayout111.xml" ContentType="application/vnd.openxmlformats-officedocument.presentationml.slideLayout+xml"/>
  <Override PartName="/ppt/slideLayouts/slideLayout112.xml" ContentType="application/vnd.openxmlformats-officedocument.presentationml.slideLayout+xml"/>
  <Override PartName="/ppt/slideLayouts/slideLayout113.xml" ContentType="application/vnd.openxmlformats-officedocument.presentationml.slideLayout+xml"/>
  <Override PartName="/ppt/theme/theme2.xml" ContentType="application/vnd.openxmlformats-officedocument.theme+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tags/tag11.xml" ContentType="application/vnd.openxmlformats-officedocument.presentationml.tags+xml"/>
  <Override PartName="/ppt/tags/tag12.xml" ContentType="application/vnd.openxmlformats-officedocument.presentationml.tags+xml"/>
  <Override PartName="/ppt/tags/tag13.xml" ContentType="application/vnd.openxmlformats-officedocument.presentationml.tags+xml"/>
  <Override PartName="/ppt/tags/tag14.xml" ContentType="application/vnd.openxmlformats-officedocument.presentationml.tags+xml"/>
  <Override PartName="/ppt/tags/tag15.xml" ContentType="application/vnd.openxmlformats-officedocument.presentationml.tags+xml"/>
  <Override PartName="/ppt/tags/tag16.xml" ContentType="application/vnd.openxmlformats-officedocument.presentationml.tags+xml"/>
  <Override PartName="/ppt/tags/tag17.xml" ContentType="application/vnd.openxmlformats-officedocument.presentationml.tags+xml"/>
  <Override PartName="/ppt/tags/tag18.xml" ContentType="application/vnd.openxmlformats-officedocument.presentationml.tags+xml"/>
  <Override PartName="/ppt/tags/tag19.xml" ContentType="application/vnd.openxmlformats-officedocument.presentationml.tags+xml"/>
  <Override PartName="/ppt/tags/tag20.xml" ContentType="application/vnd.openxmlformats-officedocument.presentationml.tags+xml"/>
  <Override PartName="/ppt/tags/tag21.xml" ContentType="application/vnd.openxmlformats-officedocument.presentationml.tags+xml"/>
  <Override PartName="/ppt/tags/tag22.xml" ContentType="application/vnd.openxmlformats-officedocument.presentationml.tags+xml"/>
  <Override PartName="/ppt/tags/tag23.xml" ContentType="application/vnd.openxmlformats-officedocument.presentationml.tags+xml"/>
  <Override PartName="/ppt/tags/tag24.xml" ContentType="application/vnd.openxmlformats-officedocument.presentationml.tags+xml"/>
  <Override PartName="/ppt/tags/tag25.xml" ContentType="application/vnd.openxmlformats-officedocument.presentationml.tags+xml"/>
  <Override PartName="/ppt/tags/tag26.xml" ContentType="application/vnd.openxmlformats-officedocument.presentationml.tags+xml"/>
  <Override PartName="/ppt/tags/tag27.xml" ContentType="application/vnd.openxmlformats-officedocument.presentationml.tags+xml"/>
  <Override PartName="/ppt/tags/tag28.xml" ContentType="application/vnd.openxmlformats-officedocument.presentationml.tags+xml"/>
  <Override PartName="/ppt/tags/tag29.xml" ContentType="application/vnd.openxmlformats-officedocument.presentationml.tags+xml"/>
  <Override PartName="/ppt/tags/tag30.xml" ContentType="application/vnd.openxmlformats-officedocument.presentationml.tags+xml"/>
  <Override PartName="/ppt/tags/tag31.xml" ContentType="application/vnd.openxmlformats-officedocument.presentationml.tags+xml"/>
  <Override PartName="/ppt/tags/tag32.xml" ContentType="application/vnd.openxmlformats-officedocument.presentationml.tags+xml"/>
  <Override PartName="/ppt/tags/tag33.xml" ContentType="application/vnd.openxmlformats-officedocument.presentationml.tags+xml"/>
  <Override PartName="/ppt/tags/tag34.xml" ContentType="application/vnd.openxmlformats-officedocument.presentationml.tags+xml"/>
  <Override PartName="/ppt/tags/tag35.xml" ContentType="application/vnd.openxmlformats-officedocument.presentationml.tags+xml"/>
  <Override PartName="/ppt/tags/tag36.xml" ContentType="application/vnd.openxmlformats-officedocument.presentationml.tags+xml"/>
  <Override PartName="/ppt/tags/tag37.xml" ContentType="application/vnd.openxmlformats-officedocument.presentationml.tags+xml"/>
  <Override PartName="/ppt/tags/tag38.xml" ContentType="application/vnd.openxmlformats-officedocument.presentationml.tags+xml"/>
  <Override PartName="/ppt/tags/tag39.xml" ContentType="application/vnd.openxmlformats-officedocument.presentationml.tags+xml"/>
  <Override PartName="/ppt/tags/tag40.xml" ContentType="application/vnd.openxmlformats-officedocument.presentationml.tags+xml"/>
  <Override PartName="/ppt/tags/tag41.xml" ContentType="application/vnd.openxmlformats-officedocument.presentationml.tags+xml"/>
  <Override PartName="/ppt/tags/tag42.xml" ContentType="application/vnd.openxmlformats-officedocument.presentationml.tags+xml"/>
  <Override PartName="/ppt/tags/tag43.xml" ContentType="application/vnd.openxmlformats-officedocument.presentationml.tags+xml"/>
  <Override PartName="/ppt/tags/tag44.xml" ContentType="application/vnd.openxmlformats-officedocument.presentationml.tags+xml"/>
  <Override PartName="/ppt/tags/tag45.xml" ContentType="application/vnd.openxmlformats-officedocument.presentationml.tags+xml"/>
  <Override PartName="/ppt/tags/tag46.xml" ContentType="application/vnd.openxmlformats-officedocument.presentationml.tags+xml"/>
  <Override PartName="/ppt/tags/tag47.xml" ContentType="application/vnd.openxmlformats-officedocument.presentationml.tags+xml"/>
  <Override PartName="/ppt/tags/tag48.xml" ContentType="application/vnd.openxmlformats-officedocument.presentationml.tags+xml"/>
  <Override PartName="/ppt/tags/tag49.xml" ContentType="application/vnd.openxmlformats-officedocument.presentationml.tags+xml"/>
  <Override PartName="/ppt/tags/tag50.xml" ContentType="application/vnd.openxmlformats-officedocument.presentationml.tags+xml"/>
  <Override PartName="/ppt/theme/theme3.xml" ContentType="application/vnd.openxmlformats-officedocument.theme+xml"/>
  <Override PartName="/ppt/tags/tag51.xml" ContentType="application/vnd.openxmlformats-officedocument.presentationml.tags+xml"/>
  <Override PartName="/ppt/tags/tag52.xml" ContentType="application/vnd.openxmlformats-officedocument.presentationml.tags+xml"/>
  <Override PartName="/ppt/notesSlides/notesSlide1.xml" ContentType="application/vnd.openxmlformats-officedocument.presentationml.notesSlide+xml"/>
  <Override PartName="/ppt/tags/tag53.xml" ContentType="application/vnd.openxmlformats-officedocument.presentationml.tags+xml"/>
  <Override PartName="/ppt/notesSlides/notesSlide2.xml" ContentType="application/vnd.openxmlformats-officedocument.presentationml.notesSlide+xml"/>
  <Override PartName="/ppt/tags/tag54.xml" ContentType="application/vnd.openxmlformats-officedocument.presentationml.tags+xml"/>
  <Override PartName="/ppt/notesSlides/notesSlide3.xml" ContentType="application/vnd.openxmlformats-officedocument.presentationml.notesSlide+xml"/>
  <Override PartName="/ppt/tags/tag55.xml" ContentType="application/vnd.openxmlformats-officedocument.presentationml.tags+xml"/>
  <Override PartName="/ppt/notesSlides/notesSlide4.xml" ContentType="application/vnd.openxmlformats-officedocument.presentationml.notesSlide+xml"/>
  <Override PartName="/ppt/tags/tag56.xml" ContentType="application/vnd.openxmlformats-officedocument.presentationml.tags+xml"/>
  <Override PartName="/ppt/notesSlides/notesSlide5.xml" ContentType="application/vnd.openxmlformats-officedocument.presentationml.notesSlide+xml"/>
  <Override PartName="/ppt/tags/tag57.xml" ContentType="application/vnd.openxmlformats-officedocument.presentationml.tags+xml"/>
  <Override PartName="/ppt/notesSlides/notesSlide6.xml" ContentType="application/vnd.openxmlformats-officedocument.presentationml.notesSlide+xml"/>
  <Override PartName="/ppt/tags/tag58.xml" ContentType="application/vnd.openxmlformats-officedocument.presentationml.tags+xml"/>
  <Override PartName="/ppt/notesSlides/notesSlide7.xml" ContentType="application/vnd.openxmlformats-officedocument.presentationml.notesSlide+xml"/>
  <Override PartName="/ppt/tags/tag59.xml" ContentType="application/vnd.openxmlformats-officedocument.presentationml.tags+xml"/>
  <Override PartName="/ppt/notesSlides/notesSlide8.xml" ContentType="application/vnd.openxmlformats-officedocument.presentationml.notesSlide+xml"/>
  <Override PartName="/ppt/tags/tag60.xml" ContentType="application/vnd.openxmlformats-officedocument.presentationml.tags+xml"/>
  <Override PartName="/ppt/notesSlides/notesSlide9.xml" ContentType="application/vnd.openxmlformats-officedocument.presentationml.notesSlide+xml"/>
  <Override PartName="/ppt/tags/tag61.xml" ContentType="application/vnd.openxmlformats-officedocument.presentationml.tags+xml"/>
  <Override PartName="/ppt/notesSlides/notesSlide10.xml" ContentType="application/vnd.openxmlformats-officedocument.presentationml.notesSlide+xml"/>
  <Override PartName="/ppt/tags/tag62.xml" ContentType="application/vnd.openxmlformats-officedocument.presentationml.tags+xml"/>
  <Override PartName="/ppt/notesSlides/notesSlide1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48" r:id="rId4"/>
    <p:sldMasterId id="2147483687" r:id="rId5"/>
  </p:sldMasterIdLst>
  <p:notesMasterIdLst>
    <p:notesMasterId r:id="rId18"/>
  </p:notesMasterIdLst>
  <p:sldIdLst>
    <p:sldId id="259" r:id="rId6"/>
    <p:sldId id="275" r:id="rId7"/>
    <p:sldId id="267" r:id="rId8"/>
    <p:sldId id="266" r:id="rId9"/>
    <p:sldId id="263" r:id="rId10"/>
    <p:sldId id="262" r:id="rId11"/>
    <p:sldId id="278" r:id="rId12"/>
    <p:sldId id="270" r:id="rId13"/>
    <p:sldId id="276" r:id="rId14"/>
    <p:sldId id="268" r:id="rId15"/>
    <p:sldId id="277" r:id="rId16"/>
    <p:sldId id="272" r:id="rId17"/>
  </p:sldIdLst>
  <p:sldSz cx="12192000" cy="6858000"/>
  <p:notesSz cx="6858000" cy="9144000"/>
  <p:custDataLst>
    <p:tags r:id="rId19"/>
  </p:custDataLst>
  <p:defaultTextStyle>
    <a:defPPr>
      <a:defRPr lang="en-NL"/>
    </a:defPPr>
    <a:lvl1pPr marL="0" algn="l" defTabSz="914363" rtl="0" eaLnBrk="1" latinLnBrk="0" hangingPunct="1">
      <a:defRPr sz="1800" kern="1200">
        <a:solidFill>
          <a:schemeClr val="tx1"/>
        </a:solidFill>
        <a:latin typeface="+mn-lt"/>
        <a:ea typeface="+mn-ea"/>
        <a:cs typeface="+mn-cs"/>
      </a:defRPr>
    </a:lvl1pPr>
    <a:lvl2pPr marL="457182" algn="l" defTabSz="914363" rtl="0" eaLnBrk="1" latinLnBrk="0" hangingPunct="1">
      <a:defRPr sz="1800" kern="1200">
        <a:solidFill>
          <a:schemeClr val="tx1"/>
        </a:solidFill>
        <a:latin typeface="+mn-lt"/>
        <a:ea typeface="+mn-ea"/>
        <a:cs typeface="+mn-cs"/>
      </a:defRPr>
    </a:lvl2pPr>
    <a:lvl3pPr marL="914363" algn="l" defTabSz="914363" rtl="0" eaLnBrk="1" latinLnBrk="0" hangingPunct="1">
      <a:defRPr sz="1800" kern="1200">
        <a:solidFill>
          <a:schemeClr val="tx1"/>
        </a:solidFill>
        <a:latin typeface="+mn-lt"/>
        <a:ea typeface="+mn-ea"/>
        <a:cs typeface="+mn-cs"/>
      </a:defRPr>
    </a:lvl3pPr>
    <a:lvl4pPr marL="1371545" algn="l" defTabSz="914363" rtl="0" eaLnBrk="1" latinLnBrk="0" hangingPunct="1">
      <a:defRPr sz="1800" kern="1200">
        <a:solidFill>
          <a:schemeClr val="tx1"/>
        </a:solidFill>
        <a:latin typeface="+mn-lt"/>
        <a:ea typeface="+mn-ea"/>
        <a:cs typeface="+mn-cs"/>
      </a:defRPr>
    </a:lvl4pPr>
    <a:lvl5pPr marL="1828727" algn="l" defTabSz="914363" rtl="0" eaLnBrk="1" latinLnBrk="0" hangingPunct="1">
      <a:defRPr sz="1800" kern="1200">
        <a:solidFill>
          <a:schemeClr val="tx1"/>
        </a:solidFill>
        <a:latin typeface="+mn-lt"/>
        <a:ea typeface="+mn-ea"/>
        <a:cs typeface="+mn-cs"/>
      </a:defRPr>
    </a:lvl5pPr>
    <a:lvl6pPr marL="2285909" algn="l" defTabSz="914363" rtl="0" eaLnBrk="1" latinLnBrk="0" hangingPunct="1">
      <a:defRPr sz="1800" kern="1200">
        <a:solidFill>
          <a:schemeClr val="tx1"/>
        </a:solidFill>
        <a:latin typeface="+mn-lt"/>
        <a:ea typeface="+mn-ea"/>
        <a:cs typeface="+mn-cs"/>
      </a:defRPr>
    </a:lvl6pPr>
    <a:lvl7pPr marL="2743090" algn="l" defTabSz="914363" rtl="0" eaLnBrk="1" latinLnBrk="0" hangingPunct="1">
      <a:defRPr sz="1800" kern="1200">
        <a:solidFill>
          <a:schemeClr val="tx1"/>
        </a:solidFill>
        <a:latin typeface="+mn-lt"/>
        <a:ea typeface="+mn-ea"/>
        <a:cs typeface="+mn-cs"/>
      </a:defRPr>
    </a:lvl7pPr>
    <a:lvl8pPr marL="3200272" algn="l" defTabSz="914363" rtl="0" eaLnBrk="1" latinLnBrk="0" hangingPunct="1">
      <a:defRPr sz="1800" kern="1200">
        <a:solidFill>
          <a:schemeClr val="tx1"/>
        </a:solidFill>
        <a:latin typeface="+mn-lt"/>
        <a:ea typeface="+mn-ea"/>
        <a:cs typeface="+mn-cs"/>
      </a:defRPr>
    </a:lvl8pPr>
    <a:lvl9pPr marL="3657454" algn="l" defTabSz="914363"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1" name="Bernd Talsma" initials="BT" lastIdx="12" clrIdx="0">
    <p:extLst>
      <p:ext uri="{19B8F6BF-5375-455C-9EA6-DF929625EA0E}">
        <p15:presenceInfo xmlns:p15="http://schemas.microsoft.com/office/powerpoint/2012/main" userId="S::bernd.talsma@stichtingopennederland.nl::c5354c98-9e32-4ebf-b2c5-8befce37f9b2" providerId="AD"/>
      </p:ext>
    </p:extLst>
  </p:cmAuthor>
  <p:cmAuthor id="2" name="Michael Naudé" initials="MN" lastIdx="64" clrIdx="1">
    <p:extLst>
      <p:ext uri="{19B8F6BF-5375-455C-9EA6-DF929625EA0E}">
        <p15:presenceInfo xmlns:p15="http://schemas.microsoft.com/office/powerpoint/2012/main" userId="Michael Naudé" providerId="None"/>
      </p:ext>
    </p:extLst>
  </p:cmAuthor>
  <p:cmAuthor id="3" name="Sebastiaan Teerenstra" initials="ST [2]" lastIdx="16" clrIdx="2">
    <p:extLst>
      <p:ext uri="{19B8F6BF-5375-455C-9EA6-DF929625EA0E}">
        <p15:presenceInfo xmlns:p15="http://schemas.microsoft.com/office/powerpoint/2012/main" userId="S::sebastiaan.teerenstra@stichtingopennederland.nl::1d834ea3-123f-40c8-afdb-e5240a094233" providerId="AD"/>
      </p:ext>
    </p:extLst>
  </p:cmAuthor>
  <p:cmAuthor id="4" name="Michael Naudé" initials="MN [2]" lastIdx="10" clrIdx="3">
    <p:extLst>
      <p:ext uri="{19B8F6BF-5375-455C-9EA6-DF929625EA0E}">
        <p15:presenceInfo xmlns:p15="http://schemas.microsoft.com/office/powerpoint/2012/main" userId="S::michael.naude@stichtingopennederland.nl::6c8ce71d-976c-47eb-bc90-c2fad6d5123f" providerId="AD"/>
      </p:ext>
    </p:extLst>
  </p:cmAuthor>
  <p:cmAuthor id="5" name="Sebastiaan Teerenstra" initials="ST" lastIdx="61" clrIdx="4">
    <p:extLst>
      <p:ext uri="{19B8F6BF-5375-455C-9EA6-DF929625EA0E}">
        <p15:presenceInfo xmlns:p15="http://schemas.microsoft.com/office/powerpoint/2012/main" userId="Sebastiaan Teerenstra" providerId="None"/>
      </p:ext>
    </p:extLst>
  </p:cmAuthor>
  <p:cmAuthor id="6" name="Bernd" initials="B" lastIdx="3" clrIdx="5">
    <p:extLst>
      <p:ext uri="{19B8F6BF-5375-455C-9EA6-DF929625EA0E}">
        <p15:presenceInfo xmlns:p15="http://schemas.microsoft.com/office/powerpoint/2012/main" userId="Bernd" providerId="None"/>
      </p:ext>
    </p:extLst>
  </p:cmAuthor>
</p:cmAuthorLst>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7E9639D4-E3E2-4D34-9284-5A2195B3D0D7}" styleName="Light Style 2">
    <a:wholeTbl>
      <a:tcTxStyle>
        <a:fontRef idx="minor">
          <a:scrgbClr r="0" g="0" b="0"/>
        </a:fontRef>
        <a:schemeClr val="tx1"/>
      </a:tcTxStyle>
      <a:tcStyle>
        <a:tcBdr>
          <a:left>
            <a:lnRef idx="1">
              <a:schemeClr val="tx1"/>
            </a:lnRef>
          </a:left>
          <a:right>
            <a:lnRef idx="1">
              <a:schemeClr val="tx1"/>
            </a:lnRef>
          </a:right>
          <a:top>
            <a:lnRef idx="1">
              <a:schemeClr val="tx1"/>
            </a:lnRef>
          </a:top>
          <a:bottom>
            <a:lnRef idx="1">
              <a:schemeClr val="tx1"/>
            </a:lnRef>
          </a:bottom>
          <a:insideH>
            <a:ln>
              <a:noFill/>
            </a:ln>
          </a:insideH>
          <a:insideV>
            <a:ln>
              <a:noFill/>
            </a:ln>
          </a:insideV>
        </a:tcBdr>
        <a:fill>
          <a:noFill/>
        </a:fill>
      </a:tcStyle>
    </a:wholeTbl>
    <a:band1H>
      <a:tcStyle>
        <a:tcBdr>
          <a:top>
            <a:lnRef idx="1">
              <a:schemeClr val="tx1"/>
            </a:lnRef>
          </a:top>
          <a:bottom>
            <a:lnRef idx="1">
              <a:schemeClr val="tx1"/>
            </a:lnRef>
          </a:bottom>
        </a:tcBdr>
      </a:tcStyle>
    </a:band1H>
    <a:band1V>
      <a:tcStyle>
        <a:tcBdr>
          <a:left>
            <a:lnRef idx="1">
              <a:schemeClr val="tx1"/>
            </a:lnRef>
          </a:left>
          <a:right>
            <a:lnRef idx="1">
              <a:schemeClr val="tx1"/>
            </a:lnRef>
          </a:right>
        </a:tcBdr>
      </a:tcStyle>
    </a:band1V>
    <a:band2V>
      <a:tcStyle>
        <a:tcBdr>
          <a:left>
            <a:lnRef idx="1">
              <a:schemeClr val="tx1"/>
            </a:lnRef>
          </a:left>
          <a:right>
            <a:lnRef idx="1">
              <a:schemeClr val="tx1"/>
            </a:lnRef>
          </a:right>
        </a:tcBdr>
      </a:tcStyle>
    </a:band2V>
    <a:lastCol>
      <a:tcTxStyle b="on"/>
      <a:tcStyle>
        <a:tcBdr/>
      </a:tcStyle>
    </a:lastCol>
    <a:firstCol>
      <a:tcTxStyle b="on"/>
      <a:tcStyle>
        <a:tcBdr/>
      </a:tcStyle>
    </a:firstCol>
    <a:lastRow>
      <a:tcTxStyle b="on"/>
      <a:tcStyle>
        <a:tcBdr>
          <a:top>
            <a:ln w="50800" cmpd="dbl">
              <a:solidFill>
                <a:schemeClr val="tx1"/>
              </a:solidFill>
            </a:ln>
          </a:top>
        </a:tcBdr>
      </a:tcStyle>
    </a:lastRow>
    <a:firstRow>
      <a:tcTxStyle b="on">
        <a:fontRef idx="minor">
          <a:scrgbClr r="0" g="0" b="0"/>
        </a:fontRef>
        <a:schemeClr val="bg1"/>
      </a:tcTxStyle>
      <a:tcStyle>
        <a:tcBdr/>
        <a:fillRef idx="1">
          <a:schemeClr val="tx1"/>
        </a:fillRef>
      </a:tcStyle>
    </a:firstRow>
  </a:tblStyle>
  <a:tblStyle styleId="{17292A2E-F333-43FB-9621-5CBBE7FDCDCB}" styleName="Light Style 2 - Accent 4">
    <a:wholeTbl>
      <a:tcTxStyle>
        <a:fontRef idx="minor">
          <a:scrgbClr r="0" g="0" b="0"/>
        </a:fontRef>
        <a:schemeClr val="tx1"/>
      </a:tcTxStyle>
      <a:tcStyle>
        <a:tcBdr>
          <a:left>
            <a:lnRef idx="1">
              <a:schemeClr val="accent4"/>
            </a:lnRef>
          </a:left>
          <a:right>
            <a:lnRef idx="1">
              <a:schemeClr val="accent4"/>
            </a:lnRef>
          </a:right>
          <a:top>
            <a:lnRef idx="1">
              <a:schemeClr val="accent4"/>
            </a:lnRef>
          </a:top>
          <a:bottom>
            <a:lnRef idx="1">
              <a:schemeClr val="accent4"/>
            </a:lnRef>
          </a:bottom>
          <a:insideH>
            <a:ln>
              <a:noFill/>
            </a:ln>
          </a:insideH>
          <a:insideV>
            <a:ln>
              <a:noFill/>
            </a:ln>
          </a:insideV>
        </a:tcBdr>
        <a:fill>
          <a:noFill/>
        </a:fill>
      </a:tcStyle>
    </a:wholeTbl>
    <a:band1H>
      <a:tcStyle>
        <a:tcBdr>
          <a:top>
            <a:lnRef idx="1">
              <a:schemeClr val="accent4"/>
            </a:lnRef>
          </a:top>
          <a:bottom>
            <a:lnRef idx="1">
              <a:schemeClr val="accent4"/>
            </a:lnRef>
          </a:bottom>
        </a:tcBdr>
      </a:tcStyle>
    </a:band1H>
    <a:band1V>
      <a:tcStyle>
        <a:tcBdr>
          <a:left>
            <a:lnRef idx="1">
              <a:schemeClr val="accent4"/>
            </a:lnRef>
          </a:left>
          <a:right>
            <a:lnRef idx="1">
              <a:schemeClr val="accent4"/>
            </a:lnRef>
          </a:right>
        </a:tcBdr>
      </a:tcStyle>
    </a:band1V>
    <a:band2V>
      <a:tcStyle>
        <a:tcBdr>
          <a:left>
            <a:lnRef idx="1">
              <a:schemeClr val="accent4"/>
            </a:lnRef>
          </a:left>
          <a:right>
            <a:lnRef idx="1">
              <a:schemeClr val="accent4"/>
            </a:lnRef>
          </a:right>
        </a:tcBdr>
      </a:tcStyle>
    </a:band2V>
    <a:lastCol>
      <a:tcTxStyle b="on"/>
      <a:tcStyle>
        <a:tcBdr/>
      </a:tcStyle>
    </a:lastCol>
    <a:firstCol>
      <a:tcTxStyle b="on"/>
      <a:tcStyle>
        <a:tcBdr/>
      </a:tcStyle>
    </a:firstCol>
    <a:lastRow>
      <a:tcTxStyle b="on"/>
      <a:tcStyle>
        <a:tcBdr>
          <a:top>
            <a:ln w="50800" cmpd="dbl">
              <a:solidFill>
                <a:schemeClr val="accent4"/>
              </a:solidFill>
            </a:ln>
          </a:top>
        </a:tcBdr>
      </a:tcStyle>
    </a:lastRow>
    <a:firstRow>
      <a:tcTxStyle b="on">
        <a:fontRef idx="minor">
          <a:scrgbClr r="0" g="0" b="0"/>
        </a:fontRef>
        <a:schemeClr val="bg1"/>
      </a:tcTxStyle>
      <a:tcStyle>
        <a:tcBdr/>
        <a:fillRef idx="1">
          <a:schemeClr val="accent4"/>
        </a:fillRef>
      </a:tcStyle>
    </a:firstRow>
  </a:tblStyle>
  <a:tblStyle styleId="{2D5ABB26-0587-4C30-8999-92F81FD0307C}" styleName="No Style, No Grid">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 styleId="{5940675A-B579-460E-94D1-54222C63F5DA}" styleName="No Style, Table Grid">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232"/>
    <p:restoredTop sz="94694"/>
  </p:normalViewPr>
  <p:slideViewPr>
    <p:cSldViewPr snapToGrid="0">
      <p:cViewPr varScale="1">
        <p:scale>
          <a:sx n="81" d="100"/>
          <a:sy n="81" d="100"/>
        </p:scale>
        <p:origin x="787" y="62"/>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3.xml"/><Relationship Id="rId13" Type="http://schemas.openxmlformats.org/officeDocument/2006/relationships/slide" Target="slides/slide8.xml"/><Relationship Id="rId18" Type="http://schemas.openxmlformats.org/officeDocument/2006/relationships/notesMaster" Target="notesMasters/notesMaster1.xml"/><Relationship Id="rId3" Type="http://schemas.openxmlformats.org/officeDocument/2006/relationships/customXml" Target="../customXml/item3.xml"/><Relationship Id="rId21" Type="http://schemas.openxmlformats.org/officeDocument/2006/relationships/presProps" Target="presProps.xml"/><Relationship Id="rId7" Type="http://schemas.openxmlformats.org/officeDocument/2006/relationships/slide" Target="slides/slide2.xml"/><Relationship Id="rId12" Type="http://schemas.openxmlformats.org/officeDocument/2006/relationships/slide" Target="slides/slide7.xml"/><Relationship Id="rId17" Type="http://schemas.openxmlformats.org/officeDocument/2006/relationships/slide" Target="slides/slide12.xml"/><Relationship Id="rId2" Type="http://schemas.openxmlformats.org/officeDocument/2006/relationships/customXml" Target="../customXml/item2.xml"/><Relationship Id="rId16" Type="http://schemas.openxmlformats.org/officeDocument/2006/relationships/slide" Target="slides/slide11.xml"/><Relationship Id="rId20" Type="http://schemas.openxmlformats.org/officeDocument/2006/relationships/commentAuthors" Target="commentAuthors.xml"/><Relationship Id="rId1" Type="http://schemas.openxmlformats.org/officeDocument/2006/relationships/customXml" Target="../customXml/item1.xml"/><Relationship Id="rId6" Type="http://schemas.openxmlformats.org/officeDocument/2006/relationships/slide" Target="slides/slide1.xml"/><Relationship Id="rId11" Type="http://schemas.openxmlformats.org/officeDocument/2006/relationships/slide" Target="slides/slide6.xml"/><Relationship Id="rId24" Type="http://schemas.openxmlformats.org/officeDocument/2006/relationships/tableStyles" Target="tableStyles.xml"/><Relationship Id="rId5" Type="http://schemas.openxmlformats.org/officeDocument/2006/relationships/slideMaster" Target="slideMasters/slideMaster2.xml"/><Relationship Id="rId15" Type="http://schemas.openxmlformats.org/officeDocument/2006/relationships/slide" Target="slides/slide10.xml"/><Relationship Id="rId23" Type="http://schemas.openxmlformats.org/officeDocument/2006/relationships/theme" Target="theme/theme1.xml"/><Relationship Id="rId10" Type="http://schemas.openxmlformats.org/officeDocument/2006/relationships/slide" Target="slides/slide5.xml"/><Relationship Id="rId19" Type="http://schemas.openxmlformats.org/officeDocument/2006/relationships/tags" Target="tags/tag1.xml"/><Relationship Id="rId4" Type="http://schemas.openxmlformats.org/officeDocument/2006/relationships/slideMaster" Target="slideMasters/slideMaster1.xml"/><Relationship Id="rId9" Type="http://schemas.openxmlformats.org/officeDocument/2006/relationships/slide" Target="slides/slide4.xml"/><Relationship Id="rId14" Type="http://schemas.openxmlformats.org/officeDocument/2006/relationships/slide" Target="slides/slide9.xml"/><Relationship Id="rId22"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1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1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3.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2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2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39.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0.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1.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2.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3.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4.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48.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49.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50.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1.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2.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3.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4.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5.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6.vml.rels><?xml version="1.0" encoding="UTF-8" standalone="yes"?>
<Relationships xmlns="http://schemas.openxmlformats.org/package/2006/relationships"><Relationship Id="rId1" Type="http://schemas.openxmlformats.org/officeDocument/2006/relationships/image" Target="../media/image1.emf"/></Relationships>
</file>

<file path=ppt/drawings/_rels/vmlDrawing57.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8.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59.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60.vml.rels><?xml version="1.0" encoding="UTF-8" standalone="yes"?>
<Relationships xmlns="http://schemas.openxmlformats.org/package/2006/relationships"><Relationship Id="rId1" Type="http://schemas.openxmlformats.org/officeDocument/2006/relationships/image" Target="../media/image46.emf"/></Relationships>
</file>

<file path=ppt/drawings/_rels/vmlDrawing61.vml.rels><?xml version="1.0" encoding="UTF-8" standalone="yes"?>
<Relationships xmlns="http://schemas.openxmlformats.org/package/2006/relationships"><Relationship Id="rId1" Type="http://schemas.openxmlformats.org/officeDocument/2006/relationships/image" Target="../media/image52.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24.emf"/></Relationships>
</file>

<file path=ppt/drawings/_rels/vmlDrawing9.vml.rels><?xml version="1.0" encoding="UTF-8" standalone="yes"?>
<Relationships xmlns="http://schemas.openxmlformats.org/package/2006/relationships"><Relationship Id="rId1" Type="http://schemas.openxmlformats.org/officeDocument/2006/relationships/image" Target="../media/image24.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NL"/>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AF4C5426-9B94-E740-B63F-59E335121ACE}" type="datetimeFigureOut">
              <a:rPr lang="en-NL" smtClean="0"/>
              <a:t>06/30/2022</a:t>
            </a:fld>
            <a:endParaRPr lang="en-NL"/>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NL"/>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NL"/>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NL"/>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DCDBA7DC-416D-CA40-98C8-AAC2F42772ED}" type="slidenum">
              <a:rPr lang="en-NL" smtClean="0"/>
              <a:t>‹nr.›</a:t>
            </a:fld>
            <a:endParaRPr lang="en-NL"/>
          </a:p>
        </p:txBody>
      </p:sp>
    </p:spTree>
    <p:extLst>
      <p:ext uri="{BB962C8B-B14F-4D97-AF65-F5344CB8AC3E}">
        <p14:creationId xmlns:p14="http://schemas.microsoft.com/office/powerpoint/2010/main" val="298026086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r>
              <a:rPr lang="nl-NL" dirty="0"/>
              <a:t>https://opennederland.sharepoint.com/:p:/r/sites/TransitieSONDT/_layouts/15/Doc.aspx?sourcedoc=%7B3B8F00C5-B93A-49AF-91C5-A2E6B1091CB0%7D&amp;file=Werkbeschrijving%20IT%20Development%20.pptx&amp;action=edit&amp;mobileredirect=true</a:t>
            </a:r>
            <a:endParaRPr lang="en-US" dirty="0"/>
          </a:p>
        </p:txBody>
      </p:sp>
      <p:sp>
        <p:nvSpPr>
          <p:cNvPr id="4" name="Slide Number Placeholder 3"/>
          <p:cNvSpPr>
            <a:spLocks noGrp="1"/>
          </p:cNvSpPr>
          <p:nvPr>
            <p:ph type="sldNum" sz="quarter" idx="5"/>
          </p:nvPr>
        </p:nvSpPr>
        <p:spPr/>
        <p:txBody>
          <a:bodyPr/>
          <a:lstStyle/>
          <a:p>
            <a:fld id="{120F23AB-5467-462C-ABCB-8B6ED45A756B}" type="slidenum">
              <a:rPr lang="nl-NL" smtClean="0"/>
              <a:pPr/>
              <a:t>2</a:t>
            </a:fld>
            <a:endParaRPr lang="nl-NL"/>
          </a:p>
        </p:txBody>
      </p:sp>
    </p:spTree>
    <p:extLst>
      <p:ext uri="{BB962C8B-B14F-4D97-AF65-F5344CB8AC3E}">
        <p14:creationId xmlns:p14="http://schemas.microsoft.com/office/powerpoint/2010/main" val="187194449"/>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0F23AB-5467-462C-ABCB-8B6ED45A756B}"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11</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13403679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fld id="{120F23AB-5467-462C-ABCB-8B6ED45A756B}" type="slidenum">
              <a:rPr lang="nl-NL" smtClean="0"/>
              <a:pPr/>
              <a:t>12</a:t>
            </a:fld>
            <a:endParaRPr lang="nl-NL"/>
          </a:p>
        </p:txBody>
      </p:sp>
    </p:spTree>
    <p:extLst>
      <p:ext uri="{BB962C8B-B14F-4D97-AF65-F5344CB8AC3E}">
        <p14:creationId xmlns:p14="http://schemas.microsoft.com/office/powerpoint/2010/main" val="3754976747"/>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fld id="{120F23AB-5467-462C-ABCB-8B6ED45A756B}" type="slidenum">
              <a:rPr lang="nl-NL" smtClean="0"/>
              <a:pPr/>
              <a:t>3</a:t>
            </a:fld>
            <a:endParaRPr lang="nl-NL"/>
          </a:p>
        </p:txBody>
      </p:sp>
    </p:spTree>
    <p:extLst>
      <p:ext uri="{BB962C8B-B14F-4D97-AF65-F5344CB8AC3E}">
        <p14:creationId xmlns:p14="http://schemas.microsoft.com/office/powerpoint/2010/main" val="8462564"/>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fld id="{55A652F7-5075-4F7B-87CB-9FF6DB8907AD}" type="slidenum">
              <a:rPr lang="nl-NL" smtClean="0"/>
              <a:pPr/>
              <a:t>4</a:t>
            </a:fld>
            <a:endParaRPr lang="nl-NL"/>
          </a:p>
        </p:txBody>
      </p:sp>
    </p:spTree>
    <p:extLst>
      <p:ext uri="{BB962C8B-B14F-4D97-AF65-F5344CB8AC3E}">
        <p14:creationId xmlns:p14="http://schemas.microsoft.com/office/powerpoint/2010/main" val="1337637319"/>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fld id="{120F23AB-5467-462C-ABCB-8B6ED45A756B}" type="slidenum">
              <a:rPr lang="nl-NL" smtClean="0"/>
              <a:pPr/>
              <a:t>5</a:t>
            </a:fld>
            <a:endParaRPr lang="nl-NL"/>
          </a:p>
        </p:txBody>
      </p:sp>
    </p:spTree>
    <p:extLst>
      <p:ext uri="{BB962C8B-B14F-4D97-AF65-F5344CB8AC3E}">
        <p14:creationId xmlns:p14="http://schemas.microsoft.com/office/powerpoint/2010/main" val="3658000458"/>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fld id="{55A652F7-5075-4F7B-87CB-9FF6DB8907AD}" type="slidenum">
              <a:rPr lang="nl-NL" smtClean="0"/>
              <a:pPr/>
              <a:t>6</a:t>
            </a:fld>
            <a:endParaRPr lang="nl-NL"/>
          </a:p>
        </p:txBody>
      </p:sp>
    </p:spTree>
    <p:extLst>
      <p:ext uri="{BB962C8B-B14F-4D97-AF65-F5344CB8AC3E}">
        <p14:creationId xmlns:p14="http://schemas.microsoft.com/office/powerpoint/2010/main" val="3933287806"/>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fld id="{120F23AB-5467-462C-ABCB-8B6ED45A756B}" type="slidenum">
              <a:rPr lang="nl-NL" smtClean="0"/>
              <a:pPr/>
              <a:t>7</a:t>
            </a:fld>
            <a:endParaRPr lang="nl-NL"/>
          </a:p>
        </p:txBody>
      </p:sp>
    </p:spTree>
    <p:extLst>
      <p:ext uri="{BB962C8B-B14F-4D97-AF65-F5344CB8AC3E}">
        <p14:creationId xmlns:p14="http://schemas.microsoft.com/office/powerpoint/2010/main" val="4232301168"/>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120F23AB-5467-462C-ABCB-8B6ED45A756B}" type="slidenum">
              <a:rPr kumimoji="0" lang="nl-NL" sz="1200" b="0" i="0" u="none" strike="noStrike" kern="1200" cap="none" spc="0" normalizeH="0" baseline="0" noProof="0" smtClean="0">
                <a:ln>
                  <a:noFill/>
                </a:ln>
                <a:solidFill>
                  <a:prstClr val="black"/>
                </a:solidFill>
                <a:effectLst/>
                <a:uLnTx/>
                <a:uFillTx/>
                <a:latin typeface="Calibri" panose="020F0502020204030204"/>
                <a:ea typeface="+mn-ea"/>
                <a:cs typeface="+mn-cs"/>
              </a:rPr>
              <a:pPr marL="0" marR="0" lvl="0" indent="0" algn="r" defTabSz="914400" rtl="0" eaLnBrk="1" fontAlgn="auto" latinLnBrk="0" hangingPunct="1">
                <a:lnSpc>
                  <a:spcPct val="100000"/>
                </a:lnSpc>
                <a:spcBef>
                  <a:spcPts val="0"/>
                </a:spcBef>
                <a:spcAft>
                  <a:spcPts val="0"/>
                </a:spcAft>
                <a:buClrTx/>
                <a:buSzTx/>
                <a:buFontTx/>
                <a:buNone/>
                <a:tabLst/>
                <a:defRPr/>
              </a:pPr>
              <a:t>8</a:t>
            </a:fld>
            <a:endParaRPr kumimoji="0" lang="nl-NL" sz="1200" b="0" i="0" u="none" strike="noStrike" kern="1200" cap="none" spc="0" normalizeH="0" baseline="0" noProof="0">
              <a:ln>
                <a:noFill/>
              </a:ln>
              <a:solidFill>
                <a:prstClr val="black"/>
              </a:solidFill>
              <a:effectLst/>
              <a:uLnTx/>
              <a:uFillTx/>
              <a:latin typeface="Calibri" panose="020F0502020204030204"/>
              <a:ea typeface="+mn-ea"/>
              <a:cs typeface="+mn-cs"/>
            </a:endParaRPr>
          </a:p>
        </p:txBody>
      </p:sp>
    </p:spTree>
    <p:extLst>
      <p:ext uri="{BB962C8B-B14F-4D97-AF65-F5344CB8AC3E}">
        <p14:creationId xmlns:p14="http://schemas.microsoft.com/office/powerpoint/2010/main" val="3231517398"/>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fld id="{120F23AB-5467-462C-ABCB-8B6ED45A756B}" type="slidenum">
              <a:rPr lang="nl-NL" smtClean="0"/>
              <a:pPr/>
              <a:t>9</a:t>
            </a:fld>
            <a:endParaRPr lang="nl-NL"/>
          </a:p>
        </p:txBody>
      </p:sp>
    </p:spTree>
    <p:extLst>
      <p:ext uri="{BB962C8B-B14F-4D97-AF65-F5344CB8AC3E}">
        <p14:creationId xmlns:p14="http://schemas.microsoft.com/office/powerpoint/2010/main" val="16553479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nl-NL"/>
          </a:p>
        </p:txBody>
      </p:sp>
      <p:sp>
        <p:nvSpPr>
          <p:cNvPr id="4" name="Slide Number Placeholder 3"/>
          <p:cNvSpPr>
            <a:spLocks noGrp="1"/>
          </p:cNvSpPr>
          <p:nvPr>
            <p:ph type="sldNum" sz="quarter" idx="5"/>
          </p:nvPr>
        </p:nvSpPr>
        <p:spPr/>
        <p:txBody>
          <a:bodyPr/>
          <a:lstStyle/>
          <a:p>
            <a:fld id="{55A652F7-5075-4F7B-87CB-9FF6DB8907AD}" type="slidenum">
              <a:rPr lang="nl-NL" smtClean="0"/>
              <a:pPr/>
              <a:t>10</a:t>
            </a:fld>
            <a:endParaRPr lang="nl-NL"/>
          </a:p>
        </p:txBody>
      </p:sp>
    </p:spTree>
    <p:extLst>
      <p:ext uri="{BB962C8B-B14F-4D97-AF65-F5344CB8AC3E}">
        <p14:creationId xmlns:p14="http://schemas.microsoft.com/office/powerpoint/2010/main" val="924753615"/>
      </p:ext>
    </p:extLst>
  </p:cSld>
  <p:clrMapOvr>
    <a:masterClrMapping/>
  </p:clrMapOvr>
</p:notes>
</file>

<file path=ppt/slideLayouts/_rels/slideLayout1.xml.rels><?xml version="1.0" encoding="UTF-8" standalone="yes"?>
<Relationships xmlns="http://schemas.openxmlformats.org/package/2006/relationships"><Relationship Id="rId3" Type="http://schemas.openxmlformats.org/officeDocument/2006/relationships/image" Target="../media/image3.svg"/><Relationship Id="rId2" Type="http://schemas.openxmlformats.org/officeDocument/2006/relationships/image" Target="../media/image2.png"/><Relationship Id="rId1" Type="http://schemas.openxmlformats.org/officeDocument/2006/relationships/slideMaster" Target="../slideMasters/slideMaster1.xml"/><Relationship Id="rId5" Type="http://schemas.openxmlformats.org/officeDocument/2006/relationships/image" Target="../media/image5.svg"/><Relationship Id="rId4" Type="http://schemas.openxmlformats.org/officeDocument/2006/relationships/image" Target="../media/image4.png"/></Relationships>
</file>

<file path=ppt/slideLayouts/_rels/slideLayout10.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10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0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11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1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11.svg"/><Relationship Id="rId2" Type="http://schemas.openxmlformats.org/officeDocument/2006/relationships/image" Target="../media/image1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15.svg"/><Relationship Id="rId2" Type="http://schemas.openxmlformats.org/officeDocument/2006/relationships/image" Target="../media/image14.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5.xml.rels><?xml version="1.0" encoding="UTF-8" standalone="yes"?>
<Relationships xmlns="http://schemas.openxmlformats.org/package/2006/relationships"><Relationship Id="rId3" Type="http://schemas.openxmlformats.org/officeDocument/2006/relationships/image" Target="../media/image17.svg"/><Relationship Id="rId2" Type="http://schemas.openxmlformats.org/officeDocument/2006/relationships/image" Target="../media/image16.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19.svg"/><Relationship Id="rId2" Type="http://schemas.openxmlformats.org/officeDocument/2006/relationships/image" Target="../media/image18.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21.svg"/><Relationship Id="rId2" Type="http://schemas.openxmlformats.org/officeDocument/2006/relationships/image" Target="../media/image20.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8.xml.rels><?xml version="1.0" encoding="UTF-8" standalone="yes"?>
<Relationships xmlns="http://schemas.openxmlformats.org/package/2006/relationships"><Relationship Id="rId3" Type="http://schemas.openxmlformats.org/officeDocument/2006/relationships/image" Target="../media/image23.svg"/><Relationship Id="rId2" Type="http://schemas.openxmlformats.org/officeDocument/2006/relationships/image" Target="../media/image22.png"/><Relationship Id="rId1" Type="http://schemas.openxmlformats.org/officeDocument/2006/relationships/slideMaster" Target="../slideMasters/slideMaster1.xml"/><Relationship Id="rId5" Type="http://schemas.openxmlformats.org/officeDocument/2006/relationships/image" Target="../media/image13.svg"/><Relationship Id="rId4" Type="http://schemas.openxmlformats.org/officeDocument/2006/relationships/image" Target="../media/image12.png"/></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2.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3.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4.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25.xml.rels><?xml version="1.0" encoding="UTF-8" standalone="yes"?>
<Relationships xmlns="http://schemas.openxmlformats.org/package/2006/relationships"><Relationship Id="rId8" Type="http://schemas.openxmlformats.org/officeDocument/2006/relationships/image" Target="../media/image27.png"/><Relationship Id="rId3" Type="http://schemas.openxmlformats.org/officeDocument/2006/relationships/slideMaster" Target="../slideMasters/slideMaster2.xml"/><Relationship Id="rId7" Type="http://schemas.openxmlformats.org/officeDocument/2006/relationships/image" Target="../media/image26.svg"/><Relationship Id="rId2" Type="http://schemas.openxmlformats.org/officeDocument/2006/relationships/tags" Target="../tags/tag4.xml"/><Relationship Id="rId1" Type="http://schemas.openxmlformats.org/officeDocument/2006/relationships/vmlDrawing" Target="../drawings/vmlDrawing3.vml"/><Relationship Id="rId6" Type="http://schemas.openxmlformats.org/officeDocument/2006/relationships/image" Target="../media/image25.png"/><Relationship Id="rId5" Type="http://schemas.openxmlformats.org/officeDocument/2006/relationships/image" Target="../media/image24.emf"/><Relationship Id="rId4" Type="http://schemas.openxmlformats.org/officeDocument/2006/relationships/oleObject" Target="../embeddings/oleObject3.bin"/><Relationship Id="rId9" Type="http://schemas.openxmlformats.org/officeDocument/2006/relationships/image" Target="../media/image5.svg"/></Relationships>
</file>

<file path=ppt/slideLayouts/_rels/slideLayout26.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5.xml"/><Relationship Id="rId1" Type="http://schemas.openxmlformats.org/officeDocument/2006/relationships/vmlDrawing" Target="../drawings/vmlDrawing4.vml"/><Relationship Id="rId6" Type="http://schemas.openxmlformats.org/officeDocument/2006/relationships/image" Target="../media/image28.png"/><Relationship Id="rId5" Type="http://schemas.openxmlformats.org/officeDocument/2006/relationships/image" Target="../media/image24.emf"/><Relationship Id="rId4" Type="http://schemas.openxmlformats.org/officeDocument/2006/relationships/oleObject" Target="../embeddings/oleObject4.bin"/></Relationships>
</file>

<file path=ppt/slideLayouts/_rels/slideLayout27.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6.xml"/><Relationship Id="rId1" Type="http://schemas.openxmlformats.org/officeDocument/2006/relationships/vmlDrawing" Target="../drawings/vmlDrawing5.vml"/><Relationship Id="rId6" Type="http://schemas.openxmlformats.org/officeDocument/2006/relationships/image" Target="../media/image29.png"/><Relationship Id="rId5" Type="http://schemas.openxmlformats.org/officeDocument/2006/relationships/image" Target="../media/image24.emf"/><Relationship Id="rId4" Type="http://schemas.openxmlformats.org/officeDocument/2006/relationships/oleObject" Target="../embeddings/oleObject5.bin"/></Relationships>
</file>

<file path=ppt/slideLayouts/_rels/slideLayout28.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7.xml"/><Relationship Id="rId1" Type="http://schemas.openxmlformats.org/officeDocument/2006/relationships/vmlDrawing" Target="../drawings/vmlDrawing6.vml"/><Relationship Id="rId6" Type="http://schemas.openxmlformats.org/officeDocument/2006/relationships/image" Target="../media/image29.png"/><Relationship Id="rId5" Type="http://schemas.openxmlformats.org/officeDocument/2006/relationships/image" Target="../media/image24.emf"/><Relationship Id="rId4" Type="http://schemas.openxmlformats.org/officeDocument/2006/relationships/oleObject" Target="../embeddings/oleObject6.bin"/></Relationships>
</file>

<file path=ppt/slideLayouts/_rels/slideLayout29.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8.xml"/><Relationship Id="rId1" Type="http://schemas.openxmlformats.org/officeDocument/2006/relationships/vmlDrawing" Target="../drawings/vmlDrawing7.vml"/><Relationship Id="rId6" Type="http://schemas.openxmlformats.org/officeDocument/2006/relationships/image" Target="../media/image29.png"/><Relationship Id="rId5" Type="http://schemas.openxmlformats.org/officeDocument/2006/relationships/image" Target="../media/image24.emf"/><Relationship Id="rId4" Type="http://schemas.openxmlformats.org/officeDocument/2006/relationships/oleObject" Target="../embeddings/oleObject7.bin"/></Relationships>
</file>

<file path=ppt/slideLayouts/_rels/slideLayout3.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9.xml"/><Relationship Id="rId1" Type="http://schemas.openxmlformats.org/officeDocument/2006/relationships/vmlDrawing" Target="../drawings/vmlDrawing8.vml"/><Relationship Id="rId6" Type="http://schemas.openxmlformats.org/officeDocument/2006/relationships/image" Target="../media/image29.png"/><Relationship Id="rId5" Type="http://schemas.openxmlformats.org/officeDocument/2006/relationships/image" Target="../media/image24.emf"/><Relationship Id="rId4" Type="http://schemas.openxmlformats.org/officeDocument/2006/relationships/oleObject" Target="../embeddings/oleObject8.bin"/></Relationships>
</file>

<file path=ppt/slideLayouts/_rels/slideLayout31.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10.xml"/><Relationship Id="rId1" Type="http://schemas.openxmlformats.org/officeDocument/2006/relationships/vmlDrawing" Target="../drawings/vmlDrawing9.vml"/><Relationship Id="rId6" Type="http://schemas.openxmlformats.org/officeDocument/2006/relationships/image" Target="../media/image29.png"/><Relationship Id="rId5" Type="http://schemas.openxmlformats.org/officeDocument/2006/relationships/image" Target="../media/image24.emf"/><Relationship Id="rId4" Type="http://schemas.openxmlformats.org/officeDocument/2006/relationships/oleObject" Target="../embeddings/oleObject9.bin"/></Relationships>
</file>

<file path=ppt/slideLayouts/_rels/slideLayout32.xml.rels><?xml version="1.0" encoding="UTF-8" standalone="yes"?>
<Relationships xmlns="http://schemas.openxmlformats.org/package/2006/relationships"><Relationship Id="rId8" Type="http://schemas.openxmlformats.org/officeDocument/2006/relationships/image" Target="../media/image4.png"/><Relationship Id="rId3" Type="http://schemas.openxmlformats.org/officeDocument/2006/relationships/slideMaster" Target="../slideMasters/slideMaster2.xml"/><Relationship Id="rId7" Type="http://schemas.openxmlformats.org/officeDocument/2006/relationships/image" Target="../media/image26.svg"/><Relationship Id="rId2" Type="http://schemas.openxmlformats.org/officeDocument/2006/relationships/tags" Target="../tags/tag11.xml"/><Relationship Id="rId1" Type="http://schemas.openxmlformats.org/officeDocument/2006/relationships/vmlDrawing" Target="../drawings/vmlDrawing10.vml"/><Relationship Id="rId6" Type="http://schemas.openxmlformats.org/officeDocument/2006/relationships/image" Target="../media/image2.png"/><Relationship Id="rId5" Type="http://schemas.openxmlformats.org/officeDocument/2006/relationships/image" Target="../media/image24.emf"/><Relationship Id="rId4" Type="http://schemas.openxmlformats.org/officeDocument/2006/relationships/oleObject" Target="../embeddings/oleObject10.bin"/><Relationship Id="rId9" Type="http://schemas.openxmlformats.org/officeDocument/2006/relationships/image" Target="../media/image5.svg"/></Relationships>
</file>

<file path=ppt/slideLayouts/_rels/slideLayout33.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12.xml"/><Relationship Id="rId1" Type="http://schemas.openxmlformats.org/officeDocument/2006/relationships/vmlDrawing" Target="../drawings/vmlDrawing11.vml"/><Relationship Id="rId6" Type="http://schemas.openxmlformats.org/officeDocument/2006/relationships/image" Target="../media/image6.png"/><Relationship Id="rId5" Type="http://schemas.openxmlformats.org/officeDocument/2006/relationships/image" Target="../media/image24.emf"/><Relationship Id="rId4" Type="http://schemas.openxmlformats.org/officeDocument/2006/relationships/oleObject" Target="../embeddings/oleObject11.bin"/></Relationships>
</file>

<file path=ppt/slideLayouts/_rels/slideLayout34.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13.xml"/><Relationship Id="rId1" Type="http://schemas.openxmlformats.org/officeDocument/2006/relationships/vmlDrawing" Target="../drawings/vmlDrawing12.vml"/><Relationship Id="rId6" Type="http://schemas.openxmlformats.org/officeDocument/2006/relationships/image" Target="../media/image8.png"/><Relationship Id="rId5" Type="http://schemas.openxmlformats.org/officeDocument/2006/relationships/image" Target="../media/image24.emf"/><Relationship Id="rId4" Type="http://schemas.openxmlformats.org/officeDocument/2006/relationships/oleObject" Target="../embeddings/oleObject12.bin"/></Relationships>
</file>

<file path=ppt/slideLayouts/_rels/slideLayout3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14.xml"/><Relationship Id="rId1" Type="http://schemas.openxmlformats.org/officeDocument/2006/relationships/vmlDrawing" Target="../drawings/vmlDrawing13.vml"/><Relationship Id="rId6" Type="http://schemas.openxmlformats.org/officeDocument/2006/relationships/image" Target="../media/image8.png"/><Relationship Id="rId5" Type="http://schemas.openxmlformats.org/officeDocument/2006/relationships/image" Target="../media/image24.emf"/><Relationship Id="rId4" Type="http://schemas.openxmlformats.org/officeDocument/2006/relationships/oleObject" Target="../embeddings/oleObject13.bin"/></Relationships>
</file>

<file path=ppt/slideLayouts/_rels/slideLayout36.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15.xml"/><Relationship Id="rId1" Type="http://schemas.openxmlformats.org/officeDocument/2006/relationships/vmlDrawing" Target="../drawings/vmlDrawing14.vml"/><Relationship Id="rId6" Type="http://schemas.openxmlformats.org/officeDocument/2006/relationships/image" Target="../media/image8.png"/><Relationship Id="rId5" Type="http://schemas.openxmlformats.org/officeDocument/2006/relationships/image" Target="../media/image24.emf"/><Relationship Id="rId4" Type="http://schemas.openxmlformats.org/officeDocument/2006/relationships/oleObject" Target="../embeddings/oleObject14.bin"/></Relationships>
</file>

<file path=ppt/slideLayouts/_rels/slideLayout37.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16.xml"/><Relationship Id="rId1" Type="http://schemas.openxmlformats.org/officeDocument/2006/relationships/vmlDrawing" Target="../drawings/vmlDrawing15.vml"/><Relationship Id="rId6" Type="http://schemas.openxmlformats.org/officeDocument/2006/relationships/image" Target="../media/image8.png"/><Relationship Id="rId5" Type="http://schemas.openxmlformats.org/officeDocument/2006/relationships/image" Target="../media/image24.emf"/><Relationship Id="rId4" Type="http://schemas.openxmlformats.org/officeDocument/2006/relationships/oleObject" Target="../embeddings/oleObject15.bin"/></Relationships>
</file>

<file path=ppt/slideLayouts/_rels/slideLayout38.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17.xml"/><Relationship Id="rId1" Type="http://schemas.openxmlformats.org/officeDocument/2006/relationships/vmlDrawing" Target="../drawings/vmlDrawing16.vml"/><Relationship Id="rId6" Type="http://schemas.openxmlformats.org/officeDocument/2006/relationships/image" Target="../media/image8.png"/><Relationship Id="rId5" Type="http://schemas.openxmlformats.org/officeDocument/2006/relationships/image" Target="../media/image24.emf"/><Relationship Id="rId4" Type="http://schemas.openxmlformats.org/officeDocument/2006/relationships/oleObject" Target="../embeddings/oleObject16.bin"/></Relationships>
</file>

<file path=ppt/slideLayouts/_rels/slideLayout39.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18.xml"/><Relationship Id="rId1" Type="http://schemas.openxmlformats.org/officeDocument/2006/relationships/vmlDrawing" Target="../drawings/vmlDrawing17.vml"/><Relationship Id="rId5" Type="http://schemas.openxmlformats.org/officeDocument/2006/relationships/image" Target="../media/image24.emf"/><Relationship Id="rId4" Type="http://schemas.openxmlformats.org/officeDocument/2006/relationships/oleObject" Target="../embeddings/oleObject17.bin"/></Relationships>
</file>

<file path=ppt/slideLayouts/_rels/slideLayout4.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19.xml"/><Relationship Id="rId1" Type="http://schemas.openxmlformats.org/officeDocument/2006/relationships/vmlDrawing" Target="../drawings/vmlDrawing18.vml"/><Relationship Id="rId6" Type="http://schemas.openxmlformats.org/officeDocument/2006/relationships/image" Target="../media/image28.png"/><Relationship Id="rId5" Type="http://schemas.openxmlformats.org/officeDocument/2006/relationships/image" Target="../media/image24.emf"/><Relationship Id="rId4" Type="http://schemas.openxmlformats.org/officeDocument/2006/relationships/oleObject" Target="../embeddings/oleObject18.bin"/></Relationships>
</file>

<file path=ppt/slideLayouts/_rels/slideLayout41.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20.xml"/><Relationship Id="rId1" Type="http://schemas.openxmlformats.org/officeDocument/2006/relationships/vmlDrawing" Target="../drawings/vmlDrawing19.vml"/><Relationship Id="rId6" Type="http://schemas.openxmlformats.org/officeDocument/2006/relationships/image" Target="../media/image29.png"/><Relationship Id="rId5" Type="http://schemas.openxmlformats.org/officeDocument/2006/relationships/image" Target="../media/image24.emf"/><Relationship Id="rId4" Type="http://schemas.openxmlformats.org/officeDocument/2006/relationships/oleObject" Target="../embeddings/oleObject19.bin"/></Relationships>
</file>

<file path=ppt/slideLayouts/_rels/slideLayout42.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21.xml"/><Relationship Id="rId1" Type="http://schemas.openxmlformats.org/officeDocument/2006/relationships/vmlDrawing" Target="../drawings/vmlDrawing20.vml"/><Relationship Id="rId6" Type="http://schemas.openxmlformats.org/officeDocument/2006/relationships/image" Target="../media/image28.png"/><Relationship Id="rId5" Type="http://schemas.openxmlformats.org/officeDocument/2006/relationships/image" Target="../media/image1.emf"/><Relationship Id="rId4" Type="http://schemas.openxmlformats.org/officeDocument/2006/relationships/oleObject" Target="../embeddings/oleObject20.bin"/></Relationships>
</file>

<file path=ppt/slideLayouts/_rels/slideLayout43.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22.xml"/><Relationship Id="rId1" Type="http://schemas.openxmlformats.org/officeDocument/2006/relationships/vmlDrawing" Target="../drawings/vmlDrawing21.vml"/><Relationship Id="rId6" Type="http://schemas.openxmlformats.org/officeDocument/2006/relationships/image" Target="../media/image6.png"/><Relationship Id="rId5" Type="http://schemas.openxmlformats.org/officeDocument/2006/relationships/image" Target="../media/image24.emf"/><Relationship Id="rId4" Type="http://schemas.openxmlformats.org/officeDocument/2006/relationships/oleObject" Target="../embeddings/oleObject21.bin"/></Relationships>
</file>

<file path=ppt/slideLayouts/_rels/slideLayout44.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30.svg"/><Relationship Id="rId2" Type="http://schemas.openxmlformats.org/officeDocument/2006/relationships/tags" Target="../tags/tag23.xml"/><Relationship Id="rId1" Type="http://schemas.openxmlformats.org/officeDocument/2006/relationships/vmlDrawing" Target="../drawings/vmlDrawing22.vml"/><Relationship Id="rId6" Type="http://schemas.openxmlformats.org/officeDocument/2006/relationships/image" Target="../media/image8.png"/><Relationship Id="rId5" Type="http://schemas.openxmlformats.org/officeDocument/2006/relationships/image" Target="../media/image24.emf"/><Relationship Id="rId4" Type="http://schemas.openxmlformats.org/officeDocument/2006/relationships/oleObject" Target="../embeddings/oleObject22.bin"/></Relationships>
</file>

<file path=ppt/slideLayouts/_rels/slideLayout4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24.xml"/><Relationship Id="rId1" Type="http://schemas.openxmlformats.org/officeDocument/2006/relationships/vmlDrawing" Target="../drawings/vmlDrawing23.vml"/><Relationship Id="rId6" Type="http://schemas.openxmlformats.org/officeDocument/2006/relationships/image" Target="../media/image6.png"/><Relationship Id="rId5" Type="http://schemas.openxmlformats.org/officeDocument/2006/relationships/image" Target="../media/image1.emf"/><Relationship Id="rId4" Type="http://schemas.openxmlformats.org/officeDocument/2006/relationships/oleObject" Target="../embeddings/oleObject23.bin"/></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47.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Master" Target="../slideMasters/slideMaster2.xml"/><Relationship Id="rId7" Type="http://schemas.openxmlformats.org/officeDocument/2006/relationships/image" Target="../media/image32.svg"/><Relationship Id="rId2" Type="http://schemas.openxmlformats.org/officeDocument/2006/relationships/tags" Target="../tags/tag25.xml"/><Relationship Id="rId1" Type="http://schemas.openxmlformats.org/officeDocument/2006/relationships/vmlDrawing" Target="../drawings/vmlDrawing24.vml"/><Relationship Id="rId6" Type="http://schemas.openxmlformats.org/officeDocument/2006/relationships/image" Target="../media/image31.png"/><Relationship Id="rId5" Type="http://schemas.openxmlformats.org/officeDocument/2006/relationships/image" Target="../media/image24.emf"/><Relationship Id="rId4" Type="http://schemas.openxmlformats.org/officeDocument/2006/relationships/oleObject" Target="../embeddings/oleObject24.bin"/><Relationship Id="rId9" Type="http://schemas.openxmlformats.org/officeDocument/2006/relationships/image" Target="../media/image34.svg"/></Relationships>
</file>

<file path=ppt/slideLayouts/_rels/slideLayout48.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Master" Target="../slideMasters/slideMaster2.xml"/><Relationship Id="rId7" Type="http://schemas.openxmlformats.org/officeDocument/2006/relationships/image" Target="../media/image36.svg"/><Relationship Id="rId2" Type="http://schemas.openxmlformats.org/officeDocument/2006/relationships/tags" Target="../tags/tag26.xml"/><Relationship Id="rId1" Type="http://schemas.openxmlformats.org/officeDocument/2006/relationships/vmlDrawing" Target="../drawings/vmlDrawing25.vml"/><Relationship Id="rId6" Type="http://schemas.openxmlformats.org/officeDocument/2006/relationships/image" Target="../media/image35.png"/><Relationship Id="rId5" Type="http://schemas.openxmlformats.org/officeDocument/2006/relationships/image" Target="../media/image24.emf"/><Relationship Id="rId4" Type="http://schemas.openxmlformats.org/officeDocument/2006/relationships/oleObject" Target="../embeddings/oleObject25.bin"/><Relationship Id="rId9" Type="http://schemas.openxmlformats.org/officeDocument/2006/relationships/image" Target="../media/image34.svg"/></Relationships>
</file>

<file path=ppt/slideLayouts/_rels/slideLayout49.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Master" Target="../slideMasters/slideMaster2.xml"/><Relationship Id="rId7" Type="http://schemas.openxmlformats.org/officeDocument/2006/relationships/image" Target="../media/image38.svg"/><Relationship Id="rId2" Type="http://schemas.openxmlformats.org/officeDocument/2006/relationships/tags" Target="../tags/tag27.xml"/><Relationship Id="rId1" Type="http://schemas.openxmlformats.org/officeDocument/2006/relationships/vmlDrawing" Target="../drawings/vmlDrawing26.vml"/><Relationship Id="rId6" Type="http://schemas.openxmlformats.org/officeDocument/2006/relationships/image" Target="../media/image37.png"/><Relationship Id="rId5" Type="http://schemas.openxmlformats.org/officeDocument/2006/relationships/image" Target="../media/image24.emf"/><Relationship Id="rId4" Type="http://schemas.openxmlformats.org/officeDocument/2006/relationships/oleObject" Target="../embeddings/oleObject26.bin"/><Relationship Id="rId9" Type="http://schemas.openxmlformats.org/officeDocument/2006/relationships/image" Target="../media/image34.svg"/></Relationships>
</file>

<file path=ppt/slideLayouts/_rels/slideLayout5.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Master" Target="../slideMasters/slideMaster2.xml"/><Relationship Id="rId7" Type="http://schemas.openxmlformats.org/officeDocument/2006/relationships/image" Target="../media/image40.svg"/><Relationship Id="rId2" Type="http://schemas.openxmlformats.org/officeDocument/2006/relationships/tags" Target="../tags/tag28.xml"/><Relationship Id="rId1" Type="http://schemas.openxmlformats.org/officeDocument/2006/relationships/vmlDrawing" Target="../drawings/vmlDrawing27.vml"/><Relationship Id="rId6" Type="http://schemas.openxmlformats.org/officeDocument/2006/relationships/image" Target="../media/image39.png"/><Relationship Id="rId5" Type="http://schemas.openxmlformats.org/officeDocument/2006/relationships/image" Target="../media/image24.emf"/><Relationship Id="rId4" Type="http://schemas.openxmlformats.org/officeDocument/2006/relationships/oleObject" Target="../embeddings/oleObject27.bin"/><Relationship Id="rId9" Type="http://schemas.openxmlformats.org/officeDocument/2006/relationships/image" Target="../media/image34.svg"/></Relationships>
</file>

<file path=ppt/slideLayouts/_rels/slideLayout51.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Master" Target="../slideMasters/slideMaster2.xml"/><Relationship Id="rId7" Type="http://schemas.openxmlformats.org/officeDocument/2006/relationships/image" Target="../media/image42.svg"/><Relationship Id="rId2" Type="http://schemas.openxmlformats.org/officeDocument/2006/relationships/tags" Target="../tags/tag29.xml"/><Relationship Id="rId1" Type="http://schemas.openxmlformats.org/officeDocument/2006/relationships/vmlDrawing" Target="../drawings/vmlDrawing28.vml"/><Relationship Id="rId6" Type="http://schemas.openxmlformats.org/officeDocument/2006/relationships/image" Target="../media/image41.png"/><Relationship Id="rId5" Type="http://schemas.openxmlformats.org/officeDocument/2006/relationships/image" Target="../media/image24.emf"/><Relationship Id="rId4" Type="http://schemas.openxmlformats.org/officeDocument/2006/relationships/oleObject" Target="../embeddings/oleObject28.bin"/><Relationship Id="rId9" Type="http://schemas.openxmlformats.org/officeDocument/2006/relationships/image" Target="../media/image34.svg"/></Relationships>
</file>

<file path=ppt/slideLayouts/_rels/slideLayout52.xml.rels><?xml version="1.0" encoding="UTF-8" standalone="yes"?>
<Relationships xmlns="http://schemas.openxmlformats.org/package/2006/relationships"><Relationship Id="rId8" Type="http://schemas.openxmlformats.org/officeDocument/2006/relationships/image" Target="../media/image33.png"/><Relationship Id="rId3" Type="http://schemas.openxmlformats.org/officeDocument/2006/relationships/slideMaster" Target="../slideMasters/slideMaster2.xml"/><Relationship Id="rId7" Type="http://schemas.openxmlformats.org/officeDocument/2006/relationships/image" Target="../media/image44.svg"/><Relationship Id="rId2" Type="http://schemas.openxmlformats.org/officeDocument/2006/relationships/tags" Target="../tags/tag30.xml"/><Relationship Id="rId1" Type="http://schemas.openxmlformats.org/officeDocument/2006/relationships/vmlDrawing" Target="../drawings/vmlDrawing29.vml"/><Relationship Id="rId6" Type="http://schemas.openxmlformats.org/officeDocument/2006/relationships/image" Target="../media/image43.png"/><Relationship Id="rId5" Type="http://schemas.openxmlformats.org/officeDocument/2006/relationships/image" Target="../media/image24.emf"/><Relationship Id="rId4" Type="http://schemas.openxmlformats.org/officeDocument/2006/relationships/oleObject" Target="../embeddings/oleObject29.bin"/><Relationship Id="rId9" Type="http://schemas.openxmlformats.org/officeDocument/2006/relationships/image" Target="../media/image34.svg"/></Relationships>
</file>

<file path=ppt/slideLayouts/_rels/slideLayout53.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31.xml"/><Relationship Id="rId1" Type="http://schemas.openxmlformats.org/officeDocument/2006/relationships/vmlDrawing" Target="../drawings/vmlDrawing30.vml"/><Relationship Id="rId6" Type="http://schemas.openxmlformats.org/officeDocument/2006/relationships/image" Target="../media/image28.png"/><Relationship Id="rId5" Type="http://schemas.openxmlformats.org/officeDocument/2006/relationships/image" Target="../media/image24.emf"/><Relationship Id="rId4" Type="http://schemas.openxmlformats.org/officeDocument/2006/relationships/oleObject" Target="../embeddings/oleObject30.bin"/></Relationships>
</file>

<file path=ppt/slideLayouts/_rels/slideLayout54.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32.xml"/><Relationship Id="rId1" Type="http://schemas.openxmlformats.org/officeDocument/2006/relationships/vmlDrawing" Target="../drawings/vmlDrawing31.vml"/><Relationship Id="rId6" Type="http://schemas.openxmlformats.org/officeDocument/2006/relationships/image" Target="../media/image28.png"/><Relationship Id="rId5" Type="http://schemas.openxmlformats.org/officeDocument/2006/relationships/image" Target="../media/image24.emf"/><Relationship Id="rId4" Type="http://schemas.openxmlformats.org/officeDocument/2006/relationships/oleObject" Target="../embeddings/oleObject31.bin"/></Relationships>
</file>

<file path=ppt/slideLayouts/_rels/slideLayout5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33.xml"/><Relationship Id="rId1" Type="http://schemas.openxmlformats.org/officeDocument/2006/relationships/vmlDrawing" Target="../drawings/vmlDrawing32.vml"/><Relationship Id="rId6" Type="http://schemas.openxmlformats.org/officeDocument/2006/relationships/image" Target="../media/image28.png"/><Relationship Id="rId5" Type="http://schemas.openxmlformats.org/officeDocument/2006/relationships/image" Target="../media/image24.emf"/><Relationship Id="rId4" Type="http://schemas.openxmlformats.org/officeDocument/2006/relationships/oleObject" Target="../embeddings/oleObject32.bin"/></Relationships>
</file>

<file path=ppt/slideLayouts/_rels/slideLayout56.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34.xml"/><Relationship Id="rId1" Type="http://schemas.openxmlformats.org/officeDocument/2006/relationships/vmlDrawing" Target="../drawings/vmlDrawing33.vml"/><Relationship Id="rId6" Type="http://schemas.openxmlformats.org/officeDocument/2006/relationships/image" Target="../media/image28.png"/><Relationship Id="rId5" Type="http://schemas.openxmlformats.org/officeDocument/2006/relationships/image" Target="../media/image24.emf"/><Relationship Id="rId4" Type="http://schemas.openxmlformats.org/officeDocument/2006/relationships/oleObject" Target="../embeddings/oleObject33.bin"/></Relationships>
</file>

<file path=ppt/slideLayouts/_rels/slideLayout57.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35.xml"/><Relationship Id="rId1" Type="http://schemas.openxmlformats.org/officeDocument/2006/relationships/vmlDrawing" Target="../drawings/vmlDrawing34.vml"/><Relationship Id="rId6" Type="http://schemas.openxmlformats.org/officeDocument/2006/relationships/image" Target="../media/image28.png"/><Relationship Id="rId5" Type="http://schemas.openxmlformats.org/officeDocument/2006/relationships/image" Target="../media/image24.emf"/><Relationship Id="rId4" Type="http://schemas.openxmlformats.org/officeDocument/2006/relationships/oleObject" Target="../embeddings/oleObject34.bin"/></Relationships>
</file>

<file path=ppt/slideLayouts/_rels/slideLayout58.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36.xml"/><Relationship Id="rId1" Type="http://schemas.openxmlformats.org/officeDocument/2006/relationships/vmlDrawing" Target="../drawings/vmlDrawing35.vml"/><Relationship Id="rId6" Type="http://schemas.openxmlformats.org/officeDocument/2006/relationships/image" Target="../media/image28.png"/><Relationship Id="rId5" Type="http://schemas.openxmlformats.org/officeDocument/2006/relationships/image" Target="../media/image24.emf"/><Relationship Id="rId4" Type="http://schemas.openxmlformats.org/officeDocument/2006/relationships/oleObject" Target="../embeddings/oleObject35.bin"/></Relationships>
</file>

<file path=ppt/slideLayouts/_rels/slideLayout59.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Master" Target="../slideMasters/slideMaster2.xml"/><Relationship Id="rId7" Type="http://schemas.openxmlformats.org/officeDocument/2006/relationships/image" Target="../media/image32.svg"/><Relationship Id="rId2" Type="http://schemas.openxmlformats.org/officeDocument/2006/relationships/tags" Target="../tags/tag37.xml"/><Relationship Id="rId1" Type="http://schemas.openxmlformats.org/officeDocument/2006/relationships/vmlDrawing" Target="../drawings/vmlDrawing36.vml"/><Relationship Id="rId6" Type="http://schemas.openxmlformats.org/officeDocument/2006/relationships/image" Target="../media/image10.png"/><Relationship Id="rId5" Type="http://schemas.openxmlformats.org/officeDocument/2006/relationships/image" Target="../media/image24.emf"/><Relationship Id="rId4" Type="http://schemas.openxmlformats.org/officeDocument/2006/relationships/oleObject" Target="../embeddings/oleObject36.bin"/><Relationship Id="rId9" Type="http://schemas.openxmlformats.org/officeDocument/2006/relationships/image" Target="../media/image34.svg"/></Relationships>
</file>

<file path=ppt/slideLayouts/_rels/slideLayout6.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Master" Target="../slideMasters/slideMaster2.xml"/><Relationship Id="rId7" Type="http://schemas.openxmlformats.org/officeDocument/2006/relationships/image" Target="../media/image36.svg"/><Relationship Id="rId2" Type="http://schemas.openxmlformats.org/officeDocument/2006/relationships/tags" Target="../tags/tag38.xml"/><Relationship Id="rId1" Type="http://schemas.openxmlformats.org/officeDocument/2006/relationships/vmlDrawing" Target="../drawings/vmlDrawing37.vml"/><Relationship Id="rId6" Type="http://schemas.openxmlformats.org/officeDocument/2006/relationships/image" Target="../media/image14.png"/><Relationship Id="rId5" Type="http://schemas.openxmlformats.org/officeDocument/2006/relationships/image" Target="../media/image24.emf"/><Relationship Id="rId4" Type="http://schemas.openxmlformats.org/officeDocument/2006/relationships/oleObject" Target="../embeddings/oleObject37.bin"/><Relationship Id="rId9" Type="http://schemas.openxmlformats.org/officeDocument/2006/relationships/image" Target="../media/image34.svg"/></Relationships>
</file>

<file path=ppt/slideLayouts/_rels/slideLayout61.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Master" Target="../slideMasters/slideMaster2.xml"/><Relationship Id="rId7" Type="http://schemas.openxmlformats.org/officeDocument/2006/relationships/image" Target="../media/image38.svg"/><Relationship Id="rId2" Type="http://schemas.openxmlformats.org/officeDocument/2006/relationships/tags" Target="../tags/tag39.xml"/><Relationship Id="rId1" Type="http://schemas.openxmlformats.org/officeDocument/2006/relationships/vmlDrawing" Target="../drawings/vmlDrawing38.vml"/><Relationship Id="rId6" Type="http://schemas.openxmlformats.org/officeDocument/2006/relationships/image" Target="../media/image16.png"/><Relationship Id="rId5" Type="http://schemas.openxmlformats.org/officeDocument/2006/relationships/image" Target="../media/image24.emf"/><Relationship Id="rId4" Type="http://schemas.openxmlformats.org/officeDocument/2006/relationships/oleObject" Target="../embeddings/oleObject38.bin"/><Relationship Id="rId9" Type="http://schemas.openxmlformats.org/officeDocument/2006/relationships/image" Target="../media/image34.svg"/></Relationships>
</file>

<file path=ppt/slideLayouts/_rels/slideLayout62.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Master" Target="../slideMasters/slideMaster2.xml"/><Relationship Id="rId7" Type="http://schemas.openxmlformats.org/officeDocument/2006/relationships/image" Target="../media/image40.svg"/><Relationship Id="rId2" Type="http://schemas.openxmlformats.org/officeDocument/2006/relationships/tags" Target="../tags/tag40.xml"/><Relationship Id="rId1" Type="http://schemas.openxmlformats.org/officeDocument/2006/relationships/vmlDrawing" Target="../drawings/vmlDrawing39.vml"/><Relationship Id="rId6" Type="http://schemas.openxmlformats.org/officeDocument/2006/relationships/image" Target="../media/image18.png"/><Relationship Id="rId5" Type="http://schemas.openxmlformats.org/officeDocument/2006/relationships/image" Target="../media/image24.emf"/><Relationship Id="rId4" Type="http://schemas.openxmlformats.org/officeDocument/2006/relationships/oleObject" Target="../embeddings/oleObject39.bin"/><Relationship Id="rId9" Type="http://schemas.openxmlformats.org/officeDocument/2006/relationships/image" Target="../media/image34.svg"/></Relationships>
</file>

<file path=ppt/slideLayouts/_rels/slideLayout63.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Master" Target="../slideMasters/slideMaster2.xml"/><Relationship Id="rId7" Type="http://schemas.openxmlformats.org/officeDocument/2006/relationships/image" Target="../media/image42.svg"/><Relationship Id="rId2" Type="http://schemas.openxmlformats.org/officeDocument/2006/relationships/tags" Target="../tags/tag41.xml"/><Relationship Id="rId1" Type="http://schemas.openxmlformats.org/officeDocument/2006/relationships/vmlDrawing" Target="../drawings/vmlDrawing40.vml"/><Relationship Id="rId6" Type="http://schemas.openxmlformats.org/officeDocument/2006/relationships/image" Target="../media/image20.png"/><Relationship Id="rId5" Type="http://schemas.openxmlformats.org/officeDocument/2006/relationships/image" Target="../media/image24.emf"/><Relationship Id="rId4" Type="http://schemas.openxmlformats.org/officeDocument/2006/relationships/oleObject" Target="../embeddings/oleObject40.bin"/><Relationship Id="rId9" Type="http://schemas.openxmlformats.org/officeDocument/2006/relationships/image" Target="../media/image34.svg"/></Relationships>
</file>

<file path=ppt/slideLayouts/_rels/slideLayout64.xml.rels><?xml version="1.0" encoding="UTF-8" standalone="yes"?>
<Relationships xmlns="http://schemas.openxmlformats.org/package/2006/relationships"><Relationship Id="rId8" Type="http://schemas.openxmlformats.org/officeDocument/2006/relationships/image" Target="../media/image12.png"/><Relationship Id="rId3" Type="http://schemas.openxmlformats.org/officeDocument/2006/relationships/slideMaster" Target="../slideMasters/slideMaster2.xml"/><Relationship Id="rId7" Type="http://schemas.openxmlformats.org/officeDocument/2006/relationships/image" Target="../media/image44.svg"/><Relationship Id="rId2" Type="http://schemas.openxmlformats.org/officeDocument/2006/relationships/tags" Target="../tags/tag42.xml"/><Relationship Id="rId1" Type="http://schemas.openxmlformats.org/officeDocument/2006/relationships/vmlDrawing" Target="../drawings/vmlDrawing41.vml"/><Relationship Id="rId6" Type="http://schemas.openxmlformats.org/officeDocument/2006/relationships/image" Target="../media/image22.png"/><Relationship Id="rId5" Type="http://schemas.openxmlformats.org/officeDocument/2006/relationships/image" Target="../media/image24.emf"/><Relationship Id="rId4" Type="http://schemas.openxmlformats.org/officeDocument/2006/relationships/oleObject" Target="../embeddings/oleObject41.bin"/><Relationship Id="rId9" Type="http://schemas.openxmlformats.org/officeDocument/2006/relationships/image" Target="../media/image34.svg"/></Relationships>
</file>

<file path=ppt/slideLayouts/_rels/slideLayout65.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43.xml"/><Relationship Id="rId1" Type="http://schemas.openxmlformats.org/officeDocument/2006/relationships/vmlDrawing" Target="../drawings/vmlDrawing42.vml"/><Relationship Id="rId6" Type="http://schemas.openxmlformats.org/officeDocument/2006/relationships/image" Target="../media/image6.png"/><Relationship Id="rId5" Type="http://schemas.openxmlformats.org/officeDocument/2006/relationships/image" Target="../media/image24.emf"/><Relationship Id="rId4" Type="http://schemas.openxmlformats.org/officeDocument/2006/relationships/oleObject" Target="../embeddings/oleObject42.bin"/></Relationships>
</file>

<file path=ppt/slideLayouts/_rels/slideLayout66.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44.xml"/><Relationship Id="rId1" Type="http://schemas.openxmlformats.org/officeDocument/2006/relationships/vmlDrawing" Target="../drawings/vmlDrawing43.vml"/><Relationship Id="rId6" Type="http://schemas.openxmlformats.org/officeDocument/2006/relationships/image" Target="../media/image6.png"/><Relationship Id="rId5" Type="http://schemas.openxmlformats.org/officeDocument/2006/relationships/image" Target="../media/image24.emf"/><Relationship Id="rId4" Type="http://schemas.openxmlformats.org/officeDocument/2006/relationships/oleObject" Target="../embeddings/oleObject43.bin"/></Relationships>
</file>

<file path=ppt/slideLayouts/_rels/slideLayout67.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45.xml"/><Relationship Id="rId1" Type="http://schemas.openxmlformats.org/officeDocument/2006/relationships/vmlDrawing" Target="../drawings/vmlDrawing44.vml"/><Relationship Id="rId6" Type="http://schemas.openxmlformats.org/officeDocument/2006/relationships/image" Target="../media/image6.png"/><Relationship Id="rId5" Type="http://schemas.openxmlformats.org/officeDocument/2006/relationships/image" Target="../media/image24.emf"/><Relationship Id="rId4" Type="http://schemas.openxmlformats.org/officeDocument/2006/relationships/oleObject" Target="../embeddings/oleObject44.bin"/></Relationships>
</file>

<file path=ppt/slideLayouts/_rels/slideLayout68.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46.xml"/><Relationship Id="rId1" Type="http://schemas.openxmlformats.org/officeDocument/2006/relationships/vmlDrawing" Target="../drawings/vmlDrawing45.vml"/><Relationship Id="rId6" Type="http://schemas.openxmlformats.org/officeDocument/2006/relationships/image" Target="../media/image6.png"/><Relationship Id="rId5" Type="http://schemas.openxmlformats.org/officeDocument/2006/relationships/image" Target="../media/image24.emf"/><Relationship Id="rId4" Type="http://schemas.openxmlformats.org/officeDocument/2006/relationships/oleObject" Target="../embeddings/oleObject45.bin"/></Relationships>
</file>

<file path=ppt/slideLayouts/_rels/slideLayout69.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47.xml"/><Relationship Id="rId1" Type="http://schemas.openxmlformats.org/officeDocument/2006/relationships/vmlDrawing" Target="../drawings/vmlDrawing46.vml"/><Relationship Id="rId6" Type="http://schemas.openxmlformats.org/officeDocument/2006/relationships/image" Target="../media/image6.png"/><Relationship Id="rId5" Type="http://schemas.openxmlformats.org/officeDocument/2006/relationships/image" Target="../media/image24.emf"/><Relationship Id="rId4" Type="http://schemas.openxmlformats.org/officeDocument/2006/relationships/oleObject" Target="../embeddings/oleObject46.bin"/></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9.svg"/><Relationship Id="rId2" Type="http://schemas.openxmlformats.org/officeDocument/2006/relationships/image" Target="../media/image8.png"/><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3" Type="http://schemas.openxmlformats.org/officeDocument/2006/relationships/slideMaster" Target="../slideMasters/slideMaster2.xml"/><Relationship Id="rId7" Type="http://schemas.openxmlformats.org/officeDocument/2006/relationships/image" Target="../media/image7.svg"/><Relationship Id="rId2" Type="http://schemas.openxmlformats.org/officeDocument/2006/relationships/tags" Target="../tags/tag48.xml"/><Relationship Id="rId1" Type="http://schemas.openxmlformats.org/officeDocument/2006/relationships/vmlDrawing" Target="../drawings/vmlDrawing47.vml"/><Relationship Id="rId6" Type="http://schemas.openxmlformats.org/officeDocument/2006/relationships/image" Target="../media/image6.png"/><Relationship Id="rId5" Type="http://schemas.openxmlformats.org/officeDocument/2006/relationships/image" Target="../media/image24.emf"/><Relationship Id="rId4" Type="http://schemas.openxmlformats.org/officeDocument/2006/relationships/oleObject" Target="../embeddings/oleObject47.bin"/></Relationships>
</file>

<file path=ppt/slideLayouts/_rels/slideLayout71.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49.xml"/><Relationship Id="rId1" Type="http://schemas.openxmlformats.org/officeDocument/2006/relationships/vmlDrawing" Target="../drawings/vmlDrawing48.vml"/><Relationship Id="rId5" Type="http://schemas.openxmlformats.org/officeDocument/2006/relationships/image" Target="../media/image1.emf"/><Relationship Id="rId4" Type="http://schemas.openxmlformats.org/officeDocument/2006/relationships/oleObject" Target="../embeddings/oleObject48.bin"/></Relationships>
</file>

<file path=ppt/slideLayouts/_rels/slideLayout72.xml.rels><?xml version="1.0" encoding="UTF-8" standalone="yes"?>
<Relationships xmlns="http://schemas.openxmlformats.org/package/2006/relationships"><Relationship Id="rId3" Type="http://schemas.openxmlformats.org/officeDocument/2006/relationships/slideMaster" Target="../slideMasters/slideMaster2.xml"/><Relationship Id="rId2" Type="http://schemas.openxmlformats.org/officeDocument/2006/relationships/tags" Target="../tags/tag50.xml"/><Relationship Id="rId1" Type="http://schemas.openxmlformats.org/officeDocument/2006/relationships/vmlDrawing" Target="../drawings/vmlDrawing49.vml"/><Relationship Id="rId5" Type="http://schemas.openxmlformats.org/officeDocument/2006/relationships/image" Target="../media/image1.emf"/><Relationship Id="rId4" Type="http://schemas.openxmlformats.org/officeDocument/2006/relationships/oleObject" Target="../embeddings/oleObject49.bin"/></Relationships>
</file>

<file path=ppt/slideLayouts/_rels/slideLayout73.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2.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5.xml.rels><?xml version="1.0" encoding="UTF-8" standalone="yes"?>
<Relationships xmlns="http://schemas.openxmlformats.org/package/2006/relationships"><Relationship Id="rId2" Type="http://schemas.openxmlformats.org/officeDocument/2006/relationships/image" Target="../media/image45.jpeg"/><Relationship Id="rId1" Type="http://schemas.openxmlformats.org/officeDocument/2006/relationships/slideMaster" Target="../slideMasters/slideMaster2.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8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xml.rels><?xml version="1.0" encoding="UTF-8" standalone="yes"?>
<Relationships xmlns="http://schemas.openxmlformats.org/package/2006/relationships"><Relationship Id="rId3" Type="http://schemas.openxmlformats.org/officeDocument/2006/relationships/image" Target="../media/image7.svg"/><Relationship Id="rId2" Type="http://schemas.openxmlformats.org/officeDocument/2006/relationships/image" Target="../media/image6.png"/><Relationship Id="rId1" Type="http://schemas.openxmlformats.org/officeDocument/2006/relationships/slideMaster" Target="../slideMasters/slideMaster1.xml"/></Relationships>
</file>

<file path=ppt/slideLayouts/_rels/slideLayout9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9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el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lIns="432000" anchor="b"/>
          <a:lstStyle>
            <a:lvl1pPr algn="l">
              <a:defRPr sz="3200">
                <a:solidFill>
                  <a:schemeClr val="tx2"/>
                </a:solidFill>
              </a:defRPr>
            </a:lvl1pPr>
          </a:lstStyle>
          <a:p>
            <a:r>
              <a:rPr lang="en-US"/>
              <a:t>Click to edit Master title style</a:t>
            </a:r>
            <a:endParaRPr lang="en-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a:buNone/>
              <a:defRPr sz="1600">
                <a:solidFill>
                  <a:schemeClr val="tx2">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pic>
        <p:nvPicPr>
          <p:cNvPr id="15" name="Graphic 14">
            <a:extLst>
              <a:ext uri="{FF2B5EF4-FFF2-40B4-BE49-F238E27FC236}">
                <a16:creationId xmlns:a16="http://schemas.microsoft.com/office/drawing/2014/main" id="{A981655C-30E5-074E-8A63-0C2B3DA793CE}"/>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165412" y="836613"/>
            <a:ext cx="1659600" cy="922001"/>
          </a:xfrm>
          <a:prstGeom prst="rect">
            <a:avLst/>
          </a:prstGeom>
        </p:spPr>
      </p:pic>
      <p:pic>
        <p:nvPicPr>
          <p:cNvPr id="18" name="Graphic 17">
            <a:extLst>
              <a:ext uri="{FF2B5EF4-FFF2-40B4-BE49-F238E27FC236}">
                <a16:creationId xmlns:a16="http://schemas.microsoft.com/office/drawing/2014/main" id="{50FE6562-74BB-0B4D-A670-270A3BE5E9C3}"/>
              </a:ext>
            </a:extLst>
          </p:cNvPr>
          <p:cNvPicPr>
            <a:picLocks noChangeAspect="1"/>
          </p:cNvPicPr>
          <p:nvPr userDrawn="1"/>
        </p:nvPicPr>
        <p:blipFill rotWithShape="1">
          <a:blip r:embed="rId4">
            <a:extLst>
              <a:ext uri="{96DAC541-7B7A-43D3-8B79-37D633B846F1}">
                <asvg:svgBlip xmlns:asvg="http://schemas.microsoft.com/office/drawing/2016/SVG/main" r:embed="rId5"/>
              </a:ext>
            </a:extLst>
          </a:blip>
          <a:srcRect r="50000"/>
          <a:stretch/>
        </p:blipFill>
        <p:spPr>
          <a:xfrm>
            <a:off x="8762343" y="-1314"/>
            <a:ext cx="3429657" cy="6859313"/>
          </a:xfrm>
          <a:prstGeom prst="rect">
            <a:avLst/>
          </a:prstGeom>
        </p:spPr>
      </p:pic>
    </p:spTree>
    <p:extLst>
      <p:ext uri="{BB962C8B-B14F-4D97-AF65-F5344CB8AC3E}">
        <p14:creationId xmlns:p14="http://schemas.microsoft.com/office/powerpoint/2010/main" val="85741012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6B365A-4EE4-E44C-B046-13310B42962F}"/>
              </a:ext>
            </a:extLst>
          </p:cNvPr>
          <p:cNvSpPr>
            <a:spLocks noGrp="1"/>
          </p:cNvSpPr>
          <p:nvPr>
            <p:ph type="title"/>
          </p:nvPr>
        </p:nvSpPr>
        <p:spPr/>
        <p:txBody>
          <a:bodyPr/>
          <a:lstStyle>
            <a:lvl1pPr>
              <a:defRPr>
                <a:solidFill>
                  <a:schemeClr val="tx2"/>
                </a:solidFill>
              </a:defRPr>
            </a:lvl1pPr>
          </a:lstStyle>
          <a:p>
            <a:r>
              <a:rPr lang="en-US"/>
              <a:t>Click to edit Master title style</a:t>
            </a:r>
            <a:endParaRPr lang="en-NL"/>
          </a:p>
        </p:txBody>
      </p:sp>
      <p:sp>
        <p:nvSpPr>
          <p:cNvPr id="4" name="Slide Number Placeholder 5">
            <a:extLst>
              <a:ext uri="{FF2B5EF4-FFF2-40B4-BE49-F238E27FC236}">
                <a16:creationId xmlns:a16="http://schemas.microsoft.com/office/drawing/2014/main" id="{9EB76493-4CDC-CC4F-BA71-422E08F4E4B4}"/>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grpSp>
        <p:nvGrpSpPr>
          <p:cNvPr id="7" name="Group 6">
            <a:extLst>
              <a:ext uri="{FF2B5EF4-FFF2-40B4-BE49-F238E27FC236}">
                <a16:creationId xmlns:a16="http://schemas.microsoft.com/office/drawing/2014/main" id="{01535C97-7052-A947-92F4-5631647E2B5A}"/>
              </a:ext>
            </a:extLst>
          </p:cNvPr>
          <p:cNvGrpSpPr/>
          <p:nvPr userDrawn="1"/>
        </p:nvGrpSpPr>
        <p:grpSpPr>
          <a:xfrm>
            <a:off x="0" y="0"/>
            <a:ext cx="911225" cy="836613"/>
            <a:chOff x="0" y="0"/>
            <a:chExt cx="911225" cy="836613"/>
          </a:xfrm>
        </p:grpSpPr>
        <p:sp>
          <p:nvSpPr>
            <p:cNvPr id="8" name="Rectangle 7">
              <a:extLst>
                <a:ext uri="{FF2B5EF4-FFF2-40B4-BE49-F238E27FC236}">
                  <a16:creationId xmlns:a16="http://schemas.microsoft.com/office/drawing/2014/main" id="{C876C03F-981B-FC48-8649-4FE54C8629D4}"/>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9" name="Graphic 8">
              <a:extLst>
                <a:ext uri="{FF2B5EF4-FFF2-40B4-BE49-F238E27FC236}">
                  <a16:creationId xmlns:a16="http://schemas.microsoft.com/office/drawing/2014/main" id="{C7B206A8-8100-8446-8C4B-2C5D7F527C11}"/>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1694183550"/>
      </p:ext>
    </p:extLst>
  </p:cSld>
  <p:clrMapOvr>
    <a:masterClrMapping/>
  </p:clrMapOvr>
</p:sldLayout>
</file>

<file path=ppt/slideLayouts/slideLayout100.xml><?xml version="1.0" encoding="utf-8"?>
<p:sldLayout xmlns:a="http://schemas.openxmlformats.org/drawingml/2006/main" xmlns:r="http://schemas.openxmlformats.org/officeDocument/2006/relationships" xmlns:p="http://schemas.openxmlformats.org/presentationml/2006/main" preserve="1" userDrawn="1">
  <p:cSld name="2 content with quote ">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7455116" y="1626099"/>
            <a:ext cx="4266983" cy="4673101"/>
          </a:xfrm>
          <a:prstGeom prst="rect">
            <a:avLst/>
          </a:prstGeom>
        </p:spPr>
        <p:txBody>
          <a:bodyPr>
            <a:noAutofit/>
          </a:bodyPr>
          <a:lstStyle>
            <a:lvl1pPr>
              <a:tabLst>
                <a:tab pos="6705432" algn="r"/>
              </a:tabLst>
              <a:defRPr sz="2400">
                <a:solidFill>
                  <a:schemeClr val="accent3"/>
                </a:solidFill>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GB" noProof="0"/>
              <a:t>Click to edit Master text styles</a:t>
            </a:r>
          </a:p>
        </p:txBody>
      </p:sp>
      <p:sp>
        <p:nvSpPr>
          <p:cNvPr id="8" name="Content Placeholder 3"/>
          <p:cNvSpPr>
            <a:spLocks noGrp="1"/>
          </p:cNvSpPr>
          <p:nvPr>
            <p:ph sz="quarter" idx="16"/>
          </p:nvPr>
        </p:nvSpPr>
        <p:spPr>
          <a:xfrm>
            <a:off x="469900" y="1665288"/>
            <a:ext cx="6660866" cy="4633913"/>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0"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1961375991"/>
      </p:ext>
    </p:extLst>
  </p:cSld>
  <p:clrMapOvr>
    <a:masterClrMapping/>
  </p:clrMapOvr>
</p:sldLayout>
</file>

<file path=ppt/slideLayouts/slideLayout101.xml><?xml version="1.0" encoding="utf-8"?>
<p:sldLayout xmlns:a="http://schemas.openxmlformats.org/drawingml/2006/main" xmlns:r="http://schemas.openxmlformats.org/officeDocument/2006/relationships" xmlns:p="http://schemas.openxmlformats.org/presentationml/2006/main" preserve="1" userDrawn="1">
  <p:cSld name="Team profile">
    <p:spTree>
      <p:nvGrpSpPr>
        <p:cNvPr id="1" name=""/>
        <p:cNvGrpSpPr/>
        <p:nvPr/>
      </p:nvGrpSpPr>
      <p:grpSpPr>
        <a:xfrm>
          <a:off x="0" y="0"/>
          <a:ext cx="0" cy="0"/>
          <a:chOff x="0" y="0"/>
          <a:chExt cx="0" cy="0"/>
        </a:xfrm>
      </p:grpSpPr>
      <p:sp>
        <p:nvSpPr>
          <p:cNvPr id="4" name="Picture Placeholder 6"/>
          <p:cNvSpPr>
            <a:spLocks noGrp="1"/>
          </p:cNvSpPr>
          <p:nvPr>
            <p:ph type="pic" sz="quarter" idx="13"/>
          </p:nvPr>
        </p:nvSpPr>
        <p:spPr>
          <a:xfrm>
            <a:off x="488742" y="1700213"/>
            <a:ext cx="2664000" cy="1260000"/>
          </a:xfrm>
          <a:prstGeom prst="rect">
            <a:avLst/>
          </a:prstGeom>
        </p:spPr>
        <p:txBody>
          <a:bodyPr lIns="0" tIns="0" rIns="0" bIns="0">
            <a:noAutofit/>
          </a:bodyPr>
          <a:lstStyle/>
          <a:p>
            <a:r>
              <a:rPr lang="en-GB" noProof="0"/>
              <a:t>Click icon to add picture</a:t>
            </a:r>
            <a:endParaRPr lang="en-US" noProof="0"/>
          </a:p>
        </p:txBody>
      </p:sp>
      <p:sp>
        <p:nvSpPr>
          <p:cNvPr id="5" name="Picture Placeholder 6"/>
          <p:cNvSpPr>
            <a:spLocks noGrp="1"/>
          </p:cNvSpPr>
          <p:nvPr>
            <p:ph type="pic" sz="quarter" idx="14"/>
          </p:nvPr>
        </p:nvSpPr>
        <p:spPr>
          <a:xfrm>
            <a:off x="3341040" y="1700212"/>
            <a:ext cx="2664000" cy="1260000"/>
          </a:xfrm>
          <a:prstGeom prst="rect">
            <a:avLst/>
          </a:prstGeom>
        </p:spPr>
        <p:txBody>
          <a:bodyPr lIns="0" tIns="0" rIns="0" bIns="0">
            <a:noAutofit/>
          </a:bodyPr>
          <a:lstStyle/>
          <a:p>
            <a:r>
              <a:rPr lang="en-GB" noProof="0"/>
              <a:t>Click icon to add picture</a:t>
            </a:r>
            <a:endParaRPr lang="en-US" noProof="0"/>
          </a:p>
        </p:txBody>
      </p:sp>
      <p:sp>
        <p:nvSpPr>
          <p:cNvPr id="6" name="Picture Placeholder 6"/>
          <p:cNvSpPr>
            <a:spLocks noGrp="1"/>
          </p:cNvSpPr>
          <p:nvPr>
            <p:ph type="pic" sz="quarter" idx="15"/>
          </p:nvPr>
        </p:nvSpPr>
        <p:spPr>
          <a:xfrm>
            <a:off x="6193338" y="1700212"/>
            <a:ext cx="2664000" cy="1260000"/>
          </a:xfrm>
          <a:prstGeom prst="rect">
            <a:avLst/>
          </a:prstGeom>
        </p:spPr>
        <p:txBody>
          <a:bodyPr lIns="0" tIns="0" rIns="0" bIns="0">
            <a:noAutofit/>
          </a:bodyPr>
          <a:lstStyle/>
          <a:p>
            <a:r>
              <a:rPr lang="en-GB" noProof="0"/>
              <a:t>Click icon to add picture</a:t>
            </a:r>
            <a:endParaRPr lang="en-US" noProof="0"/>
          </a:p>
        </p:txBody>
      </p:sp>
      <p:sp>
        <p:nvSpPr>
          <p:cNvPr id="7" name="Picture Placeholder 6"/>
          <p:cNvSpPr>
            <a:spLocks noGrp="1"/>
          </p:cNvSpPr>
          <p:nvPr>
            <p:ph type="pic" sz="quarter" idx="16"/>
          </p:nvPr>
        </p:nvSpPr>
        <p:spPr>
          <a:xfrm>
            <a:off x="9045636" y="1700212"/>
            <a:ext cx="2664000" cy="1260000"/>
          </a:xfrm>
          <a:prstGeom prst="rect">
            <a:avLst/>
          </a:prstGeom>
        </p:spPr>
        <p:txBody>
          <a:bodyPr lIns="0" tIns="0" rIns="0" bIns="0">
            <a:noAutofit/>
          </a:bodyPr>
          <a:lstStyle/>
          <a:p>
            <a:r>
              <a:rPr lang="en-GB" noProof="0"/>
              <a:t>Click icon to add picture</a:t>
            </a:r>
            <a:endParaRPr lang="en-US" noProof="0"/>
          </a:p>
        </p:txBody>
      </p:sp>
      <p:sp>
        <p:nvSpPr>
          <p:cNvPr id="9" name="Text Placeholder 8"/>
          <p:cNvSpPr>
            <a:spLocks noGrp="1"/>
          </p:cNvSpPr>
          <p:nvPr>
            <p:ph type="body" sz="quarter" idx="17"/>
          </p:nvPr>
        </p:nvSpPr>
        <p:spPr>
          <a:xfrm>
            <a:off x="482363" y="3076573"/>
            <a:ext cx="2640000" cy="3222628"/>
          </a:xfrm>
          <a:prstGeom prst="rect">
            <a:avLst/>
          </a:prstGeo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0" name="Text Placeholder 8"/>
          <p:cNvSpPr>
            <a:spLocks noGrp="1"/>
          </p:cNvSpPr>
          <p:nvPr>
            <p:ph type="body" sz="quarter" idx="18"/>
          </p:nvPr>
        </p:nvSpPr>
        <p:spPr>
          <a:xfrm>
            <a:off x="6207211" y="3079742"/>
            <a:ext cx="2640000" cy="3222628"/>
          </a:xfrm>
          <a:prstGeom prst="rect">
            <a:avLst/>
          </a:prstGeo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1" name="Text Placeholder 8"/>
          <p:cNvSpPr>
            <a:spLocks noGrp="1"/>
          </p:cNvSpPr>
          <p:nvPr>
            <p:ph type="body" sz="quarter" idx="19"/>
          </p:nvPr>
        </p:nvSpPr>
        <p:spPr>
          <a:xfrm>
            <a:off x="3344787" y="3076573"/>
            <a:ext cx="2640000" cy="3222628"/>
          </a:xfrm>
          <a:prstGeom prst="rect">
            <a:avLst/>
          </a:prstGeo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2" name="Text Placeholder 8"/>
          <p:cNvSpPr>
            <a:spLocks noGrp="1"/>
          </p:cNvSpPr>
          <p:nvPr>
            <p:ph type="body" sz="quarter" idx="20"/>
          </p:nvPr>
        </p:nvSpPr>
        <p:spPr>
          <a:xfrm>
            <a:off x="9069636" y="3079742"/>
            <a:ext cx="2640000" cy="3222628"/>
          </a:xfrm>
          <a:prstGeom prst="rect">
            <a:avLst/>
          </a:prstGeom>
        </p:spPr>
        <p:txBody>
          <a:bodyPr/>
          <a:lstStyle>
            <a:lvl1pPr>
              <a:defRPr b="1">
                <a:solidFill>
                  <a:schemeClr val="accent1"/>
                </a:solidFill>
              </a:defRPr>
            </a:lvl1pPr>
            <a:lvl2pPr>
              <a:spcAft>
                <a:spcPts val="0"/>
              </a:spcAft>
              <a:defRPr/>
            </a:lvl2pPr>
            <a:lvl3pPr marL="0" indent="0">
              <a:spcAft>
                <a:spcPts val="0"/>
              </a:spcAft>
              <a:buNone/>
              <a:defRPr/>
            </a:lvl3pPr>
            <a:lvl4pPr marL="235194" indent="-235194">
              <a:spcAft>
                <a:spcPts val="0"/>
              </a:spcAft>
              <a:buFont typeface="Arial" panose="020B0604020202020204" pitchFamily="34" charset="0"/>
              <a:buChar char="•"/>
              <a:defRPr/>
            </a:lvl4pPr>
            <a:lvl5pPr marL="475188" indent="-235194">
              <a:spcAft>
                <a:spcPts val="0"/>
              </a:spcAft>
              <a:defRPr baseline="0"/>
            </a:lvl5pPr>
            <a:lvl6pPr marL="475188" indent="-235194">
              <a:spcAft>
                <a:spcPts val="0"/>
              </a:spcAft>
              <a:buFont typeface="Verdana" panose="020B0604030504040204" pitchFamily="34" charset="0"/>
              <a:buChar char="−"/>
              <a:defRPr/>
            </a:lvl6pPr>
            <a:lvl7pPr marL="475188" indent="-235194">
              <a:spcAft>
                <a:spcPts val="0"/>
              </a:spcAft>
              <a:defRPr/>
            </a:lvl7pPr>
            <a:lvl8pPr marL="475188" indent="-235194">
              <a:spcAft>
                <a:spcPts val="0"/>
              </a:spcAft>
              <a:defRPr/>
            </a:lvl8pPr>
            <a:lvl9pPr marL="475188" indent="-235194">
              <a:spcAft>
                <a:spcPts val="0"/>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4" name="Text Placeholder 8"/>
          <p:cNvSpPr>
            <a:spLocks noGrp="1"/>
          </p:cNvSpPr>
          <p:nvPr>
            <p:ph type="body" sz="quarter" idx="21"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5"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1055176423"/>
      </p:ext>
    </p:extLst>
  </p:cSld>
  <p:clrMapOvr>
    <a:masterClrMapping/>
  </p:clrMapOvr>
</p:sldLayout>
</file>

<file path=ppt/slideLayouts/slideLayout102.xml><?xml version="1.0" encoding="utf-8"?>
<p:sldLayout xmlns:a="http://schemas.openxmlformats.org/drawingml/2006/main" xmlns:r="http://schemas.openxmlformats.org/officeDocument/2006/relationships" xmlns:p="http://schemas.openxmlformats.org/presentationml/2006/main" preserve="1" userDrawn="1">
  <p:cSld name="Team profile 2">
    <p:spTree>
      <p:nvGrpSpPr>
        <p:cNvPr id="1" name=""/>
        <p:cNvGrpSpPr/>
        <p:nvPr/>
      </p:nvGrpSpPr>
      <p:grpSpPr>
        <a:xfrm>
          <a:off x="0" y="0"/>
          <a:ext cx="0" cy="0"/>
          <a:chOff x="0" y="0"/>
          <a:chExt cx="0" cy="0"/>
        </a:xfrm>
      </p:grpSpPr>
      <p:sp>
        <p:nvSpPr>
          <p:cNvPr id="4" name="Rectangle 3"/>
          <p:cNvSpPr/>
          <p:nvPr userDrawn="1"/>
        </p:nvSpPr>
        <p:spPr>
          <a:xfrm>
            <a:off x="47678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5" name="Rectangle 4"/>
          <p:cNvSpPr/>
          <p:nvPr userDrawn="1"/>
        </p:nvSpPr>
        <p:spPr>
          <a:xfrm>
            <a:off x="6184900" y="170386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6" name="Rectangle 5"/>
          <p:cNvSpPr/>
          <p:nvPr userDrawn="1"/>
        </p:nvSpPr>
        <p:spPr>
          <a:xfrm>
            <a:off x="469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7" name="Rectangle 6"/>
          <p:cNvSpPr/>
          <p:nvPr userDrawn="1"/>
        </p:nvSpPr>
        <p:spPr>
          <a:xfrm>
            <a:off x="6184900" y="4065173"/>
            <a:ext cx="55368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8" name="Picture Placeholder 11"/>
          <p:cNvSpPr>
            <a:spLocks noGrp="1"/>
          </p:cNvSpPr>
          <p:nvPr>
            <p:ph type="pic" sz="quarter" idx="25"/>
          </p:nvPr>
        </p:nvSpPr>
        <p:spPr>
          <a:xfrm>
            <a:off x="476780" y="1880213"/>
            <a:ext cx="2116800" cy="1591200"/>
          </a:xfrm>
          <a:prstGeom prst="rect">
            <a:avLst/>
          </a:prstGeom>
        </p:spPr>
        <p:txBody>
          <a:bodyPr/>
          <a:lstStyle>
            <a:lvl1pPr algn="ctr">
              <a:defRPr/>
            </a:lvl1pPr>
          </a:lstStyle>
          <a:p>
            <a:r>
              <a:rPr lang="en-GB" noProof="0"/>
              <a:t>Click icon to add picture</a:t>
            </a:r>
            <a:endParaRPr lang="en-US" noProof="0"/>
          </a:p>
        </p:txBody>
      </p:sp>
      <p:sp>
        <p:nvSpPr>
          <p:cNvPr id="9" name="Picture Placeholder 11"/>
          <p:cNvSpPr>
            <a:spLocks noGrp="1"/>
          </p:cNvSpPr>
          <p:nvPr>
            <p:ph type="pic" sz="quarter" idx="27"/>
          </p:nvPr>
        </p:nvSpPr>
        <p:spPr>
          <a:xfrm>
            <a:off x="6204097" y="1880212"/>
            <a:ext cx="2116800" cy="1591200"/>
          </a:xfrm>
          <a:prstGeom prst="rect">
            <a:avLst/>
          </a:prstGeom>
        </p:spPr>
        <p:txBody>
          <a:bodyPr/>
          <a:lstStyle>
            <a:lvl1pPr algn="ctr">
              <a:defRPr/>
            </a:lvl1pPr>
          </a:lstStyle>
          <a:p>
            <a:r>
              <a:rPr lang="en-GB" noProof="0"/>
              <a:t>Click icon to add picture</a:t>
            </a:r>
            <a:endParaRPr lang="en-US" noProof="0"/>
          </a:p>
        </p:txBody>
      </p:sp>
      <p:sp>
        <p:nvSpPr>
          <p:cNvPr id="10" name="Picture Placeholder 11"/>
          <p:cNvSpPr>
            <a:spLocks noGrp="1"/>
          </p:cNvSpPr>
          <p:nvPr>
            <p:ph type="pic" sz="quarter" idx="29"/>
          </p:nvPr>
        </p:nvSpPr>
        <p:spPr>
          <a:xfrm>
            <a:off x="481779" y="4256211"/>
            <a:ext cx="2116800" cy="1591200"/>
          </a:xfrm>
          <a:prstGeom prst="rect">
            <a:avLst/>
          </a:prstGeom>
        </p:spPr>
        <p:txBody>
          <a:bodyPr/>
          <a:lstStyle>
            <a:lvl1pPr algn="ctr">
              <a:defRPr/>
            </a:lvl1pPr>
          </a:lstStyle>
          <a:p>
            <a:r>
              <a:rPr lang="en-GB" noProof="0"/>
              <a:t>Click icon to add picture</a:t>
            </a:r>
            <a:endParaRPr lang="en-US" noProof="0"/>
          </a:p>
        </p:txBody>
      </p:sp>
      <p:sp>
        <p:nvSpPr>
          <p:cNvPr id="11" name="Picture Placeholder 11"/>
          <p:cNvSpPr>
            <a:spLocks noGrp="1"/>
          </p:cNvSpPr>
          <p:nvPr>
            <p:ph type="pic" sz="quarter" idx="31"/>
          </p:nvPr>
        </p:nvSpPr>
        <p:spPr>
          <a:xfrm>
            <a:off x="6204097" y="4256211"/>
            <a:ext cx="2116800" cy="1591200"/>
          </a:xfrm>
          <a:prstGeom prst="rect">
            <a:avLst/>
          </a:prstGeom>
        </p:spPr>
        <p:txBody>
          <a:bodyPr/>
          <a:lstStyle>
            <a:lvl1pPr algn="ctr">
              <a:defRPr/>
            </a:lvl1pPr>
          </a:lstStyle>
          <a:p>
            <a:r>
              <a:rPr lang="en-GB" noProof="0"/>
              <a:t>Click icon to add picture</a:t>
            </a:r>
            <a:endParaRPr lang="en-US" noProof="0"/>
          </a:p>
        </p:txBody>
      </p:sp>
      <p:sp>
        <p:nvSpPr>
          <p:cNvPr id="13" name="Text Placeholder 12"/>
          <p:cNvSpPr>
            <a:spLocks noGrp="1"/>
          </p:cNvSpPr>
          <p:nvPr>
            <p:ph type="body" sz="quarter" idx="32"/>
          </p:nvPr>
        </p:nvSpPr>
        <p:spPr>
          <a:xfrm>
            <a:off x="2840780" y="1880213"/>
            <a:ext cx="3172800" cy="1944000"/>
          </a:xfrm>
          <a:prstGeom prst="rect">
            <a:avLst/>
          </a:prstGeom>
        </p:spPr>
        <p:txBody>
          <a:bodyPr/>
          <a:lstStyle>
            <a:lvl1pPr>
              <a:spcAft>
                <a:spcPts val="0"/>
              </a:spcAft>
              <a:defRPr b="1"/>
            </a:lvl1pPr>
            <a:lvl2pPr>
              <a:spcAft>
                <a:spcPts val="0"/>
              </a:spcAft>
              <a:defRPr b="0"/>
            </a:lvl2pPr>
          </a:lstStyle>
          <a:p>
            <a:pPr lvl="0"/>
            <a:r>
              <a:rPr lang="en-GB" noProof="0"/>
              <a:t>Click to edit Master text styles</a:t>
            </a:r>
          </a:p>
          <a:p>
            <a:pPr lvl="1"/>
            <a:r>
              <a:rPr lang="en-GB" noProof="0"/>
              <a:t>Second level</a:t>
            </a:r>
          </a:p>
        </p:txBody>
      </p:sp>
      <p:sp>
        <p:nvSpPr>
          <p:cNvPr id="14" name="Text Placeholder 12"/>
          <p:cNvSpPr>
            <a:spLocks noGrp="1"/>
          </p:cNvSpPr>
          <p:nvPr>
            <p:ph type="body" sz="quarter" idx="33"/>
          </p:nvPr>
        </p:nvSpPr>
        <p:spPr>
          <a:xfrm>
            <a:off x="8550676" y="1880213"/>
            <a:ext cx="3171024" cy="1944000"/>
          </a:xfrm>
          <a:prstGeom prst="rect">
            <a:avLst/>
          </a:prstGeom>
        </p:spPr>
        <p:txBody>
          <a:bodyPr/>
          <a:lstStyle>
            <a:lvl1pPr>
              <a:spcAft>
                <a:spcPts val="0"/>
              </a:spcAft>
              <a:defRPr b="1"/>
            </a:lvl1pPr>
            <a:lvl2pPr>
              <a:spcAft>
                <a:spcPts val="0"/>
              </a:spcAft>
              <a:defRPr b="0"/>
            </a:lvl2pPr>
          </a:lstStyle>
          <a:p>
            <a:pPr lvl="0"/>
            <a:r>
              <a:rPr lang="en-GB" noProof="0"/>
              <a:t>Click to edit Master text styles</a:t>
            </a:r>
          </a:p>
          <a:p>
            <a:pPr lvl="1"/>
            <a:r>
              <a:rPr lang="en-GB" noProof="0"/>
              <a:t>Second level</a:t>
            </a:r>
          </a:p>
        </p:txBody>
      </p:sp>
      <p:sp>
        <p:nvSpPr>
          <p:cNvPr id="15" name="Text Placeholder 12"/>
          <p:cNvSpPr>
            <a:spLocks noGrp="1"/>
          </p:cNvSpPr>
          <p:nvPr>
            <p:ph type="body" sz="quarter" idx="34"/>
          </p:nvPr>
        </p:nvSpPr>
        <p:spPr>
          <a:xfrm>
            <a:off x="2802551" y="4256213"/>
            <a:ext cx="3172800" cy="1944000"/>
          </a:xfrm>
          <a:prstGeom prst="rect">
            <a:avLst/>
          </a:prstGeom>
        </p:spPr>
        <p:txBody>
          <a:bodyPr/>
          <a:lstStyle>
            <a:lvl1pPr>
              <a:spcAft>
                <a:spcPts val="0"/>
              </a:spcAft>
              <a:defRPr b="1"/>
            </a:lvl1pPr>
            <a:lvl2pPr>
              <a:spcAft>
                <a:spcPts val="0"/>
              </a:spcAft>
              <a:defRPr b="0"/>
            </a:lvl2pPr>
          </a:lstStyle>
          <a:p>
            <a:pPr lvl="0"/>
            <a:r>
              <a:rPr lang="en-GB" noProof="0"/>
              <a:t>Click to edit Master text styles</a:t>
            </a:r>
          </a:p>
          <a:p>
            <a:pPr lvl="1"/>
            <a:r>
              <a:rPr lang="en-GB" noProof="0"/>
              <a:t>Second level</a:t>
            </a:r>
          </a:p>
        </p:txBody>
      </p:sp>
      <p:sp>
        <p:nvSpPr>
          <p:cNvPr id="16" name="Text Placeholder 12"/>
          <p:cNvSpPr>
            <a:spLocks noGrp="1"/>
          </p:cNvSpPr>
          <p:nvPr>
            <p:ph type="body" sz="quarter" idx="35"/>
          </p:nvPr>
        </p:nvSpPr>
        <p:spPr>
          <a:xfrm>
            <a:off x="8548900" y="4256212"/>
            <a:ext cx="3172800" cy="1944000"/>
          </a:xfrm>
          <a:prstGeom prst="rect">
            <a:avLst/>
          </a:prstGeom>
        </p:spPr>
        <p:txBody>
          <a:bodyPr/>
          <a:lstStyle>
            <a:lvl1pPr>
              <a:spcAft>
                <a:spcPts val="0"/>
              </a:spcAft>
              <a:defRPr b="1"/>
            </a:lvl1pPr>
            <a:lvl2pPr>
              <a:spcAft>
                <a:spcPts val="0"/>
              </a:spcAft>
              <a:defRPr b="0"/>
            </a:lvl2pPr>
          </a:lstStyle>
          <a:p>
            <a:pPr lvl="0"/>
            <a:r>
              <a:rPr lang="en-GB" noProof="0"/>
              <a:t>Click to edit Master text styles</a:t>
            </a:r>
          </a:p>
          <a:p>
            <a:pPr lvl="1"/>
            <a:r>
              <a:rPr lang="en-GB" noProof="0"/>
              <a:t>Second level</a:t>
            </a:r>
          </a:p>
        </p:txBody>
      </p:sp>
      <p:sp>
        <p:nvSpPr>
          <p:cNvPr id="18"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2143697963"/>
      </p:ext>
    </p:extLst>
  </p:cSld>
  <p:clrMapOvr>
    <a:masterClrMapping/>
  </p:clrMapOvr>
</p:sldLayout>
</file>

<file path=ppt/slideLayouts/slideLayout103.xml><?xml version="1.0" encoding="utf-8"?>
<p:sldLayout xmlns:a="http://schemas.openxmlformats.org/drawingml/2006/main" xmlns:r="http://schemas.openxmlformats.org/officeDocument/2006/relationships" xmlns:p="http://schemas.openxmlformats.org/presentationml/2006/main" preserve="1" userDrawn="1">
  <p:cSld name="3 picture and text">
    <p:spTree>
      <p:nvGrpSpPr>
        <p:cNvPr id="1" name=""/>
        <p:cNvGrpSpPr/>
        <p:nvPr/>
      </p:nvGrpSpPr>
      <p:grpSpPr>
        <a:xfrm>
          <a:off x="0" y="0"/>
          <a:ext cx="0" cy="0"/>
          <a:chOff x="0" y="0"/>
          <a:chExt cx="0" cy="0"/>
        </a:xfrm>
      </p:grpSpPr>
      <p:sp>
        <p:nvSpPr>
          <p:cNvPr id="4" name="Picture Placeholder 7"/>
          <p:cNvSpPr>
            <a:spLocks noGrp="1"/>
          </p:cNvSpPr>
          <p:nvPr>
            <p:ph type="pic" sz="quarter" idx="13"/>
          </p:nvPr>
        </p:nvSpPr>
        <p:spPr>
          <a:xfrm>
            <a:off x="469900" y="1700213"/>
            <a:ext cx="3627438" cy="2052830"/>
          </a:xfrm>
          <a:prstGeom prst="rect">
            <a:avLst/>
          </a:prstGeom>
        </p:spPr>
        <p:txBody>
          <a:bodyPr/>
          <a:lstStyle/>
          <a:p>
            <a:r>
              <a:rPr lang="en-GB" noProof="0"/>
              <a:t>Click icon to add picture</a:t>
            </a:r>
            <a:endParaRPr lang="en-US" noProof="0"/>
          </a:p>
        </p:txBody>
      </p:sp>
      <p:sp>
        <p:nvSpPr>
          <p:cNvPr id="5" name="Picture Placeholder 7"/>
          <p:cNvSpPr>
            <a:spLocks noGrp="1"/>
          </p:cNvSpPr>
          <p:nvPr>
            <p:ph type="pic" sz="quarter" idx="14"/>
          </p:nvPr>
        </p:nvSpPr>
        <p:spPr>
          <a:xfrm>
            <a:off x="8082784" y="1700213"/>
            <a:ext cx="3639316" cy="2059099"/>
          </a:xfrm>
          <a:prstGeom prst="rect">
            <a:avLst/>
          </a:prstGeom>
        </p:spPr>
        <p:txBody>
          <a:bodyPr/>
          <a:lstStyle/>
          <a:p>
            <a:r>
              <a:rPr lang="en-GB" noProof="0"/>
              <a:t>Click icon to add picture</a:t>
            </a:r>
            <a:endParaRPr lang="en-US" noProof="0"/>
          </a:p>
        </p:txBody>
      </p:sp>
      <p:sp>
        <p:nvSpPr>
          <p:cNvPr id="6" name="Picture Placeholder 7"/>
          <p:cNvSpPr>
            <a:spLocks noGrp="1"/>
          </p:cNvSpPr>
          <p:nvPr>
            <p:ph type="pic" sz="quarter" idx="15"/>
          </p:nvPr>
        </p:nvSpPr>
        <p:spPr>
          <a:xfrm>
            <a:off x="4284188" y="1700212"/>
            <a:ext cx="3636962" cy="2057767"/>
          </a:xfrm>
          <a:prstGeom prst="rect">
            <a:avLst/>
          </a:prstGeom>
        </p:spPr>
        <p:txBody>
          <a:bodyPr/>
          <a:lstStyle/>
          <a:p>
            <a:r>
              <a:rPr lang="en-GB" noProof="0"/>
              <a:t>Click icon to add picture</a:t>
            </a:r>
            <a:endParaRPr lang="en-US" noProof="0"/>
          </a:p>
        </p:txBody>
      </p:sp>
      <p:sp>
        <p:nvSpPr>
          <p:cNvPr id="9" name="Text Placeholder 18"/>
          <p:cNvSpPr>
            <a:spLocks noGrp="1"/>
          </p:cNvSpPr>
          <p:nvPr>
            <p:ph idx="1" hasCustomPrompt="1"/>
          </p:nvPr>
        </p:nvSpPr>
        <p:spPr>
          <a:xfrm>
            <a:off x="469900" y="3832225"/>
            <a:ext cx="3627438" cy="2181440"/>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3" name="Text Placeholder 18"/>
          <p:cNvSpPr>
            <a:spLocks noGrp="1"/>
          </p:cNvSpPr>
          <p:nvPr>
            <p:ph idx="16" hasCustomPrompt="1"/>
          </p:nvPr>
        </p:nvSpPr>
        <p:spPr>
          <a:xfrm>
            <a:off x="4278313" y="3832224"/>
            <a:ext cx="3636962" cy="2186686"/>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4" name="Text Placeholder 18"/>
          <p:cNvSpPr>
            <a:spLocks noGrp="1"/>
          </p:cNvSpPr>
          <p:nvPr>
            <p:ph idx="17" hasCustomPrompt="1"/>
          </p:nvPr>
        </p:nvSpPr>
        <p:spPr>
          <a:xfrm>
            <a:off x="8082784" y="3832224"/>
            <a:ext cx="3639316" cy="2188101"/>
          </a:xfrm>
          <a:prstGeom prst="rect">
            <a:avLst/>
          </a:prstGeom>
        </p:spPr>
        <p:txBody>
          <a:bodyPr vert="horz" lIns="0" tIns="0" rIns="0" bIns="0" rtlCol="0">
            <a:noAutofit/>
          </a:bodyPr>
          <a:lstStyle/>
          <a:p>
            <a:pPr lvl="0"/>
            <a:r>
              <a:rPr lang="en-US" noProof="0"/>
              <a:t>Click to edit Master text styles</a:t>
            </a:r>
          </a:p>
          <a:p>
            <a:pPr lvl="1"/>
            <a:r>
              <a:rPr lang="en-US" noProof="0"/>
              <a:t>Second level</a:t>
            </a:r>
          </a:p>
          <a:p>
            <a:pPr lvl="2"/>
            <a:r>
              <a:rPr lang="en-US" noProof="0"/>
              <a:t>Third level</a:t>
            </a:r>
          </a:p>
          <a:p>
            <a:pPr lvl="3"/>
            <a:r>
              <a:rPr lang="en-US" noProof="0"/>
              <a:t>Fourth level</a:t>
            </a:r>
          </a:p>
          <a:p>
            <a:pPr lvl="4"/>
            <a:r>
              <a:rPr lang="en-US" noProof="0"/>
              <a:t>Fifth level</a:t>
            </a:r>
          </a:p>
        </p:txBody>
      </p:sp>
      <p:sp>
        <p:nvSpPr>
          <p:cNvPr id="11" name="Text Placeholder 8"/>
          <p:cNvSpPr>
            <a:spLocks noGrp="1"/>
          </p:cNvSpPr>
          <p:nvPr>
            <p:ph type="body" sz="quarter" idx="18"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2"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528845887"/>
      </p:ext>
    </p:extLst>
  </p:cSld>
  <p:clrMapOvr>
    <a:masterClrMapping/>
  </p:clrMapOvr>
</p:sldLayout>
</file>

<file path=ppt/slideLayouts/slideLayout104.xml><?xml version="1.0" encoding="utf-8"?>
<p:sldLayout xmlns:a="http://schemas.openxmlformats.org/drawingml/2006/main" xmlns:r="http://schemas.openxmlformats.org/officeDocument/2006/relationships" xmlns:p="http://schemas.openxmlformats.org/presentationml/2006/main" preserve="1" userDrawn="1">
  <p:cSld name="Title &amp; subtitle">
    <p:spTree>
      <p:nvGrpSpPr>
        <p:cNvPr id="1" name=""/>
        <p:cNvGrpSpPr/>
        <p:nvPr/>
      </p:nvGrpSpPr>
      <p:grpSpPr>
        <a:xfrm>
          <a:off x="0" y="0"/>
          <a:ext cx="0" cy="0"/>
          <a:chOff x="0" y="0"/>
          <a:chExt cx="0" cy="0"/>
        </a:xfrm>
      </p:grpSpPr>
      <p:sp>
        <p:nvSpPr>
          <p:cNvPr id="4"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5"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1288464838"/>
      </p:ext>
    </p:extLst>
  </p:cSld>
  <p:clrMapOvr>
    <a:masterClrMapping/>
  </p:clrMapOvr>
</p:sldLayout>
</file>

<file path=ppt/slideLayouts/slideLayout105.xml><?xml version="1.0" encoding="utf-8"?>
<p:sldLayout xmlns:a="http://schemas.openxmlformats.org/drawingml/2006/main" xmlns:r="http://schemas.openxmlformats.org/officeDocument/2006/relationships" xmlns:p="http://schemas.openxmlformats.org/presentationml/2006/main" preserve="1" userDrawn="1">
  <p:cSld name="Qualifications 2 x 1">
    <p:spTree>
      <p:nvGrpSpPr>
        <p:cNvPr id="1" name=""/>
        <p:cNvGrpSpPr/>
        <p:nvPr/>
      </p:nvGrpSpPr>
      <p:grpSpPr>
        <a:xfrm>
          <a:off x="0" y="0"/>
          <a:ext cx="0" cy="0"/>
          <a:chOff x="0" y="0"/>
          <a:chExt cx="0" cy="0"/>
        </a:xfrm>
      </p:grpSpPr>
      <p:sp>
        <p:nvSpPr>
          <p:cNvPr id="10"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469900" y="402586"/>
            <a:ext cx="11252200" cy="334101"/>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
        <p:nvSpPr>
          <p:cNvPr id="14" name="Text Placeholder 8"/>
          <p:cNvSpPr>
            <a:spLocks noGrp="1"/>
          </p:cNvSpPr>
          <p:nvPr>
            <p:ph type="body" sz="quarter" idx="17"/>
          </p:nvPr>
        </p:nvSpPr>
        <p:spPr>
          <a:xfrm>
            <a:off x="469899" y="1857892"/>
            <a:ext cx="5544000" cy="1695451"/>
          </a:xfrm>
          <a:prstGeom prst="rect">
            <a:avLst/>
          </a:prstGeom>
        </p:spPr>
        <p:txBody>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5" name="Text Placeholder 8"/>
          <p:cNvSpPr>
            <a:spLocks noGrp="1"/>
          </p:cNvSpPr>
          <p:nvPr>
            <p:ph type="body" sz="quarter" idx="21"/>
          </p:nvPr>
        </p:nvSpPr>
        <p:spPr>
          <a:xfrm>
            <a:off x="6177462" y="1857892"/>
            <a:ext cx="5544000" cy="1695451"/>
          </a:xfrm>
          <a:prstGeom prst="rect">
            <a:avLst/>
          </a:prstGeom>
        </p:spPr>
        <p:txBody>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7" name="Rectangle 16"/>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a:solidFill>
                <a:schemeClr val="bg1"/>
              </a:solidFill>
            </a:endParaRPr>
          </a:p>
        </p:txBody>
      </p:sp>
      <p:sp>
        <p:nvSpPr>
          <p:cNvPr id="18" name="Rectangle 17"/>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spcAft>
                <a:spcPts val="1333"/>
              </a:spcAft>
            </a:pPr>
            <a:endParaRPr lang="en-US" sz="1467" noProof="0">
              <a:solidFill>
                <a:schemeClr val="bg1"/>
              </a:solidFill>
            </a:endParaRPr>
          </a:p>
        </p:txBody>
      </p:sp>
      <p:sp>
        <p:nvSpPr>
          <p:cNvPr id="19" name="Picture Placeholder 29"/>
          <p:cNvSpPr>
            <a:spLocks noGrp="1"/>
          </p:cNvSpPr>
          <p:nvPr>
            <p:ph type="pic" sz="quarter" idx="20" hasCustomPrompt="1"/>
          </p:nvPr>
        </p:nvSpPr>
        <p:spPr>
          <a:xfrm>
            <a:off x="10467635" y="1857892"/>
            <a:ext cx="1244161" cy="549275"/>
          </a:xfrm>
          <a:prstGeom prst="rect">
            <a:avLst/>
          </a:prstGeo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20" name="Picture Placeholder 29"/>
          <p:cNvSpPr>
            <a:spLocks noGrp="1"/>
          </p:cNvSpPr>
          <p:nvPr>
            <p:ph type="pic" sz="quarter" idx="19" hasCustomPrompt="1"/>
          </p:nvPr>
        </p:nvSpPr>
        <p:spPr>
          <a:xfrm>
            <a:off x="4734795" y="1863917"/>
            <a:ext cx="1244906" cy="549275"/>
          </a:xfrm>
          <a:prstGeom prst="rect">
            <a:avLst/>
          </a:prstGeom>
        </p:spPr>
        <p:txBody>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Tree>
    <p:extLst>
      <p:ext uri="{BB962C8B-B14F-4D97-AF65-F5344CB8AC3E}">
        <p14:creationId xmlns:p14="http://schemas.microsoft.com/office/powerpoint/2010/main" val="1067082892"/>
      </p:ext>
    </p:extLst>
  </p:cSld>
  <p:clrMapOvr>
    <a:masterClrMapping/>
  </p:clrMapOvr>
</p:sldLayout>
</file>

<file path=ppt/slideLayouts/slideLayout106.xml><?xml version="1.0" encoding="utf-8"?>
<p:sldLayout xmlns:a="http://schemas.openxmlformats.org/drawingml/2006/main" xmlns:r="http://schemas.openxmlformats.org/officeDocument/2006/relationships" xmlns:p="http://schemas.openxmlformats.org/presentationml/2006/main" preserve="1" userDrawn="1">
  <p:cSld name="Qualifications 2 x 2">
    <p:spTree>
      <p:nvGrpSpPr>
        <p:cNvPr id="1" name=""/>
        <p:cNvGrpSpPr/>
        <p:nvPr/>
      </p:nvGrpSpPr>
      <p:grpSpPr>
        <a:xfrm>
          <a:off x="0" y="0"/>
          <a:ext cx="0" cy="0"/>
          <a:chOff x="0" y="0"/>
          <a:chExt cx="0" cy="0"/>
        </a:xfrm>
      </p:grpSpPr>
      <p:sp>
        <p:nvSpPr>
          <p:cNvPr id="8" name="Text Placeholder 8"/>
          <p:cNvSpPr>
            <a:spLocks noGrp="1"/>
          </p:cNvSpPr>
          <p:nvPr>
            <p:ph type="body" sz="quarter" idx="17"/>
          </p:nvPr>
        </p:nvSpPr>
        <p:spPr>
          <a:xfrm>
            <a:off x="469899" y="1857892"/>
            <a:ext cx="5544000" cy="1695451"/>
          </a:xfrm>
          <a:prstGeom prst="rect">
            <a:avLst/>
          </a:prstGeo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9" name="Text Placeholder 8"/>
          <p:cNvSpPr>
            <a:spLocks noGrp="1"/>
          </p:cNvSpPr>
          <p:nvPr>
            <p:ph type="body" sz="quarter" idx="21"/>
          </p:nvPr>
        </p:nvSpPr>
        <p:spPr>
          <a:xfrm>
            <a:off x="6177462" y="1857892"/>
            <a:ext cx="5544000" cy="1695451"/>
          </a:xfrm>
          <a:prstGeom prst="rect">
            <a:avLst/>
          </a:prstGeo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4" name="Rectangle 3"/>
          <p:cNvSpPr/>
          <p:nvPr userDrawn="1"/>
        </p:nvSpPr>
        <p:spPr>
          <a:xfrm>
            <a:off x="469899"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5" name="Rectangle 4"/>
          <p:cNvSpPr/>
          <p:nvPr userDrawn="1"/>
        </p:nvSpPr>
        <p:spPr>
          <a:xfrm>
            <a:off x="6167796" y="1705379"/>
            <a:ext cx="5544000" cy="53044"/>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7" name="Picture Placeholder 29"/>
          <p:cNvSpPr>
            <a:spLocks noGrp="1"/>
          </p:cNvSpPr>
          <p:nvPr>
            <p:ph type="pic" sz="quarter" idx="20" hasCustomPrompt="1"/>
          </p:nvPr>
        </p:nvSpPr>
        <p:spPr>
          <a:xfrm>
            <a:off x="10467635" y="1857892"/>
            <a:ext cx="1244161" cy="549275"/>
          </a:xfrm>
          <a:prstGeom prst="rect">
            <a:avLst/>
          </a:prstGeo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10" name="Text Placeholder 8"/>
          <p:cNvSpPr>
            <a:spLocks noGrp="1"/>
          </p:cNvSpPr>
          <p:nvPr>
            <p:ph type="body" sz="quarter" idx="22"/>
          </p:nvPr>
        </p:nvSpPr>
        <p:spPr>
          <a:xfrm>
            <a:off x="469899" y="4249681"/>
            <a:ext cx="5544000" cy="1695451"/>
          </a:xfrm>
          <a:prstGeom prst="rect">
            <a:avLst/>
          </a:prstGeo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1" name="Text Placeholder 8"/>
          <p:cNvSpPr>
            <a:spLocks noGrp="1"/>
          </p:cNvSpPr>
          <p:nvPr>
            <p:ph type="body" sz="quarter" idx="23"/>
          </p:nvPr>
        </p:nvSpPr>
        <p:spPr>
          <a:xfrm>
            <a:off x="6177460" y="4249681"/>
            <a:ext cx="5544000" cy="1695451"/>
          </a:xfrm>
          <a:prstGeom prst="rect">
            <a:avLst/>
          </a:prstGeom>
        </p:spPr>
        <p:txBody>
          <a:bodyPr>
            <a:noAutofit/>
          </a:bodyPr>
          <a:lstStyle>
            <a:lvl1pPr>
              <a:spcAft>
                <a:spcPts val="1333"/>
              </a:spcAft>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2" name="Rectangle 11"/>
          <p:cNvSpPr/>
          <p:nvPr userDrawn="1"/>
        </p:nvSpPr>
        <p:spPr>
          <a:xfrm>
            <a:off x="469899"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13" name="Rectangle 12"/>
          <p:cNvSpPr/>
          <p:nvPr userDrawn="1"/>
        </p:nvSpPr>
        <p:spPr>
          <a:xfrm>
            <a:off x="6167796" y="4103519"/>
            <a:ext cx="5544000"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noAutofit/>
          </a:bodyPr>
          <a:lstStyle/>
          <a:p>
            <a:pPr algn="ctr">
              <a:spcAft>
                <a:spcPts val="1333"/>
              </a:spcAft>
            </a:pPr>
            <a:endParaRPr lang="en-US" sz="1467" noProof="0">
              <a:solidFill>
                <a:schemeClr val="bg1"/>
              </a:solidFill>
            </a:endParaRPr>
          </a:p>
        </p:txBody>
      </p:sp>
      <p:sp>
        <p:nvSpPr>
          <p:cNvPr id="14" name="Picture Placeholder 29"/>
          <p:cNvSpPr>
            <a:spLocks noGrp="1"/>
          </p:cNvSpPr>
          <p:nvPr>
            <p:ph type="pic" sz="quarter" idx="24" hasCustomPrompt="1"/>
          </p:nvPr>
        </p:nvSpPr>
        <p:spPr>
          <a:xfrm>
            <a:off x="4700436" y="4249683"/>
            <a:ext cx="1274916" cy="549275"/>
          </a:xfrm>
          <a:prstGeom prst="rect">
            <a:avLst/>
          </a:prstGeo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15" name="Picture Placeholder 29"/>
          <p:cNvSpPr>
            <a:spLocks noGrp="1"/>
          </p:cNvSpPr>
          <p:nvPr>
            <p:ph type="pic" sz="quarter" idx="25" hasCustomPrompt="1"/>
          </p:nvPr>
        </p:nvSpPr>
        <p:spPr>
          <a:xfrm>
            <a:off x="10459036" y="4248209"/>
            <a:ext cx="1244160" cy="549275"/>
          </a:xfrm>
          <a:prstGeom prst="rect">
            <a:avLst/>
          </a:prstGeo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17" name="Picture Placeholder 29"/>
          <p:cNvSpPr>
            <a:spLocks noGrp="1"/>
          </p:cNvSpPr>
          <p:nvPr>
            <p:ph type="pic" sz="quarter" idx="19" hasCustomPrompt="1"/>
          </p:nvPr>
        </p:nvSpPr>
        <p:spPr>
          <a:xfrm>
            <a:off x="4734795" y="1863917"/>
            <a:ext cx="1244906" cy="549275"/>
          </a:xfrm>
          <a:prstGeom prst="rect">
            <a:avLst/>
          </a:prstGeom>
        </p:spPr>
        <p:txBody>
          <a:bodyPr>
            <a:noAutofit/>
          </a:bodyPr>
          <a:lstStyle>
            <a:lvl1pPr marL="0" marR="0" indent="0" algn="l" defTabSz="1219170" rtl="0" eaLnBrk="1" fontAlgn="auto" latinLnBrk="0" hangingPunct="1">
              <a:lnSpc>
                <a:spcPct val="100000"/>
              </a:lnSpc>
              <a:spcBef>
                <a:spcPts val="0"/>
              </a:spcBef>
              <a:spcAft>
                <a:spcPts val="1333"/>
              </a:spcAft>
              <a:buClrTx/>
              <a:buSzTx/>
              <a:buFont typeface="Arial" panose="020B0604020202020204" pitchFamily="34" charset="0"/>
              <a:buNone/>
              <a:tabLst/>
              <a:defRPr sz="1200"/>
            </a:lvl1pPr>
          </a:lstStyle>
          <a:p>
            <a:pPr>
              <a:spcBef>
                <a:spcPct val="0"/>
              </a:spcBef>
            </a:pPr>
            <a:r>
              <a:rPr lang="en-US" sz="1600" noProof="0">
                <a:solidFill>
                  <a:schemeClr val="bg1"/>
                </a:solidFill>
              </a:rPr>
              <a:t>Co-brand</a:t>
            </a:r>
            <a:br>
              <a:rPr lang="en-US" sz="1600" noProof="0">
                <a:solidFill>
                  <a:schemeClr val="bg1"/>
                </a:solidFill>
              </a:rPr>
            </a:br>
            <a:r>
              <a:rPr lang="en-US" sz="1600" noProof="0">
                <a:solidFill>
                  <a:schemeClr val="bg1"/>
                </a:solidFill>
              </a:rPr>
              <a:t>Logo</a:t>
            </a:r>
          </a:p>
          <a:p>
            <a:endParaRPr lang="en-US" noProof="0"/>
          </a:p>
        </p:txBody>
      </p:sp>
      <p:sp>
        <p:nvSpPr>
          <p:cNvPr id="18"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2882057691"/>
      </p:ext>
    </p:extLst>
  </p:cSld>
  <p:clrMapOvr>
    <a:masterClrMapping/>
  </p:clrMapOvr>
</p:sldLayout>
</file>

<file path=ppt/slideLayouts/slideLayout107.xml><?xml version="1.0" encoding="utf-8"?>
<p:sldLayout xmlns:a="http://schemas.openxmlformats.org/drawingml/2006/main" xmlns:r="http://schemas.openxmlformats.org/officeDocument/2006/relationships" xmlns:p="http://schemas.openxmlformats.org/presentationml/2006/main" preserve="1" userDrawn="1">
  <p:cSld name="3 column green line">
    <p:spTree>
      <p:nvGrpSpPr>
        <p:cNvPr id="1" name=""/>
        <p:cNvGrpSpPr/>
        <p:nvPr/>
      </p:nvGrpSpPr>
      <p:grpSpPr>
        <a:xfrm>
          <a:off x="0" y="0"/>
          <a:ext cx="0" cy="0"/>
          <a:chOff x="0" y="0"/>
          <a:chExt cx="0" cy="0"/>
        </a:xfrm>
      </p:grpSpPr>
      <p:sp>
        <p:nvSpPr>
          <p:cNvPr id="4" name="Rectangle 3"/>
          <p:cNvSpPr/>
          <p:nvPr userDrawn="1"/>
        </p:nvSpPr>
        <p:spPr>
          <a:xfrm>
            <a:off x="4278313" y="1705968"/>
            <a:ext cx="3636962"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5" name="Rectangle 4"/>
          <p:cNvSpPr/>
          <p:nvPr userDrawn="1"/>
        </p:nvSpPr>
        <p:spPr>
          <a:xfrm>
            <a:off x="469900" y="1705968"/>
            <a:ext cx="3627438"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6" name="Rectangle 5"/>
          <p:cNvSpPr/>
          <p:nvPr userDrawn="1"/>
        </p:nvSpPr>
        <p:spPr>
          <a:xfrm>
            <a:off x="8104176" y="1705968"/>
            <a:ext cx="3629025" cy="54000"/>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t"/>
          <a:lstStyle/>
          <a:p>
            <a:pPr algn="ctr"/>
            <a:endParaRPr lang="en-US" sz="1467" noProof="0">
              <a:solidFill>
                <a:schemeClr val="bg1"/>
              </a:solidFill>
            </a:endParaRPr>
          </a:p>
        </p:txBody>
      </p:sp>
      <p:sp>
        <p:nvSpPr>
          <p:cNvPr id="7" name="Text Placeholder 8"/>
          <p:cNvSpPr>
            <a:spLocks noGrp="1"/>
          </p:cNvSpPr>
          <p:nvPr>
            <p:ph type="body" sz="quarter" idx="17"/>
          </p:nvPr>
        </p:nvSpPr>
        <p:spPr>
          <a:xfrm>
            <a:off x="4278313" y="1851441"/>
            <a:ext cx="3636962" cy="3845755"/>
          </a:xfrm>
          <a:prstGeom prst="rect">
            <a:avLst/>
          </a:prstGeo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8" name="Text Placeholder 8"/>
          <p:cNvSpPr>
            <a:spLocks noGrp="1"/>
          </p:cNvSpPr>
          <p:nvPr>
            <p:ph type="body" sz="quarter" idx="18"/>
          </p:nvPr>
        </p:nvSpPr>
        <p:spPr>
          <a:xfrm>
            <a:off x="469900" y="1851441"/>
            <a:ext cx="3627438" cy="3845755"/>
          </a:xfrm>
          <a:prstGeom prst="rect">
            <a:avLst/>
          </a:prstGeo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9" name="Text Placeholder 8"/>
          <p:cNvSpPr>
            <a:spLocks noGrp="1"/>
          </p:cNvSpPr>
          <p:nvPr>
            <p:ph type="body" sz="quarter" idx="19"/>
          </p:nvPr>
        </p:nvSpPr>
        <p:spPr>
          <a:xfrm>
            <a:off x="8093075" y="1851441"/>
            <a:ext cx="3629025" cy="3845755"/>
          </a:xfrm>
          <a:prstGeom prst="rect">
            <a:avLst/>
          </a:prstGeo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1"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2"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184675567"/>
      </p:ext>
    </p:extLst>
  </p:cSld>
  <p:clrMapOvr>
    <a:masterClrMapping/>
  </p:clrMapOvr>
</p:sldLayout>
</file>

<file path=ppt/slideLayouts/slideLayout108.xml><?xml version="1.0" encoding="utf-8"?>
<p:sldLayout xmlns:a="http://schemas.openxmlformats.org/drawingml/2006/main" xmlns:r="http://schemas.openxmlformats.org/officeDocument/2006/relationships" xmlns:p="http://schemas.openxmlformats.org/presentationml/2006/main" preserve="1" userDrawn="1">
  <p:cSld name="4 column icon">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469900" y="2556000"/>
            <a:ext cx="2592000" cy="3394800"/>
          </a:xfrm>
          <a:prstGeom prst="rect">
            <a:avLst/>
          </a:prstGeo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5" name="Text Placeholder 8"/>
          <p:cNvSpPr>
            <a:spLocks noGrp="1"/>
          </p:cNvSpPr>
          <p:nvPr>
            <p:ph type="body" sz="quarter" idx="18"/>
          </p:nvPr>
        </p:nvSpPr>
        <p:spPr>
          <a:xfrm>
            <a:off x="9130100" y="2556000"/>
            <a:ext cx="2592000" cy="3394800"/>
          </a:xfrm>
          <a:prstGeom prst="rect">
            <a:avLst/>
          </a:prstGeo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Text Placeholder 8"/>
          <p:cNvSpPr>
            <a:spLocks noGrp="1"/>
          </p:cNvSpPr>
          <p:nvPr>
            <p:ph type="body" sz="quarter" idx="19"/>
          </p:nvPr>
        </p:nvSpPr>
        <p:spPr>
          <a:xfrm>
            <a:off x="3356633" y="2556000"/>
            <a:ext cx="2592000" cy="3394800"/>
          </a:xfrm>
          <a:prstGeom prst="rect">
            <a:avLst/>
          </a:prstGeo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7" name="Text Placeholder 8"/>
          <p:cNvSpPr>
            <a:spLocks noGrp="1"/>
          </p:cNvSpPr>
          <p:nvPr>
            <p:ph type="body" sz="quarter" idx="20"/>
          </p:nvPr>
        </p:nvSpPr>
        <p:spPr>
          <a:xfrm>
            <a:off x="6243366" y="2556000"/>
            <a:ext cx="2592000" cy="3394800"/>
          </a:xfrm>
          <a:prstGeom prst="rect">
            <a:avLst/>
          </a:prstGeom>
        </p:spPr>
        <p:txBody>
          <a:bodyPr/>
          <a:lstStyle>
            <a:lvl1pPr>
              <a:defRPr b="1">
                <a:solidFill>
                  <a:schemeClr val="accent1"/>
                </a:solidFill>
              </a:defRPr>
            </a:lvl1pPr>
            <a:lvl2pPr>
              <a:spcAft>
                <a:spcPts val="1333"/>
              </a:spcAft>
              <a:defRPr/>
            </a:lvl2pPr>
            <a:lvl3pPr marL="0" indent="0">
              <a:spcAft>
                <a:spcPts val="1333"/>
              </a:spcAft>
              <a:buNone/>
              <a:defRPr/>
            </a:lvl3pPr>
            <a:lvl4pPr marL="235194" indent="-235194">
              <a:spcAft>
                <a:spcPts val="1333"/>
              </a:spcAft>
              <a:buFont typeface="Arial" panose="020B0604020202020204" pitchFamily="34" charset="0"/>
              <a:buChar char="•"/>
              <a:defRPr/>
            </a:lvl4pPr>
            <a:lvl5pPr marL="475188" indent="-235194">
              <a:spcAft>
                <a:spcPts val="1333"/>
              </a:spcAft>
              <a:defRPr baseline="0"/>
            </a:lvl5pPr>
            <a:lvl6pPr marL="475188" indent="-235194">
              <a:spcAft>
                <a:spcPts val="1333"/>
              </a:spcAft>
              <a:buFont typeface="Verdana" panose="020B0604030504040204" pitchFamily="34" charset="0"/>
              <a:buChar char="−"/>
              <a:defRPr/>
            </a:lvl6pPr>
            <a:lvl7pPr marL="475188" indent="-235194">
              <a:spcAft>
                <a:spcPts val="1333"/>
              </a:spcAft>
              <a:defRPr/>
            </a:lvl7pPr>
            <a:lvl8pPr marL="475188" indent="-235194">
              <a:spcAft>
                <a:spcPts val="1333"/>
              </a:spcAft>
              <a:defRPr/>
            </a:lvl8pPr>
            <a:lvl9pPr marL="475188" indent="-235194">
              <a:spcAft>
                <a:spcPts val="1333"/>
              </a:spcAft>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9"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0"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3069784979"/>
      </p:ext>
    </p:extLst>
  </p:cSld>
  <p:clrMapOvr>
    <a:masterClrMapping/>
  </p:clrMapOvr>
</p:sldLayout>
</file>

<file path=ppt/slideLayouts/slideLayout109.xml><?xml version="1.0" encoding="utf-8"?>
<p:sldLayout xmlns:a="http://schemas.openxmlformats.org/drawingml/2006/main" xmlns:r="http://schemas.openxmlformats.org/officeDocument/2006/relationships" xmlns:p="http://schemas.openxmlformats.org/presentationml/2006/main" showMasterSp="0" preserve="1" userDrawn="1">
  <p:cSld name="4 column icon green">
    <p:bg>
      <p:bgPr>
        <a:solidFill>
          <a:schemeClr val="accent2"/>
        </a:solidFill>
        <a:effectLst/>
      </p:bgPr>
    </p:bg>
    <p:spTree>
      <p:nvGrpSpPr>
        <p:cNvPr id="1" name=""/>
        <p:cNvGrpSpPr/>
        <p:nvPr/>
      </p:nvGrpSpPr>
      <p:grpSpPr>
        <a:xfrm>
          <a:off x="0" y="0"/>
          <a:ext cx="0" cy="0"/>
          <a:chOff x="0" y="0"/>
          <a:chExt cx="0" cy="0"/>
        </a:xfrm>
      </p:grpSpPr>
      <p:sp>
        <p:nvSpPr>
          <p:cNvPr id="4" name="Text Placeholder 8"/>
          <p:cNvSpPr>
            <a:spLocks noGrp="1"/>
          </p:cNvSpPr>
          <p:nvPr>
            <p:ph type="body" sz="quarter" idx="17"/>
          </p:nvPr>
        </p:nvSpPr>
        <p:spPr>
          <a:xfrm>
            <a:off x="469903" y="2556000"/>
            <a:ext cx="2592000" cy="3394800"/>
          </a:xfrm>
          <a:prstGeom prst="rect">
            <a:avLst/>
          </a:prstGeo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5" name="Text Placeholder 8"/>
          <p:cNvSpPr>
            <a:spLocks noGrp="1"/>
          </p:cNvSpPr>
          <p:nvPr>
            <p:ph type="body" sz="quarter" idx="18"/>
          </p:nvPr>
        </p:nvSpPr>
        <p:spPr>
          <a:xfrm>
            <a:off x="9130100" y="2556000"/>
            <a:ext cx="2592000" cy="3394800"/>
          </a:xfrm>
          <a:prstGeom prst="rect">
            <a:avLst/>
          </a:prstGeo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Text Placeholder 8"/>
          <p:cNvSpPr>
            <a:spLocks noGrp="1"/>
          </p:cNvSpPr>
          <p:nvPr>
            <p:ph type="body" sz="quarter" idx="19"/>
          </p:nvPr>
        </p:nvSpPr>
        <p:spPr>
          <a:xfrm>
            <a:off x="3356635" y="2556000"/>
            <a:ext cx="2592000" cy="3394800"/>
          </a:xfrm>
          <a:prstGeom prst="rect">
            <a:avLst/>
          </a:prstGeo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7" name="Text Placeholder 8"/>
          <p:cNvSpPr>
            <a:spLocks noGrp="1"/>
          </p:cNvSpPr>
          <p:nvPr>
            <p:ph type="body" sz="quarter" idx="20"/>
          </p:nvPr>
        </p:nvSpPr>
        <p:spPr>
          <a:xfrm>
            <a:off x="6243367" y="2556000"/>
            <a:ext cx="2592000" cy="3394800"/>
          </a:xfrm>
          <a:prstGeom prst="rect">
            <a:avLst/>
          </a:prstGeom>
        </p:spPr>
        <p:txBody>
          <a:bodyPr/>
          <a:lstStyle>
            <a:lvl1pPr>
              <a:defRPr b="1">
                <a:solidFill>
                  <a:schemeClr val="bg1"/>
                </a:solidFill>
              </a:defRPr>
            </a:lvl1pPr>
            <a:lvl2pPr>
              <a:spcAft>
                <a:spcPts val="1333"/>
              </a:spcAft>
              <a:defRPr>
                <a:solidFill>
                  <a:schemeClr val="bg1"/>
                </a:solidFill>
              </a:defRPr>
            </a:lvl2pPr>
            <a:lvl3pPr marL="0" indent="0">
              <a:spcAft>
                <a:spcPts val="1333"/>
              </a:spcAft>
              <a:buNone/>
              <a:defRPr>
                <a:solidFill>
                  <a:schemeClr val="bg1"/>
                </a:solidFill>
              </a:defRPr>
            </a:lvl3pPr>
            <a:lvl4pPr marL="235194" indent="-235194">
              <a:spcAft>
                <a:spcPts val="1333"/>
              </a:spcAft>
              <a:buFont typeface="Arial" panose="020B0604020202020204" pitchFamily="34" charset="0"/>
              <a:buChar char="•"/>
              <a:defRPr>
                <a:solidFill>
                  <a:schemeClr val="bg1"/>
                </a:solidFill>
              </a:defRPr>
            </a:lvl4pPr>
            <a:lvl5pPr marL="475188" indent="-235194">
              <a:spcAft>
                <a:spcPts val="1333"/>
              </a:spcAft>
              <a:defRPr baseline="0">
                <a:solidFill>
                  <a:schemeClr val="bg1"/>
                </a:solidFill>
              </a:defRPr>
            </a:lvl5pPr>
            <a:lvl6pPr marL="475188" indent="-235194">
              <a:spcAft>
                <a:spcPts val="1333"/>
              </a:spcAft>
              <a:buFont typeface="Verdana" panose="020B0604030504040204" pitchFamily="34" charset="0"/>
              <a:buChar char="−"/>
              <a:defRPr>
                <a:solidFill>
                  <a:schemeClr val="bg1"/>
                </a:solidFill>
              </a:defRPr>
            </a:lvl6pPr>
            <a:lvl7pPr marL="475188" indent="-235194">
              <a:spcAft>
                <a:spcPts val="1333"/>
              </a:spcAft>
              <a:defRPr>
                <a:solidFill>
                  <a:schemeClr val="bg1"/>
                </a:solidFill>
              </a:defRPr>
            </a:lvl7pPr>
            <a:lvl8pPr marL="475188" indent="-235194">
              <a:spcAft>
                <a:spcPts val="1333"/>
              </a:spcAft>
              <a:defRPr>
                <a:solidFill>
                  <a:schemeClr val="bg1"/>
                </a:solidFill>
              </a:defRPr>
            </a:lvl8pPr>
            <a:lvl9pPr marL="475188" indent="-235194">
              <a:spcAft>
                <a:spcPts val="1333"/>
              </a:spcAft>
              <a:defRPr>
                <a:solidFill>
                  <a:schemeClr val="bg1"/>
                </a:solidFill>
              </a:defRPr>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3" name="TextBox 12"/>
          <p:cNvSpPr txBox="1"/>
          <p:nvPr userDrawn="1"/>
        </p:nvSpPr>
        <p:spPr>
          <a:xfrm>
            <a:off x="6335184" y="6477001"/>
            <a:ext cx="4896560" cy="200055"/>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Presentation title</a:t>
            </a:r>
            <a:br>
              <a:rPr lang="en-US" sz="650" noProof="0">
                <a:solidFill>
                  <a:schemeClr val="bg1"/>
                </a:solidFill>
              </a:rPr>
            </a:br>
            <a:r>
              <a:rPr lang="en-US" sz="650" noProof="0">
                <a:solidFill>
                  <a:schemeClr val="bg1"/>
                </a:solidFill>
              </a:rPr>
              <a:t>[To edit, click View &gt; Slide Master &gt; Slide Master]</a:t>
            </a:r>
          </a:p>
        </p:txBody>
      </p:sp>
      <p:sp>
        <p:nvSpPr>
          <p:cNvPr id="14" name="TextBox 13"/>
          <p:cNvSpPr txBox="1"/>
          <p:nvPr userDrawn="1"/>
        </p:nvSpPr>
        <p:spPr>
          <a:xfrm>
            <a:off x="501653" y="6477000"/>
            <a:ext cx="5355167" cy="200055"/>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Member firms and DTTL: Insert appropriate copyright</a:t>
            </a:r>
            <a:br>
              <a:rPr lang="en-US" sz="650" noProof="0">
                <a:solidFill>
                  <a:schemeClr val="bg1"/>
                </a:solidFill>
              </a:rPr>
            </a:br>
            <a:r>
              <a:rPr lang="en-US" sz="650" noProof="0">
                <a:solidFill>
                  <a:schemeClr val="bg1"/>
                </a:solidFill>
              </a:rPr>
              <a:t>[To edit, click View &gt; Slide Master &gt; Slide Master]</a:t>
            </a:r>
          </a:p>
        </p:txBody>
      </p:sp>
      <p:sp>
        <p:nvSpPr>
          <p:cNvPr id="15" name="TextBox 14"/>
          <p:cNvSpPr txBox="1"/>
          <p:nvPr userDrawn="1"/>
        </p:nvSpPr>
        <p:spPr>
          <a:xfrm>
            <a:off x="11382378" y="6477001"/>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
        <p:nvSpPr>
          <p:cNvPr id="1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chemeClr val="bg1"/>
                </a:solidFill>
              </a:defRPr>
            </a:lvl1pPr>
          </a:lstStyle>
          <a:p>
            <a:pPr lvl="0"/>
            <a:r>
              <a:rPr lang="en-US" noProof="0"/>
              <a:t>Click to add subtitle</a:t>
            </a:r>
          </a:p>
        </p:txBody>
      </p:sp>
      <p:sp>
        <p:nvSpPr>
          <p:cNvPr id="17"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solidFill>
                  <a:schemeClr val="bg1"/>
                </a:solidFill>
              </a:defRPr>
            </a:lvl1pPr>
          </a:lstStyle>
          <a:p>
            <a:r>
              <a:rPr lang="en-GB" noProof="0"/>
              <a:t>Click to edit Master title style</a:t>
            </a:r>
            <a:endParaRPr lang="en-US" noProof="0"/>
          </a:p>
        </p:txBody>
      </p:sp>
    </p:spTree>
    <p:extLst>
      <p:ext uri="{BB962C8B-B14F-4D97-AF65-F5344CB8AC3E}">
        <p14:creationId xmlns:p14="http://schemas.microsoft.com/office/powerpoint/2010/main" val="25049840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blank" preserve="1">
  <p:cSld name="Leeg met icoon">
    <p:spTree>
      <p:nvGrpSpPr>
        <p:cNvPr id="1" name=""/>
        <p:cNvGrpSpPr/>
        <p:nvPr/>
      </p:nvGrpSpPr>
      <p:grpSpPr>
        <a:xfrm>
          <a:off x="0" y="0"/>
          <a:ext cx="0" cy="0"/>
          <a:chOff x="0" y="0"/>
          <a:chExt cx="0" cy="0"/>
        </a:xfrm>
      </p:grpSpPr>
      <p:sp>
        <p:nvSpPr>
          <p:cNvPr id="3" name="Slide Number Placeholder 5">
            <a:extLst>
              <a:ext uri="{FF2B5EF4-FFF2-40B4-BE49-F238E27FC236}">
                <a16:creationId xmlns:a16="http://schemas.microsoft.com/office/drawing/2014/main" id="{8C9495C0-9833-6F46-8F5E-AC0351DE3921}"/>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pic>
        <p:nvPicPr>
          <p:cNvPr id="10" name="Graphic 9">
            <a:extLst>
              <a:ext uri="{FF2B5EF4-FFF2-40B4-BE49-F238E27FC236}">
                <a16:creationId xmlns:a16="http://schemas.microsoft.com/office/drawing/2014/main" id="{7D7036F8-A5D7-F442-9BDB-0FDCB1602610}"/>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5847" y="116813"/>
            <a:ext cx="576000" cy="576000"/>
          </a:xfrm>
          <a:prstGeom prst="rect">
            <a:avLst/>
          </a:prstGeom>
        </p:spPr>
      </p:pic>
    </p:spTree>
    <p:extLst>
      <p:ext uri="{BB962C8B-B14F-4D97-AF65-F5344CB8AC3E}">
        <p14:creationId xmlns:p14="http://schemas.microsoft.com/office/powerpoint/2010/main" val="3204544126"/>
      </p:ext>
    </p:extLst>
  </p:cSld>
  <p:clrMapOvr>
    <a:masterClrMapping/>
  </p:clrMapOvr>
</p:sldLayout>
</file>

<file path=ppt/slideLayouts/slideLayout110.xml><?xml version="1.0" encoding="utf-8"?>
<p:sldLayout xmlns:a="http://schemas.openxmlformats.org/drawingml/2006/main" xmlns:r="http://schemas.openxmlformats.org/officeDocument/2006/relationships" xmlns:p="http://schemas.openxmlformats.org/presentationml/2006/main" preserve="1" userDrawn="1">
  <p:cSld name="Title, subtitle, 1 column text with charts">
    <p:spTree>
      <p:nvGrpSpPr>
        <p:cNvPr id="1" name=""/>
        <p:cNvGrpSpPr/>
        <p:nvPr/>
      </p:nvGrpSpPr>
      <p:grpSpPr>
        <a:xfrm>
          <a:off x="0" y="0"/>
          <a:ext cx="0" cy="0"/>
          <a:chOff x="0" y="0"/>
          <a:chExt cx="0" cy="0"/>
        </a:xfrm>
      </p:grpSpPr>
      <p:sp>
        <p:nvSpPr>
          <p:cNvPr id="10" name="Text Placeholder 18"/>
          <p:cNvSpPr>
            <a:spLocks noGrp="1"/>
          </p:cNvSpPr>
          <p:nvPr>
            <p:ph idx="1"/>
          </p:nvPr>
        </p:nvSpPr>
        <p:spPr>
          <a:xfrm>
            <a:off x="467783" y="1665817"/>
            <a:ext cx="5537730" cy="4633383"/>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5"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4007188245"/>
      </p:ext>
    </p:extLst>
  </p:cSld>
  <p:clrMapOvr>
    <a:masterClrMapping/>
  </p:clrMapOvr>
</p:sldLayout>
</file>

<file path=ppt/slideLayouts/slideLayout111.xml><?xml version="1.0" encoding="utf-8"?>
<p:sldLayout xmlns:a="http://schemas.openxmlformats.org/drawingml/2006/main" xmlns:r="http://schemas.openxmlformats.org/officeDocument/2006/relationships" xmlns:p="http://schemas.openxmlformats.org/presentationml/2006/main" preserve="1" userDrawn="1">
  <p:cSld name="Title Only">
    <p:spTree>
      <p:nvGrpSpPr>
        <p:cNvPr id="1" name=""/>
        <p:cNvGrpSpPr/>
        <p:nvPr/>
      </p:nvGrpSpPr>
      <p:grpSpPr>
        <a:xfrm>
          <a:off x="0" y="0"/>
          <a:ext cx="0" cy="0"/>
          <a:chOff x="0" y="0"/>
          <a:chExt cx="0" cy="0"/>
        </a:xfrm>
      </p:grpSpPr>
      <p:sp>
        <p:nvSpPr>
          <p:cNvPr id="4" name="Title Placeholder 1"/>
          <p:cNvSpPr>
            <a:spLocks noGrp="1"/>
          </p:cNvSpPr>
          <p:nvPr>
            <p:ph type="title"/>
          </p:nvPr>
        </p:nvSpPr>
        <p:spPr>
          <a:xfrm>
            <a:off x="469900" y="402586"/>
            <a:ext cx="11252200" cy="698501"/>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
        <p:nvSpPr>
          <p:cNvPr id="2" name="TextBox 1">
            <a:extLst>
              <a:ext uri="{FF2B5EF4-FFF2-40B4-BE49-F238E27FC236}">
                <a16:creationId xmlns:a16="http://schemas.microsoft.com/office/drawing/2014/main" id="{36109FE4-C120-D449-978E-41FA47198CD1}"/>
              </a:ext>
            </a:extLst>
          </p:cNvPr>
          <p:cNvSpPr txBox="1"/>
          <p:nvPr userDrawn="1"/>
        </p:nvSpPr>
        <p:spPr>
          <a:xfrm>
            <a:off x="2270861" y="48445"/>
            <a:ext cx="205184" cy="369332"/>
          </a:xfrm>
          <a:prstGeom prst="rect">
            <a:avLst/>
          </a:prstGeom>
          <a:noFill/>
        </p:spPr>
        <p:txBody>
          <a:bodyPr wrap="none" lIns="0" tIns="0" rIns="0" bIns="0" rtlCol="0">
            <a:spAutoFit/>
          </a:bodyPr>
          <a:lstStyle/>
          <a:p>
            <a:pPr marL="203200" indent="-203200">
              <a:spcBef>
                <a:spcPts val="600"/>
              </a:spcBef>
              <a:buSzPct val="100000"/>
              <a:buFont typeface="Arial"/>
              <a:buChar char="•"/>
            </a:pPr>
            <a:endParaRPr lang="en-NL">
              <a:solidFill>
                <a:srgbClr val="313131"/>
              </a:solidFill>
            </a:endParaRPr>
          </a:p>
        </p:txBody>
      </p:sp>
    </p:spTree>
    <p:extLst>
      <p:ext uri="{BB962C8B-B14F-4D97-AF65-F5344CB8AC3E}">
        <p14:creationId xmlns:p14="http://schemas.microsoft.com/office/powerpoint/2010/main" val="683242880"/>
      </p:ext>
    </p:extLst>
  </p:cSld>
  <p:clrMapOvr>
    <a:masterClrMapping/>
  </p:clrMapOvr>
</p:sldLayout>
</file>

<file path=ppt/slideLayouts/slideLayout112.xml><?xml version="1.0" encoding="utf-8"?>
<p:sldLayout xmlns:a="http://schemas.openxmlformats.org/drawingml/2006/main" xmlns:r="http://schemas.openxmlformats.org/officeDocument/2006/relationships" xmlns:p="http://schemas.openxmlformats.org/presentationml/2006/main" preserve="1" userDrawn="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5461018"/>
      </p:ext>
    </p:extLst>
  </p:cSld>
  <p:clrMapOvr>
    <a:masterClrMapping/>
  </p:clrMapOvr>
</p:sldLayout>
</file>

<file path=ppt/slideLayouts/slideLayout113.xml><?xml version="1.0" encoding="utf-8"?>
<p:sldLayout xmlns:a="http://schemas.openxmlformats.org/drawingml/2006/main" xmlns:r="http://schemas.openxmlformats.org/officeDocument/2006/relationships" xmlns:p="http://schemas.openxmlformats.org/presentationml/2006/main" showMasterSp="0" userDrawn="1">
  <p:cSld name="Title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200" y="5845180"/>
            <a:ext cx="5592011"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bg1"/>
                </a:solidFill>
              </a:defRPr>
            </a:lvl1pPr>
            <a:lvl2pPr marL="0" indent="0" algn="l">
              <a:buNone/>
              <a:defRPr sz="1600" b="0">
                <a:solidFill>
                  <a:schemeClr val="bg1"/>
                </a:solidFill>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title style</a:t>
            </a:r>
          </a:p>
          <a:p>
            <a:pPr lvl="1"/>
            <a:r>
              <a:rPr lang="en-US" noProof="0"/>
              <a:t>Click to edit Master subtitle style</a:t>
            </a:r>
          </a:p>
        </p:txBody>
      </p:sp>
      <p:sp>
        <p:nvSpPr>
          <p:cNvPr id="5" name="Text Placeholder 4"/>
          <p:cNvSpPr>
            <a:spLocks noGrp="1"/>
          </p:cNvSpPr>
          <p:nvPr>
            <p:ph type="body" sz="quarter" idx="10"/>
          </p:nvPr>
        </p:nvSpPr>
        <p:spPr>
          <a:xfrm>
            <a:off x="475200" y="6362699"/>
            <a:ext cx="5594349" cy="298451"/>
          </a:xfrm>
          <a:prstGeom prst="rect">
            <a:avLst/>
          </a:prstGeom>
        </p:spPr>
        <p:txBody>
          <a:bodyPr/>
          <a:lstStyle>
            <a:lvl1pPr>
              <a:spcAft>
                <a:spcPts val="0"/>
              </a:spcAft>
              <a:defRPr sz="105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US" noProof="0"/>
              <a:t>Edit Master text styles</a:t>
            </a:r>
          </a:p>
        </p:txBody>
      </p:sp>
      <p:sp>
        <p:nvSpPr>
          <p:cNvPr id="33" name="Picture Placeholder 8"/>
          <p:cNvSpPr>
            <a:spLocks noGrp="1"/>
          </p:cNvSpPr>
          <p:nvPr>
            <p:ph type="pic" sz="quarter" idx="11"/>
          </p:nvPr>
        </p:nvSpPr>
        <p:spPr>
          <a:xfrm>
            <a:off x="3393716" y="727595"/>
            <a:ext cx="5400000" cy="5400000"/>
          </a:xfrm>
          <a:prstGeom prst="rect">
            <a:avLst/>
          </a:prstGeom>
        </p:spPr>
        <p:txBody>
          <a:bodyPr/>
          <a:lstStyle/>
          <a:p>
            <a:r>
              <a:rPr lang="en-US" noProof="0"/>
              <a:t>Click icon to add picture</a:t>
            </a:r>
          </a:p>
        </p:txBody>
      </p:sp>
    </p:spTree>
    <p:extLst>
      <p:ext uri="{BB962C8B-B14F-4D97-AF65-F5344CB8AC3E}">
        <p14:creationId xmlns:p14="http://schemas.microsoft.com/office/powerpoint/2010/main" val="1439727618"/>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ext>
  </p:extLst>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2176266916"/>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title" preserve="1">
  <p:cSld name="Hoofdstuk slide oranje">
    <p:spTree>
      <p:nvGrpSpPr>
        <p:cNvPr id="1" name=""/>
        <p:cNvGrpSpPr/>
        <p:nvPr/>
      </p:nvGrpSpPr>
      <p:grpSpPr>
        <a:xfrm>
          <a:off x="0" y="0"/>
          <a:ext cx="0" cy="0"/>
          <a:chOff x="0" y="0"/>
          <a:chExt cx="0" cy="0"/>
        </a:xfrm>
      </p:grpSpPr>
      <p:pic>
        <p:nvPicPr>
          <p:cNvPr id="7" name="Graphic 6">
            <a:extLst>
              <a:ext uri="{FF2B5EF4-FFF2-40B4-BE49-F238E27FC236}">
                <a16:creationId xmlns:a16="http://schemas.microsoft.com/office/drawing/2014/main" id="{B845B12D-3DC1-CE47-98F4-73F4B4C60B4F}"/>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0000"/>
          <a:stretch/>
        </p:blipFill>
        <p:spPr>
          <a:xfrm>
            <a:off x="8762343" y="0"/>
            <a:ext cx="3429657" cy="6859313"/>
          </a:xfrm>
          <a:prstGeom prst="rect">
            <a:avLst/>
          </a:prstGeom>
        </p:spPr>
      </p:pic>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lIns="432000" anchor="b"/>
          <a:lstStyle>
            <a:lvl1pPr algn="l">
              <a:defRPr sz="3200">
                <a:solidFill>
                  <a:schemeClr val="accent1"/>
                </a:solidFill>
              </a:defRPr>
            </a:lvl1pPr>
          </a:lstStyle>
          <a:p>
            <a:r>
              <a:rPr lang="en-US"/>
              <a:t>Click to edit Master title style</a:t>
            </a:r>
            <a:endParaRPr lang="en-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a:buNone/>
              <a:defRPr sz="16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grpSp>
        <p:nvGrpSpPr>
          <p:cNvPr id="12" name="Group 11">
            <a:extLst>
              <a:ext uri="{FF2B5EF4-FFF2-40B4-BE49-F238E27FC236}">
                <a16:creationId xmlns:a16="http://schemas.microsoft.com/office/drawing/2014/main" id="{E1E8E5E1-1736-4F43-8A1D-E89DD319C5D1}"/>
              </a:ext>
            </a:extLst>
          </p:cNvPr>
          <p:cNvGrpSpPr/>
          <p:nvPr userDrawn="1"/>
        </p:nvGrpSpPr>
        <p:grpSpPr>
          <a:xfrm>
            <a:off x="0" y="0"/>
            <a:ext cx="911225" cy="836613"/>
            <a:chOff x="0" y="0"/>
            <a:chExt cx="911225" cy="836613"/>
          </a:xfrm>
        </p:grpSpPr>
        <p:sp>
          <p:nvSpPr>
            <p:cNvPr id="13" name="Rectangle 12">
              <a:extLst>
                <a:ext uri="{FF2B5EF4-FFF2-40B4-BE49-F238E27FC236}">
                  <a16:creationId xmlns:a16="http://schemas.microsoft.com/office/drawing/2014/main" id="{94081365-7877-0543-A19E-24C80DBBE08D}"/>
                </a:ext>
              </a:extLst>
            </p:cNvPr>
            <p:cNvSpPr/>
            <p:nvPr/>
          </p:nvSpPr>
          <p:spPr>
            <a:xfrm>
              <a:off x="0" y="0"/>
              <a:ext cx="911225" cy="8366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4" name="Graphic 13">
              <a:extLst>
                <a:ext uri="{FF2B5EF4-FFF2-40B4-BE49-F238E27FC236}">
                  <a16:creationId xmlns:a16="http://schemas.microsoft.com/office/drawing/2014/main" id="{6A88165B-69FA-334B-92A0-34C6DAD7D874}"/>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1767874506"/>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itle" preserve="1">
  <p:cSld name="Hoofdstuk slide roo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lIns="432000" anchor="b"/>
          <a:lstStyle>
            <a:lvl1pPr algn="l">
              <a:defRPr sz="3200">
                <a:solidFill>
                  <a:schemeClr val="accent2"/>
                </a:solidFill>
              </a:defRPr>
            </a:lvl1pPr>
          </a:lstStyle>
          <a:p>
            <a:r>
              <a:rPr lang="en-US"/>
              <a:t>Click to edit Master title style</a:t>
            </a:r>
            <a:endParaRPr lang="en-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a:buNone/>
              <a:defRPr sz="16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pic>
        <p:nvPicPr>
          <p:cNvPr id="6" name="Graphic 5">
            <a:extLst>
              <a:ext uri="{FF2B5EF4-FFF2-40B4-BE49-F238E27FC236}">
                <a16:creationId xmlns:a16="http://schemas.microsoft.com/office/drawing/2014/main" id="{4DE2F6C5-7A35-7F41-9A52-151EEBBD6A9C}"/>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03F4B679-1937-234E-880E-70351D4F255A}"/>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FF539963-E45A-D040-BF4A-5996C37871AE}"/>
                </a:ext>
              </a:extLst>
            </p:cNvPr>
            <p:cNvSpPr/>
            <p:nvPr/>
          </p:nvSpPr>
          <p:spPr>
            <a:xfrm>
              <a:off x="0" y="0"/>
              <a:ext cx="911225" cy="836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0" name="Graphic 9">
              <a:extLst>
                <a:ext uri="{FF2B5EF4-FFF2-40B4-BE49-F238E27FC236}">
                  <a16:creationId xmlns:a16="http://schemas.microsoft.com/office/drawing/2014/main" id="{DAC16000-75BD-3845-84F5-311F19A21BD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3878664273"/>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itle" preserve="1">
  <p:cSld name="Hoofdstuk slide paar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lIns="432000" anchor="b"/>
          <a:lstStyle>
            <a:lvl1pPr algn="l">
              <a:defRPr sz="3200">
                <a:solidFill>
                  <a:schemeClr val="accent3"/>
                </a:solidFill>
              </a:defRPr>
            </a:lvl1pPr>
          </a:lstStyle>
          <a:p>
            <a:r>
              <a:rPr lang="en-US"/>
              <a:t>Click to edit Master title style</a:t>
            </a:r>
            <a:endParaRPr lang="en-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a:buNone/>
              <a:defRPr sz="16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pic>
        <p:nvPicPr>
          <p:cNvPr id="6" name="Graphic 5">
            <a:extLst>
              <a:ext uri="{FF2B5EF4-FFF2-40B4-BE49-F238E27FC236}">
                <a16:creationId xmlns:a16="http://schemas.microsoft.com/office/drawing/2014/main" id="{FD2F963F-2839-B04E-8968-5BA40B4C8086}"/>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47CC16CD-CD21-8F4D-9E91-E2D82D42A221}"/>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76903665-2B32-BD40-B913-5F6C98929F5B}"/>
                </a:ext>
              </a:extLst>
            </p:cNvPr>
            <p:cNvSpPr/>
            <p:nvPr/>
          </p:nvSpPr>
          <p:spPr>
            <a:xfrm>
              <a:off x="0" y="0"/>
              <a:ext cx="911225" cy="836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0" name="Graphic 9">
              <a:extLst>
                <a:ext uri="{FF2B5EF4-FFF2-40B4-BE49-F238E27FC236}">
                  <a16:creationId xmlns:a16="http://schemas.microsoft.com/office/drawing/2014/main" id="{746DDA20-4C7B-E64A-8DEF-951FD73E615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22289633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 preserve="1">
  <p:cSld name="Hoofdstuk slide turquois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lIns="432000" anchor="b"/>
          <a:lstStyle>
            <a:lvl1pPr algn="l">
              <a:defRPr sz="3200">
                <a:solidFill>
                  <a:schemeClr val="accent4"/>
                </a:solidFill>
              </a:defRPr>
            </a:lvl1pPr>
          </a:lstStyle>
          <a:p>
            <a:r>
              <a:rPr lang="en-US"/>
              <a:t>Click to edit Master title style</a:t>
            </a:r>
            <a:endParaRPr lang="en-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a:buNone/>
              <a:defRPr sz="16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pic>
        <p:nvPicPr>
          <p:cNvPr id="6" name="Graphic 5">
            <a:extLst>
              <a:ext uri="{FF2B5EF4-FFF2-40B4-BE49-F238E27FC236}">
                <a16:creationId xmlns:a16="http://schemas.microsoft.com/office/drawing/2014/main" id="{970C5592-DA83-E149-8595-BC691BC9A871}"/>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846E922E-2AA9-5645-BCF6-024F74079459}"/>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5F87DE86-BEB1-D44C-B756-F2F65425B98B}"/>
                </a:ext>
              </a:extLst>
            </p:cNvPr>
            <p:cNvSpPr/>
            <p:nvPr/>
          </p:nvSpPr>
          <p:spPr>
            <a:xfrm>
              <a:off x="0" y="0"/>
              <a:ext cx="911225" cy="8366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0" name="Graphic 9">
              <a:extLst>
                <a:ext uri="{FF2B5EF4-FFF2-40B4-BE49-F238E27FC236}">
                  <a16:creationId xmlns:a16="http://schemas.microsoft.com/office/drawing/2014/main" id="{4C3AD18C-1B63-9241-A85B-5002CF771EBB}"/>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22139663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title" preserve="1">
  <p:cSld name="Hoofdstuk slide viole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lIns="432000" anchor="b"/>
          <a:lstStyle>
            <a:lvl1pPr algn="l">
              <a:defRPr sz="3200">
                <a:solidFill>
                  <a:schemeClr val="accent5"/>
                </a:solidFill>
              </a:defRPr>
            </a:lvl1pPr>
          </a:lstStyle>
          <a:p>
            <a:r>
              <a:rPr lang="en-US"/>
              <a:t>Click to edit Master title style</a:t>
            </a:r>
            <a:endParaRPr lang="en-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a:buNone/>
              <a:defRPr sz="160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pic>
        <p:nvPicPr>
          <p:cNvPr id="6" name="Graphic 5">
            <a:extLst>
              <a:ext uri="{FF2B5EF4-FFF2-40B4-BE49-F238E27FC236}">
                <a16:creationId xmlns:a16="http://schemas.microsoft.com/office/drawing/2014/main" id="{63E229FB-6162-6543-B88E-E571B05F0558}"/>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99E5355E-EC19-9244-9DFF-84C5D9445322}"/>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D8FCAD03-67D4-FD47-96D9-83DE46C7254B}"/>
                </a:ext>
              </a:extLst>
            </p:cNvPr>
            <p:cNvSpPr/>
            <p:nvPr/>
          </p:nvSpPr>
          <p:spPr>
            <a:xfrm>
              <a:off x="0" y="0"/>
              <a:ext cx="911225" cy="8366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0" name="Graphic 9">
              <a:extLst>
                <a:ext uri="{FF2B5EF4-FFF2-40B4-BE49-F238E27FC236}">
                  <a16:creationId xmlns:a16="http://schemas.microsoft.com/office/drawing/2014/main" id="{BC79CBE7-76FE-EF41-843C-E58089CB7C5D}"/>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226846758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Hoofdstuk slide blauw">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lIns="432000" anchor="b"/>
          <a:lstStyle>
            <a:lvl1pPr algn="l">
              <a:defRPr sz="3200">
                <a:solidFill>
                  <a:schemeClr val="accent6"/>
                </a:solidFill>
              </a:defRPr>
            </a:lvl1pPr>
          </a:lstStyle>
          <a:p>
            <a:r>
              <a:rPr lang="en-US"/>
              <a:t>Click to edit Master title style</a:t>
            </a:r>
            <a:endParaRPr lang="en-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a:buNone/>
              <a:defRPr sz="16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endParaRPr lang="en-NL"/>
          </a:p>
        </p:txBody>
      </p:sp>
      <p:pic>
        <p:nvPicPr>
          <p:cNvPr id="6" name="Graphic 5">
            <a:extLst>
              <a:ext uri="{FF2B5EF4-FFF2-40B4-BE49-F238E27FC236}">
                <a16:creationId xmlns:a16="http://schemas.microsoft.com/office/drawing/2014/main" id="{8E05C9E7-CC0B-4046-9520-61F501D37965}"/>
              </a:ext>
            </a:extLst>
          </p:cNvPr>
          <p:cNvPicPr>
            <a:picLocks noChangeAspect="1"/>
          </p:cNvPicPr>
          <p:nvPr userDrawn="1"/>
        </p:nvPicPr>
        <p:blipFill rotWithShape="1">
          <a:blip r:embed="rId2">
            <a:extLst>
              <a:ext uri="{96DAC541-7B7A-43D3-8B79-37D633B846F1}">
                <asvg:svgBlip xmlns:asvg="http://schemas.microsoft.com/office/drawing/2016/SVG/main" r:embed="rId3"/>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A5C0FBBE-D797-AD4B-BFC9-5B53E1DE87BF}"/>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6FA1619E-96A8-F64D-B6C8-11C9CF8EF5EA}"/>
                </a:ext>
              </a:extLst>
            </p:cNvPr>
            <p:cNvSpPr/>
            <p:nvPr/>
          </p:nvSpPr>
          <p:spPr>
            <a:xfrm>
              <a:off x="0" y="0"/>
              <a:ext cx="911225" cy="8366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0" name="Graphic 9">
              <a:extLst>
                <a:ext uri="{FF2B5EF4-FFF2-40B4-BE49-F238E27FC236}">
                  <a16:creationId xmlns:a16="http://schemas.microsoft.com/office/drawing/2014/main" id="{19827361-F357-DB48-9D87-0E5318C2F587}"/>
                </a:ext>
              </a:extLst>
            </p:cNvPr>
            <p:cNvPicPr>
              <a:picLocks noChangeAspect="1"/>
            </p:cNvPicPr>
            <p:nvPr/>
          </p:nvPicPr>
          <p:blipFill>
            <a:blip r:embed="rId4">
              <a:extLst>
                <a:ext uri="{96DAC541-7B7A-43D3-8B79-37D633B846F1}">
                  <asvg:svgBlip xmlns:asvg="http://schemas.microsoft.com/office/drawing/2016/SVG/main" r:embed="rId5"/>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1051225769"/>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preserve="1" userDrawn="1">
  <p:cSld name="Grote afbeelding oranje">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a:buNone/>
              <a:defRPr>
                <a:solidFill>
                  <a:schemeClr val="bg1"/>
                </a:solidFill>
              </a:defRPr>
            </a:lvl1pPr>
          </a:lstStyle>
          <a:p>
            <a:r>
              <a:rPr lang="en-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1"/>
          </a:solidFill>
        </p:spPr>
        <p:txBody>
          <a:bodyPr lIns="432000" tIns="432000" bIns="144000" anchor="t">
            <a:spAutoFit/>
          </a:bodyPr>
          <a:lstStyle>
            <a:lvl1pPr>
              <a:defRPr sz="1000" b="1" cap="all" spc="50" baseline="0">
                <a:solidFill>
                  <a:schemeClr val="bg1"/>
                </a:solidFill>
              </a:defRPr>
            </a:lvl1pPr>
          </a:lstStyle>
          <a:p>
            <a:r>
              <a:rPr lang="en-GB" err="1"/>
              <a:t>grote</a:t>
            </a:r>
            <a:r>
              <a:rPr lang="en-GB"/>
              <a:t> </a:t>
            </a:r>
            <a:r>
              <a:rPr lang="en-GB" err="1"/>
              <a:t>afbeelding</a:t>
            </a:r>
            <a:r>
              <a:rPr lang="en-GB"/>
              <a:t> </a:t>
            </a:r>
            <a:r>
              <a:rPr lang="en-GB" err="1"/>
              <a:t>titel</a:t>
            </a:r>
            <a:endParaRPr lang="en-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1"/>
          </a:solidFill>
        </p:spPr>
        <p:txBody>
          <a:bodyPr lIns="432000" tIns="0" rIns="432000" bIns="432000">
            <a:spAutoFit/>
          </a:bodyPr>
          <a:lstStyle>
            <a:lvl1pPr marL="0" indent="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en-GB" err="1"/>
              <a:t>Hier</a:t>
            </a:r>
            <a:r>
              <a:rPr lang="en-GB"/>
              <a:t> is </a:t>
            </a:r>
            <a:r>
              <a:rPr lang="en-GB" err="1"/>
              <a:t>ruimte</a:t>
            </a:r>
            <a:r>
              <a:rPr lang="en-GB"/>
              <a:t> </a:t>
            </a:r>
            <a:r>
              <a:rPr lang="en-GB" err="1"/>
              <a:t>voor</a:t>
            </a:r>
            <a:r>
              <a:rPr lang="en-GB"/>
              <a:t> </a:t>
            </a:r>
            <a:r>
              <a:rPr lang="en-GB" err="1"/>
              <a:t>een</a:t>
            </a:r>
            <a:r>
              <a:rPr lang="en-GB"/>
              <a:t> </a:t>
            </a:r>
            <a:r>
              <a:rPr lang="en-GB" err="1"/>
              <a:t>korte</a:t>
            </a:r>
            <a:r>
              <a:rPr lang="en-GB"/>
              <a:t> </a:t>
            </a:r>
            <a:r>
              <a:rPr lang="en-GB" err="1"/>
              <a:t>toelichting</a:t>
            </a:r>
            <a:endParaRPr lang="en-NL"/>
          </a:p>
        </p:txBody>
      </p:sp>
    </p:spTree>
    <p:extLst>
      <p:ext uri="{BB962C8B-B14F-4D97-AF65-F5344CB8AC3E}">
        <p14:creationId xmlns:p14="http://schemas.microsoft.com/office/powerpoint/2010/main" val="303208375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750A711-6000-9D4C-BDA0-C88A0208E2F3}"/>
              </a:ext>
            </a:extLst>
          </p:cNvPr>
          <p:cNvSpPr>
            <a:spLocks noGrp="1"/>
          </p:cNvSpPr>
          <p:nvPr>
            <p:ph type="title"/>
          </p:nvPr>
        </p:nvSpPr>
        <p:spPr>
          <a:xfrm>
            <a:off x="911225" y="404813"/>
            <a:ext cx="4321175" cy="6011862"/>
          </a:xfrm>
        </p:spPr>
        <p:txBody>
          <a:bodyPr anchor="ctr"/>
          <a:lstStyle>
            <a:lvl1pPr>
              <a:defRPr sz="3200">
                <a:solidFill>
                  <a:schemeClr val="tx2"/>
                </a:solidFill>
              </a:defRPr>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E6A52ECC-B517-1E43-8F33-A14E23851D9C}"/>
              </a:ext>
            </a:extLst>
          </p:cNvPr>
          <p:cNvSpPr>
            <a:spLocks noGrp="1"/>
          </p:cNvSpPr>
          <p:nvPr>
            <p:ph idx="1"/>
          </p:nvPr>
        </p:nvSpPr>
        <p:spPr>
          <a:xfrm>
            <a:off x="5232400" y="404813"/>
            <a:ext cx="6048375" cy="6011861"/>
          </a:xfrm>
          <a:prstGeom prst="rect">
            <a:avLst/>
          </a:prstGeom>
        </p:spPr>
        <p:txBody>
          <a:bodyPr tIns="0" bIns="0" anchor="ctr">
            <a:normAutofit/>
          </a:bodyPr>
          <a:lstStyle>
            <a:lvl1pPr>
              <a:lnSpc>
                <a:spcPct val="125000"/>
              </a:lnSpc>
              <a:defRPr sz="1200">
                <a:solidFill>
                  <a:schemeClr val="tx1"/>
                </a:solidFill>
              </a:defRPr>
            </a:lvl1pPr>
            <a:lvl2pPr>
              <a:lnSpc>
                <a:spcPct val="125000"/>
              </a:lnSpc>
              <a:defRPr sz="1200">
                <a:solidFill>
                  <a:schemeClr val="tx1"/>
                </a:solidFill>
              </a:defRPr>
            </a:lvl2pPr>
            <a:lvl3pPr>
              <a:lnSpc>
                <a:spcPct val="125000"/>
              </a:lnSpc>
              <a:defRPr sz="1200">
                <a:solidFill>
                  <a:schemeClr val="tx1"/>
                </a:solidFill>
              </a:defRPr>
            </a:lvl3pPr>
            <a:lvl4pPr>
              <a:lnSpc>
                <a:spcPct val="125000"/>
              </a:lnSpc>
              <a:defRPr sz="1200">
                <a:solidFill>
                  <a:schemeClr val="tx1"/>
                </a:solidFill>
              </a:defRPr>
            </a:lvl4pPr>
            <a:lvl5pPr>
              <a:lnSpc>
                <a:spcPct val="125000"/>
              </a:lnSpc>
              <a:defRPr sz="1200">
                <a:solidFill>
                  <a:schemeClr val="tx1"/>
                </a:solidFill>
              </a:defRPr>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Slide Number Placeholder 5">
            <a:extLst>
              <a:ext uri="{FF2B5EF4-FFF2-40B4-BE49-F238E27FC236}">
                <a16:creationId xmlns:a16="http://schemas.microsoft.com/office/drawing/2014/main" id="{6A9A3F29-DEE9-9A45-9283-554B28A179A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pic>
        <p:nvPicPr>
          <p:cNvPr id="13" name="Graphic 12">
            <a:extLst>
              <a:ext uri="{FF2B5EF4-FFF2-40B4-BE49-F238E27FC236}">
                <a16:creationId xmlns:a16="http://schemas.microsoft.com/office/drawing/2014/main" id="{BC82945D-BA7D-3241-853F-4CD59FB3FBEA}"/>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5847" y="116813"/>
            <a:ext cx="576000" cy="576000"/>
          </a:xfrm>
          <a:prstGeom prst="rect">
            <a:avLst/>
          </a:prstGeom>
        </p:spPr>
      </p:pic>
    </p:spTree>
    <p:extLst>
      <p:ext uri="{BB962C8B-B14F-4D97-AF65-F5344CB8AC3E}">
        <p14:creationId xmlns:p14="http://schemas.microsoft.com/office/powerpoint/2010/main" val="454534020"/>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preserve="1" userDrawn="1">
  <p:cSld name="Grote afbeelding rood">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a:buNone/>
              <a:defRPr>
                <a:solidFill>
                  <a:schemeClr val="bg1"/>
                </a:solidFill>
              </a:defRPr>
            </a:lvl1pPr>
          </a:lstStyle>
          <a:p>
            <a:r>
              <a:rPr lang="en-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2"/>
          </a:solidFill>
        </p:spPr>
        <p:txBody>
          <a:bodyPr lIns="432000" tIns="432000" bIns="144000" anchor="t">
            <a:spAutoFit/>
          </a:bodyPr>
          <a:lstStyle>
            <a:lvl1pPr>
              <a:defRPr sz="1000" b="1" cap="all" spc="50" baseline="0">
                <a:solidFill>
                  <a:schemeClr val="bg1"/>
                </a:solidFill>
              </a:defRPr>
            </a:lvl1pPr>
          </a:lstStyle>
          <a:p>
            <a:r>
              <a:rPr lang="en-GB" err="1"/>
              <a:t>grote</a:t>
            </a:r>
            <a:r>
              <a:rPr lang="en-GB"/>
              <a:t> </a:t>
            </a:r>
            <a:r>
              <a:rPr lang="en-GB" err="1"/>
              <a:t>afbeelding</a:t>
            </a:r>
            <a:r>
              <a:rPr lang="en-GB"/>
              <a:t> </a:t>
            </a:r>
            <a:r>
              <a:rPr lang="en-GB" err="1"/>
              <a:t>titel</a:t>
            </a:r>
            <a:endParaRPr lang="en-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2"/>
          </a:solidFill>
        </p:spPr>
        <p:txBody>
          <a:bodyPr lIns="432000" tIns="0" rIns="432000" bIns="432000">
            <a:spAutoFit/>
          </a:bodyPr>
          <a:lstStyle>
            <a:lvl1pPr marL="0" indent="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en-GB" err="1"/>
              <a:t>Hier</a:t>
            </a:r>
            <a:r>
              <a:rPr lang="en-GB"/>
              <a:t> is </a:t>
            </a:r>
            <a:r>
              <a:rPr lang="en-GB" err="1"/>
              <a:t>ruimte</a:t>
            </a:r>
            <a:r>
              <a:rPr lang="en-GB"/>
              <a:t> </a:t>
            </a:r>
            <a:r>
              <a:rPr lang="en-GB" err="1"/>
              <a:t>voor</a:t>
            </a:r>
            <a:r>
              <a:rPr lang="en-GB"/>
              <a:t> </a:t>
            </a:r>
            <a:r>
              <a:rPr lang="en-GB" err="1"/>
              <a:t>een</a:t>
            </a:r>
            <a:r>
              <a:rPr lang="en-GB"/>
              <a:t> </a:t>
            </a:r>
            <a:r>
              <a:rPr lang="en-GB" err="1"/>
              <a:t>korte</a:t>
            </a:r>
            <a:r>
              <a:rPr lang="en-GB"/>
              <a:t> </a:t>
            </a:r>
            <a:r>
              <a:rPr lang="en-GB" err="1"/>
              <a:t>toelichting</a:t>
            </a:r>
            <a:endParaRPr lang="en-NL"/>
          </a:p>
        </p:txBody>
      </p:sp>
    </p:spTree>
    <p:extLst>
      <p:ext uri="{BB962C8B-B14F-4D97-AF65-F5344CB8AC3E}">
        <p14:creationId xmlns:p14="http://schemas.microsoft.com/office/powerpoint/2010/main" val="2187054292"/>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preserve="1" userDrawn="1">
  <p:cSld name="Grote afbeelding paars">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a:buNone/>
              <a:defRPr>
                <a:solidFill>
                  <a:schemeClr val="bg1"/>
                </a:solidFill>
              </a:defRPr>
            </a:lvl1pPr>
          </a:lstStyle>
          <a:p>
            <a:r>
              <a:rPr lang="en-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3"/>
          </a:solidFill>
        </p:spPr>
        <p:txBody>
          <a:bodyPr lIns="432000" tIns="432000" bIns="144000" anchor="t">
            <a:spAutoFit/>
          </a:bodyPr>
          <a:lstStyle>
            <a:lvl1pPr>
              <a:defRPr sz="1000" b="1" cap="all" spc="50" baseline="0">
                <a:solidFill>
                  <a:schemeClr val="bg1"/>
                </a:solidFill>
              </a:defRPr>
            </a:lvl1pPr>
          </a:lstStyle>
          <a:p>
            <a:r>
              <a:rPr lang="en-GB" err="1"/>
              <a:t>grote</a:t>
            </a:r>
            <a:r>
              <a:rPr lang="en-GB"/>
              <a:t> </a:t>
            </a:r>
            <a:r>
              <a:rPr lang="en-GB" err="1"/>
              <a:t>afbeelding</a:t>
            </a:r>
            <a:r>
              <a:rPr lang="en-GB"/>
              <a:t> </a:t>
            </a:r>
            <a:r>
              <a:rPr lang="en-GB" err="1"/>
              <a:t>titel</a:t>
            </a:r>
            <a:endParaRPr lang="en-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3"/>
          </a:solidFill>
        </p:spPr>
        <p:txBody>
          <a:bodyPr lIns="432000" tIns="0" rIns="432000" bIns="432000">
            <a:spAutoFit/>
          </a:bodyPr>
          <a:lstStyle>
            <a:lvl1pPr marL="0" indent="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en-GB" err="1"/>
              <a:t>Hier</a:t>
            </a:r>
            <a:r>
              <a:rPr lang="en-GB"/>
              <a:t> is </a:t>
            </a:r>
            <a:r>
              <a:rPr lang="en-GB" err="1"/>
              <a:t>ruimte</a:t>
            </a:r>
            <a:r>
              <a:rPr lang="en-GB"/>
              <a:t> </a:t>
            </a:r>
            <a:r>
              <a:rPr lang="en-GB" err="1"/>
              <a:t>voor</a:t>
            </a:r>
            <a:r>
              <a:rPr lang="en-GB"/>
              <a:t> </a:t>
            </a:r>
            <a:r>
              <a:rPr lang="en-GB" err="1"/>
              <a:t>een</a:t>
            </a:r>
            <a:r>
              <a:rPr lang="en-GB"/>
              <a:t> </a:t>
            </a:r>
            <a:r>
              <a:rPr lang="en-GB" err="1"/>
              <a:t>korte</a:t>
            </a:r>
            <a:r>
              <a:rPr lang="en-GB"/>
              <a:t> </a:t>
            </a:r>
            <a:r>
              <a:rPr lang="en-GB" err="1"/>
              <a:t>toelichting</a:t>
            </a:r>
            <a:endParaRPr lang="en-NL"/>
          </a:p>
        </p:txBody>
      </p:sp>
    </p:spTree>
    <p:extLst>
      <p:ext uri="{BB962C8B-B14F-4D97-AF65-F5344CB8AC3E}">
        <p14:creationId xmlns:p14="http://schemas.microsoft.com/office/powerpoint/2010/main" val="1932941894"/>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preserve="1" userDrawn="1">
  <p:cSld name="Grote afbeelding turquiose">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a:buNone/>
              <a:defRPr>
                <a:solidFill>
                  <a:schemeClr val="bg1"/>
                </a:solidFill>
              </a:defRPr>
            </a:lvl1pPr>
          </a:lstStyle>
          <a:p>
            <a:r>
              <a:rPr lang="en-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4"/>
          </a:solidFill>
        </p:spPr>
        <p:txBody>
          <a:bodyPr lIns="432000" tIns="432000" bIns="144000" anchor="t">
            <a:spAutoFit/>
          </a:bodyPr>
          <a:lstStyle>
            <a:lvl1pPr>
              <a:defRPr sz="1000" b="1" cap="all" spc="50" baseline="0">
                <a:solidFill>
                  <a:schemeClr val="bg1"/>
                </a:solidFill>
              </a:defRPr>
            </a:lvl1pPr>
          </a:lstStyle>
          <a:p>
            <a:r>
              <a:rPr lang="en-GB" err="1"/>
              <a:t>grote</a:t>
            </a:r>
            <a:r>
              <a:rPr lang="en-GB"/>
              <a:t> </a:t>
            </a:r>
            <a:r>
              <a:rPr lang="en-GB" err="1"/>
              <a:t>afbeelding</a:t>
            </a:r>
            <a:r>
              <a:rPr lang="en-GB"/>
              <a:t> </a:t>
            </a:r>
            <a:r>
              <a:rPr lang="en-GB" err="1"/>
              <a:t>titel</a:t>
            </a:r>
            <a:endParaRPr lang="en-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4"/>
          </a:solidFill>
        </p:spPr>
        <p:txBody>
          <a:bodyPr lIns="432000" tIns="0" rIns="432000" bIns="432000">
            <a:spAutoFit/>
          </a:bodyPr>
          <a:lstStyle>
            <a:lvl1pPr marL="0" indent="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en-GB" err="1"/>
              <a:t>Hier</a:t>
            </a:r>
            <a:r>
              <a:rPr lang="en-GB"/>
              <a:t> is </a:t>
            </a:r>
            <a:r>
              <a:rPr lang="en-GB" err="1"/>
              <a:t>ruimte</a:t>
            </a:r>
            <a:r>
              <a:rPr lang="en-GB"/>
              <a:t> </a:t>
            </a:r>
            <a:r>
              <a:rPr lang="en-GB" err="1"/>
              <a:t>voor</a:t>
            </a:r>
            <a:r>
              <a:rPr lang="en-GB"/>
              <a:t> </a:t>
            </a:r>
            <a:r>
              <a:rPr lang="en-GB" err="1"/>
              <a:t>een</a:t>
            </a:r>
            <a:r>
              <a:rPr lang="en-GB"/>
              <a:t> </a:t>
            </a:r>
            <a:r>
              <a:rPr lang="en-GB" err="1"/>
              <a:t>korte</a:t>
            </a:r>
            <a:r>
              <a:rPr lang="en-GB"/>
              <a:t> </a:t>
            </a:r>
            <a:r>
              <a:rPr lang="en-GB" err="1"/>
              <a:t>toelichting</a:t>
            </a:r>
            <a:endParaRPr lang="en-NL"/>
          </a:p>
        </p:txBody>
      </p:sp>
    </p:spTree>
    <p:extLst>
      <p:ext uri="{BB962C8B-B14F-4D97-AF65-F5344CB8AC3E}">
        <p14:creationId xmlns:p14="http://schemas.microsoft.com/office/powerpoint/2010/main" val="245218033"/>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preserve="1" userDrawn="1">
  <p:cSld name="Grote afbeelding violet">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a:buNone/>
              <a:defRPr>
                <a:solidFill>
                  <a:schemeClr val="bg1"/>
                </a:solidFill>
              </a:defRPr>
            </a:lvl1pPr>
          </a:lstStyle>
          <a:p>
            <a:r>
              <a:rPr lang="en-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5"/>
          </a:solidFill>
        </p:spPr>
        <p:txBody>
          <a:bodyPr lIns="432000" tIns="432000" bIns="144000" anchor="t">
            <a:spAutoFit/>
          </a:bodyPr>
          <a:lstStyle>
            <a:lvl1pPr>
              <a:defRPr sz="1000" b="1" cap="all" spc="50" baseline="0">
                <a:solidFill>
                  <a:schemeClr val="bg1"/>
                </a:solidFill>
              </a:defRPr>
            </a:lvl1pPr>
          </a:lstStyle>
          <a:p>
            <a:r>
              <a:rPr lang="en-GB" err="1"/>
              <a:t>grote</a:t>
            </a:r>
            <a:r>
              <a:rPr lang="en-GB"/>
              <a:t> </a:t>
            </a:r>
            <a:r>
              <a:rPr lang="en-GB" err="1"/>
              <a:t>afbeelding</a:t>
            </a:r>
            <a:r>
              <a:rPr lang="en-GB"/>
              <a:t> </a:t>
            </a:r>
            <a:r>
              <a:rPr lang="en-GB" err="1"/>
              <a:t>titel</a:t>
            </a:r>
            <a:endParaRPr lang="en-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5"/>
          </a:solidFill>
        </p:spPr>
        <p:txBody>
          <a:bodyPr lIns="432000" tIns="0" rIns="432000" bIns="432000">
            <a:spAutoFit/>
          </a:bodyPr>
          <a:lstStyle>
            <a:lvl1pPr marL="0" indent="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en-GB" err="1"/>
              <a:t>Hier</a:t>
            </a:r>
            <a:r>
              <a:rPr lang="en-GB"/>
              <a:t> is </a:t>
            </a:r>
            <a:r>
              <a:rPr lang="en-GB" err="1"/>
              <a:t>ruimte</a:t>
            </a:r>
            <a:r>
              <a:rPr lang="en-GB"/>
              <a:t> </a:t>
            </a:r>
            <a:r>
              <a:rPr lang="en-GB" err="1"/>
              <a:t>voor</a:t>
            </a:r>
            <a:r>
              <a:rPr lang="en-GB"/>
              <a:t> </a:t>
            </a:r>
            <a:r>
              <a:rPr lang="en-GB" err="1"/>
              <a:t>een</a:t>
            </a:r>
            <a:r>
              <a:rPr lang="en-GB"/>
              <a:t> </a:t>
            </a:r>
            <a:r>
              <a:rPr lang="en-GB" err="1"/>
              <a:t>korte</a:t>
            </a:r>
            <a:r>
              <a:rPr lang="en-GB"/>
              <a:t> </a:t>
            </a:r>
            <a:r>
              <a:rPr lang="en-GB" err="1"/>
              <a:t>toelichting</a:t>
            </a:r>
            <a:endParaRPr lang="en-NL"/>
          </a:p>
        </p:txBody>
      </p:sp>
    </p:spTree>
    <p:extLst>
      <p:ext uri="{BB962C8B-B14F-4D97-AF65-F5344CB8AC3E}">
        <p14:creationId xmlns:p14="http://schemas.microsoft.com/office/powerpoint/2010/main" val="3732239073"/>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preserve="1" userDrawn="1">
  <p:cSld name="Grote afbeelding blauw">
    <p:spTree>
      <p:nvGrpSpPr>
        <p:cNvPr id="1" name=""/>
        <p:cNvGrpSpPr/>
        <p:nvPr/>
      </p:nvGrpSpPr>
      <p:grpSpPr>
        <a:xfrm>
          <a:off x="0" y="0"/>
          <a:ext cx="0" cy="0"/>
          <a:chOff x="0" y="0"/>
          <a:chExt cx="0" cy="0"/>
        </a:xfrm>
      </p:grpSpPr>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a:buNone/>
              <a:defRPr>
                <a:solidFill>
                  <a:schemeClr val="bg1"/>
                </a:solidFill>
              </a:defRPr>
            </a:lvl1pPr>
          </a:lstStyle>
          <a:p>
            <a:r>
              <a:rPr lang="en-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2">
            <a:extLst>
              <a:ext uri="{96DAC541-7B7A-43D3-8B79-37D633B846F1}">
                <asvg:svgBlip xmlns:asvg="http://schemas.microsoft.com/office/drawing/2016/SVG/main" r:embed="rId3"/>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6"/>
          </a:solidFill>
        </p:spPr>
        <p:txBody>
          <a:bodyPr lIns="432000" tIns="432000" bIns="144000" anchor="t">
            <a:spAutoFit/>
          </a:bodyPr>
          <a:lstStyle>
            <a:lvl1pPr>
              <a:defRPr sz="1000" b="1" cap="all" spc="50" baseline="0">
                <a:solidFill>
                  <a:schemeClr val="bg1"/>
                </a:solidFill>
              </a:defRPr>
            </a:lvl1pPr>
          </a:lstStyle>
          <a:p>
            <a:r>
              <a:rPr lang="en-GB" err="1"/>
              <a:t>grote</a:t>
            </a:r>
            <a:r>
              <a:rPr lang="en-GB"/>
              <a:t> </a:t>
            </a:r>
            <a:r>
              <a:rPr lang="en-GB" err="1"/>
              <a:t>afbeelding</a:t>
            </a:r>
            <a:r>
              <a:rPr lang="en-GB"/>
              <a:t> </a:t>
            </a:r>
            <a:r>
              <a:rPr lang="en-GB" err="1"/>
              <a:t>titel</a:t>
            </a:r>
            <a:endParaRPr lang="en-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6"/>
          </a:solidFill>
        </p:spPr>
        <p:txBody>
          <a:bodyPr lIns="432000" tIns="0" rIns="432000" bIns="432000">
            <a:spAutoFit/>
          </a:bodyPr>
          <a:lstStyle>
            <a:lvl1pPr marL="0" indent="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en-GB" err="1"/>
              <a:t>Hier</a:t>
            </a:r>
            <a:r>
              <a:rPr lang="en-GB"/>
              <a:t> is </a:t>
            </a:r>
            <a:r>
              <a:rPr lang="en-GB" err="1"/>
              <a:t>ruimte</a:t>
            </a:r>
            <a:r>
              <a:rPr lang="en-GB"/>
              <a:t> </a:t>
            </a:r>
            <a:r>
              <a:rPr lang="en-GB" err="1"/>
              <a:t>voor</a:t>
            </a:r>
            <a:r>
              <a:rPr lang="en-GB"/>
              <a:t> </a:t>
            </a:r>
            <a:r>
              <a:rPr lang="en-GB" err="1"/>
              <a:t>een</a:t>
            </a:r>
            <a:r>
              <a:rPr lang="en-GB"/>
              <a:t> </a:t>
            </a:r>
            <a:r>
              <a:rPr lang="en-GB" err="1"/>
              <a:t>korte</a:t>
            </a:r>
            <a:r>
              <a:rPr lang="en-GB"/>
              <a:t> </a:t>
            </a:r>
            <a:r>
              <a:rPr lang="en-GB" err="1"/>
              <a:t>toelichting</a:t>
            </a:r>
            <a:endParaRPr lang="en-NL"/>
          </a:p>
        </p:txBody>
      </p:sp>
    </p:spTree>
    <p:extLst>
      <p:ext uri="{BB962C8B-B14F-4D97-AF65-F5344CB8AC3E}">
        <p14:creationId xmlns:p14="http://schemas.microsoft.com/office/powerpoint/2010/main" val="1442848284"/>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title" preserve="1">
  <p:cSld name="Titel slid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9CCE6796-286D-4FA9-80BE-F114B20F533C}"/>
              </a:ext>
            </a:extLst>
          </p:cNvPr>
          <p:cNvGraphicFramePr>
            <a:graphicFrameLocks noChangeAspect="1"/>
          </p:cNvGraphicFramePr>
          <p:nvPr userDrawn="1">
            <p:custDataLst>
              <p:tags r:id="rId2"/>
            </p:custDataLst>
            <p:extLst>
              <p:ext uri="{D42A27DB-BD31-4B8C-83A1-F6EECF244321}">
                <p14:modId xmlns:p14="http://schemas.microsoft.com/office/powerpoint/2010/main" val="31745473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4"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9CCE6796-286D-4FA9-80BE-F114B20F533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tx2"/>
                </a:solidFill>
              </a:defRPr>
            </a:lvl1pPr>
          </a:lstStyle>
          <a:p>
            <a:r>
              <a:rPr lang="nl-BE"/>
              <a:t>Click to edit Master title style</a:t>
            </a:r>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tx2">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BE"/>
              <a:t>Click to edit Master subtitle style</a:t>
            </a:r>
          </a:p>
        </p:txBody>
      </p:sp>
      <p:pic>
        <p:nvPicPr>
          <p:cNvPr id="15" name="Graphic 14">
            <a:extLst>
              <a:ext uri="{FF2B5EF4-FFF2-40B4-BE49-F238E27FC236}">
                <a16:creationId xmlns:a16="http://schemas.microsoft.com/office/drawing/2014/main" id="{A981655C-30E5-074E-8A63-0C2B3DA793CE}"/>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165412" y="836613"/>
            <a:ext cx="1659600" cy="922001"/>
          </a:xfrm>
          <a:prstGeom prst="rect">
            <a:avLst/>
          </a:prstGeom>
        </p:spPr>
      </p:pic>
      <p:pic>
        <p:nvPicPr>
          <p:cNvPr id="18" name="Graphic 17">
            <a:extLst>
              <a:ext uri="{FF2B5EF4-FFF2-40B4-BE49-F238E27FC236}">
                <a16:creationId xmlns:a16="http://schemas.microsoft.com/office/drawing/2014/main" id="{50FE6562-74BB-0B4D-A670-270A3BE5E9C3}"/>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r="50000"/>
          <a:stretch/>
        </p:blipFill>
        <p:spPr>
          <a:xfrm>
            <a:off x="8762343" y="-1314"/>
            <a:ext cx="3429657" cy="6859313"/>
          </a:xfrm>
          <a:prstGeom prst="rect">
            <a:avLst/>
          </a:prstGeom>
        </p:spPr>
      </p:pic>
    </p:spTree>
    <p:extLst>
      <p:ext uri="{BB962C8B-B14F-4D97-AF65-F5344CB8AC3E}">
        <p14:creationId xmlns:p14="http://schemas.microsoft.com/office/powerpoint/2010/main" val="3304035614"/>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9D7A0E0-61A7-4A84-9678-0A637AB9C609}"/>
              </a:ext>
            </a:extLst>
          </p:cNvPr>
          <p:cNvGraphicFramePr>
            <a:graphicFrameLocks noChangeAspect="1"/>
          </p:cNvGraphicFramePr>
          <p:nvPr userDrawn="1">
            <p:custDataLst>
              <p:tags r:id="rId2"/>
            </p:custDataLst>
            <p:extLst>
              <p:ext uri="{D42A27DB-BD31-4B8C-83A1-F6EECF244321}">
                <p14:modId xmlns:p14="http://schemas.microsoft.com/office/powerpoint/2010/main" val="11039431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8"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69D7A0E0-61A7-4A84-9678-0A637AB9C6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750A711-6000-9D4C-BDA0-C88A0208E2F3}"/>
              </a:ext>
            </a:extLst>
          </p:cNvPr>
          <p:cNvSpPr>
            <a:spLocks noGrp="1"/>
          </p:cNvSpPr>
          <p:nvPr>
            <p:ph type="title"/>
          </p:nvPr>
        </p:nvSpPr>
        <p:spPr>
          <a:xfrm>
            <a:off x="911225" y="404813"/>
            <a:ext cx="4321175" cy="6011862"/>
          </a:xfrm>
        </p:spPr>
        <p:txBody>
          <a:bodyPr vert="horz" anchor="ctr"/>
          <a:lstStyle>
            <a:lvl1pPr rtl="0">
              <a:defRPr sz="3200">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E6A52ECC-B517-1E43-8F33-A14E23851D9C}"/>
              </a:ext>
            </a:extLst>
          </p:cNvPr>
          <p:cNvSpPr>
            <a:spLocks noGrp="1"/>
          </p:cNvSpPr>
          <p:nvPr>
            <p:ph idx="1"/>
          </p:nvPr>
        </p:nvSpPr>
        <p:spPr>
          <a:xfrm>
            <a:off x="5232400" y="404813"/>
            <a:ext cx="6048375" cy="6011861"/>
          </a:xfrm>
          <a:prstGeom prst="rect">
            <a:avLst/>
          </a:prstGeom>
        </p:spPr>
        <p:txBody>
          <a:bodyPr tIns="0" bIns="0" anchor="ctr">
            <a:normAutofit/>
          </a:bodyPr>
          <a:lstStyle>
            <a:lvl1pPr rtl="0">
              <a:lnSpc>
                <a:spcPct val="125000"/>
              </a:lnSpc>
              <a:defRPr sz="1200">
                <a:solidFill>
                  <a:schemeClr val="tx1"/>
                </a:solidFill>
              </a:defRPr>
            </a:lvl1pPr>
            <a:lvl2pPr rtl="0">
              <a:lnSpc>
                <a:spcPct val="125000"/>
              </a:lnSpc>
              <a:defRPr sz="1200">
                <a:solidFill>
                  <a:schemeClr val="tx1"/>
                </a:solidFill>
              </a:defRPr>
            </a:lvl2pPr>
            <a:lvl3pPr rtl="0">
              <a:lnSpc>
                <a:spcPct val="125000"/>
              </a:lnSpc>
              <a:defRPr sz="1200">
                <a:solidFill>
                  <a:schemeClr val="tx1"/>
                </a:solidFill>
              </a:defRPr>
            </a:lvl3pPr>
            <a:lvl4pPr rtl="0">
              <a:lnSpc>
                <a:spcPct val="125000"/>
              </a:lnSpc>
              <a:defRPr sz="1200">
                <a:solidFill>
                  <a:schemeClr val="tx1"/>
                </a:solidFill>
              </a:defRPr>
            </a:lvl4pPr>
            <a:lvl5pPr rtl="0">
              <a:lnSpc>
                <a:spcPct val="125000"/>
              </a:lnSpc>
              <a:defRPr sz="1200">
                <a:solidFill>
                  <a:schemeClr val="tx1"/>
                </a:solidFill>
              </a:defRPr>
            </a:lvl5pPr>
            <a:lvl6pPr>
              <a:defRPr sz="2000"/>
            </a:lvl6pPr>
            <a:lvl7pPr>
              <a:defRPr sz="2000"/>
            </a:lvl7pPr>
            <a:lvl8pPr>
              <a:defRPr sz="2000"/>
            </a:lvl8pPr>
            <a:lvl9pPr>
              <a:defRPr sz="2000"/>
            </a:lvl9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6" name="Slide Number Placeholder 5">
            <a:extLst>
              <a:ext uri="{FF2B5EF4-FFF2-40B4-BE49-F238E27FC236}">
                <a16:creationId xmlns:a16="http://schemas.microsoft.com/office/drawing/2014/main" id="{6A9A3F29-DEE9-9A45-9283-554B28A179A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3" name="Graphic 12">
            <a:extLst>
              <a:ext uri="{FF2B5EF4-FFF2-40B4-BE49-F238E27FC236}">
                <a16:creationId xmlns:a16="http://schemas.microsoft.com/office/drawing/2014/main" id="{BC82945D-BA7D-3241-853F-4CD59FB3FBEA}"/>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Tree>
    <p:extLst>
      <p:ext uri="{BB962C8B-B14F-4D97-AF65-F5344CB8AC3E}">
        <p14:creationId xmlns:p14="http://schemas.microsoft.com/office/powerpoint/2010/main" val="357003526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obj" preserve="1">
  <p:cSld name="Standaard slid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F20240E7-ECA3-4112-8EFE-B75C62995A7D}"/>
              </a:ext>
            </a:extLst>
          </p:cNvPr>
          <p:cNvGraphicFramePr>
            <a:graphicFrameLocks noChangeAspect="1"/>
          </p:cNvGraphicFramePr>
          <p:nvPr userDrawn="1">
            <p:custDataLst>
              <p:tags r:id="rId2"/>
            </p:custDataLst>
            <p:extLst>
              <p:ext uri="{D42A27DB-BD31-4B8C-83A1-F6EECF244321}">
                <p14:modId xmlns:p14="http://schemas.microsoft.com/office/powerpoint/2010/main" val="38011761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2"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F20240E7-ECA3-4112-8EFE-B75C62995A7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2C68C2F-7164-554E-9711-F050B6F80DC4}"/>
              </a:ext>
            </a:extLst>
          </p:cNvPr>
          <p:cNvSpPr>
            <a:spLocks noGrp="1"/>
          </p:cNvSpPr>
          <p:nvPr>
            <p:ph type="title"/>
          </p:nvPr>
        </p:nvSpPr>
        <p:spPr/>
        <p:txBody>
          <a:bodyPr vert="horz" lIns="432000" anchor="t"/>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p:nvPr>
        </p:nvSpPr>
        <p:spPr>
          <a:xfrm>
            <a:off x="911225" y="1268414"/>
            <a:ext cx="10369550"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grpSp>
        <p:nvGrpSpPr>
          <p:cNvPr id="12" name="Group 11">
            <a:extLst>
              <a:ext uri="{FF2B5EF4-FFF2-40B4-BE49-F238E27FC236}">
                <a16:creationId xmlns:a16="http://schemas.microsoft.com/office/drawing/2014/main" id="{A04E1EC1-7FBD-DB4F-9E2A-2AAA302D8DA3}"/>
              </a:ext>
            </a:extLst>
          </p:cNvPr>
          <p:cNvGrpSpPr/>
          <p:nvPr userDrawn="1"/>
        </p:nvGrpSpPr>
        <p:grpSpPr>
          <a:xfrm>
            <a:off x="0" y="0"/>
            <a:ext cx="911225" cy="836613"/>
            <a:chOff x="0" y="0"/>
            <a:chExt cx="911225" cy="836613"/>
          </a:xfrm>
        </p:grpSpPr>
        <p:sp>
          <p:nvSpPr>
            <p:cNvPr id="13" name="Rectangle 12">
              <a:extLst>
                <a:ext uri="{FF2B5EF4-FFF2-40B4-BE49-F238E27FC236}">
                  <a16:creationId xmlns:a16="http://schemas.microsoft.com/office/drawing/2014/main" id="{42702E08-ECD3-3A4F-927B-9E7BBC351127}"/>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33214719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twoObj" preserve="1">
  <p:cSld name="2 Kolommen">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B1CF6FCF-8F3E-4D43-BD09-D7C186C8DDE3}"/>
              </a:ext>
            </a:extLst>
          </p:cNvPr>
          <p:cNvGraphicFramePr>
            <a:graphicFrameLocks noChangeAspect="1"/>
          </p:cNvGraphicFramePr>
          <p:nvPr userDrawn="1">
            <p:custDataLst>
              <p:tags r:id="rId2"/>
            </p:custDataLst>
            <p:extLst>
              <p:ext uri="{D42A27DB-BD31-4B8C-83A1-F6EECF244321}">
                <p14:modId xmlns:p14="http://schemas.microsoft.com/office/powerpoint/2010/main" val="42772095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6" name="think-cell Slide" r:id="rId4" imgW="347" imgH="348" progId="TCLayout.ActiveDocument.1">
                  <p:embed/>
                </p:oleObj>
              </mc:Choice>
              <mc:Fallback>
                <p:oleObj name="think-cell Slide" r:id="rId4" imgW="347" imgH="348" progId="TCLayout.ActiveDocument.1">
                  <p:embed/>
                  <p:pic>
                    <p:nvPicPr>
                      <p:cNvPr id="7" name="Object 6" hidden="1">
                        <a:extLst>
                          <a:ext uri="{FF2B5EF4-FFF2-40B4-BE49-F238E27FC236}">
                            <a16:creationId xmlns:a16="http://schemas.microsoft.com/office/drawing/2014/main" id="{B1CF6FCF-8F3E-4D43-BD09-D7C186C8DDE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FE228569-5325-9249-B913-9BE0FD5E7E80}"/>
              </a:ext>
            </a:extLst>
          </p:cNvPr>
          <p:cNvSpPr>
            <a:spLocks noGrp="1"/>
          </p:cNvSpPr>
          <p:nvPr>
            <p:ph type="title"/>
          </p:nvPr>
        </p:nvSpPr>
        <p:spPr/>
        <p:txBody>
          <a:bodyPr vert="horz" lIns="432000"/>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C8C5179D-2549-CD4B-A674-7DA192D9F8CB}"/>
              </a:ext>
            </a:extLst>
          </p:cNvPr>
          <p:cNvSpPr>
            <a:spLocks noGrp="1"/>
          </p:cNvSpPr>
          <p:nvPr>
            <p:ph sz="half" idx="1"/>
          </p:nvPr>
        </p:nvSpPr>
        <p:spPr>
          <a:xfrm>
            <a:off x="911224" y="1268413"/>
            <a:ext cx="5184776"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4" name="Content Placeholder 3">
            <a:extLst>
              <a:ext uri="{FF2B5EF4-FFF2-40B4-BE49-F238E27FC236}">
                <a16:creationId xmlns:a16="http://schemas.microsoft.com/office/drawing/2014/main" id="{D3BABDC1-4684-B64F-86A4-7256ED24101B}"/>
              </a:ext>
            </a:extLst>
          </p:cNvPr>
          <p:cNvSpPr>
            <a:spLocks noGrp="1"/>
          </p:cNvSpPr>
          <p:nvPr>
            <p:ph sz="half" idx="2"/>
          </p:nvPr>
        </p:nvSpPr>
        <p:spPr>
          <a:xfrm>
            <a:off x="6096000" y="1268413"/>
            <a:ext cx="5184775"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6" name="Slide Number Placeholder 5">
            <a:extLst>
              <a:ext uri="{FF2B5EF4-FFF2-40B4-BE49-F238E27FC236}">
                <a16:creationId xmlns:a16="http://schemas.microsoft.com/office/drawing/2014/main" id="{4493B9A4-B0E3-B240-AA73-8721B9B6408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grpSp>
        <p:nvGrpSpPr>
          <p:cNvPr id="9" name="Group 8">
            <a:extLst>
              <a:ext uri="{FF2B5EF4-FFF2-40B4-BE49-F238E27FC236}">
                <a16:creationId xmlns:a16="http://schemas.microsoft.com/office/drawing/2014/main" id="{0BDED58B-DA5E-F144-A7E3-8FE6903307C5}"/>
              </a:ext>
            </a:extLst>
          </p:cNvPr>
          <p:cNvGrpSpPr/>
          <p:nvPr userDrawn="1"/>
        </p:nvGrpSpPr>
        <p:grpSpPr>
          <a:xfrm>
            <a:off x="0" y="0"/>
            <a:ext cx="911225" cy="836613"/>
            <a:chOff x="0" y="0"/>
            <a:chExt cx="911225" cy="836613"/>
          </a:xfrm>
        </p:grpSpPr>
        <p:sp>
          <p:nvSpPr>
            <p:cNvPr id="10" name="Rectangle 9">
              <a:extLst>
                <a:ext uri="{FF2B5EF4-FFF2-40B4-BE49-F238E27FC236}">
                  <a16:creationId xmlns:a16="http://schemas.microsoft.com/office/drawing/2014/main" id="{0D66C928-8D8E-9243-80F7-D9267C3349C5}"/>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1" name="Graphic 10">
              <a:extLst>
                <a:ext uri="{FF2B5EF4-FFF2-40B4-BE49-F238E27FC236}">
                  <a16:creationId xmlns:a16="http://schemas.microsoft.com/office/drawing/2014/main" id="{50356FA6-3225-8340-96BC-6C23DCA7989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118360431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twoObj" preserve="1">
  <p:cSld name="3 kolommen">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B0DDB9B5-D9C0-4D03-AF50-3D3D9E00F6C2}"/>
              </a:ext>
            </a:extLst>
          </p:cNvPr>
          <p:cNvGraphicFramePr>
            <a:graphicFrameLocks noChangeAspect="1"/>
          </p:cNvGraphicFramePr>
          <p:nvPr userDrawn="1">
            <p:custDataLst>
              <p:tags r:id="rId2"/>
            </p:custDataLst>
            <p:extLst>
              <p:ext uri="{D42A27DB-BD31-4B8C-83A1-F6EECF244321}">
                <p14:modId xmlns:p14="http://schemas.microsoft.com/office/powerpoint/2010/main" val="233568163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7170" name="think-cell Slide" r:id="rId4" imgW="347" imgH="348" progId="TCLayout.ActiveDocument.1">
                  <p:embed/>
                </p:oleObj>
              </mc:Choice>
              <mc:Fallback>
                <p:oleObj name="think-cell Slide" r:id="rId4" imgW="347" imgH="348" progId="TCLayout.ActiveDocument.1">
                  <p:embed/>
                  <p:pic>
                    <p:nvPicPr>
                      <p:cNvPr id="7" name="Object 6" hidden="1">
                        <a:extLst>
                          <a:ext uri="{FF2B5EF4-FFF2-40B4-BE49-F238E27FC236}">
                            <a16:creationId xmlns:a16="http://schemas.microsoft.com/office/drawing/2014/main" id="{B0DDB9B5-D9C0-4D03-AF50-3D3D9E00F6C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FE228569-5325-9249-B913-9BE0FD5E7E80}"/>
              </a:ext>
            </a:extLst>
          </p:cNvPr>
          <p:cNvSpPr>
            <a:spLocks noGrp="1"/>
          </p:cNvSpPr>
          <p:nvPr>
            <p:ph type="title"/>
          </p:nvPr>
        </p:nvSpPr>
        <p:spPr/>
        <p:txBody>
          <a:bodyPr vert="horz" lIns="432000"/>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C8C5179D-2549-CD4B-A674-7DA192D9F8CB}"/>
              </a:ext>
            </a:extLst>
          </p:cNvPr>
          <p:cNvSpPr>
            <a:spLocks noGrp="1"/>
          </p:cNvSpPr>
          <p:nvPr>
            <p:ph sz="half" idx="1"/>
          </p:nvPr>
        </p:nvSpPr>
        <p:spPr>
          <a:xfrm>
            <a:off x="911224" y="1268413"/>
            <a:ext cx="3455989"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4" name="Content Placeholder 3">
            <a:extLst>
              <a:ext uri="{FF2B5EF4-FFF2-40B4-BE49-F238E27FC236}">
                <a16:creationId xmlns:a16="http://schemas.microsoft.com/office/drawing/2014/main" id="{D3BABDC1-4684-B64F-86A4-7256ED24101B}"/>
              </a:ext>
            </a:extLst>
          </p:cNvPr>
          <p:cNvSpPr>
            <a:spLocks noGrp="1"/>
          </p:cNvSpPr>
          <p:nvPr>
            <p:ph sz="half" idx="2"/>
          </p:nvPr>
        </p:nvSpPr>
        <p:spPr>
          <a:xfrm>
            <a:off x="4367213" y="1268413"/>
            <a:ext cx="3457575"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6" name="Slide Number Placeholder 5">
            <a:extLst>
              <a:ext uri="{FF2B5EF4-FFF2-40B4-BE49-F238E27FC236}">
                <a16:creationId xmlns:a16="http://schemas.microsoft.com/office/drawing/2014/main" id="{4493B9A4-B0E3-B240-AA73-8721B9B6408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sp>
        <p:nvSpPr>
          <p:cNvPr id="8" name="Content Placeholder 3">
            <a:extLst>
              <a:ext uri="{FF2B5EF4-FFF2-40B4-BE49-F238E27FC236}">
                <a16:creationId xmlns:a16="http://schemas.microsoft.com/office/drawing/2014/main" id="{7A45AC19-CFCF-9C49-AF69-CB134F0D457B}"/>
              </a:ext>
            </a:extLst>
          </p:cNvPr>
          <p:cNvSpPr>
            <a:spLocks noGrp="1"/>
          </p:cNvSpPr>
          <p:nvPr>
            <p:ph sz="half" idx="13"/>
          </p:nvPr>
        </p:nvSpPr>
        <p:spPr>
          <a:xfrm>
            <a:off x="7824192" y="1268413"/>
            <a:ext cx="3457575"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grpSp>
        <p:nvGrpSpPr>
          <p:cNvPr id="11" name="Group 10">
            <a:extLst>
              <a:ext uri="{FF2B5EF4-FFF2-40B4-BE49-F238E27FC236}">
                <a16:creationId xmlns:a16="http://schemas.microsoft.com/office/drawing/2014/main" id="{A91D8238-4564-3E4D-B0F5-A5B653A3D927}"/>
              </a:ext>
            </a:extLst>
          </p:cNvPr>
          <p:cNvGrpSpPr/>
          <p:nvPr userDrawn="1"/>
        </p:nvGrpSpPr>
        <p:grpSpPr>
          <a:xfrm>
            <a:off x="0" y="0"/>
            <a:ext cx="911225" cy="836613"/>
            <a:chOff x="0" y="0"/>
            <a:chExt cx="911225" cy="836613"/>
          </a:xfrm>
        </p:grpSpPr>
        <p:sp>
          <p:nvSpPr>
            <p:cNvPr id="12" name="Rectangle 11">
              <a:extLst>
                <a:ext uri="{FF2B5EF4-FFF2-40B4-BE49-F238E27FC236}">
                  <a16:creationId xmlns:a16="http://schemas.microsoft.com/office/drawing/2014/main" id="{E2ED51F1-04A0-AE4C-ABE6-E620BC05A196}"/>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3" name="Graphic 12">
              <a:extLst>
                <a:ext uri="{FF2B5EF4-FFF2-40B4-BE49-F238E27FC236}">
                  <a16:creationId xmlns:a16="http://schemas.microsoft.com/office/drawing/2014/main" id="{BF708BC9-1097-A048-8509-C7220ADAD5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577984940"/>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obj" preserve="1">
  <p:cSld name="Standaard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68C2F-7164-554E-9711-F050B6F80DC4}"/>
              </a:ext>
            </a:extLst>
          </p:cNvPr>
          <p:cNvSpPr>
            <a:spLocks noGrp="1"/>
          </p:cNvSpPr>
          <p:nvPr>
            <p:ph type="title"/>
          </p:nvPr>
        </p:nvSpPr>
        <p:spPr/>
        <p:txBody>
          <a:bodyPr lIns="432000" anchor="t"/>
          <a:lstStyle>
            <a:lvl1pPr>
              <a:defRPr>
                <a:solidFill>
                  <a:schemeClr val="tx2"/>
                </a:solidFill>
              </a:defRPr>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p:nvPr>
        </p:nvSpPr>
        <p:spPr>
          <a:xfrm>
            <a:off x="911225" y="1268414"/>
            <a:ext cx="10369550" cy="5148262"/>
          </a:xfrm>
          <a:prstGeom prst="rect">
            <a:avLst/>
          </a:prstGeom>
        </p:spPr>
        <p:txBody>
          <a:bodyPr lIns="432000" tIns="0" rIns="432000" bIns="0"/>
          <a:lstStyle>
            <a:lvl1pPr>
              <a:lnSpc>
                <a:spcPct val="125000"/>
              </a:lnSpc>
              <a:spcBef>
                <a:spcPts val="0"/>
              </a:spcBef>
              <a:spcAft>
                <a:spcPts val="600"/>
              </a:spcAft>
              <a:defRPr>
                <a:solidFill>
                  <a:schemeClr val="tx1"/>
                </a:solidFill>
              </a:defRPr>
            </a:lvl1pPr>
            <a:lvl2pPr>
              <a:lnSpc>
                <a:spcPct val="125000"/>
              </a:lnSpc>
              <a:spcBef>
                <a:spcPts val="0"/>
              </a:spcBef>
              <a:spcAft>
                <a:spcPts val="600"/>
              </a:spcAft>
              <a:defRPr>
                <a:solidFill>
                  <a:schemeClr val="tx1"/>
                </a:solidFill>
              </a:defRPr>
            </a:lvl2pPr>
            <a:lvl3pPr>
              <a:lnSpc>
                <a:spcPct val="125000"/>
              </a:lnSpc>
              <a:spcBef>
                <a:spcPts val="0"/>
              </a:spcBef>
              <a:spcAft>
                <a:spcPts val="600"/>
              </a:spcAft>
              <a:defRPr>
                <a:solidFill>
                  <a:schemeClr val="tx1"/>
                </a:solidFill>
              </a:defRPr>
            </a:lvl3pPr>
            <a:lvl4pPr>
              <a:lnSpc>
                <a:spcPct val="125000"/>
              </a:lnSpc>
              <a:spcBef>
                <a:spcPts val="0"/>
              </a:spcBef>
              <a:spcAft>
                <a:spcPts val="600"/>
              </a:spcAft>
              <a:defRPr>
                <a:solidFill>
                  <a:schemeClr val="tx1"/>
                </a:solidFill>
              </a:defRPr>
            </a:lvl4pPr>
            <a:lvl5pPr>
              <a:lnSpc>
                <a:spcPct val="125000"/>
              </a:lnSpc>
              <a:spcBef>
                <a:spcPts val="0"/>
              </a:spcBef>
              <a:spcAft>
                <a:spcPts val="600"/>
              </a:spcAf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grpSp>
        <p:nvGrpSpPr>
          <p:cNvPr id="12" name="Group 11">
            <a:extLst>
              <a:ext uri="{FF2B5EF4-FFF2-40B4-BE49-F238E27FC236}">
                <a16:creationId xmlns:a16="http://schemas.microsoft.com/office/drawing/2014/main" id="{A04E1EC1-7FBD-DB4F-9E2A-2AAA302D8DA3}"/>
              </a:ext>
            </a:extLst>
          </p:cNvPr>
          <p:cNvGrpSpPr/>
          <p:nvPr userDrawn="1"/>
        </p:nvGrpSpPr>
        <p:grpSpPr>
          <a:xfrm>
            <a:off x="0" y="0"/>
            <a:ext cx="911225" cy="836613"/>
            <a:chOff x="0" y="0"/>
            <a:chExt cx="911225" cy="836613"/>
          </a:xfrm>
        </p:grpSpPr>
        <p:sp>
          <p:nvSpPr>
            <p:cNvPr id="13" name="Rectangle 12">
              <a:extLst>
                <a:ext uri="{FF2B5EF4-FFF2-40B4-BE49-F238E27FC236}">
                  <a16:creationId xmlns:a16="http://schemas.microsoft.com/office/drawing/2014/main" id="{42702E08-ECD3-3A4F-927B-9E7BBC351127}"/>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189663284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twoTxTwoObj" preserve="1">
  <p:cSld name="2 kolommen met subtitel">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C61E348D-F464-418D-808C-0299F5D2C9D6}"/>
              </a:ext>
            </a:extLst>
          </p:cNvPr>
          <p:cNvGraphicFramePr>
            <a:graphicFrameLocks noChangeAspect="1"/>
          </p:cNvGraphicFramePr>
          <p:nvPr userDrawn="1">
            <p:custDataLst>
              <p:tags r:id="rId2"/>
            </p:custDataLst>
            <p:extLst>
              <p:ext uri="{D42A27DB-BD31-4B8C-83A1-F6EECF244321}">
                <p14:modId xmlns:p14="http://schemas.microsoft.com/office/powerpoint/2010/main" val="17423967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8194" name="think-cell Slide" r:id="rId4" imgW="347" imgH="348" progId="TCLayout.ActiveDocument.1">
                  <p:embed/>
                </p:oleObj>
              </mc:Choice>
              <mc:Fallback>
                <p:oleObj name="think-cell Slide" r:id="rId4" imgW="347" imgH="348" progId="TCLayout.ActiveDocument.1">
                  <p:embed/>
                  <p:pic>
                    <p:nvPicPr>
                      <p:cNvPr id="9" name="Object 8" hidden="1">
                        <a:extLst>
                          <a:ext uri="{FF2B5EF4-FFF2-40B4-BE49-F238E27FC236}">
                            <a16:creationId xmlns:a16="http://schemas.microsoft.com/office/drawing/2014/main" id="{C61E348D-F464-418D-808C-0299F5D2C9D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7624E52-D4C4-E142-8977-A88738DCDDD6}"/>
              </a:ext>
            </a:extLst>
          </p:cNvPr>
          <p:cNvSpPr>
            <a:spLocks noGrp="1"/>
          </p:cNvSpPr>
          <p:nvPr>
            <p:ph type="title"/>
          </p:nvPr>
        </p:nvSpPr>
        <p:spPr>
          <a:xfrm>
            <a:off x="911224" y="404814"/>
            <a:ext cx="10369551" cy="431800"/>
          </a:xfrm>
        </p:spPr>
        <p:txBody>
          <a:bodyPr vert="horz" lIns="432000" rIns="432000"/>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Text Placeholder 2">
            <a:extLst>
              <a:ext uri="{FF2B5EF4-FFF2-40B4-BE49-F238E27FC236}">
                <a16:creationId xmlns:a16="http://schemas.microsoft.com/office/drawing/2014/main" id="{C9F4290C-EF25-9A4F-9110-9006E6E6EDAA}"/>
              </a:ext>
            </a:extLst>
          </p:cNvPr>
          <p:cNvSpPr>
            <a:spLocks noGrp="1"/>
          </p:cNvSpPr>
          <p:nvPr>
            <p:ph type="body" idx="1" hasCustomPrompt="1"/>
          </p:nvPr>
        </p:nvSpPr>
        <p:spPr>
          <a:xfrm>
            <a:off x="911225" y="1268413"/>
            <a:ext cx="5184775" cy="431800"/>
          </a:xfrm>
          <a:prstGeom prst="rect">
            <a:avLst/>
          </a:prstGeom>
        </p:spPr>
        <p:txBody>
          <a:bodyPr lIns="432000" tIns="0" rIns="432000" bIns="0" anchor="t">
            <a:norm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eerste kolom</a:t>
            </a:r>
          </a:p>
        </p:txBody>
      </p:sp>
      <p:sp>
        <p:nvSpPr>
          <p:cNvPr id="4" name="Content Placeholder 3">
            <a:extLst>
              <a:ext uri="{FF2B5EF4-FFF2-40B4-BE49-F238E27FC236}">
                <a16:creationId xmlns:a16="http://schemas.microsoft.com/office/drawing/2014/main" id="{7F398A74-36B5-3C4C-8B67-25164C864380}"/>
              </a:ext>
            </a:extLst>
          </p:cNvPr>
          <p:cNvSpPr>
            <a:spLocks noGrp="1"/>
          </p:cNvSpPr>
          <p:nvPr>
            <p:ph sz="half" idx="2"/>
          </p:nvPr>
        </p:nvSpPr>
        <p:spPr>
          <a:xfrm>
            <a:off x="911225" y="1709739"/>
            <a:ext cx="5184775" cy="4706935"/>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Text Placeholder 4">
            <a:extLst>
              <a:ext uri="{FF2B5EF4-FFF2-40B4-BE49-F238E27FC236}">
                <a16:creationId xmlns:a16="http://schemas.microsoft.com/office/drawing/2014/main" id="{82FF42F9-0388-5C4D-9900-2C09DD10783A}"/>
              </a:ext>
            </a:extLst>
          </p:cNvPr>
          <p:cNvSpPr>
            <a:spLocks noGrp="1"/>
          </p:cNvSpPr>
          <p:nvPr>
            <p:ph type="body" sz="quarter" idx="3" hasCustomPrompt="1"/>
          </p:nvPr>
        </p:nvSpPr>
        <p:spPr>
          <a:xfrm>
            <a:off x="6096000" y="1268413"/>
            <a:ext cx="5184775" cy="431800"/>
          </a:xfrm>
          <a:prstGeom prst="rect">
            <a:avLst/>
          </a:prstGeom>
        </p:spPr>
        <p:txBody>
          <a:bodyPr lIns="432000" tIns="0" rIns="432000" bIns="0" anchor="t">
            <a:norm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tweede kolom</a:t>
            </a:r>
          </a:p>
        </p:txBody>
      </p:sp>
      <p:sp>
        <p:nvSpPr>
          <p:cNvPr id="6" name="Content Placeholder 5">
            <a:extLst>
              <a:ext uri="{FF2B5EF4-FFF2-40B4-BE49-F238E27FC236}">
                <a16:creationId xmlns:a16="http://schemas.microsoft.com/office/drawing/2014/main" id="{85AA811F-D1B6-8240-B5A9-BAADB4B0562A}"/>
              </a:ext>
            </a:extLst>
          </p:cNvPr>
          <p:cNvSpPr>
            <a:spLocks noGrp="1"/>
          </p:cNvSpPr>
          <p:nvPr>
            <p:ph sz="quarter" idx="4"/>
          </p:nvPr>
        </p:nvSpPr>
        <p:spPr>
          <a:xfrm>
            <a:off x="6096000" y="1709739"/>
            <a:ext cx="5184775" cy="4706936"/>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8" name="Slide Number Placeholder 5">
            <a:extLst>
              <a:ext uri="{FF2B5EF4-FFF2-40B4-BE49-F238E27FC236}">
                <a16:creationId xmlns:a16="http://schemas.microsoft.com/office/drawing/2014/main" id="{C0EBBE1C-FE99-6A4A-B1E0-5E5D144CEEC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grpSp>
        <p:nvGrpSpPr>
          <p:cNvPr id="12" name="Group 11">
            <a:extLst>
              <a:ext uri="{FF2B5EF4-FFF2-40B4-BE49-F238E27FC236}">
                <a16:creationId xmlns:a16="http://schemas.microsoft.com/office/drawing/2014/main" id="{ECD52EE8-0E52-5A41-A1A0-0284937BE9F7}"/>
              </a:ext>
            </a:extLst>
          </p:cNvPr>
          <p:cNvGrpSpPr/>
          <p:nvPr userDrawn="1"/>
        </p:nvGrpSpPr>
        <p:grpSpPr>
          <a:xfrm>
            <a:off x="0" y="0"/>
            <a:ext cx="911225" cy="836613"/>
            <a:chOff x="0" y="0"/>
            <a:chExt cx="911225" cy="836613"/>
          </a:xfrm>
        </p:grpSpPr>
        <p:sp>
          <p:nvSpPr>
            <p:cNvPr id="13" name="Rectangle 12">
              <a:extLst>
                <a:ext uri="{FF2B5EF4-FFF2-40B4-BE49-F238E27FC236}">
                  <a16:creationId xmlns:a16="http://schemas.microsoft.com/office/drawing/2014/main" id="{8266C3FB-EEBE-5946-8F24-48B83685B663}"/>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4" name="Graphic 13">
              <a:extLst>
                <a:ext uri="{FF2B5EF4-FFF2-40B4-BE49-F238E27FC236}">
                  <a16:creationId xmlns:a16="http://schemas.microsoft.com/office/drawing/2014/main" id="{FB4BC9F5-94A3-3D4E-B1E9-433E654F955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2502709156"/>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twoTxTwoObj" preserve="1">
  <p:cSld name="3 kolommen met subtitel">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08BB08CA-49D7-4E29-8A09-7992FF804E6F}"/>
              </a:ext>
            </a:extLst>
          </p:cNvPr>
          <p:cNvGraphicFramePr>
            <a:graphicFrameLocks noChangeAspect="1"/>
          </p:cNvGraphicFramePr>
          <p:nvPr userDrawn="1">
            <p:custDataLst>
              <p:tags r:id="rId2"/>
            </p:custDataLst>
            <p:extLst>
              <p:ext uri="{D42A27DB-BD31-4B8C-83A1-F6EECF244321}">
                <p14:modId xmlns:p14="http://schemas.microsoft.com/office/powerpoint/2010/main" val="32073628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9218" name="think-cell Slide" r:id="rId4" imgW="347" imgH="348" progId="TCLayout.ActiveDocument.1">
                  <p:embed/>
                </p:oleObj>
              </mc:Choice>
              <mc:Fallback>
                <p:oleObj name="think-cell Slide" r:id="rId4" imgW="347" imgH="348" progId="TCLayout.ActiveDocument.1">
                  <p:embed/>
                  <p:pic>
                    <p:nvPicPr>
                      <p:cNvPr id="11" name="Object 10" hidden="1">
                        <a:extLst>
                          <a:ext uri="{FF2B5EF4-FFF2-40B4-BE49-F238E27FC236}">
                            <a16:creationId xmlns:a16="http://schemas.microsoft.com/office/drawing/2014/main" id="{08BB08CA-49D7-4E29-8A09-7992FF804E6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7624E52-D4C4-E142-8977-A88738DCDDD6}"/>
              </a:ext>
            </a:extLst>
          </p:cNvPr>
          <p:cNvSpPr>
            <a:spLocks noGrp="1"/>
          </p:cNvSpPr>
          <p:nvPr>
            <p:ph type="title"/>
          </p:nvPr>
        </p:nvSpPr>
        <p:spPr>
          <a:xfrm>
            <a:off x="911224" y="404814"/>
            <a:ext cx="10369551" cy="431800"/>
          </a:xfrm>
        </p:spPr>
        <p:txBody>
          <a:bodyPr vert="horz" lIns="432000" rIns="432000"/>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Text Placeholder 2">
            <a:extLst>
              <a:ext uri="{FF2B5EF4-FFF2-40B4-BE49-F238E27FC236}">
                <a16:creationId xmlns:a16="http://schemas.microsoft.com/office/drawing/2014/main" id="{C9F4290C-EF25-9A4F-9110-9006E6E6EDAA}"/>
              </a:ext>
            </a:extLst>
          </p:cNvPr>
          <p:cNvSpPr>
            <a:spLocks noGrp="1"/>
          </p:cNvSpPr>
          <p:nvPr>
            <p:ph type="body" idx="1" hasCustomPrompt="1"/>
          </p:nvPr>
        </p:nvSpPr>
        <p:spPr>
          <a:xfrm>
            <a:off x="911226" y="1268413"/>
            <a:ext cx="3455988" cy="431800"/>
          </a:xfrm>
          <a:prstGeom prst="rect">
            <a:avLst/>
          </a:prstGeom>
        </p:spPr>
        <p:txBody>
          <a:bodyPr lIns="432000" tIns="0" rIns="432000" bIns="0" anchor="t">
            <a:no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eerste kolom</a:t>
            </a:r>
          </a:p>
        </p:txBody>
      </p:sp>
      <p:sp>
        <p:nvSpPr>
          <p:cNvPr id="4" name="Content Placeholder 3">
            <a:extLst>
              <a:ext uri="{FF2B5EF4-FFF2-40B4-BE49-F238E27FC236}">
                <a16:creationId xmlns:a16="http://schemas.microsoft.com/office/drawing/2014/main" id="{7F398A74-36B5-3C4C-8B67-25164C864380}"/>
              </a:ext>
            </a:extLst>
          </p:cNvPr>
          <p:cNvSpPr>
            <a:spLocks noGrp="1"/>
          </p:cNvSpPr>
          <p:nvPr>
            <p:ph sz="half" idx="2"/>
          </p:nvPr>
        </p:nvSpPr>
        <p:spPr>
          <a:xfrm>
            <a:off x="911226" y="1709739"/>
            <a:ext cx="3455988" cy="4706935"/>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Text Placeholder 4">
            <a:extLst>
              <a:ext uri="{FF2B5EF4-FFF2-40B4-BE49-F238E27FC236}">
                <a16:creationId xmlns:a16="http://schemas.microsoft.com/office/drawing/2014/main" id="{82FF42F9-0388-5C4D-9900-2C09DD10783A}"/>
              </a:ext>
            </a:extLst>
          </p:cNvPr>
          <p:cNvSpPr>
            <a:spLocks noGrp="1"/>
          </p:cNvSpPr>
          <p:nvPr>
            <p:ph type="body" sz="quarter" idx="3" hasCustomPrompt="1"/>
          </p:nvPr>
        </p:nvSpPr>
        <p:spPr>
          <a:xfrm>
            <a:off x="4367213" y="1268413"/>
            <a:ext cx="3457575" cy="431800"/>
          </a:xfrm>
          <a:prstGeom prst="rect">
            <a:avLst/>
          </a:prstGeom>
        </p:spPr>
        <p:txBody>
          <a:bodyPr lIns="432000" tIns="0" rIns="432000" bIns="0" anchor="t">
            <a:no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tweede kolom</a:t>
            </a:r>
          </a:p>
        </p:txBody>
      </p:sp>
      <p:sp>
        <p:nvSpPr>
          <p:cNvPr id="6" name="Content Placeholder 5">
            <a:extLst>
              <a:ext uri="{FF2B5EF4-FFF2-40B4-BE49-F238E27FC236}">
                <a16:creationId xmlns:a16="http://schemas.microsoft.com/office/drawing/2014/main" id="{85AA811F-D1B6-8240-B5A9-BAADB4B0562A}"/>
              </a:ext>
            </a:extLst>
          </p:cNvPr>
          <p:cNvSpPr>
            <a:spLocks noGrp="1"/>
          </p:cNvSpPr>
          <p:nvPr>
            <p:ph sz="quarter" idx="4"/>
          </p:nvPr>
        </p:nvSpPr>
        <p:spPr>
          <a:xfrm>
            <a:off x="4367213" y="1709739"/>
            <a:ext cx="3457575" cy="4706936"/>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8" name="Slide Number Placeholder 5">
            <a:extLst>
              <a:ext uri="{FF2B5EF4-FFF2-40B4-BE49-F238E27FC236}">
                <a16:creationId xmlns:a16="http://schemas.microsoft.com/office/drawing/2014/main" id="{C0EBBE1C-FE99-6A4A-B1E0-5E5D144CEEC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sp>
        <p:nvSpPr>
          <p:cNvPr id="9" name="Text Placeholder 4">
            <a:extLst>
              <a:ext uri="{FF2B5EF4-FFF2-40B4-BE49-F238E27FC236}">
                <a16:creationId xmlns:a16="http://schemas.microsoft.com/office/drawing/2014/main" id="{AF312FE5-8DEB-1545-BDF1-18F0CA1DCB80}"/>
              </a:ext>
            </a:extLst>
          </p:cNvPr>
          <p:cNvSpPr>
            <a:spLocks noGrp="1"/>
          </p:cNvSpPr>
          <p:nvPr>
            <p:ph type="body" sz="quarter" idx="13" hasCustomPrompt="1"/>
          </p:nvPr>
        </p:nvSpPr>
        <p:spPr>
          <a:xfrm>
            <a:off x="7824192" y="1268413"/>
            <a:ext cx="3457575" cy="431800"/>
          </a:xfrm>
          <a:prstGeom prst="rect">
            <a:avLst/>
          </a:prstGeom>
        </p:spPr>
        <p:txBody>
          <a:bodyPr lIns="432000" tIns="0" rIns="432000" bIns="0" anchor="t">
            <a:no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derde kolom</a:t>
            </a:r>
          </a:p>
        </p:txBody>
      </p:sp>
      <p:sp>
        <p:nvSpPr>
          <p:cNvPr id="10" name="Content Placeholder 5">
            <a:extLst>
              <a:ext uri="{FF2B5EF4-FFF2-40B4-BE49-F238E27FC236}">
                <a16:creationId xmlns:a16="http://schemas.microsoft.com/office/drawing/2014/main" id="{D7D3686B-8ACA-6F47-BD40-36B338C69682}"/>
              </a:ext>
            </a:extLst>
          </p:cNvPr>
          <p:cNvSpPr>
            <a:spLocks noGrp="1"/>
          </p:cNvSpPr>
          <p:nvPr>
            <p:ph sz="quarter" idx="14"/>
          </p:nvPr>
        </p:nvSpPr>
        <p:spPr>
          <a:xfrm>
            <a:off x="7824192" y="1709739"/>
            <a:ext cx="3457575" cy="4706936"/>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grpSp>
        <p:nvGrpSpPr>
          <p:cNvPr id="16" name="Group 15">
            <a:extLst>
              <a:ext uri="{FF2B5EF4-FFF2-40B4-BE49-F238E27FC236}">
                <a16:creationId xmlns:a16="http://schemas.microsoft.com/office/drawing/2014/main" id="{D6D934CB-11C5-BA44-80C6-9E0F3CF08A11}"/>
              </a:ext>
            </a:extLst>
          </p:cNvPr>
          <p:cNvGrpSpPr/>
          <p:nvPr userDrawn="1"/>
        </p:nvGrpSpPr>
        <p:grpSpPr>
          <a:xfrm>
            <a:off x="0" y="0"/>
            <a:ext cx="911225" cy="836613"/>
            <a:chOff x="0" y="0"/>
            <a:chExt cx="911225" cy="836613"/>
          </a:xfrm>
        </p:grpSpPr>
        <p:sp>
          <p:nvSpPr>
            <p:cNvPr id="17" name="Rectangle 16">
              <a:extLst>
                <a:ext uri="{FF2B5EF4-FFF2-40B4-BE49-F238E27FC236}">
                  <a16:creationId xmlns:a16="http://schemas.microsoft.com/office/drawing/2014/main" id="{5E90EDBE-983F-0F45-947E-A225F64FD01D}"/>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8" name="Graphic 17">
              <a:extLst>
                <a:ext uri="{FF2B5EF4-FFF2-40B4-BE49-F238E27FC236}">
                  <a16:creationId xmlns:a16="http://schemas.microsoft.com/office/drawing/2014/main" id="{697B5CB7-23D9-E74F-B6AA-F033E38294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1903634678"/>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title" preserve="1">
  <p:cSld name="Titel slid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9CCE6796-286D-4FA9-80BE-F114B20F533C}"/>
              </a:ext>
            </a:extLst>
          </p:cNvPr>
          <p:cNvGraphicFramePr>
            <a:graphicFrameLocks noChangeAspect="1"/>
          </p:cNvGraphicFramePr>
          <p:nvPr userDrawn="1">
            <p:custDataLst>
              <p:tags r:id="rId2"/>
            </p:custDataLst>
            <p:extLst>
              <p:ext uri="{D42A27DB-BD31-4B8C-83A1-F6EECF244321}">
                <p14:modId xmlns:p14="http://schemas.microsoft.com/office/powerpoint/2010/main" val="317454731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42"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9CCE6796-286D-4FA9-80BE-F114B20F533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tx2"/>
                </a:solidFill>
              </a:defRPr>
            </a:lvl1pPr>
          </a:lstStyle>
          <a:p>
            <a:r>
              <a:rPr lang="nl-BE"/>
              <a:t>Click to edit Master title style</a:t>
            </a:r>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tx2">
                    <a:lumMod val="20000"/>
                    <a:lumOff val="80000"/>
                  </a:schemeClr>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BE"/>
              <a:t>Click to edit Master subtitle style</a:t>
            </a:r>
          </a:p>
        </p:txBody>
      </p:sp>
      <p:pic>
        <p:nvPicPr>
          <p:cNvPr id="15" name="Graphic 14">
            <a:extLst>
              <a:ext uri="{FF2B5EF4-FFF2-40B4-BE49-F238E27FC236}">
                <a16:creationId xmlns:a16="http://schemas.microsoft.com/office/drawing/2014/main" id="{A981655C-30E5-074E-8A63-0C2B3DA793CE}"/>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165412" y="836613"/>
            <a:ext cx="1659600" cy="922001"/>
          </a:xfrm>
          <a:prstGeom prst="rect">
            <a:avLst/>
          </a:prstGeom>
        </p:spPr>
      </p:pic>
      <p:pic>
        <p:nvPicPr>
          <p:cNvPr id="18" name="Graphic 17">
            <a:extLst>
              <a:ext uri="{FF2B5EF4-FFF2-40B4-BE49-F238E27FC236}">
                <a16:creationId xmlns:a16="http://schemas.microsoft.com/office/drawing/2014/main" id="{50FE6562-74BB-0B4D-A670-270A3BE5E9C3}"/>
              </a:ext>
            </a:extLst>
          </p:cNvPr>
          <p:cNvPicPr>
            <a:picLocks noChangeAspect="1"/>
          </p:cNvPicPr>
          <p:nvPr userDrawn="1"/>
        </p:nvPicPr>
        <p:blipFill rotWithShape="1">
          <a:blip r:embed="rId8">
            <a:extLst>
              <a:ext uri="{96DAC541-7B7A-43D3-8B79-37D633B846F1}">
                <asvg:svgBlip xmlns:asvg="http://schemas.microsoft.com/office/drawing/2016/SVG/main" r:embed="rId9"/>
              </a:ext>
            </a:extLst>
          </a:blip>
          <a:srcRect r="50000"/>
          <a:stretch/>
        </p:blipFill>
        <p:spPr>
          <a:xfrm>
            <a:off x="8762343" y="-1314"/>
            <a:ext cx="3429657" cy="6859313"/>
          </a:xfrm>
          <a:prstGeom prst="rect">
            <a:avLst/>
          </a:prstGeom>
        </p:spPr>
      </p:pic>
    </p:spTree>
    <p:extLst>
      <p:ext uri="{BB962C8B-B14F-4D97-AF65-F5344CB8AC3E}">
        <p14:creationId xmlns:p14="http://schemas.microsoft.com/office/powerpoint/2010/main" val="3304035614"/>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preserve="1" userDrawn="1">
  <p:cSld name="Inhoudsopgav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69D7A0E0-61A7-4A84-9678-0A637AB9C609}"/>
              </a:ext>
            </a:extLst>
          </p:cNvPr>
          <p:cNvGraphicFramePr>
            <a:graphicFrameLocks noChangeAspect="1"/>
          </p:cNvGraphicFramePr>
          <p:nvPr userDrawn="1">
            <p:custDataLst>
              <p:tags r:id="rId2"/>
            </p:custDataLst>
            <p:extLst>
              <p:ext uri="{D42A27DB-BD31-4B8C-83A1-F6EECF244321}">
                <p14:modId xmlns:p14="http://schemas.microsoft.com/office/powerpoint/2010/main" val="110394319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1266"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69D7A0E0-61A7-4A84-9678-0A637AB9C60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750A711-6000-9D4C-BDA0-C88A0208E2F3}"/>
              </a:ext>
            </a:extLst>
          </p:cNvPr>
          <p:cNvSpPr>
            <a:spLocks noGrp="1"/>
          </p:cNvSpPr>
          <p:nvPr>
            <p:ph type="title"/>
          </p:nvPr>
        </p:nvSpPr>
        <p:spPr>
          <a:xfrm>
            <a:off x="911225" y="404813"/>
            <a:ext cx="4321175" cy="6011862"/>
          </a:xfrm>
        </p:spPr>
        <p:txBody>
          <a:bodyPr vert="horz" anchor="ctr"/>
          <a:lstStyle>
            <a:lvl1pPr rtl="0">
              <a:defRPr sz="3200">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E6A52ECC-B517-1E43-8F33-A14E23851D9C}"/>
              </a:ext>
            </a:extLst>
          </p:cNvPr>
          <p:cNvSpPr>
            <a:spLocks noGrp="1"/>
          </p:cNvSpPr>
          <p:nvPr>
            <p:ph idx="1"/>
          </p:nvPr>
        </p:nvSpPr>
        <p:spPr>
          <a:xfrm>
            <a:off x="5232400" y="404813"/>
            <a:ext cx="6048375" cy="6011861"/>
          </a:xfrm>
          <a:prstGeom prst="rect">
            <a:avLst/>
          </a:prstGeom>
        </p:spPr>
        <p:txBody>
          <a:bodyPr tIns="0" bIns="0" anchor="ctr">
            <a:normAutofit/>
          </a:bodyPr>
          <a:lstStyle>
            <a:lvl1pPr rtl="0">
              <a:lnSpc>
                <a:spcPct val="125000"/>
              </a:lnSpc>
              <a:defRPr sz="1200">
                <a:solidFill>
                  <a:schemeClr val="tx1"/>
                </a:solidFill>
              </a:defRPr>
            </a:lvl1pPr>
            <a:lvl2pPr rtl="0">
              <a:lnSpc>
                <a:spcPct val="125000"/>
              </a:lnSpc>
              <a:defRPr sz="1200">
                <a:solidFill>
                  <a:schemeClr val="tx1"/>
                </a:solidFill>
              </a:defRPr>
            </a:lvl2pPr>
            <a:lvl3pPr rtl="0">
              <a:lnSpc>
                <a:spcPct val="125000"/>
              </a:lnSpc>
              <a:defRPr sz="1200">
                <a:solidFill>
                  <a:schemeClr val="tx1"/>
                </a:solidFill>
              </a:defRPr>
            </a:lvl3pPr>
            <a:lvl4pPr rtl="0">
              <a:lnSpc>
                <a:spcPct val="125000"/>
              </a:lnSpc>
              <a:defRPr sz="1200">
                <a:solidFill>
                  <a:schemeClr val="tx1"/>
                </a:solidFill>
              </a:defRPr>
            </a:lvl4pPr>
            <a:lvl5pPr rtl="0">
              <a:lnSpc>
                <a:spcPct val="125000"/>
              </a:lnSpc>
              <a:defRPr sz="1200">
                <a:solidFill>
                  <a:schemeClr val="tx1"/>
                </a:solidFill>
              </a:defRPr>
            </a:lvl5pPr>
            <a:lvl6pPr>
              <a:defRPr sz="2000"/>
            </a:lvl6pPr>
            <a:lvl7pPr>
              <a:defRPr sz="2000"/>
            </a:lvl7pPr>
            <a:lvl8pPr>
              <a:defRPr sz="2000"/>
            </a:lvl8pPr>
            <a:lvl9pPr>
              <a:defRPr sz="2000"/>
            </a:lvl9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6" name="Slide Number Placeholder 5">
            <a:extLst>
              <a:ext uri="{FF2B5EF4-FFF2-40B4-BE49-F238E27FC236}">
                <a16:creationId xmlns:a16="http://schemas.microsoft.com/office/drawing/2014/main" id="{6A9A3F29-DEE9-9A45-9283-554B28A179A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3" name="Graphic 12">
            <a:extLst>
              <a:ext uri="{FF2B5EF4-FFF2-40B4-BE49-F238E27FC236}">
                <a16:creationId xmlns:a16="http://schemas.microsoft.com/office/drawing/2014/main" id="{BC82945D-BA7D-3241-853F-4CD59FB3FBEA}"/>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Tree>
    <p:extLst>
      <p:ext uri="{BB962C8B-B14F-4D97-AF65-F5344CB8AC3E}">
        <p14:creationId xmlns:p14="http://schemas.microsoft.com/office/powerpoint/2010/main" val="3570035268"/>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Standaard slid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F20240E7-ECA3-4112-8EFE-B75C62995A7D}"/>
              </a:ext>
            </a:extLst>
          </p:cNvPr>
          <p:cNvGraphicFramePr>
            <a:graphicFrameLocks noChangeAspect="1"/>
          </p:cNvGraphicFramePr>
          <p:nvPr userDrawn="1">
            <p:custDataLst>
              <p:tags r:id="rId2"/>
            </p:custDataLst>
            <p:extLst>
              <p:ext uri="{D42A27DB-BD31-4B8C-83A1-F6EECF244321}">
                <p14:modId xmlns:p14="http://schemas.microsoft.com/office/powerpoint/2010/main" val="380117616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2290"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F20240E7-ECA3-4112-8EFE-B75C62995A7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2C68C2F-7164-554E-9711-F050B6F80DC4}"/>
              </a:ext>
            </a:extLst>
          </p:cNvPr>
          <p:cNvSpPr>
            <a:spLocks noGrp="1"/>
          </p:cNvSpPr>
          <p:nvPr>
            <p:ph type="title"/>
          </p:nvPr>
        </p:nvSpPr>
        <p:spPr/>
        <p:txBody>
          <a:bodyPr vert="horz" lIns="432000" anchor="t"/>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p:nvPr>
        </p:nvSpPr>
        <p:spPr>
          <a:xfrm>
            <a:off x="911225" y="1268414"/>
            <a:ext cx="10369550"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grpSp>
        <p:nvGrpSpPr>
          <p:cNvPr id="12" name="Group 11">
            <a:extLst>
              <a:ext uri="{FF2B5EF4-FFF2-40B4-BE49-F238E27FC236}">
                <a16:creationId xmlns:a16="http://schemas.microsoft.com/office/drawing/2014/main" id="{A04E1EC1-7FBD-DB4F-9E2A-2AAA302D8DA3}"/>
              </a:ext>
            </a:extLst>
          </p:cNvPr>
          <p:cNvGrpSpPr/>
          <p:nvPr userDrawn="1"/>
        </p:nvGrpSpPr>
        <p:grpSpPr>
          <a:xfrm>
            <a:off x="0" y="0"/>
            <a:ext cx="911225" cy="836613"/>
            <a:chOff x="0" y="0"/>
            <a:chExt cx="911225" cy="836613"/>
          </a:xfrm>
        </p:grpSpPr>
        <p:sp>
          <p:nvSpPr>
            <p:cNvPr id="13" name="Rectangle 12">
              <a:extLst>
                <a:ext uri="{FF2B5EF4-FFF2-40B4-BE49-F238E27FC236}">
                  <a16:creationId xmlns:a16="http://schemas.microsoft.com/office/drawing/2014/main" id="{42702E08-ECD3-3A4F-927B-9E7BBC351127}"/>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3321471933"/>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twoObj" preserve="1">
  <p:cSld name="2 Kolommen">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B1CF6FCF-8F3E-4D43-BD09-D7C186C8DDE3}"/>
              </a:ext>
            </a:extLst>
          </p:cNvPr>
          <p:cNvGraphicFramePr>
            <a:graphicFrameLocks noChangeAspect="1"/>
          </p:cNvGraphicFramePr>
          <p:nvPr userDrawn="1">
            <p:custDataLst>
              <p:tags r:id="rId2"/>
            </p:custDataLst>
            <p:extLst>
              <p:ext uri="{D42A27DB-BD31-4B8C-83A1-F6EECF244321}">
                <p14:modId xmlns:p14="http://schemas.microsoft.com/office/powerpoint/2010/main" val="427720953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3314" name="think-cell Slide" r:id="rId4" imgW="347" imgH="348" progId="TCLayout.ActiveDocument.1">
                  <p:embed/>
                </p:oleObj>
              </mc:Choice>
              <mc:Fallback>
                <p:oleObj name="think-cell Slide" r:id="rId4" imgW="347" imgH="348" progId="TCLayout.ActiveDocument.1">
                  <p:embed/>
                  <p:pic>
                    <p:nvPicPr>
                      <p:cNvPr id="7" name="Object 6" hidden="1">
                        <a:extLst>
                          <a:ext uri="{FF2B5EF4-FFF2-40B4-BE49-F238E27FC236}">
                            <a16:creationId xmlns:a16="http://schemas.microsoft.com/office/drawing/2014/main" id="{B1CF6FCF-8F3E-4D43-BD09-D7C186C8DDE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FE228569-5325-9249-B913-9BE0FD5E7E80}"/>
              </a:ext>
            </a:extLst>
          </p:cNvPr>
          <p:cNvSpPr>
            <a:spLocks noGrp="1"/>
          </p:cNvSpPr>
          <p:nvPr>
            <p:ph type="title"/>
          </p:nvPr>
        </p:nvSpPr>
        <p:spPr/>
        <p:txBody>
          <a:bodyPr vert="horz" lIns="432000"/>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C8C5179D-2549-CD4B-A674-7DA192D9F8CB}"/>
              </a:ext>
            </a:extLst>
          </p:cNvPr>
          <p:cNvSpPr>
            <a:spLocks noGrp="1"/>
          </p:cNvSpPr>
          <p:nvPr>
            <p:ph sz="half" idx="1"/>
          </p:nvPr>
        </p:nvSpPr>
        <p:spPr>
          <a:xfrm>
            <a:off x="911224" y="1268413"/>
            <a:ext cx="5184776"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4" name="Content Placeholder 3">
            <a:extLst>
              <a:ext uri="{FF2B5EF4-FFF2-40B4-BE49-F238E27FC236}">
                <a16:creationId xmlns:a16="http://schemas.microsoft.com/office/drawing/2014/main" id="{D3BABDC1-4684-B64F-86A4-7256ED24101B}"/>
              </a:ext>
            </a:extLst>
          </p:cNvPr>
          <p:cNvSpPr>
            <a:spLocks noGrp="1"/>
          </p:cNvSpPr>
          <p:nvPr>
            <p:ph sz="half" idx="2"/>
          </p:nvPr>
        </p:nvSpPr>
        <p:spPr>
          <a:xfrm>
            <a:off x="6096000" y="1268413"/>
            <a:ext cx="5184775"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6" name="Slide Number Placeholder 5">
            <a:extLst>
              <a:ext uri="{FF2B5EF4-FFF2-40B4-BE49-F238E27FC236}">
                <a16:creationId xmlns:a16="http://schemas.microsoft.com/office/drawing/2014/main" id="{4493B9A4-B0E3-B240-AA73-8721B9B6408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grpSp>
        <p:nvGrpSpPr>
          <p:cNvPr id="9" name="Group 8">
            <a:extLst>
              <a:ext uri="{FF2B5EF4-FFF2-40B4-BE49-F238E27FC236}">
                <a16:creationId xmlns:a16="http://schemas.microsoft.com/office/drawing/2014/main" id="{0BDED58B-DA5E-F144-A7E3-8FE6903307C5}"/>
              </a:ext>
            </a:extLst>
          </p:cNvPr>
          <p:cNvGrpSpPr/>
          <p:nvPr userDrawn="1"/>
        </p:nvGrpSpPr>
        <p:grpSpPr>
          <a:xfrm>
            <a:off x="0" y="0"/>
            <a:ext cx="911225" cy="836613"/>
            <a:chOff x="0" y="0"/>
            <a:chExt cx="911225" cy="836613"/>
          </a:xfrm>
        </p:grpSpPr>
        <p:sp>
          <p:nvSpPr>
            <p:cNvPr id="10" name="Rectangle 9">
              <a:extLst>
                <a:ext uri="{FF2B5EF4-FFF2-40B4-BE49-F238E27FC236}">
                  <a16:creationId xmlns:a16="http://schemas.microsoft.com/office/drawing/2014/main" id="{0D66C928-8D8E-9243-80F7-D9267C3349C5}"/>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1" name="Graphic 10">
              <a:extLst>
                <a:ext uri="{FF2B5EF4-FFF2-40B4-BE49-F238E27FC236}">
                  <a16:creationId xmlns:a16="http://schemas.microsoft.com/office/drawing/2014/main" id="{50356FA6-3225-8340-96BC-6C23DCA79892}"/>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1183604319"/>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3 kolommen">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B0DDB9B5-D9C0-4D03-AF50-3D3D9E00F6C2}"/>
              </a:ext>
            </a:extLst>
          </p:cNvPr>
          <p:cNvGraphicFramePr>
            <a:graphicFrameLocks noChangeAspect="1"/>
          </p:cNvGraphicFramePr>
          <p:nvPr userDrawn="1">
            <p:custDataLst>
              <p:tags r:id="rId2"/>
            </p:custDataLst>
            <p:extLst>
              <p:ext uri="{D42A27DB-BD31-4B8C-83A1-F6EECF244321}">
                <p14:modId xmlns:p14="http://schemas.microsoft.com/office/powerpoint/2010/main" val="233568163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4338" name="think-cell Slide" r:id="rId4" imgW="347" imgH="348" progId="TCLayout.ActiveDocument.1">
                  <p:embed/>
                </p:oleObj>
              </mc:Choice>
              <mc:Fallback>
                <p:oleObj name="think-cell Slide" r:id="rId4" imgW="347" imgH="348" progId="TCLayout.ActiveDocument.1">
                  <p:embed/>
                  <p:pic>
                    <p:nvPicPr>
                      <p:cNvPr id="7" name="Object 6" hidden="1">
                        <a:extLst>
                          <a:ext uri="{FF2B5EF4-FFF2-40B4-BE49-F238E27FC236}">
                            <a16:creationId xmlns:a16="http://schemas.microsoft.com/office/drawing/2014/main" id="{B0DDB9B5-D9C0-4D03-AF50-3D3D9E00F6C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FE228569-5325-9249-B913-9BE0FD5E7E80}"/>
              </a:ext>
            </a:extLst>
          </p:cNvPr>
          <p:cNvSpPr>
            <a:spLocks noGrp="1"/>
          </p:cNvSpPr>
          <p:nvPr>
            <p:ph type="title"/>
          </p:nvPr>
        </p:nvSpPr>
        <p:spPr/>
        <p:txBody>
          <a:bodyPr vert="horz" lIns="432000"/>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C8C5179D-2549-CD4B-A674-7DA192D9F8CB}"/>
              </a:ext>
            </a:extLst>
          </p:cNvPr>
          <p:cNvSpPr>
            <a:spLocks noGrp="1"/>
          </p:cNvSpPr>
          <p:nvPr>
            <p:ph sz="half" idx="1"/>
          </p:nvPr>
        </p:nvSpPr>
        <p:spPr>
          <a:xfrm>
            <a:off x="911224" y="1268413"/>
            <a:ext cx="3455989"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4" name="Content Placeholder 3">
            <a:extLst>
              <a:ext uri="{FF2B5EF4-FFF2-40B4-BE49-F238E27FC236}">
                <a16:creationId xmlns:a16="http://schemas.microsoft.com/office/drawing/2014/main" id="{D3BABDC1-4684-B64F-86A4-7256ED24101B}"/>
              </a:ext>
            </a:extLst>
          </p:cNvPr>
          <p:cNvSpPr>
            <a:spLocks noGrp="1"/>
          </p:cNvSpPr>
          <p:nvPr>
            <p:ph sz="half" idx="2"/>
          </p:nvPr>
        </p:nvSpPr>
        <p:spPr>
          <a:xfrm>
            <a:off x="4367213" y="1268413"/>
            <a:ext cx="3457575"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6" name="Slide Number Placeholder 5">
            <a:extLst>
              <a:ext uri="{FF2B5EF4-FFF2-40B4-BE49-F238E27FC236}">
                <a16:creationId xmlns:a16="http://schemas.microsoft.com/office/drawing/2014/main" id="{4493B9A4-B0E3-B240-AA73-8721B9B6408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sp>
        <p:nvSpPr>
          <p:cNvPr id="8" name="Content Placeholder 3">
            <a:extLst>
              <a:ext uri="{FF2B5EF4-FFF2-40B4-BE49-F238E27FC236}">
                <a16:creationId xmlns:a16="http://schemas.microsoft.com/office/drawing/2014/main" id="{7A45AC19-CFCF-9C49-AF69-CB134F0D457B}"/>
              </a:ext>
            </a:extLst>
          </p:cNvPr>
          <p:cNvSpPr>
            <a:spLocks noGrp="1"/>
          </p:cNvSpPr>
          <p:nvPr>
            <p:ph sz="half" idx="13"/>
          </p:nvPr>
        </p:nvSpPr>
        <p:spPr>
          <a:xfrm>
            <a:off x="7824192" y="1268413"/>
            <a:ext cx="3457575" cy="5148262"/>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grpSp>
        <p:nvGrpSpPr>
          <p:cNvPr id="11" name="Group 10">
            <a:extLst>
              <a:ext uri="{FF2B5EF4-FFF2-40B4-BE49-F238E27FC236}">
                <a16:creationId xmlns:a16="http://schemas.microsoft.com/office/drawing/2014/main" id="{A91D8238-4564-3E4D-B0F5-A5B653A3D927}"/>
              </a:ext>
            </a:extLst>
          </p:cNvPr>
          <p:cNvGrpSpPr/>
          <p:nvPr userDrawn="1"/>
        </p:nvGrpSpPr>
        <p:grpSpPr>
          <a:xfrm>
            <a:off x="0" y="0"/>
            <a:ext cx="911225" cy="836613"/>
            <a:chOff x="0" y="0"/>
            <a:chExt cx="911225" cy="836613"/>
          </a:xfrm>
        </p:grpSpPr>
        <p:sp>
          <p:nvSpPr>
            <p:cNvPr id="12" name="Rectangle 11">
              <a:extLst>
                <a:ext uri="{FF2B5EF4-FFF2-40B4-BE49-F238E27FC236}">
                  <a16:creationId xmlns:a16="http://schemas.microsoft.com/office/drawing/2014/main" id="{E2ED51F1-04A0-AE4C-ABE6-E620BC05A196}"/>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3" name="Graphic 12">
              <a:extLst>
                <a:ext uri="{FF2B5EF4-FFF2-40B4-BE49-F238E27FC236}">
                  <a16:creationId xmlns:a16="http://schemas.microsoft.com/office/drawing/2014/main" id="{BF708BC9-1097-A048-8509-C7220ADAD5FA}"/>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577984940"/>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2 kolommen met subtitel">
    <p:spTree>
      <p:nvGrpSpPr>
        <p:cNvPr id="1" name=""/>
        <p:cNvGrpSpPr/>
        <p:nvPr/>
      </p:nvGrpSpPr>
      <p:grpSpPr>
        <a:xfrm>
          <a:off x="0" y="0"/>
          <a:ext cx="0" cy="0"/>
          <a:chOff x="0" y="0"/>
          <a:chExt cx="0" cy="0"/>
        </a:xfrm>
      </p:grpSpPr>
      <p:graphicFrame>
        <p:nvGraphicFramePr>
          <p:cNvPr id="9" name="Object 8" hidden="1">
            <a:extLst>
              <a:ext uri="{FF2B5EF4-FFF2-40B4-BE49-F238E27FC236}">
                <a16:creationId xmlns:a16="http://schemas.microsoft.com/office/drawing/2014/main" id="{C61E348D-F464-418D-808C-0299F5D2C9D6}"/>
              </a:ext>
            </a:extLst>
          </p:cNvPr>
          <p:cNvGraphicFramePr>
            <a:graphicFrameLocks noChangeAspect="1"/>
          </p:cNvGraphicFramePr>
          <p:nvPr userDrawn="1">
            <p:custDataLst>
              <p:tags r:id="rId2"/>
            </p:custDataLst>
            <p:extLst>
              <p:ext uri="{D42A27DB-BD31-4B8C-83A1-F6EECF244321}">
                <p14:modId xmlns:p14="http://schemas.microsoft.com/office/powerpoint/2010/main" val="174239674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5362" name="think-cell Slide" r:id="rId4" imgW="347" imgH="348" progId="TCLayout.ActiveDocument.1">
                  <p:embed/>
                </p:oleObj>
              </mc:Choice>
              <mc:Fallback>
                <p:oleObj name="think-cell Slide" r:id="rId4" imgW="347" imgH="348" progId="TCLayout.ActiveDocument.1">
                  <p:embed/>
                  <p:pic>
                    <p:nvPicPr>
                      <p:cNvPr id="9" name="Object 8" hidden="1">
                        <a:extLst>
                          <a:ext uri="{FF2B5EF4-FFF2-40B4-BE49-F238E27FC236}">
                            <a16:creationId xmlns:a16="http://schemas.microsoft.com/office/drawing/2014/main" id="{C61E348D-F464-418D-808C-0299F5D2C9D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7624E52-D4C4-E142-8977-A88738DCDDD6}"/>
              </a:ext>
            </a:extLst>
          </p:cNvPr>
          <p:cNvSpPr>
            <a:spLocks noGrp="1"/>
          </p:cNvSpPr>
          <p:nvPr>
            <p:ph type="title"/>
          </p:nvPr>
        </p:nvSpPr>
        <p:spPr>
          <a:xfrm>
            <a:off x="911224" y="404814"/>
            <a:ext cx="10369551" cy="431800"/>
          </a:xfrm>
        </p:spPr>
        <p:txBody>
          <a:bodyPr vert="horz" lIns="432000" rIns="432000"/>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Text Placeholder 2">
            <a:extLst>
              <a:ext uri="{FF2B5EF4-FFF2-40B4-BE49-F238E27FC236}">
                <a16:creationId xmlns:a16="http://schemas.microsoft.com/office/drawing/2014/main" id="{C9F4290C-EF25-9A4F-9110-9006E6E6EDAA}"/>
              </a:ext>
            </a:extLst>
          </p:cNvPr>
          <p:cNvSpPr>
            <a:spLocks noGrp="1"/>
          </p:cNvSpPr>
          <p:nvPr>
            <p:ph type="body" idx="1" hasCustomPrompt="1"/>
          </p:nvPr>
        </p:nvSpPr>
        <p:spPr>
          <a:xfrm>
            <a:off x="911225" y="1268413"/>
            <a:ext cx="5184775" cy="431800"/>
          </a:xfrm>
          <a:prstGeom prst="rect">
            <a:avLst/>
          </a:prstGeom>
        </p:spPr>
        <p:txBody>
          <a:bodyPr lIns="432000" tIns="0" rIns="432000" bIns="0" anchor="t">
            <a:norm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eerste kolom</a:t>
            </a:r>
          </a:p>
        </p:txBody>
      </p:sp>
      <p:sp>
        <p:nvSpPr>
          <p:cNvPr id="4" name="Content Placeholder 3">
            <a:extLst>
              <a:ext uri="{FF2B5EF4-FFF2-40B4-BE49-F238E27FC236}">
                <a16:creationId xmlns:a16="http://schemas.microsoft.com/office/drawing/2014/main" id="{7F398A74-36B5-3C4C-8B67-25164C864380}"/>
              </a:ext>
            </a:extLst>
          </p:cNvPr>
          <p:cNvSpPr>
            <a:spLocks noGrp="1"/>
          </p:cNvSpPr>
          <p:nvPr>
            <p:ph sz="half" idx="2"/>
          </p:nvPr>
        </p:nvSpPr>
        <p:spPr>
          <a:xfrm>
            <a:off x="911225" y="1709739"/>
            <a:ext cx="5184775" cy="4706935"/>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Text Placeholder 4">
            <a:extLst>
              <a:ext uri="{FF2B5EF4-FFF2-40B4-BE49-F238E27FC236}">
                <a16:creationId xmlns:a16="http://schemas.microsoft.com/office/drawing/2014/main" id="{82FF42F9-0388-5C4D-9900-2C09DD10783A}"/>
              </a:ext>
            </a:extLst>
          </p:cNvPr>
          <p:cNvSpPr>
            <a:spLocks noGrp="1"/>
          </p:cNvSpPr>
          <p:nvPr>
            <p:ph type="body" sz="quarter" idx="3" hasCustomPrompt="1"/>
          </p:nvPr>
        </p:nvSpPr>
        <p:spPr>
          <a:xfrm>
            <a:off x="6096000" y="1268413"/>
            <a:ext cx="5184775" cy="431800"/>
          </a:xfrm>
          <a:prstGeom prst="rect">
            <a:avLst/>
          </a:prstGeom>
        </p:spPr>
        <p:txBody>
          <a:bodyPr lIns="432000" tIns="0" rIns="432000" bIns="0" anchor="t">
            <a:norm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tweede kolom</a:t>
            </a:r>
          </a:p>
        </p:txBody>
      </p:sp>
      <p:sp>
        <p:nvSpPr>
          <p:cNvPr id="6" name="Content Placeholder 5">
            <a:extLst>
              <a:ext uri="{FF2B5EF4-FFF2-40B4-BE49-F238E27FC236}">
                <a16:creationId xmlns:a16="http://schemas.microsoft.com/office/drawing/2014/main" id="{85AA811F-D1B6-8240-B5A9-BAADB4B0562A}"/>
              </a:ext>
            </a:extLst>
          </p:cNvPr>
          <p:cNvSpPr>
            <a:spLocks noGrp="1"/>
          </p:cNvSpPr>
          <p:nvPr>
            <p:ph sz="quarter" idx="4"/>
          </p:nvPr>
        </p:nvSpPr>
        <p:spPr>
          <a:xfrm>
            <a:off x="6096000" y="1709739"/>
            <a:ext cx="5184775" cy="4706936"/>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8" name="Slide Number Placeholder 5">
            <a:extLst>
              <a:ext uri="{FF2B5EF4-FFF2-40B4-BE49-F238E27FC236}">
                <a16:creationId xmlns:a16="http://schemas.microsoft.com/office/drawing/2014/main" id="{C0EBBE1C-FE99-6A4A-B1E0-5E5D144CEEC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grpSp>
        <p:nvGrpSpPr>
          <p:cNvPr id="12" name="Group 11">
            <a:extLst>
              <a:ext uri="{FF2B5EF4-FFF2-40B4-BE49-F238E27FC236}">
                <a16:creationId xmlns:a16="http://schemas.microsoft.com/office/drawing/2014/main" id="{ECD52EE8-0E52-5A41-A1A0-0284937BE9F7}"/>
              </a:ext>
            </a:extLst>
          </p:cNvPr>
          <p:cNvGrpSpPr/>
          <p:nvPr userDrawn="1"/>
        </p:nvGrpSpPr>
        <p:grpSpPr>
          <a:xfrm>
            <a:off x="0" y="0"/>
            <a:ext cx="911225" cy="836613"/>
            <a:chOff x="0" y="0"/>
            <a:chExt cx="911225" cy="836613"/>
          </a:xfrm>
        </p:grpSpPr>
        <p:sp>
          <p:nvSpPr>
            <p:cNvPr id="13" name="Rectangle 12">
              <a:extLst>
                <a:ext uri="{FF2B5EF4-FFF2-40B4-BE49-F238E27FC236}">
                  <a16:creationId xmlns:a16="http://schemas.microsoft.com/office/drawing/2014/main" id="{8266C3FB-EEBE-5946-8F24-48B83685B663}"/>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4" name="Graphic 13">
              <a:extLst>
                <a:ext uri="{FF2B5EF4-FFF2-40B4-BE49-F238E27FC236}">
                  <a16:creationId xmlns:a16="http://schemas.microsoft.com/office/drawing/2014/main" id="{FB4BC9F5-94A3-3D4E-B1E9-433E654F9557}"/>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2502709156"/>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3 kolommen met subtitel">
    <p:spTree>
      <p:nvGrpSpPr>
        <p:cNvPr id="1" name=""/>
        <p:cNvGrpSpPr/>
        <p:nvPr/>
      </p:nvGrpSpPr>
      <p:grpSpPr>
        <a:xfrm>
          <a:off x="0" y="0"/>
          <a:ext cx="0" cy="0"/>
          <a:chOff x="0" y="0"/>
          <a:chExt cx="0" cy="0"/>
        </a:xfrm>
      </p:grpSpPr>
      <p:graphicFrame>
        <p:nvGraphicFramePr>
          <p:cNvPr id="11" name="Object 10" hidden="1">
            <a:extLst>
              <a:ext uri="{FF2B5EF4-FFF2-40B4-BE49-F238E27FC236}">
                <a16:creationId xmlns:a16="http://schemas.microsoft.com/office/drawing/2014/main" id="{08BB08CA-49D7-4E29-8A09-7992FF804E6F}"/>
              </a:ext>
            </a:extLst>
          </p:cNvPr>
          <p:cNvGraphicFramePr>
            <a:graphicFrameLocks noChangeAspect="1"/>
          </p:cNvGraphicFramePr>
          <p:nvPr userDrawn="1">
            <p:custDataLst>
              <p:tags r:id="rId2"/>
            </p:custDataLst>
            <p:extLst>
              <p:ext uri="{D42A27DB-BD31-4B8C-83A1-F6EECF244321}">
                <p14:modId xmlns:p14="http://schemas.microsoft.com/office/powerpoint/2010/main" val="320736288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6386" name="think-cell Slide" r:id="rId4" imgW="347" imgH="348" progId="TCLayout.ActiveDocument.1">
                  <p:embed/>
                </p:oleObj>
              </mc:Choice>
              <mc:Fallback>
                <p:oleObj name="think-cell Slide" r:id="rId4" imgW="347" imgH="348" progId="TCLayout.ActiveDocument.1">
                  <p:embed/>
                  <p:pic>
                    <p:nvPicPr>
                      <p:cNvPr id="11" name="Object 10" hidden="1">
                        <a:extLst>
                          <a:ext uri="{FF2B5EF4-FFF2-40B4-BE49-F238E27FC236}">
                            <a16:creationId xmlns:a16="http://schemas.microsoft.com/office/drawing/2014/main" id="{08BB08CA-49D7-4E29-8A09-7992FF804E6F}"/>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37624E52-D4C4-E142-8977-A88738DCDDD6}"/>
              </a:ext>
            </a:extLst>
          </p:cNvPr>
          <p:cNvSpPr>
            <a:spLocks noGrp="1"/>
          </p:cNvSpPr>
          <p:nvPr>
            <p:ph type="title"/>
          </p:nvPr>
        </p:nvSpPr>
        <p:spPr>
          <a:xfrm>
            <a:off x="911224" y="404814"/>
            <a:ext cx="10369551" cy="431800"/>
          </a:xfrm>
        </p:spPr>
        <p:txBody>
          <a:bodyPr vert="horz" lIns="432000" rIns="432000"/>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Text Placeholder 2">
            <a:extLst>
              <a:ext uri="{FF2B5EF4-FFF2-40B4-BE49-F238E27FC236}">
                <a16:creationId xmlns:a16="http://schemas.microsoft.com/office/drawing/2014/main" id="{C9F4290C-EF25-9A4F-9110-9006E6E6EDAA}"/>
              </a:ext>
            </a:extLst>
          </p:cNvPr>
          <p:cNvSpPr>
            <a:spLocks noGrp="1"/>
          </p:cNvSpPr>
          <p:nvPr>
            <p:ph type="body" idx="1" hasCustomPrompt="1"/>
          </p:nvPr>
        </p:nvSpPr>
        <p:spPr>
          <a:xfrm>
            <a:off x="911226" y="1268413"/>
            <a:ext cx="3455988" cy="431800"/>
          </a:xfrm>
          <a:prstGeom prst="rect">
            <a:avLst/>
          </a:prstGeom>
        </p:spPr>
        <p:txBody>
          <a:bodyPr lIns="432000" tIns="0" rIns="432000" bIns="0" anchor="t">
            <a:no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eerste kolom</a:t>
            </a:r>
          </a:p>
        </p:txBody>
      </p:sp>
      <p:sp>
        <p:nvSpPr>
          <p:cNvPr id="4" name="Content Placeholder 3">
            <a:extLst>
              <a:ext uri="{FF2B5EF4-FFF2-40B4-BE49-F238E27FC236}">
                <a16:creationId xmlns:a16="http://schemas.microsoft.com/office/drawing/2014/main" id="{7F398A74-36B5-3C4C-8B67-25164C864380}"/>
              </a:ext>
            </a:extLst>
          </p:cNvPr>
          <p:cNvSpPr>
            <a:spLocks noGrp="1"/>
          </p:cNvSpPr>
          <p:nvPr>
            <p:ph sz="half" idx="2"/>
          </p:nvPr>
        </p:nvSpPr>
        <p:spPr>
          <a:xfrm>
            <a:off x="911226" y="1709739"/>
            <a:ext cx="3455988" cy="4706935"/>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Text Placeholder 4">
            <a:extLst>
              <a:ext uri="{FF2B5EF4-FFF2-40B4-BE49-F238E27FC236}">
                <a16:creationId xmlns:a16="http://schemas.microsoft.com/office/drawing/2014/main" id="{82FF42F9-0388-5C4D-9900-2C09DD10783A}"/>
              </a:ext>
            </a:extLst>
          </p:cNvPr>
          <p:cNvSpPr>
            <a:spLocks noGrp="1"/>
          </p:cNvSpPr>
          <p:nvPr>
            <p:ph type="body" sz="quarter" idx="3" hasCustomPrompt="1"/>
          </p:nvPr>
        </p:nvSpPr>
        <p:spPr>
          <a:xfrm>
            <a:off x="4367213" y="1268413"/>
            <a:ext cx="3457575" cy="431800"/>
          </a:xfrm>
          <a:prstGeom prst="rect">
            <a:avLst/>
          </a:prstGeom>
        </p:spPr>
        <p:txBody>
          <a:bodyPr lIns="432000" tIns="0" rIns="432000" bIns="0" anchor="t">
            <a:no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tweede kolom</a:t>
            </a:r>
          </a:p>
        </p:txBody>
      </p:sp>
      <p:sp>
        <p:nvSpPr>
          <p:cNvPr id="6" name="Content Placeholder 5">
            <a:extLst>
              <a:ext uri="{FF2B5EF4-FFF2-40B4-BE49-F238E27FC236}">
                <a16:creationId xmlns:a16="http://schemas.microsoft.com/office/drawing/2014/main" id="{85AA811F-D1B6-8240-B5A9-BAADB4B0562A}"/>
              </a:ext>
            </a:extLst>
          </p:cNvPr>
          <p:cNvSpPr>
            <a:spLocks noGrp="1"/>
          </p:cNvSpPr>
          <p:nvPr>
            <p:ph sz="quarter" idx="4"/>
          </p:nvPr>
        </p:nvSpPr>
        <p:spPr>
          <a:xfrm>
            <a:off x="4367213" y="1709739"/>
            <a:ext cx="3457575" cy="4706936"/>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8" name="Slide Number Placeholder 5">
            <a:extLst>
              <a:ext uri="{FF2B5EF4-FFF2-40B4-BE49-F238E27FC236}">
                <a16:creationId xmlns:a16="http://schemas.microsoft.com/office/drawing/2014/main" id="{C0EBBE1C-FE99-6A4A-B1E0-5E5D144CEEC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sp>
        <p:nvSpPr>
          <p:cNvPr id="9" name="Text Placeholder 4">
            <a:extLst>
              <a:ext uri="{FF2B5EF4-FFF2-40B4-BE49-F238E27FC236}">
                <a16:creationId xmlns:a16="http://schemas.microsoft.com/office/drawing/2014/main" id="{AF312FE5-8DEB-1545-BDF1-18F0CA1DCB80}"/>
              </a:ext>
            </a:extLst>
          </p:cNvPr>
          <p:cNvSpPr>
            <a:spLocks noGrp="1"/>
          </p:cNvSpPr>
          <p:nvPr>
            <p:ph type="body" sz="quarter" idx="13" hasCustomPrompt="1"/>
          </p:nvPr>
        </p:nvSpPr>
        <p:spPr>
          <a:xfrm>
            <a:off x="7824192" y="1268413"/>
            <a:ext cx="3457575" cy="431800"/>
          </a:xfrm>
          <a:prstGeom prst="rect">
            <a:avLst/>
          </a:prstGeom>
        </p:spPr>
        <p:txBody>
          <a:bodyPr lIns="432000" tIns="0" rIns="432000" bIns="0" anchor="t">
            <a:noAutofit/>
          </a:bodyPr>
          <a:lstStyle>
            <a:lvl1pPr marL="0" indent="0" rtl="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nl-NL"/>
              <a:t>Subtitel derde kolom</a:t>
            </a:r>
          </a:p>
        </p:txBody>
      </p:sp>
      <p:sp>
        <p:nvSpPr>
          <p:cNvPr id="10" name="Content Placeholder 5">
            <a:extLst>
              <a:ext uri="{FF2B5EF4-FFF2-40B4-BE49-F238E27FC236}">
                <a16:creationId xmlns:a16="http://schemas.microsoft.com/office/drawing/2014/main" id="{D7D3686B-8ACA-6F47-BD40-36B338C69682}"/>
              </a:ext>
            </a:extLst>
          </p:cNvPr>
          <p:cNvSpPr>
            <a:spLocks noGrp="1"/>
          </p:cNvSpPr>
          <p:nvPr>
            <p:ph sz="quarter" idx="14"/>
          </p:nvPr>
        </p:nvSpPr>
        <p:spPr>
          <a:xfrm>
            <a:off x="7824192" y="1709739"/>
            <a:ext cx="3457575" cy="4706936"/>
          </a:xfrm>
          <a:prstGeom prst="rect">
            <a:avLst/>
          </a:prstGeom>
        </p:spPr>
        <p:txBody>
          <a:bodyPr lIns="432000" tIns="0" rIns="432000" bIns="0"/>
          <a:lstStyle>
            <a:lvl1pPr rtl="0">
              <a:defRPr>
                <a:solidFill>
                  <a:schemeClr val="tx1"/>
                </a:solidFill>
              </a:defRPr>
            </a:lvl1pPr>
            <a:lvl2pPr rtl="0">
              <a:defRPr>
                <a:solidFill>
                  <a:schemeClr val="tx1"/>
                </a:solidFill>
              </a:defRPr>
            </a:lvl2pPr>
            <a:lvl3pPr rtl="0">
              <a:defRPr>
                <a:solidFill>
                  <a:schemeClr val="tx1"/>
                </a:solidFill>
              </a:defRPr>
            </a:lvl3pPr>
            <a:lvl4pPr rtl="0">
              <a:defRPr>
                <a:solidFill>
                  <a:schemeClr val="tx1"/>
                </a:solidFill>
              </a:defRPr>
            </a:lvl4pPr>
            <a:lvl5pPr rtl="0">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grpSp>
        <p:nvGrpSpPr>
          <p:cNvPr id="16" name="Group 15">
            <a:extLst>
              <a:ext uri="{FF2B5EF4-FFF2-40B4-BE49-F238E27FC236}">
                <a16:creationId xmlns:a16="http://schemas.microsoft.com/office/drawing/2014/main" id="{D6D934CB-11C5-BA44-80C6-9E0F3CF08A11}"/>
              </a:ext>
            </a:extLst>
          </p:cNvPr>
          <p:cNvGrpSpPr/>
          <p:nvPr userDrawn="1"/>
        </p:nvGrpSpPr>
        <p:grpSpPr>
          <a:xfrm>
            <a:off x="0" y="0"/>
            <a:ext cx="911225" cy="836613"/>
            <a:chOff x="0" y="0"/>
            <a:chExt cx="911225" cy="836613"/>
          </a:xfrm>
        </p:grpSpPr>
        <p:sp>
          <p:nvSpPr>
            <p:cNvPr id="17" name="Rectangle 16">
              <a:extLst>
                <a:ext uri="{FF2B5EF4-FFF2-40B4-BE49-F238E27FC236}">
                  <a16:creationId xmlns:a16="http://schemas.microsoft.com/office/drawing/2014/main" id="{5E90EDBE-983F-0F45-947E-A225F64FD01D}"/>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8" name="Graphic 17">
              <a:extLst>
                <a:ext uri="{FF2B5EF4-FFF2-40B4-BE49-F238E27FC236}">
                  <a16:creationId xmlns:a16="http://schemas.microsoft.com/office/drawing/2014/main" id="{697B5CB7-23D9-E74F-B6AA-F033E382949F}"/>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190363467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preserve="1" userDrawn="1">
  <p:cSld name="Tekst met afbeelding links">
    <p:spTree>
      <p:nvGrpSpPr>
        <p:cNvPr id="1" name=""/>
        <p:cNvGrpSpPr/>
        <p:nvPr/>
      </p:nvGrpSpPr>
      <p:grpSpPr>
        <a:xfrm>
          <a:off x="0" y="0"/>
          <a:ext cx="0" cy="0"/>
          <a:chOff x="0" y="0"/>
          <a:chExt cx="0" cy="0"/>
        </a:xfrm>
      </p:grpSpPr>
      <p:graphicFrame>
        <p:nvGraphicFramePr>
          <p:cNvPr id="7" name="Object 6" hidden="1">
            <a:extLst>
              <a:ext uri="{FF2B5EF4-FFF2-40B4-BE49-F238E27FC236}">
                <a16:creationId xmlns:a16="http://schemas.microsoft.com/office/drawing/2014/main" id="{3212362A-0272-4C4F-A138-5837E955BB3A}"/>
              </a:ext>
            </a:extLst>
          </p:cNvPr>
          <p:cNvGraphicFramePr>
            <a:graphicFrameLocks noChangeAspect="1"/>
          </p:cNvGraphicFramePr>
          <p:nvPr userDrawn="1">
            <p:custDataLst>
              <p:tags r:id="rId2"/>
            </p:custDataLst>
            <p:extLst>
              <p:ext uri="{D42A27DB-BD31-4B8C-83A1-F6EECF244321}">
                <p14:modId xmlns:p14="http://schemas.microsoft.com/office/powerpoint/2010/main" val="33945838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7410" name="think-cell Slide" r:id="rId4" imgW="347" imgH="348" progId="TCLayout.ActiveDocument.1">
                  <p:embed/>
                </p:oleObj>
              </mc:Choice>
              <mc:Fallback>
                <p:oleObj name="think-cell Slide" r:id="rId4" imgW="347" imgH="348" progId="TCLayout.ActiveDocument.1">
                  <p:embed/>
                  <p:pic>
                    <p:nvPicPr>
                      <p:cNvPr id="7" name="Object 6" hidden="1">
                        <a:extLst>
                          <a:ext uri="{FF2B5EF4-FFF2-40B4-BE49-F238E27FC236}">
                            <a16:creationId xmlns:a16="http://schemas.microsoft.com/office/drawing/2014/main" id="{3212362A-0272-4C4F-A138-5837E955BB3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6" name="Picture Placeholder 5">
            <a:extLst>
              <a:ext uri="{FF2B5EF4-FFF2-40B4-BE49-F238E27FC236}">
                <a16:creationId xmlns:a16="http://schemas.microsoft.com/office/drawing/2014/main" id="{53A8CE71-A081-824C-9EE4-675E6BD07D9A}"/>
              </a:ext>
            </a:extLst>
          </p:cNvPr>
          <p:cNvSpPr>
            <a:spLocks noGrp="1"/>
          </p:cNvSpPr>
          <p:nvPr>
            <p:ph type="pic" sz="quarter" idx="13" hasCustomPrompt="1"/>
          </p:nvPr>
        </p:nvSpPr>
        <p:spPr>
          <a:xfrm>
            <a:off x="0" y="0"/>
            <a:ext cx="56403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2" name="Title 1">
            <a:extLst>
              <a:ext uri="{FF2B5EF4-FFF2-40B4-BE49-F238E27FC236}">
                <a16:creationId xmlns:a16="http://schemas.microsoft.com/office/drawing/2014/main" id="{42C68C2F-7164-554E-9711-F050B6F80DC4}"/>
              </a:ext>
            </a:extLst>
          </p:cNvPr>
          <p:cNvSpPr>
            <a:spLocks noGrp="1"/>
          </p:cNvSpPr>
          <p:nvPr>
            <p:ph type="title"/>
          </p:nvPr>
        </p:nvSpPr>
        <p:spPr>
          <a:xfrm>
            <a:off x="6095999" y="841002"/>
            <a:ext cx="5184775" cy="863600"/>
          </a:xfrm>
        </p:spPr>
        <p:txBody>
          <a:bodyPr vert="horz" lIns="432000" anchor="t"/>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p:nvPr>
        </p:nvSpPr>
        <p:spPr>
          <a:xfrm>
            <a:off x="6095999" y="2117164"/>
            <a:ext cx="5184775" cy="4299511"/>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spTree>
    <p:extLst>
      <p:ext uri="{BB962C8B-B14F-4D97-AF65-F5344CB8AC3E}">
        <p14:creationId xmlns:p14="http://schemas.microsoft.com/office/powerpoint/2010/main" val="3809153502"/>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Kolomm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28569-5325-9249-B913-9BE0FD5E7E80}"/>
              </a:ext>
            </a:extLst>
          </p:cNvPr>
          <p:cNvSpPr>
            <a:spLocks noGrp="1"/>
          </p:cNvSpPr>
          <p:nvPr>
            <p:ph type="title"/>
          </p:nvPr>
        </p:nvSpPr>
        <p:spPr/>
        <p:txBody>
          <a:bodyPr lIns="432000"/>
          <a:lstStyle>
            <a:lvl1pPr>
              <a:defRPr>
                <a:solidFill>
                  <a:schemeClr val="tx2"/>
                </a:solidFill>
              </a:defRPr>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C8C5179D-2549-CD4B-A674-7DA192D9F8CB}"/>
              </a:ext>
            </a:extLst>
          </p:cNvPr>
          <p:cNvSpPr>
            <a:spLocks noGrp="1"/>
          </p:cNvSpPr>
          <p:nvPr>
            <p:ph sz="half" idx="1"/>
          </p:nvPr>
        </p:nvSpPr>
        <p:spPr>
          <a:xfrm>
            <a:off x="911224" y="1268413"/>
            <a:ext cx="5184776" cy="5148262"/>
          </a:xfrm>
          <a:prstGeom prst="rect">
            <a:avLst/>
          </a:prstGeom>
        </p:spPr>
        <p:txBody>
          <a:bodyPr lIns="432000" tIns="0" rIns="432000" bIns="0"/>
          <a:lstStyle>
            <a:lvl1pPr>
              <a:lnSpc>
                <a:spcPct val="125000"/>
              </a:lnSpc>
              <a:spcBef>
                <a:spcPts val="0"/>
              </a:spcBef>
              <a:spcAft>
                <a:spcPts val="600"/>
              </a:spcAft>
              <a:defRPr>
                <a:solidFill>
                  <a:schemeClr val="tx1"/>
                </a:solidFill>
              </a:defRPr>
            </a:lvl1pPr>
            <a:lvl2pPr>
              <a:lnSpc>
                <a:spcPct val="125000"/>
              </a:lnSpc>
              <a:spcBef>
                <a:spcPts val="0"/>
              </a:spcBef>
              <a:spcAft>
                <a:spcPts val="600"/>
              </a:spcAft>
              <a:defRPr>
                <a:solidFill>
                  <a:schemeClr val="tx1"/>
                </a:solidFill>
              </a:defRPr>
            </a:lvl2pPr>
            <a:lvl3pPr>
              <a:lnSpc>
                <a:spcPct val="125000"/>
              </a:lnSpc>
              <a:spcBef>
                <a:spcPts val="0"/>
              </a:spcBef>
              <a:spcAft>
                <a:spcPts val="600"/>
              </a:spcAft>
              <a:defRPr>
                <a:solidFill>
                  <a:schemeClr val="tx1"/>
                </a:solidFill>
              </a:defRPr>
            </a:lvl3pPr>
            <a:lvl4pPr>
              <a:lnSpc>
                <a:spcPct val="125000"/>
              </a:lnSpc>
              <a:spcBef>
                <a:spcPts val="0"/>
              </a:spcBef>
              <a:spcAft>
                <a:spcPts val="600"/>
              </a:spcAft>
              <a:defRPr>
                <a:solidFill>
                  <a:schemeClr val="tx1"/>
                </a:solidFill>
              </a:defRPr>
            </a:lvl4pPr>
            <a:lvl5pPr>
              <a:lnSpc>
                <a:spcPct val="125000"/>
              </a:lnSpc>
              <a:spcBef>
                <a:spcPts val="0"/>
              </a:spcBef>
              <a:spcAft>
                <a:spcPts val="600"/>
              </a:spcAf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Content Placeholder 3">
            <a:extLst>
              <a:ext uri="{FF2B5EF4-FFF2-40B4-BE49-F238E27FC236}">
                <a16:creationId xmlns:a16="http://schemas.microsoft.com/office/drawing/2014/main" id="{D3BABDC1-4684-B64F-86A4-7256ED24101B}"/>
              </a:ext>
            </a:extLst>
          </p:cNvPr>
          <p:cNvSpPr>
            <a:spLocks noGrp="1"/>
          </p:cNvSpPr>
          <p:nvPr>
            <p:ph sz="half" idx="2"/>
          </p:nvPr>
        </p:nvSpPr>
        <p:spPr>
          <a:xfrm>
            <a:off x="6096000" y="1268413"/>
            <a:ext cx="5184775" cy="5148262"/>
          </a:xfrm>
          <a:prstGeom prst="rect">
            <a:avLst/>
          </a:prstGeom>
        </p:spPr>
        <p:txBody>
          <a:bodyPr lIns="432000" tIns="0" rIns="432000" bIns="0"/>
          <a:lstStyle>
            <a:lvl1pPr>
              <a:lnSpc>
                <a:spcPct val="125000"/>
              </a:lnSpc>
              <a:spcBef>
                <a:spcPts val="0"/>
              </a:spcBef>
              <a:spcAft>
                <a:spcPts val="600"/>
              </a:spcAft>
              <a:defRPr>
                <a:solidFill>
                  <a:schemeClr val="tx1"/>
                </a:solidFill>
              </a:defRPr>
            </a:lvl1pPr>
            <a:lvl2pPr>
              <a:lnSpc>
                <a:spcPct val="125000"/>
              </a:lnSpc>
              <a:spcBef>
                <a:spcPts val="0"/>
              </a:spcBef>
              <a:spcAft>
                <a:spcPts val="600"/>
              </a:spcAft>
              <a:defRPr>
                <a:solidFill>
                  <a:schemeClr val="tx1"/>
                </a:solidFill>
              </a:defRPr>
            </a:lvl2pPr>
            <a:lvl3pPr>
              <a:lnSpc>
                <a:spcPct val="125000"/>
              </a:lnSpc>
              <a:spcBef>
                <a:spcPts val="0"/>
              </a:spcBef>
              <a:spcAft>
                <a:spcPts val="600"/>
              </a:spcAft>
              <a:defRPr>
                <a:solidFill>
                  <a:schemeClr val="tx1"/>
                </a:solidFill>
              </a:defRPr>
            </a:lvl3pPr>
            <a:lvl4pPr>
              <a:lnSpc>
                <a:spcPct val="125000"/>
              </a:lnSpc>
              <a:spcBef>
                <a:spcPts val="0"/>
              </a:spcBef>
              <a:spcAft>
                <a:spcPts val="600"/>
              </a:spcAft>
              <a:defRPr>
                <a:solidFill>
                  <a:schemeClr val="tx1"/>
                </a:solidFill>
              </a:defRPr>
            </a:lvl4pPr>
            <a:lvl5pPr>
              <a:lnSpc>
                <a:spcPct val="125000"/>
              </a:lnSpc>
              <a:spcBef>
                <a:spcPts val="0"/>
              </a:spcBef>
              <a:spcAft>
                <a:spcPts val="600"/>
              </a:spcAf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Slide Number Placeholder 5">
            <a:extLst>
              <a:ext uri="{FF2B5EF4-FFF2-40B4-BE49-F238E27FC236}">
                <a16:creationId xmlns:a16="http://schemas.microsoft.com/office/drawing/2014/main" id="{4493B9A4-B0E3-B240-AA73-8721B9B6408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grpSp>
        <p:nvGrpSpPr>
          <p:cNvPr id="9" name="Group 8">
            <a:extLst>
              <a:ext uri="{FF2B5EF4-FFF2-40B4-BE49-F238E27FC236}">
                <a16:creationId xmlns:a16="http://schemas.microsoft.com/office/drawing/2014/main" id="{0BDED58B-DA5E-F144-A7E3-8FE6903307C5}"/>
              </a:ext>
            </a:extLst>
          </p:cNvPr>
          <p:cNvGrpSpPr/>
          <p:nvPr userDrawn="1"/>
        </p:nvGrpSpPr>
        <p:grpSpPr>
          <a:xfrm>
            <a:off x="0" y="0"/>
            <a:ext cx="911225" cy="836613"/>
            <a:chOff x="0" y="0"/>
            <a:chExt cx="911225" cy="836613"/>
          </a:xfrm>
        </p:grpSpPr>
        <p:sp>
          <p:nvSpPr>
            <p:cNvPr id="10" name="Rectangle 9">
              <a:extLst>
                <a:ext uri="{FF2B5EF4-FFF2-40B4-BE49-F238E27FC236}">
                  <a16:creationId xmlns:a16="http://schemas.microsoft.com/office/drawing/2014/main" id="{0D66C928-8D8E-9243-80F7-D9267C3349C5}"/>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1" name="Graphic 10">
              <a:extLst>
                <a:ext uri="{FF2B5EF4-FFF2-40B4-BE49-F238E27FC236}">
                  <a16:creationId xmlns:a16="http://schemas.microsoft.com/office/drawing/2014/main" id="{50356FA6-3225-8340-96BC-6C23DCA79892}"/>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778960491"/>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preserve="1" userDrawn="1">
  <p:cSld name="Tekst met afbeelding rechts">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7AB6A322-34D6-4783-8FCE-9FD88384D91C}"/>
              </a:ext>
            </a:extLst>
          </p:cNvPr>
          <p:cNvGraphicFramePr>
            <a:graphicFrameLocks noChangeAspect="1"/>
          </p:cNvGraphicFramePr>
          <p:nvPr userDrawn="1">
            <p:custDataLst>
              <p:tags r:id="rId2"/>
            </p:custDataLst>
            <p:extLst>
              <p:ext uri="{D42A27DB-BD31-4B8C-83A1-F6EECF244321}">
                <p14:modId xmlns:p14="http://schemas.microsoft.com/office/powerpoint/2010/main" val="33853890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8434"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7AB6A322-34D6-4783-8FCE-9FD88384D9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2C68C2F-7164-554E-9711-F050B6F80DC4}"/>
              </a:ext>
            </a:extLst>
          </p:cNvPr>
          <p:cNvSpPr>
            <a:spLocks noGrp="1"/>
          </p:cNvSpPr>
          <p:nvPr>
            <p:ph type="title"/>
          </p:nvPr>
        </p:nvSpPr>
        <p:spPr>
          <a:xfrm>
            <a:off x="911225" y="841002"/>
            <a:ext cx="5184775" cy="863600"/>
          </a:xfrm>
        </p:spPr>
        <p:txBody>
          <a:bodyPr vert="horz" lIns="432000" anchor="t"/>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p:nvPr>
        </p:nvSpPr>
        <p:spPr>
          <a:xfrm>
            <a:off x="911225" y="2117164"/>
            <a:ext cx="5184775" cy="4299511"/>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6551613" y="0"/>
            <a:ext cx="56403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pic>
        <p:nvPicPr>
          <p:cNvPr id="10" name="Graphic 9">
            <a:extLst>
              <a:ext uri="{FF2B5EF4-FFF2-40B4-BE49-F238E27FC236}">
                <a16:creationId xmlns:a16="http://schemas.microsoft.com/office/drawing/2014/main" id="{3B527E7A-8C79-EA4A-8AF0-4BCCB2431D7C}"/>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Tree>
    <p:extLst>
      <p:ext uri="{BB962C8B-B14F-4D97-AF65-F5344CB8AC3E}">
        <p14:creationId xmlns:p14="http://schemas.microsoft.com/office/powerpoint/2010/main" val="2642142645"/>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9999616-7C4B-48FC-BB20-299308443E1E}"/>
              </a:ext>
            </a:extLst>
          </p:cNvPr>
          <p:cNvGraphicFramePr>
            <a:graphicFrameLocks noChangeAspect="1"/>
          </p:cNvGraphicFramePr>
          <p:nvPr userDrawn="1">
            <p:custDataLst>
              <p:tags r:id="rId2"/>
            </p:custDataLst>
            <p:extLst>
              <p:ext uri="{D42A27DB-BD31-4B8C-83A1-F6EECF244321}">
                <p14:modId xmlns:p14="http://schemas.microsoft.com/office/powerpoint/2010/main" val="36066018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9458"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39999616-7C4B-48FC-BB20-299308443E1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86B365A-4EE4-E44C-B046-13310B42962F}"/>
              </a:ext>
            </a:extLst>
          </p:cNvPr>
          <p:cNvSpPr>
            <a:spLocks noGrp="1"/>
          </p:cNvSpPr>
          <p:nvPr>
            <p:ph type="title"/>
          </p:nvPr>
        </p:nvSpPr>
        <p:spPr/>
        <p:txBody>
          <a:bodyPr vert="horz"/>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4" name="Slide Number Placeholder 5">
            <a:extLst>
              <a:ext uri="{FF2B5EF4-FFF2-40B4-BE49-F238E27FC236}">
                <a16:creationId xmlns:a16="http://schemas.microsoft.com/office/drawing/2014/main" id="{9EB76493-4CDC-CC4F-BA71-422E08F4E4B4}"/>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grpSp>
        <p:nvGrpSpPr>
          <p:cNvPr id="7" name="Group 6">
            <a:extLst>
              <a:ext uri="{FF2B5EF4-FFF2-40B4-BE49-F238E27FC236}">
                <a16:creationId xmlns:a16="http://schemas.microsoft.com/office/drawing/2014/main" id="{01535C97-7052-A947-92F4-5631647E2B5A}"/>
              </a:ext>
            </a:extLst>
          </p:cNvPr>
          <p:cNvGrpSpPr/>
          <p:nvPr userDrawn="1"/>
        </p:nvGrpSpPr>
        <p:grpSpPr>
          <a:xfrm>
            <a:off x="0" y="0"/>
            <a:ext cx="911225" cy="836613"/>
            <a:chOff x="0" y="0"/>
            <a:chExt cx="911225" cy="836613"/>
          </a:xfrm>
        </p:grpSpPr>
        <p:sp>
          <p:nvSpPr>
            <p:cNvPr id="8" name="Rectangle 7">
              <a:extLst>
                <a:ext uri="{FF2B5EF4-FFF2-40B4-BE49-F238E27FC236}">
                  <a16:creationId xmlns:a16="http://schemas.microsoft.com/office/drawing/2014/main" id="{C876C03F-981B-FC48-8649-4FE54C8629D4}"/>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9" name="Graphic 8">
              <a:extLst>
                <a:ext uri="{FF2B5EF4-FFF2-40B4-BE49-F238E27FC236}">
                  <a16:creationId xmlns:a16="http://schemas.microsoft.com/office/drawing/2014/main" id="{C7B206A8-8100-8446-8C4B-2C5D7F527C1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1172738012"/>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blank" preserve="1">
  <p:cSld name="Leeg met icoon">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3F98AD4-8D7D-49ED-9E8A-05A33CED0872}"/>
              </a:ext>
            </a:extLst>
          </p:cNvPr>
          <p:cNvGraphicFramePr>
            <a:graphicFrameLocks noChangeAspect="1"/>
          </p:cNvGraphicFramePr>
          <p:nvPr userDrawn="1">
            <p:custDataLst>
              <p:tags r:id="rId2"/>
            </p:custDataLst>
            <p:extLst>
              <p:ext uri="{D42A27DB-BD31-4B8C-83A1-F6EECF244321}">
                <p14:modId xmlns:p14="http://schemas.microsoft.com/office/powerpoint/2010/main" val="40581940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482" name="think-cell Slide" r:id="rId4" imgW="592" imgH="591" progId="TCLayout.ActiveDocument.1">
                  <p:embed/>
                </p:oleObj>
              </mc:Choice>
              <mc:Fallback>
                <p:oleObj name="think-cell Slide" r:id="rId4" imgW="592" imgH="591" progId="TCLayout.ActiveDocument.1">
                  <p:embed/>
                  <p:pic>
                    <p:nvPicPr>
                      <p:cNvPr id="2" name="Object 1" hidden="1">
                        <a:extLst>
                          <a:ext uri="{FF2B5EF4-FFF2-40B4-BE49-F238E27FC236}">
                            <a16:creationId xmlns:a16="http://schemas.microsoft.com/office/drawing/2014/main" id="{43F98AD4-8D7D-49ED-9E8A-05A33CED087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lide Number Placeholder 5">
            <a:extLst>
              <a:ext uri="{FF2B5EF4-FFF2-40B4-BE49-F238E27FC236}">
                <a16:creationId xmlns:a16="http://schemas.microsoft.com/office/drawing/2014/main" id="{8C9495C0-9833-6F46-8F5E-AC0351DE3921}"/>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0" name="Graphic 9">
            <a:extLst>
              <a:ext uri="{FF2B5EF4-FFF2-40B4-BE49-F238E27FC236}">
                <a16:creationId xmlns:a16="http://schemas.microsoft.com/office/drawing/2014/main" id="{7D7036F8-A5D7-F442-9BDB-0FDCB1602610}"/>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Tree>
    <p:extLst>
      <p:ext uri="{BB962C8B-B14F-4D97-AF65-F5344CB8AC3E}">
        <p14:creationId xmlns:p14="http://schemas.microsoft.com/office/powerpoint/2010/main" val="4079546836"/>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preserve="1" userDrawn="1">
  <p:cSld name="Tekst met afbeelding rechts">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7AB6A322-34D6-4783-8FCE-9FD88384D91C}"/>
              </a:ext>
            </a:extLst>
          </p:cNvPr>
          <p:cNvGraphicFramePr>
            <a:graphicFrameLocks noChangeAspect="1"/>
          </p:cNvGraphicFramePr>
          <p:nvPr userDrawn="1">
            <p:custDataLst>
              <p:tags r:id="rId2"/>
            </p:custDataLst>
            <p:extLst>
              <p:ext uri="{D42A27DB-BD31-4B8C-83A1-F6EECF244321}">
                <p14:modId xmlns:p14="http://schemas.microsoft.com/office/powerpoint/2010/main" val="338538907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1506"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7AB6A322-34D6-4783-8FCE-9FD88384D91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2C68C2F-7164-554E-9711-F050B6F80DC4}"/>
              </a:ext>
            </a:extLst>
          </p:cNvPr>
          <p:cNvSpPr>
            <a:spLocks noGrp="1"/>
          </p:cNvSpPr>
          <p:nvPr>
            <p:ph type="title"/>
          </p:nvPr>
        </p:nvSpPr>
        <p:spPr>
          <a:xfrm>
            <a:off x="911225" y="841002"/>
            <a:ext cx="5184775" cy="863600"/>
          </a:xfrm>
        </p:spPr>
        <p:txBody>
          <a:bodyPr vert="horz" lIns="432000" anchor="t"/>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p:nvPr>
        </p:nvSpPr>
        <p:spPr>
          <a:xfrm>
            <a:off x="911225" y="2117164"/>
            <a:ext cx="5184775" cy="4299511"/>
          </a:xfrm>
          <a:prstGeom prst="rect">
            <a:avLst/>
          </a:prstGeom>
        </p:spPr>
        <p:txBody>
          <a:bodyPr lIns="432000" tIns="0" rIns="432000" bIns="0"/>
          <a:lstStyle>
            <a:lvl1pPr rtl="0">
              <a:lnSpc>
                <a:spcPct val="125000"/>
              </a:lnSpc>
              <a:spcBef>
                <a:spcPts val="0"/>
              </a:spcBef>
              <a:spcAft>
                <a:spcPts val="600"/>
              </a:spcAft>
              <a:defRPr>
                <a:solidFill>
                  <a:schemeClr val="tx1"/>
                </a:solidFill>
              </a:defRPr>
            </a:lvl1pPr>
            <a:lvl2pPr rtl="0">
              <a:lnSpc>
                <a:spcPct val="125000"/>
              </a:lnSpc>
              <a:spcBef>
                <a:spcPts val="0"/>
              </a:spcBef>
              <a:spcAft>
                <a:spcPts val="600"/>
              </a:spcAft>
              <a:defRPr>
                <a:solidFill>
                  <a:schemeClr val="tx1"/>
                </a:solidFill>
              </a:defRPr>
            </a:lvl2pPr>
            <a:lvl3pPr rtl="0">
              <a:lnSpc>
                <a:spcPct val="125000"/>
              </a:lnSpc>
              <a:spcBef>
                <a:spcPts val="0"/>
              </a:spcBef>
              <a:spcAft>
                <a:spcPts val="600"/>
              </a:spcAft>
              <a:defRPr>
                <a:solidFill>
                  <a:schemeClr val="tx1"/>
                </a:solidFill>
              </a:defRPr>
            </a:lvl3pPr>
            <a:lvl4pPr rtl="0">
              <a:lnSpc>
                <a:spcPct val="125000"/>
              </a:lnSpc>
              <a:spcBef>
                <a:spcPts val="0"/>
              </a:spcBef>
              <a:spcAft>
                <a:spcPts val="600"/>
              </a:spcAft>
              <a:defRPr>
                <a:solidFill>
                  <a:schemeClr val="tx1"/>
                </a:solidFill>
              </a:defRPr>
            </a:lvl4pPr>
            <a:lvl5pPr rtl="0">
              <a:lnSpc>
                <a:spcPct val="125000"/>
              </a:lnSpc>
              <a:spcBef>
                <a:spcPts val="0"/>
              </a:spcBef>
              <a:spcAft>
                <a:spcPts val="600"/>
              </a:spcAft>
              <a:defRPr>
                <a:solidFill>
                  <a:schemeClr val="tx1"/>
                </a:solidFill>
              </a:defRPr>
            </a:lvl5pPr>
          </a:lstStyle>
          <a:p>
            <a:pPr lvl="0"/>
            <a:r>
              <a:rPr lang="nl-NL"/>
              <a:t>Click </a:t>
            </a:r>
            <a:r>
              <a:rPr lang="nl-NL" err="1"/>
              <a:t>to</a:t>
            </a:r>
            <a:r>
              <a:rPr lang="nl-NL"/>
              <a:t> </a:t>
            </a:r>
            <a:r>
              <a:rPr lang="nl-NL" err="1"/>
              <a:t>edit</a:t>
            </a:r>
            <a:r>
              <a:rPr lang="nl-NL"/>
              <a:t> Master </a:t>
            </a:r>
            <a:r>
              <a:rPr lang="nl-NL" err="1"/>
              <a:t>text</a:t>
            </a:r>
            <a:r>
              <a:rPr lang="nl-NL"/>
              <a:t> </a:t>
            </a:r>
            <a:r>
              <a:rPr lang="nl-NL" err="1"/>
              <a:t>styles</a:t>
            </a:r>
            <a:endParaRPr lang="nl-NL"/>
          </a:p>
          <a:p>
            <a:pPr lvl="1"/>
            <a:r>
              <a:rPr lang="nl-NL"/>
              <a:t>Second level</a:t>
            </a:r>
          </a:p>
          <a:p>
            <a:pPr lvl="2"/>
            <a:r>
              <a:rPr lang="nl-NL" err="1"/>
              <a:t>Third</a:t>
            </a:r>
            <a:r>
              <a:rPr lang="nl-NL"/>
              <a:t> level</a:t>
            </a:r>
          </a:p>
          <a:p>
            <a:pPr lvl="3"/>
            <a:r>
              <a:rPr lang="nl-NL" err="1"/>
              <a:t>Fourth</a:t>
            </a:r>
            <a:r>
              <a:rPr lang="nl-NL"/>
              <a:t> level</a:t>
            </a:r>
          </a:p>
          <a:p>
            <a:pPr lvl="4"/>
            <a:r>
              <a:rPr lang="nl-NL" err="1"/>
              <a:t>Fifth</a:t>
            </a:r>
            <a:r>
              <a:rPr lang="nl-NL"/>
              <a:t> level</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6551613" y="0"/>
            <a:ext cx="56403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pic>
        <p:nvPicPr>
          <p:cNvPr id="10" name="Graphic 9">
            <a:extLst>
              <a:ext uri="{FF2B5EF4-FFF2-40B4-BE49-F238E27FC236}">
                <a16:creationId xmlns:a16="http://schemas.microsoft.com/office/drawing/2014/main" id="{3B527E7A-8C79-EA4A-8AF0-4BCCB2431D7C}"/>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Tree>
    <p:extLst>
      <p:ext uri="{BB962C8B-B14F-4D97-AF65-F5344CB8AC3E}">
        <p14:creationId xmlns:p14="http://schemas.microsoft.com/office/powerpoint/2010/main" val="2642142645"/>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Only" preserve="1">
  <p:cSld name="Alleen titel">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9999616-7C4B-48FC-BB20-299308443E1E}"/>
              </a:ext>
            </a:extLst>
          </p:cNvPr>
          <p:cNvGraphicFramePr>
            <a:graphicFrameLocks noChangeAspect="1"/>
          </p:cNvGraphicFramePr>
          <p:nvPr userDrawn="1">
            <p:custDataLst>
              <p:tags r:id="rId2"/>
            </p:custDataLst>
            <p:extLst>
              <p:ext uri="{D42A27DB-BD31-4B8C-83A1-F6EECF244321}">
                <p14:modId xmlns:p14="http://schemas.microsoft.com/office/powerpoint/2010/main" val="360660187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2530"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39999616-7C4B-48FC-BB20-299308443E1E}"/>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86B365A-4EE4-E44C-B046-13310B42962F}"/>
              </a:ext>
            </a:extLst>
          </p:cNvPr>
          <p:cNvSpPr>
            <a:spLocks noGrp="1"/>
          </p:cNvSpPr>
          <p:nvPr>
            <p:ph type="title"/>
          </p:nvPr>
        </p:nvSpPr>
        <p:spPr/>
        <p:txBody>
          <a:bodyPr vert="horz"/>
          <a:lstStyle>
            <a:lvl1pPr rtl="0">
              <a:defRPr>
                <a:solidFill>
                  <a:schemeClr val="tx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4" name="Slide Number Placeholder 5">
            <a:extLst>
              <a:ext uri="{FF2B5EF4-FFF2-40B4-BE49-F238E27FC236}">
                <a16:creationId xmlns:a16="http://schemas.microsoft.com/office/drawing/2014/main" id="{9EB76493-4CDC-CC4F-BA71-422E08F4E4B4}"/>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grpSp>
        <p:nvGrpSpPr>
          <p:cNvPr id="7" name="Group 6">
            <a:extLst>
              <a:ext uri="{FF2B5EF4-FFF2-40B4-BE49-F238E27FC236}">
                <a16:creationId xmlns:a16="http://schemas.microsoft.com/office/drawing/2014/main" id="{01535C97-7052-A947-92F4-5631647E2B5A}"/>
              </a:ext>
            </a:extLst>
          </p:cNvPr>
          <p:cNvGrpSpPr/>
          <p:nvPr userDrawn="1"/>
        </p:nvGrpSpPr>
        <p:grpSpPr>
          <a:xfrm>
            <a:off x="0" y="0"/>
            <a:ext cx="911225" cy="836613"/>
            <a:chOff x="0" y="0"/>
            <a:chExt cx="911225" cy="836613"/>
          </a:xfrm>
        </p:grpSpPr>
        <p:sp>
          <p:nvSpPr>
            <p:cNvPr id="8" name="Rectangle 7">
              <a:extLst>
                <a:ext uri="{FF2B5EF4-FFF2-40B4-BE49-F238E27FC236}">
                  <a16:creationId xmlns:a16="http://schemas.microsoft.com/office/drawing/2014/main" id="{C876C03F-981B-FC48-8649-4FE54C8629D4}"/>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9" name="Graphic 8">
              <a:extLst>
                <a:ext uri="{FF2B5EF4-FFF2-40B4-BE49-F238E27FC236}">
                  <a16:creationId xmlns:a16="http://schemas.microsoft.com/office/drawing/2014/main" id="{C7B206A8-8100-8446-8C4B-2C5D7F527C11}"/>
                </a:ext>
              </a:extLst>
            </p:cNvPr>
            <p:cNvPicPr>
              <a:picLocks noChangeAspect="1"/>
            </p:cNvPicPr>
            <p:nvPr/>
          </p:nvPicPr>
          <p:blipFill>
            <a:blip r:embed="rId6">
              <a:extLst>
                <a:ext uri="{96DAC541-7B7A-43D3-8B79-37D633B846F1}">
                  <asvg:svgBlip xmlns:asvg="http://schemas.microsoft.com/office/drawing/2016/SVG/main" r:embed="rId7"/>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1172738012"/>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blank" preserve="1">
  <p:cSld name="Leeg met icoon">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43F98AD4-8D7D-49ED-9E8A-05A33CED0872}"/>
              </a:ext>
            </a:extLst>
          </p:cNvPr>
          <p:cNvGraphicFramePr>
            <a:graphicFrameLocks noChangeAspect="1"/>
          </p:cNvGraphicFramePr>
          <p:nvPr userDrawn="1">
            <p:custDataLst>
              <p:tags r:id="rId2"/>
            </p:custDataLst>
            <p:extLst>
              <p:ext uri="{D42A27DB-BD31-4B8C-83A1-F6EECF244321}">
                <p14:modId xmlns:p14="http://schemas.microsoft.com/office/powerpoint/2010/main" val="405819404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3554" name="think-cell Slide" r:id="rId4" imgW="592" imgH="591" progId="TCLayout.ActiveDocument.1">
                  <p:embed/>
                </p:oleObj>
              </mc:Choice>
              <mc:Fallback>
                <p:oleObj name="think-cell Slide" r:id="rId4" imgW="592" imgH="591" progId="TCLayout.ActiveDocument.1">
                  <p:embed/>
                  <p:pic>
                    <p:nvPicPr>
                      <p:cNvPr id="2" name="Object 1" hidden="1">
                        <a:extLst>
                          <a:ext uri="{FF2B5EF4-FFF2-40B4-BE49-F238E27FC236}">
                            <a16:creationId xmlns:a16="http://schemas.microsoft.com/office/drawing/2014/main" id="{43F98AD4-8D7D-49ED-9E8A-05A33CED0872}"/>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 name="Slide Number Placeholder 5">
            <a:extLst>
              <a:ext uri="{FF2B5EF4-FFF2-40B4-BE49-F238E27FC236}">
                <a16:creationId xmlns:a16="http://schemas.microsoft.com/office/drawing/2014/main" id="{8C9495C0-9833-6F46-8F5E-AC0351DE3921}"/>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0" name="Graphic 9">
            <a:extLst>
              <a:ext uri="{FF2B5EF4-FFF2-40B4-BE49-F238E27FC236}">
                <a16:creationId xmlns:a16="http://schemas.microsoft.com/office/drawing/2014/main" id="{7D7036F8-A5D7-F442-9BDB-0FDCB1602610}"/>
              </a:ext>
            </a:extLst>
          </p:cNvPr>
          <p:cNvPicPr>
            <a:picLocks noChangeAspect="1"/>
          </p:cNvPicPr>
          <p:nvPr userDrawn="1"/>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Tree>
    <p:extLst>
      <p:ext uri="{BB962C8B-B14F-4D97-AF65-F5344CB8AC3E}">
        <p14:creationId xmlns:p14="http://schemas.microsoft.com/office/powerpoint/2010/main" val="407954683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preserve="1" userDrawn="1">
  <p:cSld name="Leeg">
    <p:spTree>
      <p:nvGrpSpPr>
        <p:cNvPr id="1" name=""/>
        <p:cNvGrpSpPr/>
        <p:nvPr/>
      </p:nvGrpSpPr>
      <p:grpSpPr>
        <a:xfrm>
          <a:off x="0" y="0"/>
          <a:ext cx="0" cy="0"/>
          <a:chOff x="0" y="0"/>
          <a:chExt cx="0" cy="0"/>
        </a:xfrm>
      </p:grpSpPr>
    </p:spTree>
    <p:extLst>
      <p:ext uri="{BB962C8B-B14F-4D97-AF65-F5344CB8AC3E}">
        <p14:creationId xmlns:p14="http://schemas.microsoft.com/office/powerpoint/2010/main" val="3604520597"/>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itle" preserve="1">
  <p:cSld name="Hoofdstuk slide oranj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FAE5A1D3-72FC-4569-AD59-E6EAA66FA32C}"/>
              </a:ext>
            </a:extLst>
          </p:cNvPr>
          <p:cNvGraphicFramePr>
            <a:graphicFrameLocks noChangeAspect="1"/>
          </p:cNvGraphicFramePr>
          <p:nvPr userDrawn="1">
            <p:custDataLst>
              <p:tags r:id="rId2"/>
            </p:custDataLst>
            <p:extLst>
              <p:ext uri="{D42A27DB-BD31-4B8C-83A1-F6EECF244321}">
                <p14:modId xmlns:p14="http://schemas.microsoft.com/office/powerpoint/2010/main" val="10201736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4578"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FAE5A1D3-72FC-4569-AD59-E6EAA66FA32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7" name="Graphic 6">
            <a:extLst>
              <a:ext uri="{FF2B5EF4-FFF2-40B4-BE49-F238E27FC236}">
                <a16:creationId xmlns:a16="http://schemas.microsoft.com/office/drawing/2014/main" id="{B845B12D-3DC1-CE47-98F4-73F4B4C60B4F}"/>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0"/>
            <a:ext cx="3429657" cy="6859313"/>
          </a:xfrm>
          <a:prstGeom prst="rect">
            <a:avLst/>
          </a:prstGeom>
        </p:spPr>
      </p:pic>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1"/>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grpSp>
        <p:nvGrpSpPr>
          <p:cNvPr id="12" name="Group 11">
            <a:extLst>
              <a:ext uri="{FF2B5EF4-FFF2-40B4-BE49-F238E27FC236}">
                <a16:creationId xmlns:a16="http://schemas.microsoft.com/office/drawing/2014/main" id="{E1E8E5E1-1736-4F43-8A1D-E89DD319C5D1}"/>
              </a:ext>
            </a:extLst>
          </p:cNvPr>
          <p:cNvGrpSpPr/>
          <p:nvPr userDrawn="1"/>
        </p:nvGrpSpPr>
        <p:grpSpPr>
          <a:xfrm>
            <a:off x="0" y="0"/>
            <a:ext cx="911225" cy="836613"/>
            <a:chOff x="0" y="0"/>
            <a:chExt cx="911225" cy="836613"/>
          </a:xfrm>
        </p:grpSpPr>
        <p:sp>
          <p:nvSpPr>
            <p:cNvPr id="13" name="Rectangle 12">
              <a:extLst>
                <a:ext uri="{FF2B5EF4-FFF2-40B4-BE49-F238E27FC236}">
                  <a16:creationId xmlns:a16="http://schemas.microsoft.com/office/drawing/2014/main" id="{94081365-7877-0543-A19E-24C80DBBE08D}"/>
                </a:ext>
              </a:extLst>
            </p:cNvPr>
            <p:cNvSpPr/>
            <p:nvPr/>
          </p:nvSpPr>
          <p:spPr>
            <a:xfrm>
              <a:off x="0" y="0"/>
              <a:ext cx="911225" cy="8366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4" name="Graphic 13">
              <a:extLst>
                <a:ext uri="{FF2B5EF4-FFF2-40B4-BE49-F238E27FC236}">
                  <a16:creationId xmlns:a16="http://schemas.microsoft.com/office/drawing/2014/main" id="{6A88165B-69FA-334B-92A0-34C6DAD7D874}"/>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2657168595"/>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itle" preserve="1">
  <p:cSld name="Hoofdstuk slide roo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D50C7FB-06FE-43D2-AE0C-DF5D763D3FAA}"/>
              </a:ext>
            </a:extLst>
          </p:cNvPr>
          <p:cNvGraphicFramePr>
            <a:graphicFrameLocks noChangeAspect="1"/>
          </p:cNvGraphicFramePr>
          <p:nvPr userDrawn="1">
            <p:custDataLst>
              <p:tags r:id="rId2"/>
            </p:custDataLst>
            <p:extLst>
              <p:ext uri="{D42A27DB-BD31-4B8C-83A1-F6EECF244321}">
                <p14:modId xmlns:p14="http://schemas.microsoft.com/office/powerpoint/2010/main" val="26003053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5602"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3D50C7FB-06FE-43D2-AE0C-DF5D763D3FA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4DE2F6C5-7A35-7F41-9A52-151EEBBD6A9C}"/>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03F4B679-1937-234E-880E-70351D4F255A}"/>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FF539963-E45A-D040-BF4A-5996C37871AE}"/>
                </a:ext>
              </a:extLst>
            </p:cNvPr>
            <p:cNvSpPr/>
            <p:nvPr/>
          </p:nvSpPr>
          <p:spPr>
            <a:xfrm>
              <a:off x="0" y="0"/>
              <a:ext cx="911225" cy="836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DAC16000-75BD-3845-84F5-311F19A21BD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1124836486"/>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 preserve="1">
  <p:cSld name="Hoofdstuk slide paars">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29A654A4-5246-4F27-8A94-0DEBE0B1CD76}"/>
              </a:ext>
            </a:extLst>
          </p:cNvPr>
          <p:cNvGraphicFramePr>
            <a:graphicFrameLocks noChangeAspect="1"/>
          </p:cNvGraphicFramePr>
          <p:nvPr userDrawn="1">
            <p:custDataLst>
              <p:tags r:id="rId2"/>
            </p:custDataLst>
            <p:extLst>
              <p:ext uri="{D42A27DB-BD31-4B8C-83A1-F6EECF244321}">
                <p14:modId xmlns:p14="http://schemas.microsoft.com/office/powerpoint/2010/main" val="5404946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6626"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29A654A4-5246-4F27-8A94-0DEBE0B1CD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3"/>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FD2F963F-2839-B04E-8968-5BA40B4C8086}"/>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47CC16CD-CD21-8F4D-9E91-E2D82D42A221}"/>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76903665-2B32-BD40-B913-5F6C98929F5B}"/>
                </a:ext>
              </a:extLst>
            </p:cNvPr>
            <p:cNvSpPr/>
            <p:nvPr/>
          </p:nvSpPr>
          <p:spPr>
            <a:xfrm>
              <a:off x="0" y="0"/>
              <a:ext cx="911225" cy="836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746DDA20-4C7B-E64A-8DEF-951FD73E615B}"/>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90064390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Obj" preserve="1">
  <p:cSld name="3 kolomme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FE228569-5325-9249-B913-9BE0FD5E7E80}"/>
              </a:ext>
            </a:extLst>
          </p:cNvPr>
          <p:cNvSpPr>
            <a:spLocks noGrp="1"/>
          </p:cNvSpPr>
          <p:nvPr>
            <p:ph type="title"/>
          </p:nvPr>
        </p:nvSpPr>
        <p:spPr/>
        <p:txBody>
          <a:bodyPr lIns="432000"/>
          <a:lstStyle>
            <a:lvl1pPr>
              <a:defRPr>
                <a:solidFill>
                  <a:schemeClr val="tx2"/>
                </a:solidFill>
              </a:defRPr>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C8C5179D-2549-CD4B-A674-7DA192D9F8CB}"/>
              </a:ext>
            </a:extLst>
          </p:cNvPr>
          <p:cNvSpPr>
            <a:spLocks noGrp="1"/>
          </p:cNvSpPr>
          <p:nvPr>
            <p:ph sz="half" idx="1"/>
          </p:nvPr>
        </p:nvSpPr>
        <p:spPr>
          <a:xfrm>
            <a:off x="911224" y="1268413"/>
            <a:ext cx="3455989" cy="5148262"/>
          </a:xfrm>
          <a:prstGeom prst="rect">
            <a:avLst/>
          </a:prstGeom>
        </p:spPr>
        <p:txBody>
          <a:bodyPr lIns="432000" tIns="0" rIns="432000" bIns="0"/>
          <a:lstStyle>
            <a:lvl1pPr>
              <a:lnSpc>
                <a:spcPct val="125000"/>
              </a:lnSpc>
              <a:spcBef>
                <a:spcPts val="0"/>
              </a:spcBef>
              <a:spcAft>
                <a:spcPts val="600"/>
              </a:spcAft>
              <a:defRPr>
                <a:solidFill>
                  <a:schemeClr val="tx1"/>
                </a:solidFill>
              </a:defRPr>
            </a:lvl1pPr>
            <a:lvl2pPr>
              <a:lnSpc>
                <a:spcPct val="125000"/>
              </a:lnSpc>
              <a:spcBef>
                <a:spcPts val="0"/>
              </a:spcBef>
              <a:spcAft>
                <a:spcPts val="600"/>
              </a:spcAft>
              <a:defRPr>
                <a:solidFill>
                  <a:schemeClr val="tx1"/>
                </a:solidFill>
              </a:defRPr>
            </a:lvl2pPr>
            <a:lvl3pPr>
              <a:lnSpc>
                <a:spcPct val="125000"/>
              </a:lnSpc>
              <a:spcBef>
                <a:spcPts val="0"/>
              </a:spcBef>
              <a:spcAft>
                <a:spcPts val="600"/>
              </a:spcAft>
              <a:defRPr>
                <a:solidFill>
                  <a:schemeClr val="tx1"/>
                </a:solidFill>
              </a:defRPr>
            </a:lvl3pPr>
            <a:lvl4pPr>
              <a:lnSpc>
                <a:spcPct val="125000"/>
              </a:lnSpc>
              <a:spcBef>
                <a:spcPts val="0"/>
              </a:spcBef>
              <a:spcAft>
                <a:spcPts val="600"/>
              </a:spcAft>
              <a:defRPr>
                <a:solidFill>
                  <a:schemeClr val="tx1"/>
                </a:solidFill>
              </a:defRPr>
            </a:lvl4pPr>
            <a:lvl5pPr>
              <a:lnSpc>
                <a:spcPct val="125000"/>
              </a:lnSpc>
              <a:spcBef>
                <a:spcPts val="0"/>
              </a:spcBef>
              <a:spcAft>
                <a:spcPts val="600"/>
              </a:spcAf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4" name="Content Placeholder 3">
            <a:extLst>
              <a:ext uri="{FF2B5EF4-FFF2-40B4-BE49-F238E27FC236}">
                <a16:creationId xmlns:a16="http://schemas.microsoft.com/office/drawing/2014/main" id="{D3BABDC1-4684-B64F-86A4-7256ED24101B}"/>
              </a:ext>
            </a:extLst>
          </p:cNvPr>
          <p:cNvSpPr>
            <a:spLocks noGrp="1"/>
          </p:cNvSpPr>
          <p:nvPr>
            <p:ph sz="half" idx="2"/>
          </p:nvPr>
        </p:nvSpPr>
        <p:spPr>
          <a:xfrm>
            <a:off x="4367213" y="1268413"/>
            <a:ext cx="3457575" cy="5148262"/>
          </a:xfrm>
          <a:prstGeom prst="rect">
            <a:avLst/>
          </a:prstGeom>
        </p:spPr>
        <p:txBody>
          <a:bodyPr lIns="432000" tIns="0" rIns="432000" bIns="0"/>
          <a:lstStyle>
            <a:lvl1pPr>
              <a:lnSpc>
                <a:spcPct val="125000"/>
              </a:lnSpc>
              <a:spcBef>
                <a:spcPts val="0"/>
              </a:spcBef>
              <a:spcAft>
                <a:spcPts val="600"/>
              </a:spcAft>
              <a:defRPr>
                <a:solidFill>
                  <a:schemeClr val="tx1"/>
                </a:solidFill>
              </a:defRPr>
            </a:lvl1pPr>
            <a:lvl2pPr>
              <a:lnSpc>
                <a:spcPct val="125000"/>
              </a:lnSpc>
              <a:spcBef>
                <a:spcPts val="0"/>
              </a:spcBef>
              <a:spcAft>
                <a:spcPts val="600"/>
              </a:spcAft>
              <a:defRPr>
                <a:solidFill>
                  <a:schemeClr val="tx1"/>
                </a:solidFill>
              </a:defRPr>
            </a:lvl2pPr>
            <a:lvl3pPr>
              <a:lnSpc>
                <a:spcPct val="125000"/>
              </a:lnSpc>
              <a:spcBef>
                <a:spcPts val="0"/>
              </a:spcBef>
              <a:spcAft>
                <a:spcPts val="600"/>
              </a:spcAft>
              <a:defRPr>
                <a:solidFill>
                  <a:schemeClr val="tx1"/>
                </a:solidFill>
              </a:defRPr>
            </a:lvl3pPr>
            <a:lvl4pPr>
              <a:lnSpc>
                <a:spcPct val="125000"/>
              </a:lnSpc>
              <a:spcBef>
                <a:spcPts val="0"/>
              </a:spcBef>
              <a:spcAft>
                <a:spcPts val="600"/>
              </a:spcAft>
              <a:defRPr>
                <a:solidFill>
                  <a:schemeClr val="tx1"/>
                </a:solidFill>
              </a:defRPr>
            </a:lvl4pPr>
            <a:lvl5pPr>
              <a:lnSpc>
                <a:spcPct val="125000"/>
              </a:lnSpc>
              <a:spcBef>
                <a:spcPts val="0"/>
              </a:spcBef>
              <a:spcAft>
                <a:spcPts val="600"/>
              </a:spcAf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6" name="Slide Number Placeholder 5">
            <a:extLst>
              <a:ext uri="{FF2B5EF4-FFF2-40B4-BE49-F238E27FC236}">
                <a16:creationId xmlns:a16="http://schemas.microsoft.com/office/drawing/2014/main" id="{4493B9A4-B0E3-B240-AA73-8721B9B6408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sp>
        <p:nvSpPr>
          <p:cNvPr id="8" name="Content Placeholder 3">
            <a:extLst>
              <a:ext uri="{FF2B5EF4-FFF2-40B4-BE49-F238E27FC236}">
                <a16:creationId xmlns:a16="http://schemas.microsoft.com/office/drawing/2014/main" id="{7A45AC19-CFCF-9C49-AF69-CB134F0D457B}"/>
              </a:ext>
            </a:extLst>
          </p:cNvPr>
          <p:cNvSpPr>
            <a:spLocks noGrp="1"/>
          </p:cNvSpPr>
          <p:nvPr>
            <p:ph sz="half" idx="13"/>
          </p:nvPr>
        </p:nvSpPr>
        <p:spPr>
          <a:xfrm>
            <a:off x="7824192" y="1268413"/>
            <a:ext cx="3457575" cy="5148262"/>
          </a:xfrm>
          <a:prstGeom prst="rect">
            <a:avLst/>
          </a:prstGeom>
        </p:spPr>
        <p:txBody>
          <a:bodyPr lIns="432000" tIns="0" rIns="432000" bIns="0"/>
          <a:lstStyle>
            <a:lvl1pPr>
              <a:lnSpc>
                <a:spcPct val="125000"/>
              </a:lnSpc>
              <a:spcBef>
                <a:spcPts val="0"/>
              </a:spcBef>
              <a:spcAft>
                <a:spcPts val="600"/>
              </a:spcAft>
              <a:defRPr>
                <a:solidFill>
                  <a:schemeClr val="tx1"/>
                </a:solidFill>
              </a:defRPr>
            </a:lvl1pPr>
            <a:lvl2pPr>
              <a:lnSpc>
                <a:spcPct val="125000"/>
              </a:lnSpc>
              <a:spcBef>
                <a:spcPts val="0"/>
              </a:spcBef>
              <a:spcAft>
                <a:spcPts val="600"/>
              </a:spcAft>
              <a:defRPr>
                <a:solidFill>
                  <a:schemeClr val="tx1"/>
                </a:solidFill>
              </a:defRPr>
            </a:lvl2pPr>
            <a:lvl3pPr>
              <a:lnSpc>
                <a:spcPct val="125000"/>
              </a:lnSpc>
              <a:spcBef>
                <a:spcPts val="0"/>
              </a:spcBef>
              <a:spcAft>
                <a:spcPts val="600"/>
              </a:spcAft>
              <a:defRPr>
                <a:solidFill>
                  <a:schemeClr val="tx1"/>
                </a:solidFill>
              </a:defRPr>
            </a:lvl3pPr>
            <a:lvl4pPr>
              <a:lnSpc>
                <a:spcPct val="125000"/>
              </a:lnSpc>
              <a:spcBef>
                <a:spcPts val="0"/>
              </a:spcBef>
              <a:spcAft>
                <a:spcPts val="600"/>
              </a:spcAft>
              <a:defRPr>
                <a:solidFill>
                  <a:schemeClr val="tx1"/>
                </a:solidFill>
              </a:defRPr>
            </a:lvl4pPr>
            <a:lvl5pPr>
              <a:lnSpc>
                <a:spcPct val="125000"/>
              </a:lnSpc>
              <a:spcBef>
                <a:spcPts val="0"/>
              </a:spcBef>
              <a:spcAft>
                <a:spcPts val="600"/>
              </a:spcAf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grpSp>
        <p:nvGrpSpPr>
          <p:cNvPr id="11" name="Group 10">
            <a:extLst>
              <a:ext uri="{FF2B5EF4-FFF2-40B4-BE49-F238E27FC236}">
                <a16:creationId xmlns:a16="http://schemas.microsoft.com/office/drawing/2014/main" id="{A91D8238-4564-3E4D-B0F5-A5B653A3D927}"/>
              </a:ext>
            </a:extLst>
          </p:cNvPr>
          <p:cNvGrpSpPr/>
          <p:nvPr userDrawn="1"/>
        </p:nvGrpSpPr>
        <p:grpSpPr>
          <a:xfrm>
            <a:off x="0" y="0"/>
            <a:ext cx="911225" cy="836613"/>
            <a:chOff x="0" y="0"/>
            <a:chExt cx="911225" cy="836613"/>
          </a:xfrm>
        </p:grpSpPr>
        <p:sp>
          <p:nvSpPr>
            <p:cNvPr id="12" name="Rectangle 11">
              <a:extLst>
                <a:ext uri="{FF2B5EF4-FFF2-40B4-BE49-F238E27FC236}">
                  <a16:creationId xmlns:a16="http://schemas.microsoft.com/office/drawing/2014/main" id="{E2ED51F1-04A0-AE4C-ABE6-E620BC05A196}"/>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3" name="Graphic 12">
              <a:extLst>
                <a:ext uri="{FF2B5EF4-FFF2-40B4-BE49-F238E27FC236}">
                  <a16:creationId xmlns:a16="http://schemas.microsoft.com/office/drawing/2014/main" id="{BF708BC9-1097-A048-8509-C7220ADAD5FA}"/>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1993963191"/>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 preserve="1">
  <p:cSld name="Hoofdstuk slide turquois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F7ABEA35-ABAD-4E81-BF70-FCD7ABB2A04C}"/>
              </a:ext>
            </a:extLst>
          </p:cNvPr>
          <p:cNvGraphicFramePr>
            <a:graphicFrameLocks noChangeAspect="1"/>
          </p:cNvGraphicFramePr>
          <p:nvPr userDrawn="1">
            <p:custDataLst>
              <p:tags r:id="rId2"/>
            </p:custDataLst>
            <p:extLst>
              <p:ext uri="{D42A27DB-BD31-4B8C-83A1-F6EECF244321}">
                <p14:modId xmlns:p14="http://schemas.microsoft.com/office/powerpoint/2010/main" val="8387773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7650"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F7ABEA35-ABAD-4E81-BF70-FCD7ABB2A04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4"/>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970C5592-DA83-E149-8595-BC691BC9A871}"/>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846E922E-2AA9-5645-BCF6-024F74079459}"/>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5F87DE86-BEB1-D44C-B756-F2F65425B98B}"/>
                </a:ext>
              </a:extLst>
            </p:cNvPr>
            <p:cNvSpPr/>
            <p:nvPr/>
          </p:nvSpPr>
          <p:spPr>
            <a:xfrm>
              <a:off x="0" y="0"/>
              <a:ext cx="911225" cy="8366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4C3AD18C-1B63-9241-A85B-5002CF771EBB}"/>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31878978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title" preserve="1">
  <p:cSld name="Hoofdstuk slide violet">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C2F6419-851B-4F64-8E97-02165E3E1B23}"/>
              </a:ext>
            </a:extLst>
          </p:cNvPr>
          <p:cNvGraphicFramePr>
            <a:graphicFrameLocks noChangeAspect="1"/>
          </p:cNvGraphicFramePr>
          <p:nvPr userDrawn="1">
            <p:custDataLst>
              <p:tags r:id="rId2"/>
            </p:custDataLst>
            <p:extLst>
              <p:ext uri="{D42A27DB-BD31-4B8C-83A1-F6EECF244321}">
                <p14:modId xmlns:p14="http://schemas.microsoft.com/office/powerpoint/2010/main" val="7939765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8674"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7C2F6419-851B-4F64-8E97-02165E3E1B2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5"/>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63E229FB-6162-6543-B88E-E571B05F0558}"/>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99E5355E-EC19-9244-9DFF-84C5D9445322}"/>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D8FCAD03-67D4-FD47-96D9-83DE46C7254B}"/>
                </a:ext>
              </a:extLst>
            </p:cNvPr>
            <p:cNvSpPr/>
            <p:nvPr/>
          </p:nvSpPr>
          <p:spPr>
            <a:xfrm>
              <a:off x="0" y="0"/>
              <a:ext cx="911225" cy="8366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BC79CBE7-76FE-EF41-843C-E58089CB7C5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2118632691"/>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title" preserve="1">
  <p:cSld name="Hoofdstuk slide blauw">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24EBA8D-BF76-4CFA-864C-413167821BC3}"/>
              </a:ext>
            </a:extLst>
          </p:cNvPr>
          <p:cNvGraphicFramePr>
            <a:graphicFrameLocks noChangeAspect="1"/>
          </p:cNvGraphicFramePr>
          <p:nvPr userDrawn="1">
            <p:custDataLst>
              <p:tags r:id="rId2"/>
            </p:custDataLst>
            <p:extLst>
              <p:ext uri="{D42A27DB-BD31-4B8C-83A1-F6EECF244321}">
                <p14:modId xmlns:p14="http://schemas.microsoft.com/office/powerpoint/2010/main" val="30551716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9698"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824EBA8D-BF76-4CFA-864C-413167821BC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6"/>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8E05C9E7-CC0B-4046-9520-61F501D37965}"/>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A5C0FBBE-D797-AD4B-BFC9-5B53E1DE87BF}"/>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6FA1619E-96A8-F64D-B6C8-11C9CF8EF5EA}"/>
                </a:ext>
              </a:extLst>
            </p:cNvPr>
            <p:cNvSpPr/>
            <p:nvPr/>
          </p:nvSpPr>
          <p:spPr>
            <a:xfrm>
              <a:off x="0" y="0"/>
              <a:ext cx="911225" cy="8366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19827361-F357-DB48-9D87-0E5318C2F58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371419771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preserve="1" userDrawn="1">
  <p:cSld name="Grote afbeelding oranj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3D25D5F-CBC4-4BD2-BBB9-37DE46E31B4D}"/>
              </a:ext>
            </a:extLst>
          </p:cNvPr>
          <p:cNvGraphicFramePr>
            <a:graphicFrameLocks noChangeAspect="1"/>
          </p:cNvGraphicFramePr>
          <p:nvPr userDrawn="1">
            <p:custDataLst>
              <p:tags r:id="rId2"/>
            </p:custDataLst>
            <p:extLst>
              <p:ext uri="{D42A27DB-BD31-4B8C-83A1-F6EECF244321}">
                <p14:modId xmlns:p14="http://schemas.microsoft.com/office/powerpoint/2010/main" val="10851351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0722"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13D25D5F-CBC4-4BD2-BBB9-37DE46E31B4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1"/>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1"/>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890351004"/>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preserve="1" userDrawn="1">
  <p:cSld name="Grote afbeelding roo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55344B0-119A-466D-8EF3-EFA78CE367A3}"/>
              </a:ext>
            </a:extLst>
          </p:cNvPr>
          <p:cNvGraphicFramePr>
            <a:graphicFrameLocks noChangeAspect="1"/>
          </p:cNvGraphicFramePr>
          <p:nvPr userDrawn="1">
            <p:custDataLst>
              <p:tags r:id="rId2"/>
            </p:custDataLst>
            <p:extLst>
              <p:ext uri="{D42A27DB-BD31-4B8C-83A1-F6EECF244321}">
                <p14:modId xmlns:p14="http://schemas.microsoft.com/office/powerpoint/2010/main" val="1161525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1746"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A55344B0-119A-466D-8EF3-EFA78CE367A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2"/>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2"/>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1403359776"/>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preserve="1" userDrawn="1">
  <p:cSld name="Grote afbeelding paars">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72424D5-88D9-4BB6-A0B0-747AF0C9A439}"/>
              </a:ext>
            </a:extLst>
          </p:cNvPr>
          <p:cNvGraphicFramePr>
            <a:graphicFrameLocks noChangeAspect="1"/>
          </p:cNvGraphicFramePr>
          <p:nvPr userDrawn="1">
            <p:custDataLst>
              <p:tags r:id="rId2"/>
            </p:custDataLst>
            <p:extLst>
              <p:ext uri="{D42A27DB-BD31-4B8C-83A1-F6EECF244321}">
                <p14:modId xmlns:p14="http://schemas.microsoft.com/office/powerpoint/2010/main" val="39092558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2770"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972424D5-88D9-4BB6-A0B0-747AF0C9A43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3"/>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3"/>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1783653053"/>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preserve="1" userDrawn="1">
  <p:cSld name="Grote afbeelding turquios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D034C07F-EDC2-449D-A2D0-756DCBFC97A6}"/>
              </a:ext>
            </a:extLst>
          </p:cNvPr>
          <p:cNvGraphicFramePr>
            <a:graphicFrameLocks noChangeAspect="1"/>
          </p:cNvGraphicFramePr>
          <p:nvPr userDrawn="1">
            <p:custDataLst>
              <p:tags r:id="rId2"/>
            </p:custDataLst>
            <p:extLst>
              <p:ext uri="{D42A27DB-BD31-4B8C-83A1-F6EECF244321}">
                <p14:modId xmlns:p14="http://schemas.microsoft.com/office/powerpoint/2010/main" val="20479314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3794"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D034C07F-EDC2-449D-A2D0-756DCBFC97A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4"/>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4"/>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2629006417"/>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preserve="1" userDrawn="1">
  <p:cSld name="Grote afbeelding violet">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B4E4D4B4-F980-4725-AE9A-3AE2141E6D16}"/>
              </a:ext>
            </a:extLst>
          </p:cNvPr>
          <p:cNvGraphicFramePr>
            <a:graphicFrameLocks noChangeAspect="1"/>
          </p:cNvGraphicFramePr>
          <p:nvPr userDrawn="1">
            <p:custDataLst>
              <p:tags r:id="rId2"/>
            </p:custDataLst>
            <p:extLst>
              <p:ext uri="{D42A27DB-BD31-4B8C-83A1-F6EECF244321}">
                <p14:modId xmlns:p14="http://schemas.microsoft.com/office/powerpoint/2010/main" val="41326675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4818"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B4E4D4B4-F980-4725-AE9A-3AE2141E6D1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5"/>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5"/>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3421320439"/>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preserve="1" userDrawn="1">
  <p:cSld name="Grote afbeelding blauw">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23736500-1114-4212-8FAD-92A35106253A}"/>
              </a:ext>
            </a:extLst>
          </p:cNvPr>
          <p:cNvGraphicFramePr>
            <a:graphicFrameLocks noChangeAspect="1"/>
          </p:cNvGraphicFramePr>
          <p:nvPr userDrawn="1">
            <p:custDataLst>
              <p:tags r:id="rId2"/>
            </p:custDataLst>
            <p:extLst>
              <p:ext uri="{D42A27DB-BD31-4B8C-83A1-F6EECF244321}">
                <p14:modId xmlns:p14="http://schemas.microsoft.com/office/powerpoint/2010/main" val="28635322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5842"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23736500-1114-4212-8FAD-92A35106253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6"/>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6"/>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765500159"/>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title" preserve="1">
  <p:cSld name="Hoofdstuk slide oranj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FAE5A1D3-72FC-4569-AD59-E6EAA66FA32C}"/>
              </a:ext>
            </a:extLst>
          </p:cNvPr>
          <p:cNvGraphicFramePr>
            <a:graphicFrameLocks noChangeAspect="1"/>
          </p:cNvGraphicFramePr>
          <p:nvPr userDrawn="1">
            <p:custDataLst>
              <p:tags r:id="rId2"/>
            </p:custDataLst>
            <p:extLst>
              <p:ext uri="{D42A27DB-BD31-4B8C-83A1-F6EECF244321}">
                <p14:modId xmlns:p14="http://schemas.microsoft.com/office/powerpoint/2010/main" val="102017361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6866"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FAE5A1D3-72FC-4569-AD59-E6EAA66FA32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pic>
        <p:nvPicPr>
          <p:cNvPr id="7" name="Graphic 6">
            <a:extLst>
              <a:ext uri="{FF2B5EF4-FFF2-40B4-BE49-F238E27FC236}">
                <a16:creationId xmlns:a16="http://schemas.microsoft.com/office/drawing/2014/main" id="{B845B12D-3DC1-CE47-98F4-73F4B4C60B4F}"/>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0"/>
            <a:ext cx="3429657" cy="6859313"/>
          </a:xfrm>
          <a:prstGeom prst="rect">
            <a:avLst/>
          </a:prstGeom>
        </p:spPr>
      </p:pic>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1"/>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1"/>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grpSp>
        <p:nvGrpSpPr>
          <p:cNvPr id="12" name="Group 11">
            <a:extLst>
              <a:ext uri="{FF2B5EF4-FFF2-40B4-BE49-F238E27FC236}">
                <a16:creationId xmlns:a16="http://schemas.microsoft.com/office/drawing/2014/main" id="{E1E8E5E1-1736-4F43-8A1D-E89DD319C5D1}"/>
              </a:ext>
            </a:extLst>
          </p:cNvPr>
          <p:cNvGrpSpPr/>
          <p:nvPr userDrawn="1"/>
        </p:nvGrpSpPr>
        <p:grpSpPr>
          <a:xfrm>
            <a:off x="0" y="0"/>
            <a:ext cx="911225" cy="836613"/>
            <a:chOff x="0" y="0"/>
            <a:chExt cx="911225" cy="836613"/>
          </a:xfrm>
        </p:grpSpPr>
        <p:sp>
          <p:nvSpPr>
            <p:cNvPr id="13" name="Rectangle 12">
              <a:extLst>
                <a:ext uri="{FF2B5EF4-FFF2-40B4-BE49-F238E27FC236}">
                  <a16:creationId xmlns:a16="http://schemas.microsoft.com/office/drawing/2014/main" id="{94081365-7877-0543-A19E-24C80DBBE08D}"/>
                </a:ext>
              </a:extLst>
            </p:cNvPr>
            <p:cNvSpPr/>
            <p:nvPr/>
          </p:nvSpPr>
          <p:spPr>
            <a:xfrm>
              <a:off x="0" y="0"/>
              <a:ext cx="911225" cy="836613"/>
            </a:xfrm>
            <a:prstGeom prst="rect">
              <a:avLst/>
            </a:prstGeom>
            <a:solidFill>
              <a:schemeClr val="accent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4" name="Graphic 13">
              <a:extLst>
                <a:ext uri="{FF2B5EF4-FFF2-40B4-BE49-F238E27FC236}">
                  <a16:creationId xmlns:a16="http://schemas.microsoft.com/office/drawing/2014/main" id="{6A88165B-69FA-334B-92A0-34C6DAD7D874}"/>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26571685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woTxTwoObj" preserve="1">
  <p:cSld name="2 kolommen met subtite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24E52-D4C4-E142-8977-A88738DCDDD6}"/>
              </a:ext>
            </a:extLst>
          </p:cNvPr>
          <p:cNvSpPr>
            <a:spLocks noGrp="1"/>
          </p:cNvSpPr>
          <p:nvPr>
            <p:ph type="title"/>
          </p:nvPr>
        </p:nvSpPr>
        <p:spPr>
          <a:xfrm>
            <a:off x="911224" y="404814"/>
            <a:ext cx="10369551" cy="431800"/>
          </a:xfrm>
        </p:spPr>
        <p:txBody>
          <a:bodyPr lIns="432000" rIns="432000"/>
          <a:lstStyle>
            <a:lvl1pPr>
              <a:defRPr>
                <a:solidFill>
                  <a:schemeClr val="tx2"/>
                </a:solidFill>
              </a:defRPr>
            </a:lvl1pPr>
          </a:lstStyle>
          <a:p>
            <a:r>
              <a:rPr lang="en-US"/>
              <a:t>Click to edit Master title style</a:t>
            </a:r>
            <a:endParaRPr lang="en-NL"/>
          </a:p>
        </p:txBody>
      </p:sp>
      <p:sp>
        <p:nvSpPr>
          <p:cNvPr id="3" name="Text Placeholder 2">
            <a:extLst>
              <a:ext uri="{FF2B5EF4-FFF2-40B4-BE49-F238E27FC236}">
                <a16:creationId xmlns:a16="http://schemas.microsoft.com/office/drawing/2014/main" id="{C9F4290C-EF25-9A4F-9110-9006E6E6EDAA}"/>
              </a:ext>
            </a:extLst>
          </p:cNvPr>
          <p:cNvSpPr>
            <a:spLocks noGrp="1"/>
          </p:cNvSpPr>
          <p:nvPr>
            <p:ph type="body" idx="1" hasCustomPrompt="1"/>
          </p:nvPr>
        </p:nvSpPr>
        <p:spPr>
          <a:xfrm>
            <a:off x="911225" y="1268413"/>
            <a:ext cx="5184775" cy="431800"/>
          </a:xfrm>
          <a:prstGeom prst="rect">
            <a:avLst/>
          </a:prstGeom>
        </p:spPr>
        <p:txBody>
          <a:bodyPr lIns="432000" tIns="0" rIns="432000" bIns="0" anchor="t">
            <a:normAutofit/>
          </a:bodyPr>
          <a:lstStyle>
            <a:lvl1pPr marL="0" indent="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err="1"/>
              <a:t>Subtitel</a:t>
            </a:r>
            <a:r>
              <a:rPr lang="en-GB"/>
              <a:t> </a:t>
            </a:r>
            <a:r>
              <a:rPr lang="en-GB" err="1"/>
              <a:t>eerste</a:t>
            </a:r>
            <a:r>
              <a:rPr lang="en-GB"/>
              <a:t> </a:t>
            </a:r>
            <a:r>
              <a:rPr lang="en-GB" err="1"/>
              <a:t>kolom</a:t>
            </a:r>
            <a:endParaRPr lang="en-GB"/>
          </a:p>
        </p:txBody>
      </p:sp>
      <p:sp>
        <p:nvSpPr>
          <p:cNvPr id="4" name="Content Placeholder 3">
            <a:extLst>
              <a:ext uri="{FF2B5EF4-FFF2-40B4-BE49-F238E27FC236}">
                <a16:creationId xmlns:a16="http://schemas.microsoft.com/office/drawing/2014/main" id="{7F398A74-36B5-3C4C-8B67-25164C864380}"/>
              </a:ext>
            </a:extLst>
          </p:cNvPr>
          <p:cNvSpPr>
            <a:spLocks noGrp="1"/>
          </p:cNvSpPr>
          <p:nvPr>
            <p:ph sz="half" idx="2"/>
          </p:nvPr>
        </p:nvSpPr>
        <p:spPr>
          <a:xfrm>
            <a:off x="911225" y="1709739"/>
            <a:ext cx="5184775" cy="4706935"/>
          </a:xfrm>
          <a:prstGeom prst="rect">
            <a:avLst/>
          </a:prstGeom>
        </p:spPr>
        <p:txBody>
          <a:bodyPr lIns="432000" tIns="0" rIns="43200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Text Placeholder 4">
            <a:extLst>
              <a:ext uri="{FF2B5EF4-FFF2-40B4-BE49-F238E27FC236}">
                <a16:creationId xmlns:a16="http://schemas.microsoft.com/office/drawing/2014/main" id="{82FF42F9-0388-5C4D-9900-2C09DD10783A}"/>
              </a:ext>
            </a:extLst>
          </p:cNvPr>
          <p:cNvSpPr>
            <a:spLocks noGrp="1"/>
          </p:cNvSpPr>
          <p:nvPr>
            <p:ph type="body" sz="quarter" idx="3" hasCustomPrompt="1"/>
          </p:nvPr>
        </p:nvSpPr>
        <p:spPr>
          <a:xfrm>
            <a:off x="6096000" y="1268413"/>
            <a:ext cx="5184775" cy="431800"/>
          </a:xfrm>
          <a:prstGeom prst="rect">
            <a:avLst/>
          </a:prstGeom>
        </p:spPr>
        <p:txBody>
          <a:bodyPr lIns="432000" tIns="0" rIns="432000" bIns="0" anchor="t">
            <a:normAutofit/>
          </a:bodyPr>
          <a:lstStyle>
            <a:lvl1pPr marL="0" indent="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err="1"/>
              <a:t>Subtitel</a:t>
            </a:r>
            <a:r>
              <a:rPr lang="en-GB"/>
              <a:t> </a:t>
            </a:r>
            <a:r>
              <a:rPr lang="en-GB" err="1"/>
              <a:t>tweede</a:t>
            </a:r>
            <a:r>
              <a:rPr lang="en-GB"/>
              <a:t> </a:t>
            </a:r>
            <a:r>
              <a:rPr lang="en-GB" err="1"/>
              <a:t>kolom</a:t>
            </a:r>
            <a:endParaRPr lang="en-GB"/>
          </a:p>
        </p:txBody>
      </p:sp>
      <p:sp>
        <p:nvSpPr>
          <p:cNvPr id="6" name="Content Placeholder 5">
            <a:extLst>
              <a:ext uri="{FF2B5EF4-FFF2-40B4-BE49-F238E27FC236}">
                <a16:creationId xmlns:a16="http://schemas.microsoft.com/office/drawing/2014/main" id="{85AA811F-D1B6-8240-B5A9-BAADB4B0562A}"/>
              </a:ext>
            </a:extLst>
          </p:cNvPr>
          <p:cNvSpPr>
            <a:spLocks noGrp="1"/>
          </p:cNvSpPr>
          <p:nvPr>
            <p:ph sz="quarter" idx="4"/>
          </p:nvPr>
        </p:nvSpPr>
        <p:spPr>
          <a:xfrm>
            <a:off x="6096000" y="1709739"/>
            <a:ext cx="5184775" cy="4706936"/>
          </a:xfrm>
          <a:prstGeom prst="rect">
            <a:avLst/>
          </a:prstGeom>
        </p:spPr>
        <p:txBody>
          <a:bodyPr lIns="432000" tIns="0" rIns="43200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8" name="Slide Number Placeholder 5">
            <a:extLst>
              <a:ext uri="{FF2B5EF4-FFF2-40B4-BE49-F238E27FC236}">
                <a16:creationId xmlns:a16="http://schemas.microsoft.com/office/drawing/2014/main" id="{C0EBBE1C-FE99-6A4A-B1E0-5E5D144CEEC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grpSp>
        <p:nvGrpSpPr>
          <p:cNvPr id="12" name="Group 11">
            <a:extLst>
              <a:ext uri="{FF2B5EF4-FFF2-40B4-BE49-F238E27FC236}">
                <a16:creationId xmlns:a16="http://schemas.microsoft.com/office/drawing/2014/main" id="{ECD52EE8-0E52-5A41-A1A0-0284937BE9F7}"/>
              </a:ext>
            </a:extLst>
          </p:cNvPr>
          <p:cNvGrpSpPr/>
          <p:nvPr userDrawn="1"/>
        </p:nvGrpSpPr>
        <p:grpSpPr>
          <a:xfrm>
            <a:off x="0" y="0"/>
            <a:ext cx="911225" cy="836613"/>
            <a:chOff x="0" y="0"/>
            <a:chExt cx="911225" cy="836613"/>
          </a:xfrm>
        </p:grpSpPr>
        <p:sp>
          <p:nvSpPr>
            <p:cNvPr id="13" name="Rectangle 12">
              <a:extLst>
                <a:ext uri="{FF2B5EF4-FFF2-40B4-BE49-F238E27FC236}">
                  <a16:creationId xmlns:a16="http://schemas.microsoft.com/office/drawing/2014/main" id="{8266C3FB-EEBE-5946-8F24-48B83685B663}"/>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4" name="Graphic 13">
              <a:extLst>
                <a:ext uri="{FF2B5EF4-FFF2-40B4-BE49-F238E27FC236}">
                  <a16:creationId xmlns:a16="http://schemas.microsoft.com/office/drawing/2014/main" id="{FB4BC9F5-94A3-3D4E-B1E9-433E654F9557}"/>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3595919234"/>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itle" preserve="1">
  <p:cSld name="Hoofdstuk slide roo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D50C7FB-06FE-43D2-AE0C-DF5D763D3FAA}"/>
              </a:ext>
            </a:extLst>
          </p:cNvPr>
          <p:cNvGraphicFramePr>
            <a:graphicFrameLocks noChangeAspect="1"/>
          </p:cNvGraphicFramePr>
          <p:nvPr userDrawn="1">
            <p:custDataLst>
              <p:tags r:id="rId2"/>
            </p:custDataLst>
            <p:extLst>
              <p:ext uri="{D42A27DB-BD31-4B8C-83A1-F6EECF244321}">
                <p14:modId xmlns:p14="http://schemas.microsoft.com/office/powerpoint/2010/main" val="2600305388"/>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7890"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3D50C7FB-06FE-43D2-AE0C-DF5D763D3FA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2"/>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2"/>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4DE2F6C5-7A35-7F41-9A52-151EEBBD6A9C}"/>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03F4B679-1937-234E-880E-70351D4F255A}"/>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FF539963-E45A-D040-BF4A-5996C37871AE}"/>
                </a:ext>
              </a:extLst>
            </p:cNvPr>
            <p:cNvSpPr/>
            <p:nvPr/>
          </p:nvSpPr>
          <p:spPr>
            <a:xfrm>
              <a:off x="0" y="0"/>
              <a:ext cx="911225" cy="836613"/>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DAC16000-75BD-3845-84F5-311F19A21BD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1124836486"/>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itle" preserve="1">
  <p:cSld name="Hoofdstuk slide paars">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29A654A4-5246-4F27-8A94-0DEBE0B1CD76}"/>
              </a:ext>
            </a:extLst>
          </p:cNvPr>
          <p:cNvGraphicFramePr>
            <a:graphicFrameLocks noChangeAspect="1"/>
          </p:cNvGraphicFramePr>
          <p:nvPr userDrawn="1">
            <p:custDataLst>
              <p:tags r:id="rId2"/>
            </p:custDataLst>
            <p:extLst>
              <p:ext uri="{D42A27DB-BD31-4B8C-83A1-F6EECF244321}">
                <p14:modId xmlns:p14="http://schemas.microsoft.com/office/powerpoint/2010/main" val="54049465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8914"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29A654A4-5246-4F27-8A94-0DEBE0B1CD7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3"/>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3"/>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FD2F963F-2839-B04E-8968-5BA40B4C8086}"/>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47CC16CD-CD21-8F4D-9E91-E2D82D42A221}"/>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76903665-2B32-BD40-B913-5F6C98929F5B}"/>
                </a:ext>
              </a:extLst>
            </p:cNvPr>
            <p:cNvSpPr/>
            <p:nvPr/>
          </p:nvSpPr>
          <p:spPr>
            <a:xfrm>
              <a:off x="0" y="0"/>
              <a:ext cx="911225" cy="836613"/>
            </a:xfrm>
            <a:prstGeom prst="rect">
              <a:avLst/>
            </a:prstGeom>
            <a:solidFill>
              <a:schemeClr val="accent3"/>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746DDA20-4C7B-E64A-8DEF-951FD73E615B}"/>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900643901"/>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 preserve="1">
  <p:cSld name="Hoofdstuk slide turquoise">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F7ABEA35-ABAD-4E81-BF70-FCD7ABB2A04C}"/>
              </a:ext>
            </a:extLst>
          </p:cNvPr>
          <p:cNvGraphicFramePr>
            <a:graphicFrameLocks noChangeAspect="1"/>
          </p:cNvGraphicFramePr>
          <p:nvPr userDrawn="1">
            <p:custDataLst>
              <p:tags r:id="rId2"/>
            </p:custDataLst>
            <p:extLst>
              <p:ext uri="{D42A27DB-BD31-4B8C-83A1-F6EECF244321}">
                <p14:modId xmlns:p14="http://schemas.microsoft.com/office/powerpoint/2010/main" val="83877739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39938"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F7ABEA35-ABAD-4E81-BF70-FCD7ABB2A04C}"/>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4"/>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4"/>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970C5592-DA83-E149-8595-BC691BC9A871}"/>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846E922E-2AA9-5645-BCF6-024F74079459}"/>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5F87DE86-BEB1-D44C-B756-F2F65425B98B}"/>
                </a:ext>
              </a:extLst>
            </p:cNvPr>
            <p:cNvSpPr/>
            <p:nvPr/>
          </p:nvSpPr>
          <p:spPr>
            <a:xfrm>
              <a:off x="0" y="0"/>
              <a:ext cx="911225" cy="836613"/>
            </a:xfrm>
            <a:prstGeom prst="rect">
              <a:avLst/>
            </a:prstGeom>
            <a:solidFill>
              <a:schemeClr val="accent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4C3AD18C-1B63-9241-A85B-5002CF771EBB}"/>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318789787"/>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title" preserve="1">
  <p:cSld name="Hoofdstuk slide violet">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C2F6419-851B-4F64-8E97-02165E3E1B23}"/>
              </a:ext>
            </a:extLst>
          </p:cNvPr>
          <p:cNvGraphicFramePr>
            <a:graphicFrameLocks noChangeAspect="1"/>
          </p:cNvGraphicFramePr>
          <p:nvPr userDrawn="1">
            <p:custDataLst>
              <p:tags r:id="rId2"/>
            </p:custDataLst>
            <p:extLst>
              <p:ext uri="{D42A27DB-BD31-4B8C-83A1-F6EECF244321}">
                <p14:modId xmlns:p14="http://schemas.microsoft.com/office/powerpoint/2010/main" val="793976524"/>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0962"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7C2F6419-851B-4F64-8E97-02165E3E1B2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5"/>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5"/>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63E229FB-6162-6543-B88E-E571B05F0558}"/>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99E5355E-EC19-9244-9DFF-84C5D9445322}"/>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D8FCAD03-67D4-FD47-96D9-83DE46C7254B}"/>
                </a:ext>
              </a:extLst>
            </p:cNvPr>
            <p:cNvSpPr/>
            <p:nvPr/>
          </p:nvSpPr>
          <p:spPr>
            <a:xfrm>
              <a:off x="0" y="0"/>
              <a:ext cx="911225" cy="836613"/>
            </a:xfrm>
            <a:prstGeom prst="rect">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BC79CBE7-76FE-EF41-843C-E58089CB7C5D}"/>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2118632691"/>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title" preserve="1">
  <p:cSld name="Hoofdstuk slide blauw">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824EBA8D-BF76-4CFA-864C-413167821BC3}"/>
              </a:ext>
            </a:extLst>
          </p:cNvPr>
          <p:cNvGraphicFramePr>
            <a:graphicFrameLocks noChangeAspect="1"/>
          </p:cNvGraphicFramePr>
          <p:nvPr userDrawn="1">
            <p:custDataLst>
              <p:tags r:id="rId2"/>
            </p:custDataLst>
            <p:extLst>
              <p:ext uri="{D42A27DB-BD31-4B8C-83A1-F6EECF244321}">
                <p14:modId xmlns:p14="http://schemas.microsoft.com/office/powerpoint/2010/main" val="305517167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1986" name="think-cell Slide" r:id="rId4" imgW="347" imgH="348" progId="TCLayout.ActiveDocument.1">
                  <p:embed/>
                </p:oleObj>
              </mc:Choice>
              <mc:Fallback>
                <p:oleObj name="think-cell Slide" r:id="rId4" imgW="347" imgH="348" progId="TCLayout.ActiveDocument.1">
                  <p:embed/>
                  <p:pic>
                    <p:nvPicPr>
                      <p:cNvPr id="5" name="Object 4" hidden="1">
                        <a:extLst>
                          <a:ext uri="{FF2B5EF4-FFF2-40B4-BE49-F238E27FC236}">
                            <a16:creationId xmlns:a16="http://schemas.microsoft.com/office/drawing/2014/main" id="{824EBA8D-BF76-4CFA-864C-413167821BC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4F88C090-DEBD-EA4D-AA11-B6C0B118F540}"/>
              </a:ext>
            </a:extLst>
          </p:cNvPr>
          <p:cNvSpPr>
            <a:spLocks noGrp="1"/>
          </p:cNvSpPr>
          <p:nvPr>
            <p:ph type="ctrTitle"/>
          </p:nvPr>
        </p:nvSpPr>
        <p:spPr>
          <a:xfrm>
            <a:off x="911225" y="1712259"/>
            <a:ext cx="6913563" cy="2148541"/>
          </a:xfrm>
        </p:spPr>
        <p:txBody>
          <a:bodyPr vert="horz" lIns="432000" anchor="b"/>
          <a:lstStyle>
            <a:lvl1pPr algn="l" rtl="0">
              <a:defRPr sz="3200">
                <a:solidFill>
                  <a:schemeClr val="accent6"/>
                </a:solidFill>
              </a:defRPr>
            </a:lvl1pPr>
          </a:lstStyle>
          <a:p>
            <a:r>
              <a:rPr lang="nl-NL"/>
              <a:t>Click </a:t>
            </a:r>
            <a:r>
              <a:rPr lang="nl-NL" err="1"/>
              <a:t>to</a:t>
            </a:r>
            <a:r>
              <a:rPr lang="nl-NL"/>
              <a:t> </a:t>
            </a:r>
            <a:r>
              <a:rPr lang="nl-NL" err="1"/>
              <a:t>edit</a:t>
            </a:r>
            <a:r>
              <a:rPr lang="nl-NL"/>
              <a:t> Master </a:t>
            </a:r>
            <a:r>
              <a:rPr lang="nl-NL" err="1"/>
              <a:t>title</a:t>
            </a:r>
            <a:r>
              <a:rPr lang="nl-NL"/>
              <a:t> </a:t>
            </a:r>
            <a:r>
              <a:rPr lang="nl-NL" err="1"/>
              <a:t>style</a:t>
            </a:r>
            <a:endParaRPr lang="nl-NL"/>
          </a:p>
        </p:txBody>
      </p:sp>
      <p:sp>
        <p:nvSpPr>
          <p:cNvPr id="3" name="Subtitle 2">
            <a:extLst>
              <a:ext uri="{FF2B5EF4-FFF2-40B4-BE49-F238E27FC236}">
                <a16:creationId xmlns:a16="http://schemas.microsoft.com/office/drawing/2014/main" id="{F4F58EC6-DCFB-0D49-BAF2-86B87D5370C6}"/>
              </a:ext>
            </a:extLst>
          </p:cNvPr>
          <p:cNvSpPr>
            <a:spLocks noGrp="1"/>
          </p:cNvSpPr>
          <p:nvPr>
            <p:ph type="subTitle" idx="1"/>
          </p:nvPr>
        </p:nvSpPr>
        <p:spPr>
          <a:xfrm>
            <a:off x="911225" y="4277660"/>
            <a:ext cx="6913563" cy="2139015"/>
          </a:xfrm>
          <a:prstGeom prst="rect">
            <a:avLst/>
          </a:prstGeom>
        </p:spPr>
        <p:txBody>
          <a:bodyPr lIns="432000" tIns="0" rIns="432000" bIns="0">
            <a:normAutofit/>
          </a:bodyPr>
          <a:lstStyle>
            <a:lvl1pPr marL="0" indent="0" algn="l" rtl="0">
              <a:buNone/>
              <a:defRPr sz="1600">
                <a:solidFill>
                  <a:schemeClr val="accent6"/>
                </a:solidFill>
              </a:defRPr>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nl-NL"/>
              <a:t>Click </a:t>
            </a:r>
            <a:r>
              <a:rPr lang="nl-NL" err="1"/>
              <a:t>to</a:t>
            </a:r>
            <a:r>
              <a:rPr lang="nl-NL"/>
              <a:t> </a:t>
            </a:r>
            <a:r>
              <a:rPr lang="nl-NL" err="1"/>
              <a:t>edit</a:t>
            </a:r>
            <a:r>
              <a:rPr lang="nl-NL"/>
              <a:t> Master </a:t>
            </a:r>
            <a:r>
              <a:rPr lang="nl-NL" err="1"/>
              <a:t>subtitle</a:t>
            </a:r>
            <a:r>
              <a:rPr lang="nl-NL"/>
              <a:t> </a:t>
            </a:r>
            <a:r>
              <a:rPr lang="nl-NL" err="1"/>
              <a:t>style</a:t>
            </a:r>
            <a:endParaRPr lang="nl-NL"/>
          </a:p>
        </p:txBody>
      </p:sp>
      <p:pic>
        <p:nvPicPr>
          <p:cNvPr id="6" name="Graphic 5">
            <a:extLst>
              <a:ext uri="{FF2B5EF4-FFF2-40B4-BE49-F238E27FC236}">
                <a16:creationId xmlns:a16="http://schemas.microsoft.com/office/drawing/2014/main" id="{8E05C9E7-CC0B-4046-9520-61F501D37965}"/>
              </a:ext>
            </a:extLst>
          </p:cNvPr>
          <p:cNvPicPr>
            <a:picLocks noChangeAspect="1"/>
          </p:cNvPicPr>
          <p:nvPr userDrawn="1"/>
        </p:nvPicPr>
        <p:blipFill rotWithShape="1">
          <a:blip r:embed="rId6">
            <a:extLst>
              <a:ext uri="{96DAC541-7B7A-43D3-8B79-37D633B846F1}">
                <asvg:svgBlip xmlns:asvg="http://schemas.microsoft.com/office/drawing/2016/SVG/main" r:embed="rId7"/>
              </a:ext>
            </a:extLst>
          </a:blip>
          <a:srcRect r="50000"/>
          <a:stretch/>
        </p:blipFill>
        <p:spPr>
          <a:xfrm>
            <a:off x="8762343" y="-1314"/>
            <a:ext cx="3429657" cy="6859313"/>
          </a:xfrm>
          <a:prstGeom prst="rect">
            <a:avLst/>
          </a:prstGeom>
        </p:spPr>
      </p:pic>
      <p:grpSp>
        <p:nvGrpSpPr>
          <p:cNvPr id="8" name="Group 7">
            <a:extLst>
              <a:ext uri="{FF2B5EF4-FFF2-40B4-BE49-F238E27FC236}">
                <a16:creationId xmlns:a16="http://schemas.microsoft.com/office/drawing/2014/main" id="{A5C0FBBE-D797-AD4B-BFC9-5B53E1DE87BF}"/>
              </a:ext>
            </a:extLst>
          </p:cNvPr>
          <p:cNvGrpSpPr/>
          <p:nvPr userDrawn="1"/>
        </p:nvGrpSpPr>
        <p:grpSpPr>
          <a:xfrm>
            <a:off x="0" y="0"/>
            <a:ext cx="911225" cy="836613"/>
            <a:chOff x="0" y="0"/>
            <a:chExt cx="911225" cy="836613"/>
          </a:xfrm>
        </p:grpSpPr>
        <p:sp>
          <p:nvSpPr>
            <p:cNvPr id="9" name="Rectangle 8">
              <a:extLst>
                <a:ext uri="{FF2B5EF4-FFF2-40B4-BE49-F238E27FC236}">
                  <a16:creationId xmlns:a16="http://schemas.microsoft.com/office/drawing/2014/main" id="{6FA1619E-96A8-F64D-B6C8-11C9CF8EF5EA}"/>
                </a:ext>
              </a:extLst>
            </p:cNvPr>
            <p:cNvSpPr/>
            <p:nvPr/>
          </p:nvSpPr>
          <p:spPr>
            <a:xfrm>
              <a:off x="0" y="0"/>
              <a:ext cx="911225" cy="836613"/>
            </a:xfrm>
            <a:prstGeom prst="rect">
              <a:avLst/>
            </a:prstGeom>
            <a:solidFill>
              <a:schemeClr val="accent6"/>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rtl="0"/>
              <a:endParaRPr lang="nl-NL"/>
            </a:p>
          </p:txBody>
        </p:sp>
        <p:pic>
          <p:nvPicPr>
            <p:cNvPr id="10" name="Graphic 9">
              <a:extLst>
                <a:ext uri="{FF2B5EF4-FFF2-40B4-BE49-F238E27FC236}">
                  <a16:creationId xmlns:a16="http://schemas.microsoft.com/office/drawing/2014/main" id="{19827361-F357-DB48-9D87-0E5318C2F587}"/>
                </a:ext>
              </a:extLst>
            </p:cNvPr>
            <p:cNvPicPr>
              <a:picLocks noChangeAspect="1"/>
            </p:cNvPicPr>
            <p:nvPr/>
          </p:nvPicPr>
          <p:blipFill>
            <a:blip r:embed="rId8">
              <a:extLst>
                <a:ext uri="{96DAC541-7B7A-43D3-8B79-37D633B846F1}">
                  <asvg:svgBlip xmlns:asvg="http://schemas.microsoft.com/office/drawing/2016/SVG/main" r:embed="rId9"/>
                </a:ext>
              </a:extLst>
            </a:blip>
            <a:srcRect/>
            <a:stretch/>
          </p:blipFill>
          <p:spPr>
            <a:xfrm>
              <a:off x="165847" y="116813"/>
              <a:ext cx="576000" cy="576000"/>
            </a:xfrm>
            <a:prstGeom prst="rect">
              <a:avLst/>
            </a:prstGeom>
          </p:spPr>
        </p:pic>
      </p:grpSp>
    </p:spTree>
    <p:extLst>
      <p:ext uri="{BB962C8B-B14F-4D97-AF65-F5344CB8AC3E}">
        <p14:creationId xmlns:p14="http://schemas.microsoft.com/office/powerpoint/2010/main" val="3714197715"/>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preserve="1" userDrawn="1">
  <p:cSld name="Grote afbeelding oranj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13D25D5F-CBC4-4BD2-BBB9-37DE46E31B4D}"/>
              </a:ext>
            </a:extLst>
          </p:cNvPr>
          <p:cNvGraphicFramePr>
            <a:graphicFrameLocks noChangeAspect="1"/>
          </p:cNvGraphicFramePr>
          <p:nvPr userDrawn="1">
            <p:custDataLst>
              <p:tags r:id="rId2"/>
            </p:custDataLst>
            <p:extLst>
              <p:ext uri="{D42A27DB-BD31-4B8C-83A1-F6EECF244321}">
                <p14:modId xmlns:p14="http://schemas.microsoft.com/office/powerpoint/2010/main" val="108513513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3010"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13D25D5F-CBC4-4BD2-BBB9-37DE46E31B4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1"/>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1"/>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890351004"/>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preserve="1" userDrawn="1">
  <p:cSld name="Grote afbeelding roo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A55344B0-119A-466D-8EF3-EFA78CE367A3}"/>
              </a:ext>
            </a:extLst>
          </p:cNvPr>
          <p:cNvGraphicFramePr>
            <a:graphicFrameLocks noChangeAspect="1"/>
          </p:cNvGraphicFramePr>
          <p:nvPr userDrawn="1">
            <p:custDataLst>
              <p:tags r:id="rId2"/>
            </p:custDataLst>
            <p:extLst>
              <p:ext uri="{D42A27DB-BD31-4B8C-83A1-F6EECF244321}">
                <p14:modId xmlns:p14="http://schemas.microsoft.com/office/powerpoint/2010/main" val="11615255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4034"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A55344B0-119A-466D-8EF3-EFA78CE367A3}"/>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2"/>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2"/>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1403359776"/>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preserve="1" userDrawn="1">
  <p:cSld name="Grote afbeelding paars">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72424D5-88D9-4BB6-A0B0-747AF0C9A439}"/>
              </a:ext>
            </a:extLst>
          </p:cNvPr>
          <p:cNvGraphicFramePr>
            <a:graphicFrameLocks noChangeAspect="1"/>
          </p:cNvGraphicFramePr>
          <p:nvPr userDrawn="1">
            <p:custDataLst>
              <p:tags r:id="rId2"/>
            </p:custDataLst>
            <p:extLst>
              <p:ext uri="{D42A27DB-BD31-4B8C-83A1-F6EECF244321}">
                <p14:modId xmlns:p14="http://schemas.microsoft.com/office/powerpoint/2010/main" val="3909255896"/>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5058"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972424D5-88D9-4BB6-A0B0-747AF0C9A439}"/>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3"/>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3"/>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1783653053"/>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preserve="1" userDrawn="1">
  <p:cSld name="Grote afbeelding turquiose">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D034C07F-EDC2-449D-A2D0-756DCBFC97A6}"/>
              </a:ext>
            </a:extLst>
          </p:cNvPr>
          <p:cNvGraphicFramePr>
            <a:graphicFrameLocks noChangeAspect="1"/>
          </p:cNvGraphicFramePr>
          <p:nvPr userDrawn="1">
            <p:custDataLst>
              <p:tags r:id="rId2"/>
            </p:custDataLst>
            <p:extLst>
              <p:ext uri="{D42A27DB-BD31-4B8C-83A1-F6EECF244321}">
                <p14:modId xmlns:p14="http://schemas.microsoft.com/office/powerpoint/2010/main" val="204793146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6082"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D034C07F-EDC2-449D-A2D0-756DCBFC97A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4"/>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4"/>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262900641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preserve="1" userDrawn="1">
  <p:cSld name="Grote afbeelding violet">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B4E4D4B4-F980-4725-AE9A-3AE2141E6D16}"/>
              </a:ext>
            </a:extLst>
          </p:cNvPr>
          <p:cNvGraphicFramePr>
            <a:graphicFrameLocks noChangeAspect="1"/>
          </p:cNvGraphicFramePr>
          <p:nvPr userDrawn="1">
            <p:custDataLst>
              <p:tags r:id="rId2"/>
            </p:custDataLst>
            <p:extLst>
              <p:ext uri="{D42A27DB-BD31-4B8C-83A1-F6EECF244321}">
                <p14:modId xmlns:p14="http://schemas.microsoft.com/office/powerpoint/2010/main" val="413266752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7106"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B4E4D4B4-F980-4725-AE9A-3AE2141E6D16}"/>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5"/>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5"/>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342132043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twoTxTwoObj" preserve="1">
  <p:cSld name="3 kolommen met subtitel">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37624E52-D4C4-E142-8977-A88738DCDDD6}"/>
              </a:ext>
            </a:extLst>
          </p:cNvPr>
          <p:cNvSpPr>
            <a:spLocks noGrp="1"/>
          </p:cNvSpPr>
          <p:nvPr>
            <p:ph type="title"/>
          </p:nvPr>
        </p:nvSpPr>
        <p:spPr>
          <a:xfrm>
            <a:off x="911224" y="404814"/>
            <a:ext cx="10369551" cy="431800"/>
          </a:xfrm>
        </p:spPr>
        <p:txBody>
          <a:bodyPr lIns="432000" rIns="432000"/>
          <a:lstStyle>
            <a:lvl1pPr>
              <a:defRPr>
                <a:solidFill>
                  <a:schemeClr val="tx2"/>
                </a:solidFill>
              </a:defRPr>
            </a:lvl1pPr>
          </a:lstStyle>
          <a:p>
            <a:r>
              <a:rPr lang="en-US"/>
              <a:t>Click to edit Master title style</a:t>
            </a:r>
            <a:endParaRPr lang="en-NL"/>
          </a:p>
        </p:txBody>
      </p:sp>
      <p:sp>
        <p:nvSpPr>
          <p:cNvPr id="3" name="Text Placeholder 2">
            <a:extLst>
              <a:ext uri="{FF2B5EF4-FFF2-40B4-BE49-F238E27FC236}">
                <a16:creationId xmlns:a16="http://schemas.microsoft.com/office/drawing/2014/main" id="{C9F4290C-EF25-9A4F-9110-9006E6E6EDAA}"/>
              </a:ext>
            </a:extLst>
          </p:cNvPr>
          <p:cNvSpPr>
            <a:spLocks noGrp="1"/>
          </p:cNvSpPr>
          <p:nvPr>
            <p:ph type="body" idx="1" hasCustomPrompt="1"/>
          </p:nvPr>
        </p:nvSpPr>
        <p:spPr>
          <a:xfrm>
            <a:off x="911226" y="1268413"/>
            <a:ext cx="3455988" cy="431800"/>
          </a:xfrm>
          <a:prstGeom prst="rect">
            <a:avLst/>
          </a:prstGeom>
        </p:spPr>
        <p:txBody>
          <a:bodyPr lIns="432000" tIns="0" rIns="432000" bIns="0" anchor="t">
            <a:noAutofit/>
          </a:bodyPr>
          <a:lstStyle>
            <a:lvl1pPr marL="0" indent="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err="1"/>
              <a:t>Subtitel</a:t>
            </a:r>
            <a:r>
              <a:rPr lang="en-GB"/>
              <a:t> </a:t>
            </a:r>
            <a:r>
              <a:rPr lang="en-GB" err="1"/>
              <a:t>eerste</a:t>
            </a:r>
            <a:r>
              <a:rPr lang="en-GB"/>
              <a:t> </a:t>
            </a:r>
            <a:r>
              <a:rPr lang="en-GB" err="1"/>
              <a:t>kolom</a:t>
            </a:r>
            <a:endParaRPr lang="en-GB"/>
          </a:p>
        </p:txBody>
      </p:sp>
      <p:sp>
        <p:nvSpPr>
          <p:cNvPr id="4" name="Content Placeholder 3">
            <a:extLst>
              <a:ext uri="{FF2B5EF4-FFF2-40B4-BE49-F238E27FC236}">
                <a16:creationId xmlns:a16="http://schemas.microsoft.com/office/drawing/2014/main" id="{7F398A74-36B5-3C4C-8B67-25164C864380}"/>
              </a:ext>
            </a:extLst>
          </p:cNvPr>
          <p:cNvSpPr>
            <a:spLocks noGrp="1"/>
          </p:cNvSpPr>
          <p:nvPr>
            <p:ph sz="half" idx="2"/>
          </p:nvPr>
        </p:nvSpPr>
        <p:spPr>
          <a:xfrm>
            <a:off x="911226" y="1709739"/>
            <a:ext cx="3455988" cy="4706935"/>
          </a:xfrm>
          <a:prstGeom prst="rect">
            <a:avLst/>
          </a:prstGeom>
        </p:spPr>
        <p:txBody>
          <a:bodyPr lIns="432000" tIns="0" rIns="43200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Text Placeholder 4">
            <a:extLst>
              <a:ext uri="{FF2B5EF4-FFF2-40B4-BE49-F238E27FC236}">
                <a16:creationId xmlns:a16="http://schemas.microsoft.com/office/drawing/2014/main" id="{82FF42F9-0388-5C4D-9900-2C09DD10783A}"/>
              </a:ext>
            </a:extLst>
          </p:cNvPr>
          <p:cNvSpPr>
            <a:spLocks noGrp="1"/>
          </p:cNvSpPr>
          <p:nvPr>
            <p:ph type="body" sz="quarter" idx="3" hasCustomPrompt="1"/>
          </p:nvPr>
        </p:nvSpPr>
        <p:spPr>
          <a:xfrm>
            <a:off x="4367213" y="1268413"/>
            <a:ext cx="3457575" cy="431800"/>
          </a:xfrm>
          <a:prstGeom prst="rect">
            <a:avLst/>
          </a:prstGeom>
        </p:spPr>
        <p:txBody>
          <a:bodyPr lIns="432000" tIns="0" rIns="432000" bIns="0" anchor="t">
            <a:noAutofit/>
          </a:bodyPr>
          <a:lstStyle>
            <a:lvl1pPr marL="0" indent="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err="1"/>
              <a:t>Subtitel</a:t>
            </a:r>
            <a:r>
              <a:rPr lang="en-GB"/>
              <a:t> </a:t>
            </a:r>
            <a:r>
              <a:rPr lang="en-GB" err="1"/>
              <a:t>tweede</a:t>
            </a:r>
            <a:r>
              <a:rPr lang="en-GB"/>
              <a:t> </a:t>
            </a:r>
            <a:r>
              <a:rPr lang="en-GB" err="1"/>
              <a:t>kolom</a:t>
            </a:r>
            <a:endParaRPr lang="en-GB"/>
          </a:p>
        </p:txBody>
      </p:sp>
      <p:sp>
        <p:nvSpPr>
          <p:cNvPr id="6" name="Content Placeholder 5">
            <a:extLst>
              <a:ext uri="{FF2B5EF4-FFF2-40B4-BE49-F238E27FC236}">
                <a16:creationId xmlns:a16="http://schemas.microsoft.com/office/drawing/2014/main" id="{85AA811F-D1B6-8240-B5A9-BAADB4B0562A}"/>
              </a:ext>
            </a:extLst>
          </p:cNvPr>
          <p:cNvSpPr>
            <a:spLocks noGrp="1"/>
          </p:cNvSpPr>
          <p:nvPr>
            <p:ph sz="quarter" idx="4"/>
          </p:nvPr>
        </p:nvSpPr>
        <p:spPr>
          <a:xfrm>
            <a:off x="4367213" y="1709739"/>
            <a:ext cx="3457575" cy="4706936"/>
          </a:xfrm>
          <a:prstGeom prst="rect">
            <a:avLst/>
          </a:prstGeom>
        </p:spPr>
        <p:txBody>
          <a:bodyPr lIns="432000" tIns="0" rIns="43200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8" name="Slide Number Placeholder 5">
            <a:extLst>
              <a:ext uri="{FF2B5EF4-FFF2-40B4-BE49-F238E27FC236}">
                <a16:creationId xmlns:a16="http://schemas.microsoft.com/office/drawing/2014/main" id="{C0EBBE1C-FE99-6A4A-B1E0-5E5D144CEECB}"/>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sp>
        <p:nvSpPr>
          <p:cNvPr id="9" name="Text Placeholder 4">
            <a:extLst>
              <a:ext uri="{FF2B5EF4-FFF2-40B4-BE49-F238E27FC236}">
                <a16:creationId xmlns:a16="http://schemas.microsoft.com/office/drawing/2014/main" id="{AF312FE5-8DEB-1545-BDF1-18F0CA1DCB80}"/>
              </a:ext>
            </a:extLst>
          </p:cNvPr>
          <p:cNvSpPr>
            <a:spLocks noGrp="1"/>
          </p:cNvSpPr>
          <p:nvPr>
            <p:ph type="body" sz="quarter" idx="13" hasCustomPrompt="1"/>
          </p:nvPr>
        </p:nvSpPr>
        <p:spPr>
          <a:xfrm>
            <a:off x="7824192" y="1268413"/>
            <a:ext cx="3457575" cy="431800"/>
          </a:xfrm>
          <a:prstGeom prst="rect">
            <a:avLst/>
          </a:prstGeom>
        </p:spPr>
        <p:txBody>
          <a:bodyPr lIns="432000" tIns="0" rIns="432000" bIns="0" anchor="t">
            <a:noAutofit/>
          </a:bodyPr>
          <a:lstStyle>
            <a:lvl1pPr marL="0" indent="0">
              <a:lnSpc>
                <a:spcPct val="90000"/>
              </a:lnSpc>
              <a:spcBef>
                <a:spcPts val="0"/>
              </a:spcBef>
              <a:spcAft>
                <a:spcPts val="0"/>
              </a:spcAft>
              <a:buNone/>
              <a:defRPr sz="1200" b="1" cap="all" spc="50" baseline="0">
                <a:solidFill>
                  <a:schemeClr val="tx2"/>
                </a:solidFill>
              </a:defRPr>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GB" err="1"/>
              <a:t>Subtitel</a:t>
            </a:r>
            <a:r>
              <a:rPr lang="en-GB"/>
              <a:t> </a:t>
            </a:r>
            <a:r>
              <a:rPr lang="en-GB" err="1"/>
              <a:t>derde</a:t>
            </a:r>
            <a:r>
              <a:rPr lang="en-GB"/>
              <a:t> </a:t>
            </a:r>
            <a:r>
              <a:rPr lang="en-GB" err="1"/>
              <a:t>kolom</a:t>
            </a:r>
            <a:endParaRPr lang="en-GB"/>
          </a:p>
        </p:txBody>
      </p:sp>
      <p:sp>
        <p:nvSpPr>
          <p:cNvPr id="10" name="Content Placeholder 5">
            <a:extLst>
              <a:ext uri="{FF2B5EF4-FFF2-40B4-BE49-F238E27FC236}">
                <a16:creationId xmlns:a16="http://schemas.microsoft.com/office/drawing/2014/main" id="{D7D3686B-8ACA-6F47-BD40-36B338C69682}"/>
              </a:ext>
            </a:extLst>
          </p:cNvPr>
          <p:cNvSpPr>
            <a:spLocks noGrp="1"/>
          </p:cNvSpPr>
          <p:nvPr>
            <p:ph sz="quarter" idx="14"/>
          </p:nvPr>
        </p:nvSpPr>
        <p:spPr>
          <a:xfrm>
            <a:off x="7824192" y="1709739"/>
            <a:ext cx="3457575" cy="4706936"/>
          </a:xfrm>
          <a:prstGeom prst="rect">
            <a:avLst/>
          </a:prstGeom>
        </p:spPr>
        <p:txBody>
          <a:bodyPr lIns="432000" tIns="0" rIns="432000" bIns="0"/>
          <a:lstStyle>
            <a:lvl1pPr>
              <a:defRPr>
                <a:solidFill>
                  <a:schemeClr val="tx1"/>
                </a:solidFill>
              </a:defRPr>
            </a:lvl1pPr>
            <a:lvl2pPr>
              <a:defRPr>
                <a:solidFill>
                  <a:schemeClr val="tx1"/>
                </a:solidFill>
              </a:defRPr>
            </a:lvl2pPr>
            <a:lvl3pPr>
              <a:defRPr>
                <a:solidFill>
                  <a:schemeClr val="tx1"/>
                </a:solidFill>
              </a:defRPr>
            </a:lvl3pPr>
            <a:lvl4pPr>
              <a:defRPr>
                <a:solidFill>
                  <a:schemeClr val="tx1"/>
                </a:solidFill>
              </a:defRPr>
            </a:lvl4pPr>
            <a:lvl5pPr>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grpSp>
        <p:nvGrpSpPr>
          <p:cNvPr id="16" name="Group 15">
            <a:extLst>
              <a:ext uri="{FF2B5EF4-FFF2-40B4-BE49-F238E27FC236}">
                <a16:creationId xmlns:a16="http://schemas.microsoft.com/office/drawing/2014/main" id="{D6D934CB-11C5-BA44-80C6-9E0F3CF08A11}"/>
              </a:ext>
            </a:extLst>
          </p:cNvPr>
          <p:cNvGrpSpPr/>
          <p:nvPr userDrawn="1"/>
        </p:nvGrpSpPr>
        <p:grpSpPr>
          <a:xfrm>
            <a:off x="0" y="0"/>
            <a:ext cx="911225" cy="836613"/>
            <a:chOff x="0" y="0"/>
            <a:chExt cx="911225" cy="836613"/>
          </a:xfrm>
        </p:grpSpPr>
        <p:sp>
          <p:nvSpPr>
            <p:cNvPr id="17" name="Rectangle 16">
              <a:extLst>
                <a:ext uri="{FF2B5EF4-FFF2-40B4-BE49-F238E27FC236}">
                  <a16:creationId xmlns:a16="http://schemas.microsoft.com/office/drawing/2014/main" id="{5E90EDBE-983F-0F45-947E-A225F64FD01D}"/>
                </a:ext>
              </a:extLst>
            </p:cNvPr>
            <p:cNvSpPr/>
            <p:nvPr/>
          </p:nvSpPr>
          <p:spPr>
            <a:xfrm>
              <a:off x="0" y="0"/>
              <a:ext cx="911225" cy="836613"/>
            </a:xfrm>
            <a:prstGeom prst="rect">
              <a:avLst/>
            </a:prstGeom>
            <a:solidFill>
              <a:schemeClr val="tx2"/>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en-NL"/>
            </a:p>
          </p:txBody>
        </p:sp>
        <p:pic>
          <p:nvPicPr>
            <p:cNvPr id="18" name="Graphic 17">
              <a:extLst>
                <a:ext uri="{FF2B5EF4-FFF2-40B4-BE49-F238E27FC236}">
                  <a16:creationId xmlns:a16="http://schemas.microsoft.com/office/drawing/2014/main" id="{697B5CB7-23D9-E74F-B6AA-F033E382949F}"/>
                </a:ext>
              </a:extLst>
            </p:cNvPr>
            <p:cNvPicPr>
              <a:picLocks noChangeAspect="1"/>
            </p:cNvPicPr>
            <p:nvPr/>
          </p:nvPicPr>
          <p:blipFill>
            <a:blip r:embed="rId2">
              <a:extLst>
                <a:ext uri="{96DAC541-7B7A-43D3-8B79-37D633B846F1}">
                  <asvg:svgBlip xmlns:asvg="http://schemas.microsoft.com/office/drawing/2016/SVG/main" r:embed="rId3"/>
                </a:ext>
              </a:extLst>
            </a:blip>
            <a:stretch>
              <a:fillRect/>
            </a:stretch>
          </p:blipFill>
          <p:spPr>
            <a:xfrm>
              <a:off x="165847" y="116813"/>
              <a:ext cx="576000" cy="576000"/>
            </a:xfrm>
            <a:prstGeom prst="rect">
              <a:avLst/>
            </a:prstGeom>
          </p:spPr>
        </p:pic>
      </p:grpSp>
    </p:spTree>
    <p:extLst>
      <p:ext uri="{BB962C8B-B14F-4D97-AF65-F5344CB8AC3E}">
        <p14:creationId xmlns:p14="http://schemas.microsoft.com/office/powerpoint/2010/main" val="294772544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preserve="1" userDrawn="1">
  <p:cSld name="Grote afbeelding blauw">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23736500-1114-4212-8FAD-92A35106253A}"/>
              </a:ext>
            </a:extLst>
          </p:cNvPr>
          <p:cNvGraphicFramePr>
            <a:graphicFrameLocks noChangeAspect="1"/>
          </p:cNvGraphicFramePr>
          <p:nvPr userDrawn="1">
            <p:custDataLst>
              <p:tags r:id="rId2"/>
            </p:custDataLst>
            <p:extLst>
              <p:ext uri="{D42A27DB-BD31-4B8C-83A1-F6EECF244321}">
                <p14:modId xmlns:p14="http://schemas.microsoft.com/office/powerpoint/2010/main" val="286353227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8130" name="think-cell Slide" r:id="rId4" imgW="347" imgH="348" progId="TCLayout.ActiveDocument.1">
                  <p:embed/>
                </p:oleObj>
              </mc:Choice>
              <mc:Fallback>
                <p:oleObj name="think-cell Slide" r:id="rId4" imgW="347" imgH="348" progId="TCLayout.ActiveDocument.1">
                  <p:embed/>
                  <p:pic>
                    <p:nvPicPr>
                      <p:cNvPr id="6" name="Object 5" hidden="1">
                        <a:extLst>
                          <a:ext uri="{FF2B5EF4-FFF2-40B4-BE49-F238E27FC236}">
                            <a16:creationId xmlns:a16="http://schemas.microsoft.com/office/drawing/2014/main" id="{23736500-1114-4212-8FAD-92A35106253A}"/>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2640013" y="0"/>
            <a:ext cx="9551987" cy="6858000"/>
          </a:xfrm>
          <a:prstGeom prst="rect">
            <a:avLst/>
          </a:prstGeom>
          <a:solidFill>
            <a:schemeClr val="bg1">
              <a:lumMod val="85000"/>
            </a:schemeClr>
          </a:solidFill>
        </p:spPr>
        <p:txBody>
          <a:bodyPr lIns="0" tIns="0" rIns="0" bIns="864000" anchor="ctr"/>
          <a:lstStyle>
            <a:lvl1pPr marL="0" indent="0" algn="ctr" rtl="0">
              <a:buNone/>
              <a:defRPr>
                <a:solidFill>
                  <a:schemeClr val="bg1"/>
                </a:solidFill>
              </a:defRPr>
            </a:lvl1pPr>
          </a:lstStyle>
          <a:p>
            <a:r>
              <a:rPr lang="nl-NL"/>
              <a:t>Voeg hier een afbeelding toe</a:t>
            </a:r>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rtl="0">
              <a:defRPr sz="1000">
                <a:solidFill>
                  <a:schemeClr val="tx2">
                    <a:lumMod val="40000"/>
                    <a:lumOff val="60000"/>
                  </a:schemeClr>
                </a:solidFill>
              </a:defRPr>
            </a:lvl1pPr>
          </a:lstStyle>
          <a:p>
            <a:fld id="{17EBCB8E-FC12-5143-AD34-395BB6DE87B1}" type="slidenum">
              <a:rPr lang="nl-NL" smtClean="0"/>
              <a:pPr/>
              <a:t>‹nr.›</a:t>
            </a:fld>
            <a:endParaRPr lang="nl-NL"/>
          </a:p>
        </p:txBody>
      </p:sp>
      <p:pic>
        <p:nvPicPr>
          <p:cNvPr id="14" name="Graphic 13">
            <a:extLst>
              <a:ext uri="{FF2B5EF4-FFF2-40B4-BE49-F238E27FC236}">
                <a16:creationId xmlns:a16="http://schemas.microsoft.com/office/drawing/2014/main" id="{A0137149-442D-0D42-9718-438653BB72AC}"/>
              </a:ext>
            </a:extLst>
          </p:cNvPr>
          <p:cNvPicPr>
            <a:picLocks noChangeAspect="1"/>
          </p:cNvPicPr>
          <p:nvPr/>
        </p:nvPicPr>
        <p:blipFill>
          <a:blip r:embed="rId6">
            <a:extLst>
              <a:ext uri="{96DAC541-7B7A-43D3-8B79-37D633B846F1}">
                <asvg:svgBlip xmlns:asvg="http://schemas.microsoft.com/office/drawing/2016/SVG/main" r:embed="rId7"/>
              </a:ext>
            </a:extLst>
          </a:blip>
          <a:srcRect/>
          <a:stretch/>
        </p:blipFill>
        <p:spPr>
          <a:xfrm>
            <a:off x="165847" y="116813"/>
            <a:ext cx="576000" cy="576000"/>
          </a:xfrm>
          <a:prstGeom prst="rect">
            <a:avLst/>
          </a:prstGeom>
        </p:spPr>
      </p:pic>
      <p:sp>
        <p:nvSpPr>
          <p:cNvPr id="2" name="Title 1">
            <a:extLst>
              <a:ext uri="{FF2B5EF4-FFF2-40B4-BE49-F238E27FC236}">
                <a16:creationId xmlns:a16="http://schemas.microsoft.com/office/drawing/2014/main" id="{42C68C2F-7164-554E-9711-F050B6F80DC4}"/>
              </a:ext>
            </a:extLst>
          </p:cNvPr>
          <p:cNvSpPr>
            <a:spLocks noGrp="1"/>
          </p:cNvSpPr>
          <p:nvPr>
            <p:ph type="title" hasCustomPrompt="1"/>
          </p:nvPr>
        </p:nvSpPr>
        <p:spPr>
          <a:xfrm>
            <a:off x="911226" y="841001"/>
            <a:ext cx="2592387" cy="720124"/>
          </a:xfrm>
          <a:solidFill>
            <a:schemeClr val="accent6"/>
          </a:solidFill>
        </p:spPr>
        <p:txBody>
          <a:bodyPr vert="horz" lIns="432000" tIns="432000" bIns="144000" anchor="t">
            <a:spAutoFit/>
          </a:bodyPr>
          <a:lstStyle>
            <a:lvl1pPr rtl="0">
              <a:defRPr sz="1000" b="1" cap="all" spc="50" baseline="0">
                <a:solidFill>
                  <a:schemeClr val="bg1"/>
                </a:solidFill>
              </a:defRPr>
            </a:lvl1pPr>
          </a:lstStyle>
          <a:p>
            <a:r>
              <a:rPr lang="nl-NL"/>
              <a:t>grote afbeelding titel</a:t>
            </a:r>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hasCustomPrompt="1"/>
          </p:nvPr>
        </p:nvSpPr>
        <p:spPr>
          <a:xfrm>
            <a:off x="911225" y="1550744"/>
            <a:ext cx="2592387" cy="802281"/>
          </a:xfrm>
          <a:prstGeom prst="rect">
            <a:avLst/>
          </a:prstGeom>
          <a:solidFill>
            <a:schemeClr val="accent6"/>
          </a:solidFill>
        </p:spPr>
        <p:txBody>
          <a:bodyPr lIns="432000" tIns="0" rIns="432000" bIns="432000">
            <a:spAutoFit/>
          </a:bodyPr>
          <a:lstStyle>
            <a:lvl1pPr marL="0" indent="0" rtl="0">
              <a:lnSpc>
                <a:spcPct val="125000"/>
              </a:lnSpc>
              <a:spcBef>
                <a:spcPts val="0"/>
              </a:spcBef>
              <a:spcAft>
                <a:spcPts val="600"/>
              </a:spcAft>
              <a:buNone/>
              <a:defRPr sz="1000">
                <a:solidFill>
                  <a:schemeClr val="bg1"/>
                </a:solidFill>
              </a:defRPr>
            </a:lvl1pPr>
            <a:lvl2pPr marL="457200" indent="0">
              <a:lnSpc>
                <a:spcPct val="125000"/>
              </a:lnSpc>
              <a:spcBef>
                <a:spcPts val="0"/>
              </a:spcBef>
              <a:spcAft>
                <a:spcPts val="600"/>
              </a:spcAft>
              <a:buNone/>
              <a:defRPr>
                <a:solidFill>
                  <a:schemeClr val="tx1"/>
                </a:solidFill>
              </a:defRPr>
            </a:lvl2pPr>
            <a:lvl3pPr marL="914400" indent="0">
              <a:lnSpc>
                <a:spcPct val="125000"/>
              </a:lnSpc>
              <a:spcBef>
                <a:spcPts val="0"/>
              </a:spcBef>
              <a:spcAft>
                <a:spcPts val="600"/>
              </a:spcAft>
              <a:buNone/>
              <a:defRPr>
                <a:solidFill>
                  <a:schemeClr val="tx1"/>
                </a:solidFill>
              </a:defRPr>
            </a:lvl3pPr>
            <a:lvl4pPr marL="1371600" indent="0">
              <a:lnSpc>
                <a:spcPct val="125000"/>
              </a:lnSpc>
              <a:spcBef>
                <a:spcPts val="0"/>
              </a:spcBef>
              <a:spcAft>
                <a:spcPts val="600"/>
              </a:spcAft>
              <a:buNone/>
              <a:defRPr>
                <a:solidFill>
                  <a:schemeClr val="tx1"/>
                </a:solidFill>
              </a:defRPr>
            </a:lvl4pPr>
            <a:lvl5pPr marL="1828800" indent="0">
              <a:lnSpc>
                <a:spcPct val="125000"/>
              </a:lnSpc>
              <a:spcBef>
                <a:spcPts val="0"/>
              </a:spcBef>
              <a:spcAft>
                <a:spcPts val="600"/>
              </a:spcAft>
              <a:buNone/>
              <a:defRPr>
                <a:solidFill>
                  <a:schemeClr val="tx1"/>
                </a:solidFill>
              </a:defRPr>
            </a:lvl5pPr>
          </a:lstStyle>
          <a:p>
            <a:pPr lvl="0"/>
            <a:r>
              <a:rPr lang="nl-NL"/>
              <a:t>Hier is ruimte voor een korte toelichting</a:t>
            </a:r>
          </a:p>
        </p:txBody>
      </p:sp>
    </p:spTree>
    <p:extLst>
      <p:ext uri="{BB962C8B-B14F-4D97-AF65-F5344CB8AC3E}">
        <p14:creationId xmlns:p14="http://schemas.microsoft.com/office/powerpoint/2010/main" val="765500159"/>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preserve="1" userDrawn="1">
  <p:cSld name="SP TOC">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3BDBC668-A63A-4F8D-BEC9-394D014108B1}"/>
              </a:ext>
            </a:extLst>
          </p:cNvPr>
          <p:cNvGraphicFramePr>
            <a:graphicFrameLocks noChangeAspect="1"/>
          </p:cNvGraphicFramePr>
          <p:nvPr userDrawn="1">
            <p:custDataLst>
              <p:tags r:id="rId2"/>
            </p:custDataLst>
            <p:extLst>
              <p:ext uri="{D42A27DB-BD31-4B8C-83A1-F6EECF244321}">
                <p14:modId xmlns:p14="http://schemas.microsoft.com/office/powerpoint/2010/main" val="4095319399"/>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49154" name="think-cell Slide" r:id="rId4" imgW="592" imgH="591" progId="TCLayout.ActiveDocument.1">
                  <p:embed/>
                </p:oleObj>
              </mc:Choice>
              <mc:Fallback>
                <p:oleObj name="think-cell Slide" r:id="rId4" imgW="592" imgH="591" progId="TCLayout.ActiveDocument.1">
                  <p:embed/>
                  <p:pic>
                    <p:nvPicPr>
                      <p:cNvPr id="5" name="Object 4" hidden="1">
                        <a:extLst>
                          <a:ext uri="{FF2B5EF4-FFF2-40B4-BE49-F238E27FC236}">
                            <a16:creationId xmlns:a16="http://schemas.microsoft.com/office/drawing/2014/main" id="{3BDBC668-A63A-4F8D-BEC9-394D014108B1}"/>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31" name="SP Agenda Notice" hidden="1"/>
          <p:cNvSpPr>
            <a:spLocks noGrp="1"/>
          </p:cNvSpPr>
          <p:nvPr>
            <p:ph sz="quarter" idx="13" hasCustomPrompt="1"/>
          </p:nvPr>
        </p:nvSpPr>
        <p:spPr>
          <a:xfrm>
            <a:off x="12344400" y="48315"/>
            <a:ext cx="3103200" cy="0"/>
          </a:xfrm>
          <a:prstGeom prst="rect">
            <a:avLst/>
          </a:prstGeom>
          <a:solidFill>
            <a:schemeClr val="accent2"/>
          </a:solidFill>
        </p:spPr>
        <p:txBody>
          <a:bodyPr>
            <a:noAutofit/>
          </a:bodyPr>
          <a:lstStyle>
            <a:lvl1pPr marL="0" indent="0" rtl="0">
              <a:buFontTx/>
              <a:buNone/>
              <a:defRPr sz="800" b="0" i="0" baseline="0">
                <a:solidFill>
                  <a:schemeClr val="tx1"/>
                </a:solidFill>
              </a:defRPr>
            </a:lvl1pPr>
            <a:lvl2pPr marL="172641" marR="0" indent="-171450" algn="l" defTabSz="684593" rtl="0" eaLnBrk="1" fontAlgn="base" latinLnBrk="0" hangingPunct="1">
              <a:lnSpc>
                <a:spcPct val="100000"/>
              </a:lnSpc>
              <a:spcBef>
                <a:spcPct val="0"/>
              </a:spcBef>
              <a:spcAft>
                <a:spcPts val="0"/>
              </a:spcAft>
              <a:buClrTx/>
              <a:buSzTx/>
              <a:buFont typeface="Arial" panose="020B0604020202020204" pitchFamily="34" charset="0"/>
              <a:buChar char="•"/>
              <a:tabLst/>
              <a:defRPr sz="800" baseline="0">
                <a:solidFill>
                  <a:schemeClr val="tx1"/>
                </a:solidFill>
              </a:defRPr>
            </a:lvl2pPr>
            <a:lvl3pPr>
              <a:defRPr sz="900"/>
            </a:lvl3pPr>
            <a:lvl4pPr>
              <a:defRPr sz="900"/>
            </a:lvl4pPr>
            <a:lvl5pPr>
              <a:defRPr sz="900"/>
            </a:lvl5pPr>
          </a:lstStyle>
          <a:p>
            <a:pPr lvl="0"/>
            <a:r>
              <a:rPr lang="nl-NL" noProof="0" err="1"/>
              <a:t>This</a:t>
            </a:r>
            <a:r>
              <a:rPr lang="nl-NL" noProof="0"/>
              <a:t> is </a:t>
            </a:r>
            <a:r>
              <a:rPr lang="nl-NL" noProof="0" err="1"/>
              <a:t>the</a:t>
            </a:r>
            <a:r>
              <a:rPr lang="nl-NL" noProof="0"/>
              <a:t> </a:t>
            </a:r>
            <a:r>
              <a:rPr lang="nl-NL" noProof="0" err="1"/>
              <a:t>SlideProof</a:t>
            </a:r>
            <a:r>
              <a:rPr lang="nl-NL" noProof="0"/>
              <a:t> Agenda </a:t>
            </a:r>
            <a:r>
              <a:rPr lang="nl-NL" noProof="0" err="1"/>
              <a:t>Layout</a:t>
            </a:r>
            <a:endParaRPr lang="nl-NL" noProof="0"/>
          </a:p>
          <a:p>
            <a:pPr lvl="0"/>
            <a:r>
              <a:rPr lang="nl-NL" noProof="0"/>
              <a:t>http://www.veodin.com/slideproof/manual/agenda/</a:t>
            </a:r>
          </a:p>
          <a:p>
            <a:pPr lvl="0"/>
            <a:r>
              <a:rPr lang="nl-NL" noProof="0" err="1"/>
              <a:t>Use</a:t>
            </a:r>
            <a:r>
              <a:rPr lang="nl-NL" noProof="0"/>
              <a:t> </a:t>
            </a:r>
            <a:r>
              <a:rPr lang="nl-NL" noProof="0" err="1"/>
              <a:t>the</a:t>
            </a:r>
            <a:r>
              <a:rPr lang="nl-NL" noProof="0"/>
              <a:t> </a:t>
            </a:r>
            <a:r>
              <a:rPr lang="nl-NL" noProof="0" err="1"/>
              <a:t>Selection</a:t>
            </a:r>
            <a:r>
              <a:rPr lang="nl-NL" noProof="0"/>
              <a:t> Pane (Alt+F10) </a:t>
            </a:r>
            <a:r>
              <a:rPr lang="nl-NL" noProof="0" err="1"/>
              <a:t>to</a:t>
            </a:r>
            <a:r>
              <a:rPr lang="nl-NL" noProof="0"/>
              <a:t> make </a:t>
            </a:r>
            <a:r>
              <a:rPr lang="nl-NL" noProof="0" err="1"/>
              <a:t>the</a:t>
            </a:r>
            <a:r>
              <a:rPr lang="nl-NL" noProof="0"/>
              <a:t> </a:t>
            </a:r>
            <a:r>
              <a:rPr lang="nl-NL" noProof="0" err="1"/>
              <a:t>hidden</a:t>
            </a:r>
            <a:r>
              <a:rPr lang="nl-NL" noProof="0"/>
              <a:t> </a:t>
            </a:r>
            <a:r>
              <a:rPr lang="nl-NL" noProof="0" err="1"/>
              <a:t>shapes</a:t>
            </a:r>
            <a:r>
              <a:rPr lang="nl-NL" noProof="0"/>
              <a:t> of </a:t>
            </a:r>
            <a:r>
              <a:rPr lang="nl-NL" noProof="0" err="1"/>
              <a:t>the</a:t>
            </a:r>
            <a:r>
              <a:rPr lang="nl-NL" noProof="0"/>
              <a:t> Agenda </a:t>
            </a:r>
            <a:r>
              <a:rPr lang="nl-NL" noProof="0" err="1"/>
              <a:t>visible</a:t>
            </a:r>
            <a:r>
              <a:rPr lang="nl-NL" noProof="0"/>
              <a:t>. Make </a:t>
            </a:r>
            <a:r>
              <a:rPr lang="nl-NL" noProof="0" err="1"/>
              <a:t>sure</a:t>
            </a:r>
            <a:r>
              <a:rPr lang="nl-NL" noProof="0"/>
              <a:t> </a:t>
            </a:r>
            <a:r>
              <a:rPr lang="nl-NL" noProof="0" err="1"/>
              <a:t>you</a:t>
            </a:r>
            <a:r>
              <a:rPr lang="nl-NL" noProof="0"/>
              <a:t> </a:t>
            </a:r>
            <a:r>
              <a:rPr lang="nl-NL" noProof="0" err="1"/>
              <a:t>group</a:t>
            </a:r>
            <a:r>
              <a:rPr lang="nl-NL" noProof="0"/>
              <a:t> </a:t>
            </a:r>
            <a:r>
              <a:rPr lang="nl-NL" noProof="0" err="1"/>
              <a:t>them</a:t>
            </a:r>
            <a:r>
              <a:rPr lang="nl-NL" noProof="0"/>
              <a:t> </a:t>
            </a:r>
            <a:r>
              <a:rPr lang="nl-NL" noProof="0" err="1"/>
              <a:t>again</a:t>
            </a:r>
            <a:r>
              <a:rPr lang="nl-NL" noProof="0"/>
              <a:t> </a:t>
            </a:r>
            <a:r>
              <a:rPr lang="nl-NL" noProof="0" err="1"/>
              <a:t>after</a:t>
            </a:r>
            <a:r>
              <a:rPr lang="nl-NL" noProof="0"/>
              <a:t> editing </a:t>
            </a:r>
            <a:r>
              <a:rPr lang="nl-NL" noProof="0" err="1"/>
              <a:t>and</a:t>
            </a:r>
            <a:r>
              <a:rPr lang="nl-NL" noProof="0"/>
              <a:t> </a:t>
            </a:r>
            <a:r>
              <a:rPr lang="nl-NL" noProof="0" err="1"/>
              <a:t>rename</a:t>
            </a:r>
            <a:r>
              <a:rPr lang="nl-NL" noProof="0"/>
              <a:t> </a:t>
            </a:r>
            <a:r>
              <a:rPr lang="nl-NL" noProof="0" err="1"/>
              <a:t>them</a:t>
            </a:r>
            <a:r>
              <a:rPr lang="nl-NL" noProof="0"/>
              <a:t> </a:t>
            </a:r>
            <a:r>
              <a:rPr lang="nl-NL" noProof="0" err="1"/>
              <a:t>with</a:t>
            </a:r>
            <a:r>
              <a:rPr lang="nl-NL" noProof="0"/>
              <a:t> </a:t>
            </a:r>
            <a:r>
              <a:rPr lang="nl-NL" noProof="0" err="1"/>
              <a:t>SlideProof</a:t>
            </a:r>
            <a:r>
              <a:rPr lang="nl-NL" noProof="0"/>
              <a:t> &gt; Agenda &gt; </a:t>
            </a:r>
            <a:r>
              <a:rPr lang="nl-NL" noProof="0" err="1"/>
              <a:t>Rename</a:t>
            </a:r>
            <a:r>
              <a:rPr lang="nl-NL" noProof="0"/>
              <a:t> Agenda </a:t>
            </a:r>
            <a:r>
              <a:rPr lang="nl-NL" noProof="0" err="1"/>
              <a:t>Groups</a:t>
            </a:r>
            <a:endParaRPr lang="nl-NL" noProof="0"/>
          </a:p>
          <a:p>
            <a:pPr lvl="0"/>
            <a:r>
              <a:rPr lang="nl-NL" noProof="0" err="1"/>
              <a:t>Expected</a:t>
            </a:r>
            <a:r>
              <a:rPr lang="nl-NL" noProof="0"/>
              <a:t> </a:t>
            </a:r>
            <a:r>
              <a:rPr lang="nl-NL" noProof="0" err="1"/>
              <a:t>group</a:t>
            </a:r>
            <a:r>
              <a:rPr lang="nl-NL" noProof="0"/>
              <a:t> </a:t>
            </a:r>
            <a:r>
              <a:rPr lang="nl-NL" noProof="0" err="1"/>
              <a:t>names</a:t>
            </a:r>
            <a:r>
              <a:rPr lang="nl-NL" noProof="0"/>
              <a:t> are:</a:t>
            </a:r>
          </a:p>
          <a:p>
            <a:pPr lvl="1"/>
            <a:endParaRPr lang="nl-NL" noProof="0"/>
          </a:p>
          <a:p>
            <a:pPr lvl="1"/>
            <a:r>
              <a:rPr lang="nl-NL" noProof="0"/>
              <a:t>SP Agenda </a:t>
            </a:r>
            <a:r>
              <a:rPr lang="nl-NL" noProof="0" err="1"/>
              <a:t>Section</a:t>
            </a:r>
            <a:r>
              <a:rPr lang="nl-NL" noProof="0"/>
              <a:t> - </a:t>
            </a:r>
            <a:r>
              <a:rPr lang="nl-NL" noProof="0" err="1"/>
              <a:t>Mandatory</a:t>
            </a:r>
            <a:endParaRPr lang="nl-NL" noProof="0"/>
          </a:p>
          <a:p>
            <a:pPr lvl="1"/>
            <a:r>
              <a:rPr lang="nl-NL" noProof="0"/>
              <a:t>SP Agenda </a:t>
            </a:r>
            <a:r>
              <a:rPr lang="nl-NL" noProof="0" err="1"/>
              <a:t>Section</a:t>
            </a:r>
            <a:r>
              <a:rPr lang="nl-NL" noProof="0"/>
              <a:t> Highlight - Highlight </a:t>
            </a:r>
            <a:r>
              <a:rPr lang="nl-NL" noProof="0" err="1"/>
              <a:t>the</a:t>
            </a:r>
            <a:r>
              <a:rPr lang="nl-NL" noProof="0"/>
              <a:t> </a:t>
            </a:r>
            <a:r>
              <a:rPr lang="nl-NL" noProof="0" err="1"/>
              <a:t>current</a:t>
            </a:r>
            <a:r>
              <a:rPr lang="nl-NL" noProof="0"/>
              <a:t> </a:t>
            </a:r>
            <a:r>
              <a:rPr lang="nl-NL" noProof="0" err="1"/>
              <a:t>section</a:t>
            </a:r>
            <a:endParaRPr lang="nl-NL" noProof="0"/>
          </a:p>
          <a:p>
            <a:pPr lvl="1"/>
            <a:r>
              <a:rPr lang="nl-NL" noProof="0"/>
              <a:t>SP Agenda </a:t>
            </a:r>
            <a:r>
              <a:rPr lang="nl-NL" noProof="0" err="1"/>
              <a:t>Subsection</a:t>
            </a:r>
            <a:r>
              <a:rPr lang="nl-NL" noProof="0"/>
              <a:t> - </a:t>
            </a:r>
            <a:r>
              <a:rPr lang="nl-NL" noProof="0" err="1"/>
              <a:t>Mandatory</a:t>
            </a:r>
            <a:r>
              <a:rPr lang="nl-NL" noProof="0"/>
              <a:t> </a:t>
            </a:r>
            <a:r>
              <a:rPr lang="nl-NL" noProof="0" err="1"/>
              <a:t>if</a:t>
            </a:r>
            <a:r>
              <a:rPr lang="nl-NL" noProof="0"/>
              <a:t> </a:t>
            </a:r>
            <a:r>
              <a:rPr lang="nl-NL" noProof="0" err="1"/>
              <a:t>showing</a:t>
            </a:r>
            <a:r>
              <a:rPr lang="nl-NL" noProof="0"/>
              <a:t> </a:t>
            </a:r>
            <a:r>
              <a:rPr lang="nl-NL" noProof="0" err="1"/>
              <a:t>subsections</a:t>
            </a:r>
            <a:endParaRPr lang="nl-NL" noProof="0"/>
          </a:p>
          <a:p>
            <a:pPr lvl="1"/>
            <a:r>
              <a:rPr lang="nl-NL" noProof="0"/>
              <a:t>SP Agenda </a:t>
            </a:r>
            <a:r>
              <a:rPr lang="nl-NL" noProof="0" err="1"/>
              <a:t>Subsection</a:t>
            </a:r>
            <a:r>
              <a:rPr lang="nl-NL" noProof="0"/>
              <a:t> Highlight - Highlight </a:t>
            </a:r>
            <a:r>
              <a:rPr lang="nl-NL" noProof="0" err="1"/>
              <a:t>the</a:t>
            </a:r>
            <a:r>
              <a:rPr lang="nl-NL" noProof="0"/>
              <a:t> </a:t>
            </a:r>
            <a:r>
              <a:rPr lang="nl-NL" noProof="0" err="1"/>
              <a:t>current</a:t>
            </a:r>
            <a:r>
              <a:rPr lang="nl-NL" noProof="0"/>
              <a:t> </a:t>
            </a:r>
            <a:r>
              <a:rPr lang="nl-NL" noProof="0" err="1"/>
              <a:t>subsection</a:t>
            </a:r>
            <a:endParaRPr lang="nl-NL" noProof="0"/>
          </a:p>
          <a:p>
            <a:pPr lvl="0"/>
            <a:r>
              <a:rPr lang="nl-NL" noProof="0" err="1"/>
              <a:t>Any</a:t>
            </a:r>
            <a:r>
              <a:rPr lang="nl-NL" noProof="0"/>
              <a:t> </a:t>
            </a:r>
            <a:r>
              <a:rPr lang="nl-NL" noProof="0" err="1"/>
              <a:t>shapes</a:t>
            </a:r>
            <a:r>
              <a:rPr lang="nl-NL" noProof="0"/>
              <a:t> or images </a:t>
            </a:r>
            <a:r>
              <a:rPr lang="nl-NL" noProof="0" err="1"/>
              <a:t>inside</a:t>
            </a:r>
            <a:r>
              <a:rPr lang="nl-NL" noProof="0"/>
              <a:t> </a:t>
            </a:r>
            <a:r>
              <a:rPr lang="nl-NL" noProof="0" err="1"/>
              <a:t>the</a:t>
            </a:r>
            <a:r>
              <a:rPr lang="nl-NL" noProof="0"/>
              <a:t> </a:t>
            </a:r>
            <a:r>
              <a:rPr lang="nl-NL" noProof="0" err="1"/>
              <a:t>groups</a:t>
            </a:r>
            <a:r>
              <a:rPr lang="nl-NL" noProof="0"/>
              <a:t> </a:t>
            </a:r>
            <a:r>
              <a:rPr lang="nl-NL" noProof="0" err="1"/>
              <a:t>will</a:t>
            </a:r>
            <a:r>
              <a:rPr lang="nl-NL" noProof="0"/>
              <a:t> </a:t>
            </a:r>
            <a:r>
              <a:rPr lang="nl-NL" noProof="0" err="1"/>
              <a:t>appear</a:t>
            </a:r>
            <a:r>
              <a:rPr lang="nl-NL" noProof="0"/>
              <a:t> on </a:t>
            </a:r>
            <a:r>
              <a:rPr lang="nl-NL" noProof="0" err="1"/>
              <a:t>the</a:t>
            </a:r>
            <a:r>
              <a:rPr lang="nl-NL" noProof="0"/>
              <a:t> agenda pages. </a:t>
            </a:r>
            <a:r>
              <a:rPr lang="nl-NL" noProof="0" err="1"/>
              <a:t>This</a:t>
            </a:r>
            <a:r>
              <a:rPr lang="nl-NL" noProof="0"/>
              <a:t> </a:t>
            </a:r>
            <a:r>
              <a:rPr lang="nl-NL" noProof="0" err="1"/>
              <a:t>notice</a:t>
            </a:r>
            <a:r>
              <a:rPr lang="nl-NL" noProof="0"/>
              <a:t> (SP Agenda </a:t>
            </a:r>
            <a:r>
              <a:rPr lang="nl-NL" noProof="0" err="1"/>
              <a:t>Notice</a:t>
            </a:r>
            <a:r>
              <a:rPr lang="nl-NL" noProof="0"/>
              <a:t>) </a:t>
            </a:r>
            <a:r>
              <a:rPr lang="nl-NL" noProof="0" err="1"/>
              <a:t>will</a:t>
            </a:r>
            <a:r>
              <a:rPr lang="nl-NL" noProof="0"/>
              <a:t> </a:t>
            </a:r>
            <a:r>
              <a:rPr lang="nl-NL" noProof="0" err="1"/>
              <a:t>not</a:t>
            </a:r>
            <a:r>
              <a:rPr lang="nl-NL" noProof="0"/>
              <a:t> </a:t>
            </a:r>
            <a:r>
              <a:rPr lang="nl-NL" noProof="0" err="1"/>
              <a:t>appear</a:t>
            </a:r>
            <a:r>
              <a:rPr lang="nl-NL" noProof="0"/>
              <a:t> on </a:t>
            </a:r>
            <a:r>
              <a:rPr lang="nl-NL" noProof="0" err="1"/>
              <a:t>the</a:t>
            </a:r>
            <a:r>
              <a:rPr lang="nl-NL" noProof="0"/>
              <a:t> agenda pages.</a:t>
            </a:r>
          </a:p>
          <a:p>
            <a:pPr lvl="0"/>
            <a:r>
              <a:rPr lang="nl-NL" noProof="0" err="1"/>
              <a:t>Valid</a:t>
            </a:r>
            <a:r>
              <a:rPr lang="nl-NL" noProof="0"/>
              <a:t> </a:t>
            </a:r>
            <a:r>
              <a:rPr lang="nl-NL" noProof="0" err="1"/>
              <a:t>text</a:t>
            </a:r>
            <a:r>
              <a:rPr lang="nl-NL" noProof="0"/>
              <a:t> </a:t>
            </a:r>
            <a:r>
              <a:rPr lang="nl-NL" noProof="0" err="1"/>
              <a:t>placeholders</a:t>
            </a:r>
            <a:r>
              <a:rPr lang="nl-NL" noProof="0"/>
              <a:t> are:</a:t>
            </a:r>
          </a:p>
          <a:p>
            <a:pPr lvl="1"/>
            <a:endParaRPr lang="nl-NL" noProof="0"/>
          </a:p>
          <a:p>
            <a:pPr lvl="1"/>
            <a:r>
              <a:rPr lang="nl-NL" noProof="0" err="1"/>
              <a:t>Section</a:t>
            </a:r>
            <a:r>
              <a:rPr lang="nl-NL" noProof="0"/>
              <a:t> </a:t>
            </a:r>
            <a:r>
              <a:rPr lang="nl-NL" noProof="0" err="1"/>
              <a:t>number</a:t>
            </a:r>
            <a:r>
              <a:rPr lang="nl-NL" noProof="0"/>
              <a:t>:</a:t>
            </a:r>
          </a:p>
          <a:p>
            <a:pPr lvl="1"/>
            <a:r>
              <a:rPr lang="nl-NL" noProof="0"/>
              <a:t>&lt;N&gt; </a:t>
            </a:r>
            <a:r>
              <a:rPr lang="nl-NL" noProof="0" err="1"/>
              <a:t>for</a:t>
            </a:r>
            <a:r>
              <a:rPr lang="nl-NL" noProof="0"/>
              <a:t> </a:t>
            </a:r>
            <a:r>
              <a:rPr lang="nl-NL" noProof="0" err="1"/>
              <a:t>Arabic</a:t>
            </a:r>
            <a:r>
              <a:rPr lang="nl-NL" noProof="0"/>
              <a:t> </a:t>
            </a:r>
            <a:r>
              <a:rPr lang="nl-NL" noProof="0" err="1"/>
              <a:t>number</a:t>
            </a:r>
            <a:r>
              <a:rPr lang="nl-NL" noProof="0"/>
              <a:t> 1, 2, 3</a:t>
            </a:r>
          </a:p>
          <a:p>
            <a:pPr lvl="1"/>
            <a:r>
              <a:rPr lang="nl-NL" noProof="0"/>
              <a:t>&lt;R&gt; </a:t>
            </a:r>
            <a:r>
              <a:rPr lang="nl-NL" noProof="0" err="1"/>
              <a:t>for</a:t>
            </a:r>
            <a:r>
              <a:rPr lang="nl-NL" noProof="0"/>
              <a:t> Roman </a:t>
            </a:r>
            <a:r>
              <a:rPr lang="nl-NL" noProof="0" err="1"/>
              <a:t>numeral</a:t>
            </a:r>
            <a:r>
              <a:rPr lang="nl-NL" noProof="0"/>
              <a:t> I, II, III</a:t>
            </a:r>
          </a:p>
          <a:p>
            <a:pPr lvl="1"/>
            <a:r>
              <a:rPr lang="nl-NL" noProof="0"/>
              <a:t>&lt;RL&gt; </a:t>
            </a:r>
            <a:r>
              <a:rPr lang="nl-NL" noProof="0" err="1"/>
              <a:t>for</a:t>
            </a:r>
            <a:r>
              <a:rPr lang="nl-NL" noProof="0"/>
              <a:t> </a:t>
            </a:r>
            <a:r>
              <a:rPr lang="nl-NL" noProof="0" err="1"/>
              <a:t>lower</a:t>
            </a:r>
            <a:r>
              <a:rPr lang="nl-NL" noProof="0"/>
              <a:t>-case Roman </a:t>
            </a:r>
            <a:r>
              <a:rPr lang="nl-NL" noProof="0" err="1"/>
              <a:t>numeral</a:t>
            </a:r>
            <a:r>
              <a:rPr lang="nl-NL" noProof="0"/>
              <a:t> i, ii, iii</a:t>
            </a:r>
          </a:p>
          <a:p>
            <a:pPr lvl="1"/>
            <a:r>
              <a:rPr lang="nl-NL" noProof="0"/>
              <a:t>&lt;A&gt; </a:t>
            </a:r>
            <a:r>
              <a:rPr lang="nl-NL" noProof="0" err="1"/>
              <a:t>for</a:t>
            </a:r>
            <a:r>
              <a:rPr lang="nl-NL" noProof="0"/>
              <a:t> </a:t>
            </a:r>
            <a:r>
              <a:rPr lang="nl-NL" noProof="0" err="1"/>
              <a:t>alphabetic</a:t>
            </a:r>
            <a:r>
              <a:rPr lang="nl-NL" noProof="0"/>
              <a:t> </a:t>
            </a:r>
            <a:r>
              <a:rPr lang="nl-NL" noProof="0" err="1"/>
              <a:t>character</a:t>
            </a:r>
            <a:r>
              <a:rPr lang="nl-NL" noProof="0"/>
              <a:t> A, B, C</a:t>
            </a:r>
          </a:p>
          <a:p>
            <a:pPr lvl="1"/>
            <a:r>
              <a:rPr lang="nl-NL" noProof="0"/>
              <a:t>&lt;AL&gt; </a:t>
            </a:r>
            <a:r>
              <a:rPr lang="nl-NL" noProof="0" err="1"/>
              <a:t>for</a:t>
            </a:r>
            <a:r>
              <a:rPr lang="nl-NL" noProof="0"/>
              <a:t> </a:t>
            </a:r>
            <a:r>
              <a:rPr lang="nl-NL" noProof="0" err="1"/>
              <a:t>lower</a:t>
            </a:r>
            <a:r>
              <a:rPr lang="nl-NL" noProof="0"/>
              <a:t>-case </a:t>
            </a:r>
            <a:r>
              <a:rPr lang="nl-NL" noProof="0" err="1"/>
              <a:t>Alphabetic</a:t>
            </a:r>
            <a:r>
              <a:rPr lang="nl-NL" noProof="0"/>
              <a:t> </a:t>
            </a:r>
            <a:r>
              <a:rPr lang="nl-NL" noProof="0" err="1"/>
              <a:t>character</a:t>
            </a:r>
            <a:endParaRPr lang="nl-NL" noProof="0"/>
          </a:p>
          <a:p>
            <a:pPr lvl="1"/>
            <a:r>
              <a:rPr lang="nl-NL" noProof="0"/>
              <a:t>&lt;TEXT&gt;</a:t>
            </a:r>
          </a:p>
          <a:p>
            <a:pPr lvl="1"/>
            <a:r>
              <a:rPr lang="nl-NL" noProof="0"/>
              <a:t>&lt;RESPONSIBLE&gt;</a:t>
            </a:r>
          </a:p>
          <a:p>
            <a:pPr lvl="1"/>
            <a:r>
              <a:rPr lang="nl-NL" noProof="0"/>
              <a:t>&lt;TIMESLOT&gt;</a:t>
            </a:r>
          </a:p>
          <a:p>
            <a:pPr lvl="1"/>
            <a:r>
              <a:rPr lang="nl-NL" noProof="0"/>
              <a:t>&lt;DURATION&gt; </a:t>
            </a:r>
            <a:r>
              <a:rPr lang="nl-NL" noProof="0" err="1"/>
              <a:t>for</a:t>
            </a:r>
            <a:r>
              <a:rPr lang="nl-NL" noProof="0"/>
              <a:t> </a:t>
            </a:r>
            <a:r>
              <a:rPr lang="nl-NL" noProof="0" err="1"/>
              <a:t>duration</a:t>
            </a:r>
            <a:endParaRPr lang="nl-NL" noProof="0"/>
          </a:p>
          <a:p>
            <a:pPr lvl="1"/>
            <a:r>
              <a:rPr lang="nl-NL" noProof="0"/>
              <a:t>&lt;P&gt; </a:t>
            </a:r>
            <a:r>
              <a:rPr lang="nl-NL" noProof="0" err="1"/>
              <a:t>for</a:t>
            </a:r>
            <a:r>
              <a:rPr lang="nl-NL" noProof="0"/>
              <a:t> page </a:t>
            </a:r>
            <a:r>
              <a:rPr lang="nl-NL" noProof="0" err="1"/>
              <a:t>number</a:t>
            </a:r>
            <a:endParaRPr lang="nl-NL" noProof="0"/>
          </a:p>
          <a:p>
            <a:pPr lvl="0"/>
            <a:r>
              <a:rPr lang="nl-NL" noProof="0" err="1"/>
              <a:t>If</a:t>
            </a:r>
            <a:r>
              <a:rPr lang="nl-NL" noProof="0"/>
              <a:t> </a:t>
            </a:r>
            <a:r>
              <a:rPr lang="nl-NL" noProof="0" err="1"/>
              <a:t>you</a:t>
            </a:r>
            <a:r>
              <a:rPr lang="nl-NL" noProof="0"/>
              <a:t> want </a:t>
            </a:r>
            <a:r>
              <a:rPr lang="nl-NL" noProof="0" err="1"/>
              <a:t>the</a:t>
            </a:r>
            <a:r>
              <a:rPr lang="nl-NL" noProof="0"/>
              <a:t> agenda </a:t>
            </a:r>
            <a:r>
              <a:rPr lang="nl-NL" noProof="0" err="1"/>
              <a:t>to</a:t>
            </a:r>
            <a:r>
              <a:rPr lang="nl-NL" noProof="0"/>
              <a:t> </a:t>
            </a:r>
            <a:r>
              <a:rPr lang="nl-NL" noProof="0" err="1"/>
              <a:t>be</a:t>
            </a:r>
            <a:r>
              <a:rPr lang="nl-NL" noProof="0"/>
              <a:t> </a:t>
            </a:r>
            <a:r>
              <a:rPr lang="nl-NL" noProof="0" err="1"/>
              <a:t>vertically</a:t>
            </a:r>
            <a:r>
              <a:rPr lang="nl-NL" noProof="0"/>
              <a:t> </a:t>
            </a:r>
            <a:r>
              <a:rPr lang="nl-NL" noProof="0" err="1"/>
              <a:t>centered</a:t>
            </a:r>
            <a:r>
              <a:rPr lang="nl-NL" noProof="0"/>
              <a:t> on </a:t>
            </a:r>
            <a:r>
              <a:rPr lang="nl-NL" noProof="0" err="1"/>
              <a:t>each</a:t>
            </a:r>
            <a:r>
              <a:rPr lang="nl-NL" noProof="0"/>
              <a:t> Agenda slide, </a:t>
            </a:r>
            <a:r>
              <a:rPr lang="nl-NL" noProof="0" err="1"/>
              <a:t>rename</a:t>
            </a:r>
            <a:r>
              <a:rPr lang="nl-NL" noProof="0"/>
              <a:t> </a:t>
            </a:r>
            <a:r>
              <a:rPr lang="nl-NL" noProof="0" err="1"/>
              <a:t>this</a:t>
            </a:r>
            <a:r>
              <a:rPr lang="nl-NL" noProof="0"/>
              <a:t> </a:t>
            </a:r>
            <a:r>
              <a:rPr lang="nl-NL" noProof="0" err="1"/>
              <a:t>layout</a:t>
            </a:r>
            <a:r>
              <a:rPr lang="nl-NL" noProof="0"/>
              <a:t> </a:t>
            </a:r>
            <a:r>
              <a:rPr lang="nl-NL" noProof="0" err="1"/>
              <a:t>to</a:t>
            </a:r>
            <a:r>
              <a:rPr lang="nl-NL" noProof="0"/>
              <a:t>:</a:t>
            </a:r>
          </a:p>
          <a:p>
            <a:pPr lvl="1"/>
            <a:endParaRPr lang="nl-NL" noProof="0"/>
          </a:p>
          <a:p>
            <a:pPr lvl="1"/>
            <a:r>
              <a:rPr lang="nl-NL" noProof="0"/>
              <a:t>SP Agenda </a:t>
            </a:r>
            <a:r>
              <a:rPr lang="nl-NL" noProof="0" err="1"/>
              <a:t>Vertical</a:t>
            </a:r>
            <a:endParaRPr lang="nl-NL" noProof="0"/>
          </a:p>
        </p:txBody>
      </p:sp>
      <p:grpSp>
        <p:nvGrpSpPr>
          <p:cNvPr id="3" name="SP Agenda Section" hidden="1"/>
          <p:cNvGrpSpPr/>
          <p:nvPr userDrawn="1"/>
        </p:nvGrpSpPr>
        <p:grpSpPr>
          <a:xfrm>
            <a:off x="1797664" y="2085631"/>
            <a:ext cx="8657275" cy="369332"/>
            <a:chOff x="1797664" y="2085631"/>
            <a:chExt cx="8657274" cy="369332"/>
          </a:xfrm>
        </p:grpSpPr>
        <p:sp>
          <p:nvSpPr>
            <p:cNvPr id="20" name="Textbox" hidden="1"/>
            <p:cNvSpPr txBox="1">
              <a:spLocks/>
            </p:cNvSpPr>
            <p:nvPr userDrawn="1"/>
          </p:nvSpPr>
          <p:spPr>
            <a:xfrm>
              <a:off x="2267220" y="2085631"/>
              <a:ext cx="3843347" cy="369332"/>
            </a:xfrm>
            <a:prstGeom prst="rect">
              <a:avLst/>
            </a:prstGeom>
            <a:noFill/>
          </p:spPr>
          <p:txBody>
            <a:bodyPr wrap="square" rtlCol="0" anchor="ctr">
              <a:normAutofit/>
            </a:bodyPr>
            <a:lstStyle/>
            <a:p>
              <a:pPr defTabSz="9334267" rtl="0">
                <a:tabLst>
                  <a:tab pos="9512062" algn="l"/>
                </a:tabLst>
              </a:pPr>
              <a:r>
                <a:rPr lang="nl-NL" sz="1400"/>
                <a:t>&lt;TEXT&gt;</a:t>
              </a:r>
            </a:p>
          </p:txBody>
        </p:sp>
        <p:sp>
          <p:nvSpPr>
            <p:cNvPr id="21" name="Textbox" hidden="1"/>
            <p:cNvSpPr txBox="1">
              <a:spLocks/>
            </p:cNvSpPr>
            <p:nvPr userDrawn="1"/>
          </p:nvSpPr>
          <p:spPr>
            <a:xfrm>
              <a:off x="1797664" y="2085631"/>
              <a:ext cx="379556" cy="369332"/>
            </a:xfrm>
            <a:prstGeom prst="rect">
              <a:avLst/>
            </a:prstGeom>
            <a:noFill/>
          </p:spPr>
          <p:txBody>
            <a:bodyPr wrap="none" rtlCol="0" anchor="ctr">
              <a:noAutofit/>
            </a:bodyPr>
            <a:lstStyle/>
            <a:p>
              <a:pPr algn="ctr" rtl="0"/>
              <a:r>
                <a:rPr lang="nl-NL" sz="1400"/>
                <a:t>&lt;N&gt;</a:t>
              </a:r>
            </a:p>
          </p:txBody>
        </p:sp>
        <p:sp>
          <p:nvSpPr>
            <p:cNvPr id="22" name="Textbox" hidden="1"/>
            <p:cNvSpPr txBox="1">
              <a:spLocks/>
            </p:cNvSpPr>
            <p:nvPr userDrawn="1"/>
          </p:nvSpPr>
          <p:spPr>
            <a:xfrm>
              <a:off x="9817944" y="2085631"/>
              <a:ext cx="636994" cy="369332"/>
            </a:xfrm>
            <a:prstGeom prst="rect">
              <a:avLst/>
            </a:prstGeom>
            <a:noFill/>
          </p:spPr>
          <p:txBody>
            <a:bodyPr wrap="none" rtlCol="0" anchor="ctr">
              <a:noAutofit/>
            </a:bodyPr>
            <a:lstStyle/>
            <a:p>
              <a:pPr algn="r" rtl="0"/>
              <a:r>
                <a:rPr lang="nl-NL" sz="1400"/>
                <a:t>&lt;P&gt;</a:t>
              </a:r>
            </a:p>
          </p:txBody>
        </p:sp>
        <p:sp>
          <p:nvSpPr>
            <p:cNvPr id="24" name="Textbox" hidden="1"/>
            <p:cNvSpPr txBox="1">
              <a:spLocks/>
            </p:cNvSpPr>
            <p:nvPr userDrawn="1"/>
          </p:nvSpPr>
          <p:spPr>
            <a:xfrm>
              <a:off x="7696160" y="2085631"/>
              <a:ext cx="1257061" cy="369332"/>
            </a:xfrm>
            <a:prstGeom prst="rect">
              <a:avLst/>
            </a:prstGeom>
            <a:noFill/>
          </p:spPr>
          <p:txBody>
            <a:bodyPr wrap="none" rtlCol="0" anchor="ctr">
              <a:noAutofit/>
            </a:bodyPr>
            <a:lstStyle/>
            <a:p>
              <a:pPr algn="l" rtl="0"/>
              <a:r>
                <a:rPr lang="nl-NL" sz="1400"/>
                <a:t>&lt;TIMESLOT&gt;</a:t>
              </a:r>
            </a:p>
          </p:txBody>
        </p:sp>
        <p:sp>
          <p:nvSpPr>
            <p:cNvPr id="28" name="Textbox" hidden="1"/>
            <p:cNvSpPr txBox="1">
              <a:spLocks/>
            </p:cNvSpPr>
            <p:nvPr userDrawn="1"/>
          </p:nvSpPr>
          <p:spPr>
            <a:xfrm>
              <a:off x="6209330" y="2085631"/>
              <a:ext cx="1388067" cy="369332"/>
            </a:xfrm>
            <a:prstGeom prst="rect">
              <a:avLst/>
            </a:prstGeom>
            <a:noFill/>
          </p:spPr>
          <p:txBody>
            <a:bodyPr wrap="none" rtlCol="0" anchor="ctr">
              <a:noAutofit/>
            </a:bodyPr>
            <a:lstStyle/>
            <a:p>
              <a:pPr algn="l" rtl="0"/>
              <a:r>
                <a:rPr lang="nl-NL" sz="1400"/>
                <a:t>&lt;RESPONSIBLE&gt;</a:t>
              </a:r>
            </a:p>
          </p:txBody>
        </p:sp>
        <p:sp>
          <p:nvSpPr>
            <p:cNvPr id="29" name="Textbox" hidden="1"/>
            <p:cNvSpPr txBox="1">
              <a:spLocks/>
            </p:cNvSpPr>
            <p:nvPr userDrawn="1"/>
          </p:nvSpPr>
          <p:spPr>
            <a:xfrm>
              <a:off x="9043221" y="2085631"/>
              <a:ext cx="684723" cy="369332"/>
            </a:xfrm>
            <a:prstGeom prst="rect">
              <a:avLst/>
            </a:prstGeom>
            <a:noFill/>
          </p:spPr>
          <p:txBody>
            <a:bodyPr wrap="none" rtlCol="0" anchor="ctr">
              <a:noAutofit/>
            </a:bodyPr>
            <a:lstStyle/>
            <a:p>
              <a:pPr algn="l" rtl="0"/>
              <a:r>
                <a:rPr lang="nl-NL" sz="1400"/>
                <a:t>&lt;DURATION&gt;</a:t>
              </a:r>
            </a:p>
          </p:txBody>
        </p:sp>
      </p:grpSp>
      <p:grpSp>
        <p:nvGrpSpPr>
          <p:cNvPr id="4" name="SP Agenda Section Highlight" hidden="1"/>
          <p:cNvGrpSpPr>
            <a:grpSpLocks/>
          </p:cNvGrpSpPr>
          <p:nvPr userDrawn="1"/>
        </p:nvGrpSpPr>
        <p:grpSpPr>
          <a:xfrm>
            <a:off x="1797664" y="2616963"/>
            <a:ext cx="8657274" cy="369332"/>
            <a:chOff x="1797664" y="2616963"/>
            <a:chExt cx="8657274" cy="369332"/>
          </a:xfrm>
          <a:solidFill>
            <a:schemeClr val="accent1">
              <a:lumMod val="60000"/>
              <a:lumOff val="40000"/>
            </a:schemeClr>
          </a:solidFill>
        </p:grpSpPr>
        <p:sp>
          <p:nvSpPr>
            <p:cNvPr id="32" name="Textbox" hidden="1"/>
            <p:cNvSpPr txBox="1">
              <a:spLocks/>
            </p:cNvSpPr>
            <p:nvPr userDrawn="1"/>
          </p:nvSpPr>
          <p:spPr>
            <a:xfrm>
              <a:off x="2267220" y="2616963"/>
              <a:ext cx="3843347" cy="369332"/>
            </a:xfrm>
            <a:prstGeom prst="rect">
              <a:avLst/>
            </a:prstGeom>
            <a:grpFill/>
          </p:spPr>
          <p:txBody>
            <a:bodyPr wrap="square" rtlCol="0" anchor="ctr">
              <a:normAutofit/>
            </a:bodyPr>
            <a:lstStyle/>
            <a:p>
              <a:pPr defTabSz="9334267" rtl="0">
                <a:tabLst>
                  <a:tab pos="9512062" algn="l"/>
                </a:tabLst>
              </a:pPr>
              <a:r>
                <a:rPr lang="nl-NL" sz="1400" b="1"/>
                <a:t>&lt;TEXT&gt;</a:t>
              </a:r>
            </a:p>
          </p:txBody>
        </p:sp>
        <p:sp>
          <p:nvSpPr>
            <p:cNvPr id="33" name="Textbox" hidden="1"/>
            <p:cNvSpPr txBox="1">
              <a:spLocks/>
            </p:cNvSpPr>
            <p:nvPr userDrawn="1"/>
          </p:nvSpPr>
          <p:spPr>
            <a:xfrm>
              <a:off x="1797664" y="2616963"/>
              <a:ext cx="379556" cy="369332"/>
            </a:xfrm>
            <a:prstGeom prst="rect">
              <a:avLst/>
            </a:prstGeom>
            <a:grpFill/>
          </p:spPr>
          <p:txBody>
            <a:bodyPr wrap="none" rtlCol="0" anchor="ctr">
              <a:noAutofit/>
            </a:bodyPr>
            <a:lstStyle/>
            <a:p>
              <a:pPr algn="ctr" rtl="0"/>
              <a:r>
                <a:rPr lang="nl-NL" sz="1400" b="1"/>
                <a:t>&lt;N&gt;</a:t>
              </a:r>
            </a:p>
          </p:txBody>
        </p:sp>
        <p:sp>
          <p:nvSpPr>
            <p:cNvPr id="34" name="Textbox" hidden="1"/>
            <p:cNvSpPr txBox="1">
              <a:spLocks/>
            </p:cNvSpPr>
            <p:nvPr userDrawn="1"/>
          </p:nvSpPr>
          <p:spPr>
            <a:xfrm>
              <a:off x="9817944" y="2616963"/>
              <a:ext cx="636994" cy="369332"/>
            </a:xfrm>
            <a:prstGeom prst="rect">
              <a:avLst/>
            </a:prstGeom>
            <a:grpFill/>
          </p:spPr>
          <p:txBody>
            <a:bodyPr wrap="none" rtlCol="0" anchor="ctr">
              <a:noAutofit/>
            </a:bodyPr>
            <a:lstStyle/>
            <a:p>
              <a:pPr algn="r" rtl="0"/>
              <a:r>
                <a:rPr lang="nl-NL" sz="1400" b="1"/>
                <a:t>&lt;P&gt;</a:t>
              </a:r>
            </a:p>
          </p:txBody>
        </p:sp>
        <p:sp>
          <p:nvSpPr>
            <p:cNvPr id="35" name="Textbox" hidden="1"/>
            <p:cNvSpPr txBox="1">
              <a:spLocks/>
            </p:cNvSpPr>
            <p:nvPr userDrawn="1"/>
          </p:nvSpPr>
          <p:spPr>
            <a:xfrm>
              <a:off x="7696160" y="2616963"/>
              <a:ext cx="1257061" cy="369332"/>
            </a:xfrm>
            <a:prstGeom prst="rect">
              <a:avLst/>
            </a:prstGeom>
            <a:grpFill/>
          </p:spPr>
          <p:txBody>
            <a:bodyPr wrap="none" rtlCol="0" anchor="ctr">
              <a:noAutofit/>
            </a:bodyPr>
            <a:lstStyle/>
            <a:p>
              <a:pPr algn="l" rtl="0"/>
              <a:r>
                <a:rPr lang="nl-NL" sz="1400" b="1"/>
                <a:t>&lt;TIMESLOT&gt;</a:t>
              </a:r>
            </a:p>
          </p:txBody>
        </p:sp>
        <p:sp>
          <p:nvSpPr>
            <p:cNvPr id="36" name="Textbox" hidden="1"/>
            <p:cNvSpPr txBox="1">
              <a:spLocks/>
            </p:cNvSpPr>
            <p:nvPr userDrawn="1"/>
          </p:nvSpPr>
          <p:spPr>
            <a:xfrm>
              <a:off x="6209330" y="2616963"/>
              <a:ext cx="1388067" cy="369332"/>
            </a:xfrm>
            <a:prstGeom prst="rect">
              <a:avLst/>
            </a:prstGeom>
            <a:grpFill/>
          </p:spPr>
          <p:txBody>
            <a:bodyPr wrap="none" rtlCol="0" anchor="ctr">
              <a:noAutofit/>
            </a:bodyPr>
            <a:lstStyle/>
            <a:p>
              <a:pPr algn="l" rtl="0"/>
              <a:r>
                <a:rPr lang="nl-NL" sz="1400" b="1"/>
                <a:t>&lt;RESPONSIBLE&gt;</a:t>
              </a:r>
            </a:p>
          </p:txBody>
        </p:sp>
        <p:sp>
          <p:nvSpPr>
            <p:cNvPr id="37" name="Textbox" hidden="1"/>
            <p:cNvSpPr txBox="1">
              <a:spLocks/>
            </p:cNvSpPr>
            <p:nvPr userDrawn="1"/>
          </p:nvSpPr>
          <p:spPr>
            <a:xfrm>
              <a:off x="9043221" y="2616963"/>
              <a:ext cx="684723" cy="369332"/>
            </a:xfrm>
            <a:prstGeom prst="rect">
              <a:avLst/>
            </a:prstGeom>
            <a:grpFill/>
          </p:spPr>
          <p:txBody>
            <a:bodyPr wrap="none" rtlCol="0" anchor="ctr">
              <a:noAutofit/>
            </a:bodyPr>
            <a:lstStyle/>
            <a:p>
              <a:pPr algn="l" rtl="0"/>
              <a:r>
                <a:rPr lang="nl-NL" sz="1400" b="1"/>
                <a:t>&lt;DURATION&gt;</a:t>
              </a:r>
            </a:p>
          </p:txBody>
        </p:sp>
      </p:grpSp>
      <p:grpSp>
        <p:nvGrpSpPr>
          <p:cNvPr id="8" name="SP Agenda Subsection" hidden="1"/>
          <p:cNvGrpSpPr>
            <a:grpSpLocks/>
          </p:cNvGrpSpPr>
          <p:nvPr userDrawn="1"/>
        </p:nvGrpSpPr>
        <p:grpSpPr>
          <a:xfrm>
            <a:off x="2265805" y="3148295"/>
            <a:ext cx="8189135" cy="369332"/>
            <a:chOff x="2265804" y="3155687"/>
            <a:chExt cx="8189134" cy="369332"/>
          </a:xfrm>
        </p:grpSpPr>
        <p:sp>
          <p:nvSpPr>
            <p:cNvPr id="39" name="Textbox" hidden="1"/>
            <p:cNvSpPr txBox="1">
              <a:spLocks/>
            </p:cNvSpPr>
            <p:nvPr userDrawn="1"/>
          </p:nvSpPr>
          <p:spPr>
            <a:xfrm>
              <a:off x="2744123" y="3155687"/>
              <a:ext cx="3366444" cy="369332"/>
            </a:xfrm>
            <a:prstGeom prst="rect">
              <a:avLst/>
            </a:prstGeom>
            <a:noFill/>
          </p:spPr>
          <p:txBody>
            <a:bodyPr wrap="square" rtlCol="0" anchor="ctr">
              <a:normAutofit/>
            </a:bodyPr>
            <a:lstStyle/>
            <a:p>
              <a:pPr defTabSz="9334267" rtl="0">
                <a:tabLst>
                  <a:tab pos="9512062" algn="l"/>
                </a:tabLst>
              </a:pPr>
              <a:r>
                <a:rPr lang="nl-NL" sz="1400"/>
                <a:t>&lt;TEXT&gt;</a:t>
              </a:r>
            </a:p>
          </p:txBody>
        </p:sp>
        <p:sp>
          <p:nvSpPr>
            <p:cNvPr id="40" name="Textbox" hidden="1"/>
            <p:cNvSpPr txBox="1">
              <a:spLocks/>
            </p:cNvSpPr>
            <p:nvPr userDrawn="1"/>
          </p:nvSpPr>
          <p:spPr>
            <a:xfrm>
              <a:off x="2265804" y="3155687"/>
              <a:ext cx="379556" cy="369332"/>
            </a:xfrm>
            <a:prstGeom prst="rect">
              <a:avLst/>
            </a:prstGeom>
            <a:noFill/>
          </p:spPr>
          <p:txBody>
            <a:bodyPr wrap="none" rtlCol="0" anchor="ctr">
              <a:noAutofit/>
            </a:bodyPr>
            <a:lstStyle/>
            <a:p>
              <a:pPr algn="ctr" rtl="0"/>
              <a:r>
                <a:rPr lang="nl-NL" sz="1400"/>
                <a:t>&lt;N&gt;</a:t>
              </a:r>
            </a:p>
          </p:txBody>
        </p:sp>
        <p:sp>
          <p:nvSpPr>
            <p:cNvPr id="41" name="Textbox" hidden="1"/>
            <p:cNvSpPr txBox="1">
              <a:spLocks/>
            </p:cNvSpPr>
            <p:nvPr userDrawn="1"/>
          </p:nvSpPr>
          <p:spPr>
            <a:xfrm>
              <a:off x="9817944" y="3155687"/>
              <a:ext cx="636994" cy="369332"/>
            </a:xfrm>
            <a:prstGeom prst="rect">
              <a:avLst/>
            </a:prstGeom>
            <a:noFill/>
          </p:spPr>
          <p:txBody>
            <a:bodyPr wrap="none" rtlCol="0" anchor="ctr">
              <a:noAutofit/>
            </a:bodyPr>
            <a:lstStyle/>
            <a:p>
              <a:pPr algn="r" rtl="0"/>
              <a:r>
                <a:rPr lang="nl-NL" sz="1400"/>
                <a:t>&lt;P&gt;</a:t>
              </a:r>
            </a:p>
          </p:txBody>
        </p:sp>
        <p:sp>
          <p:nvSpPr>
            <p:cNvPr id="42" name="Textbox" hidden="1"/>
            <p:cNvSpPr txBox="1">
              <a:spLocks/>
            </p:cNvSpPr>
            <p:nvPr userDrawn="1"/>
          </p:nvSpPr>
          <p:spPr>
            <a:xfrm>
              <a:off x="7696160" y="3155687"/>
              <a:ext cx="1257061" cy="369332"/>
            </a:xfrm>
            <a:prstGeom prst="rect">
              <a:avLst/>
            </a:prstGeom>
            <a:noFill/>
          </p:spPr>
          <p:txBody>
            <a:bodyPr wrap="none" rtlCol="0" anchor="ctr">
              <a:noAutofit/>
            </a:bodyPr>
            <a:lstStyle/>
            <a:p>
              <a:pPr algn="l" rtl="0"/>
              <a:r>
                <a:rPr lang="nl-NL" sz="1400"/>
                <a:t>&lt;TIMESLOT&gt;</a:t>
              </a:r>
            </a:p>
          </p:txBody>
        </p:sp>
        <p:sp>
          <p:nvSpPr>
            <p:cNvPr id="43" name="Textbox" hidden="1"/>
            <p:cNvSpPr txBox="1">
              <a:spLocks/>
            </p:cNvSpPr>
            <p:nvPr userDrawn="1"/>
          </p:nvSpPr>
          <p:spPr>
            <a:xfrm>
              <a:off x="6209330" y="3155687"/>
              <a:ext cx="1388067" cy="369332"/>
            </a:xfrm>
            <a:prstGeom prst="rect">
              <a:avLst/>
            </a:prstGeom>
            <a:noFill/>
          </p:spPr>
          <p:txBody>
            <a:bodyPr wrap="none" rtlCol="0" anchor="ctr">
              <a:noAutofit/>
            </a:bodyPr>
            <a:lstStyle/>
            <a:p>
              <a:pPr algn="l" rtl="0"/>
              <a:r>
                <a:rPr lang="nl-NL" sz="1400"/>
                <a:t>&lt;RESPONSIBLE&gt;</a:t>
              </a:r>
            </a:p>
          </p:txBody>
        </p:sp>
        <p:sp>
          <p:nvSpPr>
            <p:cNvPr id="44" name="Textbox" hidden="1"/>
            <p:cNvSpPr txBox="1">
              <a:spLocks/>
            </p:cNvSpPr>
            <p:nvPr userDrawn="1"/>
          </p:nvSpPr>
          <p:spPr>
            <a:xfrm>
              <a:off x="9043221" y="3155687"/>
              <a:ext cx="684723" cy="369332"/>
            </a:xfrm>
            <a:prstGeom prst="rect">
              <a:avLst/>
            </a:prstGeom>
            <a:noFill/>
          </p:spPr>
          <p:txBody>
            <a:bodyPr wrap="none" rtlCol="0" anchor="ctr">
              <a:noAutofit/>
            </a:bodyPr>
            <a:lstStyle/>
            <a:p>
              <a:pPr algn="l" rtl="0"/>
              <a:r>
                <a:rPr lang="nl-NL" sz="1400"/>
                <a:t>&lt;DURATION&gt;</a:t>
              </a:r>
            </a:p>
          </p:txBody>
        </p:sp>
      </p:grpSp>
      <p:grpSp>
        <p:nvGrpSpPr>
          <p:cNvPr id="9" name="SP Agenda Subsection Highlight" hidden="1"/>
          <p:cNvGrpSpPr>
            <a:grpSpLocks/>
          </p:cNvGrpSpPr>
          <p:nvPr userDrawn="1"/>
        </p:nvGrpSpPr>
        <p:grpSpPr>
          <a:xfrm>
            <a:off x="2265804" y="3679627"/>
            <a:ext cx="8189134" cy="369332"/>
            <a:chOff x="2265804" y="3694411"/>
            <a:chExt cx="8189134" cy="369332"/>
          </a:xfrm>
          <a:solidFill>
            <a:schemeClr val="accent1">
              <a:lumMod val="60000"/>
              <a:lumOff val="40000"/>
            </a:schemeClr>
          </a:solidFill>
        </p:grpSpPr>
        <p:sp>
          <p:nvSpPr>
            <p:cNvPr id="46" name="Textbox" hidden="1"/>
            <p:cNvSpPr txBox="1">
              <a:spLocks/>
            </p:cNvSpPr>
            <p:nvPr userDrawn="1"/>
          </p:nvSpPr>
          <p:spPr>
            <a:xfrm>
              <a:off x="2744123" y="3694411"/>
              <a:ext cx="3366444" cy="369332"/>
            </a:xfrm>
            <a:prstGeom prst="rect">
              <a:avLst/>
            </a:prstGeom>
            <a:grpFill/>
          </p:spPr>
          <p:txBody>
            <a:bodyPr wrap="square" rtlCol="0" anchor="ctr">
              <a:normAutofit/>
            </a:bodyPr>
            <a:lstStyle/>
            <a:p>
              <a:pPr defTabSz="9334267" rtl="0">
                <a:tabLst>
                  <a:tab pos="9512062" algn="l"/>
                </a:tabLst>
              </a:pPr>
              <a:r>
                <a:rPr lang="nl-NL" sz="1400" b="1"/>
                <a:t>&lt;TEXT&gt;</a:t>
              </a:r>
            </a:p>
          </p:txBody>
        </p:sp>
        <p:sp>
          <p:nvSpPr>
            <p:cNvPr id="47" name="Textbox" hidden="1"/>
            <p:cNvSpPr txBox="1">
              <a:spLocks/>
            </p:cNvSpPr>
            <p:nvPr userDrawn="1"/>
          </p:nvSpPr>
          <p:spPr>
            <a:xfrm>
              <a:off x="2265804" y="3694411"/>
              <a:ext cx="379556" cy="369332"/>
            </a:xfrm>
            <a:prstGeom prst="rect">
              <a:avLst/>
            </a:prstGeom>
            <a:grpFill/>
          </p:spPr>
          <p:txBody>
            <a:bodyPr wrap="none" rtlCol="0" anchor="ctr">
              <a:noAutofit/>
            </a:bodyPr>
            <a:lstStyle/>
            <a:p>
              <a:pPr algn="ctr" rtl="0"/>
              <a:r>
                <a:rPr lang="nl-NL" sz="1400" b="1"/>
                <a:t>&lt;N&gt;</a:t>
              </a:r>
            </a:p>
          </p:txBody>
        </p:sp>
        <p:sp>
          <p:nvSpPr>
            <p:cNvPr id="48" name="Textbox" hidden="1"/>
            <p:cNvSpPr txBox="1">
              <a:spLocks/>
            </p:cNvSpPr>
            <p:nvPr userDrawn="1"/>
          </p:nvSpPr>
          <p:spPr>
            <a:xfrm>
              <a:off x="9817944" y="3694411"/>
              <a:ext cx="636994" cy="369332"/>
            </a:xfrm>
            <a:prstGeom prst="rect">
              <a:avLst/>
            </a:prstGeom>
            <a:grpFill/>
          </p:spPr>
          <p:txBody>
            <a:bodyPr wrap="none" rtlCol="0" anchor="ctr">
              <a:noAutofit/>
            </a:bodyPr>
            <a:lstStyle/>
            <a:p>
              <a:pPr algn="r" rtl="0"/>
              <a:r>
                <a:rPr lang="nl-NL" sz="1400" b="1"/>
                <a:t>&lt;P&gt;</a:t>
              </a:r>
            </a:p>
          </p:txBody>
        </p:sp>
        <p:sp>
          <p:nvSpPr>
            <p:cNvPr id="49" name="Textbox" hidden="1"/>
            <p:cNvSpPr txBox="1">
              <a:spLocks/>
            </p:cNvSpPr>
            <p:nvPr userDrawn="1"/>
          </p:nvSpPr>
          <p:spPr>
            <a:xfrm>
              <a:off x="7696160" y="3694411"/>
              <a:ext cx="1257061" cy="369332"/>
            </a:xfrm>
            <a:prstGeom prst="rect">
              <a:avLst/>
            </a:prstGeom>
            <a:grpFill/>
          </p:spPr>
          <p:txBody>
            <a:bodyPr wrap="none" rtlCol="0" anchor="ctr">
              <a:noAutofit/>
            </a:bodyPr>
            <a:lstStyle/>
            <a:p>
              <a:pPr algn="l" rtl="0"/>
              <a:r>
                <a:rPr lang="nl-NL" sz="1400" b="1"/>
                <a:t>&lt;TIMESLOT&gt;</a:t>
              </a:r>
            </a:p>
          </p:txBody>
        </p:sp>
        <p:sp>
          <p:nvSpPr>
            <p:cNvPr id="50" name="Textbox" hidden="1"/>
            <p:cNvSpPr txBox="1">
              <a:spLocks/>
            </p:cNvSpPr>
            <p:nvPr userDrawn="1"/>
          </p:nvSpPr>
          <p:spPr>
            <a:xfrm>
              <a:off x="6209330" y="3694411"/>
              <a:ext cx="1388067" cy="369332"/>
            </a:xfrm>
            <a:prstGeom prst="rect">
              <a:avLst/>
            </a:prstGeom>
            <a:grpFill/>
          </p:spPr>
          <p:txBody>
            <a:bodyPr wrap="none" rtlCol="0" anchor="ctr">
              <a:noAutofit/>
            </a:bodyPr>
            <a:lstStyle/>
            <a:p>
              <a:pPr algn="l" rtl="0"/>
              <a:r>
                <a:rPr lang="nl-NL" sz="1400" b="1"/>
                <a:t>&lt;RESPONSIBLE&gt;</a:t>
              </a:r>
            </a:p>
          </p:txBody>
        </p:sp>
        <p:sp>
          <p:nvSpPr>
            <p:cNvPr id="51" name="Textbox" hidden="1"/>
            <p:cNvSpPr txBox="1">
              <a:spLocks/>
            </p:cNvSpPr>
            <p:nvPr userDrawn="1"/>
          </p:nvSpPr>
          <p:spPr>
            <a:xfrm>
              <a:off x="9043221" y="3694411"/>
              <a:ext cx="684723" cy="369332"/>
            </a:xfrm>
            <a:prstGeom prst="rect">
              <a:avLst/>
            </a:prstGeom>
            <a:grpFill/>
          </p:spPr>
          <p:txBody>
            <a:bodyPr wrap="none" rtlCol="0" anchor="ctr">
              <a:noAutofit/>
            </a:bodyPr>
            <a:lstStyle/>
            <a:p>
              <a:pPr algn="l" rtl="0"/>
              <a:r>
                <a:rPr lang="nl-NL" sz="1400" b="1"/>
                <a:t>&lt;DURATION&gt;</a:t>
              </a:r>
            </a:p>
          </p:txBody>
        </p:sp>
      </p:grpSp>
      <p:sp>
        <p:nvSpPr>
          <p:cNvPr id="2" name="Title 1">
            <a:extLst>
              <a:ext uri="{FF2B5EF4-FFF2-40B4-BE49-F238E27FC236}">
                <a16:creationId xmlns:a16="http://schemas.microsoft.com/office/drawing/2014/main" id="{AD491F87-B82B-4375-AC74-F7912465377E}"/>
              </a:ext>
            </a:extLst>
          </p:cNvPr>
          <p:cNvSpPr>
            <a:spLocks noGrp="1"/>
          </p:cNvSpPr>
          <p:nvPr>
            <p:ph type="title" idx="14" hasCustomPrompt="1"/>
          </p:nvPr>
        </p:nvSpPr>
        <p:spPr/>
        <p:txBody>
          <a:bodyPr vert="horz"/>
          <a:lstStyle>
            <a:lvl1pPr rtl="0">
              <a:defRPr/>
            </a:lvl1pPr>
          </a:lstStyle>
          <a:p>
            <a:r>
              <a:rPr lang="nl-NL"/>
              <a:t>Agenda</a:t>
            </a:r>
          </a:p>
        </p:txBody>
      </p:sp>
    </p:spTree>
    <p:extLst>
      <p:ext uri="{BB962C8B-B14F-4D97-AF65-F5344CB8AC3E}">
        <p14:creationId xmlns:p14="http://schemas.microsoft.com/office/powerpoint/2010/main" val="3766830007"/>
      </p:ext>
    </p:extLst>
  </p:cSld>
  <p:clrMapOvr>
    <a:masterClrMapping/>
  </p:clrMapOvr>
  <p:extLst>
    <p:ext uri="{DCECCB84-F9BA-43D5-87BE-67443E8EF086}">
      <p15:sldGuideLst xmlns:p15="http://schemas.microsoft.com/office/powerpoint/2012/main">
        <p15:guide id="1" orient="horz" pos="2160">
          <p15:clr>
            <a:srgbClr val="FBAE40"/>
          </p15:clr>
        </p15:guide>
        <p15:guide id="2" pos="1164">
          <p15:clr>
            <a:srgbClr val="FBAE40"/>
          </p15:clr>
        </p15:guide>
      </p15:sldGuideLst>
    </p:ext>
  </p:extLst>
</p:sldLayout>
</file>

<file path=ppt/slideLayouts/slideLayout72.xml><?xml version="1.0" encoding="utf-8"?>
<p:sldLayout xmlns:a="http://schemas.openxmlformats.org/drawingml/2006/main" xmlns:r="http://schemas.openxmlformats.org/officeDocument/2006/relationships" xmlns:p="http://schemas.openxmlformats.org/presentationml/2006/main" preserve="1" userDrawn="1">
  <p:cSld name="SP Divider 1">
    <p:bg>
      <p:bgPr>
        <a:solidFill>
          <a:schemeClr val="accent1">
            <a:lumMod val="60000"/>
            <a:lumOff val="40000"/>
          </a:schemeClr>
        </a:solidFill>
        <a:effectLst/>
      </p:bgPr>
    </p:bg>
    <p:spTree>
      <p:nvGrpSpPr>
        <p:cNvPr id="1" name=""/>
        <p:cNvGrpSpPr/>
        <p:nvPr/>
      </p:nvGrpSpPr>
      <p:grpSpPr>
        <a:xfrm>
          <a:off x="0" y="0"/>
          <a:ext cx="0" cy="0"/>
          <a:chOff x="0" y="0"/>
          <a:chExt cx="0" cy="0"/>
        </a:xfrm>
      </p:grpSpPr>
      <p:graphicFrame>
        <p:nvGraphicFramePr>
          <p:cNvPr id="2" name="Object 1" hidden="1">
            <a:extLst>
              <a:ext uri="{FF2B5EF4-FFF2-40B4-BE49-F238E27FC236}">
                <a16:creationId xmlns:a16="http://schemas.microsoft.com/office/drawing/2014/main" id="{643E2957-BE0F-4FF5-A37E-94E017A07B4D}"/>
              </a:ext>
            </a:extLst>
          </p:cNvPr>
          <p:cNvGraphicFramePr>
            <a:graphicFrameLocks noChangeAspect="1"/>
          </p:cNvGraphicFramePr>
          <p:nvPr userDrawn="1">
            <p:custDataLst>
              <p:tags r:id="rId2"/>
            </p:custDataLst>
            <p:extLst>
              <p:ext uri="{D42A27DB-BD31-4B8C-83A1-F6EECF244321}">
                <p14:modId xmlns:p14="http://schemas.microsoft.com/office/powerpoint/2010/main" val="88387313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0178" name="think-cell Slide" r:id="rId4" imgW="592" imgH="591" progId="TCLayout.ActiveDocument.1">
                  <p:embed/>
                </p:oleObj>
              </mc:Choice>
              <mc:Fallback>
                <p:oleObj name="think-cell Slide" r:id="rId4" imgW="592" imgH="591" progId="TCLayout.ActiveDocument.1">
                  <p:embed/>
                  <p:pic>
                    <p:nvPicPr>
                      <p:cNvPr id="2" name="Object 1" hidden="1">
                        <a:extLst>
                          <a:ext uri="{FF2B5EF4-FFF2-40B4-BE49-F238E27FC236}">
                            <a16:creationId xmlns:a16="http://schemas.microsoft.com/office/drawing/2014/main" id="{643E2957-BE0F-4FF5-A37E-94E017A07B4D}"/>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grpSp>
        <p:nvGrpSpPr>
          <p:cNvPr id="71" name="SP Agenda Section" hidden="1">
            <a:extLst>
              <a:ext uri="{FF2B5EF4-FFF2-40B4-BE49-F238E27FC236}">
                <a16:creationId xmlns:a16="http://schemas.microsoft.com/office/drawing/2014/main" id="{91D61CFA-1A29-4B89-8F49-1E216E25DD2B}"/>
              </a:ext>
            </a:extLst>
          </p:cNvPr>
          <p:cNvGrpSpPr>
            <a:grpSpLocks/>
          </p:cNvGrpSpPr>
          <p:nvPr userDrawn="1"/>
        </p:nvGrpSpPr>
        <p:grpSpPr>
          <a:xfrm>
            <a:off x="1284761" y="4096092"/>
            <a:ext cx="10080000" cy="369332"/>
            <a:chOff x="1797664" y="2085631"/>
            <a:chExt cx="5940745" cy="369332"/>
          </a:xfrm>
        </p:grpSpPr>
        <p:sp>
          <p:nvSpPr>
            <p:cNvPr id="72" name="Textbox" hidden="1">
              <a:extLst>
                <a:ext uri="{FF2B5EF4-FFF2-40B4-BE49-F238E27FC236}">
                  <a16:creationId xmlns:a16="http://schemas.microsoft.com/office/drawing/2014/main" id="{8BF45C0E-D24F-4800-98B2-20E0A3AC8C3F}"/>
                </a:ext>
              </a:extLst>
            </p:cNvPr>
            <p:cNvSpPr txBox="1">
              <a:spLocks/>
            </p:cNvSpPr>
            <p:nvPr userDrawn="1"/>
          </p:nvSpPr>
          <p:spPr>
            <a:xfrm>
              <a:off x="2140025" y="2085631"/>
              <a:ext cx="5598384" cy="369332"/>
            </a:xfrm>
            <a:prstGeom prst="rect">
              <a:avLst/>
            </a:prstGeom>
            <a:noFill/>
          </p:spPr>
          <p:txBody>
            <a:bodyPr wrap="square" rtlCol="0" anchor="ctr">
              <a:noAutofit/>
            </a:bodyPr>
            <a:lstStyle/>
            <a:p>
              <a:pPr defTabSz="9334267" rtl="0">
                <a:tabLst>
                  <a:tab pos="9512062" algn="l"/>
                </a:tabLst>
              </a:pPr>
              <a:r>
                <a:rPr lang="nl-NL" sz="3600" b="1">
                  <a:solidFill>
                    <a:schemeClr val="tx1"/>
                  </a:solidFill>
                </a:rPr>
                <a:t>&lt;TEXT&gt;</a:t>
              </a:r>
            </a:p>
          </p:txBody>
        </p:sp>
        <p:sp>
          <p:nvSpPr>
            <p:cNvPr id="73" name="Textbox" hidden="1">
              <a:extLst>
                <a:ext uri="{FF2B5EF4-FFF2-40B4-BE49-F238E27FC236}">
                  <a16:creationId xmlns:a16="http://schemas.microsoft.com/office/drawing/2014/main" id="{B36140C3-09D5-4D3F-906D-270C63E34027}"/>
                </a:ext>
              </a:extLst>
            </p:cNvPr>
            <p:cNvSpPr txBox="1">
              <a:spLocks/>
            </p:cNvSpPr>
            <p:nvPr userDrawn="1"/>
          </p:nvSpPr>
          <p:spPr>
            <a:xfrm>
              <a:off x="1797664" y="2085631"/>
              <a:ext cx="379556" cy="369332"/>
            </a:xfrm>
            <a:prstGeom prst="rect">
              <a:avLst/>
            </a:prstGeom>
            <a:noFill/>
          </p:spPr>
          <p:txBody>
            <a:bodyPr wrap="none" rtlCol="0" anchor="ctr">
              <a:noAutofit/>
            </a:bodyPr>
            <a:lstStyle/>
            <a:p>
              <a:pPr algn="ctr" rtl="0"/>
              <a:r>
                <a:rPr lang="nl-NL" sz="3600" b="1">
                  <a:solidFill>
                    <a:schemeClr val="tx1"/>
                  </a:solidFill>
                </a:rPr>
                <a:t>&lt;N&gt;</a:t>
              </a:r>
            </a:p>
          </p:txBody>
        </p:sp>
        <p:sp>
          <p:nvSpPr>
            <p:cNvPr id="74" name="Textbox" hidden="1">
              <a:extLst>
                <a:ext uri="{FF2B5EF4-FFF2-40B4-BE49-F238E27FC236}">
                  <a16:creationId xmlns:a16="http://schemas.microsoft.com/office/drawing/2014/main" id="{871FFF1F-6558-47A3-B57A-1327C25BF06E}"/>
                </a:ext>
              </a:extLst>
            </p:cNvPr>
            <p:cNvSpPr txBox="1">
              <a:spLocks/>
            </p:cNvSpPr>
            <p:nvPr userDrawn="1"/>
          </p:nvSpPr>
          <p:spPr>
            <a:xfrm>
              <a:off x="6912263" y="2085631"/>
              <a:ext cx="0" cy="0"/>
            </a:xfrm>
            <a:prstGeom prst="rect">
              <a:avLst/>
            </a:prstGeom>
            <a:noFill/>
          </p:spPr>
          <p:txBody>
            <a:bodyPr wrap="none" rtlCol="0" anchor="ctr">
              <a:noAutofit/>
            </a:bodyPr>
            <a:lstStyle/>
            <a:p>
              <a:pPr algn="r" rtl="0"/>
              <a:r>
                <a:rPr lang="nl-NL" sz="1000">
                  <a:solidFill>
                    <a:srgbClr val="000000">
                      <a:alpha val="0"/>
                    </a:srgbClr>
                  </a:solidFill>
                </a:rPr>
                <a:t>&lt;P&gt;</a:t>
              </a:r>
            </a:p>
          </p:txBody>
        </p:sp>
        <p:sp>
          <p:nvSpPr>
            <p:cNvPr id="75" name="Textbox" hidden="1">
              <a:extLst>
                <a:ext uri="{FF2B5EF4-FFF2-40B4-BE49-F238E27FC236}">
                  <a16:creationId xmlns:a16="http://schemas.microsoft.com/office/drawing/2014/main" id="{98FFC8B2-AAEA-4B46-BACD-C8587958201A}"/>
                </a:ext>
              </a:extLst>
            </p:cNvPr>
            <p:cNvSpPr txBox="1">
              <a:spLocks/>
            </p:cNvSpPr>
            <p:nvPr userDrawn="1"/>
          </p:nvSpPr>
          <p:spPr>
            <a:xfrm>
              <a:off x="6912263" y="2085631"/>
              <a:ext cx="0" cy="0"/>
            </a:xfrm>
            <a:prstGeom prst="rect">
              <a:avLst/>
            </a:prstGeom>
            <a:noFill/>
          </p:spPr>
          <p:txBody>
            <a:bodyPr wrap="none" rtlCol="0" anchor="ctr">
              <a:noAutofit/>
            </a:bodyPr>
            <a:lstStyle/>
            <a:p>
              <a:pPr algn="l" rtl="0"/>
              <a:r>
                <a:rPr lang="nl-NL" sz="1000">
                  <a:solidFill>
                    <a:srgbClr val="000000">
                      <a:alpha val="0"/>
                    </a:srgbClr>
                  </a:solidFill>
                </a:rPr>
                <a:t>&lt;TIMESLOT&gt;</a:t>
              </a:r>
            </a:p>
          </p:txBody>
        </p:sp>
        <p:sp>
          <p:nvSpPr>
            <p:cNvPr id="76" name="Textbox" hidden="1">
              <a:extLst>
                <a:ext uri="{FF2B5EF4-FFF2-40B4-BE49-F238E27FC236}">
                  <a16:creationId xmlns:a16="http://schemas.microsoft.com/office/drawing/2014/main" id="{0E8F7A35-E5F6-48B1-BC2B-4D8D2886AA71}"/>
                </a:ext>
              </a:extLst>
            </p:cNvPr>
            <p:cNvSpPr txBox="1">
              <a:spLocks/>
            </p:cNvSpPr>
            <p:nvPr userDrawn="1"/>
          </p:nvSpPr>
          <p:spPr>
            <a:xfrm>
              <a:off x="6912263" y="2085631"/>
              <a:ext cx="0" cy="0"/>
            </a:xfrm>
            <a:prstGeom prst="rect">
              <a:avLst/>
            </a:prstGeom>
            <a:noFill/>
          </p:spPr>
          <p:txBody>
            <a:bodyPr wrap="none" rtlCol="0" anchor="ctr">
              <a:noAutofit/>
            </a:bodyPr>
            <a:lstStyle/>
            <a:p>
              <a:pPr algn="l" rtl="0"/>
              <a:r>
                <a:rPr lang="nl-NL" sz="1000">
                  <a:solidFill>
                    <a:srgbClr val="000000">
                      <a:alpha val="0"/>
                    </a:srgbClr>
                  </a:solidFill>
                </a:rPr>
                <a:t>&lt;RESPONSIBLE&gt;</a:t>
              </a:r>
            </a:p>
          </p:txBody>
        </p:sp>
        <p:sp>
          <p:nvSpPr>
            <p:cNvPr id="77" name="Textbox" hidden="1">
              <a:extLst>
                <a:ext uri="{FF2B5EF4-FFF2-40B4-BE49-F238E27FC236}">
                  <a16:creationId xmlns:a16="http://schemas.microsoft.com/office/drawing/2014/main" id="{D42D33A2-C40A-44B6-BE0C-4D7653C496BC}"/>
                </a:ext>
              </a:extLst>
            </p:cNvPr>
            <p:cNvSpPr txBox="1">
              <a:spLocks/>
            </p:cNvSpPr>
            <p:nvPr userDrawn="1"/>
          </p:nvSpPr>
          <p:spPr>
            <a:xfrm>
              <a:off x="6912263" y="2085631"/>
              <a:ext cx="0" cy="0"/>
            </a:xfrm>
            <a:prstGeom prst="rect">
              <a:avLst/>
            </a:prstGeom>
            <a:noFill/>
          </p:spPr>
          <p:txBody>
            <a:bodyPr wrap="none" rtlCol="0" anchor="ctr">
              <a:noAutofit/>
            </a:bodyPr>
            <a:lstStyle/>
            <a:p>
              <a:pPr algn="l" rtl="0"/>
              <a:r>
                <a:rPr lang="nl-NL" sz="1000">
                  <a:solidFill>
                    <a:srgbClr val="000000">
                      <a:alpha val="0"/>
                    </a:srgbClr>
                  </a:solidFill>
                </a:rPr>
                <a:t>&lt;DURATION&gt;</a:t>
              </a:r>
            </a:p>
          </p:txBody>
        </p:sp>
      </p:grpSp>
      <p:sp>
        <p:nvSpPr>
          <p:cNvPr id="31" name="SP Agenda Notice" hidden="1"/>
          <p:cNvSpPr>
            <a:spLocks noGrp="1"/>
          </p:cNvSpPr>
          <p:nvPr>
            <p:ph sz="quarter" idx="13" hasCustomPrompt="1"/>
          </p:nvPr>
        </p:nvSpPr>
        <p:spPr>
          <a:xfrm>
            <a:off x="12344400" y="48315"/>
            <a:ext cx="3103200" cy="0"/>
          </a:xfrm>
          <a:prstGeom prst="rect">
            <a:avLst/>
          </a:prstGeom>
          <a:solidFill>
            <a:schemeClr val="accent2"/>
          </a:solidFill>
        </p:spPr>
        <p:txBody>
          <a:bodyPr>
            <a:noAutofit/>
          </a:bodyPr>
          <a:lstStyle>
            <a:lvl1pPr marL="0" indent="0" rtl="0">
              <a:buFontTx/>
              <a:buNone/>
              <a:defRPr sz="800" b="0" i="0" baseline="0">
                <a:solidFill>
                  <a:schemeClr val="tx1"/>
                </a:solidFill>
              </a:defRPr>
            </a:lvl1pPr>
            <a:lvl2pPr marL="172641" marR="0" indent="-171450" algn="l" defTabSz="684593" rtl="0" eaLnBrk="1" fontAlgn="base" latinLnBrk="0" hangingPunct="1">
              <a:lnSpc>
                <a:spcPct val="100000"/>
              </a:lnSpc>
              <a:spcBef>
                <a:spcPct val="0"/>
              </a:spcBef>
              <a:spcAft>
                <a:spcPts val="0"/>
              </a:spcAft>
              <a:buClrTx/>
              <a:buSzTx/>
              <a:buFont typeface="Arial" panose="020B0604020202020204" pitchFamily="34" charset="0"/>
              <a:buChar char="•"/>
              <a:tabLst/>
              <a:defRPr sz="800" baseline="0">
                <a:solidFill>
                  <a:schemeClr val="tx1"/>
                </a:solidFill>
              </a:defRPr>
            </a:lvl2pPr>
            <a:lvl3pPr>
              <a:defRPr sz="900"/>
            </a:lvl3pPr>
            <a:lvl4pPr>
              <a:defRPr sz="900"/>
            </a:lvl4pPr>
            <a:lvl5pPr>
              <a:defRPr sz="900"/>
            </a:lvl5pPr>
          </a:lstStyle>
          <a:p>
            <a:pPr lvl="0"/>
            <a:r>
              <a:rPr lang="nl-NL" noProof="0" err="1"/>
              <a:t>This</a:t>
            </a:r>
            <a:r>
              <a:rPr lang="nl-NL" noProof="0"/>
              <a:t> is </a:t>
            </a:r>
            <a:r>
              <a:rPr lang="nl-NL" noProof="0" err="1"/>
              <a:t>the</a:t>
            </a:r>
            <a:r>
              <a:rPr lang="nl-NL" noProof="0"/>
              <a:t> </a:t>
            </a:r>
            <a:r>
              <a:rPr lang="nl-NL" noProof="0" err="1"/>
              <a:t>SlideProof</a:t>
            </a:r>
            <a:r>
              <a:rPr lang="nl-NL" noProof="0"/>
              <a:t> Agenda </a:t>
            </a:r>
            <a:r>
              <a:rPr lang="nl-NL" noProof="0" err="1"/>
              <a:t>Layout</a:t>
            </a:r>
            <a:endParaRPr lang="nl-NL" noProof="0"/>
          </a:p>
          <a:p>
            <a:pPr lvl="0"/>
            <a:r>
              <a:rPr lang="nl-NL" noProof="0"/>
              <a:t>http://www.veodin.com/slideproof/manual/agenda/</a:t>
            </a:r>
          </a:p>
          <a:p>
            <a:pPr lvl="0"/>
            <a:r>
              <a:rPr lang="nl-NL" noProof="0" err="1"/>
              <a:t>Use</a:t>
            </a:r>
            <a:r>
              <a:rPr lang="nl-NL" noProof="0"/>
              <a:t> </a:t>
            </a:r>
            <a:r>
              <a:rPr lang="nl-NL" noProof="0" err="1"/>
              <a:t>the</a:t>
            </a:r>
            <a:r>
              <a:rPr lang="nl-NL" noProof="0"/>
              <a:t> </a:t>
            </a:r>
            <a:r>
              <a:rPr lang="nl-NL" noProof="0" err="1"/>
              <a:t>Selection</a:t>
            </a:r>
            <a:r>
              <a:rPr lang="nl-NL" noProof="0"/>
              <a:t> Pane (Alt+F10) </a:t>
            </a:r>
            <a:r>
              <a:rPr lang="nl-NL" noProof="0" err="1"/>
              <a:t>to</a:t>
            </a:r>
            <a:r>
              <a:rPr lang="nl-NL" noProof="0"/>
              <a:t> make </a:t>
            </a:r>
            <a:r>
              <a:rPr lang="nl-NL" noProof="0" err="1"/>
              <a:t>the</a:t>
            </a:r>
            <a:r>
              <a:rPr lang="nl-NL" noProof="0"/>
              <a:t> </a:t>
            </a:r>
            <a:r>
              <a:rPr lang="nl-NL" noProof="0" err="1"/>
              <a:t>hidden</a:t>
            </a:r>
            <a:r>
              <a:rPr lang="nl-NL" noProof="0"/>
              <a:t> </a:t>
            </a:r>
            <a:r>
              <a:rPr lang="nl-NL" noProof="0" err="1"/>
              <a:t>shapes</a:t>
            </a:r>
            <a:r>
              <a:rPr lang="nl-NL" noProof="0"/>
              <a:t> of </a:t>
            </a:r>
            <a:r>
              <a:rPr lang="nl-NL" noProof="0" err="1"/>
              <a:t>the</a:t>
            </a:r>
            <a:r>
              <a:rPr lang="nl-NL" noProof="0"/>
              <a:t> Agenda </a:t>
            </a:r>
            <a:r>
              <a:rPr lang="nl-NL" noProof="0" err="1"/>
              <a:t>visible</a:t>
            </a:r>
            <a:r>
              <a:rPr lang="nl-NL" noProof="0"/>
              <a:t>. Make </a:t>
            </a:r>
            <a:r>
              <a:rPr lang="nl-NL" noProof="0" err="1"/>
              <a:t>sure</a:t>
            </a:r>
            <a:r>
              <a:rPr lang="nl-NL" noProof="0"/>
              <a:t> </a:t>
            </a:r>
            <a:r>
              <a:rPr lang="nl-NL" noProof="0" err="1"/>
              <a:t>you</a:t>
            </a:r>
            <a:r>
              <a:rPr lang="nl-NL" noProof="0"/>
              <a:t> </a:t>
            </a:r>
            <a:r>
              <a:rPr lang="nl-NL" noProof="0" err="1"/>
              <a:t>group</a:t>
            </a:r>
            <a:r>
              <a:rPr lang="nl-NL" noProof="0"/>
              <a:t> </a:t>
            </a:r>
            <a:r>
              <a:rPr lang="nl-NL" noProof="0" err="1"/>
              <a:t>them</a:t>
            </a:r>
            <a:r>
              <a:rPr lang="nl-NL" noProof="0"/>
              <a:t> </a:t>
            </a:r>
            <a:r>
              <a:rPr lang="nl-NL" noProof="0" err="1"/>
              <a:t>again</a:t>
            </a:r>
            <a:r>
              <a:rPr lang="nl-NL" noProof="0"/>
              <a:t> </a:t>
            </a:r>
            <a:r>
              <a:rPr lang="nl-NL" noProof="0" err="1"/>
              <a:t>after</a:t>
            </a:r>
            <a:r>
              <a:rPr lang="nl-NL" noProof="0"/>
              <a:t> editing </a:t>
            </a:r>
            <a:r>
              <a:rPr lang="nl-NL" noProof="0" err="1"/>
              <a:t>and</a:t>
            </a:r>
            <a:r>
              <a:rPr lang="nl-NL" noProof="0"/>
              <a:t> </a:t>
            </a:r>
            <a:r>
              <a:rPr lang="nl-NL" noProof="0" err="1"/>
              <a:t>rename</a:t>
            </a:r>
            <a:r>
              <a:rPr lang="nl-NL" noProof="0"/>
              <a:t> </a:t>
            </a:r>
            <a:r>
              <a:rPr lang="nl-NL" noProof="0" err="1"/>
              <a:t>them</a:t>
            </a:r>
            <a:r>
              <a:rPr lang="nl-NL" noProof="0"/>
              <a:t> </a:t>
            </a:r>
            <a:r>
              <a:rPr lang="nl-NL" noProof="0" err="1"/>
              <a:t>with</a:t>
            </a:r>
            <a:r>
              <a:rPr lang="nl-NL" noProof="0"/>
              <a:t> </a:t>
            </a:r>
            <a:r>
              <a:rPr lang="nl-NL" noProof="0" err="1"/>
              <a:t>SlideProof</a:t>
            </a:r>
            <a:r>
              <a:rPr lang="nl-NL" noProof="0"/>
              <a:t> &gt; Agenda &gt; </a:t>
            </a:r>
            <a:r>
              <a:rPr lang="nl-NL" noProof="0" err="1"/>
              <a:t>Rename</a:t>
            </a:r>
            <a:r>
              <a:rPr lang="nl-NL" noProof="0"/>
              <a:t> Agenda </a:t>
            </a:r>
            <a:r>
              <a:rPr lang="nl-NL" noProof="0" err="1"/>
              <a:t>Groups</a:t>
            </a:r>
            <a:endParaRPr lang="nl-NL" noProof="0"/>
          </a:p>
          <a:p>
            <a:pPr lvl="0"/>
            <a:r>
              <a:rPr lang="nl-NL" noProof="0" err="1"/>
              <a:t>Expected</a:t>
            </a:r>
            <a:r>
              <a:rPr lang="nl-NL" noProof="0"/>
              <a:t> </a:t>
            </a:r>
            <a:r>
              <a:rPr lang="nl-NL" noProof="0" err="1"/>
              <a:t>group</a:t>
            </a:r>
            <a:r>
              <a:rPr lang="nl-NL" noProof="0"/>
              <a:t> </a:t>
            </a:r>
            <a:r>
              <a:rPr lang="nl-NL" noProof="0" err="1"/>
              <a:t>names</a:t>
            </a:r>
            <a:r>
              <a:rPr lang="nl-NL" noProof="0"/>
              <a:t> are:</a:t>
            </a:r>
          </a:p>
          <a:p>
            <a:pPr lvl="1"/>
            <a:endParaRPr lang="nl-NL" noProof="0"/>
          </a:p>
          <a:p>
            <a:pPr lvl="1"/>
            <a:r>
              <a:rPr lang="nl-NL" noProof="0"/>
              <a:t>SP Agenda </a:t>
            </a:r>
            <a:r>
              <a:rPr lang="nl-NL" noProof="0" err="1"/>
              <a:t>Section</a:t>
            </a:r>
            <a:r>
              <a:rPr lang="nl-NL" noProof="0"/>
              <a:t> - </a:t>
            </a:r>
            <a:r>
              <a:rPr lang="nl-NL" noProof="0" err="1"/>
              <a:t>Mandatory</a:t>
            </a:r>
            <a:endParaRPr lang="nl-NL" noProof="0"/>
          </a:p>
          <a:p>
            <a:pPr lvl="1"/>
            <a:r>
              <a:rPr lang="nl-NL" noProof="0"/>
              <a:t>SP Agenda </a:t>
            </a:r>
            <a:r>
              <a:rPr lang="nl-NL" noProof="0" err="1"/>
              <a:t>Section</a:t>
            </a:r>
            <a:r>
              <a:rPr lang="nl-NL" noProof="0"/>
              <a:t> Highlight - Highlight </a:t>
            </a:r>
            <a:r>
              <a:rPr lang="nl-NL" noProof="0" err="1"/>
              <a:t>the</a:t>
            </a:r>
            <a:r>
              <a:rPr lang="nl-NL" noProof="0"/>
              <a:t> </a:t>
            </a:r>
            <a:r>
              <a:rPr lang="nl-NL" noProof="0" err="1"/>
              <a:t>current</a:t>
            </a:r>
            <a:r>
              <a:rPr lang="nl-NL" noProof="0"/>
              <a:t> </a:t>
            </a:r>
            <a:r>
              <a:rPr lang="nl-NL" noProof="0" err="1"/>
              <a:t>section</a:t>
            </a:r>
            <a:endParaRPr lang="nl-NL" noProof="0"/>
          </a:p>
          <a:p>
            <a:pPr lvl="1"/>
            <a:r>
              <a:rPr lang="nl-NL" noProof="0"/>
              <a:t>SP Agenda </a:t>
            </a:r>
            <a:r>
              <a:rPr lang="nl-NL" noProof="0" err="1"/>
              <a:t>Subsection</a:t>
            </a:r>
            <a:r>
              <a:rPr lang="nl-NL" noProof="0"/>
              <a:t> - </a:t>
            </a:r>
            <a:r>
              <a:rPr lang="nl-NL" noProof="0" err="1"/>
              <a:t>Mandatory</a:t>
            </a:r>
            <a:r>
              <a:rPr lang="nl-NL" noProof="0"/>
              <a:t> </a:t>
            </a:r>
            <a:r>
              <a:rPr lang="nl-NL" noProof="0" err="1"/>
              <a:t>if</a:t>
            </a:r>
            <a:r>
              <a:rPr lang="nl-NL" noProof="0"/>
              <a:t> </a:t>
            </a:r>
            <a:r>
              <a:rPr lang="nl-NL" noProof="0" err="1"/>
              <a:t>showing</a:t>
            </a:r>
            <a:r>
              <a:rPr lang="nl-NL" noProof="0"/>
              <a:t> </a:t>
            </a:r>
            <a:r>
              <a:rPr lang="nl-NL" noProof="0" err="1"/>
              <a:t>subsections</a:t>
            </a:r>
            <a:endParaRPr lang="nl-NL" noProof="0"/>
          </a:p>
          <a:p>
            <a:pPr lvl="1"/>
            <a:r>
              <a:rPr lang="nl-NL" noProof="0"/>
              <a:t>SP Agenda </a:t>
            </a:r>
            <a:r>
              <a:rPr lang="nl-NL" noProof="0" err="1"/>
              <a:t>Subsection</a:t>
            </a:r>
            <a:r>
              <a:rPr lang="nl-NL" noProof="0"/>
              <a:t> Highlight - Highlight </a:t>
            </a:r>
            <a:r>
              <a:rPr lang="nl-NL" noProof="0" err="1"/>
              <a:t>the</a:t>
            </a:r>
            <a:r>
              <a:rPr lang="nl-NL" noProof="0"/>
              <a:t> </a:t>
            </a:r>
            <a:r>
              <a:rPr lang="nl-NL" noProof="0" err="1"/>
              <a:t>current</a:t>
            </a:r>
            <a:r>
              <a:rPr lang="nl-NL" noProof="0"/>
              <a:t> </a:t>
            </a:r>
            <a:r>
              <a:rPr lang="nl-NL" noProof="0" err="1"/>
              <a:t>subsection</a:t>
            </a:r>
            <a:endParaRPr lang="nl-NL" noProof="0"/>
          </a:p>
          <a:p>
            <a:pPr lvl="0"/>
            <a:r>
              <a:rPr lang="nl-NL" noProof="0" err="1"/>
              <a:t>Any</a:t>
            </a:r>
            <a:r>
              <a:rPr lang="nl-NL" noProof="0"/>
              <a:t> </a:t>
            </a:r>
            <a:r>
              <a:rPr lang="nl-NL" noProof="0" err="1"/>
              <a:t>shapes</a:t>
            </a:r>
            <a:r>
              <a:rPr lang="nl-NL" noProof="0"/>
              <a:t> or images </a:t>
            </a:r>
            <a:r>
              <a:rPr lang="nl-NL" noProof="0" err="1"/>
              <a:t>inside</a:t>
            </a:r>
            <a:r>
              <a:rPr lang="nl-NL" noProof="0"/>
              <a:t> </a:t>
            </a:r>
            <a:r>
              <a:rPr lang="nl-NL" noProof="0" err="1"/>
              <a:t>the</a:t>
            </a:r>
            <a:r>
              <a:rPr lang="nl-NL" noProof="0"/>
              <a:t> </a:t>
            </a:r>
            <a:r>
              <a:rPr lang="nl-NL" noProof="0" err="1"/>
              <a:t>groups</a:t>
            </a:r>
            <a:r>
              <a:rPr lang="nl-NL" noProof="0"/>
              <a:t> </a:t>
            </a:r>
            <a:r>
              <a:rPr lang="nl-NL" noProof="0" err="1"/>
              <a:t>will</a:t>
            </a:r>
            <a:r>
              <a:rPr lang="nl-NL" noProof="0"/>
              <a:t> </a:t>
            </a:r>
            <a:r>
              <a:rPr lang="nl-NL" noProof="0" err="1"/>
              <a:t>appear</a:t>
            </a:r>
            <a:r>
              <a:rPr lang="nl-NL" noProof="0"/>
              <a:t> on </a:t>
            </a:r>
            <a:r>
              <a:rPr lang="nl-NL" noProof="0" err="1"/>
              <a:t>the</a:t>
            </a:r>
            <a:r>
              <a:rPr lang="nl-NL" noProof="0"/>
              <a:t> agenda pages. </a:t>
            </a:r>
            <a:r>
              <a:rPr lang="nl-NL" noProof="0" err="1"/>
              <a:t>This</a:t>
            </a:r>
            <a:r>
              <a:rPr lang="nl-NL" noProof="0"/>
              <a:t> </a:t>
            </a:r>
            <a:r>
              <a:rPr lang="nl-NL" noProof="0" err="1"/>
              <a:t>notice</a:t>
            </a:r>
            <a:r>
              <a:rPr lang="nl-NL" noProof="0"/>
              <a:t> (SP Agenda </a:t>
            </a:r>
            <a:r>
              <a:rPr lang="nl-NL" noProof="0" err="1"/>
              <a:t>Notice</a:t>
            </a:r>
            <a:r>
              <a:rPr lang="nl-NL" noProof="0"/>
              <a:t>) </a:t>
            </a:r>
            <a:r>
              <a:rPr lang="nl-NL" noProof="0" err="1"/>
              <a:t>will</a:t>
            </a:r>
            <a:r>
              <a:rPr lang="nl-NL" noProof="0"/>
              <a:t> </a:t>
            </a:r>
            <a:r>
              <a:rPr lang="nl-NL" noProof="0" err="1"/>
              <a:t>not</a:t>
            </a:r>
            <a:r>
              <a:rPr lang="nl-NL" noProof="0"/>
              <a:t> </a:t>
            </a:r>
            <a:r>
              <a:rPr lang="nl-NL" noProof="0" err="1"/>
              <a:t>appear</a:t>
            </a:r>
            <a:r>
              <a:rPr lang="nl-NL" noProof="0"/>
              <a:t> on </a:t>
            </a:r>
            <a:r>
              <a:rPr lang="nl-NL" noProof="0" err="1"/>
              <a:t>the</a:t>
            </a:r>
            <a:r>
              <a:rPr lang="nl-NL" noProof="0"/>
              <a:t> agenda pages.</a:t>
            </a:r>
          </a:p>
          <a:p>
            <a:pPr lvl="0"/>
            <a:r>
              <a:rPr lang="nl-NL" noProof="0" err="1"/>
              <a:t>Valid</a:t>
            </a:r>
            <a:r>
              <a:rPr lang="nl-NL" noProof="0"/>
              <a:t> </a:t>
            </a:r>
            <a:r>
              <a:rPr lang="nl-NL" noProof="0" err="1"/>
              <a:t>text</a:t>
            </a:r>
            <a:r>
              <a:rPr lang="nl-NL" noProof="0"/>
              <a:t> </a:t>
            </a:r>
            <a:r>
              <a:rPr lang="nl-NL" noProof="0" err="1"/>
              <a:t>placeholders</a:t>
            </a:r>
            <a:r>
              <a:rPr lang="nl-NL" noProof="0"/>
              <a:t> are:</a:t>
            </a:r>
          </a:p>
          <a:p>
            <a:pPr lvl="1"/>
            <a:endParaRPr lang="nl-NL" noProof="0"/>
          </a:p>
          <a:p>
            <a:pPr lvl="1"/>
            <a:r>
              <a:rPr lang="nl-NL" noProof="0" err="1"/>
              <a:t>Section</a:t>
            </a:r>
            <a:r>
              <a:rPr lang="nl-NL" noProof="0"/>
              <a:t> </a:t>
            </a:r>
            <a:r>
              <a:rPr lang="nl-NL" noProof="0" err="1"/>
              <a:t>number</a:t>
            </a:r>
            <a:r>
              <a:rPr lang="nl-NL" noProof="0"/>
              <a:t>:</a:t>
            </a:r>
          </a:p>
          <a:p>
            <a:pPr lvl="1"/>
            <a:r>
              <a:rPr lang="nl-NL" noProof="0"/>
              <a:t>&lt;N&gt; </a:t>
            </a:r>
            <a:r>
              <a:rPr lang="nl-NL" noProof="0" err="1"/>
              <a:t>for</a:t>
            </a:r>
            <a:r>
              <a:rPr lang="nl-NL" noProof="0"/>
              <a:t> </a:t>
            </a:r>
            <a:r>
              <a:rPr lang="nl-NL" noProof="0" err="1"/>
              <a:t>Arabic</a:t>
            </a:r>
            <a:r>
              <a:rPr lang="nl-NL" noProof="0"/>
              <a:t> </a:t>
            </a:r>
            <a:r>
              <a:rPr lang="nl-NL" noProof="0" err="1"/>
              <a:t>number</a:t>
            </a:r>
            <a:r>
              <a:rPr lang="nl-NL" noProof="0"/>
              <a:t> 1, 2, 3</a:t>
            </a:r>
          </a:p>
          <a:p>
            <a:pPr lvl="1"/>
            <a:r>
              <a:rPr lang="nl-NL" noProof="0"/>
              <a:t>&lt;R&gt; </a:t>
            </a:r>
            <a:r>
              <a:rPr lang="nl-NL" noProof="0" err="1"/>
              <a:t>for</a:t>
            </a:r>
            <a:r>
              <a:rPr lang="nl-NL" noProof="0"/>
              <a:t> Roman </a:t>
            </a:r>
            <a:r>
              <a:rPr lang="nl-NL" noProof="0" err="1"/>
              <a:t>numeral</a:t>
            </a:r>
            <a:r>
              <a:rPr lang="nl-NL" noProof="0"/>
              <a:t> I, II, III</a:t>
            </a:r>
          </a:p>
          <a:p>
            <a:pPr lvl="1"/>
            <a:r>
              <a:rPr lang="nl-NL" noProof="0"/>
              <a:t>&lt;RL&gt; </a:t>
            </a:r>
            <a:r>
              <a:rPr lang="nl-NL" noProof="0" err="1"/>
              <a:t>for</a:t>
            </a:r>
            <a:r>
              <a:rPr lang="nl-NL" noProof="0"/>
              <a:t> </a:t>
            </a:r>
            <a:r>
              <a:rPr lang="nl-NL" noProof="0" err="1"/>
              <a:t>lower</a:t>
            </a:r>
            <a:r>
              <a:rPr lang="nl-NL" noProof="0"/>
              <a:t>-case Roman </a:t>
            </a:r>
            <a:r>
              <a:rPr lang="nl-NL" noProof="0" err="1"/>
              <a:t>numeral</a:t>
            </a:r>
            <a:r>
              <a:rPr lang="nl-NL" noProof="0"/>
              <a:t> i, ii, iii</a:t>
            </a:r>
          </a:p>
          <a:p>
            <a:pPr lvl="1"/>
            <a:r>
              <a:rPr lang="nl-NL" noProof="0"/>
              <a:t>&lt;A&gt; </a:t>
            </a:r>
            <a:r>
              <a:rPr lang="nl-NL" noProof="0" err="1"/>
              <a:t>for</a:t>
            </a:r>
            <a:r>
              <a:rPr lang="nl-NL" noProof="0"/>
              <a:t> </a:t>
            </a:r>
            <a:r>
              <a:rPr lang="nl-NL" noProof="0" err="1"/>
              <a:t>alphabetic</a:t>
            </a:r>
            <a:r>
              <a:rPr lang="nl-NL" noProof="0"/>
              <a:t> </a:t>
            </a:r>
            <a:r>
              <a:rPr lang="nl-NL" noProof="0" err="1"/>
              <a:t>character</a:t>
            </a:r>
            <a:r>
              <a:rPr lang="nl-NL" noProof="0"/>
              <a:t> A, B, C</a:t>
            </a:r>
          </a:p>
          <a:p>
            <a:pPr lvl="1"/>
            <a:r>
              <a:rPr lang="nl-NL" noProof="0"/>
              <a:t>&lt;AL&gt; </a:t>
            </a:r>
            <a:r>
              <a:rPr lang="nl-NL" noProof="0" err="1"/>
              <a:t>for</a:t>
            </a:r>
            <a:r>
              <a:rPr lang="nl-NL" noProof="0"/>
              <a:t> </a:t>
            </a:r>
            <a:r>
              <a:rPr lang="nl-NL" noProof="0" err="1"/>
              <a:t>lower</a:t>
            </a:r>
            <a:r>
              <a:rPr lang="nl-NL" noProof="0"/>
              <a:t>-case </a:t>
            </a:r>
            <a:r>
              <a:rPr lang="nl-NL" noProof="0" err="1"/>
              <a:t>Alphabetic</a:t>
            </a:r>
            <a:r>
              <a:rPr lang="nl-NL" noProof="0"/>
              <a:t> </a:t>
            </a:r>
            <a:r>
              <a:rPr lang="nl-NL" noProof="0" err="1"/>
              <a:t>character</a:t>
            </a:r>
            <a:endParaRPr lang="nl-NL" noProof="0"/>
          </a:p>
          <a:p>
            <a:pPr lvl="1"/>
            <a:r>
              <a:rPr lang="nl-NL" noProof="0"/>
              <a:t>&lt;TEXT&gt;</a:t>
            </a:r>
          </a:p>
          <a:p>
            <a:pPr lvl="1"/>
            <a:r>
              <a:rPr lang="nl-NL" noProof="0"/>
              <a:t>&lt;RESPONSIBLE&gt;</a:t>
            </a:r>
          </a:p>
          <a:p>
            <a:pPr lvl="1"/>
            <a:r>
              <a:rPr lang="nl-NL" noProof="0"/>
              <a:t>&lt;TIMESLOT&gt;</a:t>
            </a:r>
          </a:p>
          <a:p>
            <a:pPr lvl="1"/>
            <a:r>
              <a:rPr lang="nl-NL" noProof="0"/>
              <a:t>&lt;DURATION&gt; </a:t>
            </a:r>
            <a:r>
              <a:rPr lang="nl-NL" noProof="0" err="1"/>
              <a:t>for</a:t>
            </a:r>
            <a:r>
              <a:rPr lang="nl-NL" noProof="0"/>
              <a:t> </a:t>
            </a:r>
            <a:r>
              <a:rPr lang="nl-NL" noProof="0" err="1"/>
              <a:t>duration</a:t>
            </a:r>
            <a:endParaRPr lang="nl-NL" noProof="0"/>
          </a:p>
          <a:p>
            <a:pPr lvl="1"/>
            <a:r>
              <a:rPr lang="nl-NL" noProof="0"/>
              <a:t>&lt;P&gt; </a:t>
            </a:r>
            <a:r>
              <a:rPr lang="nl-NL" noProof="0" err="1"/>
              <a:t>for</a:t>
            </a:r>
            <a:r>
              <a:rPr lang="nl-NL" noProof="0"/>
              <a:t> page </a:t>
            </a:r>
            <a:r>
              <a:rPr lang="nl-NL" noProof="0" err="1"/>
              <a:t>number</a:t>
            </a:r>
            <a:endParaRPr lang="nl-NL" noProof="0"/>
          </a:p>
          <a:p>
            <a:pPr lvl="0"/>
            <a:r>
              <a:rPr lang="nl-NL" noProof="0" err="1"/>
              <a:t>If</a:t>
            </a:r>
            <a:r>
              <a:rPr lang="nl-NL" noProof="0"/>
              <a:t> </a:t>
            </a:r>
            <a:r>
              <a:rPr lang="nl-NL" noProof="0" err="1"/>
              <a:t>you</a:t>
            </a:r>
            <a:r>
              <a:rPr lang="nl-NL" noProof="0"/>
              <a:t> want </a:t>
            </a:r>
            <a:r>
              <a:rPr lang="nl-NL" noProof="0" err="1"/>
              <a:t>the</a:t>
            </a:r>
            <a:r>
              <a:rPr lang="nl-NL" noProof="0"/>
              <a:t> agenda </a:t>
            </a:r>
            <a:r>
              <a:rPr lang="nl-NL" noProof="0" err="1"/>
              <a:t>to</a:t>
            </a:r>
            <a:r>
              <a:rPr lang="nl-NL" noProof="0"/>
              <a:t> </a:t>
            </a:r>
            <a:r>
              <a:rPr lang="nl-NL" noProof="0" err="1"/>
              <a:t>be</a:t>
            </a:r>
            <a:r>
              <a:rPr lang="nl-NL" noProof="0"/>
              <a:t> </a:t>
            </a:r>
            <a:r>
              <a:rPr lang="nl-NL" noProof="0" err="1"/>
              <a:t>vertically</a:t>
            </a:r>
            <a:r>
              <a:rPr lang="nl-NL" noProof="0"/>
              <a:t> </a:t>
            </a:r>
            <a:r>
              <a:rPr lang="nl-NL" noProof="0" err="1"/>
              <a:t>centered</a:t>
            </a:r>
            <a:r>
              <a:rPr lang="nl-NL" noProof="0"/>
              <a:t> on </a:t>
            </a:r>
            <a:r>
              <a:rPr lang="nl-NL" noProof="0" err="1"/>
              <a:t>each</a:t>
            </a:r>
            <a:r>
              <a:rPr lang="nl-NL" noProof="0"/>
              <a:t> Agenda slide, </a:t>
            </a:r>
            <a:r>
              <a:rPr lang="nl-NL" noProof="0" err="1"/>
              <a:t>rename</a:t>
            </a:r>
            <a:r>
              <a:rPr lang="nl-NL" noProof="0"/>
              <a:t> </a:t>
            </a:r>
            <a:r>
              <a:rPr lang="nl-NL" noProof="0" err="1"/>
              <a:t>this</a:t>
            </a:r>
            <a:r>
              <a:rPr lang="nl-NL" noProof="0"/>
              <a:t> </a:t>
            </a:r>
            <a:r>
              <a:rPr lang="nl-NL" noProof="0" err="1"/>
              <a:t>layout</a:t>
            </a:r>
            <a:r>
              <a:rPr lang="nl-NL" noProof="0"/>
              <a:t> </a:t>
            </a:r>
            <a:r>
              <a:rPr lang="nl-NL" noProof="0" err="1"/>
              <a:t>to</a:t>
            </a:r>
            <a:r>
              <a:rPr lang="nl-NL" noProof="0"/>
              <a:t>:</a:t>
            </a:r>
          </a:p>
          <a:p>
            <a:pPr lvl="1"/>
            <a:endParaRPr lang="nl-NL" noProof="0"/>
          </a:p>
          <a:p>
            <a:pPr lvl="1"/>
            <a:r>
              <a:rPr lang="nl-NL" noProof="0"/>
              <a:t>SP Agenda </a:t>
            </a:r>
            <a:r>
              <a:rPr lang="nl-NL" noProof="0" err="1"/>
              <a:t>Vertical</a:t>
            </a:r>
            <a:endParaRPr lang="nl-NL" noProof="0"/>
          </a:p>
        </p:txBody>
      </p:sp>
      <p:grpSp>
        <p:nvGrpSpPr>
          <p:cNvPr id="78" name="SP Agenda Subsection" hidden="1">
            <a:extLst>
              <a:ext uri="{FF2B5EF4-FFF2-40B4-BE49-F238E27FC236}">
                <a16:creationId xmlns:a16="http://schemas.microsoft.com/office/drawing/2014/main" id="{3CDEAECC-3C3D-40DC-8048-05157150AD6E}"/>
              </a:ext>
            </a:extLst>
          </p:cNvPr>
          <p:cNvGrpSpPr>
            <a:grpSpLocks/>
          </p:cNvGrpSpPr>
          <p:nvPr userDrawn="1"/>
        </p:nvGrpSpPr>
        <p:grpSpPr>
          <a:xfrm>
            <a:off x="1284761" y="4096092"/>
            <a:ext cx="10080000" cy="369332"/>
            <a:chOff x="1797664" y="2085631"/>
            <a:chExt cx="5940745" cy="369332"/>
          </a:xfrm>
        </p:grpSpPr>
        <p:sp>
          <p:nvSpPr>
            <p:cNvPr id="79" name="Textbox" hidden="1">
              <a:extLst>
                <a:ext uri="{FF2B5EF4-FFF2-40B4-BE49-F238E27FC236}">
                  <a16:creationId xmlns:a16="http://schemas.microsoft.com/office/drawing/2014/main" id="{584D4FFB-892A-49C8-973F-893B258E19BF}"/>
                </a:ext>
              </a:extLst>
            </p:cNvPr>
            <p:cNvSpPr txBox="1">
              <a:spLocks/>
            </p:cNvSpPr>
            <p:nvPr userDrawn="1"/>
          </p:nvSpPr>
          <p:spPr>
            <a:xfrm>
              <a:off x="2140025" y="2085631"/>
              <a:ext cx="5598384" cy="369332"/>
            </a:xfrm>
            <a:prstGeom prst="rect">
              <a:avLst/>
            </a:prstGeom>
            <a:noFill/>
          </p:spPr>
          <p:txBody>
            <a:bodyPr wrap="square" rtlCol="0" anchor="ctr">
              <a:noAutofit/>
            </a:bodyPr>
            <a:lstStyle/>
            <a:p>
              <a:pPr defTabSz="9334267" rtl="0">
                <a:tabLst>
                  <a:tab pos="9512062" algn="l"/>
                </a:tabLst>
              </a:pPr>
              <a:r>
                <a:rPr lang="nl-NL" sz="3600" b="1">
                  <a:solidFill>
                    <a:schemeClr val="tx1"/>
                  </a:solidFill>
                </a:rPr>
                <a:t>&lt;TEXT&gt;</a:t>
              </a:r>
            </a:p>
          </p:txBody>
        </p:sp>
        <p:sp>
          <p:nvSpPr>
            <p:cNvPr id="80" name="Textbox" hidden="1">
              <a:extLst>
                <a:ext uri="{FF2B5EF4-FFF2-40B4-BE49-F238E27FC236}">
                  <a16:creationId xmlns:a16="http://schemas.microsoft.com/office/drawing/2014/main" id="{BB144044-4B4E-495D-8D8D-9D01BCCA9A24}"/>
                </a:ext>
              </a:extLst>
            </p:cNvPr>
            <p:cNvSpPr txBox="1">
              <a:spLocks/>
            </p:cNvSpPr>
            <p:nvPr userDrawn="1"/>
          </p:nvSpPr>
          <p:spPr>
            <a:xfrm>
              <a:off x="1797664" y="2085631"/>
              <a:ext cx="379556" cy="369332"/>
            </a:xfrm>
            <a:prstGeom prst="rect">
              <a:avLst/>
            </a:prstGeom>
            <a:noFill/>
          </p:spPr>
          <p:txBody>
            <a:bodyPr wrap="none" rtlCol="0" anchor="ctr">
              <a:noAutofit/>
            </a:bodyPr>
            <a:lstStyle/>
            <a:p>
              <a:pPr algn="ctr" rtl="0"/>
              <a:r>
                <a:rPr lang="nl-NL" sz="3600" b="1">
                  <a:solidFill>
                    <a:schemeClr val="tx1"/>
                  </a:solidFill>
                </a:rPr>
                <a:t>&lt;N&gt;</a:t>
              </a:r>
            </a:p>
          </p:txBody>
        </p:sp>
        <p:sp>
          <p:nvSpPr>
            <p:cNvPr id="81" name="Textbox" hidden="1">
              <a:extLst>
                <a:ext uri="{FF2B5EF4-FFF2-40B4-BE49-F238E27FC236}">
                  <a16:creationId xmlns:a16="http://schemas.microsoft.com/office/drawing/2014/main" id="{72849E41-8C22-4F28-A058-02BC25DF49BB}"/>
                </a:ext>
              </a:extLst>
            </p:cNvPr>
            <p:cNvSpPr txBox="1">
              <a:spLocks/>
            </p:cNvSpPr>
            <p:nvPr userDrawn="1"/>
          </p:nvSpPr>
          <p:spPr>
            <a:xfrm>
              <a:off x="6912263" y="2086339"/>
              <a:ext cx="0" cy="0"/>
            </a:xfrm>
            <a:prstGeom prst="rect">
              <a:avLst/>
            </a:prstGeom>
            <a:noFill/>
          </p:spPr>
          <p:txBody>
            <a:bodyPr wrap="none" rtlCol="0" anchor="ctr">
              <a:noAutofit/>
            </a:bodyPr>
            <a:lstStyle/>
            <a:p>
              <a:pPr algn="r" rtl="0"/>
              <a:r>
                <a:rPr lang="nl-NL" sz="1000" b="1">
                  <a:solidFill>
                    <a:srgbClr val="000000">
                      <a:alpha val="0"/>
                    </a:srgbClr>
                  </a:solidFill>
                </a:rPr>
                <a:t>&lt;P&gt;</a:t>
              </a:r>
            </a:p>
          </p:txBody>
        </p:sp>
        <p:sp>
          <p:nvSpPr>
            <p:cNvPr id="82" name="Textbox" hidden="1">
              <a:extLst>
                <a:ext uri="{FF2B5EF4-FFF2-40B4-BE49-F238E27FC236}">
                  <a16:creationId xmlns:a16="http://schemas.microsoft.com/office/drawing/2014/main" id="{CA1BEB0B-B88B-4782-BF66-3BC90122CA1F}"/>
                </a:ext>
              </a:extLst>
            </p:cNvPr>
            <p:cNvSpPr txBox="1">
              <a:spLocks/>
            </p:cNvSpPr>
            <p:nvPr userDrawn="1"/>
          </p:nvSpPr>
          <p:spPr>
            <a:xfrm>
              <a:off x="6912263" y="2086339"/>
              <a:ext cx="0" cy="0"/>
            </a:xfrm>
            <a:prstGeom prst="rect">
              <a:avLst/>
            </a:prstGeom>
            <a:noFill/>
          </p:spPr>
          <p:txBody>
            <a:bodyPr wrap="none" rtlCol="0" anchor="ctr">
              <a:noAutofit/>
            </a:bodyPr>
            <a:lstStyle/>
            <a:p>
              <a:pPr algn="l" rtl="0"/>
              <a:r>
                <a:rPr lang="nl-NL" sz="1000" b="1">
                  <a:solidFill>
                    <a:srgbClr val="000000">
                      <a:alpha val="0"/>
                    </a:srgbClr>
                  </a:solidFill>
                </a:rPr>
                <a:t>&lt;TIMESLOT&gt;</a:t>
              </a:r>
            </a:p>
          </p:txBody>
        </p:sp>
        <p:sp>
          <p:nvSpPr>
            <p:cNvPr id="83" name="Textbox" hidden="1">
              <a:extLst>
                <a:ext uri="{FF2B5EF4-FFF2-40B4-BE49-F238E27FC236}">
                  <a16:creationId xmlns:a16="http://schemas.microsoft.com/office/drawing/2014/main" id="{2488CE60-C0C7-4375-8E28-316DE55D3DE1}"/>
                </a:ext>
              </a:extLst>
            </p:cNvPr>
            <p:cNvSpPr txBox="1">
              <a:spLocks/>
            </p:cNvSpPr>
            <p:nvPr userDrawn="1"/>
          </p:nvSpPr>
          <p:spPr>
            <a:xfrm>
              <a:off x="6912263" y="2086339"/>
              <a:ext cx="0" cy="0"/>
            </a:xfrm>
            <a:prstGeom prst="rect">
              <a:avLst/>
            </a:prstGeom>
            <a:noFill/>
          </p:spPr>
          <p:txBody>
            <a:bodyPr wrap="none" rtlCol="0" anchor="ctr">
              <a:noAutofit/>
            </a:bodyPr>
            <a:lstStyle/>
            <a:p>
              <a:pPr algn="l" rtl="0"/>
              <a:r>
                <a:rPr lang="nl-NL" sz="1000" b="1">
                  <a:solidFill>
                    <a:srgbClr val="000000">
                      <a:alpha val="0"/>
                    </a:srgbClr>
                  </a:solidFill>
                </a:rPr>
                <a:t>&lt;RESPONSIBLE&gt;</a:t>
              </a:r>
            </a:p>
          </p:txBody>
        </p:sp>
        <p:sp>
          <p:nvSpPr>
            <p:cNvPr id="84" name="Textbox" hidden="1">
              <a:extLst>
                <a:ext uri="{FF2B5EF4-FFF2-40B4-BE49-F238E27FC236}">
                  <a16:creationId xmlns:a16="http://schemas.microsoft.com/office/drawing/2014/main" id="{FDCF7982-797D-46DB-BA8C-F96B93FBBFAF}"/>
                </a:ext>
              </a:extLst>
            </p:cNvPr>
            <p:cNvSpPr txBox="1">
              <a:spLocks/>
            </p:cNvSpPr>
            <p:nvPr userDrawn="1"/>
          </p:nvSpPr>
          <p:spPr>
            <a:xfrm>
              <a:off x="6912263" y="2086339"/>
              <a:ext cx="0" cy="0"/>
            </a:xfrm>
            <a:prstGeom prst="rect">
              <a:avLst/>
            </a:prstGeom>
            <a:noFill/>
          </p:spPr>
          <p:txBody>
            <a:bodyPr wrap="none" rtlCol="0" anchor="ctr">
              <a:noAutofit/>
            </a:bodyPr>
            <a:lstStyle/>
            <a:p>
              <a:pPr algn="l" rtl="0"/>
              <a:r>
                <a:rPr lang="nl-NL" sz="1000" b="1">
                  <a:solidFill>
                    <a:srgbClr val="000000">
                      <a:alpha val="0"/>
                    </a:srgbClr>
                  </a:solidFill>
                </a:rPr>
                <a:t>&lt;DURATION&gt;</a:t>
              </a:r>
            </a:p>
          </p:txBody>
        </p:sp>
      </p:grpSp>
    </p:spTree>
    <p:extLst>
      <p:ext uri="{BB962C8B-B14F-4D97-AF65-F5344CB8AC3E}">
        <p14:creationId xmlns:p14="http://schemas.microsoft.com/office/powerpoint/2010/main" val="3879838544"/>
      </p:ext>
    </p:extLst>
  </p:cSld>
  <p:clrMapOvr>
    <a:masterClrMapping/>
  </p:clrMapOvr>
  <p:extLst>
    <p:ext uri="{DCECCB84-F9BA-43D5-87BE-67443E8EF086}">
      <p15:sldGuideLst xmlns:p15="http://schemas.microsoft.com/office/powerpoint/2012/main">
        <p15:guide id="1" orient="horz" pos="2160">
          <p15:clr>
            <a:srgbClr val="FBAE40"/>
          </p15:clr>
        </p15:guide>
        <p15:guide id="2" pos="1164">
          <p15:clr>
            <a:srgbClr val="FBAE40"/>
          </p15:clr>
        </p15:guide>
      </p15:sldGuideLst>
    </p:ext>
  </p:extLst>
</p:sldLayout>
</file>

<file path=ppt/slideLayouts/slideLayout73.xml><?xml version="1.0" encoding="utf-8"?>
<p:sldLayout xmlns:a="http://schemas.openxmlformats.org/drawingml/2006/main" xmlns:r="http://schemas.openxmlformats.org/officeDocument/2006/relationships" xmlns:p="http://schemas.openxmlformats.org/presentationml/2006/main" showMasterSp="0" preserve="1" userDrawn="1">
  <p:cSld name="Title Slide -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200" y="5845180"/>
            <a:ext cx="5592011"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bg1"/>
                </a:solidFill>
              </a:defRPr>
            </a:lvl1pPr>
            <a:lvl2pPr marL="0" indent="0" algn="l">
              <a:buNone/>
              <a:defRPr sz="1600" b="0">
                <a:solidFill>
                  <a:schemeClr val="bg1"/>
                </a:solidFill>
              </a:defRPr>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title style</a:t>
            </a:r>
          </a:p>
          <a:p>
            <a:pPr lvl="1"/>
            <a:r>
              <a:rPr lang="en-US" noProof="0"/>
              <a:t>Click to edit Master subtitle style</a:t>
            </a:r>
          </a:p>
        </p:txBody>
      </p:sp>
      <p:sp>
        <p:nvSpPr>
          <p:cNvPr id="5" name="Text Placeholder 4"/>
          <p:cNvSpPr>
            <a:spLocks noGrp="1"/>
          </p:cNvSpPr>
          <p:nvPr>
            <p:ph type="body" sz="quarter" idx="10"/>
          </p:nvPr>
        </p:nvSpPr>
        <p:spPr>
          <a:xfrm>
            <a:off x="475200" y="6362699"/>
            <a:ext cx="5594349" cy="298451"/>
          </a:xfrm>
          <a:prstGeom prst="rect">
            <a:avLst/>
          </a:prstGeom>
        </p:spPr>
        <p:txBody>
          <a:bodyPr/>
          <a:lstStyle>
            <a:lvl1pPr>
              <a:spcAft>
                <a:spcPts val="0"/>
              </a:spcAft>
              <a:defRPr sz="105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Click to edit Master text styles</a:t>
            </a:r>
          </a:p>
        </p:txBody>
      </p:sp>
      <p:sp>
        <p:nvSpPr>
          <p:cNvPr id="33" name="Picture Placeholder 8"/>
          <p:cNvSpPr>
            <a:spLocks noGrp="1"/>
          </p:cNvSpPr>
          <p:nvPr>
            <p:ph type="pic" sz="quarter" idx="11"/>
          </p:nvPr>
        </p:nvSpPr>
        <p:spPr>
          <a:xfrm>
            <a:off x="3393716" y="727595"/>
            <a:ext cx="5400000" cy="5400000"/>
          </a:xfrm>
          <a:prstGeom prst="rect">
            <a:avLst/>
          </a:prstGeom>
        </p:spPr>
        <p:txBody>
          <a:bodyPr/>
          <a:lstStyle/>
          <a:p>
            <a:r>
              <a:rPr lang="en-GB" noProof="0"/>
              <a:t>Click icon to add picture</a:t>
            </a:r>
            <a:endParaRPr lang="en-US" noProof="0"/>
          </a:p>
        </p:txBody>
      </p:sp>
    </p:spTree>
    <p:extLst>
      <p:ext uri="{BB962C8B-B14F-4D97-AF65-F5344CB8AC3E}">
        <p14:creationId xmlns:p14="http://schemas.microsoft.com/office/powerpoint/2010/main" val="231300104"/>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088">
          <p15:clr>
            <a:srgbClr val="FBAE40"/>
          </p15:clr>
        </p15:guide>
      </p15:sldGuideLst>
    </p:ext>
  </p:extLst>
</p:sldLayout>
</file>

<file path=ppt/slideLayouts/slideLayout74.xml><?xml version="1.0" encoding="utf-8"?>
<p:sldLayout xmlns:a="http://schemas.openxmlformats.org/drawingml/2006/main" xmlns:r="http://schemas.openxmlformats.org/officeDocument/2006/relationships" xmlns:p="http://schemas.openxmlformats.org/presentationml/2006/main" showMasterSp="0" preserve="1" userDrawn="1">
  <p:cSld name="Title Slide - White">
    <p:bg bwMode="gray">
      <p:bgPr>
        <a:solidFill>
          <a:schemeClr val="bg1"/>
        </a:solidFill>
        <a:effectLst/>
      </p:bgPr>
    </p:bg>
    <p:spTree>
      <p:nvGrpSpPr>
        <p:cNvPr id="1" name=""/>
        <p:cNvGrpSpPr/>
        <p:nvPr/>
      </p:nvGrpSpPr>
      <p:grpSpPr>
        <a:xfrm>
          <a:off x="0" y="0"/>
          <a:ext cx="0" cy="0"/>
          <a:chOff x="0" y="0"/>
          <a:chExt cx="0" cy="0"/>
        </a:xfrm>
      </p:grpSpPr>
      <p:sp>
        <p:nvSpPr>
          <p:cNvPr id="3" name="Subtitle 2"/>
          <p:cNvSpPr>
            <a:spLocks noGrp="1"/>
          </p:cNvSpPr>
          <p:nvPr>
            <p:ph type="subTitle" idx="1" hasCustomPrompt="1"/>
          </p:nvPr>
        </p:nvSpPr>
        <p:spPr bwMode="gray">
          <a:xfrm>
            <a:off x="475327" y="5845180"/>
            <a:ext cx="5594348" cy="505645"/>
          </a:xfrm>
          <a:prstGeom prst="rect">
            <a:avLst/>
          </a:prstGeom>
        </p:spPr>
        <p:txBody>
          <a:bodyPr lIns="0" tIns="0" rIns="0" bIns="0" anchor="b" anchorCtr="0">
            <a:noAutofit/>
          </a:bodyPr>
          <a:lstStyle>
            <a:lvl1pPr marL="0" indent="0" algn="l">
              <a:lnSpc>
                <a:spcPct val="100000"/>
              </a:lnSpc>
              <a:spcAft>
                <a:spcPts val="0"/>
              </a:spcAft>
              <a:buNone/>
              <a:defRPr sz="1800" b="1">
                <a:solidFill>
                  <a:schemeClr val="tx1"/>
                </a:solidFill>
              </a:defRPr>
            </a:lvl1pPr>
            <a:lvl2pPr marL="0" indent="0" algn="l">
              <a:buNone/>
              <a:defRPr sz="1600" b="0"/>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US" noProof="0"/>
              <a:t>Click to edit Master title style</a:t>
            </a:r>
          </a:p>
          <a:p>
            <a:pPr lvl="1"/>
            <a:r>
              <a:rPr lang="en-US" noProof="0"/>
              <a:t>Click to edit Master subtitle style</a:t>
            </a:r>
          </a:p>
        </p:txBody>
      </p:sp>
      <p:sp>
        <p:nvSpPr>
          <p:cNvPr id="5" name="Text Placeholder 4"/>
          <p:cNvSpPr>
            <a:spLocks noGrp="1"/>
          </p:cNvSpPr>
          <p:nvPr>
            <p:ph type="body" sz="quarter" idx="10"/>
          </p:nvPr>
        </p:nvSpPr>
        <p:spPr>
          <a:xfrm>
            <a:off x="475325" y="6362699"/>
            <a:ext cx="5594349"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Click to edit Master text styles</a:t>
            </a:r>
          </a:p>
        </p:txBody>
      </p:sp>
      <p:grpSp>
        <p:nvGrpSpPr>
          <p:cNvPr id="19" name="Group 18"/>
          <p:cNvGrpSpPr>
            <a:grpSpLocks noChangeAspect="1"/>
          </p:cNvGrpSpPr>
          <p:nvPr userDrawn="1"/>
        </p:nvGrpSpPr>
        <p:grpSpPr>
          <a:xfrm>
            <a:off x="475325" y="457200"/>
            <a:ext cx="1998000" cy="374400"/>
            <a:chOff x="398463" y="404813"/>
            <a:chExt cx="1627187" cy="307976"/>
          </a:xfrm>
          <a:solidFill>
            <a:schemeClr val="tx1"/>
          </a:solidFill>
        </p:grpSpPr>
        <p:sp>
          <p:nvSpPr>
            <p:cNvPr id="20"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1"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2"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3"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4"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5"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6"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7"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8"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9"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
        <p:nvSpPr>
          <p:cNvPr id="30" name="Picture Placeholder 8"/>
          <p:cNvSpPr>
            <a:spLocks noGrp="1"/>
          </p:cNvSpPr>
          <p:nvPr>
            <p:ph type="pic" sz="quarter" idx="11"/>
          </p:nvPr>
        </p:nvSpPr>
        <p:spPr>
          <a:xfrm>
            <a:off x="3393716" y="727595"/>
            <a:ext cx="5400000" cy="5400000"/>
          </a:xfrm>
          <a:prstGeom prst="rect">
            <a:avLst/>
          </a:prstGeom>
        </p:spPr>
        <p:txBody>
          <a:bodyPr/>
          <a:lstStyle/>
          <a:p>
            <a:r>
              <a:rPr lang="en-GB" noProof="0"/>
              <a:t>Click icon to add picture</a:t>
            </a:r>
            <a:endParaRPr lang="en-US" noProof="0"/>
          </a:p>
        </p:txBody>
      </p:sp>
    </p:spTree>
    <p:extLst>
      <p:ext uri="{BB962C8B-B14F-4D97-AF65-F5344CB8AC3E}">
        <p14:creationId xmlns:p14="http://schemas.microsoft.com/office/powerpoint/2010/main" val="1650698957"/>
      </p:ext>
    </p:extLst>
  </p:cSld>
  <p:clrMapOvr>
    <a:masterClrMapping/>
  </p:clrMapOvr>
  <p:extLst>
    <p:ext uri="{DCECCB84-F9BA-43D5-87BE-67443E8EF086}">
      <p15:sldGuideLst xmlns:p15="http://schemas.microsoft.com/office/powerpoint/2012/main">
        <p15:guide id="1" orient="horz" pos="4088">
          <p15:clr>
            <a:srgbClr val="FBAE40"/>
          </p15:clr>
        </p15:guide>
      </p15:sldGuideLst>
    </p:ext>
  </p:extLst>
</p:sldLayout>
</file>

<file path=ppt/slideLayouts/slideLayout75.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Black">
    <p:bg bwMode="gray">
      <p:bgPr>
        <a:blipFill dpi="0" rotWithShape="1">
          <a:blip r:embed="rId2" cstate="screen">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0150" y="1530450"/>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bg1"/>
                </a:solidFill>
                <a:latin typeface="+mj-lt"/>
                <a:ea typeface="Open Sans" panose="020B0606030504020204" pitchFamily="34" charset="0"/>
                <a:cs typeface="Open Sans" panose="020B0606030504020204" pitchFamily="34" charset="0"/>
              </a:defRPr>
            </a:lvl1pPr>
          </a:lstStyle>
          <a:p>
            <a:r>
              <a:rPr lang="en-GB" noProof="0"/>
              <a:t>Click to edit Master title style</a:t>
            </a:r>
            <a:endParaRPr lang="en-US" noProof="0"/>
          </a:p>
        </p:txBody>
      </p:sp>
      <p:sp>
        <p:nvSpPr>
          <p:cNvPr id="3" name="Subtitle 2"/>
          <p:cNvSpPr>
            <a:spLocks noGrp="1"/>
          </p:cNvSpPr>
          <p:nvPr>
            <p:ph type="subTitle" idx="1"/>
          </p:nvPr>
        </p:nvSpPr>
        <p:spPr bwMode="gray">
          <a:xfrm>
            <a:off x="475200" y="5845180"/>
            <a:ext cx="5592011"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bg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GB" noProof="0"/>
              <a:t>Click to edit Master subtitle style</a:t>
            </a:r>
            <a:endParaRPr lang="en-US" noProof="0"/>
          </a:p>
        </p:txBody>
      </p:sp>
      <p:sp>
        <p:nvSpPr>
          <p:cNvPr id="5" name="Text Placeholder 4"/>
          <p:cNvSpPr>
            <a:spLocks noGrp="1"/>
          </p:cNvSpPr>
          <p:nvPr>
            <p:ph type="body" sz="quarter" idx="10"/>
          </p:nvPr>
        </p:nvSpPr>
        <p:spPr>
          <a:xfrm>
            <a:off x="475200" y="6362699"/>
            <a:ext cx="5594349" cy="298451"/>
          </a:xfrm>
          <a:prstGeom prst="rect">
            <a:avLst/>
          </a:prstGeom>
        </p:spPr>
        <p:txBody>
          <a:bodyPr/>
          <a:lstStyle>
            <a:lvl1pPr>
              <a:spcAft>
                <a:spcPts val="0"/>
              </a:spcAft>
              <a:defRPr sz="1050">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Click to edit Master text styles</a:t>
            </a:r>
          </a:p>
        </p:txBody>
      </p:sp>
      <p:grpSp>
        <p:nvGrpSpPr>
          <p:cNvPr id="16" name="Group 15"/>
          <p:cNvGrpSpPr>
            <a:grpSpLocks noChangeAspect="1"/>
          </p:cNvGrpSpPr>
          <p:nvPr userDrawn="1"/>
        </p:nvGrpSpPr>
        <p:grpSpPr>
          <a:xfrm>
            <a:off x="469900" y="457761"/>
            <a:ext cx="1998000"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19" name="Rectangle 7"/>
            <p:cNvSpPr>
              <a:spLocks noChangeArrowheads="1"/>
            </p:cNvSpPr>
            <p:nvPr userDrawn="1"/>
          </p:nvSpPr>
          <p:spPr bwMode="auto">
            <a:xfrm>
              <a:off x="906463" y="404813"/>
              <a:ext cx="74612" cy="303213"/>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0"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21" name="Rectangle 9"/>
            <p:cNvSpPr>
              <a:spLocks noChangeArrowheads="1"/>
            </p:cNvSpPr>
            <p:nvPr userDrawn="1"/>
          </p:nvSpPr>
          <p:spPr bwMode="auto">
            <a:xfrm>
              <a:off x="1257300" y="482601"/>
              <a:ext cx="74612" cy="225425"/>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solidFill>
              <a:schemeClr val="bg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solidFill>
              <a:schemeClr val="bg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Tree>
    <p:extLst>
      <p:ext uri="{BB962C8B-B14F-4D97-AF65-F5344CB8AC3E}">
        <p14:creationId xmlns:p14="http://schemas.microsoft.com/office/powerpoint/2010/main" val="3276951226"/>
      </p:ext>
    </p:extLst>
  </p:cSld>
  <p:clrMapOvr>
    <a:overrideClrMapping bg1="lt1" tx1="dk1" bg2="lt2" tx2="dk2" accent1="accent1" accent2="accent2" accent3="accent3" accent4="accent4" accent5="accent5" accent6="accent6" hlink="hlink" folHlink="folHlink"/>
  </p:clrMapOvr>
  <p:extLst>
    <p:ext uri="{DCECCB84-F9BA-43D5-87BE-67443E8EF086}">
      <p15:sldGuideLst xmlns:p15="http://schemas.microsoft.com/office/powerpoint/2012/main">
        <p15:guide id="1" orient="horz" pos="4088">
          <p15:clr>
            <a:srgbClr val="FBAE40"/>
          </p15:clr>
        </p15:guide>
      </p15:sldGuideLst>
    </p:ext>
  </p:extLst>
</p:sldLayout>
</file>

<file path=ppt/slideLayouts/slideLayout76.xml><?xml version="1.0" encoding="utf-8"?>
<p:sldLayout xmlns:a="http://schemas.openxmlformats.org/drawingml/2006/main" xmlns:r="http://schemas.openxmlformats.org/officeDocument/2006/relationships" xmlns:p="http://schemas.openxmlformats.org/presentationml/2006/main" showMasterSp="0" preserve="1" userDrawn="1">
  <p:cSld name="Title Slide - Circl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ctrTitle"/>
          </p:nvPr>
        </p:nvSpPr>
        <p:spPr bwMode="gray">
          <a:xfrm>
            <a:off x="4212000" y="1530000"/>
            <a:ext cx="3780000" cy="3780000"/>
          </a:xfrm>
          <a:prstGeom prst="ellipse">
            <a:avLst/>
          </a:prstGeom>
          <a:ln w="25400">
            <a:solidFill>
              <a:schemeClr val="accent1"/>
            </a:solidFill>
          </a:ln>
        </p:spPr>
        <p:txBody>
          <a:bodyPr lIns="108000" tIns="108000" rIns="108000" bIns="108000" anchor="ctr" anchorCtr="0">
            <a:normAutofit/>
          </a:bodyPr>
          <a:lstStyle>
            <a:lvl1pPr algn="ctr">
              <a:lnSpc>
                <a:spcPts val="3800"/>
              </a:lnSpc>
              <a:defRPr sz="3200" b="0">
                <a:solidFill>
                  <a:schemeClr val="tx1"/>
                </a:solidFill>
                <a:latin typeface="+mj-lt"/>
                <a:ea typeface="Open Sans" panose="020B0606030504020204" pitchFamily="34" charset="0"/>
                <a:cs typeface="Open Sans" panose="020B0606030504020204" pitchFamily="34" charset="0"/>
              </a:defRPr>
            </a:lvl1pPr>
          </a:lstStyle>
          <a:p>
            <a:r>
              <a:rPr lang="en-GB" noProof="0"/>
              <a:t>Click to edit Master title style</a:t>
            </a:r>
            <a:endParaRPr lang="en-US" noProof="0"/>
          </a:p>
        </p:txBody>
      </p:sp>
      <p:sp>
        <p:nvSpPr>
          <p:cNvPr id="3" name="Subtitle 2"/>
          <p:cNvSpPr>
            <a:spLocks noGrp="1"/>
          </p:cNvSpPr>
          <p:nvPr>
            <p:ph type="subTitle" idx="1"/>
          </p:nvPr>
        </p:nvSpPr>
        <p:spPr bwMode="gray">
          <a:xfrm>
            <a:off x="475327" y="5845180"/>
            <a:ext cx="5594348" cy="505645"/>
          </a:xfrm>
          <a:prstGeom prst="rect">
            <a:avLst/>
          </a:prstGeom>
        </p:spPr>
        <p:txBody>
          <a:bodyPr lIns="0" tIns="0" rIns="0" bIns="0" anchor="b" anchorCtr="0">
            <a:noAutofit/>
          </a:bodyPr>
          <a:lstStyle>
            <a:lvl1pPr marL="0" indent="0" algn="l">
              <a:lnSpc>
                <a:spcPct val="100000"/>
              </a:lnSpc>
              <a:spcAft>
                <a:spcPts val="0"/>
              </a:spcAft>
              <a:buNone/>
              <a:defRPr sz="1600">
                <a:solidFill>
                  <a:schemeClr val="tx1"/>
                </a:solidFill>
              </a:defRPr>
            </a:lvl1pPr>
            <a:lvl2pPr marL="609585" indent="0" algn="ctr">
              <a:buNone/>
              <a:defRPr sz="2667"/>
            </a:lvl2pPr>
            <a:lvl3pPr marL="1219170" indent="0" algn="ctr">
              <a:buNone/>
              <a:defRPr sz="2400"/>
            </a:lvl3pPr>
            <a:lvl4pPr marL="1828754" indent="0" algn="ctr">
              <a:buNone/>
              <a:defRPr sz="2133"/>
            </a:lvl4pPr>
            <a:lvl5pPr marL="2438339" indent="0" algn="ctr">
              <a:buNone/>
              <a:defRPr sz="2133"/>
            </a:lvl5pPr>
            <a:lvl6pPr marL="3047924" indent="0" algn="ctr">
              <a:buNone/>
              <a:defRPr sz="2133"/>
            </a:lvl6pPr>
            <a:lvl7pPr marL="3657509" indent="0" algn="ctr">
              <a:buNone/>
              <a:defRPr sz="2133"/>
            </a:lvl7pPr>
            <a:lvl8pPr marL="4267093" indent="0" algn="ctr">
              <a:buNone/>
              <a:defRPr sz="2133"/>
            </a:lvl8pPr>
            <a:lvl9pPr marL="4876678" indent="0" algn="ctr">
              <a:buNone/>
              <a:defRPr sz="2133"/>
            </a:lvl9pPr>
          </a:lstStyle>
          <a:p>
            <a:r>
              <a:rPr lang="en-GB" noProof="0"/>
              <a:t>Click to edit Master subtitle style</a:t>
            </a:r>
            <a:endParaRPr lang="en-US" noProof="0"/>
          </a:p>
        </p:txBody>
      </p:sp>
      <p:sp>
        <p:nvSpPr>
          <p:cNvPr id="5" name="Text Placeholder 4"/>
          <p:cNvSpPr>
            <a:spLocks noGrp="1"/>
          </p:cNvSpPr>
          <p:nvPr>
            <p:ph type="body" sz="quarter" idx="10"/>
          </p:nvPr>
        </p:nvSpPr>
        <p:spPr>
          <a:xfrm>
            <a:off x="475325" y="6362699"/>
            <a:ext cx="5594349" cy="298451"/>
          </a:xfrm>
          <a:prstGeom prst="rect">
            <a:avLst/>
          </a:prstGeom>
        </p:spPr>
        <p:txBody>
          <a:bodyPr>
            <a:noAutofit/>
          </a:bodyPr>
          <a:lstStyle>
            <a:lvl1pPr>
              <a:spcAft>
                <a:spcPts val="0"/>
              </a:spcAft>
              <a:defRPr sz="1050">
                <a:solidFill>
                  <a:schemeClr val="tx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en-GB" noProof="0"/>
              <a:t>Click to edit Master text styles</a:t>
            </a:r>
          </a:p>
        </p:txBody>
      </p:sp>
      <p:grpSp>
        <p:nvGrpSpPr>
          <p:cNvPr id="16" name="Group 15"/>
          <p:cNvGrpSpPr>
            <a:grpSpLocks noChangeAspect="1"/>
          </p:cNvGrpSpPr>
          <p:nvPr userDrawn="1"/>
        </p:nvGrpSpPr>
        <p:grpSpPr>
          <a:xfrm>
            <a:off x="475325" y="457200"/>
            <a:ext cx="1998000" cy="374400"/>
            <a:chOff x="398463" y="404813"/>
            <a:chExt cx="1627187" cy="307976"/>
          </a:xfrm>
          <a:solidFill>
            <a:schemeClr val="tx1"/>
          </a:solidFill>
        </p:grpSpPr>
        <p:sp>
          <p:nvSpPr>
            <p:cNvPr id="17" name="Oval 5"/>
            <p:cNvSpPr>
              <a:spLocks noChangeArrowheads="1"/>
            </p:cNvSpPr>
            <p:nvPr userDrawn="1"/>
          </p:nvSpPr>
          <p:spPr bwMode="auto">
            <a:xfrm>
              <a:off x="1938338" y="625476"/>
              <a:ext cx="87312" cy="87313"/>
            </a:xfrm>
            <a:prstGeom prst="ellipse">
              <a:avLst/>
            </a:prstGeom>
            <a:solidFill>
              <a:schemeClr val="accent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18" name="Freeform 6"/>
            <p:cNvSpPr>
              <a:spLocks noEditPoints="1"/>
            </p:cNvSpPr>
            <p:nvPr userDrawn="1"/>
          </p:nvSpPr>
          <p:spPr bwMode="auto">
            <a:xfrm>
              <a:off x="398463" y="406401"/>
              <a:ext cx="247650" cy="301625"/>
            </a:xfrm>
            <a:custGeom>
              <a:avLst/>
              <a:gdLst>
                <a:gd name="T0" fmla="*/ 287 w 287"/>
                <a:gd name="T1" fmla="*/ 166 h 347"/>
                <a:gd name="T2" fmla="*/ 240 w 287"/>
                <a:gd name="T3" fmla="*/ 300 h 347"/>
                <a:gd name="T4" fmla="*/ 109 w 287"/>
                <a:gd name="T5" fmla="*/ 347 h 347"/>
                <a:gd name="T6" fmla="*/ 0 w 287"/>
                <a:gd name="T7" fmla="*/ 347 h 347"/>
                <a:gd name="T8" fmla="*/ 0 w 287"/>
                <a:gd name="T9" fmla="*/ 0 h 347"/>
                <a:gd name="T10" fmla="*/ 117 w 287"/>
                <a:gd name="T11" fmla="*/ 0 h 347"/>
                <a:gd name="T12" fmla="*/ 243 w 287"/>
                <a:gd name="T13" fmla="*/ 43 h 347"/>
                <a:gd name="T14" fmla="*/ 287 w 287"/>
                <a:gd name="T15" fmla="*/ 166 h 347"/>
                <a:gd name="T16" fmla="*/ 192 w 287"/>
                <a:gd name="T17" fmla="*/ 170 h 347"/>
                <a:gd name="T18" fmla="*/ 174 w 287"/>
                <a:gd name="T19" fmla="*/ 99 h 347"/>
                <a:gd name="T20" fmla="*/ 118 w 287"/>
                <a:gd name="T21" fmla="*/ 76 h 347"/>
                <a:gd name="T22" fmla="*/ 91 w 287"/>
                <a:gd name="T23" fmla="*/ 76 h 347"/>
                <a:gd name="T24" fmla="*/ 91 w 287"/>
                <a:gd name="T25" fmla="*/ 270 h 347"/>
                <a:gd name="T26" fmla="*/ 111 w 287"/>
                <a:gd name="T27" fmla="*/ 270 h 347"/>
                <a:gd name="T28" fmla="*/ 173 w 287"/>
                <a:gd name="T29" fmla="*/ 245 h 347"/>
                <a:gd name="T30" fmla="*/ 192 w 287"/>
                <a:gd name="T31" fmla="*/ 170 h 3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Lst>
              <a:rect l="0" t="0" r="r" b="b"/>
              <a:pathLst>
                <a:path w="287" h="347">
                  <a:moveTo>
                    <a:pt x="287" y="166"/>
                  </a:moveTo>
                  <a:cubicBezTo>
                    <a:pt x="287" y="224"/>
                    <a:pt x="271" y="269"/>
                    <a:pt x="240" y="300"/>
                  </a:cubicBezTo>
                  <a:cubicBezTo>
                    <a:pt x="209" y="331"/>
                    <a:pt x="165" y="347"/>
                    <a:pt x="109" y="347"/>
                  </a:cubicBezTo>
                  <a:cubicBezTo>
                    <a:pt x="0" y="347"/>
                    <a:pt x="0" y="347"/>
                    <a:pt x="0" y="347"/>
                  </a:cubicBezTo>
                  <a:cubicBezTo>
                    <a:pt x="0" y="0"/>
                    <a:pt x="0" y="0"/>
                    <a:pt x="0" y="0"/>
                  </a:cubicBezTo>
                  <a:cubicBezTo>
                    <a:pt x="117" y="0"/>
                    <a:pt x="117" y="0"/>
                    <a:pt x="117" y="0"/>
                  </a:cubicBezTo>
                  <a:cubicBezTo>
                    <a:pt x="171" y="0"/>
                    <a:pt x="213" y="15"/>
                    <a:pt x="243" y="43"/>
                  </a:cubicBezTo>
                  <a:cubicBezTo>
                    <a:pt x="272" y="72"/>
                    <a:pt x="287" y="113"/>
                    <a:pt x="287" y="166"/>
                  </a:cubicBezTo>
                  <a:moveTo>
                    <a:pt x="192" y="170"/>
                  </a:moveTo>
                  <a:cubicBezTo>
                    <a:pt x="192" y="138"/>
                    <a:pt x="186" y="114"/>
                    <a:pt x="174" y="99"/>
                  </a:cubicBezTo>
                  <a:cubicBezTo>
                    <a:pt x="161" y="84"/>
                    <a:pt x="143" y="76"/>
                    <a:pt x="118" y="76"/>
                  </a:cubicBezTo>
                  <a:cubicBezTo>
                    <a:pt x="91" y="76"/>
                    <a:pt x="91" y="76"/>
                    <a:pt x="91" y="76"/>
                  </a:cubicBezTo>
                  <a:cubicBezTo>
                    <a:pt x="91" y="270"/>
                    <a:pt x="91" y="270"/>
                    <a:pt x="91" y="270"/>
                  </a:cubicBezTo>
                  <a:cubicBezTo>
                    <a:pt x="111" y="270"/>
                    <a:pt x="111" y="270"/>
                    <a:pt x="111" y="270"/>
                  </a:cubicBezTo>
                  <a:cubicBezTo>
                    <a:pt x="139" y="270"/>
                    <a:pt x="160" y="262"/>
                    <a:pt x="173" y="245"/>
                  </a:cubicBezTo>
                  <a:cubicBezTo>
                    <a:pt x="186" y="229"/>
                    <a:pt x="192" y="204"/>
                    <a:pt x="192" y="170"/>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0" name="Rectangle 7"/>
            <p:cNvSpPr>
              <a:spLocks noChangeArrowheads="1"/>
            </p:cNvSpPr>
            <p:nvPr userDrawn="1"/>
          </p:nvSpPr>
          <p:spPr bwMode="auto">
            <a:xfrm>
              <a:off x="906463" y="404813"/>
              <a:ext cx="74612" cy="303213"/>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1" name="Freeform 8"/>
            <p:cNvSpPr>
              <a:spLocks noEditPoints="1"/>
            </p:cNvSpPr>
            <p:nvPr userDrawn="1"/>
          </p:nvSpPr>
          <p:spPr bwMode="auto">
            <a:xfrm>
              <a:off x="1011238" y="479426"/>
              <a:ext cx="215900" cy="231775"/>
            </a:xfrm>
            <a:custGeom>
              <a:avLst/>
              <a:gdLst>
                <a:gd name="T0" fmla="*/ 252 w 252"/>
                <a:gd name="T1" fmla="*/ 133 h 267"/>
                <a:gd name="T2" fmla="*/ 218 w 252"/>
                <a:gd name="T3" fmla="*/ 232 h 267"/>
                <a:gd name="T4" fmla="*/ 125 w 252"/>
                <a:gd name="T5" fmla="*/ 267 h 267"/>
                <a:gd name="T6" fmla="*/ 34 w 252"/>
                <a:gd name="T7" fmla="*/ 231 h 267"/>
                <a:gd name="T8" fmla="*/ 0 w 252"/>
                <a:gd name="T9" fmla="*/ 133 h 267"/>
                <a:gd name="T10" fmla="*/ 33 w 252"/>
                <a:gd name="T11" fmla="*/ 35 h 267"/>
                <a:gd name="T12" fmla="*/ 127 w 252"/>
                <a:gd name="T13" fmla="*/ 0 h 267"/>
                <a:gd name="T14" fmla="*/ 192 w 252"/>
                <a:gd name="T15" fmla="*/ 16 h 267"/>
                <a:gd name="T16" fmla="*/ 236 w 252"/>
                <a:gd name="T17" fmla="*/ 63 h 267"/>
                <a:gd name="T18" fmla="*/ 252 w 252"/>
                <a:gd name="T19" fmla="*/ 133 h 267"/>
                <a:gd name="T20" fmla="*/ 88 w 252"/>
                <a:gd name="T21" fmla="*/ 133 h 267"/>
                <a:gd name="T22" fmla="*/ 97 w 252"/>
                <a:gd name="T23" fmla="*/ 184 h 267"/>
                <a:gd name="T24" fmla="*/ 126 w 252"/>
                <a:gd name="T25" fmla="*/ 201 h 267"/>
                <a:gd name="T26" fmla="*/ 155 w 252"/>
                <a:gd name="T27" fmla="*/ 184 h 267"/>
                <a:gd name="T28" fmla="*/ 163 w 252"/>
                <a:gd name="T29" fmla="*/ 133 h 267"/>
                <a:gd name="T30" fmla="*/ 155 w 252"/>
                <a:gd name="T31" fmla="*/ 83 h 267"/>
                <a:gd name="T32" fmla="*/ 126 w 252"/>
                <a:gd name="T33" fmla="*/ 66 h 267"/>
                <a:gd name="T34" fmla="*/ 97 w 252"/>
                <a:gd name="T35" fmla="*/ 83 h 267"/>
                <a:gd name="T36" fmla="*/ 88 w 252"/>
                <a:gd name="T37" fmla="*/ 133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252" h="267">
                  <a:moveTo>
                    <a:pt x="252" y="133"/>
                  </a:moveTo>
                  <a:cubicBezTo>
                    <a:pt x="252" y="175"/>
                    <a:pt x="241" y="208"/>
                    <a:pt x="218" y="232"/>
                  </a:cubicBezTo>
                  <a:cubicBezTo>
                    <a:pt x="196" y="256"/>
                    <a:pt x="165" y="267"/>
                    <a:pt x="125" y="267"/>
                  </a:cubicBezTo>
                  <a:cubicBezTo>
                    <a:pt x="87" y="267"/>
                    <a:pt x="56" y="255"/>
                    <a:pt x="34" y="231"/>
                  </a:cubicBezTo>
                  <a:cubicBezTo>
                    <a:pt x="11" y="207"/>
                    <a:pt x="0" y="174"/>
                    <a:pt x="0" y="133"/>
                  </a:cubicBezTo>
                  <a:cubicBezTo>
                    <a:pt x="0" y="91"/>
                    <a:pt x="11" y="58"/>
                    <a:pt x="33" y="35"/>
                  </a:cubicBezTo>
                  <a:cubicBezTo>
                    <a:pt x="55" y="12"/>
                    <a:pt x="86" y="0"/>
                    <a:pt x="127" y="0"/>
                  </a:cubicBezTo>
                  <a:cubicBezTo>
                    <a:pt x="151" y="0"/>
                    <a:pt x="173" y="5"/>
                    <a:pt x="192" y="16"/>
                  </a:cubicBezTo>
                  <a:cubicBezTo>
                    <a:pt x="211" y="27"/>
                    <a:pt x="226" y="42"/>
                    <a:pt x="236" y="63"/>
                  </a:cubicBezTo>
                  <a:cubicBezTo>
                    <a:pt x="247" y="83"/>
                    <a:pt x="252" y="106"/>
                    <a:pt x="252" y="133"/>
                  </a:cubicBezTo>
                  <a:moveTo>
                    <a:pt x="88" y="133"/>
                  </a:moveTo>
                  <a:cubicBezTo>
                    <a:pt x="88" y="155"/>
                    <a:pt x="91" y="172"/>
                    <a:pt x="97" y="184"/>
                  </a:cubicBezTo>
                  <a:cubicBezTo>
                    <a:pt x="103" y="195"/>
                    <a:pt x="112" y="201"/>
                    <a:pt x="126" y="201"/>
                  </a:cubicBezTo>
                  <a:cubicBezTo>
                    <a:pt x="140" y="201"/>
                    <a:pt x="149" y="195"/>
                    <a:pt x="155" y="184"/>
                  </a:cubicBezTo>
                  <a:cubicBezTo>
                    <a:pt x="160" y="172"/>
                    <a:pt x="163" y="155"/>
                    <a:pt x="163" y="133"/>
                  </a:cubicBezTo>
                  <a:cubicBezTo>
                    <a:pt x="163" y="111"/>
                    <a:pt x="160" y="94"/>
                    <a:pt x="155" y="83"/>
                  </a:cubicBezTo>
                  <a:cubicBezTo>
                    <a:pt x="149" y="72"/>
                    <a:pt x="139" y="66"/>
                    <a:pt x="126" y="66"/>
                  </a:cubicBezTo>
                  <a:cubicBezTo>
                    <a:pt x="112" y="66"/>
                    <a:pt x="103" y="72"/>
                    <a:pt x="97" y="83"/>
                  </a:cubicBezTo>
                  <a:cubicBezTo>
                    <a:pt x="91" y="94"/>
                    <a:pt x="88" y="111"/>
                    <a:pt x="88" y="133"/>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2" name="Rectangle 9"/>
            <p:cNvSpPr>
              <a:spLocks noChangeArrowheads="1"/>
            </p:cNvSpPr>
            <p:nvPr userDrawn="1"/>
          </p:nvSpPr>
          <p:spPr bwMode="auto">
            <a:xfrm>
              <a:off x="1257300" y="482601"/>
              <a:ext cx="74612" cy="225425"/>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3" name="Rectangle 10"/>
            <p:cNvSpPr>
              <a:spLocks noChangeArrowheads="1"/>
            </p:cNvSpPr>
            <p:nvPr userDrawn="1"/>
          </p:nvSpPr>
          <p:spPr bwMode="auto">
            <a:xfrm>
              <a:off x="1257300" y="404813"/>
              <a:ext cx="74612" cy="50800"/>
            </a:xfrm>
            <a:prstGeom prst="rect">
              <a:avLst/>
            </a:prstGeom>
            <a:grp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4" name="Freeform 11"/>
            <p:cNvSpPr>
              <a:spLocks/>
            </p:cNvSpPr>
            <p:nvPr userDrawn="1"/>
          </p:nvSpPr>
          <p:spPr bwMode="auto">
            <a:xfrm>
              <a:off x="1362075" y="411163"/>
              <a:ext cx="158750" cy="300038"/>
            </a:xfrm>
            <a:custGeom>
              <a:avLst/>
              <a:gdLst>
                <a:gd name="T0" fmla="*/ 142 w 184"/>
                <a:gd name="T1" fmla="*/ 274 h 344"/>
                <a:gd name="T2" fmla="*/ 184 w 184"/>
                <a:gd name="T3" fmla="*/ 265 h 344"/>
                <a:gd name="T4" fmla="*/ 184 w 184"/>
                <a:gd name="T5" fmla="*/ 330 h 344"/>
                <a:gd name="T6" fmla="*/ 150 w 184"/>
                <a:gd name="T7" fmla="*/ 341 h 344"/>
                <a:gd name="T8" fmla="*/ 113 w 184"/>
                <a:gd name="T9" fmla="*/ 344 h 344"/>
                <a:gd name="T10" fmla="*/ 50 w 184"/>
                <a:gd name="T11" fmla="*/ 322 h 344"/>
                <a:gd name="T12" fmla="*/ 30 w 184"/>
                <a:gd name="T13" fmla="*/ 255 h 344"/>
                <a:gd name="T14" fmla="*/ 30 w 184"/>
                <a:gd name="T15" fmla="*/ 148 h 344"/>
                <a:gd name="T16" fmla="*/ 0 w 184"/>
                <a:gd name="T17" fmla="*/ 148 h 344"/>
                <a:gd name="T18" fmla="*/ 0 w 184"/>
                <a:gd name="T19" fmla="*/ 81 h 344"/>
                <a:gd name="T20" fmla="*/ 30 w 184"/>
                <a:gd name="T21" fmla="*/ 81 h 344"/>
                <a:gd name="T22" fmla="*/ 30 w 184"/>
                <a:gd name="T23" fmla="*/ 16 h 344"/>
                <a:gd name="T24" fmla="*/ 118 w 184"/>
                <a:gd name="T25" fmla="*/ 0 h 344"/>
                <a:gd name="T26" fmla="*/ 118 w 184"/>
                <a:gd name="T27" fmla="*/ 81 h 344"/>
                <a:gd name="T28" fmla="*/ 174 w 184"/>
                <a:gd name="T29" fmla="*/ 81 h 344"/>
                <a:gd name="T30" fmla="*/ 174 w 184"/>
                <a:gd name="T31" fmla="*/ 148 h 344"/>
                <a:gd name="T32" fmla="*/ 118 w 184"/>
                <a:gd name="T33" fmla="*/ 148 h 344"/>
                <a:gd name="T34" fmla="*/ 118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3" y="274"/>
                    <a:pt x="167" y="271"/>
                    <a:pt x="184" y="265"/>
                  </a:cubicBezTo>
                  <a:cubicBezTo>
                    <a:pt x="184" y="330"/>
                    <a:pt x="184" y="330"/>
                    <a:pt x="184" y="330"/>
                  </a:cubicBezTo>
                  <a:cubicBezTo>
                    <a:pt x="172" y="335"/>
                    <a:pt x="161" y="339"/>
                    <a:pt x="150" y="341"/>
                  </a:cubicBezTo>
                  <a:cubicBezTo>
                    <a:pt x="140" y="343"/>
                    <a:pt x="127" y="344"/>
                    <a:pt x="113" y="344"/>
                  </a:cubicBezTo>
                  <a:cubicBezTo>
                    <a:pt x="84" y="344"/>
                    <a:pt x="63" y="337"/>
                    <a:pt x="50" y="322"/>
                  </a:cubicBezTo>
                  <a:cubicBezTo>
                    <a:pt x="37" y="308"/>
                    <a:pt x="30" y="285"/>
                    <a:pt x="30" y="255"/>
                  </a:cubicBezTo>
                  <a:cubicBezTo>
                    <a:pt x="30" y="148"/>
                    <a:pt x="30" y="148"/>
                    <a:pt x="30" y="148"/>
                  </a:cubicBezTo>
                  <a:cubicBezTo>
                    <a:pt x="0" y="148"/>
                    <a:pt x="0" y="148"/>
                    <a:pt x="0" y="148"/>
                  </a:cubicBezTo>
                  <a:cubicBezTo>
                    <a:pt x="0" y="81"/>
                    <a:pt x="0" y="81"/>
                    <a:pt x="0" y="81"/>
                  </a:cubicBezTo>
                  <a:cubicBezTo>
                    <a:pt x="30" y="81"/>
                    <a:pt x="30" y="81"/>
                    <a:pt x="30" y="81"/>
                  </a:cubicBezTo>
                  <a:cubicBezTo>
                    <a:pt x="30" y="16"/>
                    <a:pt x="30" y="16"/>
                    <a:pt x="30" y="16"/>
                  </a:cubicBezTo>
                  <a:cubicBezTo>
                    <a:pt x="118" y="0"/>
                    <a:pt x="118" y="0"/>
                    <a:pt x="118" y="0"/>
                  </a:cubicBezTo>
                  <a:cubicBezTo>
                    <a:pt x="118" y="81"/>
                    <a:pt x="118" y="81"/>
                    <a:pt x="118" y="81"/>
                  </a:cubicBezTo>
                  <a:cubicBezTo>
                    <a:pt x="174" y="81"/>
                    <a:pt x="174" y="81"/>
                    <a:pt x="174" y="81"/>
                  </a:cubicBezTo>
                  <a:cubicBezTo>
                    <a:pt x="174" y="148"/>
                    <a:pt x="174" y="148"/>
                    <a:pt x="174" y="148"/>
                  </a:cubicBezTo>
                  <a:cubicBezTo>
                    <a:pt x="118" y="148"/>
                    <a:pt x="118" y="148"/>
                    <a:pt x="118" y="148"/>
                  </a:cubicBezTo>
                  <a:cubicBezTo>
                    <a:pt x="118" y="249"/>
                    <a:pt x="118" y="249"/>
                    <a:pt x="118" y="249"/>
                  </a:cubicBezTo>
                  <a:cubicBezTo>
                    <a:pt x="118" y="266"/>
                    <a:pt x="126"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5" name="Freeform 12"/>
            <p:cNvSpPr>
              <a:spLocks/>
            </p:cNvSpPr>
            <p:nvPr userDrawn="1"/>
          </p:nvSpPr>
          <p:spPr bwMode="auto">
            <a:xfrm>
              <a:off x="1535113" y="411163"/>
              <a:ext cx="158750" cy="300038"/>
            </a:xfrm>
            <a:custGeom>
              <a:avLst/>
              <a:gdLst>
                <a:gd name="T0" fmla="*/ 142 w 184"/>
                <a:gd name="T1" fmla="*/ 274 h 344"/>
                <a:gd name="T2" fmla="*/ 184 w 184"/>
                <a:gd name="T3" fmla="*/ 265 h 344"/>
                <a:gd name="T4" fmla="*/ 184 w 184"/>
                <a:gd name="T5" fmla="*/ 330 h 344"/>
                <a:gd name="T6" fmla="*/ 151 w 184"/>
                <a:gd name="T7" fmla="*/ 341 h 344"/>
                <a:gd name="T8" fmla="*/ 114 w 184"/>
                <a:gd name="T9" fmla="*/ 344 h 344"/>
                <a:gd name="T10" fmla="*/ 50 w 184"/>
                <a:gd name="T11" fmla="*/ 322 h 344"/>
                <a:gd name="T12" fmla="*/ 31 w 184"/>
                <a:gd name="T13" fmla="*/ 255 h 344"/>
                <a:gd name="T14" fmla="*/ 31 w 184"/>
                <a:gd name="T15" fmla="*/ 148 h 344"/>
                <a:gd name="T16" fmla="*/ 0 w 184"/>
                <a:gd name="T17" fmla="*/ 148 h 344"/>
                <a:gd name="T18" fmla="*/ 0 w 184"/>
                <a:gd name="T19" fmla="*/ 81 h 344"/>
                <a:gd name="T20" fmla="*/ 31 w 184"/>
                <a:gd name="T21" fmla="*/ 81 h 344"/>
                <a:gd name="T22" fmla="*/ 31 w 184"/>
                <a:gd name="T23" fmla="*/ 15 h 344"/>
                <a:gd name="T24" fmla="*/ 119 w 184"/>
                <a:gd name="T25" fmla="*/ 0 h 344"/>
                <a:gd name="T26" fmla="*/ 119 w 184"/>
                <a:gd name="T27" fmla="*/ 81 h 344"/>
                <a:gd name="T28" fmla="*/ 174 w 184"/>
                <a:gd name="T29" fmla="*/ 81 h 344"/>
                <a:gd name="T30" fmla="*/ 174 w 184"/>
                <a:gd name="T31" fmla="*/ 148 h 344"/>
                <a:gd name="T32" fmla="*/ 119 w 184"/>
                <a:gd name="T33" fmla="*/ 148 h 344"/>
                <a:gd name="T34" fmla="*/ 119 w 184"/>
                <a:gd name="T35" fmla="*/ 249 h 344"/>
                <a:gd name="T36" fmla="*/ 142 w 184"/>
                <a:gd name="T37" fmla="*/ 274 h 34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Lst>
              <a:rect l="0" t="0" r="r" b="b"/>
              <a:pathLst>
                <a:path w="184" h="344">
                  <a:moveTo>
                    <a:pt x="142" y="274"/>
                  </a:moveTo>
                  <a:cubicBezTo>
                    <a:pt x="154" y="274"/>
                    <a:pt x="168" y="271"/>
                    <a:pt x="184" y="265"/>
                  </a:cubicBezTo>
                  <a:cubicBezTo>
                    <a:pt x="184" y="330"/>
                    <a:pt x="184" y="330"/>
                    <a:pt x="184" y="330"/>
                  </a:cubicBezTo>
                  <a:cubicBezTo>
                    <a:pt x="173" y="335"/>
                    <a:pt x="161" y="339"/>
                    <a:pt x="151" y="341"/>
                  </a:cubicBezTo>
                  <a:cubicBezTo>
                    <a:pt x="140" y="343"/>
                    <a:pt x="128" y="344"/>
                    <a:pt x="114" y="344"/>
                  </a:cubicBezTo>
                  <a:cubicBezTo>
                    <a:pt x="84" y="344"/>
                    <a:pt x="63" y="337"/>
                    <a:pt x="50" y="322"/>
                  </a:cubicBezTo>
                  <a:cubicBezTo>
                    <a:pt x="37" y="308"/>
                    <a:pt x="31" y="285"/>
                    <a:pt x="31" y="255"/>
                  </a:cubicBezTo>
                  <a:cubicBezTo>
                    <a:pt x="31" y="148"/>
                    <a:pt x="31" y="148"/>
                    <a:pt x="31" y="148"/>
                  </a:cubicBezTo>
                  <a:cubicBezTo>
                    <a:pt x="0" y="148"/>
                    <a:pt x="0" y="148"/>
                    <a:pt x="0" y="148"/>
                  </a:cubicBezTo>
                  <a:cubicBezTo>
                    <a:pt x="0" y="81"/>
                    <a:pt x="0" y="81"/>
                    <a:pt x="0" y="81"/>
                  </a:cubicBezTo>
                  <a:cubicBezTo>
                    <a:pt x="31" y="81"/>
                    <a:pt x="31" y="81"/>
                    <a:pt x="31" y="81"/>
                  </a:cubicBezTo>
                  <a:cubicBezTo>
                    <a:pt x="31" y="15"/>
                    <a:pt x="31" y="15"/>
                    <a:pt x="31" y="15"/>
                  </a:cubicBezTo>
                  <a:cubicBezTo>
                    <a:pt x="119" y="0"/>
                    <a:pt x="119" y="0"/>
                    <a:pt x="119" y="0"/>
                  </a:cubicBezTo>
                  <a:cubicBezTo>
                    <a:pt x="119" y="81"/>
                    <a:pt x="119" y="81"/>
                    <a:pt x="119" y="81"/>
                  </a:cubicBezTo>
                  <a:cubicBezTo>
                    <a:pt x="174" y="81"/>
                    <a:pt x="174" y="81"/>
                    <a:pt x="174" y="81"/>
                  </a:cubicBezTo>
                  <a:cubicBezTo>
                    <a:pt x="174" y="148"/>
                    <a:pt x="174" y="148"/>
                    <a:pt x="174" y="148"/>
                  </a:cubicBezTo>
                  <a:cubicBezTo>
                    <a:pt x="119" y="148"/>
                    <a:pt x="119" y="148"/>
                    <a:pt x="119" y="148"/>
                  </a:cubicBezTo>
                  <a:cubicBezTo>
                    <a:pt x="119" y="249"/>
                    <a:pt x="119" y="249"/>
                    <a:pt x="119" y="249"/>
                  </a:cubicBezTo>
                  <a:cubicBezTo>
                    <a:pt x="119" y="266"/>
                    <a:pt x="127" y="274"/>
                    <a:pt x="142" y="274"/>
                  </a:cubicBezTo>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6" name="Freeform 13"/>
            <p:cNvSpPr>
              <a:spLocks noEditPoints="1"/>
            </p:cNvSpPr>
            <p:nvPr userDrawn="1"/>
          </p:nvSpPr>
          <p:spPr bwMode="auto">
            <a:xfrm>
              <a:off x="1709738" y="479426"/>
              <a:ext cx="211137" cy="231775"/>
            </a:xfrm>
            <a:custGeom>
              <a:avLst/>
              <a:gdLst>
                <a:gd name="T0" fmla="*/ 213 w 244"/>
                <a:gd name="T1" fmla="*/ 30 h 267"/>
                <a:gd name="T2" fmla="*/ 125 w 244"/>
                <a:gd name="T3" fmla="*/ 0 h 267"/>
                <a:gd name="T4" fmla="*/ 33 w 244"/>
                <a:gd name="T5" fmla="*/ 35 h 267"/>
                <a:gd name="T6" fmla="*/ 0 w 244"/>
                <a:gd name="T7" fmla="*/ 135 h 267"/>
                <a:gd name="T8" fmla="*/ 35 w 244"/>
                <a:gd name="T9" fmla="*/ 233 h 267"/>
                <a:gd name="T10" fmla="*/ 133 w 244"/>
                <a:gd name="T11" fmla="*/ 267 h 267"/>
                <a:gd name="T12" fmla="*/ 185 w 244"/>
                <a:gd name="T13" fmla="*/ 263 h 267"/>
                <a:gd name="T14" fmla="*/ 227 w 244"/>
                <a:gd name="T15" fmla="*/ 249 h 267"/>
                <a:gd name="T16" fmla="*/ 214 w 244"/>
                <a:gd name="T17" fmla="*/ 190 h 267"/>
                <a:gd name="T18" fmla="*/ 186 w 244"/>
                <a:gd name="T19" fmla="*/ 200 h 267"/>
                <a:gd name="T20" fmla="*/ 144 w 244"/>
                <a:gd name="T21" fmla="*/ 204 h 267"/>
                <a:gd name="T22" fmla="*/ 104 w 244"/>
                <a:gd name="T23" fmla="*/ 192 h 267"/>
                <a:gd name="T24" fmla="*/ 88 w 244"/>
                <a:gd name="T25" fmla="*/ 158 h 267"/>
                <a:gd name="T26" fmla="*/ 244 w 244"/>
                <a:gd name="T27" fmla="*/ 158 h 267"/>
                <a:gd name="T28" fmla="*/ 244 w 244"/>
                <a:gd name="T29" fmla="*/ 118 h 267"/>
                <a:gd name="T30" fmla="*/ 213 w 244"/>
                <a:gd name="T31" fmla="*/ 30 h 267"/>
                <a:gd name="T32" fmla="*/ 90 w 244"/>
                <a:gd name="T33" fmla="*/ 102 h 267"/>
                <a:gd name="T34" fmla="*/ 102 w 244"/>
                <a:gd name="T35" fmla="*/ 70 h 267"/>
                <a:gd name="T36" fmla="*/ 128 w 244"/>
                <a:gd name="T37" fmla="*/ 61 h 267"/>
                <a:gd name="T38" fmla="*/ 155 w 244"/>
                <a:gd name="T39" fmla="*/ 72 h 267"/>
                <a:gd name="T40" fmla="*/ 165 w 244"/>
                <a:gd name="T41" fmla="*/ 102 h 267"/>
                <a:gd name="T42" fmla="*/ 90 w 244"/>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4" h="267">
                  <a:moveTo>
                    <a:pt x="213" y="30"/>
                  </a:moveTo>
                  <a:cubicBezTo>
                    <a:pt x="192" y="10"/>
                    <a:pt x="163" y="0"/>
                    <a:pt x="125" y="0"/>
                  </a:cubicBezTo>
                  <a:cubicBezTo>
                    <a:pt x="85" y="0"/>
                    <a:pt x="54" y="12"/>
                    <a:pt x="33" y="35"/>
                  </a:cubicBezTo>
                  <a:cubicBezTo>
                    <a:pt x="11" y="58"/>
                    <a:pt x="0" y="92"/>
                    <a:pt x="0" y="135"/>
                  </a:cubicBezTo>
                  <a:cubicBezTo>
                    <a:pt x="0" y="178"/>
                    <a:pt x="12" y="210"/>
                    <a:pt x="35" y="233"/>
                  </a:cubicBezTo>
                  <a:cubicBezTo>
                    <a:pt x="59" y="256"/>
                    <a:pt x="91" y="267"/>
                    <a:pt x="133" y="267"/>
                  </a:cubicBezTo>
                  <a:cubicBezTo>
                    <a:pt x="153" y="267"/>
                    <a:pt x="171" y="266"/>
                    <a:pt x="185" y="263"/>
                  </a:cubicBezTo>
                  <a:cubicBezTo>
                    <a:pt x="200" y="261"/>
                    <a:pt x="214" y="256"/>
                    <a:pt x="227" y="249"/>
                  </a:cubicBezTo>
                  <a:cubicBezTo>
                    <a:pt x="214" y="190"/>
                    <a:pt x="214" y="190"/>
                    <a:pt x="214" y="190"/>
                  </a:cubicBezTo>
                  <a:cubicBezTo>
                    <a:pt x="204" y="194"/>
                    <a:pt x="195" y="197"/>
                    <a:pt x="186" y="200"/>
                  </a:cubicBezTo>
                  <a:cubicBezTo>
                    <a:pt x="173" y="202"/>
                    <a:pt x="159" y="204"/>
                    <a:pt x="144" y="204"/>
                  </a:cubicBezTo>
                  <a:cubicBezTo>
                    <a:pt x="127" y="204"/>
                    <a:pt x="114" y="200"/>
                    <a:pt x="104" y="192"/>
                  </a:cubicBezTo>
                  <a:cubicBezTo>
                    <a:pt x="94" y="183"/>
                    <a:pt x="89" y="172"/>
                    <a:pt x="88" y="158"/>
                  </a:cubicBezTo>
                  <a:cubicBezTo>
                    <a:pt x="244" y="158"/>
                    <a:pt x="244" y="158"/>
                    <a:pt x="244" y="158"/>
                  </a:cubicBezTo>
                  <a:cubicBezTo>
                    <a:pt x="244" y="118"/>
                    <a:pt x="244" y="118"/>
                    <a:pt x="244" y="118"/>
                  </a:cubicBezTo>
                  <a:cubicBezTo>
                    <a:pt x="244" y="80"/>
                    <a:pt x="234" y="51"/>
                    <a:pt x="213" y="30"/>
                  </a:cubicBezTo>
                  <a:moveTo>
                    <a:pt x="90" y="102"/>
                  </a:moveTo>
                  <a:cubicBezTo>
                    <a:pt x="91" y="87"/>
                    <a:pt x="95" y="77"/>
                    <a:pt x="102" y="70"/>
                  </a:cubicBezTo>
                  <a:cubicBezTo>
                    <a:pt x="109" y="64"/>
                    <a:pt x="118" y="61"/>
                    <a:pt x="128" y="61"/>
                  </a:cubicBezTo>
                  <a:cubicBezTo>
                    <a:pt x="139" y="61"/>
                    <a:pt x="148" y="64"/>
                    <a:pt x="155" y="72"/>
                  </a:cubicBezTo>
                  <a:cubicBezTo>
                    <a:pt x="161" y="79"/>
                    <a:pt x="165" y="89"/>
                    <a:pt x="165" y="102"/>
                  </a:cubicBezTo>
                  <a:lnTo>
                    <a:pt x="90"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sp>
          <p:nvSpPr>
            <p:cNvPr id="37" name="Freeform 14"/>
            <p:cNvSpPr>
              <a:spLocks noEditPoints="1"/>
            </p:cNvSpPr>
            <p:nvPr userDrawn="1"/>
          </p:nvSpPr>
          <p:spPr bwMode="auto">
            <a:xfrm>
              <a:off x="668338" y="479426"/>
              <a:ext cx="209550" cy="231775"/>
            </a:xfrm>
            <a:custGeom>
              <a:avLst/>
              <a:gdLst>
                <a:gd name="T0" fmla="*/ 212 w 243"/>
                <a:gd name="T1" fmla="*/ 30 h 267"/>
                <a:gd name="T2" fmla="*/ 124 w 243"/>
                <a:gd name="T3" fmla="*/ 0 h 267"/>
                <a:gd name="T4" fmla="*/ 32 w 243"/>
                <a:gd name="T5" fmla="*/ 35 h 267"/>
                <a:gd name="T6" fmla="*/ 0 w 243"/>
                <a:gd name="T7" fmla="*/ 135 h 267"/>
                <a:gd name="T8" fmla="*/ 35 w 243"/>
                <a:gd name="T9" fmla="*/ 233 h 267"/>
                <a:gd name="T10" fmla="*/ 132 w 243"/>
                <a:gd name="T11" fmla="*/ 267 h 267"/>
                <a:gd name="T12" fmla="*/ 184 w 243"/>
                <a:gd name="T13" fmla="*/ 263 h 267"/>
                <a:gd name="T14" fmla="*/ 227 w 243"/>
                <a:gd name="T15" fmla="*/ 249 h 267"/>
                <a:gd name="T16" fmla="*/ 213 w 243"/>
                <a:gd name="T17" fmla="*/ 190 h 267"/>
                <a:gd name="T18" fmla="*/ 185 w 243"/>
                <a:gd name="T19" fmla="*/ 200 h 267"/>
                <a:gd name="T20" fmla="*/ 143 w 243"/>
                <a:gd name="T21" fmla="*/ 204 h 267"/>
                <a:gd name="T22" fmla="*/ 103 w 243"/>
                <a:gd name="T23" fmla="*/ 192 h 267"/>
                <a:gd name="T24" fmla="*/ 88 w 243"/>
                <a:gd name="T25" fmla="*/ 158 h 267"/>
                <a:gd name="T26" fmla="*/ 243 w 243"/>
                <a:gd name="T27" fmla="*/ 158 h 267"/>
                <a:gd name="T28" fmla="*/ 243 w 243"/>
                <a:gd name="T29" fmla="*/ 118 h 267"/>
                <a:gd name="T30" fmla="*/ 212 w 243"/>
                <a:gd name="T31" fmla="*/ 30 h 267"/>
                <a:gd name="T32" fmla="*/ 89 w 243"/>
                <a:gd name="T33" fmla="*/ 102 h 267"/>
                <a:gd name="T34" fmla="*/ 102 w 243"/>
                <a:gd name="T35" fmla="*/ 70 h 267"/>
                <a:gd name="T36" fmla="*/ 127 w 243"/>
                <a:gd name="T37" fmla="*/ 61 h 267"/>
                <a:gd name="T38" fmla="*/ 154 w 243"/>
                <a:gd name="T39" fmla="*/ 72 h 267"/>
                <a:gd name="T40" fmla="*/ 164 w 243"/>
                <a:gd name="T41" fmla="*/ 102 h 267"/>
                <a:gd name="T42" fmla="*/ 89 w 243"/>
                <a:gd name="T43" fmla="*/ 102 h 26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Lst>
              <a:rect l="0" t="0" r="r" b="b"/>
              <a:pathLst>
                <a:path w="243" h="267">
                  <a:moveTo>
                    <a:pt x="212" y="30"/>
                  </a:moveTo>
                  <a:cubicBezTo>
                    <a:pt x="191" y="10"/>
                    <a:pt x="162" y="0"/>
                    <a:pt x="124" y="0"/>
                  </a:cubicBezTo>
                  <a:cubicBezTo>
                    <a:pt x="84" y="0"/>
                    <a:pt x="53" y="12"/>
                    <a:pt x="32" y="35"/>
                  </a:cubicBezTo>
                  <a:cubicBezTo>
                    <a:pt x="10" y="58"/>
                    <a:pt x="0" y="92"/>
                    <a:pt x="0" y="135"/>
                  </a:cubicBezTo>
                  <a:cubicBezTo>
                    <a:pt x="0" y="178"/>
                    <a:pt x="11" y="210"/>
                    <a:pt x="35" y="233"/>
                  </a:cubicBezTo>
                  <a:cubicBezTo>
                    <a:pt x="58" y="256"/>
                    <a:pt x="90" y="267"/>
                    <a:pt x="132" y="267"/>
                  </a:cubicBezTo>
                  <a:cubicBezTo>
                    <a:pt x="153" y="267"/>
                    <a:pt x="170" y="266"/>
                    <a:pt x="184" y="263"/>
                  </a:cubicBezTo>
                  <a:cubicBezTo>
                    <a:pt x="199" y="261"/>
                    <a:pt x="213" y="256"/>
                    <a:pt x="227" y="249"/>
                  </a:cubicBezTo>
                  <a:cubicBezTo>
                    <a:pt x="213" y="190"/>
                    <a:pt x="213" y="190"/>
                    <a:pt x="213" y="190"/>
                  </a:cubicBezTo>
                  <a:cubicBezTo>
                    <a:pt x="203" y="194"/>
                    <a:pt x="194" y="197"/>
                    <a:pt x="185" y="200"/>
                  </a:cubicBezTo>
                  <a:cubicBezTo>
                    <a:pt x="172" y="202"/>
                    <a:pt x="158" y="204"/>
                    <a:pt x="143" y="204"/>
                  </a:cubicBezTo>
                  <a:cubicBezTo>
                    <a:pt x="126" y="204"/>
                    <a:pt x="113" y="200"/>
                    <a:pt x="103" y="192"/>
                  </a:cubicBezTo>
                  <a:cubicBezTo>
                    <a:pt x="93" y="183"/>
                    <a:pt x="88" y="172"/>
                    <a:pt x="88" y="158"/>
                  </a:cubicBezTo>
                  <a:cubicBezTo>
                    <a:pt x="243" y="158"/>
                    <a:pt x="243" y="158"/>
                    <a:pt x="243" y="158"/>
                  </a:cubicBezTo>
                  <a:cubicBezTo>
                    <a:pt x="243" y="118"/>
                    <a:pt x="243" y="118"/>
                    <a:pt x="243" y="118"/>
                  </a:cubicBezTo>
                  <a:cubicBezTo>
                    <a:pt x="243" y="80"/>
                    <a:pt x="233" y="51"/>
                    <a:pt x="212" y="30"/>
                  </a:cubicBezTo>
                  <a:moveTo>
                    <a:pt x="89" y="102"/>
                  </a:moveTo>
                  <a:cubicBezTo>
                    <a:pt x="91" y="87"/>
                    <a:pt x="95" y="77"/>
                    <a:pt x="102" y="70"/>
                  </a:cubicBezTo>
                  <a:cubicBezTo>
                    <a:pt x="108" y="64"/>
                    <a:pt x="117" y="61"/>
                    <a:pt x="127" y="61"/>
                  </a:cubicBezTo>
                  <a:cubicBezTo>
                    <a:pt x="138" y="61"/>
                    <a:pt x="147" y="64"/>
                    <a:pt x="154" y="72"/>
                  </a:cubicBezTo>
                  <a:cubicBezTo>
                    <a:pt x="160" y="79"/>
                    <a:pt x="164" y="89"/>
                    <a:pt x="164" y="102"/>
                  </a:cubicBezTo>
                  <a:lnTo>
                    <a:pt x="89" y="102"/>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en-GB" sz="2600">
                <a:solidFill>
                  <a:schemeClr val="bg1"/>
                </a:solidFill>
              </a:endParaRPr>
            </a:p>
          </p:txBody>
        </p:sp>
      </p:grpSp>
    </p:spTree>
    <p:extLst>
      <p:ext uri="{BB962C8B-B14F-4D97-AF65-F5344CB8AC3E}">
        <p14:creationId xmlns:p14="http://schemas.microsoft.com/office/powerpoint/2010/main" val="3347884649"/>
      </p:ext>
    </p:extLst>
  </p:cSld>
  <p:clrMapOvr>
    <a:masterClrMapping/>
  </p:clrMapOvr>
  <p:extLst>
    <p:ext uri="{DCECCB84-F9BA-43D5-87BE-67443E8EF086}">
      <p15:sldGuideLst xmlns:p15="http://schemas.microsoft.com/office/powerpoint/2012/main">
        <p15:guide id="1" orient="horz" pos="4088">
          <p15:clr>
            <a:srgbClr val="FBAE40"/>
          </p15:clr>
        </p15:guide>
      </p15:sldGuideLst>
    </p:ext>
  </p:extLst>
</p:sldLayout>
</file>

<file path=ppt/slideLayouts/slideLayout77.xml><?xml version="1.0" encoding="utf-8"?>
<p:sldLayout xmlns:a="http://schemas.openxmlformats.org/drawingml/2006/main" xmlns:r="http://schemas.openxmlformats.org/officeDocument/2006/relationships" xmlns:p="http://schemas.openxmlformats.org/presentationml/2006/main" showMasterSp="0" preserve="1" userDrawn="1">
  <p:cSld name="Divider - Deloitte green">
    <p:bg bwMode="gray">
      <p:bgPr>
        <a:solidFill>
          <a:schemeClr val="accent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0" y="1700213"/>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GB" noProof="0"/>
              <a:t>Click to edit Master title style</a:t>
            </a:r>
            <a:endParaRPr lang="en-US" noProof="0"/>
          </a:p>
        </p:txBody>
      </p:sp>
      <p:sp>
        <p:nvSpPr>
          <p:cNvPr id="3" name="Text Placeholder 2"/>
          <p:cNvSpPr>
            <a:spLocks noGrp="1"/>
          </p:cNvSpPr>
          <p:nvPr>
            <p:ph type="body" idx="1"/>
          </p:nvPr>
        </p:nvSpPr>
        <p:spPr bwMode="gray">
          <a:xfrm>
            <a:off x="469899" y="3423545"/>
            <a:ext cx="10418235" cy="1566532"/>
          </a:xfrm>
          <a:prstGeom prst="rect">
            <a:avLst/>
          </a:prstGeo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GB" noProof="0"/>
              <a:t>Click to edit Master text styles</a:t>
            </a:r>
          </a:p>
        </p:txBody>
      </p:sp>
      <p:sp>
        <p:nvSpPr>
          <p:cNvPr id="14" name="TextBox 13"/>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
        <p:nvSpPr>
          <p:cNvPr id="5" name="TextBox 4">
            <a:extLst>
              <a:ext uri="{FF2B5EF4-FFF2-40B4-BE49-F238E27FC236}">
                <a16:creationId xmlns:a16="http://schemas.microsoft.com/office/drawing/2014/main" id="{B5CC65B9-60F6-6E43-B3BA-378790BA0C67}"/>
              </a:ext>
            </a:extLst>
          </p:cNvPr>
          <p:cNvSpPr txBox="1"/>
          <p:nvPr userDrawn="1"/>
        </p:nvSpPr>
        <p:spPr>
          <a:xfrm>
            <a:off x="5825067" y="6477000"/>
            <a:ext cx="4896560" cy="100027"/>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Security Monitoring at Project </a:t>
            </a:r>
            <a:r>
              <a:rPr lang="en-US" sz="650" noProof="0" err="1">
                <a:solidFill>
                  <a:schemeClr val="bg1"/>
                </a:solidFill>
              </a:rPr>
              <a:t>OpenNL</a:t>
            </a:r>
            <a:endParaRPr lang="en-US" sz="650" noProof="0">
              <a:solidFill>
                <a:schemeClr val="bg1"/>
              </a:solidFill>
            </a:endParaRPr>
          </a:p>
        </p:txBody>
      </p:sp>
      <p:sp>
        <p:nvSpPr>
          <p:cNvPr id="6" name="TextBox 5">
            <a:extLst>
              <a:ext uri="{FF2B5EF4-FFF2-40B4-BE49-F238E27FC236}">
                <a16:creationId xmlns:a16="http://schemas.microsoft.com/office/drawing/2014/main" id="{28DA7BB0-7CF7-1D4F-9523-4D14323D73DB}"/>
              </a:ext>
            </a:extLst>
          </p:cNvPr>
          <p:cNvSpPr txBox="1"/>
          <p:nvPr userDrawn="1"/>
        </p:nvSpPr>
        <p:spPr>
          <a:xfrm>
            <a:off x="469900" y="6477000"/>
            <a:ext cx="5355167" cy="100027"/>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Deloitte Risk Advisory</a:t>
            </a:r>
          </a:p>
        </p:txBody>
      </p:sp>
    </p:spTree>
    <p:extLst>
      <p:ext uri="{BB962C8B-B14F-4D97-AF65-F5344CB8AC3E}">
        <p14:creationId xmlns:p14="http://schemas.microsoft.com/office/powerpoint/2010/main" val="419272852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8.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green">
    <p:bg bwMode="gray">
      <p:bgPr>
        <a:solidFill>
          <a:schemeClr val="accent2"/>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GB" noProof="0"/>
              <a:t>Click to edit Master title style</a:t>
            </a:r>
            <a:endParaRPr lang="en-US" noProof="0"/>
          </a:p>
        </p:txBody>
      </p:sp>
      <p:sp>
        <p:nvSpPr>
          <p:cNvPr id="19" name="Text Placeholder 2"/>
          <p:cNvSpPr>
            <a:spLocks noGrp="1"/>
          </p:cNvSpPr>
          <p:nvPr>
            <p:ph type="body" idx="1"/>
          </p:nvPr>
        </p:nvSpPr>
        <p:spPr bwMode="gray">
          <a:xfrm>
            <a:off x="469900" y="3429000"/>
            <a:ext cx="10418233" cy="1566532"/>
          </a:xfrm>
          <a:prstGeom prst="rect">
            <a:avLst/>
          </a:prstGeo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GB" noProof="0"/>
              <a:t>Click to edit Master text styles</a:t>
            </a:r>
          </a:p>
        </p:txBody>
      </p:sp>
      <p:sp>
        <p:nvSpPr>
          <p:cNvPr id="20" name="TextBox 19"/>
          <p:cNvSpPr txBox="1"/>
          <p:nvPr userDrawn="1"/>
        </p:nvSpPr>
        <p:spPr>
          <a:xfrm>
            <a:off x="5825067" y="6477000"/>
            <a:ext cx="4896560" cy="100027"/>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Security Monitoring at Project </a:t>
            </a:r>
            <a:r>
              <a:rPr lang="en-US" sz="650" noProof="0" err="1">
                <a:solidFill>
                  <a:schemeClr val="bg1"/>
                </a:solidFill>
              </a:rPr>
              <a:t>OpenNL</a:t>
            </a:r>
            <a:endParaRPr lang="en-US" sz="650" noProof="0">
              <a:solidFill>
                <a:schemeClr val="bg1"/>
              </a:solidFill>
            </a:endParaRPr>
          </a:p>
        </p:txBody>
      </p:sp>
      <p:sp>
        <p:nvSpPr>
          <p:cNvPr id="21" name="TextBox 20"/>
          <p:cNvSpPr txBox="1"/>
          <p:nvPr userDrawn="1"/>
        </p:nvSpPr>
        <p:spPr>
          <a:xfrm>
            <a:off x="469900" y="6477000"/>
            <a:ext cx="5355167" cy="100027"/>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Deloitte Risk Advisory</a:t>
            </a:r>
          </a:p>
        </p:txBody>
      </p:sp>
      <p:sp>
        <p:nvSpPr>
          <p:cNvPr id="22" name="TextBox 21"/>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Tree>
    <p:extLst>
      <p:ext uri="{BB962C8B-B14F-4D97-AF65-F5344CB8AC3E}">
        <p14:creationId xmlns:p14="http://schemas.microsoft.com/office/powerpoint/2010/main" val="2462643053"/>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79.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ue">
    <p:bg bwMode="gray">
      <p:bgPr>
        <a:solidFill>
          <a:schemeClr val="accent3"/>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GB" noProof="0"/>
              <a:t>Click to edit Master title style</a:t>
            </a:r>
            <a:endParaRPr lang="en-US" noProof="0"/>
          </a:p>
        </p:txBody>
      </p:sp>
      <p:sp>
        <p:nvSpPr>
          <p:cNvPr id="3" name="Text Placeholder 2"/>
          <p:cNvSpPr>
            <a:spLocks noGrp="1"/>
          </p:cNvSpPr>
          <p:nvPr>
            <p:ph type="body" idx="1"/>
          </p:nvPr>
        </p:nvSpPr>
        <p:spPr bwMode="gray">
          <a:xfrm>
            <a:off x="469900" y="3429000"/>
            <a:ext cx="10418233" cy="1566532"/>
          </a:xfrm>
          <a:prstGeom prst="rect">
            <a:avLst/>
          </a:prstGeo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GB" noProof="0"/>
              <a:t>Click to edit Master text styles</a:t>
            </a:r>
          </a:p>
        </p:txBody>
      </p:sp>
      <p:sp>
        <p:nvSpPr>
          <p:cNvPr id="7" name="TextBox 6"/>
          <p:cNvSpPr txBox="1"/>
          <p:nvPr userDrawn="1"/>
        </p:nvSpPr>
        <p:spPr>
          <a:xfrm>
            <a:off x="5825067" y="6477000"/>
            <a:ext cx="4896560" cy="100027"/>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Security Monitoring at Project </a:t>
            </a:r>
            <a:r>
              <a:rPr lang="en-US" sz="650" noProof="0" err="1">
                <a:solidFill>
                  <a:schemeClr val="bg1"/>
                </a:solidFill>
              </a:rPr>
              <a:t>OpenNL</a:t>
            </a:r>
            <a:endParaRPr lang="en-US" sz="650" noProof="0">
              <a:solidFill>
                <a:schemeClr val="bg1"/>
              </a:solidFill>
            </a:endParaRPr>
          </a:p>
        </p:txBody>
      </p:sp>
      <p:sp>
        <p:nvSpPr>
          <p:cNvPr id="8" name="TextBox 7"/>
          <p:cNvSpPr txBox="1"/>
          <p:nvPr userDrawn="1"/>
        </p:nvSpPr>
        <p:spPr>
          <a:xfrm>
            <a:off x="469900" y="6477000"/>
            <a:ext cx="5355167" cy="100027"/>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Deloitte Risk Advisory</a:t>
            </a:r>
          </a:p>
        </p:txBody>
      </p:sp>
      <p:sp>
        <p:nvSpPr>
          <p:cNvPr id="9" name="TextBox 8"/>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Tree>
    <p:extLst>
      <p:ext uri="{BB962C8B-B14F-4D97-AF65-F5344CB8AC3E}">
        <p14:creationId xmlns:p14="http://schemas.microsoft.com/office/powerpoint/2010/main" val="3568320189"/>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8.xml><?xml version="1.0" encoding="utf-8"?>
<p:sldLayout xmlns:a="http://schemas.openxmlformats.org/drawingml/2006/main" xmlns:r="http://schemas.openxmlformats.org/officeDocument/2006/relationships" xmlns:p="http://schemas.openxmlformats.org/presentationml/2006/main" preserve="1" userDrawn="1">
  <p:cSld name="Tekst met afbeelding links">
    <p:spTree>
      <p:nvGrpSpPr>
        <p:cNvPr id="1" name=""/>
        <p:cNvGrpSpPr/>
        <p:nvPr/>
      </p:nvGrpSpPr>
      <p:grpSpPr>
        <a:xfrm>
          <a:off x="0" y="0"/>
          <a:ext cx="0" cy="0"/>
          <a:chOff x="0" y="0"/>
          <a:chExt cx="0" cy="0"/>
        </a:xfrm>
      </p:grpSpPr>
      <p:sp>
        <p:nvSpPr>
          <p:cNvPr id="6" name="Picture Placeholder 5">
            <a:extLst>
              <a:ext uri="{FF2B5EF4-FFF2-40B4-BE49-F238E27FC236}">
                <a16:creationId xmlns:a16="http://schemas.microsoft.com/office/drawing/2014/main" id="{53A8CE71-A081-824C-9EE4-675E6BD07D9A}"/>
              </a:ext>
            </a:extLst>
          </p:cNvPr>
          <p:cNvSpPr>
            <a:spLocks noGrp="1"/>
          </p:cNvSpPr>
          <p:nvPr>
            <p:ph type="pic" sz="quarter" idx="13" hasCustomPrompt="1"/>
          </p:nvPr>
        </p:nvSpPr>
        <p:spPr>
          <a:xfrm>
            <a:off x="0" y="0"/>
            <a:ext cx="5640387" cy="6858000"/>
          </a:xfrm>
          <a:prstGeom prst="rect">
            <a:avLst/>
          </a:prstGeom>
          <a:solidFill>
            <a:schemeClr val="bg1">
              <a:lumMod val="85000"/>
            </a:schemeClr>
          </a:solidFill>
        </p:spPr>
        <p:txBody>
          <a:bodyPr lIns="0" tIns="0" rIns="0" bIns="864000" anchor="ctr"/>
          <a:lstStyle>
            <a:lvl1pPr marL="0" indent="0" algn="ctr">
              <a:buNone/>
              <a:defRPr>
                <a:solidFill>
                  <a:schemeClr val="bg1"/>
                </a:solidFill>
              </a:defRPr>
            </a:lvl1pPr>
          </a:lstStyle>
          <a:p>
            <a:r>
              <a:rPr lang="en-NL"/>
              <a:t>Voeg hier een afbeelding toe</a:t>
            </a:r>
          </a:p>
        </p:txBody>
      </p:sp>
      <p:sp>
        <p:nvSpPr>
          <p:cNvPr id="2" name="Title 1">
            <a:extLst>
              <a:ext uri="{FF2B5EF4-FFF2-40B4-BE49-F238E27FC236}">
                <a16:creationId xmlns:a16="http://schemas.microsoft.com/office/drawing/2014/main" id="{42C68C2F-7164-554E-9711-F050B6F80DC4}"/>
              </a:ext>
            </a:extLst>
          </p:cNvPr>
          <p:cNvSpPr>
            <a:spLocks noGrp="1"/>
          </p:cNvSpPr>
          <p:nvPr>
            <p:ph type="title"/>
          </p:nvPr>
        </p:nvSpPr>
        <p:spPr>
          <a:xfrm>
            <a:off x="6095999" y="841002"/>
            <a:ext cx="5184775" cy="863600"/>
          </a:xfrm>
        </p:spPr>
        <p:txBody>
          <a:bodyPr lIns="432000" anchor="t"/>
          <a:lstStyle>
            <a:lvl1pPr>
              <a:defRPr>
                <a:solidFill>
                  <a:schemeClr val="tx2"/>
                </a:solidFill>
              </a:defRPr>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p:nvPr>
        </p:nvSpPr>
        <p:spPr>
          <a:xfrm>
            <a:off x="6095999" y="2117164"/>
            <a:ext cx="5184775" cy="4299511"/>
          </a:xfrm>
          <a:prstGeom prst="rect">
            <a:avLst/>
          </a:prstGeom>
        </p:spPr>
        <p:txBody>
          <a:bodyPr lIns="432000" tIns="0" rIns="432000" bIns="0"/>
          <a:lstStyle>
            <a:lvl1pPr>
              <a:lnSpc>
                <a:spcPct val="125000"/>
              </a:lnSpc>
              <a:spcBef>
                <a:spcPts val="0"/>
              </a:spcBef>
              <a:spcAft>
                <a:spcPts val="600"/>
              </a:spcAft>
              <a:defRPr>
                <a:solidFill>
                  <a:schemeClr val="tx1"/>
                </a:solidFill>
              </a:defRPr>
            </a:lvl1pPr>
            <a:lvl2pPr>
              <a:lnSpc>
                <a:spcPct val="125000"/>
              </a:lnSpc>
              <a:spcBef>
                <a:spcPts val="0"/>
              </a:spcBef>
              <a:spcAft>
                <a:spcPts val="600"/>
              </a:spcAft>
              <a:defRPr>
                <a:solidFill>
                  <a:schemeClr val="tx1"/>
                </a:solidFill>
              </a:defRPr>
            </a:lvl2pPr>
            <a:lvl3pPr>
              <a:lnSpc>
                <a:spcPct val="125000"/>
              </a:lnSpc>
              <a:spcBef>
                <a:spcPts val="0"/>
              </a:spcBef>
              <a:spcAft>
                <a:spcPts val="600"/>
              </a:spcAft>
              <a:defRPr>
                <a:solidFill>
                  <a:schemeClr val="tx1"/>
                </a:solidFill>
              </a:defRPr>
            </a:lvl3pPr>
            <a:lvl4pPr>
              <a:lnSpc>
                <a:spcPct val="125000"/>
              </a:lnSpc>
              <a:spcBef>
                <a:spcPts val="0"/>
              </a:spcBef>
              <a:spcAft>
                <a:spcPts val="600"/>
              </a:spcAft>
              <a:defRPr>
                <a:solidFill>
                  <a:schemeClr val="tx1"/>
                </a:solidFill>
              </a:defRPr>
            </a:lvl4pPr>
            <a:lvl5pPr>
              <a:lnSpc>
                <a:spcPct val="125000"/>
              </a:lnSpc>
              <a:spcBef>
                <a:spcPts val="0"/>
              </a:spcBef>
              <a:spcAft>
                <a:spcPts val="600"/>
              </a:spcAf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spTree>
    <p:extLst>
      <p:ext uri="{BB962C8B-B14F-4D97-AF65-F5344CB8AC3E}">
        <p14:creationId xmlns:p14="http://schemas.microsoft.com/office/powerpoint/2010/main" val="1013402185"/>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showMasterSp="0" preserve="1" userDrawn="1">
  <p:cSld name="Divider - Deloitte dark blue">
    <p:bg bwMode="gray">
      <p:bgPr>
        <a:solidFill>
          <a:schemeClr val="accent4"/>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GB" noProof="0"/>
              <a:t>Click to edit Master title style</a:t>
            </a:r>
            <a:endParaRPr lang="en-US" noProof="0"/>
          </a:p>
        </p:txBody>
      </p:sp>
      <p:sp>
        <p:nvSpPr>
          <p:cNvPr id="19" name="Text Placeholder 2"/>
          <p:cNvSpPr>
            <a:spLocks noGrp="1"/>
          </p:cNvSpPr>
          <p:nvPr>
            <p:ph type="body" idx="1"/>
          </p:nvPr>
        </p:nvSpPr>
        <p:spPr bwMode="gray">
          <a:xfrm>
            <a:off x="469900" y="3429000"/>
            <a:ext cx="10418233" cy="1566532"/>
          </a:xfrm>
          <a:prstGeom prst="rect">
            <a:avLst/>
          </a:prstGeo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GB" noProof="0"/>
              <a:t>Click to edit Master text styles</a:t>
            </a:r>
          </a:p>
        </p:txBody>
      </p:sp>
      <p:sp>
        <p:nvSpPr>
          <p:cNvPr id="20" name="TextBox 19"/>
          <p:cNvSpPr txBox="1"/>
          <p:nvPr userDrawn="1"/>
        </p:nvSpPr>
        <p:spPr>
          <a:xfrm>
            <a:off x="5825067" y="6477000"/>
            <a:ext cx="4896560" cy="100027"/>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Security Monitoring at Project </a:t>
            </a:r>
            <a:r>
              <a:rPr lang="en-US" sz="650" noProof="0" err="1">
                <a:solidFill>
                  <a:schemeClr val="bg1"/>
                </a:solidFill>
              </a:rPr>
              <a:t>OpenNL</a:t>
            </a:r>
            <a:endParaRPr lang="en-US" sz="650" noProof="0">
              <a:solidFill>
                <a:schemeClr val="bg1"/>
              </a:solidFill>
            </a:endParaRPr>
          </a:p>
        </p:txBody>
      </p:sp>
      <p:sp>
        <p:nvSpPr>
          <p:cNvPr id="21" name="TextBox 20"/>
          <p:cNvSpPr txBox="1"/>
          <p:nvPr userDrawn="1"/>
        </p:nvSpPr>
        <p:spPr>
          <a:xfrm>
            <a:off x="469900" y="6477000"/>
            <a:ext cx="5355167" cy="100027"/>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Deloitte Risk Advisory</a:t>
            </a:r>
          </a:p>
        </p:txBody>
      </p:sp>
      <p:sp>
        <p:nvSpPr>
          <p:cNvPr id="22" name="TextBox 21"/>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Tree>
    <p:extLst>
      <p:ext uri="{BB962C8B-B14F-4D97-AF65-F5344CB8AC3E}">
        <p14:creationId xmlns:p14="http://schemas.microsoft.com/office/powerpoint/2010/main" val="94346196"/>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81.xml><?xml version="1.0" encoding="utf-8"?>
<p:sldLayout xmlns:a="http://schemas.openxmlformats.org/drawingml/2006/main" xmlns:r="http://schemas.openxmlformats.org/officeDocument/2006/relationships" xmlns:p="http://schemas.openxmlformats.org/presentationml/2006/main" showMasterSp="0" preserve="1" userDrawn="1">
  <p:cSld name="Divider - Deloitte black">
    <p:bg bwMode="gray">
      <p:bgPr>
        <a:solidFill>
          <a:schemeClr val="tx1"/>
        </a:solidFill>
        <a:effectLst/>
      </p:bgPr>
    </p:bg>
    <p:spTree>
      <p:nvGrpSpPr>
        <p:cNvPr id="1" name=""/>
        <p:cNvGrpSpPr/>
        <p:nvPr/>
      </p:nvGrpSpPr>
      <p:grpSpPr>
        <a:xfrm>
          <a:off x="0" y="0"/>
          <a:ext cx="0" cy="0"/>
          <a:chOff x="0" y="0"/>
          <a:chExt cx="0" cy="0"/>
        </a:xfrm>
      </p:grpSpPr>
      <p:sp>
        <p:nvSpPr>
          <p:cNvPr id="18" name="Title 1"/>
          <p:cNvSpPr>
            <a:spLocks noGrp="1"/>
          </p:cNvSpPr>
          <p:nvPr>
            <p:ph type="title"/>
          </p:nvPr>
        </p:nvSpPr>
        <p:spPr bwMode="gray">
          <a:xfrm>
            <a:off x="469900" y="1705668"/>
            <a:ext cx="10418233" cy="1592403"/>
          </a:xfrm>
        </p:spPr>
        <p:txBody>
          <a:bodyPr anchor="b"/>
          <a:lstStyle>
            <a:lvl1pPr>
              <a:lnSpc>
                <a:spcPct val="95000"/>
              </a:lnSpc>
              <a:defRPr sz="3850" b="1">
                <a:solidFill>
                  <a:schemeClr val="bg1"/>
                </a:solidFill>
                <a:latin typeface="+mj-lt"/>
                <a:ea typeface="Open Sans" panose="020B0606030504020204" pitchFamily="34" charset="0"/>
                <a:cs typeface="Open Sans" panose="020B0606030504020204" pitchFamily="34" charset="0"/>
              </a:defRPr>
            </a:lvl1pPr>
          </a:lstStyle>
          <a:p>
            <a:r>
              <a:rPr lang="en-GB" noProof="0"/>
              <a:t>Click to edit Master title style</a:t>
            </a:r>
            <a:endParaRPr lang="en-US" noProof="0"/>
          </a:p>
        </p:txBody>
      </p:sp>
      <p:sp>
        <p:nvSpPr>
          <p:cNvPr id="19" name="Text Placeholder 2"/>
          <p:cNvSpPr>
            <a:spLocks noGrp="1"/>
          </p:cNvSpPr>
          <p:nvPr>
            <p:ph type="body" idx="1"/>
          </p:nvPr>
        </p:nvSpPr>
        <p:spPr bwMode="gray">
          <a:xfrm>
            <a:off x="469900" y="3429000"/>
            <a:ext cx="10418233" cy="1566532"/>
          </a:xfrm>
          <a:prstGeom prst="rect">
            <a:avLst/>
          </a:prstGeom>
        </p:spPr>
        <p:txBody>
          <a:bodyPr lIns="0" tIns="0" rIns="0" bIns="0">
            <a:noAutofit/>
          </a:bodyPr>
          <a:lstStyle>
            <a:lvl1pPr marL="0" indent="0">
              <a:lnSpc>
                <a:spcPct val="95000"/>
              </a:lnSpc>
              <a:spcAft>
                <a:spcPts val="0"/>
              </a:spcAft>
              <a:buNone/>
              <a:defRPr sz="3850">
                <a:solidFill>
                  <a:schemeClr val="bg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GB" noProof="0"/>
              <a:t>Click to edit Master text styles</a:t>
            </a:r>
          </a:p>
        </p:txBody>
      </p:sp>
      <p:sp>
        <p:nvSpPr>
          <p:cNvPr id="20" name="TextBox 19"/>
          <p:cNvSpPr txBox="1"/>
          <p:nvPr userDrawn="1"/>
        </p:nvSpPr>
        <p:spPr>
          <a:xfrm>
            <a:off x="5825067" y="6477000"/>
            <a:ext cx="4896560" cy="100027"/>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Security Monitoring at Project </a:t>
            </a:r>
            <a:r>
              <a:rPr lang="en-US" sz="650" noProof="0" err="1">
                <a:solidFill>
                  <a:schemeClr val="bg1"/>
                </a:solidFill>
              </a:rPr>
              <a:t>OpenNL</a:t>
            </a:r>
            <a:endParaRPr lang="en-US" sz="650" noProof="0">
              <a:solidFill>
                <a:schemeClr val="bg1"/>
              </a:solidFill>
            </a:endParaRPr>
          </a:p>
        </p:txBody>
      </p:sp>
      <p:sp>
        <p:nvSpPr>
          <p:cNvPr id="21" name="TextBox 20"/>
          <p:cNvSpPr txBox="1"/>
          <p:nvPr userDrawn="1"/>
        </p:nvSpPr>
        <p:spPr>
          <a:xfrm>
            <a:off x="469900" y="6477000"/>
            <a:ext cx="5355167" cy="100027"/>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Deloitte Risk Advisory</a:t>
            </a:r>
          </a:p>
        </p:txBody>
      </p:sp>
      <p:sp>
        <p:nvSpPr>
          <p:cNvPr id="22" name="TextBox 21"/>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Tree>
    <p:extLst>
      <p:ext uri="{BB962C8B-B14F-4D97-AF65-F5344CB8AC3E}">
        <p14:creationId xmlns:p14="http://schemas.microsoft.com/office/powerpoint/2010/main" val="4231297248"/>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82.xml><?xml version="1.0" encoding="utf-8"?>
<p:sldLayout xmlns:a="http://schemas.openxmlformats.org/drawingml/2006/main" xmlns:r="http://schemas.openxmlformats.org/officeDocument/2006/relationships" xmlns:p="http://schemas.openxmlformats.org/presentationml/2006/main" preserve="1" userDrawn="1">
  <p:cSld name="Divider - Deloitte white">
    <p:bg bwMode="gray">
      <p:bgPr>
        <a:solidFill>
          <a:schemeClr val="bg1"/>
        </a:solidFill>
        <a:effectLst/>
      </p:bgPr>
    </p:bg>
    <p:spTree>
      <p:nvGrpSpPr>
        <p:cNvPr id="1" name=""/>
        <p:cNvGrpSpPr/>
        <p:nvPr/>
      </p:nvGrpSpPr>
      <p:grpSpPr>
        <a:xfrm>
          <a:off x="0" y="0"/>
          <a:ext cx="0" cy="0"/>
          <a:chOff x="0" y="0"/>
          <a:chExt cx="0" cy="0"/>
        </a:xfrm>
      </p:grpSpPr>
      <p:sp>
        <p:nvSpPr>
          <p:cNvPr id="2" name="Title 1"/>
          <p:cNvSpPr>
            <a:spLocks noGrp="1"/>
          </p:cNvSpPr>
          <p:nvPr>
            <p:ph type="title"/>
          </p:nvPr>
        </p:nvSpPr>
        <p:spPr bwMode="gray">
          <a:xfrm>
            <a:off x="469901" y="1705668"/>
            <a:ext cx="10418233" cy="1592403"/>
          </a:xfrm>
        </p:spPr>
        <p:txBody>
          <a:bodyPr anchor="b"/>
          <a:lstStyle>
            <a:lvl1pPr>
              <a:lnSpc>
                <a:spcPct val="95000"/>
              </a:lnSpc>
              <a:defRPr sz="3850" b="1">
                <a:solidFill>
                  <a:schemeClr val="tx1"/>
                </a:solidFill>
                <a:latin typeface="+mj-lt"/>
                <a:ea typeface="Open Sans" panose="020B0606030504020204" pitchFamily="34" charset="0"/>
                <a:cs typeface="Open Sans" panose="020B0606030504020204" pitchFamily="34" charset="0"/>
              </a:defRPr>
            </a:lvl1pPr>
          </a:lstStyle>
          <a:p>
            <a:r>
              <a:rPr lang="en-GB" noProof="0"/>
              <a:t>Click to edit Master title style</a:t>
            </a:r>
            <a:endParaRPr lang="en-US" noProof="0"/>
          </a:p>
        </p:txBody>
      </p:sp>
      <p:sp>
        <p:nvSpPr>
          <p:cNvPr id="3" name="Text Placeholder 2"/>
          <p:cNvSpPr>
            <a:spLocks noGrp="1"/>
          </p:cNvSpPr>
          <p:nvPr>
            <p:ph type="body" idx="1"/>
          </p:nvPr>
        </p:nvSpPr>
        <p:spPr bwMode="gray">
          <a:xfrm>
            <a:off x="469900" y="3429000"/>
            <a:ext cx="10541000" cy="1566532"/>
          </a:xfrm>
          <a:prstGeom prst="rect">
            <a:avLst/>
          </a:prstGeom>
        </p:spPr>
        <p:txBody>
          <a:bodyPr lIns="0" tIns="0" rIns="0" bIns="0">
            <a:noAutofit/>
          </a:bodyPr>
          <a:lstStyle>
            <a:lvl1pPr marL="0" indent="0">
              <a:lnSpc>
                <a:spcPct val="95000"/>
              </a:lnSpc>
              <a:spcAft>
                <a:spcPts val="0"/>
              </a:spcAft>
              <a:buNone/>
              <a:defRPr sz="3850">
                <a:solidFill>
                  <a:schemeClr val="tx1"/>
                </a:solidFill>
              </a:defRPr>
            </a:lvl1pPr>
            <a:lvl2pPr marL="609585" indent="0">
              <a:buNone/>
              <a:defRPr sz="2667">
                <a:solidFill>
                  <a:schemeClr val="tx1">
                    <a:tint val="75000"/>
                  </a:schemeClr>
                </a:solidFill>
              </a:defRPr>
            </a:lvl2pPr>
            <a:lvl3pPr marL="1219170" indent="0">
              <a:buNone/>
              <a:defRPr sz="2400">
                <a:solidFill>
                  <a:schemeClr val="tx1">
                    <a:tint val="75000"/>
                  </a:schemeClr>
                </a:solidFill>
              </a:defRPr>
            </a:lvl3pPr>
            <a:lvl4pPr marL="1828754" indent="0">
              <a:buNone/>
              <a:defRPr sz="2133">
                <a:solidFill>
                  <a:schemeClr val="tx1">
                    <a:tint val="75000"/>
                  </a:schemeClr>
                </a:solidFill>
              </a:defRPr>
            </a:lvl4pPr>
            <a:lvl5pPr marL="2438339" indent="0">
              <a:buNone/>
              <a:defRPr sz="2133">
                <a:solidFill>
                  <a:schemeClr val="tx1">
                    <a:tint val="75000"/>
                  </a:schemeClr>
                </a:solidFill>
              </a:defRPr>
            </a:lvl5pPr>
            <a:lvl6pPr marL="3047924" indent="0">
              <a:buNone/>
              <a:defRPr sz="2133">
                <a:solidFill>
                  <a:schemeClr val="tx1">
                    <a:tint val="75000"/>
                  </a:schemeClr>
                </a:solidFill>
              </a:defRPr>
            </a:lvl6pPr>
            <a:lvl7pPr marL="3657509" indent="0">
              <a:buNone/>
              <a:defRPr sz="2133">
                <a:solidFill>
                  <a:schemeClr val="tx1">
                    <a:tint val="75000"/>
                  </a:schemeClr>
                </a:solidFill>
              </a:defRPr>
            </a:lvl7pPr>
            <a:lvl8pPr marL="4267093" indent="0">
              <a:buNone/>
              <a:defRPr sz="2133">
                <a:solidFill>
                  <a:schemeClr val="tx1">
                    <a:tint val="75000"/>
                  </a:schemeClr>
                </a:solidFill>
              </a:defRPr>
            </a:lvl8pPr>
            <a:lvl9pPr marL="4876678" indent="0">
              <a:buNone/>
              <a:defRPr sz="2133">
                <a:solidFill>
                  <a:schemeClr val="tx1">
                    <a:tint val="75000"/>
                  </a:schemeClr>
                </a:solidFill>
              </a:defRPr>
            </a:lvl9pPr>
          </a:lstStyle>
          <a:p>
            <a:pPr lvl="0"/>
            <a:r>
              <a:rPr lang="en-GB" noProof="0"/>
              <a:t>Click to edit Master text styles</a:t>
            </a:r>
          </a:p>
        </p:txBody>
      </p:sp>
    </p:spTree>
    <p:extLst>
      <p:ext uri="{BB962C8B-B14F-4D97-AF65-F5344CB8AC3E}">
        <p14:creationId xmlns:p14="http://schemas.microsoft.com/office/powerpoint/2010/main" val="3183835332"/>
      </p:ext>
    </p:extLst>
  </p:cSld>
  <p:clrMapOvr>
    <a:masterClrMapping/>
  </p:clrMapOvr>
  <p:extLst>
    <p:ext uri="{DCECCB84-F9BA-43D5-87BE-67443E8EF086}">
      <p15:sldGuideLst xmlns:p15="http://schemas.microsoft.com/office/powerpoint/2012/main">
        <p15:guide id="1" orient="horz" pos="2160">
          <p15:clr>
            <a:srgbClr val="FBAE40"/>
          </p15:clr>
        </p15:guide>
      </p15:sldGuideLst>
    </p:ext>
  </p:extLst>
</p:sldLayout>
</file>

<file path=ppt/slideLayouts/slideLayout83.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green">
    <p:bg>
      <p:bgPr>
        <a:solidFill>
          <a:schemeClr val="accent2"/>
        </a:solidFill>
        <a:effectLst/>
      </p:bgPr>
    </p:bg>
    <p:spTree>
      <p:nvGrpSpPr>
        <p:cNvPr id="1" name=""/>
        <p:cNvGrpSpPr/>
        <p:nvPr/>
      </p:nvGrpSpPr>
      <p:grpSpPr>
        <a:xfrm>
          <a:off x="0" y="0"/>
          <a:ext cx="0" cy="0"/>
          <a:chOff x="0" y="0"/>
          <a:chExt cx="0" cy="0"/>
        </a:xfrm>
      </p:grpSpPr>
      <p:sp>
        <p:nvSpPr>
          <p:cNvPr id="4"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GB" noProof="0"/>
              <a:t>Click to edit Master text styles</a:t>
            </a:r>
          </a:p>
        </p:txBody>
      </p:sp>
      <p:sp>
        <p:nvSpPr>
          <p:cNvPr id="9" name="TextBox 8"/>
          <p:cNvSpPr txBox="1"/>
          <p:nvPr userDrawn="1"/>
        </p:nvSpPr>
        <p:spPr>
          <a:xfrm>
            <a:off x="5825067" y="6477000"/>
            <a:ext cx="4896560" cy="100027"/>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Security Monitoring at Project </a:t>
            </a:r>
            <a:r>
              <a:rPr lang="en-US" sz="650" noProof="0" err="1">
                <a:solidFill>
                  <a:schemeClr val="bg1"/>
                </a:solidFill>
              </a:rPr>
              <a:t>OpenNL</a:t>
            </a:r>
            <a:endParaRPr lang="en-US" sz="650" noProof="0">
              <a:solidFill>
                <a:schemeClr val="bg1"/>
              </a:solidFill>
            </a:endParaRPr>
          </a:p>
        </p:txBody>
      </p:sp>
      <p:sp>
        <p:nvSpPr>
          <p:cNvPr id="13" name="TextBox 12"/>
          <p:cNvSpPr txBox="1"/>
          <p:nvPr userDrawn="1"/>
        </p:nvSpPr>
        <p:spPr>
          <a:xfrm>
            <a:off x="469900" y="6477000"/>
            <a:ext cx="5355167" cy="100027"/>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Deloitte Risk Advisory</a:t>
            </a:r>
          </a:p>
        </p:txBody>
      </p:sp>
      <p:sp>
        <p:nvSpPr>
          <p:cNvPr id="14" name="TextBox 13"/>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Tree>
    <p:extLst>
      <p:ext uri="{BB962C8B-B14F-4D97-AF65-F5344CB8AC3E}">
        <p14:creationId xmlns:p14="http://schemas.microsoft.com/office/powerpoint/2010/main" val="1325659444"/>
      </p:ext>
    </p:extLst>
  </p:cSld>
  <p:clrMapOvr>
    <a:masterClrMapping/>
  </p:clrMapOvr>
</p:sldLayout>
</file>

<file path=ppt/slideLayouts/slideLayout84.xml><?xml version="1.0" encoding="utf-8"?>
<p:sldLayout xmlns:a="http://schemas.openxmlformats.org/drawingml/2006/main" xmlns:r="http://schemas.openxmlformats.org/officeDocument/2006/relationships" xmlns:p="http://schemas.openxmlformats.org/presentationml/2006/main" showMasterSp="0" preserve="1" userDrawn="1">
  <p:cSld name="Key statement dark blue">
    <p:bg>
      <p:bgPr>
        <a:solidFill>
          <a:schemeClr val="accent4"/>
        </a:solidFill>
        <a:effectLst/>
      </p:bgPr>
    </p:bg>
    <p:spTree>
      <p:nvGrpSpPr>
        <p:cNvPr id="1" name=""/>
        <p:cNvGrpSpPr/>
        <p:nvPr/>
      </p:nvGrpSpPr>
      <p:grpSpPr>
        <a:xfrm>
          <a:off x="0" y="0"/>
          <a:ext cx="0" cy="0"/>
          <a:chOff x="0" y="0"/>
          <a:chExt cx="0" cy="0"/>
        </a:xfrm>
      </p:grpSpPr>
      <p:sp>
        <p:nvSpPr>
          <p:cNvPr id="13"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GB" noProof="0"/>
              <a:t>Click to edit Master text styles</a:t>
            </a:r>
          </a:p>
        </p:txBody>
      </p:sp>
      <p:sp>
        <p:nvSpPr>
          <p:cNvPr id="14" name="TextBox 13"/>
          <p:cNvSpPr txBox="1"/>
          <p:nvPr userDrawn="1"/>
        </p:nvSpPr>
        <p:spPr>
          <a:xfrm>
            <a:off x="5825067" y="6477000"/>
            <a:ext cx="4896560" cy="100027"/>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Security Monitoring at Project </a:t>
            </a:r>
            <a:r>
              <a:rPr lang="en-US" sz="650" noProof="0" err="1">
                <a:solidFill>
                  <a:schemeClr val="bg1"/>
                </a:solidFill>
              </a:rPr>
              <a:t>OpenNL</a:t>
            </a:r>
            <a:endParaRPr lang="en-US" sz="650" noProof="0">
              <a:solidFill>
                <a:schemeClr val="bg1"/>
              </a:solidFill>
            </a:endParaRPr>
          </a:p>
        </p:txBody>
      </p:sp>
      <p:sp>
        <p:nvSpPr>
          <p:cNvPr id="15" name="TextBox 14"/>
          <p:cNvSpPr txBox="1"/>
          <p:nvPr userDrawn="1"/>
        </p:nvSpPr>
        <p:spPr>
          <a:xfrm>
            <a:off x="469900" y="6477000"/>
            <a:ext cx="5355167" cy="100027"/>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Deloitte Risk Advisory</a:t>
            </a:r>
          </a:p>
        </p:txBody>
      </p:sp>
      <p:sp>
        <p:nvSpPr>
          <p:cNvPr id="16" name="TextBox 15"/>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Tree>
    <p:extLst>
      <p:ext uri="{BB962C8B-B14F-4D97-AF65-F5344CB8AC3E}">
        <p14:creationId xmlns:p14="http://schemas.microsoft.com/office/powerpoint/2010/main" val="49384327"/>
      </p:ext>
    </p:extLst>
  </p:cSld>
  <p:clrMapOvr>
    <a:masterClrMapping/>
  </p:clrMapOvr>
</p:sldLayout>
</file>

<file path=ppt/slideLayouts/slideLayout85.xml><?xml version="1.0" encoding="utf-8"?>
<p:sldLayout xmlns:a="http://schemas.openxmlformats.org/drawingml/2006/main" xmlns:r="http://schemas.openxmlformats.org/officeDocument/2006/relationships" xmlns:p="http://schemas.openxmlformats.org/presentationml/2006/main" showMasterSp="0" preserve="1" userDrawn="1">
  <p:cSld name="Key statement teal">
    <p:bg>
      <p:bgPr>
        <a:solidFill>
          <a:schemeClr val="accent5"/>
        </a:solidFill>
        <a:effectLst/>
      </p:bgPr>
    </p:bg>
    <p:spTree>
      <p:nvGrpSpPr>
        <p:cNvPr id="1" name=""/>
        <p:cNvGrpSpPr/>
        <p:nvPr/>
      </p:nvGrpSpPr>
      <p:grpSpPr>
        <a:xfrm>
          <a:off x="0" y="0"/>
          <a:ext cx="0" cy="0"/>
          <a:chOff x="0" y="0"/>
          <a:chExt cx="0" cy="0"/>
        </a:xfrm>
      </p:grpSpPr>
      <p:sp>
        <p:nvSpPr>
          <p:cNvPr id="17"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GB" noProof="0"/>
              <a:t>Click to edit Master text styles</a:t>
            </a:r>
          </a:p>
        </p:txBody>
      </p:sp>
      <p:sp>
        <p:nvSpPr>
          <p:cNvPr id="18" name="TextBox 17"/>
          <p:cNvSpPr txBox="1"/>
          <p:nvPr userDrawn="1"/>
        </p:nvSpPr>
        <p:spPr>
          <a:xfrm>
            <a:off x="5825067" y="6477000"/>
            <a:ext cx="4896560" cy="100027"/>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Security Monitoring at Project </a:t>
            </a:r>
            <a:r>
              <a:rPr lang="en-US" sz="650" noProof="0" err="1">
                <a:solidFill>
                  <a:schemeClr val="bg1"/>
                </a:solidFill>
              </a:rPr>
              <a:t>OpenNL</a:t>
            </a:r>
            <a:endParaRPr lang="en-US" sz="650" noProof="0">
              <a:solidFill>
                <a:schemeClr val="bg1"/>
              </a:solidFill>
            </a:endParaRPr>
          </a:p>
        </p:txBody>
      </p:sp>
      <p:sp>
        <p:nvSpPr>
          <p:cNvPr id="19" name="TextBox 18"/>
          <p:cNvSpPr txBox="1"/>
          <p:nvPr userDrawn="1"/>
        </p:nvSpPr>
        <p:spPr>
          <a:xfrm>
            <a:off x="469900" y="6477000"/>
            <a:ext cx="5355167" cy="100027"/>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Deloitte Risk Advisory</a:t>
            </a:r>
          </a:p>
        </p:txBody>
      </p:sp>
      <p:sp>
        <p:nvSpPr>
          <p:cNvPr id="20" name="TextBox 19"/>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Tree>
    <p:extLst>
      <p:ext uri="{BB962C8B-B14F-4D97-AF65-F5344CB8AC3E}">
        <p14:creationId xmlns:p14="http://schemas.microsoft.com/office/powerpoint/2010/main" val="1662459312"/>
      </p:ext>
    </p:extLst>
  </p:cSld>
  <p:clrMapOvr>
    <a:masterClrMapping/>
  </p:clrMapOvr>
</p:sldLayout>
</file>

<file path=ppt/slideLayouts/slideLayout86.xml><?xml version="1.0" encoding="utf-8"?>
<p:sldLayout xmlns:a="http://schemas.openxmlformats.org/drawingml/2006/main" xmlns:r="http://schemas.openxmlformats.org/officeDocument/2006/relationships" xmlns:p="http://schemas.openxmlformats.org/presentationml/2006/main" showMasterSp="0" preserve="1" userDrawn="1">
  <p:cSld name="Key statement black">
    <p:bg>
      <p:bgPr>
        <a:solidFill>
          <a:schemeClr val="tx1"/>
        </a:solidFill>
        <a:effectLst/>
      </p:bgPr>
    </p:bg>
    <p:spTree>
      <p:nvGrpSpPr>
        <p:cNvPr id="1" name=""/>
        <p:cNvGrpSpPr/>
        <p:nvPr/>
      </p:nvGrpSpPr>
      <p:grpSpPr>
        <a:xfrm>
          <a:off x="0" y="0"/>
          <a:ext cx="0" cy="0"/>
          <a:chOff x="0" y="0"/>
          <a:chExt cx="0" cy="0"/>
        </a:xfrm>
      </p:grpSpPr>
      <p:sp>
        <p:nvSpPr>
          <p:cNvPr id="13" name="Text Placeholder 3"/>
          <p:cNvSpPr>
            <a:spLocks noGrp="1"/>
          </p:cNvSpPr>
          <p:nvPr>
            <p:ph type="body" sz="quarter" idx="10"/>
          </p:nvPr>
        </p:nvSpPr>
        <p:spPr>
          <a:xfrm>
            <a:off x="480484" y="1590675"/>
            <a:ext cx="9029604" cy="4708525"/>
          </a:xfrm>
          <a:prstGeom prst="rect">
            <a:avLst/>
          </a:prstGeom>
        </p:spPr>
        <p:txBody>
          <a:bodyPr>
            <a:noAutofit/>
          </a:bodyPr>
          <a:lstStyle>
            <a:lvl1pPr>
              <a:spcBef>
                <a:spcPts val="4800"/>
              </a:spcBef>
              <a:defRPr sz="2800">
                <a:solidFill>
                  <a:schemeClr val="bg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GB" noProof="0"/>
              <a:t>Click to edit Master text styles</a:t>
            </a:r>
          </a:p>
        </p:txBody>
      </p:sp>
      <p:sp>
        <p:nvSpPr>
          <p:cNvPr id="14" name="TextBox 13"/>
          <p:cNvSpPr txBox="1"/>
          <p:nvPr userDrawn="1"/>
        </p:nvSpPr>
        <p:spPr>
          <a:xfrm>
            <a:off x="5825067" y="6477000"/>
            <a:ext cx="4896560" cy="100027"/>
          </a:xfrm>
          <a:prstGeom prst="rect">
            <a:avLst/>
          </a:prstGeom>
          <a:noFill/>
        </p:spPr>
        <p:txBody>
          <a:bodyPr wrap="square" lIns="0" tIns="0" rIns="0" bIns="0" rtlCol="0">
            <a:spAutoFit/>
          </a:bodyPr>
          <a:lstStyle/>
          <a:p>
            <a:pPr marL="0" indent="0" algn="r">
              <a:spcBef>
                <a:spcPts val="0"/>
              </a:spcBef>
              <a:buSzPct val="100000"/>
              <a:buFont typeface="Arial"/>
              <a:buNone/>
            </a:pPr>
            <a:r>
              <a:rPr lang="en-US" sz="650" noProof="0">
                <a:solidFill>
                  <a:schemeClr val="bg1"/>
                </a:solidFill>
              </a:rPr>
              <a:t>Security Monitoring at Project </a:t>
            </a:r>
            <a:r>
              <a:rPr lang="en-US" sz="650" noProof="0" err="1">
                <a:solidFill>
                  <a:schemeClr val="bg1"/>
                </a:solidFill>
              </a:rPr>
              <a:t>OpenNL</a:t>
            </a:r>
            <a:endParaRPr lang="en-US" sz="650" noProof="0">
              <a:solidFill>
                <a:schemeClr val="bg1"/>
              </a:solidFill>
            </a:endParaRPr>
          </a:p>
        </p:txBody>
      </p:sp>
      <p:sp>
        <p:nvSpPr>
          <p:cNvPr id="15" name="TextBox 14"/>
          <p:cNvSpPr txBox="1"/>
          <p:nvPr userDrawn="1"/>
        </p:nvSpPr>
        <p:spPr>
          <a:xfrm>
            <a:off x="469900" y="6477000"/>
            <a:ext cx="5355167" cy="100027"/>
          </a:xfrm>
          <a:prstGeom prst="rect">
            <a:avLst/>
          </a:prstGeom>
          <a:noFill/>
        </p:spPr>
        <p:txBody>
          <a:bodyPr wrap="square" lIns="0" tIns="0" rIns="0" bIns="0" rtlCol="0">
            <a:spAutoFit/>
          </a:bodyPr>
          <a:lstStyle/>
          <a:p>
            <a:pPr marL="0" indent="0">
              <a:spcBef>
                <a:spcPts val="800"/>
              </a:spcBef>
              <a:buSzPct val="100000"/>
              <a:buFont typeface="Arial"/>
              <a:buNone/>
            </a:pPr>
            <a:r>
              <a:rPr lang="en-US" sz="650" noProof="0">
                <a:solidFill>
                  <a:schemeClr val="bg1"/>
                </a:solidFill>
              </a:rPr>
              <a:t>Deloitte Risk Advisory</a:t>
            </a:r>
          </a:p>
        </p:txBody>
      </p:sp>
      <p:sp>
        <p:nvSpPr>
          <p:cNvPr id="16" name="TextBox 15"/>
          <p:cNvSpPr txBox="1"/>
          <p:nvPr userDrawn="1"/>
        </p:nvSpPr>
        <p:spPr>
          <a:xfrm>
            <a:off x="11414125" y="6477000"/>
            <a:ext cx="307975" cy="100027"/>
          </a:xfrm>
          <a:prstGeom prst="rect">
            <a:avLst/>
          </a:prstGeom>
          <a:noFill/>
        </p:spPr>
        <p:txBody>
          <a:bodyPr wrap="square" lIns="0" tIns="0" rIns="0" bIns="0" rtlCol="0">
            <a:spAutoFit/>
          </a:bodyPr>
          <a:lstStyle/>
          <a:p>
            <a:pPr marL="0" indent="0" algn="r">
              <a:spcBef>
                <a:spcPts val="800"/>
              </a:spcBef>
              <a:buSzPct val="100000"/>
              <a:buFont typeface="Arial"/>
              <a:buNone/>
            </a:pPr>
            <a:fld id="{C58DF478-B544-4ED8-9ED4-6A2648E2D233}" type="slidenum">
              <a:rPr lang="en-US" sz="650" noProof="0" smtClean="0">
                <a:solidFill>
                  <a:schemeClr val="bg1"/>
                </a:solidFill>
              </a:rPr>
              <a:pPr marL="0" indent="0" algn="r">
                <a:spcBef>
                  <a:spcPts val="800"/>
                </a:spcBef>
                <a:buSzPct val="100000"/>
                <a:buFont typeface="Arial"/>
                <a:buNone/>
              </a:pPr>
              <a:t>‹nr.›</a:t>
            </a:fld>
            <a:endParaRPr lang="en-US" sz="650" noProof="0">
              <a:solidFill>
                <a:schemeClr val="bg1"/>
              </a:solidFill>
            </a:endParaRPr>
          </a:p>
        </p:txBody>
      </p:sp>
    </p:spTree>
    <p:extLst>
      <p:ext uri="{BB962C8B-B14F-4D97-AF65-F5344CB8AC3E}">
        <p14:creationId xmlns:p14="http://schemas.microsoft.com/office/powerpoint/2010/main" val="2851663355"/>
      </p:ext>
    </p:extLst>
  </p:cSld>
  <p:clrMapOvr>
    <a:masterClrMapping/>
  </p:clrMapOvr>
</p:sldLayout>
</file>

<file path=ppt/slideLayouts/slideLayout87.xml><?xml version="1.0" encoding="utf-8"?>
<p:sldLayout xmlns:a="http://schemas.openxmlformats.org/drawingml/2006/main" xmlns:r="http://schemas.openxmlformats.org/officeDocument/2006/relationships" xmlns:p="http://schemas.openxmlformats.org/presentationml/2006/main" preserve="1" userDrawn="1">
  <p:cSld name="Key statement white">
    <p:bg>
      <p:bgRef idx="1001">
        <a:schemeClr val="bg1"/>
      </p:bgRef>
    </p:bg>
    <p:spTree>
      <p:nvGrpSpPr>
        <p:cNvPr id="1" name=""/>
        <p:cNvGrpSpPr/>
        <p:nvPr/>
      </p:nvGrpSpPr>
      <p:grpSpPr>
        <a:xfrm>
          <a:off x="0" y="0"/>
          <a:ext cx="0" cy="0"/>
          <a:chOff x="0" y="0"/>
          <a:chExt cx="0" cy="0"/>
        </a:xfrm>
      </p:grpSpPr>
      <p:sp>
        <p:nvSpPr>
          <p:cNvPr id="7" name="Text Placeholder 3"/>
          <p:cNvSpPr>
            <a:spLocks noGrp="1"/>
          </p:cNvSpPr>
          <p:nvPr>
            <p:ph type="body" sz="quarter" idx="10"/>
          </p:nvPr>
        </p:nvSpPr>
        <p:spPr>
          <a:xfrm>
            <a:off x="469900" y="1590675"/>
            <a:ext cx="9029604" cy="4708525"/>
          </a:xfrm>
          <a:prstGeom prst="rect">
            <a:avLst/>
          </a:prstGeom>
        </p:spPr>
        <p:txBody>
          <a:bodyPr>
            <a:noAutofit/>
          </a:bodyPr>
          <a:lstStyle>
            <a:lvl1pPr>
              <a:spcBef>
                <a:spcPts val="4800"/>
              </a:spcBef>
              <a:defRPr sz="2800">
                <a:solidFill>
                  <a:schemeClr val="tx1"/>
                </a:solidFill>
              </a:defRPr>
            </a:lvl1pPr>
            <a:lvl2pPr marL="609585" indent="-609585">
              <a:defRPr sz="4000">
                <a:solidFill>
                  <a:schemeClr val="bg2"/>
                </a:solidFill>
              </a:defRPr>
            </a:lvl2pPr>
            <a:lvl3pPr>
              <a:defRPr sz="4000">
                <a:solidFill>
                  <a:schemeClr val="bg2"/>
                </a:solidFill>
              </a:defRPr>
            </a:lvl3pPr>
            <a:lvl4pPr>
              <a:defRPr sz="4000">
                <a:solidFill>
                  <a:schemeClr val="bg2"/>
                </a:solidFill>
              </a:defRPr>
            </a:lvl4pPr>
            <a:lvl5pPr>
              <a:defRPr sz="4000">
                <a:solidFill>
                  <a:schemeClr val="bg2"/>
                </a:solidFill>
              </a:defRPr>
            </a:lvl5pPr>
          </a:lstStyle>
          <a:p>
            <a:pPr lvl="0"/>
            <a:r>
              <a:rPr lang="en-GB" noProof="0"/>
              <a:t>Click to edit Master text styles</a:t>
            </a:r>
          </a:p>
        </p:txBody>
      </p:sp>
    </p:spTree>
    <p:extLst>
      <p:ext uri="{BB962C8B-B14F-4D97-AF65-F5344CB8AC3E}">
        <p14:creationId xmlns:p14="http://schemas.microsoft.com/office/powerpoint/2010/main" val="1069192227"/>
      </p:ext>
    </p:extLst>
  </p:cSld>
  <p:clrMapOvr>
    <a:overrideClrMapping bg1="lt1" tx1="dk1" bg2="lt2" tx2="dk2" accent1="accent1" accent2="accent2" accent3="accent3" accent4="accent4" accent5="accent5" accent6="accent6" hlink="hlink" folHlink="folHlink"/>
  </p:clrMapOvr>
</p:sldLayout>
</file>

<file path=ppt/slideLayouts/slideLayout88.xml><?xml version="1.0" encoding="utf-8"?>
<p:sldLayout xmlns:a="http://schemas.openxmlformats.org/drawingml/2006/main" xmlns:r="http://schemas.openxmlformats.org/officeDocument/2006/relationships" xmlns:p="http://schemas.openxmlformats.org/presentationml/2006/main" preserve="1" userDrawn="1">
  <p:cSld name="Contents">
    <p:spTree>
      <p:nvGrpSpPr>
        <p:cNvPr id="1" name=""/>
        <p:cNvGrpSpPr/>
        <p:nvPr/>
      </p:nvGrpSpPr>
      <p:grpSpPr>
        <a:xfrm>
          <a:off x="0" y="0"/>
          <a:ext cx="0" cy="0"/>
          <a:chOff x="0" y="0"/>
          <a:chExt cx="0" cy="0"/>
        </a:xfrm>
      </p:grpSpPr>
      <p:sp>
        <p:nvSpPr>
          <p:cNvPr id="4" name="Content Placeholder 3"/>
          <p:cNvSpPr>
            <a:spLocks noGrp="1"/>
          </p:cNvSpPr>
          <p:nvPr>
            <p:ph sz="quarter" idx="10"/>
          </p:nvPr>
        </p:nvSpPr>
        <p:spPr>
          <a:xfrm>
            <a:off x="469900" y="1665291"/>
            <a:ext cx="9348787" cy="4633910"/>
          </a:xfrm>
          <a:prstGeom prst="rect">
            <a:avLst/>
          </a:prstGeom>
        </p:spPr>
        <p:txBody>
          <a:bodyPr/>
          <a:lstStyle>
            <a:lvl1pPr>
              <a:tabLst>
                <a:tab pos="8972326" algn="r"/>
              </a:tabLst>
              <a:defRPr/>
            </a:lvl1pPr>
            <a:lvl2pPr>
              <a:tabLst>
                <a:tab pos="8972326" algn="r"/>
              </a:tabLst>
              <a:defRPr/>
            </a:lvl2pPr>
            <a:lvl3pPr>
              <a:tabLst>
                <a:tab pos="8972326" algn="r"/>
              </a:tabLst>
              <a:defRPr/>
            </a:lvl3pPr>
            <a:lvl4pPr>
              <a:tabLst>
                <a:tab pos="8972326" algn="r"/>
              </a:tabLst>
              <a:defRPr/>
            </a:lvl4pPr>
            <a:lvl5pPr>
              <a:tabLst>
                <a:tab pos="6705432" algn="r"/>
              </a:tabLst>
              <a:defRPr baseline="0"/>
            </a:lvl5pPr>
            <a:lvl6pPr>
              <a:tabLst>
                <a:tab pos="8972326" algn="r"/>
              </a:tabLst>
              <a:defRPr/>
            </a:lvl6pPr>
            <a:lvl7pPr>
              <a:tabLst>
                <a:tab pos="8972326" algn="r"/>
              </a:tabLst>
              <a:defRPr/>
            </a:lvl7pPr>
            <a:lvl8pPr>
              <a:tabLst>
                <a:tab pos="8972326" algn="r"/>
              </a:tabLst>
              <a:defRPr/>
            </a:lvl8pPr>
            <a:lvl9pPr>
              <a:tabLst>
                <a:tab pos="8972326" algn="r"/>
              </a:tabLst>
              <a:defRPr/>
            </a:lvl9pPr>
          </a:lstStyle>
          <a:p>
            <a:pPr lvl="0"/>
            <a:r>
              <a:rPr lang="en-GB"/>
              <a:t>Click to edit Master text styles</a:t>
            </a:r>
          </a:p>
          <a:p>
            <a:pPr lvl="1"/>
            <a:r>
              <a:rPr lang="en-GB"/>
              <a:t>Second level</a:t>
            </a:r>
          </a:p>
          <a:p>
            <a:pPr lvl="2"/>
            <a:r>
              <a:rPr lang="en-GB"/>
              <a:t>Third level</a:t>
            </a:r>
          </a:p>
          <a:p>
            <a:pPr lvl="3"/>
            <a:r>
              <a:rPr lang="en-GB"/>
              <a:t>Fourth level</a:t>
            </a:r>
          </a:p>
          <a:p>
            <a:pPr lvl="4"/>
            <a:r>
              <a:rPr lang="en-GB"/>
              <a:t>Fifth level</a:t>
            </a:r>
            <a:endParaRPr lang="en-US"/>
          </a:p>
        </p:txBody>
      </p:sp>
      <p:sp>
        <p:nvSpPr>
          <p:cNvPr id="5"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1477051502"/>
      </p:ext>
    </p:extLst>
  </p:cSld>
  <p:clrMapOvr>
    <a:masterClrMapping/>
  </p:clrMapOvr>
</p:sldLayout>
</file>

<file path=ppt/slideLayouts/slideLayout89.xml><?xml version="1.0" encoding="utf-8"?>
<p:sldLayout xmlns:a="http://schemas.openxmlformats.org/drawingml/2006/main" xmlns:r="http://schemas.openxmlformats.org/officeDocument/2006/relationships" xmlns:p="http://schemas.openxmlformats.org/presentationml/2006/main" preserve="1" userDrawn="1">
  <p:cSld name="Contents with image">
    <p:spTree>
      <p:nvGrpSpPr>
        <p:cNvPr id="1" name=""/>
        <p:cNvGrpSpPr/>
        <p:nvPr/>
      </p:nvGrpSpPr>
      <p:grpSpPr>
        <a:xfrm>
          <a:off x="0" y="0"/>
          <a:ext cx="0" cy="0"/>
          <a:chOff x="0" y="0"/>
          <a:chExt cx="0" cy="0"/>
        </a:xfrm>
      </p:grpSpPr>
      <p:sp>
        <p:nvSpPr>
          <p:cNvPr id="5" name="Picture Placeholder 9"/>
          <p:cNvSpPr>
            <a:spLocks noGrp="1"/>
          </p:cNvSpPr>
          <p:nvPr>
            <p:ph type="pic" sz="quarter" idx="15"/>
          </p:nvPr>
        </p:nvSpPr>
        <p:spPr>
          <a:xfrm>
            <a:off x="5604867" y="1700213"/>
            <a:ext cx="6117233" cy="4598988"/>
          </a:xfrm>
          <a:prstGeom prst="rect">
            <a:avLst/>
          </a:prstGeom>
        </p:spPr>
        <p:txBody>
          <a:bodyPr/>
          <a:lstStyle/>
          <a:p>
            <a:r>
              <a:rPr lang="en-GB" noProof="0"/>
              <a:t>Click icon to add picture</a:t>
            </a:r>
            <a:endParaRPr lang="en-US" noProof="0"/>
          </a:p>
        </p:txBody>
      </p:sp>
      <p:sp>
        <p:nvSpPr>
          <p:cNvPr id="6" name="Content Placeholder 3"/>
          <p:cNvSpPr>
            <a:spLocks noGrp="1"/>
          </p:cNvSpPr>
          <p:nvPr>
            <p:ph sz="quarter" idx="10"/>
          </p:nvPr>
        </p:nvSpPr>
        <p:spPr>
          <a:xfrm>
            <a:off x="469900" y="1665290"/>
            <a:ext cx="4333663" cy="4633911"/>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8"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239746276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preserve="1" userDrawn="1">
  <p:cSld name="Tekst met afbeelding rechts">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42C68C2F-7164-554E-9711-F050B6F80DC4}"/>
              </a:ext>
            </a:extLst>
          </p:cNvPr>
          <p:cNvSpPr>
            <a:spLocks noGrp="1"/>
          </p:cNvSpPr>
          <p:nvPr>
            <p:ph type="title"/>
          </p:nvPr>
        </p:nvSpPr>
        <p:spPr>
          <a:xfrm>
            <a:off x="911225" y="841002"/>
            <a:ext cx="5184775" cy="863600"/>
          </a:xfrm>
        </p:spPr>
        <p:txBody>
          <a:bodyPr lIns="432000" anchor="t"/>
          <a:lstStyle>
            <a:lvl1pPr>
              <a:defRPr>
                <a:solidFill>
                  <a:schemeClr val="tx2"/>
                </a:solidFill>
              </a:defRPr>
            </a:lvl1pPr>
          </a:lstStyle>
          <a:p>
            <a:r>
              <a:rPr lang="en-US"/>
              <a:t>Click to edit Master title style</a:t>
            </a:r>
            <a:endParaRPr lang="en-NL"/>
          </a:p>
        </p:txBody>
      </p:sp>
      <p:sp>
        <p:nvSpPr>
          <p:cNvPr id="3" name="Content Placeholder 2">
            <a:extLst>
              <a:ext uri="{FF2B5EF4-FFF2-40B4-BE49-F238E27FC236}">
                <a16:creationId xmlns:a16="http://schemas.microsoft.com/office/drawing/2014/main" id="{03F8A557-5E07-E84E-8566-8E4C25223DB6}"/>
              </a:ext>
            </a:extLst>
          </p:cNvPr>
          <p:cNvSpPr>
            <a:spLocks noGrp="1"/>
          </p:cNvSpPr>
          <p:nvPr>
            <p:ph idx="1"/>
          </p:nvPr>
        </p:nvSpPr>
        <p:spPr>
          <a:xfrm>
            <a:off x="911225" y="2117164"/>
            <a:ext cx="5184775" cy="4299511"/>
          </a:xfrm>
          <a:prstGeom prst="rect">
            <a:avLst/>
          </a:prstGeom>
        </p:spPr>
        <p:txBody>
          <a:bodyPr lIns="432000" tIns="0" rIns="432000" bIns="0"/>
          <a:lstStyle>
            <a:lvl1pPr>
              <a:lnSpc>
                <a:spcPct val="125000"/>
              </a:lnSpc>
              <a:spcBef>
                <a:spcPts val="0"/>
              </a:spcBef>
              <a:spcAft>
                <a:spcPts val="600"/>
              </a:spcAft>
              <a:defRPr>
                <a:solidFill>
                  <a:schemeClr val="tx1"/>
                </a:solidFill>
              </a:defRPr>
            </a:lvl1pPr>
            <a:lvl2pPr>
              <a:lnSpc>
                <a:spcPct val="125000"/>
              </a:lnSpc>
              <a:spcBef>
                <a:spcPts val="0"/>
              </a:spcBef>
              <a:spcAft>
                <a:spcPts val="600"/>
              </a:spcAft>
              <a:defRPr>
                <a:solidFill>
                  <a:schemeClr val="tx1"/>
                </a:solidFill>
              </a:defRPr>
            </a:lvl2pPr>
            <a:lvl3pPr>
              <a:lnSpc>
                <a:spcPct val="125000"/>
              </a:lnSpc>
              <a:spcBef>
                <a:spcPts val="0"/>
              </a:spcBef>
              <a:spcAft>
                <a:spcPts val="600"/>
              </a:spcAft>
              <a:defRPr>
                <a:solidFill>
                  <a:schemeClr val="tx1"/>
                </a:solidFill>
              </a:defRPr>
            </a:lvl3pPr>
            <a:lvl4pPr>
              <a:lnSpc>
                <a:spcPct val="125000"/>
              </a:lnSpc>
              <a:spcBef>
                <a:spcPts val="0"/>
              </a:spcBef>
              <a:spcAft>
                <a:spcPts val="600"/>
              </a:spcAft>
              <a:defRPr>
                <a:solidFill>
                  <a:schemeClr val="tx1"/>
                </a:solidFill>
              </a:defRPr>
            </a:lvl4pPr>
            <a:lvl5pPr>
              <a:lnSpc>
                <a:spcPct val="125000"/>
              </a:lnSpc>
              <a:spcBef>
                <a:spcPts val="0"/>
              </a:spcBef>
              <a:spcAft>
                <a:spcPts val="600"/>
              </a:spcAft>
              <a:defRPr>
                <a:solidFill>
                  <a:schemeClr val="tx1"/>
                </a:solidFill>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NL"/>
          </a:p>
        </p:txBody>
      </p:sp>
      <p:sp>
        <p:nvSpPr>
          <p:cNvPr id="5" name="Slide Number Placeholder 5">
            <a:extLst>
              <a:ext uri="{FF2B5EF4-FFF2-40B4-BE49-F238E27FC236}">
                <a16:creationId xmlns:a16="http://schemas.microsoft.com/office/drawing/2014/main" id="{04EA40FE-487B-3348-9F48-EC52808D9D9C}"/>
              </a:ext>
            </a:extLst>
          </p:cNvPr>
          <p:cNvSpPr>
            <a:spLocks noGrp="1"/>
          </p:cNvSpPr>
          <p:nvPr>
            <p:ph type="sldNum" sz="quarter" idx="12"/>
          </p:nvPr>
        </p:nvSpPr>
        <p:spPr>
          <a:xfrm>
            <a:off x="11280775" y="5984675"/>
            <a:ext cx="911226" cy="432000"/>
          </a:xfrm>
          <a:prstGeom prst="rect">
            <a:avLst/>
          </a:prstGeom>
        </p:spPr>
        <p:txBody>
          <a:bodyPr lIns="0" tIns="0" rIns="0" bIns="0" anchor="b"/>
          <a:lstStyle>
            <a:lvl1pPr algn="ctr">
              <a:defRPr sz="1000">
                <a:solidFill>
                  <a:schemeClr val="tx2">
                    <a:lumMod val="40000"/>
                    <a:lumOff val="60000"/>
                  </a:schemeClr>
                </a:solidFill>
              </a:defRPr>
            </a:lvl1pPr>
          </a:lstStyle>
          <a:p>
            <a:fld id="{17EBCB8E-FC12-5143-AD34-395BB6DE87B1}" type="slidenum">
              <a:rPr lang="en-NL" smtClean="0"/>
              <a:pPr/>
              <a:t>‹nr.›</a:t>
            </a:fld>
            <a:endParaRPr lang="en-NL"/>
          </a:p>
        </p:txBody>
      </p:sp>
      <p:sp>
        <p:nvSpPr>
          <p:cNvPr id="9" name="Picture Placeholder 5">
            <a:extLst>
              <a:ext uri="{FF2B5EF4-FFF2-40B4-BE49-F238E27FC236}">
                <a16:creationId xmlns:a16="http://schemas.microsoft.com/office/drawing/2014/main" id="{02DF074A-536E-E14D-9424-8CCB8E8CA434}"/>
              </a:ext>
            </a:extLst>
          </p:cNvPr>
          <p:cNvSpPr>
            <a:spLocks noGrp="1"/>
          </p:cNvSpPr>
          <p:nvPr>
            <p:ph type="pic" sz="quarter" idx="13" hasCustomPrompt="1"/>
          </p:nvPr>
        </p:nvSpPr>
        <p:spPr>
          <a:xfrm>
            <a:off x="6551613" y="0"/>
            <a:ext cx="5640387" cy="6858000"/>
          </a:xfrm>
          <a:prstGeom prst="rect">
            <a:avLst/>
          </a:prstGeom>
          <a:solidFill>
            <a:schemeClr val="bg1">
              <a:lumMod val="85000"/>
            </a:schemeClr>
          </a:solidFill>
        </p:spPr>
        <p:txBody>
          <a:bodyPr lIns="0" tIns="0" rIns="0" bIns="864000" anchor="ctr"/>
          <a:lstStyle>
            <a:lvl1pPr marL="0" indent="0" algn="ctr">
              <a:buNone/>
              <a:defRPr>
                <a:solidFill>
                  <a:schemeClr val="bg1"/>
                </a:solidFill>
              </a:defRPr>
            </a:lvl1pPr>
          </a:lstStyle>
          <a:p>
            <a:r>
              <a:rPr lang="en-NL"/>
              <a:t>Voeg hier een afbeelding toe</a:t>
            </a:r>
          </a:p>
        </p:txBody>
      </p:sp>
      <p:pic>
        <p:nvPicPr>
          <p:cNvPr id="10" name="Graphic 9">
            <a:extLst>
              <a:ext uri="{FF2B5EF4-FFF2-40B4-BE49-F238E27FC236}">
                <a16:creationId xmlns:a16="http://schemas.microsoft.com/office/drawing/2014/main" id="{3B527E7A-8C79-EA4A-8AF0-4BCCB2431D7C}"/>
              </a:ext>
            </a:extLst>
          </p:cNvPr>
          <p:cNvPicPr>
            <a:picLocks noChangeAspect="1"/>
          </p:cNvPicPr>
          <p:nvPr userDrawn="1"/>
        </p:nvPicPr>
        <p:blipFill>
          <a:blip r:embed="rId2">
            <a:extLst>
              <a:ext uri="{96DAC541-7B7A-43D3-8B79-37D633B846F1}">
                <asvg:svgBlip xmlns:asvg="http://schemas.microsoft.com/office/drawing/2016/SVG/main" r:embed="rId3"/>
              </a:ext>
            </a:extLst>
          </a:blip>
          <a:srcRect/>
          <a:stretch/>
        </p:blipFill>
        <p:spPr>
          <a:xfrm>
            <a:off x="165847" y="116813"/>
            <a:ext cx="576000" cy="576000"/>
          </a:xfrm>
          <a:prstGeom prst="rect">
            <a:avLst/>
          </a:prstGeom>
        </p:spPr>
      </p:pic>
    </p:spTree>
    <p:extLst>
      <p:ext uri="{BB962C8B-B14F-4D97-AF65-F5344CB8AC3E}">
        <p14:creationId xmlns:p14="http://schemas.microsoft.com/office/powerpoint/2010/main" val="3535856598"/>
      </p:ext>
    </p:extLst>
  </p:cSld>
  <p:clrMapOvr>
    <a:masterClrMapping/>
  </p:clrMapOvr>
</p:sldLayout>
</file>

<file path=ppt/slideLayouts/slideLayout90.xml><?xml version="1.0" encoding="utf-8"?>
<p:sldLayout xmlns:a="http://schemas.openxmlformats.org/drawingml/2006/main" xmlns:r="http://schemas.openxmlformats.org/officeDocument/2006/relationships" xmlns:p="http://schemas.openxmlformats.org/presentationml/2006/main" preserve="1" userDrawn="1">
  <p:cSld name="Title &amp; 1 column text">
    <p:spTree>
      <p:nvGrpSpPr>
        <p:cNvPr id="1" name=""/>
        <p:cNvGrpSpPr/>
        <p:nvPr/>
      </p:nvGrpSpPr>
      <p:grpSpPr>
        <a:xfrm>
          <a:off x="0" y="0"/>
          <a:ext cx="0" cy="0"/>
          <a:chOff x="0" y="0"/>
          <a:chExt cx="0" cy="0"/>
        </a:xfrm>
      </p:grpSpPr>
      <p:sp>
        <p:nvSpPr>
          <p:cNvPr id="14" name="Text Placeholder 18"/>
          <p:cNvSpPr>
            <a:spLocks noGrp="1"/>
          </p:cNvSpPr>
          <p:nvPr>
            <p:ph idx="1"/>
          </p:nvPr>
        </p:nvSpPr>
        <p:spPr>
          <a:xfrm>
            <a:off x="469900" y="1665290"/>
            <a:ext cx="11252200" cy="4633911"/>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4"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5"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2401152228"/>
      </p:ext>
    </p:extLst>
  </p:cSld>
  <p:clrMapOvr>
    <a:masterClrMapping/>
  </p:clrMapOvr>
</p:sldLayout>
</file>

<file path=ppt/slideLayouts/slideLayout91.xml><?xml version="1.0" encoding="utf-8"?>
<p:sldLayout xmlns:a="http://schemas.openxmlformats.org/drawingml/2006/main" xmlns:r="http://schemas.openxmlformats.org/officeDocument/2006/relationships" xmlns:p="http://schemas.openxmlformats.org/presentationml/2006/main" preserve="1" userDrawn="1">
  <p:cSld name="Title, subtitle &amp; 1 column text">
    <p:spTree>
      <p:nvGrpSpPr>
        <p:cNvPr id="1" name=""/>
        <p:cNvGrpSpPr/>
        <p:nvPr/>
      </p:nvGrpSpPr>
      <p:grpSpPr>
        <a:xfrm>
          <a:off x="0" y="0"/>
          <a:ext cx="0" cy="0"/>
          <a:chOff x="0" y="0"/>
          <a:chExt cx="0" cy="0"/>
        </a:xfrm>
      </p:grpSpPr>
      <p:sp>
        <p:nvSpPr>
          <p:cNvPr id="9"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
        <p:nvSpPr>
          <p:cNvPr id="8" name="Text Placeholder 18"/>
          <p:cNvSpPr>
            <a:spLocks noGrp="1"/>
          </p:cNvSpPr>
          <p:nvPr>
            <p:ph idx="1"/>
          </p:nvPr>
        </p:nvSpPr>
        <p:spPr>
          <a:xfrm>
            <a:off x="469900" y="1665818"/>
            <a:ext cx="11252200" cy="4633383"/>
          </a:xfrm>
          <a:prstGeom prst="rect">
            <a:avLst/>
          </a:prstGeom>
        </p:spPr>
        <p:txBody>
          <a:bodyPr vert="horz" lIns="0" tIns="0" rIns="0" bIns="0" rtlCol="0">
            <a:noAutofit/>
          </a:body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Tree>
    <p:extLst>
      <p:ext uri="{BB962C8B-B14F-4D97-AF65-F5344CB8AC3E}">
        <p14:creationId xmlns:p14="http://schemas.microsoft.com/office/powerpoint/2010/main" val="2426592327"/>
      </p:ext>
    </p:extLst>
  </p:cSld>
  <p:clrMapOvr>
    <a:masterClrMapping/>
  </p:clrMapOvr>
</p:sldLayout>
</file>

<file path=ppt/slideLayouts/slideLayout92.xml><?xml version="1.0" encoding="utf-8"?>
<p:sldLayout xmlns:a="http://schemas.openxmlformats.org/drawingml/2006/main" xmlns:r="http://schemas.openxmlformats.org/officeDocument/2006/relationships" xmlns:p="http://schemas.openxmlformats.org/presentationml/2006/main" preserve="1" userDrawn="1">
  <p:cSld name="Title, subtitle &amp; 1 column - large">
    <p:spTree>
      <p:nvGrpSpPr>
        <p:cNvPr id="1" name=""/>
        <p:cNvGrpSpPr/>
        <p:nvPr/>
      </p:nvGrpSpPr>
      <p:grpSpPr>
        <a:xfrm>
          <a:off x="0" y="0"/>
          <a:ext cx="0" cy="0"/>
          <a:chOff x="0" y="0"/>
          <a:chExt cx="0" cy="0"/>
        </a:xfrm>
      </p:grpSpPr>
      <p:sp>
        <p:nvSpPr>
          <p:cNvPr id="8" name="Text Placeholder 18"/>
          <p:cNvSpPr>
            <a:spLocks noGrp="1"/>
          </p:cNvSpPr>
          <p:nvPr>
            <p:ph idx="1"/>
          </p:nvPr>
        </p:nvSpPr>
        <p:spPr>
          <a:xfrm>
            <a:off x="469900" y="1676402"/>
            <a:ext cx="11252200" cy="4622799"/>
          </a:xfrm>
          <a:prstGeom prst="rect">
            <a:avLst/>
          </a:prstGeom>
        </p:spPr>
        <p:txBody>
          <a:bodyPr vert="horz" lIns="0" tIns="0" rIns="0" bIns="0" rtlCol="0">
            <a:noAutofit/>
          </a:bodyPr>
          <a:lstStyle>
            <a:lvl1pPr>
              <a:defRPr sz="1600"/>
            </a:lvl1pPr>
            <a:lvl2pPr>
              <a:defRPr sz="1600"/>
            </a:lvl2pPr>
            <a:lvl3pPr>
              <a:defRPr sz="1600"/>
            </a:lvl3pPr>
            <a:lvl4pPr>
              <a:defRPr sz="1600"/>
            </a:lvl4pPr>
            <a:lvl5pPr>
              <a:defRPr sz="1600"/>
            </a:lvl5pPr>
            <a:lvl6pPr>
              <a:defRPr sz="2133"/>
            </a:lvl6pPr>
            <a:lvl7pPr>
              <a:defRPr sz="2133"/>
            </a:lvl7pPr>
            <a:lvl8pPr>
              <a:defRPr sz="2133"/>
            </a:lvl8pPr>
            <a:lvl9pPr>
              <a:defRPr sz="2133"/>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5"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6"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2743694555"/>
      </p:ext>
    </p:extLst>
  </p:cSld>
  <p:clrMapOvr>
    <a:masterClrMapping/>
  </p:clrMapOvr>
</p:sldLayout>
</file>

<file path=ppt/slideLayouts/slideLayout93.xml><?xml version="1.0" encoding="utf-8"?>
<p:sldLayout xmlns:a="http://schemas.openxmlformats.org/drawingml/2006/main" xmlns:r="http://schemas.openxmlformats.org/officeDocument/2006/relationships" xmlns:p="http://schemas.openxmlformats.org/presentationml/2006/main" preserve="1" userDrawn="1">
  <p:cSld name="Title, subtitle &amp;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468000" y="2054581"/>
            <a:ext cx="11252200" cy="3928209"/>
          </a:xfrm>
          <a:prstGeom prst="rect">
            <a:avLst/>
          </a:prstGeom>
        </p:spPr>
        <p:txBody>
          <a:bodyPr/>
          <a:lstStyle/>
          <a:p>
            <a:r>
              <a:rPr lang="en-GB" noProof="0"/>
              <a:t>Click icon to add chart</a:t>
            </a:r>
            <a:endParaRPr lang="en-US" noProof="0"/>
          </a:p>
        </p:txBody>
      </p:sp>
      <p:sp>
        <p:nvSpPr>
          <p:cNvPr id="18" name="Text Placeholder 8"/>
          <p:cNvSpPr>
            <a:spLocks noGrp="1"/>
          </p:cNvSpPr>
          <p:nvPr>
            <p:ph type="body" sz="quarter" idx="18"/>
          </p:nvPr>
        </p:nvSpPr>
        <p:spPr>
          <a:xfrm>
            <a:off x="468000" y="1659816"/>
            <a:ext cx="11252200" cy="357187"/>
          </a:xfrm>
          <a:prstGeom prst="rect">
            <a:avLst/>
          </a:prstGeom>
        </p:spPr>
        <p:txBody>
          <a:bodyPr/>
          <a:lstStyle/>
          <a:p>
            <a:pPr lvl="0"/>
            <a:r>
              <a:rPr lang="en-GB" noProof="0"/>
              <a:t>Click to edit Master text styles</a:t>
            </a:r>
          </a:p>
        </p:txBody>
      </p:sp>
      <p:sp>
        <p:nvSpPr>
          <p:cNvPr id="19" name="Text Placeholder 7"/>
          <p:cNvSpPr>
            <a:spLocks noGrp="1"/>
          </p:cNvSpPr>
          <p:nvPr>
            <p:ph type="body" sz="quarter" idx="23"/>
          </p:nvPr>
        </p:nvSpPr>
        <p:spPr>
          <a:xfrm>
            <a:off x="468000" y="5982790"/>
            <a:ext cx="11252201" cy="316411"/>
          </a:xfrm>
          <a:prstGeom prst="rect">
            <a:avLst/>
          </a:prstGeom>
        </p:spPr>
        <p:txBody>
          <a:bodyPr>
            <a:noAutofit/>
          </a:bodyPr>
          <a:lstStyle>
            <a:lvl1pPr>
              <a:spcAft>
                <a:spcPts val="0"/>
              </a:spcAft>
              <a:defRPr sz="900"/>
            </a:lvl1pPr>
          </a:lstStyle>
          <a:p>
            <a:pPr lvl="0"/>
            <a:r>
              <a:rPr lang="en-GB" noProof="0"/>
              <a:t>Click to edit Master text styles</a:t>
            </a:r>
          </a:p>
        </p:txBody>
      </p:sp>
      <p:sp>
        <p:nvSpPr>
          <p:cNvPr id="7"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8"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2054746818"/>
      </p:ext>
    </p:extLst>
  </p:cSld>
  <p:clrMapOvr>
    <a:masterClrMapping/>
  </p:clrMapOvr>
</p:sldLayout>
</file>

<file path=ppt/slideLayouts/slideLayout94.xml><?xml version="1.0" encoding="utf-8"?>
<p:sldLayout xmlns:a="http://schemas.openxmlformats.org/drawingml/2006/main" xmlns:r="http://schemas.openxmlformats.org/officeDocument/2006/relationships" xmlns:p="http://schemas.openxmlformats.org/presentationml/2006/main" preserve="1" userDrawn="1">
  <p:cSld name="3 chart">
    <p:spTree>
      <p:nvGrpSpPr>
        <p:cNvPr id="1" name=""/>
        <p:cNvGrpSpPr/>
        <p:nvPr/>
      </p:nvGrpSpPr>
      <p:grpSpPr>
        <a:xfrm>
          <a:off x="0" y="0"/>
          <a:ext cx="0" cy="0"/>
          <a:chOff x="0" y="0"/>
          <a:chExt cx="0" cy="0"/>
        </a:xfrm>
      </p:grpSpPr>
      <p:sp>
        <p:nvSpPr>
          <p:cNvPr id="17" name="Chart Placeholder 3"/>
          <p:cNvSpPr>
            <a:spLocks noGrp="1"/>
          </p:cNvSpPr>
          <p:nvPr>
            <p:ph type="chart" sz="quarter" idx="15"/>
          </p:nvPr>
        </p:nvSpPr>
        <p:spPr>
          <a:xfrm>
            <a:off x="468000" y="2051999"/>
            <a:ext cx="3600000" cy="3930791"/>
          </a:xfrm>
          <a:prstGeom prst="rect">
            <a:avLst/>
          </a:prstGeom>
        </p:spPr>
        <p:txBody>
          <a:bodyPr/>
          <a:lstStyle/>
          <a:p>
            <a:r>
              <a:rPr lang="en-GB" noProof="0"/>
              <a:t>Click icon to add chart</a:t>
            </a:r>
            <a:endParaRPr lang="en-US" noProof="0"/>
          </a:p>
        </p:txBody>
      </p:sp>
      <p:sp>
        <p:nvSpPr>
          <p:cNvPr id="18" name="Text Placeholder 8"/>
          <p:cNvSpPr>
            <a:spLocks noGrp="1"/>
          </p:cNvSpPr>
          <p:nvPr>
            <p:ph type="body" sz="quarter" idx="18"/>
          </p:nvPr>
        </p:nvSpPr>
        <p:spPr>
          <a:xfrm>
            <a:off x="468000" y="1665289"/>
            <a:ext cx="3600000" cy="392112"/>
          </a:xfrm>
          <a:prstGeom prst="rect">
            <a:avLst/>
          </a:prstGeom>
        </p:spPr>
        <p:txBody>
          <a:bodyPr/>
          <a:lstStyle/>
          <a:p>
            <a:pPr lvl="0"/>
            <a:r>
              <a:rPr lang="en-GB" noProof="0"/>
              <a:t>Click to edit Master text styles</a:t>
            </a:r>
          </a:p>
        </p:txBody>
      </p:sp>
      <p:sp>
        <p:nvSpPr>
          <p:cNvPr id="7" name="Chart Placeholder 3"/>
          <p:cNvSpPr>
            <a:spLocks noGrp="1"/>
          </p:cNvSpPr>
          <p:nvPr>
            <p:ph type="chart" sz="quarter" idx="19"/>
          </p:nvPr>
        </p:nvSpPr>
        <p:spPr>
          <a:xfrm>
            <a:off x="4296000" y="2051998"/>
            <a:ext cx="3600000" cy="3930791"/>
          </a:xfrm>
          <a:prstGeom prst="rect">
            <a:avLst/>
          </a:prstGeom>
        </p:spPr>
        <p:txBody>
          <a:bodyPr/>
          <a:lstStyle/>
          <a:p>
            <a:r>
              <a:rPr lang="en-GB" noProof="0"/>
              <a:t>Click icon to add chart</a:t>
            </a:r>
            <a:endParaRPr lang="en-US" noProof="0"/>
          </a:p>
        </p:txBody>
      </p:sp>
      <p:sp>
        <p:nvSpPr>
          <p:cNvPr id="8" name="Text Placeholder 8"/>
          <p:cNvSpPr>
            <a:spLocks noGrp="1"/>
          </p:cNvSpPr>
          <p:nvPr>
            <p:ph type="body" sz="quarter" idx="20"/>
          </p:nvPr>
        </p:nvSpPr>
        <p:spPr>
          <a:xfrm>
            <a:off x="4296003" y="1665288"/>
            <a:ext cx="3600000" cy="392112"/>
          </a:xfrm>
          <a:prstGeom prst="rect">
            <a:avLst/>
          </a:prstGeom>
        </p:spPr>
        <p:txBody>
          <a:bodyPr/>
          <a:lstStyle/>
          <a:p>
            <a:pPr lvl="0"/>
            <a:r>
              <a:rPr lang="en-GB" noProof="0"/>
              <a:t>Click to edit Master text styles</a:t>
            </a:r>
          </a:p>
        </p:txBody>
      </p:sp>
      <p:sp>
        <p:nvSpPr>
          <p:cNvPr id="9" name="Chart Placeholder 3"/>
          <p:cNvSpPr>
            <a:spLocks noGrp="1"/>
          </p:cNvSpPr>
          <p:nvPr>
            <p:ph type="chart" sz="quarter" idx="21"/>
          </p:nvPr>
        </p:nvSpPr>
        <p:spPr>
          <a:xfrm>
            <a:off x="8086960" y="2051999"/>
            <a:ext cx="3600000" cy="3930791"/>
          </a:xfrm>
          <a:prstGeom prst="rect">
            <a:avLst/>
          </a:prstGeom>
        </p:spPr>
        <p:txBody>
          <a:bodyPr/>
          <a:lstStyle/>
          <a:p>
            <a:r>
              <a:rPr lang="en-GB" noProof="0"/>
              <a:t>Click icon to add chart</a:t>
            </a:r>
            <a:endParaRPr lang="en-US" noProof="0"/>
          </a:p>
        </p:txBody>
      </p:sp>
      <p:sp>
        <p:nvSpPr>
          <p:cNvPr id="10" name="Text Placeholder 8"/>
          <p:cNvSpPr>
            <a:spLocks noGrp="1"/>
          </p:cNvSpPr>
          <p:nvPr>
            <p:ph type="body" sz="quarter" idx="22"/>
          </p:nvPr>
        </p:nvSpPr>
        <p:spPr>
          <a:xfrm>
            <a:off x="8086959" y="1659145"/>
            <a:ext cx="3600000" cy="398256"/>
          </a:xfrm>
          <a:prstGeom prst="rect">
            <a:avLst/>
          </a:prstGeom>
        </p:spPr>
        <p:txBody>
          <a:bodyPr/>
          <a:lstStyle/>
          <a:p>
            <a:pPr lvl="0"/>
            <a:r>
              <a:rPr lang="en-GB" noProof="0"/>
              <a:t>Click to edit Master text styles</a:t>
            </a:r>
          </a:p>
        </p:txBody>
      </p:sp>
      <p:sp>
        <p:nvSpPr>
          <p:cNvPr id="11" name="Text Placeholder 7"/>
          <p:cNvSpPr>
            <a:spLocks noGrp="1"/>
          </p:cNvSpPr>
          <p:nvPr>
            <p:ph type="body" sz="quarter" idx="23"/>
          </p:nvPr>
        </p:nvSpPr>
        <p:spPr>
          <a:xfrm>
            <a:off x="468000" y="5982790"/>
            <a:ext cx="11252201" cy="316411"/>
          </a:xfrm>
          <a:prstGeom prst="rect">
            <a:avLst/>
          </a:prstGeom>
        </p:spPr>
        <p:txBody>
          <a:bodyPr>
            <a:noAutofit/>
          </a:bodyPr>
          <a:lstStyle>
            <a:lvl1pPr>
              <a:spcAft>
                <a:spcPts val="0"/>
              </a:spcAft>
              <a:defRPr sz="900"/>
            </a:lvl1pPr>
          </a:lstStyle>
          <a:p>
            <a:pPr lvl="0"/>
            <a:r>
              <a:rPr lang="en-GB" noProof="0"/>
              <a:t>Click to edit Master text styles</a:t>
            </a:r>
          </a:p>
        </p:txBody>
      </p:sp>
      <p:sp>
        <p:nvSpPr>
          <p:cNvPr id="13"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469900" y="402586"/>
            <a:ext cx="11252200" cy="334101"/>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3576317911"/>
      </p:ext>
    </p:extLst>
  </p:cSld>
  <p:clrMapOvr>
    <a:masterClrMapping/>
  </p:clrMapOvr>
</p:sldLayout>
</file>

<file path=ppt/slideLayouts/slideLayout95.xml><?xml version="1.0" encoding="utf-8"?>
<p:sldLayout xmlns:a="http://schemas.openxmlformats.org/drawingml/2006/main" xmlns:r="http://schemas.openxmlformats.org/officeDocument/2006/relationships" xmlns:p="http://schemas.openxmlformats.org/presentationml/2006/main" preserve="1" userDrawn="1">
  <p:cSld name="2 columns of text">
    <p:spTree>
      <p:nvGrpSpPr>
        <p:cNvPr id="1" name=""/>
        <p:cNvGrpSpPr/>
        <p:nvPr/>
      </p:nvGrpSpPr>
      <p:grpSpPr>
        <a:xfrm>
          <a:off x="0" y="0"/>
          <a:ext cx="0" cy="0"/>
          <a:chOff x="0" y="0"/>
          <a:chExt cx="0" cy="0"/>
        </a:xfrm>
      </p:grpSpPr>
      <p:sp>
        <p:nvSpPr>
          <p:cNvPr id="13" name="Content Placeholder 3"/>
          <p:cNvSpPr>
            <a:spLocks noGrp="1"/>
          </p:cNvSpPr>
          <p:nvPr>
            <p:ph sz="quarter" idx="10"/>
          </p:nvPr>
        </p:nvSpPr>
        <p:spPr>
          <a:xfrm>
            <a:off x="468000" y="1665288"/>
            <a:ext cx="5328000" cy="4622507"/>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5" name="Content Placeholder 3"/>
          <p:cNvSpPr>
            <a:spLocks noGrp="1"/>
          </p:cNvSpPr>
          <p:nvPr>
            <p:ph sz="quarter" idx="20"/>
          </p:nvPr>
        </p:nvSpPr>
        <p:spPr>
          <a:xfrm>
            <a:off x="6394100" y="1656000"/>
            <a:ext cx="5328000" cy="4631795"/>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7"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179729698"/>
      </p:ext>
    </p:extLst>
  </p:cSld>
  <p:clrMapOvr>
    <a:masterClrMapping/>
  </p:clrMapOvr>
</p:sldLayout>
</file>

<file path=ppt/slideLayouts/slideLayout96.xml><?xml version="1.0" encoding="utf-8"?>
<p:sldLayout xmlns:a="http://schemas.openxmlformats.org/drawingml/2006/main" xmlns:r="http://schemas.openxmlformats.org/officeDocument/2006/relationships" xmlns:p="http://schemas.openxmlformats.org/presentationml/2006/main" preserve="1" userDrawn="1">
  <p:cSld name="2 columns - large">
    <p:spTree>
      <p:nvGrpSpPr>
        <p:cNvPr id="1" name=""/>
        <p:cNvGrpSpPr/>
        <p:nvPr/>
      </p:nvGrpSpPr>
      <p:grpSpPr>
        <a:xfrm>
          <a:off x="0" y="0"/>
          <a:ext cx="0" cy="0"/>
          <a:chOff x="0" y="0"/>
          <a:chExt cx="0" cy="0"/>
        </a:xfrm>
      </p:grpSpPr>
      <p:sp>
        <p:nvSpPr>
          <p:cNvPr id="11" name="Content Placeholder 3"/>
          <p:cNvSpPr>
            <a:spLocks noGrp="1"/>
          </p:cNvSpPr>
          <p:nvPr>
            <p:ph sz="quarter" idx="10"/>
          </p:nvPr>
        </p:nvSpPr>
        <p:spPr>
          <a:xfrm>
            <a:off x="46990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3" name="Content Placeholder 3"/>
          <p:cNvSpPr>
            <a:spLocks noGrp="1"/>
          </p:cNvSpPr>
          <p:nvPr>
            <p:ph sz="quarter" idx="20"/>
          </p:nvPr>
        </p:nvSpPr>
        <p:spPr>
          <a:xfrm>
            <a:off x="6394100" y="1665288"/>
            <a:ext cx="5328000" cy="4633912"/>
          </a:xfrm>
          <a:prstGeom prst="rect">
            <a:avLst/>
          </a:prstGeom>
        </p:spPr>
        <p:txBody>
          <a:bodyPr>
            <a:noAutofit/>
          </a:bodyPr>
          <a:lstStyle>
            <a:lvl1pPr>
              <a:tabLst>
                <a:tab pos="6705432" algn="r"/>
              </a:tabLst>
              <a:defRPr sz="1600"/>
            </a:lvl1pPr>
            <a:lvl2pPr>
              <a:tabLst>
                <a:tab pos="6705432" algn="r"/>
              </a:tabLst>
              <a:defRPr sz="1600"/>
            </a:lvl2pPr>
            <a:lvl3pPr>
              <a:tabLst>
                <a:tab pos="6705432" algn="r"/>
              </a:tabLst>
              <a:defRPr sz="1600"/>
            </a:lvl3pPr>
            <a:lvl4pPr>
              <a:tabLst>
                <a:tab pos="6705432" algn="r"/>
              </a:tabLst>
              <a:defRPr sz="1600"/>
            </a:lvl4pPr>
            <a:lvl5pPr>
              <a:tabLst>
                <a:tab pos="6705432" algn="r"/>
              </a:tabLst>
              <a:defRPr sz="1000" baseline="0"/>
            </a:lvl5pPr>
            <a:lvl6pPr>
              <a:defRPr sz="2133"/>
            </a:lvl6pPr>
            <a:lvl7pPr>
              <a:defRPr sz="2133"/>
            </a:lvl7pPr>
            <a:lvl8pPr>
              <a:defRPr sz="2133"/>
            </a:lvl8pPr>
            <a:lvl9pPr>
              <a:defRPr sz="2133"/>
            </a:lvl9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9"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3069913506"/>
      </p:ext>
    </p:extLst>
  </p:cSld>
  <p:clrMapOvr>
    <a:masterClrMapping/>
  </p:clrMapOvr>
</p:sldLayout>
</file>

<file path=ppt/slideLayouts/slideLayout97.xml><?xml version="1.0" encoding="utf-8"?>
<p:sldLayout xmlns:a="http://schemas.openxmlformats.org/drawingml/2006/main" xmlns:r="http://schemas.openxmlformats.org/officeDocument/2006/relationships" xmlns:p="http://schemas.openxmlformats.org/presentationml/2006/main" preserve="1" userDrawn="1">
  <p:cSld name="Text and chart">
    <p:spTree>
      <p:nvGrpSpPr>
        <p:cNvPr id="1" name=""/>
        <p:cNvGrpSpPr/>
        <p:nvPr/>
      </p:nvGrpSpPr>
      <p:grpSpPr>
        <a:xfrm>
          <a:off x="0" y="0"/>
          <a:ext cx="0" cy="0"/>
          <a:chOff x="0" y="0"/>
          <a:chExt cx="0" cy="0"/>
        </a:xfrm>
      </p:grpSpPr>
      <p:sp>
        <p:nvSpPr>
          <p:cNvPr id="10" name="Content Placeholder 3"/>
          <p:cNvSpPr>
            <a:spLocks noGrp="1"/>
          </p:cNvSpPr>
          <p:nvPr>
            <p:ph sz="quarter" idx="10"/>
          </p:nvPr>
        </p:nvSpPr>
        <p:spPr>
          <a:xfrm>
            <a:off x="469900" y="1665288"/>
            <a:ext cx="5480400" cy="4317502"/>
          </a:xfrm>
          <a:prstGeom prst="rect">
            <a:avLst/>
          </a:prstGeom>
        </p:spPr>
        <p:txBody>
          <a:bodyPr>
            <a:noAutofit/>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3" name="Chart Placeholder 2"/>
          <p:cNvSpPr>
            <a:spLocks noGrp="1"/>
          </p:cNvSpPr>
          <p:nvPr>
            <p:ph type="chart" sz="quarter" idx="21"/>
          </p:nvPr>
        </p:nvSpPr>
        <p:spPr>
          <a:xfrm>
            <a:off x="6239584" y="2125013"/>
            <a:ext cx="5482516" cy="3857777"/>
          </a:xfrm>
          <a:prstGeom prst="rect">
            <a:avLst/>
          </a:prstGeom>
        </p:spPr>
        <p:txBody>
          <a:bodyPr>
            <a:noAutofit/>
          </a:bodyPr>
          <a:lstStyle/>
          <a:p>
            <a:r>
              <a:rPr lang="en-GB" noProof="0"/>
              <a:t>Click icon to add chart</a:t>
            </a:r>
            <a:endParaRPr lang="en-US" noProof="0"/>
          </a:p>
        </p:txBody>
      </p:sp>
      <p:sp>
        <p:nvSpPr>
          <p:cNvPr id="6" name="Text Placeholder 5"/>
          <p:cNvSpPr>
            <a:spLocks noGrp="1"/>
          </p:cNvSpPr>
          <p:nvPr>
            <p:ph type="body" sz="quarter" idx="22"/>
          </p:nvPr>
        </p:nvSpPr>
        <p:spPr>
          <a:xfrm>
            <a:off x="6239584" y="1655763"/>
            <a:ext cx="5482516" cy="420687"/>
          </a:xfrm>
          <a:prstGeom prst="rect">
            <a:avLst/>
          </a:prstGeom>
        </p:spPr>
        <p:txBody>
          <a:bodyPr>
            <a:noAutofit/>
          </a:bodyPr>
          <a:lstStyle/>
          <a:p>
            <a:pPr lvl="0"/>
            <a:r>
              <a:rPr lang="en-GB" noProof="0"/>
              <a:t>Click to edit Master text styles</a:t>
            </a:r>
          </a:p>
        </p:txBody>
      </p:sp>
      <p:sp>
        <p:nvSpPr>
          <p:cNvPr id="9" name="Text Placeholder 7"/>
          <p:cNvSpPr>
            <a:spLocks noGrp="1"/>
          </p:cNvSpPr>
          <p:nvPr>
            <p:ph type="body" sz="quarter" idx="23"/>
          </p:nvPr>
        </p:nvSpPr>
        <p:spPr>
          <a:xfrm>
            <a:off x="468000" y="5982790"/>
            <a:ext cx="11252201" cy="316411"/>
          </a:xfrm>
          <a:prstGeom prst="rect">
            <a:avLst/>
          </a:prstGeom>
        </p:spPr>
        <p:txBody>
          <a:bodyPr>
            <a:noAutofit/>
          </a:bodyPr>
          <a:lstStyle>
            <a:lvl1pPr>
              <a:spcAft>
                <a:spcPts val="0"/>
              </a:spcAft>
              <a:defRPr sz="900"/>
            </a:lvl1pPr>
          </a:lstStyle>
          <a:p>
            <a:pPr lvl="0"/>
            <a:r>
              <a:rPr lang="en-GB" noProof="0"/>
              <a:t>Click to edit Master text styles</a:t>
            </a:r>
          </a:p>
        </p:txBody>
      </p:sp>
      <p:sp>
        <p:nvSpPr>
          <p:cNvPr id="12"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4"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4203025570"/>
      </p:ext>
    </p:extLst>
  </p:cSld>
  <p:clrMapOvr>
    <a:masterClrMapping/>
  </p:clrMapOvr>
</p:sldLayout>
</file>

<file path=ppt/slideLayouts/slideLayout98.xml><?xml version="1.0" encoding="utf-8"?>
<p:sldLayout xmlns:a="http://schemas.openxmlformats.org/drawingml/2006/main" xmlns:r="http://schemas.openxmlformats.org/officeDocument/2006/relationships" xmlns:p="http://schemas.openxmlformats.org/presentationml/2006/main" preserve="1" userDrawn="1">
  <p:cSld name="2 chart">
    <p:spTree>
      <p:nvGrpSpPr>
        <p:cNvPr id="1" name=""/>
        <p:cNvGrpSpPr/>
        <p:nvPr/>
      </p:nvGrpSpPr>
      <p:grpSpPr>
        <a:xfrm>
          <a:off x="0" y="0"/>
          <a:ext cx="0" cy="0"/>
          <a:chOff x="0" y="0"/>
          <a:chExt cx="0" cy="0"/>
        </a:xfrm>
      </p:grpSpPr>
      <p:sp>
        <p:nvSpPr>
          <p:cNvPr id="3" name="Chart Placeholder 2"/>
          <p:cNvSpPr>
            <a:spLocks noGrp="1"/>
          </p:cNvSpPr>
          <p:nvPr>
            <p:ph type="chart" sz="quarter" idx="21"/>
          </p:nvPr>
        </p:nvSpPr>
        <p:spPr>
          <a:xfrm>
            <a:off x="6239584" y="2125013"/>
            <a:ext cx="5482516" cy="3857777"/>
          </a:xfrm>
          <a:prstGeom prst="rect">
            <a:avLst/>
          </a:prstGeom>
        </p:spPr>
        <p:txBody>
          <a:bodyPr>
            <a:noAutofit/>
          </a:bodyPr>
          <a:lstStyle/>
          <a:p>
            <a:r>
              <a:rPr lang="en-GB" noProof="0"/>
              <a:t>Click icon to add chart</a:t>
            </a:r>
            <a:endParaRPr lang="en-US" noProof="0"/>
          </a:p>
        </p:txBody>
      </p:sp>
      <p:sp>
        <p:nvSpPr>
          <p:cNvPr id="6" name="Text Placeholder 5"/>
          <p:cNvSpPr>
            <a:spLocks noGrp="1"/>
          </p:cNvSpPr>
          <p:nvPr>
            <p:ph type="body" sz="quarter" idx="22"/>
          </p:nvPr>
        </p:nvSpPr>
        <p:spPr>
          <a:xfrm>
            <a:off x="6239585" y="1654028"/>
            <a:ext cx="5482516" cy="420687"/>
          </a:xfrm>
          <a:prstGeom prst="rect">
            <a:avLst/>
          </a:prstGeom>
        </p:spPr>
        <p:txBody>
          <a:bodyPr>
            <a:noAutofit/>
          </a:bodyPr>
          <a:lstStyle/>
          <a:p>
            <a:pPr lvl="0"/>
            <a:r>
              <a:rPr lang="en-GB" noProof="0"/>
              <a:t>Click to edit Master text styles</a:t>
            </a:r>
          </a:p>
        </p:txBody>
      </p:sp>
      <p:sp>
        <p:nvSpPr>
          <p:cNvPr id="9" name="Chart Placeholder 2"/>
          <p:cNvSpPr>
            <a:spLocks noGrp="1"/>
          </p:cNvSpPr>
          <p:nvPr>
            <p:ph type="chart" sz="quarter" idx="24"/>
          </p:nvPr>
        </p:nvSpPr>
        <p:spPr>
          <a:xfrm>
            <a:off x="469900" y="2125013"/>
            <a:ext cx="5482517" cy="3857777"/>
          </a:xfrm>
          <a:prstGeom prst="rect">
            <a:avLst/>
          </a:prstGeom>
        </p:spPr>
        <p:txBody>
          <a:bodyPr>
            <a:noAutofit/>
          </a:bodyPr>
          <a:lstStyle/>
          <a:p>
            <a:r>
              <a:rPr lang="en-GB" noProof="0"/>
              <a:t>Click icon to add chart</a:t>
            </a:r>
            <a:endParaRPr lang="en-US" noProof="0"/>
          </a:p>
        </p:txBody>
      </p:sp>
      <p:sp>
        <p:nvSpPr>
          <p:cNvPr id="12" name="Text Placeholder 5"/>
          <p:cNvSpPr>
            <a:spLocks noGrp="1"/>
          </p:cNvSpPr>
          <p:nvPr>
            <p:ph type="body" sz="quarter" idx="25"/>
          </p:nvPr>
        </p:nvSpPr>
        <p:spPr>
          <a:xfrm>
            <a:off x="469898" y="1665288"/>
            <a:ext cx="5482517" cy="409427"/>
          </a:xfrm>
          <a:prstGeom prst="rect">
            <a:avLst/>
          </a:prstGeom>
        </p:spPr>
        <p:txBody>
          <a:bodyPr>
            <a:noAutofit/>
          </a:bodyPr>
          <a:lstStyle/>
          <a:p>
            <a:pPr lvl="0"/>
            <a:r>
              <a:rPr lang="en-GB" noProof="0"/>
              <a:t>Click to edit Master text styles</a:t>
            </a:r>
          </a:p>
        </p:txBody>
      </p:sp>
      <p:sp>
        <p:nvSpPr>
          <p:cNvPr id="14" name="Text Placeholder 7"/>
          <p:cNvSpPr>
            <a:spLocks noGrp="1"/>
          </p:cNvSpPr>
          <p:nvPr>
            <p:ph type="body" sz="quarter" idx="23"/>
          </p:nvPr>
        </p:nvSpPr>
        <p:spPr>
          <a:xfrm>
            <a:off x="468000" y="5982790"/>
            <a:ext cx="11252201" cy="316411"/>
          </a:xfrm>
          <a:prstGeom prst="rect">
            <a:avLst/>
          </a:prstGeom>
        </p:spPr>
        <p:txBody>
          <a:bodyPr>
            <a:noAutofit/>
          </a:bodyPr>
          <a:lstStyle>
            <a:lvl1pPr>
              <a:spcAft>
                <a:spcPts val="0"/>
              </a:spcAft>
              <a:defRPr sz="900"/>
            </a:lvl1pPr>
          </a:lstStyle>
          <a:p>
            <a:pPr lvl="0"/>
            <a:r>
              <a:rPr lang="en-GB" noProof="0"/>
              <a:t>Click to edit Master text styles</a:t>
            </a:r>
          </a:p>
        </p:txBody>
      </p:sp>
      <p:sp>
        <p:nvSpPr>
          <p:cNvPr id="16"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7"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3945292654"/>
      </p:ext>
    </p:extLst>
  </p:cSld>
  <p:clrMapOvr>
    <a:masterClrMapping/>
  </p:clrMapOvr>
</p:sldLayout>
</file>

<file path=ppt/slideLayouts/slideLayout99.xml><?xml version="1.0" encoding="utf-8"?>
<p:sldLayout xmlns:a="http://schemas.openxmlformats.org/drawingml/2006/main" xmlns:r="http://schemas.openxmlformats.org/officeDocument/2006/relationships" xmlns:p="http://schemas.openxmlformats.org/presentationml/2006/main" preserve="1" userDrawn="1">
  <p:cSld name="2 column content">
    <p:spTree>
      <p:nvGrpSpPr>
        <p:cNvPr id="1" name=""/>
        <p:cNvGrpSpPr/>
        <p:nvPr/>
      </p:nvGrpSpPr>
      <p:grpSpPr>
        <a:xfrm>
          <a:off x="0" y="0"/>
          <a:ext cx="0" cy="0"/>
          <a:chOff x="0" y="0"/>
          <a:chExt cx="0" cy="0"/>
        </a:xfrm>
      </p:grpSpPr>
      <p:sp>
        <p:nvSpPr>
          <p:cNvPr id="6" name="Content Placeholder 3"/>
          <p:cNvSpPr>
            <a:spLocks noGrp="1"/>
          </p:cNvSpPr>
          <p:nvPr>
            <p:ph sz="quarter" idx="10"/>
          </p:nvPr>
        </p:nvSpPr>
        <p:spPr>
          <a:xfrm>
            <a:off x="469900" y="1665289"/>
            <a:ext cx="4431857" cy="4633913"/>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8" name="Content Placeholder 3"/>
          <p:cNvSpPr>
            <a:spLocks noGrp="1"/>
          </p:cNvSpPr>
          <p:nvPr>
            <p:ph sz="quarter" idx="16"/>
          </p:nvPr>
        </p:nvSpPr>
        <p:spPr>
          <a:xfrm>
            <a:off x="5482100" y="1700213"/>
            <a:ext cx="6240000" cy="4598989"/>
          </a:xfrm>
          <a:prstGeom prst="rect">
            <a:avLst/>
          </a:prstGeom>
        </p:spPr>
        <p:txBody>
          <a:bodyPr/>
          <a:lstStyle>
            <a:lvl1pPr>
              <a:tabLst>
                <a:tab pos="6705432" algn="r"/>
              </a:tabLst>
              <a:defRPr/>
            </a:lvl1pPr>
            <a:lvl2pPr>
              <a:tabLst>
                <a:tab pos="6705432" algn="r"/>
              </a:tabLst>
              <a:defRPr/>
            </a:lvl2pPr>
            <a:lvl3pPr>
              <a:tabLst>
                <a:tab pos="6705432" algn="r"/>
              </a:tabLst>
              <a:defRPr/>
            </a:lvl3pPr>
            <a:lvl4pPr>
              <a:tabLst>
                <a:tab pos="6705432" algn="r"/>
              </a:tabLst>
              <a:defRPr/>
            </a:lvl4pPr>
            <a:lvl5pPr>
              <a:tabLst>
                <a:tab pos="6705432" algn="r"/>
              </a:tabLst>
              <a:defRPr baseline="0"/>
            </a:lvl5pPr>
          </a:lstStyle>
          <a:p>
            <a:pPr lvl="0"/>
            <a:r>
              <a:rPr lang="en-GB" noProof="0"/>
              <a:t>Click to edit Master text styles</a:t>
            </a:r>
          </a:p>
          <a:p>
            <a:pPr lvl="1"/>
            <a:r>
              <a:rPr lang="en-GB" noProof="0"/>
              <a:t>Second level</a:t>
            </a:r>
          </a:p>
          <a:p>
            <a:pPr lvl="2"/>
            <a:r>
              <a:rPr lang="en-GB" noProof="0"/>
              <a:t>Third level</a:t>
            </a:r>
          </a:p>
          <a:p>
            <a:pPr lvl="3"/>
            <a:r>
              <a:rPr lang="en-GB" noProof="0"/>
              <a:t>Fourth level</a:t>
            </a:r>
          </a:p>
          <a:p>
            <a:pPr lvl="4"/>
            <a:r>
              <a:rPr lang="en-GB" noProof="0"/>
              <a:t>Fifth level</a:t>
            </a:r>
            <a:endParaRPr lang="en-US" noProof="0"/>
          </a:p>
        </p:txBody>
      </p:sp>
      <p:sp>
        <p:nvSpPr>
          <p:cNvPr id="10" name="Text Placeholder 8"/>
          <p:cNvSpPr>
            <a:spLocks noGrp="1"/>
          </p:cNvSpPr>
          <p:nvPr>
            <p:ph type="body" sz="quarter" idx="13" hasCustomPrompt="1"/>
          </p:nvPr>
        </p:nvSpPr>
        <p:spPr>
          <a:xfrm>
            <a:off x="469900" y="736688"/>
            <a:ext cx="11252200" cy="757255"/>
          </a:xfrm>
          <a:prstGeom prst="rect">
            <a:avLst/>
          </a:prstGeom>
        </p:spPr>
        <p:txBody>
          <a:bodyPr lIns="0" tIns="0" rIns="0" bIns="0">
            <a:noAutofit/>
          </a:bodyPr>
          <a:lstStyle>
            <a:lvl1pPr marL="0" indent="0">
              <a:buNone/>
              <a:defRPr sz="2000" b="0">
                <a:solidFill>
                  <a:srgbClr val="575757"/>
                </a:solidFill>
              </a:defRPr>
            </a:lvl1pPr>
          </a:lstStyle>
          <a:p>
            <a:pPr lvl="0"/>
            <a:r>
              <a:rPr lang="en-US" noProof="0"/>
              <a:t>Click to add subtitle</a:t>
            </a:r>
          </a:p>
        </p:txBody>
      </p:sp>
      <p:sp>
        <p:nvSpPr>
          <p:cNvPr id="11" name="Title Placeholder 1"/>
          <p:cNvSpPr>
            <a:spLocks noGrp="1"/>
          </p:cNvSpPr>
          <p:nvPr>
            <p:ph type="title"/>
          </p:nvPr>
        </p:nvSpPr>
        <p:spPr>
          <a:xfrm>
            <a:off x="469900" y="402587"/>
            <a:ext cx="11252200" cy="334102"/>
          </a:xfrm>
          <a:prstGeom prst="rect">
            <a:avLst/>
          </a:prstGeom>
        </p:spPr>
        <p:txBody>
          <a:bodyPr vert="horz" lIns="0" tIns="0" rIns="0" bIns="0" rtlCol="0" anchor="t" anchorCtr="0">
            <a:noAutofit/>
          </a:bodyPr>
          <a:lstStyle>
            <a:lvl1pPr>
              <a:defRPr sz="2000"/>
            </a:lvl1pPr>
          </a:lstStyle>
          <a:p>
            <a:r>
              <a:rPr lang="en-GB" noProof="0"/>
              <a:t>Click to edit Master title style</a:t>
            </a:r>
            <a:endParaRPr lang="en-US" noProof="0"/>
          </a:p>
        </p:txBody>
      </p:sp>
    </p:spTree>
    <p:extLst>
      <p:ext uri="{BB962C8B-B14F-4D97-AF65-F5344CB8AC3E}">
        <p14:creationId xmlns:p14="http://schemas.microsoft.com/office/powerpoint/2010/main" val="8509979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slideLayout" Target="../slideLayouts/slideLayout18.xml"/><Relationship Id="rId26" Type="http://schemas.openxmlformats.org/officeDocument/2006/relationships/vmlDrawing" Target="../drawings/vmlDrawing1.vml"/><Relationship Id="rId3" Type="http://schemas.openxmlformats.org/officeDocument/2006/relationships/slideLayout" Target="../slideLayouts/slideLayout3.xml"/><Relationship Id="rId21" Type="http://schemas.openxmlformats.org/officeDocument/2006/relationships/slideLayout" Target="../slideLayouts/slideLayout21.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5"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20" Type="http://schemas.openxmlformats.org/officeDocument/2006/relationships/slideLayout" Target="../slideLayouts/slideLayout20.xml"/><Relationship Id="rId29" Type="http://schemas.openxmlformats.org/officeDocument/2006/relationships/image" Target="../media/image1.emf"/><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24" Type="http://schemas.openxmlformats.org/officeDocument/2006/relationships/slideLayout" Target="../slideLayouts/slideLayout24.xml"/><Relationship Id="rId5" Type="http://schemas.openxmlformats.org/officeDocument/2006/relationships/slideLayout" Target="../slideLayouts/slideLayout5.xml"/><Relationship Id="rId15" Type="http://schemas.openxmlformats.org/officeDocument/2006/relationships/slideLayout" Target="../slideLayouts/slideLayout15.xml"/><Relationship Id="rId23" Type="http://schemas.openxmlformats.org/officeDocument/2006/relationships/slideLayout" Target="../slideLayouts/slideLayout23.xml"/><Relationship Id="rId28" Type="http://schemas.openxmlformats.org/officeDocument/2006/relationships/oleObject" Target="../embeddings/oleObject1.bin"/><Relationship Id="rId10" Type="http://schemas.openxmlformats.org/officeDocument/2006/relationships/slideLayout" Target="../slideLayouts/slideLayout10.xml"/><Relationship Id="rId19" Type="http://schemas.openxmlformats.org/officeDocument/2006/relationships/slideLayout" Target="../slideLayouts/slideLayout19.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 Id="rId22" Type="http://schemas.openxmlformats.org/officeDocument/2006/relationships/slideLayout" Target="../slideLayouts/slideLayout22.xml"/><Relationship Id="rId27" Type="http://schemas.openxmlformats.org/officeDocument/2006/relationships/tags" Target="../tags/tag2.xml"/></Relationships>
</file>

<file path=ppt/slideMasters/_rels/slideMaster2.xml.rels><?xml version="1.0" encoding="UTF-8" standalone="yes"?>
<Relationships xmlns="http://schemas.openxmlformats.org/package/2006/relationships"><Relationship Id="rId26" Type="http://schemas.openxmlformats.org/officeDocument/2006/relationships/slideLayout" Target="../slideLayouts/slideLayout50.xml"/><Relationship Id="rId21" Type="http://schemas.openxmlformats.org/officeDocument/2006/relationships/slideLayout" Target="../slideLayouts/slideLayout45.xml"/><Relationship Id="rId42" Type="http://schemas.openxmlformats.org/officeDocument/2006/relationships/slideLayout" Target="../slideLayouts/slideLayout66.xml"/><Relationship Id="rId47" Type="http://schemas.openxmlformats.org/officeDocument/2006/relationships/slideLayout" Target="../slideLayouts/slideLayout71.xml"/><Relationship Id="rId63" Type="http://schemas.openxmlformats.org/officeDocument/2006/relationships/slideLayout" Target="../slideLayouts/slideLayout87.xml"/><Relationship Id="rId68" Type="http://schemas.openxmlformats.org/officeDocument/2006/relationships/slideLayout" Target="../slideLayouts/slideLayout92.xml"/><Relationship Id="rId84" Type="http://schemas.openxmlformats.org/officeDocument/2006/relationships/slideLayout" Target="../slideLayouts/slideLayout108.xml"/><Relationship Id="rId89" Type="http://schemas.openxmlformats.org/officeDocument/2006/relationships/slideLayout" Target="../slideLayouts/slideLayout113.xml"/><Relationship Id="rId16" Type="http://schemas.openxmlformats.org/officeDocument/2006/relationships/slideLayout" Target="../slideLayouts/slideLayout40.xml"/><Relationship Id="rId11" Type="http://schemas.openxmlformats.org/officeDocument/2006/relationships/slideLayout" Target="../slideLayouts/slideLayout35.xml"/><Relationship Id="rId32" Type="http://schemas.openxmlformats.org/officeDocument/2006/relationships/slideLayout" Target="../slideLayouts/slideLayout56.xml"/><Relationship Id="rId37" Type="http://schemas.openxmlformats.org/officeDocument/2006/relationships/slideLayout" Target="../slideLayouts/slideLayout61.xml"/><Relationship Id="rId53" Type="http://schemas.openxmlformats.org/officeDocument/2006/relationships/slideLayout" Target="../slideLayouts/slideLayout77.xml"/><Relationship Id="rId58" Type="http://schemas.openxmlformats.org/officeDocument/2006/relationships/slideLayout" Target="../slideLayouts/slideLayout82.xml"/><Relationship Id="rId74" Type="http://schemas.openxmlformats.org/officeDocument/2006/relationships/slideLayout" Target="../slideLayouts/slideLayout98.xml"/><Relationship Id="rId79" Type="http://schemas.openxmlformats.org/officeDocument/2006/relationships/slideLayout" Target="../slideLayouts/slideLayout103.xml"/><Relationship Id="rId5" Type="http://schemas.openxmlformats.org/officeDocument/2006/relationships/slideLayout" Target="../slideLayouts/slideLayout29.xml"/><Relationship Id="rId90" Type="http://schemas.openxmlformats.org/officeDocument/2006/relationships/theme" Target="../theme/theme2.xml"/><Relationship Id="rId22" Type="http://schemas.openxmlformats.org/officeDocument/2006/relationships/slideLayout" Target="../slideLayouts/slideLayout46.xml"/><Relationship Id="rId27" Type="http://schemas.openxmlformats.org/officeDocument/2006/relationships/slideLayout" Target="../slideLayouts/slideLayout51.xml"/><Relationship Id="rId43" Type="http://schemas.openxmlformats.org/officeDocument/2006/relationships/slideLayout" Target="../slideLayouts/slideLayout67.xml"/><Relationship Id="rId48" Type="http://schemas.openxmlformats.org/officeDocument/2006/relationships/slideLayout" Target="../slideLayouts/slideLayout72.xml"/><Relationship Id="rId64" Type="http://schemas.openxmlformats.org/officeDocument/2006/relationships/slideLayout" Target="../slideLayouts/slideLayout88.xml"/><Relationship Id="rId69" Type="http://schemas.openxmlformats.org/officeDocument/2006/relationships/slideLayout" Target="../slideLayouts/slideLayout93.xml"/><Relationship Id="rId8" Type="http://schemas.openxmlformats.org/officeDocument/2006/relationships/slideLayout" Target="../slideLayouts/slideLayout32.xml"/><Relationship Id="rId51" Type="http://schemas.openxmlformats.org/officeDocument/2006/relationships/slideLayout" Target="../slideLayouts/slideLayout75.xml"/><Relationship Id="rId72" Type="http://schemas.openxmlformats.org/officeDocument/2006/relationships/slideLayout" Target="../slideLayouts/slideLayout96.xml"/><Relationship Id="rId80" Type="http://schemas.openxmlformats.org/officeDocument/2006/relationships/slideLayout" Target="../slideLayouts/slideLayout104.xml"/><Relationship Id="rId85" Type="http://schemas.openxmlformats.org/officeDocument/2006/relationships/slideLayout" Target="../slideLayouts/slideLayout109.xml"/><Relationship Id="rId93" Type="http://schemas.openxmlformats.org/officeDocument/2006/relationships/oleObject" Target="../embeddings/oleObject2.bin"/><Relationship Id="rId3" Type="http://schemas.openxmlformats.org/officeDocument/2006/relationships/slideLayout" Target="../slideLayouts/slideLayout27.xml"/><Relationship Id="rId12" Type="http://schemas.openxmlformats.org/officeDocument/2006/relationships/slideLayout" Target="../slideLayouts/slideLayout36.xml"/><Relationship Id="rId17" Type="http://schemas.openxmlformats.org/officeDocument/2006/relationships/slideLayout" Target="../slideLayouts/slideLayout41.xml"/><Relationship Id="rId25" Type="http://schemas.openxmlformats.org/officeDocument/2006/relationships/slideLayout" Target="../slideLayouts/slideLayout49.xml"/><Relationship Id="rId33" Type="http://schemas.openxmlformats.org/officeDocument/2006/relationships/slideLayout" Target="../slideLayouts/slideLayout57.xml"/><Relationship Id="rId38" Type="http://schemas.openxmlformats.org/officeDocument/2006/relationships/slideLayout" Target="../slideLayouts/slideLayout62.xml"/><Relationship Id="rId46" Type="http://schemas.openxmlformats.org/officeDocument/2006/relationships/slideLayout" Target="../slideLayouts/slideLayout70.xml"/><Relationship Id="rId59" Type="http://schemas.openxmlformats.org/officeDocument/2006/relationships/slideLayout" Target="../slideLayouts/slideLayout83.xml"/><Relationship Id="rId67" Type="http://schemas.openxmlformats.org/officeDocument/2006/relationships/slideLayout" Target="../slideLayouts/slideLayout91.xml"/><Relationship Id="rId20" Type="http://schemas.openxmlformats.org/officeDocument/2006/relationships/slideLayout" Target="../slideLayouts/slideLayout44.xml"/><Relationship Id="rId41" Type="http://schemas.openxmlformats.org/officeDocument/2006/relationships/slideLayout" Target="../slideLayouts/slideLayout65.xml"/><Relationship Id="rId54" Type="http://schemas.openxmlformats.org/officeDocument/2006/relationships/slideLayout" Target="../slideLayouts/slideLayout78.xml"/><Relationship Id="rId62" Type="http://schemas.openxmlformats.org/officeDocument/2006/relationships/slideLayout" Target="../slideLayouts/slideLayout86.xml"/><Relationship Id="rId70" Type="http://schemas.openxmlformats.org/officeDocument/2006/relationships/slideLayout" Target="../slideLayouts/slideLayout94.xml"/><Relationship Id="rId75" Type="http://schemas.openxmlformats.org/officeDocument/2006/relationships/slideLayout" Target="../slideLayouts/slideLayout99.xml"/><Relationship Id="rId83" Type="http://schemas.openxmlformats.org/officeDocument/2006/relationships/slideLayout" Target="../slideLayouts/slideLayout107.xml"/><Relationship Id="rId88" Type="http://schemas.openxmlformats.org/officeDocument/2006/relationships/slideLayout" Target="../slideLayouts/slideLayout112.xml"/><Relationship Id="rId91" Type="http://schemas.openxmlformats.org/officeDocument/2006/relationships/vmlDrawing" Target="../drawings/vmlDrawing2.vml"/><Relationship Id="rId1" Type="http://schemas.openxmlformats.org/officeDocument/2006/relationships/slideLayout" Target="../slideLayouts/slideLayout25.xml"/><Relationship Id="rId6" Type="http://schemas.openxmlformats.org/officeDocument/2006/relationships/slideLayout" Target="../slideLayouts/slideLayout30.xml"/><Relationship Id="rId15" Type="http://schemas.openxmlformats.org/officeDocument/2006/relationships/slideLayout" Target="../slideLayouts/slideLayout39.xml"/><Relationship Id="rId23" Type="http://schemas.openxmlformats.org/officeDocument/2006/relationships/slideLayout" Target="../slideLayouts/slideLayout47.xml"/><Relationship Id="rId28" Type="http://schemas.openxmlformats.org/officeDocument/2006/relationships/slideLayout" Target="../slideLayouts/slideLayout52.xml"/><Relationship Id="rId36" Type="http://schemas.openxmlformats.org/officeDocument/2006/relationships/slideLayout" Target="../slideLayouts/slideLayout60.xml"/><Relationship Id="rId49" Type="http://schemas.openxmlformats.org/officeDocument/2006/relationships/slideLayout" Target="../slideLayouts/slideLayout73.xml"/><Relationship Id="rId57" Type="http://schemas.openxmlformats.org/officeDocument/2006/relationships/slideLayout" Target="../slideLayouts/slideLayout81.xml"/><Relationship Id="rId10" Type="http://schemas.openxmlformats.org/officeDocument/2006/relationships/slideLayout" Target="../slideLayouts/slideLayout34.xml"/><Relationship Id="rId31" Type="http://schemas.openxmlformats.org/officeDocument/2006/relationships/slideLayout" Target="../slideLayouts/slideLayout55.xml"/><Relationship Id="rId44" Type="http://schemas.openxmlformats.org/officeDocument/2006/relationships/slideLayout" Target="../slideLayouts/slideLayout68.xml"/><Relationship Id="rId52" Type="http://schemas.openxmlformats.org/officeDocument/2006/relationships/slideLayout" Target="../slideLayouts/slideLayout76.xml"/><Relationship Id="rId60" Type="http://schemas.openxmlformats.org/officeDocument/2006/relationships/slideLayout" Target="../slideLayouts/slideLayout84.xml"/><Relationship Id="rId65" Type="http://schemas.openxmlformats.org/officeDocument/2006/relationships/slideLayout" Target="../slideLayouts/slideLayout89.xml"/><Relationship Id="rId73" Type="http://schemas.openxmlformats.org/officeDocument/2006/relationships/slideLayout" Target="../slideLayouts/slideLayout97.xml"/><Relationship Id="rId78" Type="http://schemas.openxmlformats.org/officeDocument/2006/relationships/slideLayout" Target="../slideLayouts/slideLayout102.xml"/><Relationship Id="rId81" Type="http://schemas.openxmlformats.org/officeDocument/2006/relationships/slideLayout" Target="../slideLayouts/slideLayout105.xml"/><Relationship Id="rId86" Type="http://schemas.openxmlformats.org/officeDocument/2006/relationships/slideLayout" Target="../slideLayouts/slideLayout110.xml"/><Relationship Id="rId94" Type="http://schemas.openxmlformats.org/officeDocument/2006/relationships/image" Target="../media/image1.emf"/><Relationship Id="rId4" Type="http://schemas.openxmlformats.org/officeDocument/2006/relationships/slideLayout" Target="../slideLayouts/slideLayout28.xml"/><Relationship Id="rId9" Type="http://schemas.openxmlformats.org/officeDocument/2006/relationships/slideLayout" Target="../slideLayouts/slideLayout33.xml"/><Relationship Id="rId13" Type="http://schemas.openxmlformats.org/officeDocument/2006/relationships/slideLayout" Target="../slideLayouts/slideLayout37.xml"/><Relationship Id="rId18" Type="http://schemas.openxmlformats.org/officeDocument/2006/relationships/slideLayout" Target="../slideLayouts/slideLayout42.xml"/><Relationship Id="rId39" Type="http://schemas.openxmlformats.org/officeDocument/2006/relationships/slideLayout" Target="../slideLayouts/slideLayout63.xml"/><Relationship Id="rId34" Type="http://schemas.openxmlformats.org/officeDocument/2006/relationships/slideLayout" Target="../slideLayouts/slideLayout58.xml"/><Relationship Id="rId50" Type="http://schemas.openxmlformats.org/officeDocument/2006/relationships/slideLayout" Target="../slideLayouts/slideLayout74.xml"/><Relationship Id="rId55" Type="http://schemas.openxmlformats.org/officeDocument/2006/relationships/slideLayout" Target="../slideLayouts/slideLayout79.xml"/><Relationship Id="rId76" Type="http://schemas.openxmlformats.org/officeDocument/2006/relationships/slideLayout" Target="../slideLayouts/slideLayout100.xml"/><Relationship Id="rId7" Type="http://schemas.openxmlformats.org/officeDocument/2006/relationships/slideLayout" Target="../slideLayouts/slideLayout31.xml"/><Relationship Id="rId71" Type="http://schemas.openxmlformats.org/officeDocument/2006/relationships/slideLayout" Target="../slideLayouts/slideLayout95.xml"/><Relationship Id="rId92" Type="http://schemas.openxmlformats.org/officeDocument/2006/relationships/tags" Target="../tags/tag3.xml"/><Relationship Id="rId2" Type="http://schemas.openxmlformats.org/officeDocument/2006/relationships/slideLayout" Target="../slideLayouts/slideLayout26.xml"/><Relationship Id="rId29" Type="http://schemas.openxmlformats.org/officeDocument/2006/relationships/slideLayout" Target="../slideLayouts/slideLayout53.xml"/><Relationship Id="rId24" Type="http://schemas.openxmlformats.org/officeDocument/2006/relationships/slideLayout" Target="../slideLayouts/slideLayout48.xml"/><Relationship Id="rId40" Type="http://schemas.openxmlformats.org/officeDocument/2006/relationships/slideLayout" Target="../slideLayouts/slideLayout64.xml"/><Relationship Id="rId45" Type="http://schemas.openxmlformats.org/officeDocument/2006/relationships/slideLayout" Target="../slideLayouts/slideLayout69.xml"/><Relationship Id="rId66" Type="http://schemas.openxmlformats.org/officeDocument/2006/relationships/slideLayout" Target="../slideLayouts/slideLayout90.xml"/><Relationship Id="rId87" Type="http://schemas.openxmlformats.org/officeDocument/2006/relationships/slideLayout" Target="../slideLayouts/slideLayout111.xml"/><Relationship Id="rId61" Type="http://schemas.openxmlformats.org/officeDocument/2006/relationships/slideLayout" Target="../slideLayouts/slideLayout85.xml"/><Relationship Id="rId82" Type="http://schemas.openxmlformats.org/officeDocument/2006/relationships/slideLayout" Target="../slideLayouts/slideLayout106.xml"/><Relationship Id="rId19" Type="http://schemas.openxmlformats.org/officeDocument/2006/relationships/slideLayout" Target="../slideLayouts/slideLayout43.xml"/><Relationship Id="rId14" Type="http://schemas.openxmlformats.org/officeDocument/2006/relationships/slideLayout" Target="../slideLayouts/slideLayout38.xml"/><Relationship Id="rId30" Type="http://schemas.openxmlformats.org/officeDocument/2006/relationships/slideLayout" Target="../slideLayouts/slideLayout54.xml"/><Relationship Id="rId35" Type="http://schemas.openxmlformats.org/officeDocument/2006/relationships/slideLayout" Target="../slideLayouts/slideLayout59.xml"/><Relationship Id="rId56" Type="http://schemas.openxmlformats.org/officeDocument/2006/relationships/slideLayout" Target="../slideLayouts/slideLayout80.xml"/><Relationship Id="rId77" Type="http://schemas.openxmlformats.org/officeDocument/2006/relationships/slideLayout" Target="../slideLayouts/slideLayout10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5E1FE97A-4CD0-4DC1-8927-5861D87F67A5}"/>
              </a:ext>
            </a:extLst>
          </p:cNvPr>
          <p:cNvGraphicFramePr>
            <a:graphicFrameLocks noChangeAspect="1"/>
          </p:cNvGraphicFramePr>
          <p:nvPr userDrawn="1">
            <p:custDataLst>
              <p:tags r:id="rId27"/>
            </p:custDataLst>
            <p:extLst>
              <p:ext uri="{D42A27DB-BD31-4B8C-83A1-F6EECF244321}">
                <p14:modId xmlns:p14="http://schemas.microsoft.com/office/powerpoint/2010/main" val="411931400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1026" name="think-cell Slide" r:id="rId28" imgW="592" imgH="591" progId="TCLayout.ActiveDocument.1">
                  <p:embed/>
                </p:oleObj>
              </mc:Choice>
              <mc:Fallback>
                <p:oleObj name="think-cell Slide" r:id="rId28" imgW="592" imgH="591" progId="TCLayout.ActiveDocument.1">
                  <p:embed/>
                  <p:pic>
                    <p:nvPicPr>
                      <p:cNvPr id="4" name="Object 3" hidden="1">
                        <a:extLst>
                          <a:ext uri="{FF2B5EF4-FFF2-40B4-BE49-F238E27FC236}">
                            <a16:creationId xmlns:a16="http://schemas.microsoft.com/office/drawing/2014/main" id="{5E1FE97A-4CD0-4DC1-8927-5861D87F67A5}"/>
                          </a:ext>
                        </a:extLst>
                      </p:cNvPr>
                      <p:cNvPicPr/>
                      <p:nvPr/>
                    </p:nvPicPr>
                    <p:blipFill>
                      <a:blip r:embed="rId29"/>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818E8363-464B-A343-AC17-84580B6C6719}"/>
              </a:ext>
            </a:extLst>
          </p:cNvPr>
          <p:cNvSpPr>
            <a:spLocks noGrp="1"/>
          </p:cNvSpPr>
          <p:nvPr>
            <p:ph type="title"/>
          </p:nvPr>
        </p:nvSpPr>
        <p:spPr>
          <a:xfrm>
            <a:off x="911225" y="404813"/>
            <a:ext cx="10369550" cy="431800"/>
          </a:xfrm>
          <a:prstGeom prst="rect">
            <a:avLst/>
          </a:prstGeom>
        </p:spPr>
        <p:txBody>
          <a:bodyPr vert="horz" lIns="432000" tIns="0" rIns="432000" bIns="0" rtlCol="0" anchor="t">
            <a:noAutofit/>
          </a:bodyPr>
          <a:lstStyle/>
          <a:p>
            <a:r>
              <a:rPr lang="en-US"/>
              <a:t>Click to edit Master title style</a:t>
            </a:r>
            <a:endParaRPr lang="en-NL"/>
          </a:p>
        </p:txBody>
      </p:sp>
    </p:spTree>
    <p:extLst>
      <p:ext uri="{BB962C8B-B14F-4D97-AF65-F5344CB8AC3E}">
        <p14:creationId xmlns:p14="http://schemas.microsoft.com/office/powerpoint/2010/main" val="3579841893"/>
      </p:ext>
    </p:extLst>
  </p:cSld>
  <p:clrMap bg1="lt1" tx1="dk1" bg2="lt2" tx2="dk2" accent1="accent1" accent2="accent2" accent3="accent3" accent4="accent4" accent5="accent5" accent6="accent6" hlink="hlink" folHlink="folHlink"/>
  <p:sldLayoutIdLst>
    <p:sldLayoutId id="2147483657" r:id="rId1"/>
    <p:sldLayoutId id="2147483656" r:id="rId2"/>
    <p:sldLayoutId id="2147483650" r:id="rId3"/>
    <p:sldLayoutId id="2147483658" r:id="rId4"/>
    <p:sldLayoutId id="2147483652" r:id="rId5"/>
    <p:sldLayoutId id="2147483653" r:id="rId6"/>
    <p:sldLayoutId id="2147483659" r:id="rId7"/>
    <p:sldLayoutId id="2147483660" r:id="rId8"/>
    <p:sldLayoutId id="2147483662" r:id="rId9"/>
    <p:sldLayoutId id="2147483654" r:id="rId10"/>
    <p:sldLayoutId id="2147483655" r:id="rId11"/>
    <p:sldLayoutId id="2147483668" r:id="rId12"/>
    <p:sldLayoutId id="2147483669" r:id="rId13"/>
    <p:sldLayoutId id="2147483667" r:id="rId14"/>
    <p:sldLayoutId id="2147483673" r:id="rId15"/>
    <p:sldLayoutId id="2147483670" r:id="rId16"/>
    <p:sldLayoutId id="2147483671" r:id="rId17"/>
    <p:sldLayoutId id="2147483672" r:id="rId18"/>
    <p:sldLayoutId id="2147483663" r:id="rId19"/>
    <p:sldLayoutId id="2147483661" r:id="rId20"/>
    <p:sldLayoutId id="2147483674" r:id="rId21"/>
    <p:sldLayoutId id="2147483664" r:id="rId22"/>
    <p:sldLayoutId id="2147483665" r:id="rId23"/>
    <p:sldLayoutId id="2147483666" r:id="rId24"/>
  </p:sldLayoutIdLst>
  <p:hf hdr="0" ftr="0" dt="0"/>
  <p:txStyles>
    <p:titleStyle>
      <a:lvl1pPr algn="l" defTabSz="914400" rtl="0" eaLnBrk="1" latinLnBrk="0" hangingPunct="1">
        <a:lnSpc>
          <a:spcPct val="90000"/>
        </a:lnSpc>
        <a:spcBef>
          <a:spcPct val="0"/>
        </a:spcBef>
        <a:buNone/>
        <a:defRPr sz="3200" kern="1200" cap="none" spc="0" baseline="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1pPr>
      <a:lvl2pPr marL="6858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2pPr>
      <a:lvl3pPr marL="11430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3pPr>
      <a:lvl4pPr marL="16002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4pPr>
      <a:lvl5pPr marL="20574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27" userDrawn="1">
          <p15:clr>
            <a:srgbClr val="A4A3A4"/>
          </p15:clr>
        </p15:guide>
        <p15:guide id="2" pos="3840" userDrawn="1">
          <p15:clr>
            <a:srgbClr val="F26B43"/>
          </p15:clr>
        </p15:guide>
        <p15:guide id="3" pos="574" userDrawn="1">
          <p15:clr>
            <a:srgbClr val="F26B43"/>
          </p15:clr>
        </p15:guide>
        <p15:guide id="4" pos="7106" userDrawn="1">
          <p15:clr>
            <a:srgbClr val="F26B43"/>
          </p15:clr>
        </p15:guide>
        <p15:guide id="5" orient="horz" pos="255" userDrawn="1">
          <p15:clr>
            <a:srgbClr val="F26B43"/>
          </p15:clr>
        </p15:guide>
        <p15:guide id="6" orient="horz" pos="4042" userDrawn="1">
          <p15:clr>
            <a:srgbClr val="F26B43"/>
          </p15:clr>
        </p15:guide>
        <p15:guide id="7" orient="horz" pos="799" userDrawn="1">
          <p15:clr>
            <a:srgbClr val="F26B43"/>
          </p15:clr>
        </p15:guide>
        <p15:guide id="9" orient="horz" pos="2160" userDrawn="1">
          <p15:clr>
            <a:srgbClr val="F26B43"/>
          </p15:clr>
        </p15:guide>
        <p15:guide id="12" pos="2751" userDrawn="1">
          <p15:clr>
            <a:srgbClr val="F26B43"/>
          </p15:clr>
        </p15:guide>
        <p15:guide id="13" pos="4929" userDrawn="1">
          <p15:clr>
            <a:srgbClr val="F26B43"/>
          </p15:clr>
        </p15:guide>
        <p15:guide id="14" pos="6017" userDrawn="1">
          <p15:clr>
            <a:srgbClr val="F26B43"/>
          </p15:clr>
        </p15:guide>
        <p15:guide id="15" pos="1663" userDrawn="1">
          <p15:clr>
            <a:srgbClr val="F26B43"/>
          </p15:clr>
        </p15:guide>
        <p15:guide id="16" pos="1118" userDrawn="1">
          <p15:clr>
            <a:srgbClr val="A4A3A4"/>
          </p15:clr>
        </p15:guide>
        <p15:guide id="17" pos="2207" userDrawn="1">
          <p15:clr>
            <a:srgbClr val="A4A3A4"/>
          </p15:clr>
        </p15:guide>
        <p15:guide id="20" pos="5473" userDrawn="1">
          <p15:clr>
            <a:srgbClr val="A4A3A4"/>
          </p15:clr>
        </p15:guide>
        <p15:guide id="21" pos="6562" userDrawn="1">
          <p15:clr>
            <a:srgbClr val="A4A3A4"/>
          </p15:clr>
        </p15:guide>
        <p15:guide id="22" orient="horz" pos="1888" userDrawn="1">
          <p15:clr>
            <a:srgbClr val="A4A3A4"/>
          </p15:clr>
        </p15:guide>
        <p15:guide id="23" orient="horz" pos="2432" userDrawn="1">
          <p15:clr>
            <a:srgbClr val="A4A3A4"/>
          </p15:clr>
        </p15:guide>
        <p15:guide id="24" pos="3296" userDrawn="1">
          <p15:clr>
            <a:srgbClr val="A4A3A4"/>
          </p15:clr>
        </p15:guide>
        <p15:guide id="25" pos="4384" userDrawn="1">
          <p15:clr>
            <a:srgbClr val="A4A3A4"/>
          </p15:clr>
        </p15:guide>
        <p15:guide id="26" orient="horz" pos="1071" userDrawn="1">
          <p15:clr>
            <a:srgbClr val="A4A3A4"/>
          </p15:clr>
        </p15:guide>
      </p15:sldGuideLst>
    </p:ext>
  </p:extLst>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F57A998D-1305-4862-9108-4706B08531B8}"/>
              </a:ext>
            </a:extLst>
          </p:cNvPr>
          <p:cNvGraphicFramePr>
            <a:graphicFrameLocks noChangeAspect="1"/>
          </p:cNvGraphicFramePr>
          <p:nvPr userDrawn="1">
            <p:custDataLst>
              <p:tags r:id="rId92"/>
            </p:custDataLst>
            <p:extLst>
              <p:ext uri="{D42A27DB-BD31-4B8C-83A1-F6EECF244321}">
                <p14:modId xmlns:p14="http://schemas.microsoft.com/office/powerpoint/2010/main" val="37991961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2050" name="think-cell Slide" r:id="rId93" imgW="473" imgH="473" progId="TCLayout.ActiveDocument.1">
                  <p:embed/>
                </p:oleObj>
              </mc:Choice>
              <mc:Fallback>
                <p:oleObj name="think-cell Slide" r:id="rId93" imgW="473" imgH="473" progId="TCLayout.ActiveDocument.1">
                  <p:embed/>
                  <p:pic>
                    <p:nvPicPr>
                      <p:cNvPr id="4" name="Object 3" hidden="1">
                        <a:extLst>
                          <a:ext uri="{FF2B5EF4-FFF2-40B4-BE49-F238E27FC236}">
                            <a16:creationId xmlns:a16="http://schemas.microsoft.com/office/drawing/2014/main" id="{F57A998D-1305-4862-9108-4706B08531B8}"/>
                          </a:ext>
                        </a:extLst>
                      </p:cNvPr>
                      <p:cNvPicPr/>
                      <p:nvPr/>
                    </p:nvPicPr>
                    <p:blipFill>
                      <a:blip r:embed="rId94"/>
                      <a:stretch>
                        <a:fillRect/>
                      </a:stretch>
                    </p:blipFill>
                    <p:spPr>
                      <a:xfrm>
                        <a:off x="1588" y="1588"/>
                        <a:ext cx="1588" cy="1588"/>
                      </a:xfrm>
                      <a:prstGeom prst="rect">
                        <a:avLst/>
                      </a:prstGeom>
                    </p:spPr>
                  </p:pic>
                </p:oleObj>
              </mc:Fallback>
            </mc:AlternateContent>
          </a:graphicData>
        </a:graphic>
      </p:graphicFrame>
      <p:sp>
        <p:nvSpPr>
          <p:cNvPr id="2" name="Title Placeholder 1">
            <a:extLst>
              <a:ext uri="{FF2B5EF4-FFF2-40B4-BE49-F238E27FC236}">
                <a16:creationId xmlns:a16="http://schemas.microsoft.com/office/drawing/2014/main" id="{818E8363-464B-A343-AC17-84580B6C6719}"/>
              </a:ext>
            </a:extLst>
          </p:cNvPr>
          <p:cNvSpPr>
            <a:spLocks noGrp="1"/>
          </p:cNvSpPr>
          <p:nvPr>
            <p:ph type="title"/>
          </p:nvPr>
        </p:nvSpPr>
        <p:spPr>
          <a:xfrm>
            <a:off x="911225" y="404813"/>
            <a:ext cx="10369550" cy="431800"/>
          </a:xfrm>
          <a:prstGeom prst="rect">
            <a:avLst/>
          </a:prstGeom>
        </p:spPr>
        <p:txBody>
          <a:bodyPr vert="horz" lIns="432000" tIns="0" rIns="432000" bIns="0" rtlCol="0" anchor="t">
            <a:noAutofit/>
          </a:bodyPr>
          <a:lstStyle/>
          <a:p>
            <a:r>
              <a:rPr lang="nl-BE"/>
              <a:t>Click to edit Master title style</a:t>
            </a:r>
          </a:p>
        </p:txBody>
      </p:sp>
    </p:spTree>
    <p:extLst>
      <p:ext uri="{BB962C8B-B14F-4D97-AF65-F5344CB8AC3E}">
        <p14:creationId xmlns:p14="http://schemas.microsoft.com/office/powerpoint/2010/main" val="2108974313"/>
      </p:ext>
    </p:extLst>
  </p:cSld>
  <p:clrMap bg1="lt1" tx1="dk1" bg2="lt2" tx2="dk2" accent1="accent1" accent2="accent2" accent3="accent3" accent4="accent4" accent5="accent5" accent6="accent6" hlink="hlink" folHlink="folHlink"/>
  <p:sldLayoutIdLst>
    <p:sldLayoutId id="2147484310" r:id="rId1"/>
    <p:sldLayoutId id="2147484311" r:id="rId2"/>
    <p:sldLayoutId id="2147484312" r:id="rId3"/>
    <p:sldLayoutId id="2147484313" r:id="rId4"/>
    <p:sldLayoutId id="2147484314" r:id="rId5"/>
    <p:sldLayoutId id="2147484315" r:id="rId6"/>
    <p:sldLayoutId id="2147484316" r:id="rId7"/>
    <p:sldLayoutId id="2147483697" r:id="rId8"/>
    <p:sldLayoutId id="2147483688" r:id="rId9"/>
    <p:sldLayoutId id="2147483696" r:id="rId10"/>
    <p:sldLayoutId id="2147483699" r:id="rId11"/>
    <p:sldLayoutId id="2147483700" r:id="rId12"/>
    <p:sldLayoutId id="2147483701" r:id="rId13"/>
    <p:sldLayoutId id="2147483691" r:id="rId14"/>
    <p:sldLayoutId id="2147483689" r:id="rId15"/>
    <p:sldLayoutId id="2147484317" r:id="rId16"/>
    <p:sldLayoutId id="2147484318" r:id="rId17"/>
    <p:sldLayoutId id="2147484319" r:id="rId18"/>
    <p:sldLayoutId id="2147483690" r:id="rId19"/>
    <p:sldLayoutId id="2147483693" r:id="rId20"/>
    <p:sldLayoutId id="2147483694" r:id="rId21"/>
    <p:sldLayoutId id="2147483695" r:id="rId22"/>
    <p:sldLayoutId id="2147484320" r:id="rId23"/>
    <p:sldLayoutId id="2147484321" r:id="rId24"/>
    <p:sldLayoutId id="2147484322" r:id="rId25"/>
    <p:sldLayoutId id="2147484323" r:id="rId26"/>
    <p:sldLayoutId id="2147484324" r:id="rId27"/>
    <p:sldLayoutId id="2147484325" r:id="rId28"/>
    <p:sldLayoutId id="2147484326" r:id="rId29"/>
    <p:sldLayoutId id="2147484327" r:id="rId30"/>
    <p:sldLayoutId id="2147484328" r:id="rId31"/>
    <p:sldLayoutId id="2147484329" r:id="rId32"/>
    <p:sldLayoutId id="2147484330" r:id="rId33"/>
    <p:sldLayoutId id="2147484331" r:id="rId34"/>
    <p:sldLayoutId id="2147483692" r:id="rId35"/>
    <p:sldLayoutId id="2147483698" r:id="rId36"/>
    <p:sldLayoutId id="2147483702" r:id="rId37"/>
    <p:sldLayoutId id="2147483703" r:id="rId38"/>
    <p:sldLayoutId id="2147483677" r:id="rId39"/>
    <p:sldLayoutId id="2147483678" r:id="rId40"/>
    <p:sldLayoutId id="2147483679" r:id="rId41"/>
    <p:sldLayoutId id="2147483680" r:id="rId42"/>
    <p:sldLayoutId id="2147483681" r:id="rId43"/>
    <p:sldLayoutId id="2147483682" r:id="rId44"/>
    <p:sldLayoutId id="2147483683" r:id="rId45"/>
    <p:sldLayoutId id="2147483684" r:id="rId46"/>
    <p:sldLayoutId id="2147483685" r:id="rId47"/>
    <p:sldLayoutId id="2147483686" r:id="rId48"/>
    <p:sldLayoutId id="2147484269" r:id="rId49"/>
    <p:sldLayoutId id="2147484270" r:id="rId50"/>
    <p:sldLayoutId id="2147484271" r:id="rId51"/>
    <p:sldLayoutId id="2147484272" r:id="rId52"/>
    <p:sldLayoutId id="2147484273" r:id="rId53"/>
    <p:sldLayoutId id="2147484274" r:id="rId54"/>
    <p:sldLayoutId id="2147484275" r:id="rId55"/>
    <p:sldLayoutId id="2147484276" r:id="rId56"/>
    <p:sldLayoutId id="2147484277" r:id="rId57"/>
    <p:sldLayoutId id="2147484278" r:id="rId58"/>
    <p:sldLayoutId id="2147484279" r:id="rId59"/>
    <p:sldLayoutId id="2147484280" r:id="rId60"/>
    <p:sldLayoutId id="2147484281" r:id="rId61"/>
    <p:sldLayoutId id="2147484282" r:id="rId62"/>
    <p:sldLayoutId id="2147484283" r:id="rId63"/>
    <p:sldLayoutId id="2147484284" r:id="rId64"/>
    <p:sldLayoutId id="2147484285" r:id="rId65"/>
    <p:sldLayoutId id="2147484286" r:id="rId66"/>
    <p:sldLayoutId id="2147484287" r:id="rId67"/>
    <p:sldLayoutId id="2147484288" r:id="rId68"/>
    <p:sldLayoutId id="2147484289" r:id="rId69"/>
    <p:sldLayoutId id="2147484290" r:id="rId70"/>
    <p:sldLayoutId id="2147484291" r:id="rId71"/>
    <p:sldLayoutId id="2147484292" r:id="rId72"/>
    <p:sldLayoutId id="2147484293" r:id="rId73"/>
    <p:sldLayoutId id="2147484294" r:id="rId74"/>
    <p:sldLayoutId id="2147484295" r:id="rId75"/>
    <p:sldLayoutId id="2147484296" r:id="rId76"/>
    <p:sldLayoutId id="2147484297" r:id="rId77"/>
    <p:sldLayoutId id="2147484298" r:id="rId78"/>
    <p:sldLayoutId id="2147484299" r:id="rId79"/>
    <p:sldLayoutId id="2147484300" r:id="rId80"/>
    <p:sldLayoutId id="2147484301" r:id="rId81"/>
    <p:sldLayoutId id="2147484302" r:id="rId82"/>
    <p:sldLayoutId id="2147484303" r:id="rId83"/>
    <p:sldLayoutId id="2147484304" r:id="rId84"/>
    <p:sldLayoutId id="2147484305" r:id="rId85"/>
    <p:sldLayoutId id="2147484306" r:id="rId86"/>
    <p:sldLayoutId id="2147484307" r:id="rId87"/>
    <p:sldLayoutId id="2147484308" r:id="rId88"/>
    <p:sldLayoutId id="2147484309" r:id="rId89"/>
  </p:sldLayoutIdLst>
  <p:hf hdr="0" ftr="0" dt="0"/>
  <p:txStyles>
    <p:titleStyle>
      <a:lvl1pPr algn="l" defTabSz="914400" rtl="0" eaLnBrk="1" latinLnBrk="0" hangingPunct="1">
        <a:lnSpc>
          <a:spcPct val="90000"/>
        </a:lnSpc>
        <a:spcBef>
          <a:spcPct val="0"/>
        </a:spcBef>
        <a:buNone/>
        <a:defRPr sz="3200" kern="1200" cap="none" spc="0" baseline="0">
          <a:solidFill>
            <a:schemeClr val="tx2"/>
          </a:solidFill>
          <a:latin typeface="+mj-lt"/>
          <a:ea typeface="+mj-ea"/>
          <a:cs typeface="+mj-cs"/>
        </a:defRPr>
      </a:lvl1pPr>
    </p:titleStyle>
    <p:bodyStyle>
      <a:lvl1pPr marL="2286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1pPr>
      <a:lvl2pPr marL="6858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2pPr>
      <a:lvl3pPr marL="11430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3pPr>
      <a:lvl4pPr marL="16002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4pPr>
      <a:lvl5pPr marL="2057400" indent="-228600" algn="l" defTabSz="914400" rtl="0" eaLnBrk="1" latinLnBrk="0" hangingPunct="1">
        <a:lnSpc>
          <a:spcPct val="130000"/>
        </a:lnSpc>
        <a:spcBef>
          <a:spcPts val="600"/>
        </a:spcBef>
        <a:buFont typeface="Arial" panose="020B0604020202020204" pitchFamily="34" charset="0"/>
        <a:buChar char="•"/>
        <a:defRPr sz="12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NL"/>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extLst>
    <p:ext uri="{27BBF7A9-308A-43DC-89C8-2F10F3537804}">
      <p15:sldGuideLst xmlns:p15="http://schemas.microsoft.com/office/powerpoint/2012/main">
        <p15:guide id="1" orient="horz" pos="527">
          <p15:clr>
            <a:srgbClr val="A4A3A4"/>
          </p15:clr>
        </p15:guide>
        <p15:guide id="2" pos="3840">
          <p15:clr>
            <a:srgbClr val="F26B43"/>
          </p15:clr>
        </p15:guide>
        <p15:guide id="3" pos="574">
          <p15:clr>
            <a:srgbClr val="F26B43"/>
          </p15:clr>
        </p15:guide>
        <p15:guide id="4" pos="7106">
          <p15:clr>
            <a:srgbClr val="F26B43"/>
          </p15:clr>
        </p15:guide>
        <p15:guide id="5" orient="horz" pos="255">
          <p15:clr>
            <a:srgbClr val="F26B43"/>
          </p15:clr>
        </p15:guide>
        <p15:guide id="6" orient="horz" pos="4042">
          <p15:clr>
            <a:srgbClr val="F26B43"/>
          </p15:clr>
        </p15:guide>
        <p15:guide id="7" orient="horz" pos="799">
          <p15:clr>
            <a:srgbClr val="F26B43"/>
          </p15:clr>
        </p15:guide>
        <p15:guide id="9" orient="horz" pos="2160">
          <p15:clr>
            <a:srgbClr val="F26B43"/>
          </p15:clr>
        </p15:guide>
        <p15:guide id="12" pos="2751">
          <p15:clr>
            <a:srgbClr val="F26B43"/>
          </p15:clr>
        </p15:guide>
        <p15:guide id="13" pos="4929">
          <p15:clr>
            <a:srgbClr val="F26B43"/>
          </p15:clr>
        </p15:guide>
        <p15:guide id="14" pos="6017">
          <p15:clr>
            <a:srgbClr val="F26B43"/>
          </p15:clr>
        </p15:guide>
        <p15:guide id="15" pos="1663">
          <p15:clr>
            <a:srgbClr val="F26B43"/>
          </p15:clr>
        </p15:guide>
        <p15:guide id="16" pos="1118">
          <p15:clr>
            <a:srgbClr val="A4A3A4"/>
          </p15:clr>
        </p15:guide>
        <p15:guide id="17" pos="2207">
          <p15:clr>
            <a:srgbClr val="A4A3A4"/>
          </p15:clr>
        </p15:guide>
        <p15:guide id="20" pos="5473">
          <p15:clr>
            <a:srgbClr val="A4A3A4"/>
          </p15:clr>
        </p15:guide>
        <p15:guide id="21" pos="6562">
          <p15:clr>
            <a:srgbClr val="A4A3A4"/>
          </p15:clr>
        </p15:guide>
        <p15:guide id="22" orient="horz" pos="1888">
          <p15:clr>
            <a:srgbClr val="A4A3A4"/>
          </p15:clr>
        </p15:guide>
        <p15:guide id="23" orient="horz" pos="2432">
          <p15:clr>
            <a:srgbClr val="A4A3A4"/>
          </p15:clr>
        </p15:guide>
        <p15:guide id="24" pos="3296">
          <p15:clr>
            <a:srgbClr val="A4A3A4"/>
          </p15:clr>
        </p15:guide>
        <p15:guide id="25" pos="4384">
          <p15:clr>
            <a:srgbClr val="A4A3A4"/>
          </p15:clr>
        </p15:guide>
        <p15:guide id="26" orient="horz" pos="1071">
          <p15:clr>
            <a:srgbClr val="A4A3A4"/>
          </p15:clr>
        </p15:guide>
      </p15:sldGuideLst>
    </p:ext>
  </p:extLst>
</p:sldMaster>
</file>

<file path=ppt/slides/_rels/slide1.xml.rels><?xml version="1.0" encoding="UTF-8" standalone="yes"?>
<Relationships xmlns="http://schemas.openxmlformats.org/package/2006/relationships"><Relationship Id="rId3" Type="http://schemas.openxmlformats.org/officeDocument/2006/relationships/slideLayout" Target="../slideLayouts/slideLayout1.xml"/><Relationship Id="rId2" Type="http://schemas.openxmlformats.org/officeDocument/2006/relationships/tags" Target="../tags/tag51.xml"/><Relationship Id="rId1" Type="http://schemas.openxmlformats.org/officeDocument/2006/relationships/vmlDrawing" Target="../drawings/vmlDrawing50.vml"/><Relationship Id="rId5" Type="http://schemas.openxmlformats.org/officeDocument/2006/relationships/image" Target="../media/image1.emf"/><Relationship Id="rId4" Type="http://schemas.openxmlformats.org/officeDocument/2006/relationships/oleObject" Target="../embeddings/oleObject50.bin"/></Relationships>
</file>

<file path=ppt/slides/_rels/slide10.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60.xml"/><Relationship Id="rId1" Type="http://schemas.openxmlformats.org/officeDocument/2006/relationships/vmlDrawing" Target="../drawings/vmlDrawing59.vml"/><Relationship Id="rId6" Type="http://schemas.openxmlformats.org/officeDocument/2006/relationships/image" Target="../media/image46.emf"/><Relationship Id="rId5" Type="http://schemas.openxmlformats.org/officeDocument/2006/relationships/oleObject" Target="../embeddings/oleObject59.bin"/><Relationship Id="rId4" Type="http://schemas.openxmlformats.org/officeDocument/2006/relationships/notesSlide" Target="../notesSlides/notesSlide9.xml"/></Relationships>
</file>

<file path=ppt/slides/_rels/slide11.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61.xml"/><Relationship Id="rId1" Type="http://schemas.openxmlformats.org/officeDocument/2006/relationships/vmlDrawing" Target="../drawings/vmlDrawing60.vml"/><Relationship Id="rId6" Type="http://schemas.openxmlformats.org/officeDocument/2006/relationships/image" Target="../media/image46.emf"/><Relationship Id="rId5" Type="http://schemas.openxmlformats.org/officeDocument/2006/relationships/oleObject" Target="../embeddings/oleObject60.bin"/><Relationship Id="rId4" Type="http://schemas.openxmlformats.org/officeDocument/2006/relationships/notesSlide" Target="../notesSlides/notesSlide10.xml"/></Relationships>
</file>

<file path=ppt/slides/_rels/slide12.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62.xml"/><Relationship Id="rId1" Type="http://schemas.openxmlformats.org/officeDocument/2006/relationships/vmlDrawing" Target="../drawings/vmlDrawing61.vml"/><Relationship Id="rId6" Type="http://schemas.openxmlformats.org/officeDocument/2006/relationships/image" Target="../media/image52.emf"/><Relationship Id="rId5" Type="http://schemas.openxmlformats.org/officeDocument/2006/relationships/oleObject" Target="../embeddings/oleObject61.bin"/><Relationship Id="rId4" Type="http://schemas.openxmlformats.org/officeDocument/2006/relationships/notesSlide" Target="../notesSlides/notesSlide11.xml"/></Relationships>
</file>

<file path=ppt/slides/_rels/slide2.xml.rels><?xml version="1.0" encoding="UTF-8" standalone="yes"?>
<Relationships xmlns="http://schemas.openxmlformats.org/package/2006/relationships"><Relationship Id="rId3" Type="http://schemas.openxmlformats.org/officeDocument/2006/relationships/slideLayout" Target="../slideLayouts/slideLayout33.xml"/><Relationship Id="rId2" Type="http://schemas.openxmlformats.org/officeDocument/2006/relationships/tags" Target="../tags/tag52.xml"/><Relationship Id="rId1" Type="http://schemas.openxmlformats.org/officeDocument/2006/relationships/vmlDrawing" Target="../drawings/vmlDrawing51.vml"/><Relationship Id="rId6" Type="http://schemas.openxmlformats.org/officeDocument/2006/relationships/image" Target="../media/image46.emf"/><Relationship Id="rId5" Type="http://schemas.openxmlformats.org/officeDocument/2006/relationships/oleObject" Target="../embeddings/oleObject51.bin"/><Relationship Id="rId4" Type="http://schemas.openxmlformats.org/officeDocument/2006/relationships/notesSlide" Target="../notesSlides/notesSlide1.xml"/></Relationships>
</file>

<file path=ppt/slides/_rels/slide3.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53.xml"/><Relationship Id="rId1" Type="http://schemas.openxmlformats.org/officeDocument/2006/relationships/vmlDrawing" Target="../drawings/vmlDrawing52.vml"/><Relationship Id="rId6" Type="http://schemas.openxmlformats.org/officeDocument/2006/relationships/image" Target="../media/image46.emf"/><Relationship Id="rId5" Type="http://schemas.openxmlformats.org/officeDocument/2006/relationships/oleObject" Target="../embeddings/oleObject52.bin"/><Relationship Id="rId4" Type="http://schemas.openxmlformats.org/officeDocument/2006/relationships/notesSlide" Target="../notesSlides/notesSlide2.xml"/></Relationships>
</file>

<file path=ppt/slides/_rels/slide4.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54.xml"/><Relationship Id="rId1" Type="http://schemas.openxmlformats.org/officeDocument/2006/relationships/vmlDrawing" Target="../drawings/vmlDrawing53.vml"/><Relationship Id="rId6" Type="http://schemas.openxmlformats.org/officeDocument/2006/relationships/image" Target="../media/image46.emf"/><Relationship Id="rId5" Type="http://schemas.openxmlformats.org/officeDocument/2006/relationships/oleObject" Target="../embeddings/oleObject53.bin"/><Relationship Id="rId4" Type="http://schemas.openxmlformats.org/officeDocument/2006/relationships/notesSlide" Target="../notesSlides/notesSlide3.xml"/></Relationships>
</file>

<file path=ppt/slides/_rels/slide5.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55.xml"/><Relationship Id="rId1" Type="http://schemas.openxmlformats.org/officeDocument/2006/relationships/vmlDrawing" Target="../drawings/vmlDrawing54.vml"/><Relationship Id="rId6" Type="http://schemas.openxmlformats.org/officeDocument/2006/relationships/image" Target="../media/image46.emf"/><Relationship Id="rId5" Type="http://schemas.openxmlformats.org/officeDocument/2006/relationships/oleObject" Target="../embeddings/oleObject54.bin"/><Relationship Id="rId4" Type="http://schemas.openxmlformats.org/officeDocument/2006/relationships/notesSlide" Target="../notesSlides/notesSlide4.xml"/></Relationships>
</file>

<file path=ppt/slides/_rels/slide6.xml.rels><?xml version="1.0" encoding="UTF-8" standalone="yes"?>
<Relationships xmlns="http://schemas.openxmlformats.org/package/2006/relationships"><Relationship Id="rId3" Type="http://schemas.openxmlformats.org/officeDocument/2006/relationships/slideLayout" Target="../slideLayouts/slideLayout34.xml"/><Relationship Id="rId2" Type="http://schemas.openxmlformats.org/officeDocument/2006/relationships/tags" Target="../tags/tag56.xml"/><Relationship Id="rId1" Type="http://schemas.openxmlformats.org/officeDocument/2006/relationships/vmlDrawing" Target="../drawings/vmlDrawing55.vml"/><Relationship Id="rId6" Type="http://schemas.openxmlformats.org/officeDocument/2006/relationships/image" Target="../media/image46.emf"/><Relationship Id="rId5" Type="http://schemas.openxmlformats.org/officeDocument/2006/relationships/oleObject" Target="../embeddings/oleObject55.bin"/><Relationship Id="rId4" Type="http://schemas.openxmlformats.org/officeDocument/2006/relationships/notesSlide" Target="../notesSlides/notesSlide5.xml"/></Relationships>
</file>

<file path=ppt/slides/_rels/slide7.xml.rels><?xml version="1.0" encoding="UTF-8" standalone="yes"?>
<Relationships xmlns="http://schemas.openxmlformats.org/package/2006/relationships"><Relationship Id="rId8" Type="http://schemas.openxmlformats.org/officeDocument/2006/relationships/image" Target="../media/image48.svg"/><Relationship Id="rId3" Type="http://schemas.openxmlformats.org/officeDocument/2006/relationships/slideLayout" Target="../slideLayouts/slideLayout27.xml"/><Relationship Id="rId7" Type="http://schemas.openxmlformats.org/officeDocument/2006/relationships/image" Target="../media/image47.png"/><Relationship Id="rId2" Type="http://schemas.openxmlformats.org/officeDocument/2006/relationships/tags" Target="../tags/tag57.xml"/><Relationship Id="rId1" Type="http://schemas.openxmlformats.org/officeDocument/2006/relationships/vmlDrawing" Target="../drawings/vmlDrawing56.vml"/><Relationship Id="rId6" Type="http://schemas.openxmlformats.org/officeDocument/2006/relationships/image" Target="../media/image1.emf"/><Relationship Id="rId5" Type="http://schemas.openxmlformats.org/officeDocument/2006/relationships/oleObject" Target="../embeddings/oleObject56.bin"/><Relationship Id="rId4" Type="http://schemas.openxmlformats.org/officeDocument/2006/relationships/notesSlide" Target="../notesSlides/notesSlide6.xml"/></Relationships>
</file>

<file path=ppt/slides/_rels/slide8.xml.rels><?xml version="1.0" encoding="UTF-8" standalone="yes"?>
<Relationships xmlns="http://schemas.openxmlformats.org/package/2006/relationships"><Relationship Id="rId3" Type="http://schemas.openxmlformats.org/officeDocument/2006/relationships/slideLayout" Target="../slideLayouts/slideLayout59.xml"/><Relationship Id="rId2" Type="http://schemas.openxmlformats.org/officeDocument/2006/relationships/tags" Target="../tags/tag58.xml"/><Relationship Id="rId1" Type="http://schemas.openxmlformats.org/officeDocument/2006/relationships/vmlDrawing" Target="../drawings/vmlDrawing57.vml"/><Relationship Id="rId6" Type="http://schemas.openxmlformats.org/officeDocument/2006/relationships/image" Target="../media/image46.emf"/><Relationship Id="rId5" Type="http://schemas.openxmlformats.org/officeDocument/2006/relationships/oleObject" Target="../embeddings/oleObject57.bin"/><Relationship Id="rId4" Type="http://schemas.openxmlformats.org/officeDocument/2006/relationships/notesSlide" Target="../notesSlides/notesSlide7.xml"/></Relationships>
</file>

<file path=ppt/slides/_rels/slide9.xml.rels><?xml version="1.0" encoding="UTF-8" standalone="yes"?>
<Relationships xmlns="http://schemas.openxmlformats.org/package/2006/relationships"><Relationship Id="rId8" Type="http://schemas.openxmlformats.org/officeDocument/2006/relationships/image" Target="../media/image50.png"/><Relationship Id="rId3" Type="http://schemas.openxmlformats.org/officeDocument/2006/relationships/slideLayout" Target="../slideLayouts/slideLayout34.xml"/><Relationship Id="rId7" Type="http://schemas.openxmlformats.org/officeDocument/2006/relationships/image" Target="../media/image49.png"/><Relationship Id="rId2" Type="http://schemas.openxmlformats.org/officeDocument/2006/relationships/tags" Target="../tags/tag59.xml"/><Relationship Id="rId1" Type="http://schemas.openxmlformats.org/officeDocument/2006/relationships/vmlDrawing" Target="../drawings/vmlDrawing58.vml"/><Relationship Id="rId6" Type="http://schemas.openxmlformats.org/officeDocument/2006/relationships/image" Target="../media/image46.emf"/><Relationship Id="rId5" Type="http://schemas.openxmlformats.org/officeDocument/2006/relationships/oleObject" Target="../embeddings/oleObject58.bin"/><Relationship Id="rId4" Type="http://schemas.openxmlformats.org/officeDocument/2006/relationships/notesSlide" Target="../notesSlides/notesSlide8.xml"/><Relationship Id="rId9" Type="http://schemas.openxmlformats.org/officeDocument/2006/relationships/image" Target="../media/image51.pn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Object 3" hidden="1">
            <a:extLst>
              <a:ext uri="{FF2B5EF4-FFF2-40B4-BE49-F238E27FC236}">
                <a16:creationId xmlns:a16="http://schemas.microsoft.com/office/drawing/2014/main" id="{93618B99-5102-418A-AA8E-426F530E0965}"/>
              </a:ext>
            </a:extLst>
          </p:cNvPr>
          <p:cNvGraphicFramePr>
            <a:graphicFrameLocks noChangeAspect="1"/>
          </p:cNvGraphicFramePr>
          <p:nvPr>
            <p:custDataLst>
              <p:tags r:id="rId2"/>
            </p:custDataLst>
            <p:extLst>
              <p:ext uri="{D42A27DB-BD31-4B8C-83A1-F6EECF244321}">
                <p14:modId xmlns:p14="http://schemas.microsoft.com/office/powerpoint/2010/main" val="393668366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1202" name="think-cell Slide" r:id="rId4" imgW="592" imgH="591" progId="TCLayout.ActiveDocument.1">
                  <p:embed/>
                </p:oleObj>
              </mc:Choice>
              <mc:Fallback>
                <p:oleObj name="think-cell Slide" r:id="rId4" imgW="592" imgH="591" progId="TCLayout.ActiveDocument.1">
                  <p:embed/>
                  <p:pic>
                    <p:nvPicPr>
                      <p:cNvPr id="4" name="Object 3" hidden="1">
                        <a:extLst>
                          <a:ext uri="{FF2B5EF4-FFF2-40B4-BE49-F238E27FC236}">
                            <a16:creationId xmlns:a16="http://schemas.microsoft.com/office/drawing/2014/main" id="{93618B99-5102-418A-AA8E-426F530E0965}"/>
                          </a:ext>
                        </a:extLst>
                      </p:cNvPr>
                      <p:cNvPicPr/>
                      <p:nvPr/>
                    </p:nvPicPr>
                    <p:blipFill>
                      <a:blip r:embed="rId5"/>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A2D7AF4-345A-4041-AE26-38817727879F}"/>
              </a:ext>
            </a:extLst>
          </p:cNvPr>
          <p:cNvSpPr>
            <a:spLocks noGrp="1"/>
          </p:cNvSpPr>
          <p:nvPr>
            <p:ph type="ctrTitle"/>
          </p:nvPr>
        </p:nvSpPr>
        <p:spPr/>
        <p:txBody>
          <a:bodyPr vert="horz"/>
          <a:lstStyle/>
          <a:p>
            <a:r>
              <a:rPr lang="en-US" dirty="0"/>
              <a:t>SON IT </a:t>
            </a:r>
            <a:r>
              <a:rPr lang="en-US" dirty="0" err="1"/>
              <a:t>applicaties</a:t>
            </a:r>
            <a:r>
              <a:rPr lang="en-US" dirty="0"/>
              <a:t> – </a:t>
            </a:r>
            <a:r>
              <a:rPr lang="en-US" dirty="0" err="1"/>
              <a:t>toelichting</a:t>
            </a:r>
            <a:r>
              <a:rPr lang="en-US" dirty="0"/>
              <a:t> </a:t>
            </a:r>
            <a:endParaRPr lang="en-US"/>
          </a:p>
        </p:txBody>
      </p:sp>
      <p:sp>
        <p:nvSpPr>
          <p:cNvPr id="3" name="Subtitle 2">
            <a:extLst>
              <a:ext uri="{FF2B5EF4-FFF2-40B4-BE49-F238E27FC236}">
                <a16:creationId xmlns:a16="http://schemas.microsoft.com/office/drawing/2014/main" id="{256359D4-4136-4BC1-AF63-F5C3DADF0B9C}"/>
              </a:ext>
            </a:extLst>
          </p:cNvPr>
          <p:cNvSpPr>
            <a:spLocks noGrp="1"/>
          </p:cNvSpPr>
          <p:nvPr>
            <p:ph type="subTitle" idx="1"/>
          </p:nvPr>
        </p:nvSpPr>
        <p:spPr/>
        <p:txBody>
          <a:bodyPr/>
          <a:lstStyle/>
          <a:p>
            <a:r>
              <a:rPr lang="en-US" err="1"/>
              <a:t>Juni</a:t>
            </a:r>
            <a:r>
              <a:rPr lang="en-US"/>
              <a:t> 2022</a:t>
            </a:r>
          </a:p>
        </p:txBody>
      </p:sp>
    </p:spTree>
    <p:extLst>
      <p:ext uri="{BB962C8B-B14F-4D97-AF65-F5344CB8AC3E}">
        <p14:creationId xmlns:p14="http://schemas.microsoft.com/office/powerpoint/2010/main" val="1453770082"/>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145994D-4951-4285-B41D-D6DD6536F430}"/>
              </a:ext>
            </a:extLst>
          </p:cNvPr>
          <p:cNvGraphicFramePr>
            <a:graphicFrameLocks noChangeAspect="1"/>
          </p:cNvGraphicFramePr>
          <p:nvPr>
            <p:custDataLst>
              <p:tags r:id="rId2"/>
            </p:custDataLst>
            <p:extLst>
              <p:ext uri="{D42A27DB-BD31-4B8C-83A1-F6EECF244321}">
                <p14:modId xmlns:p14="http://schemas.microsoft.com/office/powerpoint/2010/main" val="118541593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0418" name="think-cell Slide" r:id="rId5" imgW="411" imgH="411" progId="TCLayout.ActiveDocument.1">
                  <p:embed/>
                </p:oleObj>
              </mc:Choice>
              <mc:Fallback>
                <p:oleObj name="think-cell Slide" r:id="rId5" imgW="411" imgH="411" progId="TCLayout.ActiveDocument.1">
                  <p:embed/>
                  <p:pic>
                    <p:nvPicPr>
                      <p:cNvPr id="6" name="Object 5" hidden="1">
                        <a:extLst>
                          <a:ext uri="{FF2B5EF4-FFF2-40B4-BE49-F238E27FC236}">
                            <a16:creationId xmlns:a16="http://schemas.microsoft.com/office/drawing/2014/main" id="{9145994D-4951-4285-B41D-D6DD6536F43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A924EE2-10E1-44AC-B137-360CA31E5409}"/>
              </a:ext>
            </a:extLst>
          </p:cNvPr>
          <p:cNvSpPr>
            <a:spLocks noGrp="1"/>
          </p:cNvSpPr>
          <p:nvPr>
            <p:ph type="title"/>
          </p:nvPr>
        </p:nvSpPr>
        <p:spPr/>
        <p:txBody>
          <a:bodyPr vert="horz"/>
          <a:lstStyle/>
          <a:p>
            <a:r>
              <a:rPr lang="nl-BE"/>
              <a:t>High-level functionaliteit van componenten</a:t>
            </a:r>
          </a:p>
        </p:txBody>
      </p:sp>
      <p:sp>
        <p:nvSpPr>
          <p:cNvPr id="4" name="Slide Number Placeholder 3">
            <a:extLst>
              <a:ext uri="{FF2B5EF4-FFF2-40B4-BE49-F238E27FC236}">
                <a16:creationId xmlns:a16="http://schemas.microsoft.com/office/drawing/2014/main" id="{366E9724-BB2C-49EC-AAA2-41F914176A04}"/>
              </a:ext>
            </a:extLst>
          </p:cNvPr>
          <p:cNvSpPr>
            <a:spLocks noGrp="1"/>
          </p:cNvSpPr>
          <p:nvPr>
            <p:ph type="sldNum" sz="quarter" idx="12"/>
          </p:nvPr>
        </p:nvSpPr>
        <p:spPr/>
        <p:txBody>
          <a:bodyPr/>
          <a:lstStyle/>
          <a:p>
            <a:fld id="{17EBCB8E-FC12-5143-AD34-395BB6DE87B1}" type="slidenum">
              <a:rPr lang="nl-BE" smtClean="0"/>
              <a:pPr/>
              <a:t>10</a:t>
            </a:fld>
            <a:endParaRPr lang="nl-BE"/>
          </a:p>
        </p:txBody>
      </p:sp>
      <p:sp>
        <p:nvSpPr>
          <p:cNvPr id="15" name="Slide Number Placeholder 3">
            <a:extLst>
              <a:ext uri="{FF2B5EF4-FFF2-40B4-BE49-F238E27FC236}">
                <a16:creationId xmlns:a16="http://schemas.microsoft.com/office/drawing/2014/main" id="{9CFC309E-0FC8-472D-9290-4A82B7535B8A}"/>
              </a:ext>
            </a:extLst>
          </p:cNvPr>
          <p:cNvSpPr txBox="1">
            <a:spLocks/>
          </p:cNvSpPr>
          <p:nvPr/>
        </p:nvSpPr>
        <p:spPr>
          <a:xfrm>
            <a:off x="468000" y="6340440"/>
            <a:ext cx="450000" cy="184666"/>
          </a:xfrm>
          <a:prstGeom prst="rect">
            <a:avLst/>
          </a:prstGeom>
        </p:spPr>
        <p:txBody>
          <a:bodyPr lIns="0" tIns="0" rIns="0" bIns="0" anchor="b"/>
          <a:lstStyle>
            <a:defPPr>
              <a:defRPr lang="nl-NL"/>
            </a:defPPr>
            <a:lvl1pPr marL="0" algn="ctr" defTabSz="914400" rtl="0" eaLnBrk="1" latinLnBrk="0" hangingPunct="1">
              <a:defRPr sz="1000" kern="1200">
                <a:solidFill>
                  <a:schemeClr val="tx2">
                    <a:lumMod val="40000"/>
                    <a:lumOff val="6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fld id="{E118D48E-C7CB-6244-969D-7BAEA9B6226C}" type="slidenum">
              <a:rPr lang="nl-BE" sz="1200" smtClean="0">
                <a:solidFill>
                  <a:srgbClr val="B2B2B2"/>
                </a:solidFill>
                <a:latin typeface="Fira Sans"/>
              </a:rPr>
              <a:pPr algn="l">
                <a:defRPr/>
              </a:pPr>
              <a:t>10</a:t>
            </a:fld>
            <a:endParaRPr lang="nl-BE" sz="1200">
              <a:solidFill>
                <a:srgbClr val="B2B2B2"/>
              </a:solidFill>
              <a:latin typeface="Fira Sans"/>
            </a:endParaRPr>
          </a:p>
        </p:txBody>
      </p:sp>
      <p:sp>
        <p:nvSpPr>
          <p:cNvPr id="32" name="TextBox 31">
            <a:extLst>
              <a:ext uri="{FF2B5EF4-FFF2-40B4-BE49-F238E27FC236}">
                <a16:creationId xmlns:a16="http://schemas.microsoft.com/office/drawing/2014/main" id="{0CE44EB7-54C0-4FFC-B1ED-48697E658C26}"/>
              </a:ext>
            </a:extLst>
          </p:cNvPr>
          <p:cNvSpPr txBox="1">
            <a:spLocks/>
          </p:cNvSpPr>
          <p:nvPr/>
        </p:nvSpPr>
        <p:spPr>
          <a:xfrm>
            <a:off x="8416328" y="3456790"/>
            <a:ext cx="2924727" cy="2069010"/>
          </a:xfrm>
          <a:prstGeom prst="rect">
            <a:avLst/>
          </a:prstGeom>
          <a:solidFill>
            <a:schemeClr val="accent4">
              <a:lumMod val="20000"/>
              <a:lumOff val="80000"/>
            </a:schemeClr>
          </a:solidFill>
        </p:spPr>
        <p:txBody>
          <a:bodyPr wrap="square" lIns="72000" tIns="72000" rIns="72000" bIns="72000" rtlCol="0" anchor="t">
            <a:spAutoFit/>
          </a:bodyPr>
          <a:lstStyle/>
          <a:p>
            <a:pPr>
              <a:spcBef>
                <a:spcPts val="600"/>
              </a:spcBef>
              <a:buSzPct val="100000"/>
            </a:pPr>
            <a:r>
              <a:rPr lang="nl-BE" sz="1000" b="1"/>
              <a:t>         Verifier app</a:t>
            </a:r>
            <a:endParaRPr lang="nl-BE" sz="1000"/>
          </a:p>
          <a:p>
            <a:pPr>
              <a:spcBef>
                <a:spcPts val="600"/>
              </a:spcBef>
              <a:buSzPct val="100000"/>
            </a:pPr>
            <a:r>
              <a:rPr lang="nl-BE" sz="1000"/>
              <a:t>Een door VWS ontwikkelde app die gebruikt wordt door de medewerker van de locatie die de burger op basis van een negatief corona-testresultaat toegang wil verlenen. De app laat de medewerker het testbewijs scannen die de burger op het scherm van de CoronaCheck app toont. De Verifier app controleert of het getoonde testbewijs geldig is en toont de uitslag hiervan op het scherm van de Verifier app. Er worden geen gegevens in de Verifier app opgeslagen.</a:t>
            </a:r>
            <a:endParaRPr lang="nl-BE" sz="1000" b="1"/>
          </a:p>
        </p:txBody>
      </p:sp>
      <p:sp>
        <p:nvSpPr>
          <p:cNvPr id="33" name="TextBox 32">
            <a:extLst>
              <a:ext uri="{FF2B5EF4-FFF2-40B4-BE49-F238E27FC236}">
                <a16:creationId xmlns:a16="http://schemas.microsoft.com/office/drawing/2014/main" id="{3FF032B7-468B-4CEB-BECA-AC4E27386ED2}"/>
              </a:ext>
            </a:extLst>
          </p:cNvPr>
          <p:cNvSpPr txBox="1">
            <a:spLocks/>
          </p:cNvSpPr>
          <p:nvPr/>
        </p:nvSpPr>
        <p:spPr>
          <a:xfrm>
            <a:off x="8403684" y="5687628"/>
            <a:ext cx="2924727" cy="837904"/>
          </a:xfrm>
          <a:prstGeom prst="rect">
            <a:avLst/>
          </a:prstGeom>
          <a:solidFill>
            <a:schemeClr val="accent4">
              <a:lumMod val="20000"/>
              <a:lumOff val="80000"/>
            </a:schemeClr>
          </a:solidFill>
        </p:spPr>
        <p:txBody>
          <a:bodyPr wrap="square" lIns="72000" tIns="72000" rIns="72000" bIns="72000" rtlCol="0" anchor="t">
            <a:spAutoFit/>
          </a:bodyPr>
          <a:lstStyle/>
          <a:p>
            <a:pPr>
              <a:spcBef>
                <a:spcPts val="600"/>
              </a:spcBef>
              <a:buSzPct val="100000"/>
            </a:pPr>
            <a:r>
              <a:rPr lang="nl-BE" sz="1000" b="1"/>
              <a:t>          CoronaCheck Signing Service</a:t>
            </a:r>
            <a:endParaRPr lang="nl-BE" sz="1000"/>
          </a:p>
          <a:p>
            <a:pPr>
              <a:spcBef>
                <a:spcPts val="600"/>
              </a:spcBef>
              <a:buSzPct val="100000"/>
            </a:pPr>
            <a:r>
              <a:rPr lang="nl-BE" sz="1000"/>
              <a:t>Een door VWS ontwikkelde service die de QR-code in het papieren testbewijs voorziet van een digitale handtekening.</a:t>
            </a:r>
          </a:p>
        </p:txBody>
      </p:sp>
      <p:sp>
        <p:nvSpPr>
          <p:cNvPr id="34" name="TextBox 33">
            <a:extLst>
              <a:ext uri="{FF2B5EF4-FFF2-40B4-BE49-F238E27FC236}">
                <a16:creationId xmlns:a16="http://schemas.microsoft.com/office/drawing/2014/main" id="{92AA81EF-62D0-4208-BBBA-5B9A839981ED}"/>
              </a:ext>
            </a:extLst>
          </p:cNvPr>
          <p:cNvSpPr txBox="1">
            <a:spLocks/>
          </p:cNvSpPr>
          <p:nvPr/>
        </p:nvSpPr>
        <p:spPr>
          <a:xfrm>
            <a:off x="8403770" y="1280382"/>
            <a:ext cx="2924727" cy="2069010"/>
          </a:xfrm>
          <a:prstGeom prst="rect">
            <a:avLst/>
          </a:prstGeom>
          <a:solidFill>
            <a:schemeClr val="accent4">
              <a:lumMod val="20000"/>
              <a:lumOff val="80000"/>
            </a:schemeClr>
          </a:solidFill>
        </p:spPr>
        <p:txBody>
          <a:bodyPr wrap="square" lIns="72000" tIns="72000" rIns="72000" bIns="72000" rtlCol="0" anchor="t">
            <a:spAutoFit/>
          </a:bodyPr>
          <a:lstStyle/>
          <a:p>
            <a:pPr>
              <a:spcBef>
                <a:spcPts val="600"/>
              </a:spcBef>
              <a:buSzPct val="100000"/>
            </a:pPr>
            <a:r>
              <a:rPr lang="nl-BE" sz="1000" b="1"/>
              <a:t>          CoronaCheck app</a:t>
            </a:r>
            <a:endParaRPr lang="nl-BE" sz="1000"/>
          </a:p>
          <a:p>
            <a:pPr>
              <a:spcBef>
                <a:spcPts val="600"/>
              </a:spcBef>
              <a:buSzPct val="100000"/>
            </a:pPr>
            <a:r>
              <a:rPr lang="nl-BE" sz="1000"/>
              <a:t>Een door VWS ontwikkelde app die gebruikt wordt door de burger om – op basis van een geanonimiseerd token en een extra verificatiecode – testresultaten te kunnen downloaden in de CoronaCheck app. Deze app zet het testresultaat om in een scanbaar testbewijs (QR-code) en toont dat testbewijs op het scherm van de CoronaCheck app. Het scanbare testresultaat is slechts kort houdbaar waardoor doorgeven of doorverkopen van negatieve testresultaten moeilijker wordt.</a:t>
            </a:r>
          </a:p>
        </p:txBody>
      </p:sp>
      <p:sp>
        <p:nvSpPr>
          <p:cNvPr id="35" name="TextBox 34">
            <a:extLst>
              <a:ext uri="{FF2B5EF4-FFF2-40B4-BE49-F238E27FC236}">
                <a16:creationId xmlns:a16="http://schemas.microsoft.com/office/drawing/2014/main" id="{CE7E42BD-EBCD-47DC-BE2D-23A6A06D00D5}"/>
              </a:ext>
            </a:extLst>
          </p:cNvPr>
          <p:cNvSpPr txBox="1">
            <a:spLocks/>
          </p:cNvSpPr>
          <p:nvPr/>
        </p:nvSpPr>
        <p:spPr>
          <a:xfrm>
            <a:off x="4406966" y="1280382"/>
            <a:ext cx="3782558" cy="3607893"/>
          </a:xfrm>
          <a:prstGeom prst="rect">
            <a:avLst/>
          </a:prstGeom>
          <a:solidFill>
            <a:srgbClr val="EFF4FF"/>
          </a:solidFill>
        </p:spPr>
        <p:txBody>
          <a:bodyPr wrap="square" lIns="72000" tIns="72000" rIns="72000" bIns="72000" rtlCol="0" anchor="t">
            <a:spAutoFit/>
          </a:bodyPr>
          <a:lstStyle/>
          <a:p>
            <a:pPr>
              <a:spcBef>
                <a:spcPts val="600"/>
              </a:spcBef>
              <a:buSzPct val="100000"/>
            </a:pPr>
            <a:r>
              <a:rPr lang="nl-BE" sz="1000" b="1"/>
              <a:t>          Teststraatapplicatie </a:t>
            </a:r>
            <a:r>
              <a:rPr lang="nl-BE" sz="1000"/>
              <a:t> </a:t>
            </a:r>
          </a:p>
          <a:p>
            <a:pPr>
              <a:spcBef>
                <a:spcPts val="600"/>
              </a:spcBef>
              <a:buSzPct val="100000"/>
            </a:pPr>
            <a:r>
              <a:rPr lang="nl-BE" sz="1000"/>
              <a:t>Een applicatie die gebruikt wordt door de medewerkers van de teststraat, en die het proces in de teststraat ondersteund. </a:t>
            </a:r>
          </a:p>
          <a:p>
            <a:pPr>
              <a:spcBef>
                <a:spcPts val="600"/>
              </a:spcBef>
              <a:buSzPct val="100000"/>
            </a:pPr>
            <a:r>
              <a:rPr lang="nl-BE" sz="1000"/>
              <a:t>Afspraken worden in het Afsprakenportaal gemaakt en via een API aan de Teststraatapplicatie doorgegeven. Het systeem laat de geautoriseerde medewerker een burger opzoeken op basis van naam of door het scannen van de boekingscode. Na het identificeren van de burger via zijn legitimatiebewijs voert de medewerker nog BSN en documentnummer in, scant een </a:t>
            </a:r>
            <a:r>
              <a:rPr lang="nl-BE" sz="1000" err="1"/>
              <a:t>testkit</a:t>
            </a:r>
            <a:r>
              <a:rPr lang="nl-BE" sz="1000"/>
              <a:t>-barcode en koppelt deze daarmee aan de persoon.</a:t>
            </a:r>
          </a:p>
          <a:p>
            <a:pPr>
              <a:spcBef>
                <a:spcPts val="600"/>
              </a:spcBef>
              <a:buSzPct val="100000"/>
            </a:pPr>
            <a:r>
              <a:rPr lang="nl-BE" sz="1000"/>
              <a:t>Na het afnemen van de test en het bepalen van het resultaat wordt de uitkomst van de test door de medewerker in het systeem ingevoerd. De burger krijgt dan een mail dat de uitslag klaarstaat in het Resultatenportaal (zie hieronder). </a:t>
            </a:r>
          </a:p>
          <a:p>
            <a:pPr>
              <a:spcBef>
                <a:spcPts val="600"/>
              </a:spcBef>
              <a:buSzPct val="100000"/>
            </a:pPr>
            <a:r>
              <a:rPr lang="nl-BE" sz="1000"/>
              <a:t>Bij een negatieve test bevat de uitslag mail een </a:t>
            </a:r>
            <a:r>
              <a:rPr lang="nl-BE" sz="1000" i="1"/>
              <a:t>token </a:t>
            </a:r>
            <a:r>
              <a:rPr lang="nl-BE" sz="1000"/>
              <a:t>(geanonimiseerde code) waarmee de burger het testresultaat kan inladen in de </a:t>
            </a:r>
            <a:r>
              <a:rPr lang="nl-BE" sz="1000" err="1"/>
              <a:t>CoronaCheck</a:t>
            </a:r>
            <a:r>
              <a:rPr lang="nl-BE" sz="1000"/>
              <a:t> app (via een API die door de Teststraatapplicatie wordt aangeboden).</a:t>
            </a:r>
          </a:p>
          <a:p>
            <a:pPr>
              <a:spcBef>
                <a:spcPts val="600"/>
              </a:spcBef>
              <a:buSzPct val="100000"/>
            </a:pPr>
            <a:r>
              <a:rPr lang="nl-BE" sz="1000"/>
              <a:t>Bij een positieve test wordt de burger gebeld en wordt het testresultaat doorgegeven aan </a:t>
            </a:r>
            <a:r>
              <a:rPr lang="nl-BE" sz="1000" err="1"/>
              <a:t>CoronIT</a:t>
            </a:r>
            <a:r>
              <a:rPr lang="nl-BE" sz="1000"/>
              <a:t> van de GGD. </a:t>
            </a:r>
          </a:p>
        </p:txBody>
      </p:sp>
      <p:sp>
        <p:nvSpPr>
          <p:cNvPr id="36" name="TextBox 35">
            <a:extLst>
              <a:ext uri="{FF2B5EF4-FFF2-40B4-BE49-F238E27FC236}">
                <a16:creationId xmlns:a16="http://schemas.microsoft.com/office/drawing/2014/main" id="{A4134B7C-7F35-4475-BACB-3C1EE5C30B02}"/>
              </a:ext>
            </a:extLst>
          </p:cNvPr>
          <p:cNvSpPr txBox="1">
            <a:spLocks/>
          </p:cNvSpPr>
          <p:nvPr/>
        </p:nvSpPr>
        <p:spPr>
          <a:xfrm>
            <a:off x="935990" y="1280382"/>
            <a:ext cx="3255010" cy="2402434"/>
          </a:xfrm>
          <a:prstGeom prst="rect">
            <a:avLst/>
          </a:prstGeom>
          <a:solidFill>
            <a:schemeClr val="tx2">
              <a:lumMod val="20000"/>
              <a:lumOff val="80000"/>
            </a:schemeClr>
          </a:solidFill>
        </p:spPr>
        <p:txBody>
          <a:bodyPr wrap="square" lIns="72000" tIns="72000" rIns="72000" bIns="72000" rtlCol="0" anchor="t">
            <a:spAutoFit/>
          </a:bodyPr>
          <a:lstStyle/>
          <a:p>
            <a:pPr>
              <a:spcBef>
                <a:spcPts val="600"/>
              </a:spcBef>
              <a:buSzPct val="100000"/>
            </a:pPr>
            <a:r>
              <a:rPr lang="nl-BE" sz="1000" b="1"/>
              <a:t>          Beheerportaal</a:t>
            </a:r>
          </a:p>
          <a:p>
            <a:pPr>
              <a:spcBef>
                <a:spcPts val="600"/>
              </a:spcBef>
              <a:buSzPct val="100000"/>
            </a:pPr>
            <a:r>
              <a:rPr lang="nl-BE" sz="1000"/>
              <a:t>Een webapplicatie die wordt gebruikt door de medewerkers van SON en testaanbieders om het Afsprakenportaal te configureren door:</a:t>
            </a:r>
          </a:p>
          <a:p>
            <a:pPr marL="171450" indent="-171450">
              <a:spcBef>
                <a:spcPts val="200"/>
              </a:spcBef>
              <a:buSzPct val="100000"/>
              <a:buFont typeface="Arial" panose="020B0604020202020204" pitchFamily="34" charset="0"/>
              <a:buChar char="•"/>
            </a:pPr>
            <a:r>
              <a:rPr lang="nl-BE" sz="1000"/>
              <a:t>Toevoegen / verwijderen van teststraat aanbieders</a:t>
            </a:r>
          </a:p>
          <a:p>
            <a:pPr marL="171450" indent="-171450">
              <a:spcBef>
                <a:spcPts val="200"/>
              </a:spcBef>
              <a:buSzPct val="100000"/>
              <a:buFont typeface="Arial" panose="020B0604020202020204" pitchFamily="34" charset="0"/>
              <a:buChar char="•"/>
            </a:pPr>
            <a:r>
              <a:rPr lang="nl-BE" sz="1000"/>
              <a:t>Toevoegen, verwijderen en wijzigen van teststraat locaties</a:t>
            </a:r>
          </a:p>
          <a:p>
            <a:pPr marL="171450" indent="-171450">
              <a:spcBef>
                <a:spcPts val="200"/>
              </a:spcBef>
              <a:buSzPct val="100000"/>
              <a:buFont typeface="Arial" panose="020B0604020202020204" pitchFamily="34" charset="0"/>
              <a:buChar char="•"/>
            </a:pPr>
            <a:r>
              <a:rPr lang="nl-BE" sz="1000"/>
              <a:t>Beheren van openingstijden en capaciteit van testlocaties</a:t>
            </a:r>
          </a:p>
          <a:p>
            <a:pPr marL="171450" indent="-171450">
              <a:spcBef>
                <a:spcPts val="200"/>
              </a:spcBef>
              <a:buSzPct val="100000"/>
              <a:buFont typeface="Arial" panose="020B0604020202020204" pitchFamily="34" charset="0"/>
              <a:buChar char="•"/>
            </a:pPr>
            <a:r>
              <a:rPr lang="nl-BE" sz="1000"/>
              <a:t>Het aanmaken van testaanbieder-accounts</a:t>
            </a:r>
          </a:p>
          <a:p>
            <a:pPr marL="171450" indent="-171450">
              <a:spcBef>
                <a:spcPts val="200"/>
              </a:spcBef>
              <a:buSzPct val="100000"/>
              <a:buFont typeface="Arial" panose="020B0604020202020204" pitchFamily="34" charset="0"/>
              <a:buChar char="•"/>
            </a:pPr>
            <a:r>
              <a:rPr lang="nl-BE" sz="1000"/>
              <a:t>Het versturen van bulk-mail</a:t>
            </a:r>
          </a:p>
          <a:p>
            <a:pPr marL="171450" indent="-171450">
              <a:spcBef>
                <a:spcPts val="200"/>
              </a:spcBef>
              <a:buSzPct val="100000"/>
              <a:buFont typeface="Arial" panose="020B0604020202020204" pitchFamily="34" charset="0"/>
              <a:buChar char="•"/>
            </a:pPr>
            <a:r>
              <a:rPr lang="nl-BE" sz="1000"/>
              <a:t>Het inzien van boekingen</a:t>
            </a:r>
          </a:p>
          <a:p>
            <a:pPr marL="171450" indent="-171450">
              <a:spcBef>
                <a:spcPts val="200"/>
              </a:spcBef>
              <a:buSzPct val="100000"/>
              <a:buFont typeface="Arial" panose="020B0604020202020204" pitchFamily="34" charset="0"/>
              <a:buChar char="•"/>
            </a:pPr>
            <a:r>
              <a:rPr lang="nl-BE" sz="1000"/>
              <a:t>Het inzien van teststraat aanbiederinformatie </a:t>
            </a:r>
          </a:p>
        </p:txBody>
      </p:sp>
      <p:sp>
        <p:nvSpPr>
          <p:cNvPr id="37" name="Oval 36">
            <a:extLst>
              <a:ext uri="{FF2B5EF4-FFF2-40B4-BE49-F238E27FC236}">
                <a16:creationId xmlns:a16="http://schemas.microsoft.com/office/drawing/2014/main" id="{2FBFB56B-26BB-4AE8-8B0C-A94F421F3FEC}"/>
              </a:ext>
            </a:extLst>
          </p:cNvPr>
          <p:cNvSpPr>
            <a:spLocks/>
          </p:cNvSpPr>
          <p:nvPr/>
        </p:nvSpPr>
        <p:spPr bwMode="gray">
          <a:xfrm>
            <a:off x="8418656" y="3462139"/>
            <a:ext cx="252000" cy="252000"/>
          </a:xfrm>
          <a:prstGeom prst="ellipse">
            <a:avLst/>
          </a:prstGeom>
          <a:solidFill>
            <a:schemeClr val="accent4"/>
          </a:solidFill>
          <a:ln w="19050" algn="ctr">
            <a:noFill/>
            <a:miter lim="800000"/>
            <a:headEnd/>
            <a:tailEnd/>
          </a:ln>
        </p:spPr>
        <p:txBody>
          <a:bodyPr wrap="square" lIns="0" tIns="0" rIns="0" bIns="0" rtlCol="0" anchor="ctr"/>
          <a:lstStyle/>
          <a:p>
            <a:pPr algn="ctr">
              <a:lnSpc>
                <a:spcPct val="106000"/>
              </a:lnSpc>
              <a:buFont typeface="Wingdings 2" pitchFamily="18" charset="2"/>
              <a:buNone/>
            </a:pPr>
            <a:r>
              <a:rPr lang="nl-BE" sz="1000" b="1">
                <a:solidFill>
                  <a:schemeClr val="bg1"/>
                </a:solidFill>
              </a:rPr>
              <a:t>7</a:t>
            </a:r>
          </a:p>
        </p:txBody>
      </p:sp>
      <p:sp>
        <p:nvSpPr>
          <p:cNvPr id="38" name="Oval 37">
            <a:extLst>
              <a:ext uri="{FF2B5EF4-FFF2-40B4-BE49-F238E27FC236}">
                <a16:creationId xmlns:a16="http://schemas.microsoft.com/office/drawing/2014/main" id="{A37A9367-D8F5-4599-97C1-F603ED9323BB}"/>
              </a:ext>
            </a:extLst>
          </p:cNvPr>
          <p:cNvSpPr>
            <a:spLocks/>
          </p:cNvSpPr>
          <p:nvPr/>
        </p:nvSpPr>
        <p:spPr bwMode="gray">
          <a:xfrm>
            <a:off x="4393093" y="1281335"/>
            <a:ext cx="252000" cy="252000"/>
          </a:xfrm>
          <a:prstGeom prst="ellipse">
            <a:avLst/>
          </a:prstGeom>
          <a:solidFill>
            <a:schemeClr val="accent6">
              <a:lumMod val="75000"/>
            </a:schemeClr>
          </a:solidFill>
          <a:ln w="19050" algn="ctr">
            <a:noFill/>
            <a:miter lim="800000"/>
            <a:headEnd/>
            <a:tailEnd/>
          </a:ln>
        </p:spPr>
        <p:txBody>
          <a:bodyPr wrap="square" lIns="0" tIns="0" rIns="0" bIns="0" rtlCol="0" anchor="ctr"/>
          <a:lstStyle/>
          <a:p>
            <a:pPr algn="ctr">
              <a:lnSpc>
                <a:spcPct val="106000"/>
              </a:lnSpc>
              <a:buFont typeface="Wingdings 2" pitchFamily="18" charset="2"/>
              <a:buNone/>
            </a:pPr>
            <a:r>
              <a:rPr lang="nl-BE" sz="1000" b="1">
                <a:solidFill>
                  <a:schemeClr val="bg1"/>
                </a:solidFill>
              </a:rPr>
              <a:t>4</a:t>
            </a:r>
          </a:p>
        </p:txBody>
      </p:sp>
      <p:sp>
        <p:nvSpPr>
          <p:cNvPr id="39" name="Oval 38">
            <a:extLst>
              <a:ext uri="{FF2B5EF4-FFF2-40B4-BE49-F238E27FC236}">
                <a16:creationId xmlns:a16="http://schemas.microsoft.com/office/drawing/2014/main" id="{EE7D068C-74B6-4EC7-B0F9-381CDEE57D41}"/>
              </a:ext>
            </a:extLst>
          </p:cNvPr>
          <p:cNvSpPr>
            <a:spLocks/>
          </p:cNvSpPr>
          <p:nvPr/>
        </p:nvSpPr>
        <p:spPr bwMode="gray">
          <a:xfrm>
            <a:off x="8401210" y="1239276"/>
            <a:ext cx="252000" cy="252000"/>
          </a:xfrm>
          <a:prstGeom prst="ellipse">
            <a:avLst/>
          </a:prstGeom>
          <a:solidFill>
            <a:schemeClr val="accent4"/>
          </a:solidFill>
          <a:ln w="19050" algn="ctr">
            <a:noFill/>
            <a:miter lim="800000"/>
            <a:headEnd/>
            <a:tailEnd/>
          </a:ln>
        </p:spPr>
        <p:txBody>
          <a:bodyPr wrap="square" lIns="0" tIns="0" rIns="0" bIns="0" rtlCol="0" anchor="ctr"/>
          <a:lstStyle/>
          <a:p>
            <a:pPr algn="ctr">
              <a:lnSpc>
                <a:spcPct val="106000"/>
              </a:lnSpc>
              <a:buFont typeface="Wingdings 2" pitchFamily="18" charset="2"/>
              <a:buNone/>
            </a:pPr>
            <a:r>
              <a:rPr lang="nl-BE" sz="1000" b="1">
                <a:solidFill>
                  <a:schemeClr val="bg1"/>
                </a:solidFill>
              </a:rPr>
              <a:t>6</a:t>
            </a:r>
          </a:p>
        </p:txBody>
      </p:sp>
      <p:sp>
        <p:nvSpPr>
          <p:cNvPr id="40" name="Oval 39">
            <a:extLst>
              <a:ext uri="{FF2B5EF4-FFF2-40B4-BE49-F238E27FC236}">
                <a16:creationId xmlns:a16="http://schemas.microsoft.com/office/drawing/2014/main" id="{959C83AF-13DE-4905-8D5F-FFCD5050BED1}"/>
              </a:ext>
            </a:extLst>
          </p:cNvPr>
          <p:cNvSpPr>
            <a:spLocks/>
          </p:cNvSpPr>
          <p:nvPr/>
        </p:nvSpPr>
        <p:spPr bwMode="gray">
          <a:xfrm>
            <a:off x="8401330" y="5689742"/>
            <a:ext cx="252000" cy="252000"/>
          </a:xfrm>
          <a:prstGeom prst="ellipse">
            <a:avLst/>
          </a:prstGeom>
          <a:solidFill>
            <a:schemeClr val="accent4"/>
          </a:solidFill>
          <a:ln w="19050" algn="ctr">
            <a:noFill/>
            <a:miter lim="800000"/>
            <a:headEnd/>
            <a:tailEnd/>
          </a:ln>
        </p:spPr>
        <p:txBody>
          <a:bodyPr wrap="square" lIns="0" tIns="0" rIns="0" bIns="0" rtlCol="0" anchor="ctr"/>
          <a:lstStyle/>
          <a:p>
            <a:pPr algn="ctr">
              <a:lnSpc>
                <a:spcPct val="106000"/>
              </a:lnSpc>
              <a:buFont typeface="Wingdings 2" pitchFamily="18" charset="2"/>
              <a:buNone/>
            </a:pPr>
            <a:r>
              <a:rPr lang="nl-BE" sz="1000" b="1">
                <a:solidFill>
                  <a:schemeClr val="bg1"/>
                </a:solidFill>
              </a:rPr>
              <a:t>8</a:t>
            </a:r>
          </a:p>
        </p:txBody>
      </p:sp>
      <p:sp>
        <p:nvSpPr>
          <p:cNvPr id="41" name="TextBox 40">
            <a:extLst>
              <a:ext uri="{FF2B5EF4-FFF2-40B4-BE49-F238E27FC236}">
                <a16:creationId xmlns:a16="http://schemas.microsoft.com/office/drawing/2014/main" id="{3614DD5C-D1EF-463C-9222-621D29CE1834}"/>
              </a:ext>
            </a:extLst>
          </p:cNvPr>
          <p:cNvSpPr txBox="1">
            <a:spLocks/>
          </p:cNvSpPr>
          <p:nvPr/>
        </p:nvSpPr>
        <p:spPr>
          <a:xfrm>
            <a:off x="4406966" y="5247738"/>
            <a:ext cx="3782558" cy="1299568"/>
          </a:xfrm>
          <a:prstGeom prst="rect">
            <a:avLst/>
          </a:prstGeom>
          <a:solidFill>
            <a:srgbClr val="EFF4FF"/>
          </a:solidFill>
        </p:spPr>
        <p:txBody>
          <a:bodyPr wrap="square" lIns="72000" tIns="72000" rIns="72000" bIns="72000" rtlCol="0">
            <a:spAutoFit/>
          </a:bodyPr>
          <a:lstStyle/>
          <a:p>
            <a:pPr>
              <a:spcBef>
                <a:spcPts val="600"/>
              </a:spcBef>
              <a:buSzPct val="100000"/>
            </a:pPr>
            <a:r>
              <a:rPr lang="nl-BE" sz="1000" b="1"/>
              <a:t>          Resultatenportaal </a:t>
            </a:r>
            <a:r>
              <a:rPr lang="nl-BE" sz="1000"/>
              <a:t> </a:t>
            </a:r>
          </a:p>
          <a:p>
            <a:pPr>
              <a:spcBef>
                <a:spcPts val="600"/>
              </a:spcBef>
              <a:buSzPct val="100000"/>
            </a:pPr>
            <a:r>
              <a:rPr lang="nl-BE" sz="1000"/>
              <a:t>Een portaal waarin de burger de testuitslagmail op een beveiligde manier kan inzien door zich aan te melden in het portaal en een SMS- en emailverificatie te doorlopen. In het geval van een positieve uitslag kan de burger de additionele gegevens die nodig zijn voor melding van een positieve uitslag invoeren via het portaal.</a:t>
            </a:r>
          </a:p>
        </p:txBody>
      </p:sp>
      <p:sp>
        <p:nvSpPr>
          <p:cNvPr id="42" name="Oval 41">
            <a:extLst>
              <a:ext uri="{FF2B5EF4-FFF2-40B4-BE49-F238E27FC236}">
                <a16:creationId xmlns:a16="http://schemas.microsoft.com/office/drawing/2014/main" id="{1788D4F4-5933-440B-8E3A-B7548C316B38}"/>
              </a:ext>
            </a:extLst>
          </p:cNvPr>
          <p:cNvSpPr>
            <a:spLocks/>
          </p:cNvSpPr>
          <p:nvPr/>
        </p:nvSpPr>
        <p:spPr bwMode="gray">
          <a:xfrm>
            <a:off x="4394413" y="5247372"/>
            <a:ext cx="252000" cy="252000"/>
          </a:xfrm>
          <a:prstGeom prst="ellipse">
            <a:avLst/>
          </a:prstGeom>
          <a:solidFill>
            <a:schemeClr val="accent6">
              <a:lumMod val="75000"/>
            </a:schemeClr>
          </a:solidFill>
          <a:ln w="19050" algn="ctr">
            <a:noFill/>
            <a:miter lim="800000"/>
            <a:headEnd/>
            <a:tailEnd/>
          </a:ln>
        </p:spPr>
        <p:txBody>
          <a:bodyPr wrap="square" lIns="0" tIns="0" rIns="0" bIns="0" rtlCol="0" anchor="ctr"/>
          <a:lstStyle/>
          <a:p>
            <a:pPr algn="ctr">
              <a:lnSpc>
                <a:spcPct val="106000"/>
              </a:lnSpc>
              <a:buFont typeface="Wingdings 2" pitchFamily="18" charset="2"/>
              <a:buNone/>
            </a:pPr>
            <a:r>
              <a:rPr lang="nl-BE" sz="1000" b="1">
                <a:solidFill>
                  <a:schemeClr val="bg1"/>
                </a:solidFill>
              </a:rPr>
              <a:t>5</a:t>
            </a:r>
          </a:p>
        </p:txBody>
      </p:sp>
      <p:sp>
        <p:nvSpPr>
          <p:cNvPr id="43" name="TextBox 42">
            <a:extLst>
              <a:ext uri="{FF2B5EF4-FFF2-40B4-BE49-F238E27FC236}">
                <a16:creationId xmlns:a16="http://schemas.microsoft.com/office/drawing/2014/main" id="{4E7A0C75-0263-4D87-AFCC-0068C68BF1F1}"/>
              </a:ext>
            </a:extLst>
          </p:cNvPr>
          <p:cNvSpPr txBox="1">
            <a:spLocks/>
          </p:cNvSpPr>
          <p:nvPr/>
        </p:nvSpPr>
        <p:spPr>
          <a:xfrm>
            <a:off x="925152" y="3736770"/>
            <a:ext cx="3255010" cy="1915121"/>
          </a:xfrm>
          <a:prstGeom prst="rect">
            <a:avLst/>
          </a:prstGeom>
          <a:solidFill>
            <a:schemeClr val="tx2">
              <a:lumMod val="20000"/>
              <a:lumOff val="80000"/>
            </a:schemeClr>
          </a:solidFill>
        </p:spPr>
        <p:txBody>
          <a:bodyPr wrap="square" lIns="72000" tIns="72000" rIns="72000" bIns="72000" rtlCol="0" anchor="t">
            <a:spAutoFit/>
          </a:bodyPr>
          <a:lstStyle/>
          <a:p>
            <a:pPr>
              <a:spcBef>
                <a:spcPts val="600"/>
              </a:spcBef>
              <a:buSzPct val="100000"/>
            </a:pPr>
            <a:r>
              <a:rPr lang="nl-BE" sz="1000" b="1" dirty="0"/>
              <a:t>          Afsprakenportaal</a:t>
            </a:r>
            <a:endParaRPr lang="nl-BE" sz="1000" dirty="0"/>
          </a:p>
          <a:p>
            <a:pPr>
              <a:spcBef>
                <a:spcPts val="600"/>
              </a:spcBef>
              <a:buSzPct val="100000"/>
            </a:pPr>
            <a:r>
              <a:rPr lang="nl-BE" sz="1000" dirty="0"/>
              <a:t>Een webapplicatie waarmee burgers een afspraak kunnen maken voor een test bij een door hen gekozen teststraat. Het Afsprakenportaal vraagt om de datum/tijd van de activiteit waarvoor een negatief testbewijs nodig is, en laat de gebruiker een beschikbaar tijdslot kiezen voorafgaand aan de start van de activiteit (rekening houdend met de geldigheidsduur van de test). Gemaakte afspraken worden via een API doorgegeven aan de Teststraatapplicatie.</a:t>
            </a:r>
          </a:p>
        </p:txBody>
      </p:sp>
      <p:sp>
        <p:nvSpPr>
          <p:cNvPr id="44" name="Oval 43">
            <a:extLst>
              <a:ext uri="{FF2B5EF4-FFF2-40B4-BE49-F238E27FC236}">
                <a16:creationId xmlns:a16="http://schemas.microsoft.com/office/drawing/2014/main" id="{2C5CE859-BDB7-44AD-AF9F-4BCE0466E63C}"/>
              </a:ext>
            </a:extLst>
          </p:cNvPr>
          <p:cNvSpPr>
            <a:spLocks/>
          </p:cNvSpPr>
          <p:nvPr/>
        </p:nvSpPr>
        <p:spPr bwMode="gray">
          <a:xfrm>
            <a:off x="911503" y="1270385"/>
            <a:ext cx="252000" cy="252000"/>
          </a:xfrm>
          <a:prstGeom prst="ellipse">
            <a:avLst/>
          </a:prstGeom>
          <a:solidFill>
            <a:schemeClr val="tx2"/>
          </a:solidFill>
          <a:ln w="19050" algn="ctr">
            <a:noFill/>
            <a:miter lim="800000"/>
            <a:headEnd/>
            <a:tailEnd/>
          </a:ln>
        </p:spPr>
        <p:txBody>
          <a:bodyPr wrap="square" lIns="0" tIns="0" rIns="0" bIns="0" rtlCol="0" anchor="ctr"/>
          <a:lstStyle/>
          <a:p>
            <a:pPr algn="ctr">
              <a:lnSpc>
                <a:spcPct val="106000"/>
              </a:lnSpc>
              <a:buFont typeface="Wingdings 2" pitchFamily="18" charset="2"/>
              <a:buNone/>
            </a:pPr>
            <a:r>
              <a:rPr lang="nl-BE" sz="1000" b="1">
                <a:solidFill>
                  <a:schemeClr val="bg1"/>
                </a:solidFill>
              </a:rPr>
              <a:t>1</a:t>
            </a:r>
          </a:p>
        </p:txBody>
      </p:sp>
      <p:sp>
        <p:nvSpPr>
          <p:cNvPr id="45" name="Oval 44">
            <a:extLst>
              <a:ext uri="{FF2B5EF4-FFF2-40B4-BE49-F238E27FC236}">
                <a16:creationId xmlns:a16="http://schemas.microsoft.com/office/drawing/2014/main" id="{82F8721C-156A-49CA-ABA3-24EFAA8E781E}"/>
              </a:ext>
            </a:extLst>
          </p:cNvPr>
          <p:cNvSpPr/>
          <p:nvPr/>
        </p:nvSpPr>
        <p:spPr bwMode="gray">
          <a:xfrm>
            <a:off x="911628" y="3749084"/>
            <a:ext cx="252000" cy="252000"/>
          </a:xfrm>
          <a:prstGeom prst="ellipse">
            <a:avLst/>
          </a:prstGeom>
          <a:solidFill>
            <a:schemeClr val="tx2"/>
          </a:solidFill>
          <a:ln w="19050" algn="ctr">
            <a:noFill/>
            <a:miter lim="800000"/>
            <a:headEnd/>
            <a:tailEnd/>
          </a:ln>
        </p:spPr>
        <p:txBody>
          <a:bodyPr wrap="square" lIns="0" tIns="0" rIns="0" bIns="0" rtlCol="0" anchor="ctr"/>
          <a:lstStyle/>
          <a:p>
            <a:pPr algn="ctr">
              <a:lnSpc>
                <a:spcPct val="106000"/>
              </a:lnSpc>
              <a:buFont typeface="Wingdings 2" pitchFamily="18" charset="2"/>
              <a:buNone/>
            </a:pPr>
            <a:r>
              <a:rPr lang="nl-BE" sz="1000" b="1">
                <a:solidFill>
                  <a:schemeClr val="bg1"/>
                </a:solidFill>
              </a:rPr>
              <a:t>2</a:t>
            </a:r>
          </a:p>
        </p:txBody>
      </p:sp>
      <p:sp>
        <p:nvSpPr>
          <p:cNvPr id="20" name="TextBox 19">
            <a:extLst>
              <a:ext uri="{FF2B5EF4-FFF2-40B4-BE49-F238E27FC236}">
                <a16:creationId xmlns:a16="http://schemas.microsoft.com/office/drawing/2014/main" id="{B8E65801-F8CA-42C6-905D-7A3BA23AFCBE}"/>
              </a:ext>
            </a:extLst>
          </p:cNvPr>
          <p:cNvSpPr txBox="1">
            <a:spLocks/>
          </p:cNvSpPr>
          <p:nvPr/>
        </p:nvSpPr>
        <p:spPr>
          <a:xfrm>
            <a:off x="911226" y="5707437"/>
            <a:ext cx="3264168" cy="837904"/>
          </a:xfrm>
          <a:prstGeom prst="rect">
            <a:avLst/>
          </a:prstGeom>
          <a:solidFill>
            <a:srgbClr val="FFF1DB"/>
          </a:solidFill>
        </p:spPr>
        <p:txBody>
          <a:bodyPr wrap="square" lIns="72000" tIns="72000" rIns="72000" bIns="72000" rtlCol="0" anchor="t">
            <a:spAutoFit/>
          </a:bodyPr>
          <a:lstStyle/>
          <a:p>
            <a:pPr>
              <a:spcBef>
                <a:spcPts val="600"/>
              </a:spcBef>
              <a:buSzPct val="100000"/>
            </a:pPr>
            <a:r>
              <a:rPr lang="nl-BE" sz="1000" b="1" dirty="0"/>
              <a:t>        Evenementenportaal </a:t>
            </a:r>
            <a:endParaRPr lang="nl-BE" sz="1000" dirty="0"/>
          </a:p>
          <a:p>
            <a:pPr>
              <a:spcBef>
                <a:spcPts val="600"/>
              </a:spcBef>
              <a:buSzPct val="100000"/>
            </a:pPr>
            <a:r>
              <a:rPr lang="nl-BE" sz="1000" dirty="0"/>
              <a:t>Een portaal waar organisatoren hun evenementen kunnen aanmelden. Op basis van deze gegevens kan de benodigde testcapaciteit ingeschat worden.</a:t>
            </a:r>
          </a:p>
        </p:txBody>
      </p:sp>
      <p:sp>
        <p:nvSpPr>
          <p:cNvPr id="21" name="Circle">
            <a:extLst>
              <a:ext uri="{FF2B5EF4-FFF2-40B4-BE49-F238E27FC236}">
                <a16:creationId xmlns:a16="http://schemas.microsoft.com/office/drawing/2014/main" id="{E61D90E9-DED8-4F16-8BBB-1367751F6849}"/>
              </a:ext>
            </a:extLst>
          </p:cNvPr>
          <p:cNvSpPr/>
          <p:nvPr/>
        </p:nvSpPr>
        <p:spPr>
          <a:xfrm>
            <a:off x="935990" y="5707437"/>
            <a:ext cx="233285" cy="233285"/>
          </a:xfrm>
          <a:prstGeom prst="ellipse">
            <a:avLst/>
          </a:prstGeom>
          <a:solidFill>
            <a:schemeClr val="accent1"/>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a:pPr>
            <a:r>
              <a:rPr kumimoji="0" lang="nl-BE" sz="1100" b="0" i="0" u="none" strike="noStrike" kern="1200" cap="none" spc="0" normalizeH="0" baseline="0" noProof="0">
                <a:ln>
                  <a:noFill/>
                </a:ln>
                <a:solidFill>
                  <a:schemeClr val="bg1"/>
                </a:solidFill>
                <a:effectLst/>
                <a:uLnTx/>
                <a:uFillTx/>
                <a:latin typeface="Calibri"/>
                <a:ea typeface="+mn-ea"/>
                <a:cs typeface="+mn-cs"/>
              </a:rPr>
              <a:t>3</a:t>
            </a:r>
            <a:endParaRPr kumimoji="0" lang="nl-BE" sz="1600" b="0" i="0" u="none" strike="noStrike" kern="1200" cap="none" spc="0" normalizeH="0" baseline="0" noProof="0">
              <a:ln>
                <a:noFill/>
              </a:ln>
              <a:solidFill>
                <a:schemeClr val="bg1"/>
              </a:solidFill>
              <a:effectLst/>
              <a:uLnTx/>
              <a:uFillTx/>
              <a:latin typeface="Calibri"/>
              <a:ea typeface="+mn-ea"/>
              <a:cs typeface="+mn-cs"/>
            </a:endParaRPr>
          </a:p>
        </p:txBody>
      </p:sp>
    </p:spTree>
    <p:extLst>
      <p:ext uri="{BB962C8B-B14F-4D97-AF65-F5344CB8AC3E}">
        <p14:creationId xmlns:p14="http://schemas.microsoft.com/office/powerpoint/2010/main" val="295658165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1E04E0CB-7555-4927-9C2F-FA7C22287A7D}"/>
              </a:ext>
            </a:extLst>
          </p:cNvPr>
          <p:cNvGraphicFramePr>
            <a:graphicFrameLocks noChangeAspect="1"/>
          </p:cNvGraphicFramePr>
          <p:nvPr>
            <p:custDataLst>
              <p:tags r:id="rId2"/>
            </p:custDataLst>
            <p:extLst>
              <p:ext uri="{D42A27DB-BD31-4B8C-83A1-F6EECF244321}">
                <p14:modId xmlns:p14="http://schemas.microsoft.com/office/powerpoint/2010/main" val="251101797"/>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1442" name="think-cell Slide" r:id="rId5" imgW="411" imgH="411" progId="TCLayout.ActiveDocument.1">
                  <p:embed/>
                </p:oleObj>
              </mc:Choice>
              <mc:Fallback>
                <p:oleObj name="think-cell Slide" r:id="rId5" imgW="411" imgH="411" progId="TCLayout.ActiveDocument.1">
                  <p:embed/>
                  <p:pic>
                    <p:nvPicPr>
                      <p:cNvPr id="5" name="Object 4" hidden="1">
                        <a:extLst>
                          <a:ext uri="{FF2B5EF4-FFF2-40B4-BE49-F238E27FC236}">
                            <a16:creationId xmlns:a16="http://schemas.microsoft.com/office/drawing/2014/main" id="{1E04E0CB-7555-4927-9C2F-FA7C22287A7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4D2AD6F-B498-47B6-85B5-31B58D02709F}"/>
              </a:ext>
            </a:extLst>
          </p:cNvPr>
          <p:cNvSpPr>
            <a:spLocks noGrp="1"/>
          </p:cNvSpPr>
          <p:nvPr>
            <p:ph type="ctrTitle"/>
          </p:nvPr>
        </p:nvSpPr>
        <p:spPr/>
        <p:txBody>
          <a:bodyPr vert="horz"/>
          <a:lstStyle/>
          <a:p>
            <a:r>
              <a:rPr lang="nl-BE" dirty="0"/>
              <a:t>Leveranciers </a:t>
            </a:r>
          </a:p>
        </p:txBody>
      </p:sp>
      <p:sp>
        <p:nvSpPr>
          <p:cNvPr id="3" name="Subtitle 2">
            <a:extLst>
              <a:ext uri="{FF2B5EF4-FFF2-40B4-BE49-F238E27FC236}">
                <a16:creationId xmlns:a16="http://schemas.microsoft.com/office/drawing/2014/main" id="{3C4D57AF-1839-47F4-A8EF-DBF1DFDE9A3D}"/>
              </a:ext>
            </a:extLst>
          </p:cNvPr>
          <p:cNvSpPr>
            <a:spLocks noGrp="1"/>
          </p:cNvSpPr>
          <p:nvPr>
            <p:ph type="subTitle" idx="1"/>
          </p:nvPr>
        </p:nvSpPr>
        <p:spPr/>
        <p:txBody>
          <a:bodyPr/>
          <a:lstStyle/>
          <a:p>
            <a:r>
              <a:rPr lang="nl-BE" dirty="0"/>
              <a:t>De belangrijkste leveranciers van de SON IT applicaties</a:t>
            </a:r>
          </a:p>
        </p:txBody>
      </p:sp>
    </p:spTree>
    <p:extLst>
      <p:ext uri="{BB962C8B-B14F-4D97-AF65-F5344CB8AC3E}">
        <p14:creationId xmlns:p14="http://schemas.microsoft.com/office/powerpoint/2010/main" val="120490176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19" name="Table 139">
            <a:extLst>
              <a:ext uri="{FF2B5EF4-FFF2-40B4-BE49-F238E27FC236}">
                <a16:creationId xmlns:a16="http://schemas.microsoft.com/office/drawing/2014/main" id="{EC07A632-0FC4-4E21-90D8-57145BCA60B6}"/>
              </a:ext>
            </a:extLst>
          </p:cNvPr>
          <p:cNvGraphicFramePr>
            <a:graphicFrameLocks noGrp="1"/>
          </p:cNvGraphicFramePr>
          <p:nvPr>
            <p:extLst>
              <p:ext uri="{D42A27DB-BD31-4B8C-83A1-F6EECF244321}">
                <p14:modId xmlns:p14="http://schemas.microsoft.com/office/powerpoint/2010/main" val="750348823"/>
              </p:ext>
            </p:extLst>
          </p:nvPr>
        </p:nvGraphicFramePr>
        <p:xfrm>
          <a:off x="1110952" y="3948191"/>
          <a:ext cx="4633863" cy="737255"/>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4633863">
                  <a:extLst>
                    <a:ext uri="{9D8B030D-6E8A-4147-A177-3AD203B41FA5}">
                      <a16:colId xmlns:a16="http://schemas.microsoft.com/office/drawing/2014/main" val="2180961825"/>
                    </a:ext>
                  </a:extLst>
                </a:gridCol>
              </a:tblGrid>
              <a:tr h="439200">
                <a:tc>
                  <a:txBody>
                    <a:bodyPr/>
                    <a:lstStyle/>
                    <a:p>
                      <a:pPr marL="0" algn="l" defTabSz="914400" rtl="0" eaLnBrk="1" latinLnBrk="0" hangingPunct="1"/>
                      <a:r>
                        <a:rPr kumimoji="0" lang="nl-BE" sz="1050" b="1" i="0" u="none" strike="noStrike" kern="1200" cap="none" spc="0" normalizeH="0" baseline="0" dirty="0">
                          <a:ln>
                            <a:noFill/>
                          </a:ln>
                          <a:effectLst/>
                          <a:uLnTx/>
                          <a:uFillTx/>
                          <a:latin typeface="+mn-lt"/>
                          <a:ea typeface="+mn-ea"/>
                          <a:cs typeface="+mn-cs"/>
                        </a:rPr>
                        <a:t>Evenementen portaal</a:t>
                      </a: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2299924797"/>
                  </a:ext>
                </a:extLst>
              </a:tr>
              <a:tr h="298055">
                <a:tc>
                  <a:txBody>
                    <a:bodyPr/>
                    <a:lstStyle/>
                    <a:p>
                      <a:pPr marL="0"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Ontwikkelplatform (Outsystems)</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1224895787"/>
                  </a:ext>
                </a:extLst>
              </a:tr>
            </a:tbl>
          </a:graphicData>
        </a:graphic>
      </p:graphicFrame>
      <p:graphicFrame>
        <p:nvGraphicFramePr>
          <p:cNvPr id="15" name="Object 14" hidden="1">
            <a:extLst>
              <a:ext uri="{FF2B5EF4-FFF2-40B4-BE49-F238E27FC236}">
                <a16:creationId xmlns:a16="http://schemas.microsoft.com/office/drawing/2014/main" id="{6D2EEED1-4CFE-4B20-92BA-6946FFFF793C}"/>
              </a:ext>
            </a:extLst>
          </p:cNvPr>
          <p:cNvGraphicFramePr>
            <a:graphicFrameLocks noChangeAspect="1"/>
          </p:cNvGraphicFramePr>
          <p:nvPr>
            <p:custDataLst>
              <p:tags r:id="rId2"/>
            </p:custDataLst>
            <p:extLst>
              <p:ext uri="{D42A27DB-BD31-4B8C-83A1-F6EECF244321}">
                <p14:modId xmlns:p14="http://schemas.microsoft.com/office/powerpoint/2010/main" val="290309305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62466" name="think-cell Slide" r:id="rId5" imgW="408" imgH="408" progId="TCLayout.ActiveDocument.1">
                  <p:embed/>
                </p:oleObj>
              </mc:Choice>
              <mc:Fallback>
                <p:oleObj name="think-cell Slide" r:id="rId5" imgW="408" imgH="408" progId="TCLayout.ActiveDocument.1">
                  <p:embed/>
                  <p:pic>
                    <p:nvPicPr>
                      <p:cNvPr id="15" name="Object 14" hidden="1">
                        <a:extLst>
                          <a:ext uri="{FF2B5EF4-FFF2-40B4-BE49-F238E27FC236}">
                            <a16:creationId xmlns:a16="http://schemas.microsoft.com/office/drawing/2014/main" id="{6D2EEED1-4CFE-4B20-92BA-6946FFFF793C}"/>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BEE07316-135C-40F0-9482-B685B8CEFE0D}"/>
              </a:ext>
            </a:extLst>
          </p:cNvPr>
          <p:cNvSpPr>
            <a:spLocks noGrp="1"/>
          </p:cNvSpPr>
          <p:nvPr>
            <p:ph type="title"/>
          </p:nvPr>
        </p:nvSpPr>
        <p:spPr/>
        <p:txBody>
          <a:bodyPr vert="horz"/>
          <a:lstStyle/>
          <a:p>
            <a:r>
              <a:rPr lang="nl-BE" dirty="0"/>
              <a:t>Overzicht van IT leveranciers &amp; contracten voor Afsprakenportaal &amp; Teststraatapplicatie</a:t>
            </a:r>
          </a:p>
        </p:txBody>
      </p:sp>
      <p:sp>
        <p:nvSpPr>
          <p:cNvPr id="4" name="Slide Number Placeholder 3">
            <a:extLst>
              <a:ext uri="{FF2B5EF4-FFF2-40B4-BE49-F238E27FC236}">
                <a16:creationId xmlns:a16="http://schemas.microsoft.com/office/drawing/2014/main" id="{974B4B86-52D3-4518-AC01-AF87FBBAE679}"/>
              </a:ext>
            </a:extLst>
          </p:cNvPr>
          <p:cNvSpPr>
            <a:spLocks noGrp="1"/>
          </p:cNvSpPr>
          <p:nvPr>
            <p:ph type="sldNum" sz="quarter" idx="12"/>
          </p:nvPr>
        </p:nvSpPr>
        <p:spPr/>
        <p:txBody>
          <a:bodyPr/>
          <a:lstStyle/>
          <a:p>
            <a:pPr marL="0" marR="0" lvl="0" indent="0" algn="ctr" defTabSz="914400" eaLnBrk="1" fontAlgn="auto" latinLnBrk="0" hangingPunct="1">
              <a:lnSpc>
                <a:spcPct val="100000"/>
              </a:lnSpc>
              <a:spcBef>
                <a:spcPts val="0"/>
              </a:spcBef>
              <a:spcAft>
                <a:spcPts val="0"/>
              </a:spcAft>
              <a:buClrTx/>
              <a:buSzTx/>
              <a:buFontTx/>
              <a:buNone/>
              <a:tabLst/>
              <a:defRPr/>
            </a:pPr>
            <a:fld id="{17EBCB8E-FC12-5143-AD34-395BB6DE87B1}" type="slidenum">
              <a:rPr kumimoji="0" lang="nl-BE" sz="1000" b="0" i="0" u="none" strike="noStrike" kern="1200" cap="none" spc="0" normalizeH="0" baseline="0" noProof="0" smtClean="0">
                <a:ln>
                  <a:noFill/>
                </a:ln>
                <a:solidFill>
                  <a:srgbClr val="576D57">
                    <a:lumMod val="40000"/>
                    <a:lumOff val="60000"/>
                  </a:srgbClr>
                </a:solidFill>
                <a:effectLst/>
                <a:uLnTx/>
                <a:uFillTx/>
                <a:latin typeface="Trebuchet MS" panose="020B0603020202020204"/>
                <a:ea typeface="+mn-ea"/>
                <a:cs typeface="+mn-cs"/>
              </a:rPr>
              <a:pPr marL="0" marR="0" lvl="0" indent="0" algn="ctr" defTabSz="914400" eaLnBrk="1" fontAlgn="auto" latinLnBrk="0" hangingPunct="1">
                <a:lnSpc>
                  <a:spcPct val="100000"/>
                </a:lnSpc>
                <a:spcBef>
                  <a:spcPts val="0"/>
                </a:spcBef>
                <a:spcAft>
                  <a:spcPts val="0"/>
                </a:spcAft>
                <a:buClrTx/>
                <a:buSzTx/>
                <a:buFontTx/>
                <a:buNone/>
                <a:tabLst/>
                <a:defRPr/>
              </a:pPr>
              <a:t>12</a:t>
            </a:fld>
            <a:endParaRPr kumimoji="0" lang="nl-BE" sz="1000" b="0" i="0" u="none" strike="noStrike" kern="1200" cap="none" spc="0" normalizeH="0" baseline="0" noProof="0">
              <a:ln>
                <a:noFill/>
              </a:ln>
              <a:solidFill>
                <a:srgbClr val="576D57">
                  <a:lumMod val="40000"/>
                  <a:lumOff val="60000"/>
                </a:srgbClr>
              </a:solidFill>
              <a:effectLst/>
              <a:uLnTx/>
              <a:uFillTx/>
              <a:latin typeface="Trebuchet MS" panose="020B0603020202020204"/>
              <a:ea typeface="+mn-ea"/>
              <a:cs typeface="+mn-cs"/>
            </a:endParaRPr>
          </a:p>
        </p:txBody>
      </p:sp>
      <p:graphicFrame>
        <p:nvGraphicFramePr>
          <p:cNvPr id="6" name="Table 139">
            <a:extLst>
              <a:ext uri="{FF2B5EF4-FFF2-40B4-BE49-F238E27FC236}">
                <a16:creationId xmlns:a16="http://schemas.microsoft.com/office/drawing/2014/main" id="{802C6802-B3B9-4BBD-91A8-60B634EC30D5}"/>
              </a:ext>
            </a:extLst>
          </p:cNvPr>
          <p:cNvGraphicFramePr>
            <a:graphicFrameLocks noGrp="1"/>
          </p:cNvGraphicFramePr>
          <p:nvPr>
            <p:extLst>
              <p:ext uri="{D42A27DB-BD31-4B8C-83A1-F6EECF244321}">
                <p14:modId xmlns:p14="http://schemas.microsoft.com/office/powerpoint/2010/main" val="2748956703"/>
              </p:ext>
            </p:extLst>
          </p:nvPr>
        </p:nvGraphicFramePr>
        <p:xfrm>
          <a:off x="1110953" y="1782431"/>
          <a:ext cx="4633863" cy="1913760"/>
        </p:xfrm>
        <a:graphic>
          <a:graphicData uri="http://schemas.openxmlformats.org/drawingml/2006/table">
            <a:tbl>
              <a:tblPr firstRow="1" bandRow="1">
                <a:tableStyleId>{5C22544A-7EE6-4342-B048-85BDC9FD1C3A}</a:tableStyleId>
              </a:tblPr>
              <a:tblGrid>
                <a:gridCol w="4633863">
                  <a:extLst>
                    <a:ext uri="{9D8B030D-6E8A-4147-A177-3AD203B41FA5}">
                      <a16:colId xmlns:a16="http://schemas.microsoft.com/office/drawing/2014/main" val="2180961825"/>
                    </a:ext>
                  </a:extLst>
                </a:gridCol>
              </a:tblGrid>
              <a:tr h="540000">
                <a:tc>
                  <a:txBody>
                    <a:bodyPr/>
                    <a:lstStyle/>
                    <a:p>
                      <a:pPr algn="l" rtl="0"/>
                      <a:r>
                        <a:rPr lang="nl-BE" sz="1050" b="1" i="0" u="none" strike="noStrike" kern="1200" cap="none" spc="0" normalizeH="0" baseline="0" dirty="0">
                          <a:ln>
                            <a:noFill/>
                          </a:ln>
                          <a:effectLst/>
                          <a:uLnTx/>
                          <a:uFillTx/>
                          <a:latin typeface="Trebuchet MS" panose="020B0603020202020204"/>
                          <a:ea typeface="+mn-ea"/>
                          <a:cs typeface="+mn-cs"/>
                        </a:rPr>
                        <a:t>    </a:t>
                      </a:r>
                      <a:r>
                        <a:rPr kumimoji="0" lang="nl-BE" sz="1050" b="1" i="0" u="none" strike="noStrike" kern="1200" cap="none" spc="0" normalizeH="0" baseline="0" dirty="0">
                          <a:ln>
                            <a:noFill/>
                          </a:ln>
                          <a:effectLst/>
                          <a:uLnTx/>
                          <a:uFillTx/>
                          <a:latin typeface="Trebuchet MS" panose="020B0603020202020204"/>
                          <a:ea typeface="+mn-ea"/>
                          <a:cs typeface="+mn-cs"/>
                        </a:rPr>
                        <a:t> Afspraken- en beheerportaal</a:t>
                      </a:r>
                    </a:p>
                  </a:txBody>
                  <a:tcPr anchor="ctr">
                    <a:lnL w="9525" cap="flat" cmpd="sng" algn="ctr">
                      <a:solidFill>
                        <a:schemeClr val="accent5"/>
                      </a:solidFill>
                      <a:prstDash val="solid"/>
                      <a:round/>
                      <a:headEnd type="none" w="med" len="med"/>
                      <a:tailEnd type="none" w="med" len="med"/>
                    </a:lnL>
                    <a:lnR w="9525" cap="flat" cmpd="sng" algn="ctr">
                      <a:solidFill>
                        <a:schemeClr val="accent5"/>
                      </a:solidFill>
                      <a:prstDash val="solid"/>
                      <a:round/>
                      <a:headEnd type="none" w="med" len="med"/>
                      <a:tailEnd type="none" w="med" len="med"/>
                    </a:lnR>
                    <a:lnT w="9525" cap="flat" cmpd="sng" algn="ctr">
                      <a:solidFill>
                        <a:schemeClr val="accent5"/>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2299924797"/>
                  </a:ext>
                </a:extLst>
              </a:tr>
              <a:tr h="252000">
                <a:tc>
                  <a:txBody>
                    <a:bodyPr/>
                    <a:lstStyle/>
                    <a:p>
                      <a:pPr marL="0" algn="l" rtl="0" eaLnBrk="1" fontAlgn="ctr" latinLnBrk="0" hangingPunct="1"/>
                      <a:r>
                        <a:rPr lang="nl-BE" sz="900" u="none" strike="noStrike" kern="1200" dirty="0">
                          <a:solidFill>
                            <a:schemeClr val="dk1"/>
                          </a:solidFill>
                          <a:effectLst/>
                          <a:latin typeface="+mn-lt"/>
                          <a:ea typeface="+mn-ea"/>
                          <a:cs typeface="+mn-cs"/>
                        </a:rPr>
                        <a:t>Locatieservice</a:t>
                      </a:r>
                    </a:p>
                  </a:txBody>
                  <a:tcPr marL="288000" marR="72000" marT="7444" marB="0" anchor="ctr">
                    <a:lnL w="9525" cap="flat" cmpd="sng" algn="ctr">
                      <a:solidFill>
                        <a:schemeClr val="accent5"/>
                      </a:solidFill>
                      <a:prstDash val="solid"/>
                      <a:round/>
                      <a:headEnd type="none" w="med" len="med"/>
                      <a:tailEnd type="none" w="med" len="med"/>
                    </a:lnL>
                    <a:lnR w="9525" cap="flat" cmpd="sng" algn="ctr">
                      <a:solidFill>
                        <a:schemeClr val="accent5"/>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194891637"/>
                  </a:ext>
                </a:extLst>
              </a:tr>
              <a:tr h="252000">
                <a:tc>
                  <a:txBody>
                    <a:bodyPr/>
                    <a:lstStyle/>
                    <a:p>
                      <a:pPr marL="0"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Locatieservice technical support</a:t>
                      </a:r>
                    </a:p>
                  </a:txBody>
                  <a:tcPr marL="288000" marR="72000" marT="7444" marB="0" anchor="ctr">
                    <a:lnL w="9525" cap="flat" cmpd="sng" algn="ctr">
                      <a:solidFill>
                        <a:schemeClr val="accent5"/>
                      </a:solidFill>
                      <a:prstDash val="solid"/>
                      <a:round/>
                      <a:headEnd type="none" w="med" len="med"/>
                      <a:tailEnd type="none" w="med" len="med"/>
                    </a:lnL>
                    <a:lnR w="9525" cap="flat" cmpd="sng" algn="ctr">
                      <a:solidFill>
                        <a:schemeClr val="accent5"/>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157003138"/>
                  </a:ext>
                </a:extLst>
              </a:tr>
              <a:tr h="252000">
                <a:tc>
                  <a:txBody>
                    <a:bodyPr/>
                    <a:lstStyle/>
                    <a:p>
                      <a:pPr marL="0"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Automatische codereview</a:t>
                      </a:r>
                    </a:p>
                  </a:txBody>
                  <a:tcPr marL="288000" anchor="ctr">
                    <a:lnL w="9525" cap="flat" cmpd="sng" algn="ctr">
                      <a:solidFill>
                        <a:schemeClr val="accent5"/>
                      </a:solidFill>
                      <a:prstDash val="solid"/>
                      <a:round/>
                      <a:headEnd type="none" w="med" len="med"/>
                      <a:tailEnd type="none" w="med" len="med"/>
                    </a:lnL>
                    <a:lnR w="9525" cap="flat" cmpd="sng" algn="ctr">
                      <a:solidFill>
                        <a:schemeClr val="accent5"/>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736617045"/>
                  </a:ext>
                </a:extLst>
              </a:tr>
              <a:tr h="252000">
                <a:tc>
                  <a:txBody>
                    <a:bodyPr/>
                    <a:lstStyle/>
                    <a:p>
                      <a:pPr marL="0"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Software om verschillende browsers en </a:t>
                      </a:r>
                    </a:p>
                    <a:p>
                      <a:pPr marL="0"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devices te testen</a:t>
                      </a:r>
                    </a:p>
                  </a:txBody>
                  <a:tcPr marL="288000" anchor="ctr">
                    <a:lnL w="9525" cap="flat" cmpd="sng" algn="ctr">
                      <a:solidFill>
                        <a:schemeClr val="accent5"/>
                      </a:solidFill>
                      <a:prstDash val="solid"/>
                      <a:round/>
                      <a:headEnd type="none" w="med" len="med"/>
                      <a:tailEnd type="none" w="med" len="med"/>
                    </a:lnL>
                    <a:lnR w="9525" cap="flat" cmpd="sng" algn="ctr">
                      <a:solidFill>
                        <a:schemeClr val="accent5"/>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1828231097"/>
                  </a:ext>
                </a:extLst>
              </a:tr>
              <a:tr h="252000">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nl-BE" sz="900" u="none" strike="noStrike" kern="1200" dirty="0">
                          <a:solidFill>
                            <a:schemeClr val="dk1"/>
                          </a:solidFill>
                          <a:effectLst/>
                          <a:latin typeface="+mn-lt"/>
                          <a:ea typeface="+mn-ea"/>
                          <a:cs typeface="+mn-cs"/>
                        </a:rPr>
                        <a:t>CMS</a:t>
                      </a:r>
                    </a:p>
                  </a:txBody>
                  <a:tcPr marL="288000" anchor="ctr">
                    <a:lnL w="9525" cap="flat" cmpd="sng" algn="ctr">
                      <a:solidFill>
                        <a:schemeClr val="accent5"/>
                      </a:solidFill>
                      <a:prstDash val="solid"/>
                      <a:round/>
                      <a:headEnd type="none" w="med" len="med"/>
                      <a:tailEnd type="none" w="med" len="med"/>
                    </a:lnL>
                    <a:lnR w="9525" cap="flat" cmpd="sng" algn="ctr">
                      <a:solidFill>
                        <a:schemeClr val="accent5"/>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5">
                        <a:lumMod val="20000"/>
                        <a:lumOff val="80000"/>
                      </a:schemeClr>
                    </a:solidFill>
                  </a:tcPr>
                </a:tc>
                <a:extLst>
                  <a:ext uri="{0D108BD9-81ED-4DB2-BD59-A6C34878D82A}">
                    <a16:rowId xmlns:a16="http://schemas.microsoft.com/office/drawing/2014/main" val="3014994886"/>
                  </a:ext>
                </a:extLst>
              </a:tr>
            </a:tbl>
          </a:graphicData>
        </a:graphic>
      </p:graphicFrame>
      <p:graphicFrame>
        <p:nvGraphicFramePr>
          <p:cNvPr id="7" name="Table 139">
            <a:extLst>
              <a:ext uri="{FF2B5EF4-FFF2-40B4-BE49-F238E27FC236}">
                <a16:creationId xmlns:a16="http://schemas.microsoft.com/office/drawing/2014/main" id="{6C890B8D-3130-472B-8748-B7F33FBC6E0D}"/>
              </a:ext>
            </a:extLst>
          </p:cNvPr>
          <p:cNvGraphicFramePr>
            <a:graphicFrameLocks noGrp="1"/>
          </p:cNvGraphicFramePr>
          <p:nvPr>
            <p:extLst>
              <p:ext uri="{D42A27DB-BD31-4B8C-83A1-F6EECF244321}">
                <p14:modId xmlns:p14="http://schemas.microsoft.com/office/powerpoint/2010/main" val="286261197"/>
              </p:ext>
            </p:extLst>
          </p:nvPr>
        </p:nvGraphicFramePr>
        <p:xfrm>
          <a:off x="5744816" y="1782431"/>
          <a:ext cx="5300122" cy="1548000"/>
        </p:xfrm>
        <a:graphic>
          <a:graphicData uri="http://schemas.openxmlformats.org/drawingml/2006/table">
            <a:tbl>
              <a:tblPr firstRow="1" bandRow="1">
                <a:tableStyleId>{5C22544A-7EE6-4342-B048-85BDC9FD1C3A}</a:tableStyleId>
              </a:tblPr>
              <a:tblGrid>
                <a:gridCol w="5300122">
                  <a:extLst>
                    <a:ext uri="{9D8B030D-6E8A-4147-A177-3AD203B41FA5}">
                      <a16:colId xmlns:a16="http://schemas.microsoft.com/office/drawing/2014/main" val="2180961825"/>
                    </a:ext>
                  </a:extLst>
                </a:gridCol>
              </a:tblGrid>
              <a:tr h="540000">
                <a:tc>
                  <a:txBody>
                    <a:bodyPr/>
                    <a:lstStyle/>
                    <a:p>
                      <a:pPr marL="0" algn="r" rtl="0" eaLnBrk="1" latinLnBrk="0" hangingPunct="1"/>
                      <a:r>
                        <a:rPr kumimoji="0" lang="nl-BE" sz="1050" b="1" i="0" u="none" strike="noStrike" kern="1200" cap="none" spc="0" normalizeH="0" baseline="0" dirty="0">
                          <a:ln>
                            <a:noFill/>
                          </a:ln>
                          <a:solidFill>
                            <a:schemeClr val="tx1"/>
                          </a:solidFill>
                          <a:effectLst/>
                          <a:uLnTx/>
                          <a:uFillTx/>
                          <a:latin typeface="+mn-lt"/>
                          <a:ea typeface="+mn-ea"/>
                          <a:cs typeface="+mn-cs"/>
                        </a:rPr>
                        <a:t>Teststraatapplicatie</a:t>
                      </a:r>
                      <a:r>
                        <a:rPr lang="nl-BE" sz="1050" b="1" i="0" u="none" strike="noStrike" kern="1200" cap="none" spc="0" normalizeH="0" baseline="0" dirty="0">
                          <a:ln>
                            <a:noFill/>
                          </a:ln>
                          <a:solidFill>
                            <a:schemeClr val="tx1"/>
                          </a:solidFill>
                          <a:effectLst/>
                          <a:uLnTx/>
                          <a:uFillTx/>
                          <a:latin typeface="+mn-lt"/>
                          <a:ea typeface="+mn-ea"/>
                          <a:cs typeface="+mn-cs"/>
                        </a:rPr>
                        <a:t> </a:t>
                      </a:r>
                      <a:r>
                        <a:rPr kumimoji="0" lang="nl-BE" sz="1050" b="1" i="0" u="none" strike="noStrike" kern="1200" cap="none" spc="0" normalizeH="0" baseline="0" dirty="0">
                          <a:ln>
                            <a:noFill/>
                          </a:ln>
                          <a:solidFill>
                            <a:schemeClr val="tx1"/>
                          </a:solidFill>
                          <a:effectLst/>
                          <a:uLnTx/>
                          <a:uFillTx/>
                          <a:latin typeface="+mn-lt"/>
                          <a:ea typeface="+mn-ea"/>
                          <a:cs typeface="+mn-cs"/>
                        </a:rPr>
                        <a:t>(&amp; Resultatenportaal)</a:t>
                      </a:r>
                      <a:r>
                        <a:rPr lang="nl-BE" sz="1050" b="1" i="0" u="none" strike="noStrike" kern="1200" cap="none" spc="0" normalizeH="0" baseline="0" dirty="0">
                          <a:ln>
                            <a:noFill/>
                          </a:ln>
                          <a:solidFill>
                            <a:schemeClr val="tx1"/>
                          </a:solidFill>
                          <a:effectLst/>
                          <a:uLnTx/>
                          <a:uFillTx/>
                          <a:latin typeface="+mn-lt"/>
                          <a:ea typeface="+mn-ea"/>
                          <a:cs typeface="+mn-cs"/>
                        </a:rPr>
                        <a:t> </a:t>
                      </a:r>
                      <a:endParaRPr kumimoji="0" lang="nl-BE" sz="1050" b="1" i="0" u="none" strike="noStrike" kern="1200" cap="none" spc="0" normalizeH="0" baseline="0" dirty="0">
                        <a:ln>
                          <a:noFill/>
                        </a:ln>
                        <a:solidFill>
                          <a:schemeClr val="tx1"/>
                        </a:solidFill>
                        <a:effectLst/>
                        <a:uLnTx/>
                        <a:uFillTx/>
                        <a:latin typeface="+mn-lt"/>
                        <a:ea typeface="+mn-ea"/>
                        <a:cs typeface="+mn-cs"/>
                      </a:endParaRPr>
                    </a:p>
                  </a:txBody>
                  <a:tcPr anchor="ctr">
                    <a:lnL w="9525" cap="flat" cmpd="sng" algn="ctr">
                      <a:solidFill>
                        <a:schemeClr val="accent4"/>
                      </a:solidFill>
                      <a:prstDash val="solid"/>
                      <a:round/>
                      <a:headEnd type="none" w="med" len="med"/>
                      <a:tailEnd type="none" w="med" len="med"/>
                    </a:lnL>
                    <a:lnR w="9525" cap="flat" cmpd="sng" algn="ctr">
                      <a:solidFill>
                        <a:schemeClr val="accent4"/>
                      </a:solidFill>
                      <a:prstDash val="solid"/>
                      <a:round/>
                      <a:headEnd type="none" w="med" len="med"/>
                      <a:tailEnd type="none" w="med" len="med"/>
                    </a:lnR>
                    <a:lnT w="9525" cap="flat" cmpd="sng" algn="ctr">
                      <a:solidFill>
                        <a:schemeClr val="accent4"/>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299924797"/>
                  </a:ext>
                </a:extLst>
              </a:tr>
              <a:tr h="252000">
                <a:tc>
                  <a:txBody>
                    <a:bodyPr/>
                    <a:lstStyle/>
                    <a:p>
                      <a:pPr marL="1223645" marR="0" lvl="0" indent="0" algn="l" defTabSz="914400" rtl="0" eaLnBrk="1" fontAlgn="ctr" latinLnBrk="0" hangingPunct="1">
                        <a:lnSpc>
                          <a:spcPct val="100000"/>
                        </a:lnSpc>
                        <a:spcBef>
                          <a:spcPts val="0"/>
                        </a:spcBef>
                        <a:spcAft>
                          <a:spcPts val="0"/>
                        </a:spcAft>
                        <a:buClrTx/>
                        <a:buSzTx/>
                        <a:buFontTx/>
                        <a:buNone/>
                        <a:tabLst/>
                        <a:defRPr/>
                      </a:pPr>
                      <a:r>
                        <a:rPr lang="nl-BE" sz="900" u="none" strike="noStrike" kern="1200" dirty="0">
                          <a:solidFill>
                            <a:schemeClr val="dk1"/>
                          </a:solidFill>
                          <a:effectLst/>
                          <a:latin typeface="+mn-lt"/>
                          <a:ea typeface="+mn-ea"/>
                          <a:cs typeface="+mn-cs"/>
                        </a:rPr>
                        <a:t>Ontwikkelplatform (Outsystems)</a:t>
                      </a:r>
                    </a:p>
                  </a:txBody>
                  <a:tcPr marL="648000" marR="288000" anchor="ctr">
                    <a:lnL w="9525" cap="flat" cmpd="sng" algn="ctr">
                      <a:solidFill>
                        <a:schemeClr val="accent4"/>
                      </a:solidFill>
                      <a:prstDash val="solid"/>
                      <a:round/>
                      <a:headEnd type="none" w="med" len="med"/>
                      <a:tailEnd type="none" w="med" len="med"/>
                    </a:lnL>
                    <a:lnR w="9525" cap="flat" cmpd="sng" algn="ctr">
                      <a:solidFill>
                        <a:schemeClr val="accent4"/>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194891637"/>
                  </a:ext>
                </a:extLst>
              </a:tr>
              <a:tr h="252000">
                <a:tc>
                  <a:txBody>
                    <a:bodyPr/>
                    <a:lstStyle/>
                    <a:p>
                      <a:pPr marL="1223645"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PKI-O certificaat</a:t>
                      </a:r>
                    </a:p>
                  </a:txBody>
                  <a:tcPr marL="648000" marR="288000" anchor="ctr">
                    <a:lnL w="9525" cap="flat" cmpd="sng" algn="ctr">
                      <a:solidFill>
                        <a:schemeClr val="accent4"/>
                      </a:solidFill>
                      <a:prstDash val="solid"/>
                      <a:round/>
                      <a:headEnd type="none" w="med" len="med"/>
                      <a:tailEnd type="none" w="med" len="med"/>
                    </a:lnL>
                    <a:lnR w="9525" cap="flat" cmpd="sng" algn="ctr">
                      <a:solidFill>
                        <a:schemeClr val="accent4"/>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1828231097"/>
                  </a:ext>
                </a:extLst>
              </a:tr>
              <a:tr h="252000">
                <a:tc>
                  <a:txBody>
                    <a:bodyPr/>
                    <a:lstStyle/>
                    <a:p>
                      <a:pPr marL="1223645"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Database met postcodes en huisnummers in NL</a:t>
                      </a:r>
                    </a:p>
                  </a:txBody>
                  <a:tcPr marL="648000" marR="288000" anchor="ctr">
                    <a:lnL w="9525" cap="flat" cmpd="sng" algn="ctr">
                      <a:solidFill>
                        <a:schemeClr val="accent4"/>
                      </a:solidFill>
                      <a:prstDash val="solid"/>
                      <a:round/>
                      <a:headEnd type="none" w="med" len="med"/>
                      <a:tailEnd type="none" w="med" len="med"/>
                    </a:lnL>
                    <a:lnR w="9525" cap="flat" cmpd="sng" algn="ctr">
                      <a:solidFill>
                        <a:schemeClr val="accent4"/>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2167475137"/>
                  </a:ext>
                </a:extLst>
              </a:tr>
              <a:tr h="252000">
                <a:tc>
                  <a:txBody>
                    <a:bodyPr/>
                    <a:lstStyle/>
                    <a:p>
                      <a:pPr marL="1223645"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VPN dienst</a:t>
                      </a:r>
                    </a:p>
                  </a:txBody>
                  <a:tcPr marL="648000" marR="288000" anchor="ctr">
                    <a:lnL w="9525" cap="flat" cmpd="sng" algn="ctr">
                      <a:solidFill>
                        <a:schemeClr val="accent4"/>
                      </a:solidFill>
                      <a:prstDash val="solid"/>
                      <a:round/>
                      <a:headEnd type="none" w="med" len="med"/>
                      <a:tailEnd type="none" w="med" len="med"/>
                    </a:lnL>
                    <a:lnR w="9525" cap="flat" cmpd="sng" algn="ctr">
                      <a:solidFill>
                        <a:schemeClr val="accent4"/>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accent4"/>
                      </a:solidFill>
                      <a:prstDash val="solid"/>
                      <a:round/>
                      <a:headEnd type="none" w="med" len="med"/>
                      <a:tailEnd type="none" w="med" len="med"/>
                    </a:lnB>
                    <a:solidFill>
                      <a:schemeClr val="accent4">
                        <a:lumMod val="20000"/>
                        <a:lumOff val="80000"/>
                      </a:schemeClr>
                    </a:solidFill>
                  </a:tcPr>
                </a:tc>
                <a:extLst>
                  <a:ext uri="{0D108BD9-81ED-4DB2-BD59-A6C34878D82A}">
                    <a16:rowId xmlns:a16="http://schemas.microsoft.com/office/drawing/2014/main" val="3272327630"/>
                  </a:ext>
                </a:extLst>
              </a:tr>
            </a:tbl>
          </a:graphicData>
        </a:graphic>
      </p:graphicFrame>
      <p:grpSp>
        <p:nvGrpSpPr>
          <p:cNvPr id="3" name="Group 2">
            <a:extLst>
              <a:ext uri="{FF2B5EF4-FFF2-40B4-BE49-F238E27FC236}">
                <a16:creationId xmlns:a16="http://schemas.microsoft.com/office/drawing/2014/main" id="{26171F99-581E-421D-8E38-168F90363AA8}"/>
              </a:ext>
            </a:extLst>
          </p:cNvPr>
          <p:cNvGrpSpPr/>
          <p:nvPr/>
        </p:nvGrpSpPr>
        <p:grpSpPr>
          <a:xfrm>
            <a:off x="4283765" y="2328534"/>
            <a:ext cx="3000878" cy="2921645"/>
            <a:chOff x="4283765" y="2468433"/>
            <a:chExt cx="3000878" cy="1750524"/>
          </a:xfrm>
        </p:grpSpPr>
        <p:sp>
          <p:nvSpPr>
            <p:cNvPr id="9" name="Rectangle 8">
              <a:extLst>
                <a:ext uri="{FF2B5EF4-FFF2-40B4-BE49-F238E27FC236}">
                  <a16:creationId xmlns:a16="http://schemas.microsoft.com/office/drawing/2014/main" id="{54DC2834-C9D1-4F67-8A26-9F0CD57DEFC6}"/>
                </a:ext>
              </a:extLst>
            </p:cNvPr>
            <p:cNvSpPr/>
            <p:nvPr/>
          </p:nvSpPr>
          <p:spPr>
            <a:xfrm>
              <a:off x="4283765" y="2468433"/>
              <a:ext cx="1461051" cy="175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FFFFFF"/>
                </a:solidFill>
                <a:effectLst/>
                <a:uLnTx/>
                <a:uFillTx/>
                <a:latin typeface="Trebuchet MS" panose="020B0603020202020204"/>
                <a:ea typeface="+mn-ea"/>
                <a:cs typeface="+mn-cs"/>
              </a:endParaRPr>
            </a:p>
          </p:txBody>
        </p:sp>
        <p:sp>
          <p:nvSpPr>
            <p:cNvPr id="10" name="Rectangle 9">
              <a:extLst>
                <a:ext uri="{FF2B5EF4-FFF2-40B4-BE49-F238E27FC236}">
                  <a16:creationId xmlns:a16="http://schemas.microsoft.com/office/drawing/2014/main" id="{7068CB7E-35C6-451C-9853-3D52D2A039D5}"/>
                </a:ext>
              </a:extLst>
            </p:cNvPr>
            <p:cNvSpPr/>
            <p:nvPr/>
          </p:nvSpPr>
          <p:spPr>
            <a:xfrm>
              <a:off x="5744816" y="2468433"/>
              <a:ext cx="1539827" cy="1750524"/>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srgbClr val="FFFFFF"/>
                </a:solidFill>
                <a:effectLst/>
                <a:uLnTx/>
                <a:uFillTx/>
                <a:latin typeface="Trebuchet MS" panose="020B0603020202020204"/>
                <a:ea typeface="+mn-ea"/>
                <a:cs typeface="+mn-cs"/>
              </a:endParaRPr>
            </a:p>
          </p:txBody>
        </p:sp>
      </p:grpSp>
      <p:graphicFrame>
        <p:nvGraphicFramePr>
          <p:cNvPr id="8" name="Table 139">
            <a:extLst>
              <a:ext uri="{FF2B5EF4-FFF2-40B4-BE49-F238E27FC236}">
                <a16:creationId xmlns:a16="http://schemas.microsoft.com/office/drawing/2014/main" id="{93061588-77D1-4B84-BB31-4DFF257AAD99}"/>
              </a:ext>
            </a:extLst>
          </p:cNvPr>
          <p:cNvGraphicFramePr>
            <a:graphicFrameLocks noGrp="1"/>
          </p:cNvGraphicFramePr>
          <p:nvPr>
            <p:extLst>
              <p:ext uri="{D42A27DB-BD31-4B8C-83A1-F6EECF244321}">
                <p14:modId xmlns:p14="http://schemas.microsoft.com/office/powerpoint/2010/main" val="628687328"/>
              </p:ext>
            </p:extLst>
          </p:nvPr>
        </p:nvGraphicFramePr>
        <p:xfrm>
          <a:off x="4244377" y="2328534"/>
          <a:ext cx="3000878" cy="3161304"/>
        </p:xfrm>
        <a:graphic>
          <a:graphicData uri="http://schemas.openxmlformats.org/drawingml/2006/table">
            <a:tbl>
              <a:tblPr firstRow="1" bandRow="1">
                <a:effectLst>
                  <a:outerShdw blurRad="50800" dist="38100" dir="2700000" algn="tl" rotWithShape="0">
                    <a:prstClr val="black">
                      <a:alpha val="40000"/>
                    </a:prstClr>
                  </a:outerShdw>
                </a:effectLst>
                <a:tableStyleId>{5C22544A-7EE6-4342-B048-85BDC9FD1C3A}</a:tableStyleId>
              </a:tblPr>
              <a:tblGrid>
                <a:gridCol w="3000878">
                  <a:extLst>
                    <a:ext uri="{9D8B030D-6E8A-4147-A177-3AD203B41FA5}">
                      <a16:colId xmlns:a16="http://schemas.microsoft.com/office/drawing/2014/main" val="2180961825"/>
                    </a:ext>
                  </a:extLst>
                </a:gridCol>
              </a:tblGrid>
              <a:tr h="439200">
                <a:tc>
                  <a:txBody>
                    <a:bodyPr/>
                    <a:lstStyle/>
                    <a:p>
                      <a:pPr marL="0" algn="ctr" rtl="0" eaLnBrk="1" latinLnBrk="0" hangingPunct="1"/>
                      <a:r>
                        <a:rPr kumimoji="0" lang="nl-BE" sz="1050" b="1" i="0" u="none" strike="noStrike" kern="1200" cap="none" spc="0" normalizeH="0" baseline="0" dirty="0">
                          <a:ln>
                            <a:noFill/>
                          </a:ln>
                          <a:effectLst/>
                          <a:uLnTx/>
                          <a:uFillTx/>
                          <a:latin typeface="+mn-lt"/>
                          <a:ea typeface="+mn-ea"/>
                          <a:cs typeface="+mn-cs"/>
                        </a:rPr>
                        <a:t>Gedeeld</a:t>
                      </a:r>
                      <a:endParaRPr kumimoji="0" lang="nl-BE" sz="1050" b="1" i="0" u="none" strike="noStrike" kern="1200" cap="none" spc="0" normalizeH="0" baseline="0" dirty="0">
                        <a:ln>
                          <a:noFill/>
                        </a:ln>
                        <a:solidFill>
                          <a:schemeClr val="tx1"/>
                        </a:solidFill>
                        <a:effectLst/>
                        <a:uLnTx/>
                        <a:uFillTx/>
                        <a:latin typeface="+mn-lt"/>
                        <a:ea typeface="+mn-ea"/>
                        <a:cs typeface="+mn-cs"/>
                      </a:endParaRPr>
                    </a:p>
                  </a:txBody>
                  <a:tcPr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12700" cap="flat" cmpd="sng" algn="ctr">
                      <a:solidFill>
                        <a:schemeClr val="accent6"/>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2299924797"/>
                  </a:ext>
                </a:extLst>
              </a:tr>
              <a:tr h="302456">
                <a:tc>
                  <a:txBody>
                    <a:bodyPr/>
                    <a:lstStyle/>
                    <a:p>
                      <a:pPr marL="0"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Hosting Afsprakenportaal &amp; backlog Teststraatapplicatie</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78887461"/>
                  </a:ext>
                </a:extLst>
              </a:tr>
              <a:tr h="302456">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nl-BE" sz="900" u="none" strike="noStrike" kern="1200" dirty="0">
                          <a:solidFill>
                            <a:schemeClr val="dk1"/>
                          </a:solidFill>
                          <a:effectLst/>
                          <a:latin typeface="+mn-lt"/>
                          <a:ea typeface="+mn-ea"/>
                          <a:cs typeface="+mn-cs"/>
                        </a:rPr>
                        <a:t>Mailservice</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1224895787"/>
                  </a:ext>
                </a:extLst>
              </a:tr>
              <a:tr h="302456">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nl-BE" sz="900" u="none" strike="noStrike" kern="1200" dirty="0">
                          <a:solidFill>
                            <a:schemeClr val="dk1"/>
                          </a:solidFill>
                          <a:effectLst/>
                          <a:latin typeface="+mn-lt"/>
                          <a:ea typeface="+mn-ea"/>
                          <a:cs typeface="+mn-cs"/>
                        </a:rPr>
                        <a:t>SMS verificatiedienst I</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3157003138"/>
                  </a:ext>
                </a:extLst>
              </a:tr>
              <a:tr h="302456">
                <a:tc>
                  <a:txBody>
                    <a:bodyPr/>
                    <a:lstStyle/>
                    <a:p>
                      <a:pPr marL="0"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SSL certificaten</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1828231097"/>
                  </a:ext>
                </a:extLst>
              </a:tr>
              <a:tr h="302456">
                <a:tc>
                  <a:txBody>
                    <a:bodyPr/>
                    <a:lstStyle/>
                    <a:p>
                      <a:pPr marL="0"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SMS verificatiedienst II</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1654698480"/>
                  </a:ext>
                </a:extLst>
              </a:tr>
              <a:tr h="302456">
                <a:tc>
                  <a:txBody>
                    <a:bodyPr/>
                    <a:lstStyle/>
                    <a:p>
                      <a:pPr marL="0" marR="0" lvl="0" indent="0" algn="l" rtl="0" eaLnBrk="1" fontAlgn="ctr" latinLnBrk="0" hangingPunct="1">
                        <a:lnSpc>
                          <a:spcPct val="100000"/>
                        </a:lnSpc>
                        <a:spcBef>
                          <a:spcPts val="0"/>
                        </a:spcBef>
                        <a:spcAft>
                          <a:spcPts val="0"/>
                        </a:spcAft>
                        <a:buClrTx/>
                        <a:buSzTx/>
                        <a:buFontTx/>
                        <a:buNone/>
                      </a:pPr>
                      <a:r>
                        <a:rPr lang="nl-BE" sz="900" u="none" strike="noStrike" kern="1200" dirty="0">
                          <a:solidFill>
                            <a:schemeClr val="dk1"/>
                          </a:solidFill>
                          <a:effectLst/>
                          <a:latin typeface="+mn-lt"/>
                          <a:ea typeface="+mn-ea"/>
                          <a:cs typeface="+mn-cs"/>
                        </a:rPr>
                        <a:t>IT support</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290180826"/>
                  </a:ext>
                </a:extLst>
              </a:tr>
              <a:tr h="302456">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nl-BE" sz="900" u="none" strike="noStrike" kern="1200" dirty="0">
                          <a:solidFill>
                            <a:schemeClr val="dk1"/>
                          </a:solidFill>
                          <a:effectLst/>
                          <a:latin typeface="+mn-lt"/>
                          <a:ea typeface="+mn-ea"/>
                          <a:cs typeface="+mn-cs"/>
                        </a:rPr>
                        <a:t>Infrastructuur logging &amp; monitoring</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4058166758"/>
                  </a:ext>
                </a:extLst>
              </a:tr>
              <a:tr h="302456">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nl-BE" sz="900" u="none" strike="noStrike" kern="1200" dirty="0">
                          <a:solidFill>
                            <a:schemeClr val="dk1"/>
                          </a:solidFill>
                          <a:effectLst/>
                          <a:latin typeface="+mn-lt"/>
                          <a:ea typeface="+mn-ea"/>
                          <a:cs typeface="+mn-cs"/>
                        </a:rPr>
                        <a:t>Logging &amp; Monitoring</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9525" cap="flat" cmpd="sng" algn="ctr">
                      <a:solidFill>
                        <a:schemeClr val="bg1"/>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1316781824"/>
                  </a:ext>
                </a:extLst>
              </a:tr>
              <a:tr h="302456">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nl-BE" sz="900" u="none" strike="noStrike" kern="1200" dirty="0">
                          <a:solidFill>
                            <a:schemeClr val="dk1"/>
                          </a:solidFill>
                          <a:effectLst/>
                          <a:latin typeface="+mn-lt"/>
                          <a:ea typeface="+mn-ea"/>
                          <a:cs typeface="+mn-cs"/>
                        </a:rPr>
                        <a:t>VPN-dienst</a:t>
                      </a:r>
                    </a:p>
                  </a:txBody>
                  <a:tcPr marL="288000" marR="72000" marT="7444" marB="0" anchor="ctr">
                    <a:lnL w="12700" cap="flat" cmpd="sng" algn="ctr">
                      <a:solidFill>
                        <a:schemeClr val="accent6"/>
                      </a:solidFill>
                      <a:prstDash val="solid"/>
                      <a:round/>
                      <a:headEnd type="none" w="med" len="med"/>
                      <a:tailEnd type="none" w="med" len="med"/>
                    </a:lnL>
                    <a:lnR w="12700" cap="flat" cmpd="sng" algn="ctr">
                      <a:solidFill>
                        <a:schemeClr val="accent6"/>
                      </a:solidFill>
                      <a:prstDash val="solid"/>
                      <a:round/>
                      <a:headEnd type="none" w="med" len="med"/>
                      <a:tailEnd type="none" w="med" len="med"/>
                    </a:lnR>
                    <a:lnT w="9525" cap="flat" cmpd="sng" algn="ctr">
                      <a:solidFill>
                        <a:schemeClr val="bg1"/>
                      </a:solidFill>
                      <a:prstDash val="solid"/>
                      <a:round/>
                      <a:headEnd type="none" w="med" len="med"/>
                      <a:tailEnd type="none" w="med" len="med"/>
                    </a:lnT>
                    <a:lnB w="12700" cap="flat" cmpd="sng" algn="ctr">
                      <a:solidFill>
                        <a:schemeClr val="accent6"/>
                      </a:solidFill>
                      <a:prstDash val="solid"/>
                      <a:round/>
                      <a:headEnd type="none" w="med" len="med"/>
                      <a:tailEnd type="none" w="med" len="med"/>
                    </a:lnB>
                    <a:solidFill>
                      <a:srgbClr val="AFC6FF">
                        <a:alpha val="41961"/>
                      </a:srgbClr>
                    </a:solidFill>
                  </a:tcPr>
                </a:tc>
                <a:extLst>
                  <a:ext uri="{0D108BD9-81ED-4DB2-BD59-A6C34878D82A}">
                    <a16:rowId xmlns:a16="http://schemas.microsoft.com/office/drawing/2014/main" val="447306280"/>
                  </a:ext>
                </a:extLst>
              </a:tr>
            </a:tbl>
          </a:graphicData>
        </a:graphic>
      </p:graphicFrame>
    </p:spTree>
    <p:extLst>
      <p:ext uri="{BB962C8B-B14F-4D97-AF65-F5344CB8AC3E}">
        <p14:creationId xmlns:p14="http://schemas.microsoft.com/office/powerpoint/2010/main" val="91205429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707473B8-43C8-4D50-952D-2871A0A5EF67}"/>
              </a:ext>
            </a:extLst>
          </p:cNvPr>
          <p:cNvGraphicFramePr>
            <a:graphicFrameLocks noChangeAspect="1"/>
          </p:cNvGraphicFramePr>
          <p:nvPr>
            <p:custDataLst>
              <p:tags r:id="rId2"/>
            </p:custData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2226" name="think-cell Slide" r:id="rId5" imgW="411" imgH="411" progId="TCLayout.ActiveDocument.1">
                  <p:embed/>
                </p:oleObj>
              </mc:Choice>
              <mc:Fallback>
                <p:oleObj name="think-cell Slide" r:id="rId5" imgW="411" imgH="411" progId="TCLayout.ActiveDocument.1">
                  <p:embed/>
                  <p:pic>
                    <p:nvPicPr>
                      <p:cNvPr id="5" name="Object 4" hidden="1">
                        <a:extLst>
                          <a:ext uri="{FF2B5EF4-FFF2-40B4-BE49-F238E27FC236}">
                            <a16:creationId xmlns:a16="http://schemas.microsoft.com/office/drawing/2014/main" id="{707473B8-43C8-4D50-952D-2871A0A5EF67}"/>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FC11D2F8-2961-4D15-82E3-9146CDB49001}"/>
              </a:ext>
            </a:extLst>
          </p:cNvPr>
          <p:cNvSpPr>
            <a:spLocks noGrp="1"/>
          </p:cNvSpPr>
          <p:nvPr>
            <p:ph type="title"/>
          </p:nvPr>
        </p:nvSpPr>
        <p:spPr>
          <a:xfrm>
            <a:off x="911225" y="404813"/>
            <a:ext cx="4594225" cy="6011862"/>
          </a:xfrm>
        </p:spPr>
        <p:txBody>
          <a:bodyPr vert="horz"/>
          <a:lstStyle/>
          <a:p>
            <a:r>
              <a:rPr lang="nl-BE" dirty="0"/>
              <a:t>IT Development </a:t>
            </a:r>
          </a:p>
        </p:txBody>
      </p:sp>
      <p:sp>
        <p:nvSpPr>
          <p:cNvPr id="3" name="Content Placeholder 2">
            <a:extLst>
              <a:ext uri="{FF2B5EF4-FFF2-40B4-BE49-F238E27FC236}">
                <a16:creationId xmlns:a16="http://schemas.microsoft.com/office/drawing/2014/main" id="{0BA76E68-0791-4FCB-BE41-31ED54CFEAE2}"/>
              </a:ext>
            </a:extLst>
          </p:cNvPr>
          <p:cNvSpPr>
            <a:spLocks noGrp="1"/>
          </p:cNvSpPr>
          <p:nvPr>
            <p:ph idx="1"/>
          </p:nvPr>
        </p:nvSpPr>
        <p:spPr>
          <a:xfrm>
            <a:off x="6096000" y="404813"/>
            <a:ext cx="5184775" cy="6011861"/>
          </a:xfrm>
        </p:spPr>
        <p:txBody>
          <a:bodyPr lIns="91440" tIns="0" rIns="91440" bIns="0" anchor="ctr">
            <a:normAutofit/>
          </a:bodyPr>
          <a:lstStyle/>
          <a:p>
            <a:pPr>
              <a:lnSpc>
                <a:spcPct val="107000"/>
              </a:lnSpc>
            </a:pPr>
            <a:r>
              <a:rPr lang="nl-BE" sz="1100" dirty="0">
                <a:latin typeface="Calibri"/>
                <a:ea typeface="+mn-lt"/>
                <a:cs typeface="Calibri"/>
                <a:hlinkClick r:id="" action="ppaction://noaction"/>
              </a:rPr>
              <a:t>Proces ‘afspraak maken’</a:t>
            </a:r>
            <a:endParaRPr lang="nl-BE" sz="1100" dirty="0">
              <a:ea typeface="+mn-lt"/>
              <a:cs typeface="+mn-lt"/>
              <a:hlinkClick r:id="" action="ppaction://noaction"/>
            </a:endParaRPr>
          </a:p>
          <a:p>
            <a:pPr>
              <a:lnSpc>
                <a:spcPct val="107000"/>
              </a:lnSpc>
            </a:pPr>
            <a:r>
              <a:rPr lang="nl-BE" sz="1100" dirty="0">
                <a:latin typeface="Calibri"/>
                <a:cs typeface="Calibri"/>
                <a:hlinkClick r:id="" action="ppaction://noaction"/>
              </a:rPr>
              <a:t>Proces ‘testen’</a:t>
            </a:r>
          </a:p>
          <a:p>
            <a:pPr>
              <a:lnSpc>
                <a:spcPct val="107000"/>
              </a:lnSpc>
            </a:pPr>
            <a:r>
              <a:rPr lang="nl-BE" sz="1100" dirty="0">
                <a:latin typeface="Calibri"/>
                <a:cs typeface="Calibri"/>
              </a:rPr>
              <a:t>End-</a:t>
            </a:r>
            <a:r>
              <a:rPr lang="nl-BE" sz="1100" dirty="0" err="1">
                <a:latin typeface="Calibri"/>
                <a:cs typeface="Calibri"/>
              </a:rPr>
              <a:t>to</a:t>
            </a:r>
            <a:r>
              <a:rPr lang="nl-BE" sz="1100" dirty="0">
                <a:latin typeface="Calibri"/>
                <a:cs typeface="Calibri"/>
              </a:rPr>
              <a:t>-end componenten</a:t>
            </a:r>
          </a:p>
          <a:p>
            <a:pPr>
              <a:lnSpc>
                <a:spcPct val="107000"/>
              </a:lnSpc>
            </a:pPr>
            <a:endParaRPr lang="nl-BE" sz="1100" dirty="0">
              <a:latin typeface="Calibri"/>
              <a:ea typeface="Calibri"/>
              <a:cs typeface="Calibri"/>
            </a:endParaRPr>
          </a:p>
          <a:p>
            <a:pPr marL="0" indent="0">
              <a:lnSpc>
                <a:spcPct val="107000"/>
              </a:lnSpc>
              <a:buNone/>
            </a:pPr>
            <a:r>
              <a:rPr lang="nl-BE" sz="1100" dirty="0">
                <a:latin typeface="Calibri"/>
                <a:ea typeface="Calibri"/>
                <a:cs typeface="Calibri"/>
              </a:rPr>
              <a:t>Beschrijvingen gebaseerd op document </a:t>
            </a:r>
            <a:r>
              <a:rPr lang="nl-BE" sz="1100" i="1" dirty="0">
                <a:latin typeface="Calibri"/>
                <a:ea typeface="Calibri"/>
                <a:cs typeface="Calibri"/>
              </a:rPr>
              <a:t>Werkbeschrijving IT Development</a:t>
            </a:r>
          </a:p>
        </p:txBody>
      </p:sp>
      <p:sp>
        <p:nvSpPr>
          <p:cNvPr id="4" name="Slide Number Placeholder 3">
            <a:extLst>
              <a:ext uri="{FF2B5EF4-FFF2-40B4-BE49-F238E27FC236}">
                <a16:creationId xmlns:a16="http://schemas.microsoft.com/office/drawing/2014/main" id="{29B01BBD-D0BA-4516-9EFA-DCD191C920CF}"/>
              </a:ext>
            </a:extLst>
          </p:cNvPr>
          <p:cNvSpPr>
            <a:spLocks noGrp="1"/>
          </p:cNvSpPr>
          <p:nvPr>
            <p:ph type="sldNum" sz="quarter" idx="12"/>
          </p:nvPr>
        </p:nvSpPr>
        <p:spPr/>
        <p:txBody>
          <a:bodyPr/>
          <a:lstStyle/>
          <a:p>
            <a:fld id="{17EBCB8E-FC12-5143-AD34-395BB6DE87B1}" type="slidenum">
              <a:rPr lang="nl-BE" smtClean="0"/>
              <a:pPr/>
              <a:t>2</a:t>
            </a:fld>
            <a:endParaRPr lang="nl-BE"/>
          </a:p>
        </p:txBody>
      </p:sp>
    </p:spTree>
    <p:extLst>
      <p:ext uri="{BB962C8B-B14F-4D97-AF65-F5344CB8AC3E}">
        <p14:creationId xmlns:p14="http://schemas.microsoft.com/office/powerpoint/2010/main" val="127866208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1E04E0CB-7555-4927-9C2F-FA7C22287A7D}"/>
              </a:ext>
            </a:extLst>
          </p:cNvPr>
          <p:cNvGraphicFramePr>
            <a:graphicFrameLocks noChangeAspect="1"/>
          </p:cNvGraphicFramePr>
          <p:nvPr>
            <p:custDataLst>
              <p:tags r:id="rId2"/>
            </p:custDataLst>
            <p:extLst>
              <p:ext uri="{D42A27DB-BD31-4B8C-83A1-F6EECF244321}">
                <p14:modId xmlns:p14="http://schemas.microsoft.com/office/powerpoint/2010/main" val="2303886121"/>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3250" name="think-cell Slide" r:id="rId5" imgW="411" imgH="411" progId="TCLayout.ActiveDocument.1">
                  <p:embed/>
                </p:oleObj>
              </mc:Choice>
              <mc:Fallback>
                <p:oleObj name="think-cell Slide" r:id="rId5" imgW="411" imgH="411" progId="TCLayout.ActiveDocument.1">
                  <p:embed/>
                  <p:pic>
                    <p:nvPicPr>
                      <p:cNvPr id="5" name="Object 4" hidden="1">
                        <a:extLst>
                          <a:ext uri="{FF2B5EF4-FFF2-40B4-BE49-F238E27FC236}">
                            <a16:creationId xmlns:a16="http://schemas.microsoft.com/office/drawing/2014/main" id="{1E04E0CB-7555-4927-9C2F-FA7C22287A7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4D2AD6F-B498-47B6-85B5-31B58D02709F}"/>
              </a:ext>
            </a:extLst>
          </p:cNvPr>
          <p:cNvSpPr>
            <a:spLocks noGrp="1"/>
          </p:cNvSpPr>
          <p:nvPr>
            <p:ph type="ctrTitle"/>
          </p:nvPr>
        </p:nvSpPr>
        <p:spPr/>
        <p:txBody>
          <a:bodyPr vert="horz"/>
          <a:lstStyle/>
          <a:p>
            <a:r>
              <a:rPr lang="nl-BE"/>
              <a:t>Proces ‘afspraak maken’</a:t>
            </a:r>
          </a:p>
        </p:txBody>
      </p:sp>
      <p:sp>
        <p:nvSpPr>
          <p:cNvPr id="3" name="Subtitle 2">
            <a:extLst>
              <a:ext uri="{FF2B5EF4-FFF2-40B4-BE49-F238E27FC236}">
                <a16:creationId xmlns:a16="http://schemas.microsoft.com/office/drawing/2014/main" id="{3C4D57AF-1839-47F4-A8EF-DBF1DFDE9A3D}"/>
              </a:ext>
            </a:extLst>
          </p:cNvPr>
          <p:cNvSpPr>
            <a:spLocks noGrp="1"/>
          </p:cNvSpPr>
          <p:nvPr>
            <p:ph type="subTitle" idx="1"/>
          </p:nvPr>
        </p:nvSpPr>
        <p:spPr/>
        <p:txBody>
          <a:bodyPr/>
          <a:lstStyle/>
          <a:p>
            <a:r>
              <a:rPr lang="nl-BE"/>
              <a:t>Omschrijft hoe burgers via testenvoortoegang.org een afspraak voor een coronatest kunnen maken</a:t>
            </a:r>
          </a:p>
        </p:txBody>
      </p:sp>
    </p:spTree>
    <p:extLst>
      <p:ext uri="{BB962C8B-B14F-4D97-AF65-F5344CB8AC3E}">
        <p14:creationId xmlns:p14="http://schemas.microsoft.com/office/powerpoint/2010/main" val="209230590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145994D-4951-4285-B41D-D6DD6536F430}"/>
              </a:ext>
            </a:extLst>
          </p:cNvPr>
          <p:cNvGraphicFramePr>
            <a:graphicFrameLocks noChangeAspect="1"/>
          </p:cNvGraphicFramePr>
          <p:nvPr>
            <p:custDataLst>
              <p:tags r:id="rId2"/>
            </p:custDataLst>
            <p:extLst>
              <p:ext uri="{D42A27DB-BD31-4B8C-83A1-F6EECF244321}">
                <p14:modId xmlns:p14="http://schemas.microsoft.com/office/powerpoint/2010/main" val="278735542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4274" name="think-cell Slide" r:id="rId5" imgW="411" imgH="411" progId="TCLayout.ActiveDocument.1">
                  <p:embed/>
                </p:oleObj>
              </mc:Choice>
              <mc:Fallback>
                <p:oleObj name="think-cell Slide" r:id="rId5" imgW="411" imgH="411" progId="TCLayout.ActiveDocument.1">
                  <p:embed/>
                  <p:pic>
                    <p:nvPicPr>
                      <p:cNvPr id="6" name="Object 5" hidden="1">
                        <a:extLst>
                          <a:ext uri="{FF2B5EF4-FFF2-40B4-BE49-F238E27FC236}">
                            <a16:creationId xmlns:a16="http://schemas.microsoft.com/office/drawing/2014/main" id="{9145994D-4951-4285-B41D-D6DD6536F43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A924EE2-10E1-44AC-B137-360CA31E5409}"/>
              </a:ext>
            </a:extLst>
          </p:cNvPr>
          <p:cNvSpPr>
            <a:spLocks noGrp="1"/>
          </p:cNvSpPr>
          <p:nvPr>
            <p:ph type="title"/>
          </p:nvPr>
        </p:nvSpPr>
        <p:spPr/>
        <p:txBody>
          <a:bodyPr vert="horz"/>
          <a:lstStyle/>
          <a:p>
            <a:r>
              <a:rPr lang="nl-BE"/>
              <a:t>Procesflow ‘afspraak maken’: Testen voor Toegang</a:t>
            </a:r>
          </a:p>
        </p:txBody>
      </p:sp>
      <p:sp>
        <p:nvSpPr>
          <p:cNvPr id="4" name="Slide Number Placeholder 3">
            <a:extLst>
              <a:ext uri="{FF2B5EF4-FFF2-40B4-BE49-F238E27FC236}">
                <a16:creationId xmlns:a16="http://schemas.microsoft.com/office/drawing/2014/main" id="{366E9724-BB2C-49EC-AAA2-41F914176A04}"/>
              </a:ext>
            </a:extLst>
          </p:cNvPr>
          <p:cNvSpPr>
            <a:spLocks noGrp="1"/>
          </p:cNvSpPr>
          <p:nvPr>
            <p:ph type="sldNum" sz="quarter" idx="12"/>
          </p:nvPr>
        </p:nvSpPr>
        <p:spPr/>
        <p:txBody>
          <a:bodyPr/>
          <a:lstStyle/>
          <a:p>
            <a:fld id="{17EBCB8E-FC12-5143-AD34-395BB6DE87B1}" type="slidenum">
              <a:rPr lang="nl-BE" smtClean="0"/>
              <a:pPr/>
              <a:t>4</a:t>
            </a:fld>
            <a:endParaRPr lang="nl-BE"/>
          </a:p>
        </p:txBody>
      </p:sp>
      <p:sp>
        <p:nvSpPr>
          <p:cNvPr id="15" name="Slide Number Placeholder 3">
            <a:extLst>
              <a:ext uri="{FF2B5EF4-FFF2-40B4-BE49-F238E27FC236}">
                <a16:creationId xmlns:a16="http://schemas.microsoft.com/office/drawing/2014/main" id="{9CFC309E-0FC8-472D-9290-4A82B7535B8A}"/>
              </a:ext>
            </a:extLst>
          </p:cNvPr>
          <p:cNvSpPr txBox="1">
            <a:spLocks/>
          </p:cNvSpPr>
          <p:nvPr/>
        </p:nvSpPr>
        <p:spPr>
          <a:xfrm>
            <a:off x="468000" y="6340440"/>
            <a:ext cx="450000" cy="184666"/>
          </a:xfrm>
          <a:prstGeom prst="rect">
            <a:avLst/>
          </a:prstGeom>
        </p:spPr>
        <p:txBody>
          <a:bodyPr lIns="0" tIns="0" rIns="0" bIns="0" anchor="b"/>
          <a:lstStyle>
            <a:defPPr>
              <a:defRPr lang="nl-NL"/>
            </a:defPPr>
            <a:lvl1pPr marL="0" algn="ctr" defTabSz="914400" rtl="0" eaLnBrk="1" latinLnBrk="0" hangingPunct="1">
              <a:defRPr sz="1000" kern="1200">
                <a:solidFill>
                  <a:schemeClr val="tx2">
                    <a:lumMod val="40000"/>
                    <a:lumOff val="60000"/>
                  </a:schemeClr>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a:lstStyle>
          <a:p>
            <a:pPr algn="l">
              <a:defRPr/>
            </a:pPr>
            <a:fld id="{E118D48E-C7CB-6244-969D-7BAEA9B6226C}" type="slidenum">
              <a:rPr lang="nl-BE" sz="1200" smtClean="0">
                <a:solidFill>
                  <a:srgbClr val="B2B2B2"/>
                </a:solidFill>
                <a:latin typeface="Fira Sans"/>
              </a:rPr>
              <a:pPr algn="l">
                <a:defRPr/>
              </a:pPr>
              <a:t>4</a:t>
            </a:fld>
            <a:endParaRPr lang="nl-BE" sz="1200">
              <a:solidFill>
                <a:srgbClr val="B2B2B2"/>
              </a:solidFill>
              <a:latin typeface="Fira Sans"/>
            </a:endParaRPr>
          </a:p>
        </p:txBody>
      </p:sp>
      <p:sp>
        <p:nvSpPr>
          <p:cNvPr id="32" name="Rectangle 31">
            <a:extLst>
              <a:ext uri="{FF2B5EF4-FFF2-40B4-BE49-F238E27FC236}">
                <a16:creationId xmlns:a16="http://schemas.microsoft.com/office/drawing/2014/main" id="{2DFC9EB7-0A68-4C1A-98AB-1BA71BF5D0DD}"/>
              </a:ext>
            </a:extLst>
          </p:cNvPr>
          <p:cNvSpPr>
            <a:spLocks/>
          </p:cNvSpPr>
          <p:nvPr/>
        </p:nvSpPr>
        <p:spPr>
          <a:xfrm>
            <a:off x="141819" y="2596421"/>
            <a:ext cx="549975" cy="181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900">
                <a:solidFill>
                  <a:schemeClr val="tx1"/>
                </a:solidFill>
              </a:rPr>
              <a:t>Burger</a:t>
            </a:r>
          </a:p>
        </p:txBody>
      </p:sp>
      <p:sp>
        <p:nvSpPr>
          <p:cNvPr id="33" name="Rectangle 32">
            <a:extLst>
              <a:ext uri="{FF2B5EF4-FFF2-40B4-BE49-F238E27FC236}">
                <a16:creationId xmlns:a16="http://schemas.microsoft.com/office/drawing/2014/main" id="{DA0998F2-50FA-4F05-AFF1-2C9BEC67EA73}"/>
              </a:ext>
            </a:extLst>
          </p:cNvPr>
          <p:cNvSpPr>
            <a:spLocks/>
          </p:cNvSpPr>
          <p:nvPr/>
        </p:nvSpPr>
        <p:spPr>
          <a:xfrm>
            <a:off x="23134" y="4099074"/>
            <a:ext cx="814650" cy="181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900">
                <a:solidFill>
                  <a:schemeClr val="tx1"/>
                </a:solidFill>
              </a:rPr>
              <a:t>Stichting Open Nederland</a:t>
            </a:r>
          </a:p>
        </p:txBody>
      </p:sp>
      <p:sp>
        <p:nvSpPr>
          <p:cNvPr id="34" name="Rectangle 33">
            <a:extLst>
              <a:ext uri="{FF2B5EF4-FFF2-40B4-BE49-F238E27FC236}">
                <a16:creationId xmlns:a16="http://schemas.microsoft.com/office/drawing/2014/main" id="{F3D63466-4C3F-4973-8129-A755C22FF300}"/>
              </a:ext>
            </a:extLst>
          </p:cNvPr>
          <p:cNvSpPr>
            <a:spLocks/>
          </p:cNvSpPr>
          <p:nvPr/>
        </p:nvSpPr>
        <p:spPr>
          <a:xfrm>
            <a:off x="65519" y="5424772"/>
            <a:ext cx="814650" cy="181583"/>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900">
                <a:solidFill>
                  <a:schemeClr val="tx1"/>
                </a:solidFill>
              </a:rPr>
              <a:t>Test aanbieder</a:t>
            </a:r>
          </a:p>
        </p:txBody>
      </p:sp>
      <p:sp>
        <p:nvSpPr>
          <p:cNvPr id="35" name="Freeform 747">
            <a:extLst>
              <a:ext uri="{FF2B5EF4-FFF2-40B4-BE49-F238E27FC236}">
                <a16:creationId xmlns:a16="http://schemas.microsoft.com/office/drawing/2014/main" id="{702EE4D2-1269-4F0E-801A-56CCBBD6EF86}"/>
              </a:ext>
            </a:extLst>
          </p:cNvPr>
          <p:cNvSpPr>
            <a:spLocks noChangeAspect="1" noEditPoints="1"/>
          </p:cNvSpPr>
          <p:nvPr/>
        </p:nvSpPr>
        <p:spPr bwMode="auto">
          <a:xfrm>
            <a:off x="263308" y="2295480"/>
            <a:ext cx="306998" cy="300941"/>
          </a:xfrm>
          <a:custGeom>
            <a:avLst/>
            <a:gdLst>
              <a:gd name="T0" fmla="*/ 307 w 512"/>
              <a:gd name="T1" fmla="*/ 137 h 512"/>
              <a:gd name="T2" fmla="*/ 308 w 512"/>
              <a:gd name="T3" fmla="*/ 137 h 512"/>
              <a:gd name="T4" fmla="*/ 292 w 512"/>
              <a:gd name="T5" fmla="*/ 149 h 512"/>
              <a:gd name="T6" fmla="*/ 285 w 512"/>
              <a:gd name="T7" fmla="*/ 141 h 512"/>
              <a:gd name="T8" fmla="*/ 269 w 512"/>
              <a:gd name="T9" fmla="*/ 141 h 512"/>
              <a:gd name="T10" fmla="*/ 261 w 512"/>
              <a:gd name="T11" fmla="*/ 150 h 512"/>
              <a:gd name="T12" fmla="*/ 204 w 512"/>
              <a:gd name="T13" fmla="*/ 137 h 512"/>
              <a:gd name="T14" fmla="*/ 204 w 512"/>
              <a:gd name="T15" fmla="*/ 137 h 512"/>
              <a:gd name="T16" fmla="*/ 256 w 512"/>
              <a:gd name="T17" fmla="*/ 117 h 512"/>
              <a:gd name="T18" fmla="*/ 307 w 512"/>
              <a:gd name="T19" fmla="*/ 137 h 512"/>
              <a:gd name="T20" fmla="*/ 512 w 512"/>
              <a:gd name="T21" fmla="*/ 256 h 512"/>
              <a:gd name="T22" fmla="*/ 256 w 512"/>
              <a:gd name="T23" fmla="*/ 512 h 512"/>
              <a:gd name="T24" fmla="*/ 0 w 512"/>
              <a:gd name="T25" fmla="*/ 256 h 512"/>
              <a:gd name="T26" fmla="*/ 256 w 512"/>
              <a:gd name="T27" fmla="*/ 0 h 512"/>
              <a:gd name="T28" fmla="*/ 512 w 512"/>
              <a:gd name="T29" fmla="*/ 256 h 512"/>
              <a:gd name="T30" fmla="*/ 389 w 512"/>
              <a:gd name="T31" fmla="*/ 353 h 512"/>
              <a:gd name="T32" fmla="*/ 343 w 512"/>
              <a:gd name="T33" fmla="*/ 342 h 512"/>
              <a:gd name="T34" fmla="*/ 319 w 512"/>
              <a:gd name="T35" fmla="*/ 338 h 512"/>
              <a:gd name="T36" fmla="*/ 302 w 512"/>
              <a:gd name="T37" fmla="*/ 290 h 512"/>
              <a:gd name="T38" fmla="*/ 332 w 512"/>
              <a:gd name="T39" fmla="*/ 222 h 512"/>
              <a:gd name="T40" fmla="*/ 324 w 512"/>
              <a:gd name="T41" fmla="*/ 124 h 512"/>
              <a:gd name="T42" fmla="*/ 256 w 512"/>
              <a:gd name="T43" fmla="*/ 96 h 512"/>
              <a:gd name="T44" fmla="*/ 187 w 512"/>
              <a:gd name="T45" fmla="*/ 124 h 512"/>
              <a:gd name="T46" fmla="*/ 180 w 512"/>
              <a:gd name="T47" fmla="*/ 222 h 512"/>
              <a:gd name="T48" fmla="*/ 209 w 512"/>
              <a:gd name="T49" fmla="*/ 289 h 512"/>
              <a:gd name="T50" fmla="*/ 192 w 512"/>
              <a:gd name="T51" fmla="*/ 338 h 512"/>
              <a:gd name="T52" fmla="*/ 168 w 512"/>
              <a:gd name="T53" fmla="*/ 342 h 512"/>
              <a:gd name="T54" fmla="*/ 122 w 512"/>
              <a:gd name="T55" fmla="*/ 353 h 512"/>
              <a:gd name="T56" fmla="*/ 118 w 512"/>
              <a:gd name="T57" fmla="*/ 368 h 512"/>
              <a:gd name="T58" fmla="*/ 133 w 512"/>
              <a:gd name="T59" fmla="*/ 372 h 512"/>
              <a:gd name="T60" fmla="*/ 171 w 512"/>
              <a:gd name="T61" fmla="*/ 363 h 512"/>
              <a:gd name="T62" fmla="*/ 202 w 512"/>
              <a:gd name="T63" fmla="*/ 357 h 512"/>
              <a:gd name="T64" fmla="*/ 228 w 512"/>
              <a:gd name="T65" fmla="*/ 315 h 512"/>
              <a:gd name="T66" fmla="*/ 227 w 512"/>
              <a:gd name="T67" fmla="*/ 278 h 512"/>
              <a:gd name="T68" fmla="*/ 200 w 512"/>
              <a:gd name="T69" fmla="*/ 216 h 512"/>
              <a:gd name="T70" fmla="*/ 195 w 512"/>
              <a:gd name="T71" fmla="*/ 159 h 512"/>
              <a:gd name="T72" fmla="*/ 240 w 512"/>
              <a:gd name="T73" fmla="*/ 175 h 512"/>
              <a:gd name="T74" fmla="*/ 270 w 512"/>
              <a:gd name="T75" fmla="*/ 170 h 512"/>
              <a:gd name="T76" fmla="*/ 274 w 512"/>
              <a:gd name="T77" fmla="*/ 167 h 512"/>
              <a:gd name="T78" fmla="*/ 277 w 512"/>
              <a:gd name="T79" fmla="*/ 164 h 512"/>
              <a:gd name="T80" fmla="*/ 280 w 512"/>
              <a:gd name="T81" fmla="*/ 167 h 512"/>
              <a:gd name="T82" fmla="*/ 287 w 512"/>
              <a:gd name="T83" fmla="*/ 170 h 512"/>
              <a:gd name="T84" fmla="*/ 316 w 512"/>
              <a:gd name="T85" fmla="*/ 159 h 512"/>
              <a:gd name="T86" fmla="*/ 311 w 512"/>
              <a:gd name="T87" fmla="*/ 216 h 512"/>
              <a:gd name="T88" fmla="*/ 285 w 512"/>
              <a:gd name="T89" fmla="*/ 278 h 512"/>
              <a:gd name="T90" fmla="*/ 284 w 512"/>
              <a:gd name="T91" fmla="*/ 315 h 512"/>
              <a:gd name="T92" fmla="*/ 309 w 512"/>
              <a:gd name="T93" fmla="*/ 357 h 512"/>
              <a:gd name="T94" fmla="*/ 341 w 512"/>
              <a:gd name="T95" fmla="*/ 363 h 512"/>
              <a:gd name="T96" fmla="*/ 378 w 512"/>
              <a:gd name="T97" fmla="*/ 372 h 512"/>
              <a:gd name="T98" fmla="*/ 384 w 512"/>
              <a:gd name="T99" fmla="*/ 373 h 512"/>
              <a:gd name="T100" fmla="*/ 393 w 512"/>
              <a:gd name="T101" fmla="*/ 368 h 512"/>
              <a:gd name="T102" fmla="*/ 389 w 512"/>
              <a:gd name="T103" fmla="*/ 35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2" h="512">
                <a:moveTo>
                  <a:pt x="307" y="137"/>
                </a:moveTo>
                <a:cubicBezTo>
                  <a:pt x="307" y="137"/>
                  <a:pt x="307" y="137"/>
                  <a:pt x="308" y="137"/>
                </a:cubicBezTo>
                <a:cubicBezTo>
                  <a:pt x="302" y="145"/>
                  <a:pt x="295" y="148"/>
                  <a:pt x="292" y="149"/>
                </a:cubicBezTo>
                <a:cubicBezTo>
                  <a:pt x="285" y="141"/>
                  <a:pt x="285" y="141"/>
                  <a:pt x="285" y="141"/>
                </a:cubicBezTo>
                <a:cubicBezTo>
                  <a:pt x="280" y="137"/>
                  <a:pt x="274" y="137"/>
                  <a:pt x="269" y="141"/>
                </a:cubicBezTo>
                <a:cubicBezTo>
                  <a:pt x="261" y="150"/>
                  <a:pt x="261" y="150"/>
                  <a:pt x="261" y="150"/>
                </a:cubicBezTo>
                <a:cubicBezTo>
                  <a:pt x="252" y="153"/>
                  <a:pt x="221" y="160"/>
                  <a:pt x="204" y="137"/>
                </a:cubicBezTo>
                <a:cubicBezTo>
                  <a:pt x="204" y="137"/>
                  <a:pt x="204" y="137"/>
                  <a:pt x="204" y="137"/>
                </a:cubicBezTo>
                <a:cubicBezTo>
                  <a:pt x="214" y="124"/>
                  <a:pt x="231" y="117"/>
                  <a:pt x="256" y="117"/>
                </a:cubicBezTo>
                <a:cubicBezTo>
                  <a:pt x="280" y="117"/>
                  <a:pt x="297" y="124"/>
                  <a:pt x="307" y="137"/>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389" y="353"/>
                </a:moveTo>
                <a:cubicBezTo>
                  <a:pt x="375" y="345"/>
                  <a:pt x="358" y="344"/>
                  <a:pt x="343" y="342"/>
                </a:cubicBezTo>
                <a:cubicBezTo>
                  <a:pt x="333" y="341"/>
                  <a:pt x="323" y="340"/>
                  <a:pt x="319" y="338"/>
                </a:cubicBezTo>
                <a:cubicBezTo>
                  <a:pt x="308" y="332"/>
                  <a:pt x="299" y="297"/>
                  <a:pt x="302" y="290"/>
                </a:cubicBezTo>
                <a:cubicBezTo>
                  <a:pt x="315" y="272"/>
                  <a:pt x="327" y="240"/>
                  <a:pt x="332" y="222"/>
                </a:cubicBezTo>
                <a:cubicBezTo>
                  <a:pt x="338" y="198"/>
                  <a:pt x="347" y="154"/>
                  <a:pt x="324" y="124"/>
                </a:cubicBezTo>
                <a:cubicBezTo>
                  <a:pt x="310" y="105"/>
                  <a:pt x="287" y="96"/>
                  <a:pt x="256" y="96"/>
                </a:cubicBezTo>
                <a:cubicBezTo>
                  <a:pt x="224" y="96"/>
                  <a:pt x="201" y="105"/>
                  <a:pt x="187" y="124"/>
                </a:cubicBezTo>
                <a:cubicBezTo>
                  <a:pt x="165" y="154"/>
                  <a:pt x="173" y="198"/>
                  <a:pt x="180" y="222"/>
                </a:cubicBezTo>
                <a:cubicBezTo>
                  <a:pt x="185" y="240"/>
                  <a:pt x="197" y="272"/>
                  <a:pt x="209" y="289"/>
                </a:cubicBezTo>
                <a:cubicBezTo>
                  <a:pt x="212" y="297"/>
                  <a:pt x="203" y="332"/>
                  <a:pt x="192" y="338"/>
                </a:cubicBezTo>
                <a:cubicBezTo>
                  <a:pt x="188" y="340"/>
                  <a:pt x="178" y="341"/>
                  <a:pt x="168" y="342"/>
                </a:cubicBezTo>
                <a:cubicBezTo>
                  <a:pt x="153" y="344"/>
                  <a:pt x="136" y="345"/>
                  <a:pt x="122" y="353"/>
                </a:cubicBezTo>
                <a:cubicBezTo>
                  <a:pt x="117" y="356"/>
                  <a:pt x="115" y="362"/>
                  <a:pt x="118" y="368"/>
                </a:cubicBezTo>
                <a:cubicBezTo>
                  <a:pt x="121" y="373"/>
                  <a:pt x="128" y="375"/>
                  <a:pt x="133" y="372"/>
                </a:cubicBezTo>
                <a:cubicBezTo>
                  <a:pt x="143" y="366"/>
                  <a:pt x="158" y="365"/>
                  <a:pt x="171" y="363"/>
                </a:cubicBezTo>
                <a:cubicBezTo>
                  <a:pt x="183" y="362"/>
                  <a:pt x="194" y="361"/>
                  <a:pt x="202" y="357"/>
                </a:cubicBezTo>
                <a:cubicBezTo>
                  <a:pt x="218" y="348"/>
                  <a:pt x="225" y="325"/>
                  <a:pt x="228" y="315"/>
                </a:cubicBezTo>
                <a:cubicBezTo>
                  <a:pt x="230" y="306"/>
                  <a:pt x="233" y="288"/>
                  <a:pt x="227" y="278"/>
                </a:cubicBezTo>
                <a:cubicBezTo>
                  <a:pt x="216" y="263"/>
                  <a:pt x="205" y="233"/>
                  <a:pt x="200" y="216"/>
                </a:cubicBezTo>
                <a:cubicBezTo>
                  <a:pt x="197" y="205"/>
                  <a:pt x="191" y="180"/>
                  <a:pt x="195" y="159"/>
                </a:cubicBezTo>
                <a:cubicBezTo>
                  <a:pt x="209" y="171"/>
                  <a:pt x="225" y="175"/>
                  <a:pt x="240" y="175"/>
                </a:cubicBezTo>
                <a:cubicBezTo>
                  <a:pt x="252" y="175"/>
                  <a:pt x="263" y="172"/>
                  <a:pt x="270" y="170"/>
                </a:cubicBezTo>
                <a:cubicBezTo>
                  <a:pt x="271" y="169"/>
                  <a:pt x="273" y="168"/>
                  <a:pt x="274" y="167"/>
                </a:cubicBezTo>
                <a:cubicBezTo>
                  <a:pt x="277" y="164"/>
                  <a:pt x="277" y="164"/>
                  <a:pt x="277" y="164"/>
                </a:cubicBezTo>
                <a:cubicBezTo>
                  <a:pt x="280" y="167"/>
                  <a:pt x="280" y="167"/>
                  <a:pt x="280" y="167"/>
                </a:cubicBezTo>
                <a:cubicBezTo>
                  <a:pt x="282" y="169"/>
                  <a:pt x="284" y="170"/>
                  <a:pt x="287" y="170"/>
                </a:cubicBezTo>
                <a:cubicBezTo>
                  <a:pt x="288" y="170"/>
                  <a:pt x="302" y="171"/>
                  <a:pt x="316" y="159"/>
                </a:cubicBezTo>
                <a:cubicBezTo>
                  <a:pt x="320" y="180"/>
                  <a:pt x="314" y="205"/>
                  <a:pt x="311" y="216"/>
                </a:cubicBezTo>
                <a:cubicBezTo>
                  <a:pt x="306" y="233"/>
                  <a:pt x="295" y="263"/>
                  <a:pt x="285" y="278"/>
                </a:cubicBezTo>
                <a:cubicBezTo>
                  <a:pt x="278" y="288"/>
                  <a:pt x="281" y="306"/>
                  <a:pt x="284" y="315"/>
                </a:cubicBezTo>
                <a:cubicBezTo>
                  <a:pt x="286" y="325"/>
                  <a:pt x="293" y="348"/>
                  <a:pt x="309" y="357"/>
                </a:cubicBezTo>
                <a:cubicBezTo>
                  <a:pt x="317" y="361"/>
                  <a:pt x="328" y="362"/>
                  <a:pt x="341" y="363"/>
                </a:cubicBezTo>
                <a:cubicBezTo>
                  <a:pt x="354" y="365"/>
                  <a:pt x="369" y="366"/>
                  <a:pt x="378" y="372"/>
                </a:cubicBezTo>
                <a:cubicBezTo>
                  <a:pt x="380" y="373"/>
                  <a:pt x="382" y="373"/>
                  <a:pt x="384" y="373"/>
                </a:cubicBezTo>
                <a:cubicBezTo>
                  <a:pt x="387" y="373"/>
                  <a:pt x="391" y="371"/>
                  <a:pt x="393" y="368"/>
                </a:cubicBezTo>
                <a:cubicBezTo>
                  <a:pt x="396" y="362"/>
                  <a:pt x="394" y="356"/>
                  <a:pt x="389" y="353"/>
                </a:cubicBezTo>
                <a:close/>
              </a:path>
            </a:pathLst>
          </a:custGeom>
          <a:solidFill>
            <a:schemeClr val="accent2"/>
          </a:solidFill>
          <a:ln>
            <a:noFill/>
          </a:ln>
        </p:spPr>
        <p:txBody>
          <a:bodyPr vert="horz" wrap="square" lIns="68581" tIns="34289" rIns="68581" bIns="34289" numCol="1" anchor="t" anchorCtr="0" compatLnSpc="1">
            <a:prstTxWarp prst="textNoShape">
              <a:avLst/>
            </a:prstTxWarp>
          </a:bodyPr>
          <a:lstStyle/>
          <a:p>
            <a:pPr marL="0" marR="0" lvl="0" indent="0" algn="l" defTabSz="914465" eaLnBrk="1" fontAlgn="auto" latinLnBrk="0" hangingPunct="1">
              <a:lnSpc>
                <a:spcPct val="100000"/>
              </a:lnSpc>
              <a:spcBef>
                <a:spcPts val="0"/>
              </a:spcBef>
              <a:spcAft>
                <a:spcPts val="0"/>
              </a:spcAft>
              <a:buClrTx/>
              <a:buSzTx/>
              <a:buFontTx/>
              <a:buNone/>
              <a:tabLst/>
              <a:defRPr/>
            </a:pPr>
            <a:endParaRPr kumimoji="0" lang="nl-BE" sz="1050" b="0" i="0" u="none" strike="noStrike" kern="0" cap="none" spc="0" normalizeH="0" baseline="0">
              <a:ln>
                <a:noFill/>
              </a:ln>
              <a:solidFill>
                <a:prstClr val="black"/>
              </a:solidFill>
              <a:effectLst/>
              <a:uLnTx/>
              <a:uFillTx/>
              <a:latin typeface="Calibri"/>
              <a:ea typeface="+mn-ea"/>
              <a:cs typeface="+mn-cs"/>
            </a:endParaRPr>
          </a:p>
        </p:txBody>
      </p:sp>
      <p:sp>
        <p:nvSpPr>
          <p:cNvPr id="36" name="Freeform 486">
            <a:extLst>
              <a:ext uri="{FF2B5EF4-FFF2-40B4-BE49-F238E27FC236}">
                <a16:creationId xmlns:a16="http://schemas.microsoft.com/office/drawing/2014/main" id="{6264CFE7-B5B1-4234-95BE-3F0D7A9FAFE1}"/>
              </a:ext>
            </a:extLst>
          </p:cNvPr>
          <p:cNvSpPr>
            <a:spLocks noChangeAspect="1" noEditPoints="1"/>
          </p:cNvSpPr>
          <p:nvPr/>
        </p:nvSpPr>
        <p:spPr bwMode="auto">
          <a:xfrm>
            <a:off x="273874" y="3638995"/>
            <a:ext cx="306998" cy="300939"/>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117 w 512"/>
              <a:gd name="T11" fmla="*/ 160 h 512"/>
              <a:gd name="T12" fmla="*/ 128 w 512"/>
              <a:gd name="T13" fmla="*/ 149 h 512"/>
              <a:gd name="T14" fmla="*/ 384 w 512"/>
              <a:gd name="T15" fmla="*/ 149 h 512"/>
              <a:gd name="T16" fmla="*/ 394 w 512"/>
              <a:gd name="T17" fmla="*/ 160 h 512"/>
              <a:gd name="T18" fmla="*/ 394 w 512"/>
              <a:gd name="T19" fmla="*/ 309 h 512"/>
              <a:gd name="T20" fmla="*/ 384 w 512"/>
              <a:gd name="T21" fmla="*/ 320 h 512"/>
              <a:gd name="T22" fmla="*/ 128 w 512"/>
              <a:gd name="T23" fmla="*/ 320 h 512"/>
              <a:gd name="T24" fmla="*/ 117 w 512"/>
              <a:gd name="T25" fmla="*/ 309 h 512"/>
              <a:gd name="T26" fmla="*/ 117 w 512"/>
              <a:gd name="T27" fmla="*/ 160 h 512"/>
              <a:gd name="T28" fmla="*/ 405 w 512"/>
              <a:gd name="T29" fmla="*/ 362 h 512"/>
              <a:gd name="T30" fmla="*/ 106 w 512"/>
              <a:gd name="T31" fmla="*/ 362 h 512"/>
              <a:gd name="T32" fmla="*/ 96 w 512"/>
              <a:gd name="T33" fmla="*/ 352 h 512"/>
              <a:gd name="T34" fmla="*/ 106 w 512"/>
              <a:gd name="T35" fmla="*/ 341 h 512"/>
              <a:gd name="T36" fmla="*/ 405 w 512"/>
              <a:gd name="T37" fmla="*/ 341 h 512"/>
              <a:gd name="T38" fmla="*/ 416 w 512"/>
              <a:gd name="T39" fmla="*/ 352 h 512"/>
              <a:gd name="T40" fmla="*/ 405 w 512"/>
              <a:gd name="T41" fmla="*/ 362 h 512"/>
              <a:gd name="T42" fmla="*/ 373 w 512"/>
              <a:gd name="T43" fmla="*/ 298 h 512"/>
              <a:gd name="T44" fmla="*/ 138 w 512"/>
              <a:gd name="T45" fmla="*/ 298 h 512"/>
              <a:gd name="T46" fmla="*/ 138 w 512"/>
              <a:gd name="T47" fmla="*/ 170 h 512"/>
              <a:gd name="T48" fmla="*/ 373 w 512"/>
              <a:gd name="T49" fmla="*/ 170 h 512"/>
              <a:gd name="T50" fmla="*/ 373 w 512"/>
              <a:gd name="T51" fmla="*/ 29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117" y="160"/>
                </a:moveTo>
                <a:cubicBezTo>
                  <a:pt x="117" y="154"/>
                  <a:pt x="122" y="149"/>
                  <a:pt x="128" y="149"/>
                </a:cubicBezTo>
                <a:cubicBezTo>
                  <a:pt x="384" y="149"/>
                  <a:pt x="384" y="149"/>
                  <a:pt x="384" y="149"/>
                </a:cubicBezTo>
                <a:cubicBezTo>
                  <a:pt x="390" y="149"/>
                  <a:pt x="394" y="154"/>
                  <a:pt x="394" y="160"/>
                </a:cubicBezTo>
                <a:cubicBezTo>
                  <a:pt x="394" y="309"/>
                  <a:pt x="394" y="309"/>
                  <a:pt x="394" y="309"/>
                </a:cubicBezTo>
                <a:cubicBezTo>
                  <a:pt x="394" y="315"/>
                  <a:pt x="390" y="320"/>
                  <a:pt x="384" y="320"/>
                </a:cubicBezTo>
                <a:cubicBezTo>
                  <a:pt x="128" y="320"/>
                  <a:pt x="128" y="320"/>
                  <a:pt x="128" y="320"/>
                </a:cubicBezTo>
                <a:cubicBezTo>
                  <a:pt x="122" y="320"/>
                  <a:pt x="117" y="315"/>
                  <a:pt x="117" y="309"/>
                </a:cubicBezTo>
                <a:lnTo>
                  <a:pt x="117" y="160"/>
                </a:lnTo>
                <a:close/>
                <a:moveTo>
                  <a:pt x="405" y="362"/>
                </a:moveTo>
                <a:cubicBezTo>
                  <a:pt x="106" y="362"/>
                  <a:pt x="106" y="362"/>
                  <a:pt x="106" y="362"/>
                </a:cubicBezTo>
                <a:cubicBezTo>
                  <a:pt x="100" y="362"/>
                  <a:pt x="96" y="358"/>
                  <a:pt x="96" y="352"/>
                </a:cubicBezTo>
                <a:cubicBezTo>
                  <a:pt x="96" y="346"/>
                  <a:pt x="100" y="341"/>
                  <a:pt x="106" y="341"/>
                </a:cubicBezTo>
                <a:cubicBezTo>
                  <a:pt x="405" y="341"/>
                  <a:pt x="405" y="341"/>
                  <a:pt x="405" y="341"/>
                </a:cubicBezTo>
                <a:cubicBezTo>
                  <a:pt x="411" y="341"/>
                  <a:pt x="416" y="346"/>
                  <a:pt x="416" y="352"/>
                </a:cubicBezTo>
                <a:cubicBezTo>
                  <a:pt x="416" y="358"/>
                  <a:pt x="411" y="362"/>
                  <a:pt x="405" y="362"/>
                </a:cubicBezTo>
                <a:close/>
                <a:moveTo>
                  <a:pt x="373" y="298"/>
                </a:moveTo>
                <a:cubicBezTo>
                  <a:pt x="138" y="298"/>
                  <a:pt x="138" y="298"/>
                  <a:pt x="138" y="298"/>
                </a:cubicBezTo>
                <a:cubicBezTo>
                  <a:pt x="138" y="170"/>
                  <a:pt x="138" y="170"/>
                  <a:pt x="138" y="170"/>
                </a:cubicBezTo>
                <a:cubicBezTo>
                  <a:pt x="373" y="170"/>
                  <a:pt x="373" y="170"/>
                  <a:pt x="373" y="170"/>
                </a:cubicBezTo>
                <a:lnTo>
                  <a:pt x="373" y="298"/>
                </a:lnTo>
                <a:close/>
              </a:path>
            </a:pathLst>
          </a:custGeom>
          <a:solidFill>
            <a:srgbClr val="DCE3DC"/>
          </a:solidFill>
          <a:ln>
            <a:noFill/>
          </a:ln>
        </p:spPr>
        <p:txBody>
          <a:bodyPr vert="horz" wrap="square" lIns="91440" tIns="45720" rIns="91440" bIns="45720" numCol="1" anchor="t" anchorCtr="0" compatLnSpc="1">
            <a:prstTxWarp prst="textNoShape">
              <a:avLst/>
            </a:prstTxWarp>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a:ln>
                <a:noFill/>
              </a:ln>
              <a:effectLst/>
              <a:uLnTx/>
              <a:uFillTx/>
              <a:latin typeface="Calibri"/>
              <a:ea typeface="+mn-ea"/>
              <a:cs typeface="+mn-cs"/>
            </a:endParaRPr>
          </a:p>
        </p:txBody>
      </p:sp>
      <p:sp>
        <p:nvSpPr>
          <p:cNvPr id="37" name="Freeform 486">
            <a:extLst>
              <a:ext uri="{FF2B5EF4-FFF2-40B4-BE49-F238E27FC236}">
                <a16:creationId xmlns:a16="http://schemas.microsoft.com/office/drawing/2014/main" id="{6CA55A81-38F1-4217-8C22-83F3B227FAA1}"/>
              </a:ext>
            </a:extLst>
          </p:cNvPr>
          <p:cNvSpPr>
            <a:spLocks noChangeAspect="1" noEditPoints="1"/>
          </p:cNvSpPr>
          <p:nvPr/>
        </p:nvSpPr>
        <p:spPr bwMode="auto">
          <a:xfrm>
            <a:off x="320805" y="5057908"/>
            <a:ext cx="306996" cy="300939"/>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117 w 512"/>
              <a:gd name="T11" fmla="*/ 160 h 512"/>
              <a:gd name="T12" fmla="*/ 128 w 512"/>
              <a:gd name="T13" fmla="*/ 149 h 512"/>
              <a:gd name="T14" fmla="*/ 384 w 512"/>
              <a:gd name="T15" fmla="*/ 149 h 512"/>
              <a:gd name="T16" fmla="*/ 394 w 512"/>
              <a:gd name="T17" fmla="*/ 160 h 512"/>
              <a:gd name="T18" fmla="*/ 394 w 512"/>
              <a:gd name="T19" fmla="*/ 309 h 512"/>
              <a:gd name="T20" fmla="*/ 384 w 512"/>
              <a:gd name="T21" fmla="*/ 320 h 512"/>
              <a:gd name="T22" fmla="*/ 128 w 512"/>
              <a:gd name="T23" fmla="*/ 320 h 512"/>
              <a:gd name="T24" fmla="*/ 117 w 512"/>
              <a:gd name="T25" fmla="*/ 309 h 512"/>
              <a:gd name="T26" fmla="*/ 117 w 512"/>
              <a:gd name="T27" fmla="*/ 160 h 512"/>
              <a:gd name="T28" fmla="*/ 405 w 512"/>
              <a:gd name="T29" fmla="*/ 362 h 512"/>
              <a:gd name="T30" fmla="*/ 106 w 512"/>
              <a:gd name="T31" fmla="*/ 362 h 512"/>
              <a:gd name="T32" fmla="*/ 96 w 512"/>
              <a:gd name="T33" fmla="*/ 352 h 512"/>
              <a:gd name="T34" fmla="*/ 106 w 512"/>
              <a:gd name="T35" fmla="*/ 341 h 512"/>
              <a:gd name="T36" fmla="*/ 405 w 512"/>
              <a:gd name="T37" fmla="*/ 341 h 512"/>
              <a:gd name="T38" fmla="*/ 416 w 512"/>
              <a:gd name="T39" fmla="*/ 352 h 512"/>
              <a:gd name="T40" fmla="*/ 405 w 512"/>
              <a:gd name="T41" fmla="*/ 362 h 512"/>
              <a:gd name="T42" fmla="*/ 373 w 512"/>
              <a:gd name="T43" fmla="*/ 298 h 512"/>
              <a:gd name="T44" fmla="*/ 138 w 512"/>
              <a:gd name="T45" fmla="*/ 298 h 512"/>
              <a:gd name="T46" fmla="*/ 138 w 512"/>
              <a:gd name="T47" fmla="*/ 170 h 512"/>
              <a:gd name="T48" fmla="*/ 373 w 512"/>
              <a:gd name="T49" fmla="*/ 170 h 512"/>
              <a:gd name="T50" fmla="*/ 373 w 512"/>
              <a:gd name="T51" fmla="*/ 29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117" y="160"/>
                </a:moveTo>
                <a:cubicBezTo>
                  <a:pt x="117" y="154"/>
                  <a:pt x="122" y="149"/>
                  <a:pt x="128" y="149"/>
                </a:cubicBezTo>
                <a:cubicBezTo>
                  <a:pt x="384" y="149"/>
                  <a:pt x="384" y="149"/>
                  <a:pt x="384" y="149"/>
                </a:cubicBezTo>
                <a:cubicBezTo>
                  <a:pt x="390" y="149"/>
                  <a:pt x="394" y="154"/>
                  <a:pt x="394" y="160"/>
                </a:cubicBezTo>
                <a:cubicBezTo>
                  <a:pt x="394" y="309"/>
                  <a:pt x="394" y="309"/>
                  <a:pt x="394" y="309"/>
                </a:cubicBezTo>
                <a:cubicBezTo>
                  <a:pt x="394" y="315"/>
                  <a:pt x="390" y="320"/>
                  <a:pt x="384" y="320"/>
                </a:cubicBezTo>
                <a:cubicBezTo>
                  <a:pt x="128" y="320"/>
                  <a:pt x="128" y="320"/>
                  <a:pt x="128" y="320"/>
                </a:cubicBezTo>
                <a:cubicBezTo>
                  <a:pt x="122" y="320"/>
                  <a:pt x="117" y="315"/>
                  <a:pt x="117" y="309"/>
                </a:cubicBezTo>
                <a:lnTo>
                  <a:pt x="117" y="160"/>
                </a:lnTo>
                <a:close/>
                <a:moveTo>
                  <a:pt x="405" y="362"/>
                </a:moveTo>
                <a:cubicBezTo>
                  <a:pt x="106" y="362"/>
                  <a:pt x="106" y="362"/>
                  <a:pt x="106" y="362"/>
                </a:cubicBezTo>
                <a:cubicBezTo>
                  <a:pt x="100" y="362"/>
                  <a:pt x="96" y="358"/>
                  <a:pt x="96" y="352"/>
                </a:cubicBezTo>
                <a:cubicBezTo>
                  <a:pt x="96" y="346"/>
                  <a:pt x="100" y="341"/>
                  <a:pt x="106" y="341"/>
                </a:cubicBezTo>
                <a:cubicBezTo>
                  <a:pt x="405" y="341"/>
                  <a:pt x="405" y="341"/>
                  <a:pt x="405" y="341"/>
                </a:cubicBezTo>
                <a:cubicBezTo>
                  <a:pt x="411" y="341"/>
                  <a:pt x="416" y="346"/>
                  <a:pt x="416" y="352"/>
                </a:cubicBezTo>
                <a:cubicBezTo>
                  <a:pt x="416" y="358"/>
                  <a:pt x="411" y="362"/>
                  <a:pt x="405" y="362"/>
                </a:cubicBezTo>
                <a:close/>
                <a:moveTo>
                  <a:pt x="373" y="298"/>
                </a:moveTo>
                <a:cubicBezTo>
                  <a:pt x="138" y="298"/>
                  <a:pt x="138" y="298"/>
                  <a:pt x="138" y="298"/>
                </a:cubicBezTo>
                <a:cubicBezTo>
                  <a:pt x="138" y="170"/>
                  <a:pt x="138" y="170"/>
                  <a:pt x="138" y="170"/>
                </a:cubicBezTo>
                <a:cubicBezTo>
                  <a:pt x="373" y="170"/>
                  <a:pt x="373" y="170"/>
                  <a:pt x="373" y="170"/>
                </a:cubicBezTo>
                <a:lnTo>
                  <a:pt x="373" y="298"/>
                </a:lnTo>
                <a:close/>
              </a:path>
            </a:pathLst>
          </a:custGeom>
          <a:solidFill>
            <a:srgbClr val="D7E3FF"/>
          </a:solidFill>
          <a:ln>
            <a:noFill/>
          </a:ln>
        </p:spPr>
        <p:txBody>
          <a:bodyPr vert="horz" wrap="square" lIns="91440" tIns="45720" rIns="91440" bIns="45720" numCol="1" anchor="t" anchorCtr="0" compatLnSpc="1">
            <a:prstTxWarp prst="textNoShape">
              <a:avLst/>
            </a:prstTxWarp>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a:ln>
                <a:noFill/>
              </a:ln>
              <a:effectLst/>
              <a:uLnTx/>
              <a:uFillTx/>
              <a:latin typeface="Calibri"/>
              <a:ea typeface="+mn-ea"/>
              <a:cs typeface="+mn-cs"/>
            </a:endParaRPr>
          </a:p>
        </p:txBody>
      </p:sp>
      <p:sp>
        <p:nvSpPr>
          <p:cNvPr id="38" name="Rectangle">
            <a:extLst>
              <a:ext uri="{FF2B5EF4-FFF2-40B4-BE49-F238E27FC236}">
                <a16:creationId xmlns:a16="http://schemas.microsoft.com/office/drawing/2014/main" id="{15E4EA08-5E57-46D9-BC5B-7D60F724A927}"/>
              </a:ext>
            </a:extLst>
          </p:cNvPr>
          <p:cNvSpPr/>
          <p:nvPr/>
        </p:nvSpPr>
        <p:spPr>
          <a:xfrm>
            <a:off x="910769" y="1287056"/>
            <a:ext cx="10362211" cy="4711567"/>
          </a:xfrm>
          <a:prstGeom prst="rect">
            <a:avLst/>
          </a:prstGeom>
          <a:solidFill>
            <a:schemeClr val="bg1">
              <a:lumMod val="95000"/>
            </a:schemeClr>
          </a:solidFill>
          <a:ln w="12700" cap="flat">
            <a:solidFill>
              <a:schemeClr val="bg1">
                <a:lumMod val="95000"/>
              </a:schemeClr>
            </a:solidFill>
            <a:prstDash val="solid"/>
            <a:round/>
          </a:ln>
          <a:effectLst/>
        </p:spPr>
        <p:txBody>
          <a:bodyPr wrap="square" lIns="88900" tIns="88900" rIns="88900" bIns="88900" numCol="1" anchor="b">
            <a:noAutofit/>
          </a:bodyPr>
          <a:lstStyle/>
          <a:p>
            <a:pPr marL="0" marR="0" lvl="0" indent="0" algn="l" defTabSz="914400" eaLnBrk="1" fontAlgn="auto" latinLnBrk="0" hangingPunct="1">
              <a:lnSpc>
                <a:spcPct val="100000"/>
              </a:lnSpc>
              <a:spcBef>
                <a:spcPts val="600"/>
              </a:spcBef>
              <a:spcAft>
                <a:spcPts val="0"/>
              </a:spcAft>
              <a:buClrTx/>
              <a:buSzTx/>
              <a:buFontTx/>
              <a:buNone/>
              <a:tabLst/>
              <a:defRPr/>
            </a:pPr>
            <a:endParaRPr kumimoji="0" lang="nl-BE" sz="1200" b="0" i="0" u="none" strike="noStrike" kern="1200" cap="none" spc="0" normalizeH="0" baseline="0">
              <a:ln>
                <a:noFill/>
              </a:ln>
              <a:solidFill>
                <a:prstClr val="black"/>
              </a:solidFill>
              <a:effectLst/>
              <a:uLnTx/>
              <a:uFillTx/>
              <a:latin typeface="Calibri"/>
              <a:ea typeface="+mn-ea"/>
              <a:cs typeface="+mn-cs"/>
            </a:endParaRPr>
          </a:p>
        </p:txBody>
      </p:sp>
      <p:sp>
        <p:nvSpPr>
          <p:cNvPr id="39" name="Rectangle 38">
            <a:extLst>
              <a:ext uri="{FF2B5EF4-FFF2-40B4-BE49-F238E27FC236}">
                <a16:creationId xmlns:a16="http://schemas.microsoft.com/office/drawing/2014/main" id="{E04E1BA6-7240-4DCF-8CC9-8EFF2EE1AA18}"/>
              </a:ext>
            </a:extLst>
          </p:cNvPr>
          <p:cNvSpPr>
            <a:spLocks/>
          </p:cNvSpPr>
          <p:nvPr/>
        </p:nvSpPr>
        <p:spPr>
          <a:xfrm>
            <a:off x="912909" y="1290336"/>
            <a:ext cx="2396470" cy="161850"/>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bg1"/>
                </a:solidFill>
              </a:rPr>
              <a:t>www.testenvoortoegang.org</a:t>
            </a:r>
          </a:p>
        </p:txBody>
      </p:sp>
      <p:sp>
        <p:nvSpPr>
          <p:cNvPr id="40" name="Rectangle 39">
            <a:extLst>
              <a:ext uri="{FF2B5EF4-FFF2-40B4-BE49-F238E27FC236}">
                <a16:creationId xmlns:a16="http://schemas.microsoft.com/office/drawing/2014/main" id="{1150F087-A5CA-453A-ACA1-0E52A02B6F79}"/>
              </a:ext>
            </a:extLst>
          </p:cNvPr>
          <p:cNvSpPr>
            <a:spLocks/>
          </p:cNvSpPr>
          <p:nvPr/>
        </p:nvSpPr>
        <p:spPr>
          <a:xfrm>
            <a:off x="3492746" y="1290337"/>
            <a:ext cx="7810833" cy="159884"/>
          </a:xfrm>
          <a:prstGeom prst="rect">
            <a:avLst/>
          </a:prstGeom>
          <a:solidFill>
            <a:schemeClr val="tx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bg1"/>
                </a:solidFill>
              </a:rPr>
              <a:t>afspraak.testenvoortoegang.org</a:t>
            </a:r>
          </a:p>
        </p:txBody>
      </p:sp>
      <p:sp>
        <p:nvSpPr>
          <p:cNvPr id="41" name="Rectangle 40">
            <a:extLst>
              <a:ext uri="{FF2B5EF4-FFF2-40B4-BE49-F238E27FC236}">
                <a16:creationId xmlns:a16="http://schemas.microsoft.com/office/drawing/2014/main" id="{CBCC9456-BD6F-4D31-B3D5-04BEF759DDDE}"/>
              </a:ext>
            </a:extLst>
          </p:cNvPr>
          <p:cNvSpPr>
            <a:spLocks/>
          </p:cNvSpPr>
          <p:nvPr/>
        </p:nvSpPr>
        <p:spPr>
          <a:xfrm>
            <a:off x="3492748" y="1523021"/>
            <a:ext cx="1543147" cy="348626"/>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4,5. Burger vult evenement-code in*</a:t>
            </a:r>
          </a:p>
        </p:txBody>
      </p:sp>
      <p:sp>
        <p:nvSpPr>
          <p:cNvPr id="42" name="Rectangle 41">
            <a:extLst>
              <a:ext uri="{FF2B5EF4-FFF2-40B4-BE49-F238E27FC236}">
                <a16:creationId xmlns:a16="http://schemas.microsoft.com/office/drawing/2014/main" id="{A0F4F9E8-EBCD-45A5-A1FB-D8A323A48BCC}"/>
              </a:ext>
            </a:extLst>
          </p:cNvPr>
          <p:cNvSpPr>
            <a:spLocks/>
          </p:cNvSpPr>
          <p:nvPr/>
        </p:nvSpPr>
        <p:spPr>
          <a:xfrm>
            <a:off x="902975"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 Burger wil een test voor toegang</a:t>
            </a:r>
          </a:p>
        </p:txBody>
      </p:sp>
      <p:sp>
        <p:nvSpPr>
          <p:cNvPr id="43" name="Rectangle 42">
            <a:extLst>
              <a:ext uri="{FF2B5EF4-FFF2-40B4-BE49-F238E27FC236}">
                <a16:creationId xmlns:a16="http://schemas.microsoft.com/office/drawing/2014/main" id="{B13D82EA-7038-450F-8E62-EBA08C25B20A}"/>
              </a:ext>
            </a:extLst>
          </p:cNvPr>
          <p:cNvSpPr>
            <a:spLocks/>
          </p:cNvSpPr>
          <p:nvPr/>
        </p:nvSpPr>
        <p:spPr>
          <a:xfrm>
            <a:off x="1766232"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2. Burger opent landings-pagina</a:t>
            </a:r>
          </a:p>
        </p:txBody>
      </p:sp>
      <p:sp>
        <p:nvSpPr>
          <p:cNvPr id="44" name="Rectangle 43">
            <a:extLst>
              <a:ext uri="{FF2B5EF4-FFF2-40B4-BE49-F238E27FC236}">
                <a16:creationId xmlns:a16="http://schemas.microsoft.com/office/drawing/2014/main" id="{A181E94B-1333-4FC1-84FB-BF71C1F62EB8}"/>
              </a:ext>
            </a:extLst>
          </p:cNvPr>
          <p:cNvSpPr>
            <a:spLocks/>
          </p:cNvSpPr>
          <p:nvPr/>
        </p:nvSpPr>
        <p:spPr>
          <a:xfrm>
            <a:off x="2629489"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3. Burger klikt op ‘maak een afspraak’ en komt in het afspraken portaal</a:t>
            </a:r>
          </a:p>
        </p:txBody>
      </p:sp>
      <p:sp>
        <p:nvSpPr>
          <p:cNvPr id="45" name="Rectangle 44">
            <a:extLst>
              <a:ext uri="{FF2B5EF4-FFF2-40B4-BE49-F238E27FC236}">
                <a16:creationId xmlns:a16="http://schemas.microsoft.com/office/drawing/2014/main" id="{7AD9E321-656A-41E4-9213-7EBF805BC30B}"/>
              </a:ext>
            </a:extLst>
          </p:cNvPr>
          <p:cNvSpPr>
            <a:spLocks/>
          </p:cNvSpPr>
          <p:nvPr/>
        </p:nvSpPr>
        <p:spPr>
          <a:xfrm>
            <a:off x="3492746"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4. Burger kiest een activiteit-type</a:t>
            </a:r>
          </a:p>
        </p:txBody>
      </p:sp>
      <p:sp>
        <p:nvSpPr>
          <p:cNvPr id="46" name="Rectangle 45">
            <a:extLst>
              <a:ext uri="{FF2B5EF4-FFF2-40B4-BE49-F238E27FC236}">
                <a16:creationId xmlns:a16="http://schemas.microsoft.com/office/drawing/2014/main" id="{49FE5535-7FBF-4561-93F4-A76DD5DD796B}"/>
              </a:ext>
            </a:extLst>
          </p:cNvPr>
          <p:cNvSpPr>
            <a:spLocks/>
          </p:cNvSpPr>
          <p:nvPr/>
        </p:nvSpPr>
        <p:spPr>
          <a:xfrm>
            <a:off x="3492748" y="3429000"/>
            <a:ext cx="679889" cy="1091429"/>
          </a:xfrm>
          <a:prstGeom prst="rect">
            <a:avLst/>
          </a:prstGeom>
          <a:solidFill>
            <a:srgbClr val="DCE3DC"/>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4a. Portaal leidt het type test &amp; geldigheids- duur af van activiteit-type</a:t>
            </a:r>
          </a:p>
        </p:txBody>
      </p:sp>
      <p:cxnSp>
        <p:nvCxnSpPr>
          <p:cNvPr id="47" name="Straight Arrow Connector 46">
            <a:extLst>
              <a:ext uri="{FF2B5EF4-FFF2-40B4-BE49-F238E27FC236}">
                <a16:creationId xmlns:a16="http://schemas.microsoft.com/office/drawing/2014/main" id="{C7BDC1EC-B389-4125-8164-C41D560D0693}"/>
              </a:ext>
            </a:extLst>
          </p:cNvPr>
          <p:cNvCxnSpPr>
            <a:cxnSpLocks/>
            <a:stCxn id="45" idx="2"/>
            <a:endCxn id="46" idx="0"/>
          </p:cNvCxnSpPr>
          <p:nvPr/>
        </p:nvCxnSpPr>
        <p:spPr>
          <a:xfrm>
            <a:off x="3832691" y="3019967"/>
            <a:ext cx="2" cy="409033"/>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48" name="Rectangle 47">
            <a:extLst>
              <a:ext uri="{FF2B5EF4-FFF2-40B4-BE49-F238E27FC236}">
                <a16:creationId xmlns:a16="http://schemas.microsoft.com/office/drawing/2014/main" id="{BC4C6A25-459F-432F-B494-B3C0172A6749}"/>
              </a:ext>
            </a:extLst>
          </p:cNvPr>
          <p:cNvSpPr>
            <a:spLocks/>
          </p:cNvSpPr>
          <p:nvPr/>
        </p:nvSpPr>
        <p:spPr>
          <a:xfrm>
            <a:off x="4356003"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5. Burger kiest datum en tijd van de activiteit</a:t>
            </a:r>
          </a:p>
        </p:txBody>
      </p:sp>
      <p:sp>
        <p:nvSpPr>
          <p:cNvPr id="49" name="Rectangle 48">
            <a:extLst>
              <a:ext uri="{FF2B5EF4-FFF2-40B4-BE49-F238E27FC236}">
                <a16:creationId xmlns:a16="http://schemas.microsoft.com/office/drawing/2014/main" id="{77C2BF4C-483E-4692-84AF-592BF1D72983}"/>
              </a:ext>
            </a:extLst>
          </p:cNvPr>
          <p:cNvSpPr>
            <a:spLocks/>
          </p:cNvSpPr>
          <p:nvPr/>
        </p:nvSpPr>
        <p:spPr>
          <a:xfrm>
            <a:off x="4356006" y="3429001"/>
            <a:ext cx="679889" cy="1091494"/>
          </a:xfrm>
          <a:prstGeom prst="rect">
            <a:avLst/>
          </a:prstGeom>
          <a:solidFill>
            <a:srgbClr val="DCE3DC"/>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5a. Portaal leidt af in welk tijdsinterval de burger kan testen</a:t>
            </a:r>
          </a:p>
        </p:txBody>
      </p:sp>
      <p:cxnSp>
        <p:nvCxnSpPr>
          <p:cNvPr id="52" name="Straight Arrow Connector 51">
            <a:extLst>
              <a:ext uri="{FF2B5EF4-FFF2-40B4-BE49-F238E27FC236}">
                <a16:creationId xmlns:a16="http://schemas.microsoft.com/office/drawing/2014/main" id="{02A452C6-B594-4208-A0E9-E6776C922F26}"/>
              </a:ext>
            </a:extLst>
          </p:cNvPr>
          <p:cNvCxnSpPr>
            <a:cxnSpLocks/>
            <a:stCxn id="48" idx="2"/>
            <a:endCxn id="49" idx="0"/>
          </p:cNvCxnSpPr>
          <p:nvPr/>
        </p:nvCxnSpPr>
        <p:spPr>
          <a:xfrm>
            <a:off x="4695948" y="3019967"/>
            <a:ext cx="3" cy="40903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53" name="Rectangle 52">
            <a:extLst>
              <a:ext uri="{FF2B5EF4-FFF2-40B4-BE49-F238E27FC236}">
                <a16:creationId xmlns:a16="http://schemas.microsoft.com/office/drawing/2014/main" id="{F2ABBF88-D712-4CD8-B623-BB3804E3B932}"/>
              </a:ext>
            </a:extLst>
          </p:cNvPr>
          <p:cNvSpPr>
            <a:spLocks/>
          </p:cNvSpPr>
          <p:nvPr/>
        </p:nvSpPr>
        <p:spPr>
          <a:xfrm>
            <a:off x="6945774"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8. Burger kiest test-locatie en tijdslot</a:t>
            </a:r>
          </a:p>
        </p:txBody>
      </p:sp>
      <p:sp>
        <p:nvSpPr>
          <p:cNvPr id="54" name="Rectangle 53">
            <a:extLst>
              <a:ext uri="{FF2B5EF4-FFF2-40B4-BE49-F238E27FC236}">
                <a16:creationId xmlns:a16="http://schemas.microsoft.com/office/drawing/2014/main" id="{91102AA6-3E5B-444B-B7B8-19A17883FDC6}"/>
              </a:ext>
            </a:extLst>
          </p:cNvPr>
          <p:cNvSpPr>
            <a:spLocks/>
          </p:cNvSpPr>
          <p:nvPr/>
        </p:nvSpPr>
        <p:spPr>
          <a:xfrm>
            <a:off x="5219260"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6. Burger voert een locatie in, in de buurt waarvan hij/zij getest wil worden</a:t>
            </a:r>
          </a:p>
        </p:txBody>
      </p:sp>
      <p:sp>
        <p:nvSpPr>
          <p:cNvPr id="55" name="Rectangle 54">
            <a:extLst>
              <a:ext uri="{FF2B5EF4-FFF2-40B4-BE49-F238E27FC236}">
                <a16:creationId xmlns:a16="http://schemas.microsoft.com/office/drawing/2014/main" id="{442030B8-D521-4701-8E03-A74234EB4968}"/>
              </a:ext>
            </a:extLst>
          </p:cNvPr>
          <p:cNvSpPr>
            <a:spLocks/>
          </p:cNvSpPr>
          <p:nvPr/>
        </p:nvSpPr>
        <p:spPr>
          <a:xfrm>
            <a:off x="5219263" y="3429000"/>
            <a:ext cx="679889" cy="1091429"/>
          </a:xfrm>
          <a:prstGeom prst="rect">
            <a:avLst/>
          </a:prstGeom>
          <a:solidFill>
            <a:srgbClr val="DCE3DC"/>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6a. Portaal zoekt nabije testlocaties en beschikbare tijdsloten</a:t>
            </a:r>
          </a:p>
        </p:txBody>
      </p:sp>
      <p:sp>
        <p:nvSpPr>
          <p:cNvPr id="56" name="Rectangle 55">
            <a:extLst>
              <a:ext uri="{FF2B5EF4-FFF2-40B4-BE49-F238E27FC236}">
                <a16:creationId xmlns:a16="http://schemas.microsoft.com/office/drawing/2014/main" id="{24A682E3-FFA8-4831-900D-00737C60F16D}"/>
              </a:ext>
            </a:extLst>
          </p:cNvPr>
          <p:cNvSpPr>
            <a:spLocks/>
          </p:cNvSpPr>
          <p:nvPr/>
        </p:nvSpPr>
        <p:spPr>
          <a:xfrm>
            <a:off x="7809306" y="3419381"/>
            <a:ext cx="679889" cy="1112055"/>
          </a:xfrm>
          <a:prstGeom prst="rect">
            <a:avLst/>
          </a:prstGeom>
          <a:solidFill>
            <a:srgbClr val="DCE3DC"/>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9a. Portaal verstuurt verificatiecode naar de telefoon van de burger</a:t>
            </a:r>
          </a:p>
        </p:txBody>
      </p:sp>
      <p:sp>
        <p:nvSpPr>
          <p:cNvPr id="57" name="Rectangle 56">
            <a:extLst>
              <a:ext uri="{FF2B5EF4-FFF2-40B4-BE49-F238E27FC236}">
                <a16:creationId xmlns:a16="http://schemas.microsoft.com/office/drawing/2014/main" id="{7A0FE886-4BA1-4064-90F7-1FECD690ED3B}"/>
              </a:ext>
            </a:extLst>
          </p:cNvPr>
          <p:cNvSpPr>
            <a:spLocks/>
          </p:cNvSpPr>
          <p:nvPr/>
        </p:nvSpPr>
        <p:spPr>
          <a:xfrm>
            <a:off x="7809031"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9. Burger doet 06 verificatie per SMS</a:t>
            </a:r>
          </a:p>
        </p:txBody>
      </p:sp>
      <p:sp>
        <p:nvSpPr>
          <p:cNvPr id="58" name="Rectangle 57">
            <a:extLst>
              <a:ext uri="{FF2B5EF4-FFF2-40B4-BE49-F238E27FC236}">
                <a16:creationId xmlns:a16="http://schemas.microsoft.com/office/drawing/2014/main" id="{4B8D04BC-0ED9-4CF6-9DD6-D040AB0D3EC8}"/>
              </a:ext>
            </a:extLst>
          </p:cNvPr>
          <p:cNvSpPr>
            <a:spLocks/>
          </p:cNvSpPr>
          <p:nvPr/>
        </p:nvSpPr>
        <p:spPr>
          <a:xfrm>
            <a:off x="8672288"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10. Burger vult persoons-gegevens in en bevestigt de afspraak</a:t>
            </a:r>
          </a:p>
        </p:txBody>
      </p:sp>
      <p:sp>
        <p:nvSpPr>
          <p:cNvPr id="59" name="Rectangle 58">
            <a:extLst>
              <a:ext uri="{FF2B5EF4-FFF2-40B4-BE49-F238E27FC236}">
                <a16:creationId xmlns:a16="http://schemas.microsoft.com/office/drawing/2014/main" id="{E04E9C73-4DF2-40B1-A071-3E4A41B74220}"/>
              </a:ext>
            </a:extLst>
          </p:cNvPr>
          <p:cNvSpPr>
            <a:spLocks/>
          </p:cNvSpPr>
          <p:nvPr/>
        </p:nvSpPr>
        <p:spPr>
          <a:xfrm>
            <a:off x="10398807"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nl-BE" sz="800">
                <a:solidFill>
                  <a:schemeClr val="tx1"/>
                </a:solidFill>
              </a:rPr>
              <a:t>12. Burger ontvangt bevestiging met barcode in mail</a:t>
            </a:r>
          </a:p>
        </p:txBody>
      </p:sp>
      <p:cxnSp>
        <p:nvCxnSpPr>
          <p:cNvPr id="60" name="Straight Arrow Connector 59">
            <a:extLst>
              <a:ext uri="{FF2B5EF4-FFF2-40B4-BE49-F238E27FC236}">
                <a16:creationId xmlns:a16="http://schemas.microsoft.com/office/drawing/2014/main" id="{FE30C114-C2F7-48B7-8527-D4BBD2159335}"/>
              </a:ext>
            </a:extLst>
          </p:cNvPr>
          <p:cNvCxnSpPr>
            <a:cxnSpLocks/>
            <a:stCxn id="54" idx="2"/>
          </p:cNvCxnSpPr>
          <p:nvPr/>
        </p:nvCxnSpPr>
        <p:spPr>
          <a:xfrm>
            <a:off x="5559205" y="3019967"/>
            <a:ext cx="0" cy="39941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1" name="Straight Arrow Connector 60">
            <a:extLst>
              <a:ext uri="{FF2B5EF4-FFF2-40B4-BE49-F238E27FC236}">
                <a16:creationId xmlns:a16="http://schemas.microsoft.com/office/drawing/2014/main" id="{BB7D31EB-3045-4A9F-B135-6BFEE38EA3D6}"/>
              </a:ext>
            </a:extLst>
          </p:cNvPr>
          <p:cNvCxnSpPr>
            <a:cxnSpLocks/>
          </p:cNvCxnSpPr>
          <p:nvPr/>
        </p:nvCxnSpPr>
        <p:spPr>
          <a:xfrm>
            <a:off x="1582864" y="2504307"/>
            <a:ext cx="183369"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2" name="Straight Arrow Connector 61">
            <a:extLst>
              <a:ext uri="{FF2B5EF4-FFF2-40B4-BE49-F238E27FC236}">
                <a16:creationId xmlns:a16="http://schemas.microsoft.com/office/drawing/2014/main" id="{B93A2335-212F-4531-BFBA-1C623E5BD6AB}"/>
              </a:ext>
            </a:extLst>
          </p:cNvPr>
          <p:cNvCxnSpPr>
            <a:cxnSpLocks/>
          </p:cNvCxnSpPr>
          <p:nvPr/>
        </p:nvCxnSpPr>
        <p:spPr>
          <a:xfrm>
            <a:off x="2446122" y="2504307"/>
            <a:ext cx="18336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D54A7E2A-46F9-4950-9A46-123AE3EB5038}"/>
              </a:ext>
            </a:extLst>
          </p:cNvPr>
          <p:cNvCxnSpPr>
            <a:cxnSpLocks/>
          </p:cNvCxnSpPr>
          <p:nvPr/>
        </p:nvCxnSpPr>
        <p:spPr>
          <a:xfrm>
            <a:off x="3309379" y="2504307"/>
            <a:ext cx="183369"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AE713346-302E-470B-9B72-A49BD5BDE8C0}"/>
              </a:ext>
            </a:extLst>
          </p:cNvPr>
          <p:cNvCxnSpPr>
            <a:cxnSpLocks/>
          </p:cNvCxnSpPr>
          <p:nvPr/>
        </p:nvCxnSpPr>
        <p:spPr>
          <a:xfrm>
            <a:off x="4172637" y="2504307"/>
            <a:ext cx="183369"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5" name="Straight Arrow Connector 64">
            <a:extLst>
              <a:ext uri="{FF2B5EF4-FFF2-40B4-BE49-F238E27FC236}">
                <a16:creationId xmlns:a16="http://schemas.microsoft.com/office/drawing/2014/main" id="{12F4711C-2CA6-447B-BA6F-BD99EC9EBB3F}"/>
              </a:ext>
            </a:extLst>
          </p:cNvPr>
          <p:cNvCxnSpPr>
            <a:cxnSpLocks/>
          </p:cNvCxnSpPr>
          <p:nvPr/>
        </p:nvCxnSpPr>
        <p:spPr>
          <a:xfrm>
            <a:off x="5035895" y="2504307"/>
            <a:ext cx="18336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6" name="Straight Arrow Connector 65">
            <a:extLst>
              <a:ext uri="{FF2B5EF4-FFF2-40B4-BE49-F238E27FC236}">
                <a16:creationId xmlns:a16="http://schemas.microsoft.com/office/drawing/2014/main" id="{282B2A72-CCB1-4B68-891E-5BAA2F9F98A6}"/>
              </a:ext>
            </a:extLst>
          </p:cNvPr>
          <p:cNvCxnSpPr>
            <a:cxnSpLocks/>
            <a:stCxn id="58" idx="3"/>
            <a:endCxn id="71" idx="1"/>
          </p:cNvCxnSpPr>
          <p:nvPr/>
        </p:nvCxnSpPr>
        <p:spPr>
          <a:xfrm>
            <a:off x="9352177" y="2504307"/>
            <a:ext cx="18336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7" name="Rectangle 66">
            <a:extLst>
              <a:ext uri="{FF2B5EF4-FFF2-40B4-BE49-F238E27FC236}">
                <a16:creationId xmlns:a16="http://schemas.microsoft.com/office/drawing/2014/main" id="{0AF10871-13AB-41F2-8B04-AC127EEC8FA7}"/>
              </a:ext>
            </a:extLst>
          </p:cNvPr>
          <p:cNvSpPr>
            <a:spLocks/>
          </p:cNvSpPr>
          <p:nvPr/>
        </p:nvSpPr>
        <p:spPr>
          <a:xfrm>
            <a:off x="6953133" y="3419381"/>
            <a:ext cx="679889" cy="1112055"/>
          </a:xfrm>
          <a:prstGeom prst="rect">
            <a:avLst/>
          </a:prstGeom>
          <a:solidFill>
            <a:srgbClr val="DCE3DC"/>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8a. Portaal reserveert het tijdslot</a:t>
            </a:r>
          </a:p>
        </p:txBody>
      </p:sp>
      <p:cxnSp>
        <p:nvCxnSpPr>
          <p:cNvPr id="68" name="Straight Arrow Connector 67">
            <a:extLst>
              <a:ext uri="{FF2B5EF4-FFF2-40B4-BE49-F238E27FC236}">
                <a16:creationId xmlns:a16="http://schemas.microsoft.com/office/drawing/2014/main" id="{78CF46E4-753D-4ED4-A440-F03118B166E5}"/>
              </a:ext>
            </a:extLst>
          </p:cNvPr>
          <p:cNvCxnSpPr>
            <a:cxnSpLocks/>
          </p:cNvCxnSpPr>
          <p:nvPr/>
        </p:nvCxnSpPr>
        <p:spPr>
          <a:xfrm>
            <a:off x="9055879" y="4521739"/>
            <a:ext cx="0" cy="347711"/>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69" name="Rectangle 68">
            <a:extLst>
              <a:ext uri="{FF2B5EF4-FFF2-40B4-BE49-F238E27FC236}">
                <a16:creationId xmlns:a16="http://schemas.microsoft.com/office/drawing/2014/main" id="{976D762E-BB08-42D0-A5E4-39B4C6F3CEAB}"/>
              </a:ext>
            </a:extLst>
          </p:cNvPr>
          <p:cNvSpPr>
            <a:spLocks/>
          </p:cNvSpPr>
          <p:nvPr/>
        </p:nvSpPr>
        <p:spPr>
          <a:xfrm>
            <a:off x="8672292" y="3438662"/>
            <a:ext cx="679889" cy="1100679"/>
          </a:xfrm>
          <a:prstGeom prst="rect">
            <a:avLst/>
          </a:prstGeom>
          <a:solidFill>
            <a:srgbClr val="DCE3DC"/>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10a. Portaal stuurt de afspraak via een API naar de teststraat aanbieder</a:t>
            </a:r>
          </a:p>
        </p:txBody>
      </p:sp>
      <p:cxnSp>
        <p:nvCxnSpPr>
          <p:cNvPr id="70" name="Straight Arrow Connector 69">
            <a:extLst>
              <a:ext uri="{FF2B5EF4-FFF2-40B4-BE49-F238E27FC236}">
                <a16:creationId xmlns:a16="http://schemas.microsoft.com/office/drawing/2014/main" id="{3CE2E445-9892-4642-98B5-7E36F8B10956}"/>
              </a:ext>
            </a:extLst>
          </p:cNvPr>
          <p:cNvCxnSpPr>
            <a:cxnSpLocks/>
            <a:stCxn id="58" idx="2"/>
            <a:endCxn id="69" idx="0"/>
          </p:cNvCxnSpPr>
          <p:nvPr/>
        </p:nvCxnSpPr>
        <p:spPr>
          <a:xfrm>
            <a:off x="9012233" y="3019967"/>
            <a:ext cx="4" cy="41869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1" name="Rectangle 70">
            <a:extLst>
              <a:ext uri="{FF2B5EF4-FFF2-40B4-BE49-F238E27FC236}">
                <a16:creationId xmlns:a16="http://schemas.microsoft.com/office/drawing/2014/main" id="{EF621F40-F0F6-4C7B-8152-EF5B0AB78127}"/>
              </a:ext>
            </a:extLst>
          </p:cNvPr>
          <p:cNvSpPr>
            <a:spLocks/>
          </p:cNvSpPr>
          <p:nvPr/>
        </p:nvSpPr>
        <p:spPr>
          <a:xfrm>
            <a:off x="9535545"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nl-BE" sz="800">
                <a:solidFill>
                  <a:schemeClr val="tx1"/>
                </a:solidFill>
              </a:rPr>
              <a:t>11. Burger ziet afspraak-bevestiging</a:t>
            </a:r>
          </a:p>
        </p:txBody>
      </p:sp>
      <p:cxnSp>
        <p:nvCxnSpPr>
          <p:cNvPr id="72" name="Straight Arrow Connector 71">
            <a:extLst>
              <a:ext uri="{FF2B5EF4-FFF2-40B4-BE49-F238E27FC236}">
                <a16:creationId xmlns:a16="http://schemas.microsoft.com/office/drawing/2014/main" id="{A472AB7F-0886-4DC2-9C37-17F37697608E}"/>
              </a:ext>
            </a:extLst>
          </p:cNvPr>
          <p:cNvCxnSpPr>
            <a:cxnSpLocks/>
          </p:cNvCxnSpPr>
          <p:nvPr/>
        </p:nvCxnSpPr>
        <p:spPr>
          <a:xfrm>
            <a:off x="10215439" y="2504307"/>
            <a:ext cx="18336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3" name="Connector: Elbow 72">
            <a:extLst>
              <a:ext uri="{FF2B5EF4-FFF2-40B4-BE49-F238E27FC236}">
                <a16:creationId xmlns:a16="http://schemas.microsoft.com/office/drawing/2014/main" id="{481A9157-A800-4034-880B-C8A518BA97A1}"/>
              </a:ext>
            </a:extLst>
          </p:cNvPr>
          <p:cNvCxnSpPr>
            <a:cxnSpLocks/>
            <a:stCxn id="41" idx="3"/>
            <a:endCxn id="54" idx="0"/>
          </p:cNvCxnSpPr>
          <p:nvPr/>
        </p:nvCxnSpPr>
        <p:spPr>
          <a:xfrm>
            <a:off x="5035895" y="1697334"/>
            <a:ext cx="523310" cy="291313"/>
          </a:xfrm>
          <a:prstGeom prst="bentConnector2">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Straight Arrow Connector 73">
            <a:extLst>
              <a:ext uri="{FF2B5EF4-FFF2-40B4-BE49-F238E27FC236}">
                <a16:creationId xmlns:a16="http://schemas.microsoft.com/office/drawing/2014/main" id="{EE4A03A4-79D1-4972-889F-60A45ADBF1A6}"/>
              </a:ext>
            </a:extLst>
          </p:cNvPr>
          <p:cNvCxnSpPr>
            <a:cxnSpLocks/>
            <a:stCxn id="57" idx="2"/>
            <a:endCxn id="56" idx="0"/>
          </p:cNvCxnSpPr>
          <p:nvPr/>
        </p:nvCxnSpPr>
        <p:spPr>
          <a:xfrm>
            <a:off x="8148976" y="3019967"/>
            <a:ext cx="275" cy="39941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Straight Arrow Connector 74">
            <a:extLst>
              <a:ext uri="{FF2B5EF4-FFF2-40B4-BE49-F238E27FC236}">
                <a16:creationId xmlns:a16="http://schemas.microsoft.com/office/drawing/2014/main" id="{34B6F095-513A-43C4-BDDE-0C455B99480F}"/>
              </a:ext>
            </a:extLst>
          </p:cNvPr>
          <p:cNvCxnSpPr>
            <a:cxnSpLocks/>
            <a:stCxn id="53" idx="3"/>
            <a:endCxn id="57" idx="1"/>
          </p:cNvCxnSpPr>
          <p:nvPr/>
        </p:nvCxnSpPr>
        <p:spPr>
          <a:xfrm>
            <a:off x="7625663" y="2504307"/>
            <a:ext cx="18336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6" name="Straight Arrow Connector 75">
            <a:extLst>
              <a:ext uri="{FF2B5EF4-FFF2-40B4-BE49-F238E27FC236}">
                <a16:creationId xmlns:a16="http://schemas.microsoft.com/office/drawing/2014/main" id="{BB946AB5-E176-4F78-9C5C-41D2401444C0}"/>
              </a:ext>
            </a:extLst>
          </p:cNvPr>
          <p:cNvCxnSpPr>
            <a:cxnSpLocks/>
          </p:cNvCxnSpPr>
          <p:nvPr/>
        </p:nvCxnSpPr>
        <p:spPr>
          <a:xfrm>
            <a:off x="7342559" y="3019833"/>
            <a:ext cx="0" cy="399548"/>
          </a:xfrm>
          <a:prstGeom prst="straightConnector1">
            <a:avLst/>
          </a:prstGeom>
          <a:ln w="12700">
            <a:solidFill>
              <a:schemeClr val="tx1"/>
            </a:solidFill>
            <a:headEnd type="none" w="med" len="med"/>
            <a:tailEnd type="triangle" w="med" len="med"/>
          </a:ln>
        </p:spPr>
        <p:style>
          <a:lnRef idx="1">
            <a:schemeClr val="accent1"/>
          </a:lnRef>
          <a:fillRef idx="0">
            <a:schemeClr val="accent1"/>
          </a:fillRef>
          <a:effectRef idx="0">
            <a:schemeClr val="accent1"/>
          </a:effectRef>
          <a:fontRef idx="minor">
            <a:schemeClr val="tx1"/>
          </a:fontRef>
        </p:style>
      </p:cxnSp>
      <p:sp>
        <p:nvSpPr>
          <p:cNvPr id="77" name="Rectangle 76">
            <a:extLst>
              <a:ext uri="{FF2B5EF4-FFF2-40B4-BE49-F238E27FC236}">
                <a16:creationId xmlns:a16="http://schemas.microsoft.com/office/drawing/2014/main" id="{19C72F37-740F-47AB-83A9-272330666AB8}"/>
              </a:ext>
            </a:extLst>
          </p:cNvPr>
          <p:cNvSpPr/>
          <p:nvPr/>
        </p:nvSpPr>
        <p:spPr>
          <a:xfrm>
            <a:off x="1044033" y="4913833"/>
            <a:ext cx="4459968" cy="646331"/>
          </a:xfrm>
          <a:prstGeom prst="rect">
            <a:avLst/>
          </a:prstGeom>
          <a:solidFill>
            <a:schemeClr val="bg1"/>
          </a:solidFill>
        </p:spPr>
        <p:txBody>
          <a:bodyPr wrap="square">
            <a:spAutoFit/>
          </a:bodyPr>
          <a:lstStyle/>
          <a:p>
            <a:r>
              <a:rPr lang="nl-BE" sz="900"/>
              <a:t>*Noot stap 4,5: een evenementcode geeft een burger de mogelijkheid om tot 6 weken voor het evenement een test te boeken, waar dit normaal gesproken 2 weken is. Een evenementcode weet wanneer een evenement is en geeft dus alleen de mogelijkheid tot boeken van tijdssloten die een geldig testresultaat opleveren.</a:t>
            </a:r>
          </a:p>
        </p:txBody>
      </p:sp>
      <p:sp>
        <p:nvSpPr>
          <p:cNvPr id="78" name="Rectangle 77">
            <a:extLst>
              <a:ext uri="{FF2B5EF4-FFF2-40B4-BE49-F238E27FC236}">
                <a16:creationId xmlns:a16="http://schemas.microsoft.com/office/drawing/2014/main" id="{A9930298-19EE-4110-A3BD-956D740444F3}"/>
              </a:ext>
            </a:extLst>
          </p:cNvPr>
          <p:cNvSpPr>
            <a:spLocks/>
          </p:cNvSpPr>
          <p:nvPr/>
        </p:nvSpPr>
        <p:spPr>
          <a:xfrm>
            <a:off x="6082517" y="1988647"/>
            <a:ext cx="679889" cy="1031320"/>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7. Burger ziet de dichtst-bijzijnde locaties en beschikbare tijdslots</a:t>
            </a:r>
          </a:p>
        </p:txBody>
      </p:sp>
      <p:cxnSp>
        <p:nvCxnSpPr>
          <p:cNvPr id="79" name="Straight Arrow Connector 78">
            <a:extLst>
              <a:ext uri="{FF2B5EF4-FFF2-40B4-BE49-F238E27FC236}">
                <a16:creationId xmlns:a16="http://schemas.microsoft.com/office/drawing/2014/main" id="{4B2550F1-6F6A-43D8-BC0B-D531FA3E2E87}"/>
              </a:ext>
            </a:extLst>
          </p:cNvPr>
          <p:cNvCxnSpPr>
            <a:cxnSpLocks/>
            <a:stCxn id="54" idx="3"/>
            <a:endCxn id="78" idx="1"/>
          </p:cNvCxnSpPr>
          <p:nvPr/>
        </p:nvCxnSpPr>
        <p:spPr>
          <a:xfrm>
            <a:off x="5899149" y="2504307"/>
            <a:ext cx="18336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0" name="Straight Arrow Connector 79">
            <a:extLst>
              <a:ext uri="{FF2B5EF4-FFF2-40B4-BE49-F238E27FC236}">
                <a16:creationId xmlns:a16="http://schemas.microsoft.com/office/drawing/2014/main" id="{3CC36C18-0718-4B19-AC78-077124F93D6D}"/>
              </a:ext>
            </a:extLst>
          </p:cNvPr>
          <p:cNvCxnSpPr>
            <a:cxnSpLocks/>
            <a:stCxn id="78" idx="3"/>
            <a:endCxn id="53" idx="1"/>
          </p:cNvCxnSpPr>
          <p:nvPr/>
        </p:nvCxnSpPr>
        <p:spPr>
          <a:xfrm>
            <a:off x="6762406" y="2504307"/>
            <a:ext cx="18336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81" name="Straight Arrow Connector 80">
            <a:extLst>
              <a:ext uri="{FF2B5EF4-FFF2-40B4-BE49-F238E27FC236}">
                <a16:creationId xmlns:a16="http://schemas.microsoft.com/office/drawing/2014/main" id="{38D700B7-8794-4FEB-B1DA-9F9145428B51}"/>
              </a:ext>
            </a:extLst>
          </p:cNvPr>
          <p:cNvCxnSpPr>
            <a:cxnSpLocks/>
            <a:stCxn id="57" idx="3"/>
          </p:cNvCxnSpPr>
          <p:nvPr/>
        </p:nvCxnSpPr>
        <p:spPr>
          <a:xfrm>
            <a:off x="8488920" y="2504307"/>
            <a:ext cx="183372"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82" name="Rectangle 81">
            <a:extLst>
              <a:ext uri="{FF2B5EF4-FFF2-40B4-BE49-F238E27FC236}">
                <a16:creationId xmlns:a16="http://schemas.microsoft.com/office/drawing/2014/main" id="{7179A127-E8AF-4BBD-8E2E-4FF3206B4B82}"/>
              </a:ext>
            </a:extLst>
          </p:cNvPr>
          <p:cNvSpPr>
            <a:spLocks/>
          </p:cNvSpPr>
          <p:nvPr/>
        </p:nvSpPr>
        <p:spPr>
          <a:xfrm>
            <a:off x="8672292" y="4869450"/>
            <a:ext cx="679889" cy="1036007"/>
          </a:xfrm>
          <a:prstGeom prst="rect">
            <a:avLst/>
          </a:prstGeom>
          <a:solidFill>
            <a:schemeClr val="accent6">
              <a:lumMod val="20000"/>
              <a:lumOff val="8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10b. Teststraat applicatie voegt de afspraak toe</a:t>
            </a:r>
          </a:p>
        </p:txBody>
      </p:sp>
      <p:sp>
        <p:nvSpPr>
          <p:cNvPr id="83" name="Rectangle 82">
            <a:extLst>
              <a:ext uri="{FF2B5EF4-FFF2-40B4-BE49-F238E27FC236}">
                <a16:creationId xmlns:a16="http://schemas.microsoft.com/office/drawing/2014/main" id="{F2B28C51-0138-49DB-81CB-D38CA640CDAD}"/>
              </a:ext>
            </a:extLst>
          </p:cNvPr>
          <p:cNvSpPr>
            <a:spLocks/>
          </p:cNvSpPr>
          <p:nvPr/>
        </p:nvSpPr>
        <p:spPr>
          <a:xfrm>
            <a:off x="9535111" y="3438662"/>
            <a:ext cx="679889" cy="1092772"/>
          </a:xfrm>
          <a:prstGeom prst="rect">
            <a:avLst/>
          </a:prstGeom>
          <a:solidFill>
            <a:srgbClr val="DCE3DC"/>
          </a:solidFill>
          <a:ln>
            <a:solidFill>
              <a:schemeClr val="tx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11a. Portaal verstuurt de mail met de afspraak-bevestiging</a:t>
            </a:r>
          </a:p>
        </p:txBody>
      </p:sp>
      <p:cxnSp>
        <p:nvCxnSpPr>
          <p:cNvPr id="84" name="Straight Arrow Connector 83">
            <a:extLst>
              <a:ext uri="{FF2B5EF4-FFF2-40B4-BE49-F238E27FC236}">
                <a16:creationId xmlns:a16="http://schemas.microsoft.com/office/drawing/2014/main" id="{AC606B7E-F0F2-42E4-BEAC-D6F9B394FB39}"/>
              </a:ext>
            </a:extLst>
          </p:cNvPr>
          <p:cNvCxnSpPr>
            <a:cxnSpLocks/>
            <a:stCxn id="71" idx="2"/>
            <a:endCxn id="83" idx="0"/>
          </p:cNvCxnSpPr>
          <p:nvPr/>
        </p:nvCxnSpPr>
        <p:spPr>
          <a:xfrm flipH="1">
            <a:off x="9875056" y="3019967"/>
            <a:ext cx="434" cy="418695"/>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Tree>
    <p:extLst>
      <p:ext uri="{BB962C8B-B14F-4D97-AF65-F5344CB8AC3E}">
        <p14:creationId xmlns:p14="http://schemas.microsoft.com/office/powerpoint/2010/main" val="365028999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1E04E0CB-7555-4927-9C2F-FA7C22287A7D}"/>
              </a:ext>
            </a:extLst>
          </p:cNvPr>
          <p:cNvGraphicFramePr>
            <a:graphicFrameLocks noChangeAspect="1"/>
          </p:cNvGraphicFramePr>
          <p:nvPr>
            <p:custDataLst>
              <p:tags r:id="rId2"/>
            </p:custDataLst>
            <p:extLst>
              <p:ext uri="{D42A27DB-BD31-4B8C-83A1-F6EECF244321}">
                <p14:modId xmlns:p14="http://schemas.microsoft.com/office/powerpoint/2010/main" val="350497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5298" name="think-cell Slide" r:id="rId5" imgW="411" imgH="411" progId="TCLayout.ActiveDocument.1">
                  <p:embed/>
                </p:oleObj>
              </mc:Choice>
              <mc:Fallback>
                <p:oleObj name="think-cell Slide" r:id="rId5" imgW="411" imgH="411" progId="TCLayout.ActiveDocument.1">
                  <p:embed/>
                  <p:pic>
                    <p:nvPicPr>
                      <p:cNvPr id="5" name="Object 4" hidden="1">
                        <a:extLst>
                          <a:ext uri="{FF2B5EF4-FFF2-40B4-BE49-F238E27FC236}">
                            <a16:creationId xmlns:a16="http://schemas.microsoft.com/office/drawing/2014/main" id="{1E04E0CB-7555-4927-9C2F-FA7C22287A7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4D2AD6F-B498-47B6-85B5-31B58D02709F}"/>
              </a:ext>
            </a:extLst>
          </p:cNvPr>
          <p:cNvSpPr>
            <a:spLocks noGrp="1"/>
          </p:cNvSpPr>
          <p:nvPr>
            <p:ph type="ctrTitle"/>
          </p:nvPr>
        </p:nvSpPr>
        <p:spPr/>
        <p:txBody>
          <a:bodyPr vert="horz"/>
          <a:lstStyle/>
          <a:p>
            <a:r>
              <a:rPr lang="nl-BE"/>
              <a:t>Proces ‘testen’</a:t>
            </a:r>
          </a:p>
        </p:txBody>
      </p:sp>
      <p:sp>
        <p:nvSpPr>
          <p:cNvPr id="3" name="Subtitle 2">
            <a:extLst>
              <a:ext uri="{FF2B5EF4-FFF2-40B4-BE49-F238E27FC236}">
                <a16:creationId xmlns:a16="http://schemas.microsoft.com/office/drawing/2014/main" id="{3C4D57AF-1839-47F4-A8EF-DBF1DFDE9A3D}"/>
              </a:ext>
            </a:extLst>
          </p:cNvPr>
          <p:cNvSpPr>
            <a:spLocks noGrp="1"/>
          </p:cNvSpPr>
          <p:nvPr>
            <p:ph type="subTitle" idx="1"/>
          </p:nvPr>
        </p:nvSpPr>
        <p:spPr/>
        <p:txBody>
          <a:bodyPr/>
          <a:lstStyle/>
          <a:p>
            <a:r>
              <a:rPr lang="nl-BE"/>
              <a:t>Omschrijft hoe de coronatesten plaatsvinden en hoe de uitslagen verwerkt worden</a:t>
            </a:r>
          </a:p>
        </p:txBody>
      </p:sp>
    </p:spTree>
    <p:extLst>
      <p:ext uri="{BB962C8B-B14F-4D97-AF65-F5344CB8AC3E}">
        <p14:creationId xmlns:p14="http://schemas.microsoft.com/office/powerpoint/2010/main" val="3167545963"/>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9145994D-4951-4285-B41D-D6DD6536F430}"/>
              </a:ext>
            </a:extLst>
          </p:cNvPr>
          <p:cNvGraphicFramePr>
            <a:graphicFrameLocks noChangeAspect="1"/>
          </p:cNvGraphicFramePr>
          <p:nvPr>
            <p:custDataLst>
              <p:tags r:id="rId2"/>
            </p:custDataLst>
            <p:extLst>
              <p:ext uri="{D42A27DB-BD31-4B8C-83A1-F6EECF244321}">
                <p14:modId xmlns:p14="http://schemas.microsoft.com/office/powerpoint/2010/main" val="3273436370"/>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6322" name="think-cell Slide" r:id="rId5" imgW="411" imgH="411" progId="TCLayout.ActiveDocument.1">
                  <p:embed/>
                </p:oleObj>
              </mc:Choice>
              <mc:Fallback>
                <p:oleObj name="think-cell Slide" r:id="rId5" imgW="411" imgH="411" progId="TCLayout.ActiveDocument.1">
                  <p:embed/>
                  <p:pic>
                    <p:nvPicPr>
                      <p:cNvPr id="6" name="Object 5" hidden="1">
                        <a:extLst>
                          <a:ext uri="{FF2B5EF4-FFF2-40B4-BE49-F238E27FC236}">
                            <a16:creationId xmlns:a16="http://schemas.microsoft.com/office/drawing/2014/main" id="{9145994D-4951-4285-B41D-D6DD6536F43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A924EE2-10E1-44AC-B137-360CA31E5409}"/>
              </a:ext>
            </a:extLst>
          </p:cNvPr>
          <p:cNvSpPr>
            <a:spLocks noGrp="1"/>
          </p:cNvSpPr>
          <p:nvPr>
            <p:ph type="title"/>
          </p:nvPr>
        </p:nvSpPr>
        <p:spPr/>
        <p:txBody>
          <a:bodyPr vert="horz"/>
          <a:lstStyle/>
          <a:p>
            <a:r>
              <a:rPr lang="nl-BE"/>
              <a:t>Procesflow ‘testen’</a:t>
            </a:r>
          </a:p>
        </p:txBody>
      </p:sp>
      <p:sp>
        <p:nvSpPr>
          <p:cNvPr id="4" name="Slide Number Placeholder 3">
            <a:extLst>
              <a:ext uri="{FF2B5EF4-FFF2-40B4-BE49-F238E27FC236}">
                <a16:creationId xmlns:a16="http://schemas.microsoft.com/office/drawing/2014/main" id="{366E9724-BB2C-49EC-AAA2-41F914176A04}"/>
              </a:ext>
            </a:extLst>
          </p:cNvPr>
          <p:cNvSpPr>
            <a:spLocks noGrp="1"/>
          </p:cNvSpPr>
          <p:nvPr>
            <p:ph type="sldNum" sz="quarter" idx="12"/>
          </p:nvPr>
        </p:nvSpPr>
        <p:spPr/>
        <p:txBody>
          <a:bodyPr/>
          <a:lstStyle/>
          <a:p>
            <a:fld id="{17EBCB8E-FC12-5143-AD34-395BB6DE87B1}" type="slidenum">
              <a:rPr lang="nl-BE" smtClean="0"/>
              <a:pPr/>
              <a:t>6</a:t>
            </a:fld>
            <a:endParaRPr lang="nl-BE"/>
          </a:p>
        </p:txBody>
      </p:sp>
      <p:grpSp>
        <p:nvGrpSpPr>
          <p:cNvPr id="55" name="Group 54">
            <a:extLst>
              <a:ext uri="{FF2B5EF4-FFF2-40B4-BE49-F238E27FC236}">
                <a16:creationId xmlns:a16="http://schemas.microsoft.com/office/drawing/2014/main" id="{8D720622-D9AA-4823-8644-C397BFD257A5}"/>
              </a:ext>
            </a:extLst>
          </p:cNvPr>
          <p:cNvGrpSpPr/>
          <p:nvPr/>
        </p:nvGrpSpPr>
        <p:grpSpPr>
          <a:xfrm>
            <a:off x="918000" y="1290335"/>
            <a:ext cx="10672632" cy="3996919"/>
            <a:chOff x="918000" y="1268413"/>
            <a:chExt cx="10369550" cy="3455729"/>
          </a:xfrm>
        </p:grpSpPr>
        <p:sp>
          <p:nvSpPr>
            <p:cNvPr id="56" name="Rectangle">
              <a:extLst>
                <a:ext uri="{FF2B5EF4-FFF2-40B4-BE49-F238E27FC236}">
                  <a16:creationId xmlns:a16="http://schemas.microsoft.com/office/drawing/2014/main" id="{A0EE6326-EA92-4084-92F2-0F694B92A394}"/>
                </a:ext>
              </a:extLst>
            </p:cNvPr>
            <p:cNvSpPr/>
            <p:nvPr/>
          </p:nvSpPr>
          <p:spPr>
            <a:xfrm>
              <a:off x="918000" y="1268413"/>
              <a:ext cx="10369550" cy="1080809"/>
            </a:xfrm>
            <a:prstGeom prst="rect">
              <a:avLst/>
            </a:prstGeom>
            <a:solidFill>
              <a:schemeClr val="bg1">
                <a:lumMod val="95000"/>
              </a:schemeClr>
            </a:solidFill>
            <a:ln w="12700" cap="flat">
              <a:solidFill>
                <a:schemeClr val="bg1">
                  <a:lumMod val="95000"/>
                </a:schemeClr>
              </a:solidFill>
              <a:prstDash val="solid"/>
              <a:round/>
            </a:ln>
            <a:effectLst/>
          </p:spPr>
          <p:txBody>
            <a:bodyPr wrap="square" lIns="88900" tIns="88900" rIns="88900" bIns="88900" numCol="1" anchor="b">
              <a:noAutofit/>
            </a:bodyPr>
            <a:lstStyle/>
            <a:p>
              <a:pPr marL="0" marR="0" lvl="0" indent="0" algn="l" defTabSz="914400" eaLnBrk="1" fontAlgn="auto" latinLnBrk="0" hangingPunct="1">
                <a:lnSpc>
                  <a:spcPct val="100000"/>
                </a:lnSpc>
                <a:spcBef>
                  <a:spcPts val="600"/>
                </a:spcBef>
                <a:spcAft>
                  <a:spcPts val="0"/>
                </a:spcAft>
                <a:buClrTx/>
                <a:buSzTx/>
                <a:buFontTx/>
                <a:buNone/>
                <a:tabLst/>
                <a:defRPr/>
              </a:pPr>
              <a:endParaRPr kumimoji="0" lang="nl-BE" sz="1400" b="0" i="0" u="none" strike="noStrike" kern="1200" cap="none" spc="0" normalizeH="0" baseline="0" noProof="0">
                <a:ln>
                  <a:noFill/>
                </a:ln>
                <a:solidFill>
                  <a:prstClr val="black"/>
                </a:solidFill>
                <a:effectLst/>
                <a:uLnTx/>
                <a:uFillTx/>
                <a:latin typeface="Calibri"/>
                <a:ea typeface="+mn-ea"/>
                <a:cs typeface="+mn-cs"/>
              </a:endParaRPr>
            </a:p>
          </p:txBody>
        </p:sp>
        <p:sp>
          <p:nvSpPr>
            <p:cNvPr id="57" name="Rectangle">
              <a:extLst>
                <a:ext uri="{FF2B5EF4-FFF2-40B4-BE49-F238E27FC236}">
                  <a16:creationId xmlns:a16="http://schemas.microsoft.com/office/drawing/2014/main" id="{9C65AA16-3B2B-4FFD-A514-A6DCE4AE07C1}"/>
                </a:ext>
              </a:extLst>
            </p:cNvPr>
            <p:cNvSpPr/>
            <p:nvPr/>
          </p:nvSpPr>
          <p:spPr>
            <a:xfrm>
              <a:off x="918000" y="2455873"/>
              <a:ext cx="10369550" cy="1080809"/>
            </a:xfrm>
            <a:prstGeom prst="rect">
              <a:avLst/>
            </a:prstGeom>
            <a:solidFill>
              <a:schemeClr val="bg1">
                <a:lumMod val="95000"/>
              </a:schemeClr>
            </a:solidFill>
            <a:ln w="12700" cap="flat">
              <a:solidFill>
                <a:schemeClr val="bg1">
                  <a:lumMod val="95000"/>
                </a:schemeClr>
              </a:solidFill>
              <a:prstDash val="solid"/>
              <a:round/>
            </a:ln>
            <a:effectLst/>
          </p:spPr>
          <p:txBody>
            <a:bodyPr wrap="square" lIns="88900" tIns="88900" rIns="88900" bIns="88900" numCol="1" anchor="b">
              <a:noAutofit/>
            </a:bodyPr>
            <a:lstStyle/>
            <a:p>
              <a:pPr marL="0" marR="0" lvl="0" indent="0" algn="l" defTabSz="914400" eaLnBrk="1" fontAlgn="auto" latinLnBrk="0" hangingPunct="1">
                <a:lnSpc>
                  <a:spcPct val="100000"/>
                </a:lnSpc>
                <a:spcBef>
                  <a:spcPts val="600"/>
                </a:spcBef>
                <a:spcAft>
                  <a:spcPts val="0"/>
                </a:spcAft>
                <a:buClrTx/>
                <a:buSzTx/>
                <a:buFontTx/>
                <a:buNone/>
                <a:tabLst/>
                <a:defRPr/>
              </a:pPr>
              <a:endParaRPr kumimoji="0" lang="nl-BE" sz="1400" b="0" i="0" u="none" strike="noStrike" kern="1200" cap="none" spc="0" normalizeH="0" baseline="0" noProof="0">
                <a:ln>
                  <a:noFill/>
                </a:ln>
                <a:solidFill>
                  <a:prstClr val="black"/>
                </a:solidFill>
                <a:effectLst/>
                <a:uLnTx/>
                <a:uFillTx/>
                <a:latin typeface="Calibri"/>
                <a:ea typeface="+mn-ea"/>
                <a:cs typeface="+mn-cs"/>
              </a:endParaRPr>
            </a:p>
          </p:txBody>
        </p:sp>
        <p:sp>
          <p:nvSpPr>
            <p:cNvPr id="58" name="Rectangle">
              <a:extLst>
                <a:ext uri="{FF2B5EF4-FFF2-40B4-BE49-F238E27FC236}">
                  <a16:creationId xmlns:a16="http://schemas.microsoft.com/office/drawing/2014/main" id="{8A068171-F027-4D0C-878C-6DBA2CA30FE8}"/>
                </a:ext>
              </a:extLst>
            </p:cNvPr>
            <p:cNvSpPr/>
            <p:nvPr/>
          </p:nvSpPr>
          <p:spPr>
            <a:xfrm>
              <a:off x="918000" y="3643333"/>
              <a:ext cx="10369550" cy="1080809"/>
            </a:xfrm>
            <a:prstGeom prst="rect">
              <a:avLst/>
            </a:prstGeom>
            <a:solidFill>
              <a:schemeClr val="bg1">
                <a:lumMod val="95000"/>
              </a:schemeClr>
            </a:solidFill>
            <a:ln w="12700" cap="flat">
              <a:solidFill>
                <a:schemeClr val="bg1">
                  <a:lumMod val="95000"/>
                </a:schemeClr>
              </a:solidFill>
              <a:prstDash val="solid"/>
              <a:round/>
            </a:ln>
            <a:effectLst/>
          </p:spPr>
          <p:txBody>
            <a:bodyPr wrap="square" lIns="88900" tIns="88900" rIns="88900" bIns="88900" numCol="1" anchor="b">
              <a:noAutofit/>
            </a:bodyPr>
            <a:lstStyle/>
            <a:p>
              <a:pPr marL="0" marR="0" lvl="0" indent="0" algn="l" defTabSz="914400" eaLnBrk="1" fontAlgn="auto" latinLnBrk="0" hangingPunct="1">
                <a:lnSpc>
                  <a:spcPct val="100000"/>
                </a:lnSpc>
                <a:spcBef>
                  <a:spcPts val="600"/>
                </a:spcBef>
                <a:spcAft>
                  <a:spcPts val="0"/>
                </a:spcAft>
                <a:buClrTx/>
                <a:buSzTx/>
                <a:buFontTx/>
                <a:buNone/>
                <a:tabLst/>
                <a:defRPr/>
              </a:pPr>
              <a:endParaRPr kumimoji="0" lang="nl-BE" sz="1400" b="0" i="0" u="none" strike="noStrike" kern="1200" cap="none" spc="0" normalizeH="0" baseline="0" noProof="0">
                <a:ln>
                  <a:noFill/>
                </a:ln>
                <a:solidFill>
                  <a:prstClr val="black"/>
                </a:solidFill>
                <a:effectLst/>
                <a:uLnTx/>
                <a:uFillTx/>
                <a:latin typeface="Calibri"/>
                <a:ea typeface="+mn-ea"/>
                <a:cs typeface="+mn-cs"/>
              </a:endParaRPr>
            </a:p>
          </p:txBody>
        </p:sp>
      </p:grpSp>
      <p:sp>
        <p:nvSpPr>
          <p:cNvPr id="60" name="Rectangle 59">
            <a:extLst>
              <a:ext uri="{FF2B5EF4-FFF2-40B4-BE49-F238E27FC236}">
                <a16:creationId xmlns:a16="http://schemas.microsoft.com/office/drawing/2014/main" id="{386D4041-7053-4CC8-883B-4C474F2D9092}"/>
              </a:ext>
            </a:extLst>
          </p:cNvPr>
          <p:cNvSpPr>
            <a:spLocks/>
          </p:cNvSpPr>
          <p:nvPr/>
        </p:nvSpPr>
        <p:spPr>
          <a:xfrm>
            <a:off x="1316414" y="1409319"/>
            <a:ext cx="638986" cy="1010527"/>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 Burger laat afspraak-bevestiging zien</a:t>
            </a:r>
          </a:p>
        </p:txBody>
      </p:sp>
      <p:sp>
        <p:nvSpPr>
          <p:cNvPr id="61" name="Rectangle 60">
            <a:extLst>
              <a:ext uri="{FF2B5EF4-FFF2-40B4-BE49-F238E27FC236}">
                <a16:creationId xmlns:a16="http://schemas.microsoft.com/office/drawing/2014/main" id="{9CE26E9B-A680-4164-987F-D1E9D5F1CCF8}"/>
              </a:ext>
            </a:extLst>
          </p:cNvPr>
          <p:cNvSpPr>
            <a:spLocks/>
          </p:cNvSpPr>
          <p:nvPr/>
        </p:nvSpPr>
        <p:spPr>
          <a:xfrm>
            <a:off x="2235991" y="1409319"/>
            <a:ext cx="638986" cy="1010527"/>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3. Burger laat ID zien</a:t>
            </a:r>
          </a:p>
        </p:txBody>
      </p:sp>
      <p:cxnSp>
        <p:nvCxnSpPr>
          <p:cNvPr id="62" name="Straight Arrow Connector 61">
            <a:extLst>
              <a:ext uri="{FF2B5EF4-FFF2-40B4-BE49-F238E27FC236}">
                <a16:creationId xmlns:a16="http://schemas.microsoft.com/office/drawing/2014/main" id="{7B68DC6E-4E17-46E7-A1FB-AFA9235C083C}"/>
              </a:ext>
            </a:extLst>
          </p:cNvPr>
          <p:cNvCxnSpPr>
            <a:cxnSpLocks/>
            <a:stCxn id="60" idx="2"/>
            <a:endCxn id="66" idx="0"/>
          </p:cNvCxnSpPr>
          <p:nvPr/>
        </p:nvCxnSpPr>
        <p:spPr>
          <a:xfrm flipH="1">
            <a:off x="1631294" y="2419846"/>
            <a:ext cx="4613" cy="39168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63" name="Straight Arrow Connector 62">
            <a:extLst>
              <a:ext uri="{FF2B5EF4-FFF2-40B4-BE49-F238E27FC236}">
                <a16:creationId xmlns:a16="http://schemas.microsoft.com/office/drawing/2014/main" id="{0D491935-2349-4FFF-96AE-6E7B325D18CB}"/>
              </a:ext>
            </a:extLst>
          </p:cNvPr>
          <p:cNvCxnSpPr>
            <a:cxnSpLocks/>
            <a:stCxn id="60" idx="3"/>
            <a:endCxn id="61" idx="1"/>
          </p:cNvCxnSpPr>
          <p:nvPr/>
        </p:nvCxnSpPr>
        <p:spPr>
          <a:xfrm>
            <a:off x="1955400" y="1914583"/>
            <a:ext cx="280591" cy="0"/>
          </a:xfrm>
          <a:prstGeom prst="straightConnector1">
            <a:avLst/>
          </a:prstGeom>
          <a:ln w="12700">
            <a:noFill/>
            <a:tailEnd type="triangle"/>
          </a:ln>
        </p:spPr>
        <p:style>
          <a:lnRef idx="1">
            <a:schemeClr val="accent1"/>
          </a:lnRef>
          <a:fillRef idx="0">
            <a:schemeClr val="accent1"/>
          </a:fillRef>
          <a:effectRef idx="0">
            <a:schemeClr val="accent1"/>
          </a:effectRef>
          <a:fontRef idx="minor">
            <a:schemeClr val="tx1"/>
          </a:fontRef>
        </p:style>
      </p:cxnSp>
      <p:cxnSp>
        <p:nvCxnSpPr>
          <p:cNvPr id="64" name="Straight Arrow Connector 63">
            <a:extLst>
              <a:ext uri="{FF2B5EF4-FFF2-40B4-BE49-F238E27FC236}">
                <a16:creationId xmlns:a16="http://schemas.microsoft.com/office/drawing/2014/main" id="{E15EF8D0-52B6-4D4B-BA22-98B2B610F089}"/>
              </a:ext>
            </a:extLst>
          </p:cNvPr>
          <p:cNvCxnSpPr>
            <a:cxnSpLocks/>
            <a:stCxn id="61" idx="3"/>
          </p:cNvCxnSpPr>
          <p:nvPr/>
        </p:nvCxnSpPr>
        <p:spPr>
          <a:xfrm flipV="1">
            <a:off x="2874977" y="1792559"/>
            <a:ext cx="103646" cy="122024"/>
          </a:xfrm>
          <a:prstGeom prst="straightConnector1">
            <a:avLst/>
          </a:prstGeom>
          <a:ln w="12700">
            <a:noFill/>
            <a:tailEnd type="triangle"/>
          </a:ln>
        </p:spPr>
        <p:style>
          <a:lnRef idx="1">
            <a:schemeClr val="accent1"/>
          </a:lnRef>
          <a:fillRef idx="0">
            <a:schemeClr val="accent1"/>
          </a:fillRef>
          <a:effectRef idx="0">
            <a:schemeClr val="accent1"/>
          </a:effectRef>
          <a:fontRef idx="minor">
            <a:schemeClr val="tx1"/>
          </a:fontRef>
        </p:style>
      </p:cxnSp>
      <p:sp>
        <p:nvSpPr>
          <p:cNvPr id="65" name="Rectangle 64">
            <a:extLst>
              <a:ext uri="{FF2B5EF4-FFF2-40B4-BE49-F238E27FC236}">
                <a16:creationId xmlns:a16="http://schemas.microsoft.com/office/drawing/2014/main" id="{3CC86C7B-08F2-44A9-8488-A6FBF6C0E074}"/>
              </a:ext>
            </a:extLst>
          </p:cNvPr>
          <p:cNvSpPr>
            <a:spLocks/>
          </p:cNvSpPr>
          <p:nvPr/>
        </p:nvSpPr>
        <p:spPr>
          <a:xfrm>
            <a:off x="2221762" y="2810270"/>
            <a:ext cx="638986" cy="992421"/>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4.Mede-werker slaat BSN en ID-document-nummer op in het systeem</a:t>
            </a:r>
            <a:endParaRPr lang="nl-BE" sz="800" baseline="30000">
              <a:solidFill>
                <a:schemeClr val="tx1"/>
              </a:solidFill>
            </a:endParaRPr>
          </a:p>
        </p:txBody>
      </p:sp>
      <p:sp>
        <p:nvSpPr>
          <p:cNvPr id="66" name="Rectangle 65">
            <a:extLst>
              <a:ext uri="{FF2B5EF4-FFF2-40B4-BE49-F238E27FC236}">
                <a16:creationId xmlns:a16="http://schemas.microsoft.com/office/drawing/2014/main" id="{3202048F-55EF-4882-BF74-51D4B6B9A095}"/>
              </a:ext>
            </a:extLst>
          </p:cNvPr>
          <p:cNvSpPr>
            <a:spLocks/>
          </p:cNvSpPr>
          <p:nvPr/>
        </p:nvSpPr>
        <p:spPr>
          <a:xfrm>
            <a:off x="1317331" y="2811530"/>
            <a:ext cx="627925" cy="992421"/>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2. Mede-werker zoekt de afspraak op in het systeem</a:t>
            </a:r>
          </a:p>
        </p:txBody>
      </p:sp>
      <p:sp>
        <p:nvSpPr>
          <p:cNvPr id="67" name="Rectangle 66">
            <a:extLst>
              <a:ext uri="{FF2B5EF4-FFF2-40B4-BE49-F238E27FC236}">
                <a16:creationId xmlns:a16="http://schemas.microsoft.com/office/drawing/2014/main" id="{4580EC68-1640-44CE-B8B4-A95DFA7D5BCA}"/>
              </a:ext>
            </a:extLst>
          </p:cNvPr>
          <p:cNvSpPr/>
          <p:nvPr/>
        </p:nvSpPr>
        <p:spPr>
          <a:xfrm>
            <a:off x="1164313" y="1344070"/>
            <a:ext cx="2650833" cy="2770595"/>
          </a:xfrm>
          <a:prstGeom prst="rect">
            <a:avLst/>
          </a:prstGeom>
          <a:noFill/>
          <a:ln w="19050">
            <a:solidFill>
              <a:schemeClr val="tx2">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400" b="0" i="0" u="none" strike="noStrike" kern="1200" cap="none" spc="0" normalizeH="0" baseline="0">
              <a:ln>
                <a:noFill/>
              </a:ln>
              <a:solidFill>
                <a:srgbClr val="FFFFFF"/>
              </a:solidFill>
              <a:effectLst/>
              <a:uLnTx/>
              <a:uFillTx/>
              <a:latin typeface="Trebuchet MS" panose="020B0603020202020204"/>
              <a:ea typeface="+mn-ea"/>
              <a:cs typeface="+mn-cs"/>
            </a:endParaRPr>
          </a:p>
        </p:txBody>
      </p:sp>
      <p:sp>
        <p:nvSpPr>
          <p:cNvPr id="68" name="TextBox 67">
            <a:extLst>
              <a:ext uri="{FF2B5EF4-FFF2-40B4-BE49-F238E27FC236}">
                <a16:creationId xmlns:a16="http://schemas.microsoft.com/office/drawing/2014/main" id="{5341559C-5FF3-42AC-B226-61B016BCF41C}"/>
              </a:ext>
            </a:extLst>
          </p:cNvPr>
          <p:cNvSpPr txBox="1"/>
          <p:nvPr/>
        </p:nvSpPr>
        <p:spPr>
          <a:xfrm>
            <a:off x="1554785" y="3927021"/>
            <a:ext cx="2587744" cy="123111"/>
          </a:xfrm>
          <a:prstGeom prst="rect">
            <a:avLst/>
          </a:prstGeom>
          <a:noFill/>
        </p:spPr>
        <p:txBody>
          <a:bodyPr wrap="square" lIns="503998" tIns="0" rIns="503998" bIns="0"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nl-BE" sz="800" b="1" i="1" u="none" strike="noStrike" kern="1200" cap="none" spc="0" normalizeH="0" baseline="0">
                <a:ln>
                  <a:noFill/>
                </a:ln>
                <a:solidFill>
                  <a:srgbClr val="576D57"/>
                </a:solidFill>
                <a:effectLst/>
                <a:uLnTx/>
                <a:uFillTx/>
                <a:latin typeface="Trebuchet MS" panose="020B0603020202020204"/>
                <a:ea typeface="+mn-ea"/>
                <a:cs typeface="+mn-cs"/>
              </a:rPr>
              <a:t>Test Intake proces</a:t>
            </a:r>
          </a:p>
        </p:txBody>
      </p:sp>
      <p:sp>
        <p:nvSpPr>
          <p:cNvPr id="69" name="Rectangle 68">
            <a:extLst>
              <a:ext uri="{FF2B5EF4-FFF2-40B4-BE49-F238E27FC236}">
                <a16:creationId xmlns:a16="http://schemas.microsoft.com/office/drawing/2014/main" id="{D2EC49B1-5E39-4F7C-8721-88549DB7A7C3}"/>
              </a:ext>
            </a:extLst>
          </p:cNvPr>
          <p:cNvSpPr>
            <a:spLocks/>
          </p:cNvSpPr>
          <p:nvPr/>
        </p:nvSpPr>
        <p:spPr>
          <a:xfrm>
            <a:off x="4096341" y="1414340"/>
            <a:ext cx="638986" cy="1010527"/>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6. Burger loopt naar testafname</a:t>
            </a:r>
          </a:p>
        </p:txBody>
      </p:sp>
      <p:sp>
        <p:nvSpPr>
          <p:cNvPr id="70" name="Rectangle 69">
            <a:extLst>
              <a:ext uri="{FF2B5EF4-FFF2-40B4-BE49-F238E27FC236}">
                <a16:creationId xmlns:a16="http://schemas.microsoft.com/office/drawing/2014/main" id="{914E6F79-89F6-4710-9D40-E5623DDAF374}"/>
              </a:ext>
            </a:extLst>
          </p:cNvPr>
          <p:cNvSpPr>
            <a:spLocks/>
          </p:cNvSpPr>
          <p:nvPr/>
        </p:nvSpPr>
        <p:spPr>
          <a:xfrm>
            <a:off x="5115595" y="2806577"/>
            <a:ext cx="638986" cy="996114"/>
          </a:xfrm>
          <a:prstGeom prst="rect">
            <a:avLst/>
          </a:prstGeom>
          <a:solidFill>
            <a:srgbClr val="D7E3FF"/>
          </a:solidFill>
          <a:ln w="19050">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7. test-afname</a:t>
            </a:r>
          </a:p>
        </p:txBody>
      </p:sp>
      <p:sp>
        <p:nvSpPr>
          <p:cNvPr id="71" name="Rectangle 70">
            <a:extLst>
              <a:ext uri="{FF2B5EF4-FFF2-40B4-BE49-F238E27FC236}">
                <a16:creationId xmlns:a16="http://schemas.microsoft.com/office/drawing/2014/main" id="{B02313AD-4549-4514-8438-CA04B1940F92}"/>
              </a:ext>
            </a:extLst>
          </p:cNvPr>
          <p:cNvSpPr/>
          <p:nvPr/>
        </p:nvSpPr>
        <p:spPr>
          <a:xfrm>
            <a:off x="5011396" y="1344070"/>
            <a:ext cx="855501" cy="2770595"/>
          </a:xfrm>
          <a:prstGeom prst="rect">
            <a:avLst/>
          </a:prstGeom>
          <a:noFill/>
          <a:ln w="19050">
            <a:solidFill>
              <a:schemeClr val="tx2">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400" b="0" i="0" u="none" strike="noStrike" kern="1200" cap="none" spc="0" normalizeH="0" baseline="0">
              <a:ln>
                <a:noFill/>
              </a:ln>
              <a:solidFill>
                <a:srgbClr val="FFFFFF"/>
              </a:solidFill>
              <a:effectLst/>
              <a:uLnTx/>
              <a:uFillTx/>
              <a:latin typeface="Trebuchet MS" panose="020B0603020202020204"/>
              <a:ea typeface="+mn-ea"/>
              <a:cs typeface="+mn-cs"/>
            </a:endParaRPr>
          </a:p>
        </p:txBody>
      </p:sp>
      <p:sp>
        <p:nvSpPr>
          <p:cNvPr id="72" name="TextBox 71">
            <a:extLst>
              <a:ext uri="{FF2B5EF4-FFF2-40B4-BE49-F238E27FC236}">
                <a16:creationId xmlns:a16="http://schemas.microsoft.com/office/drawing/2014/main" id="{F5F1494D-870A-433A-8BDF-7B4B1CC5A8D8}"/>
              </a:ext>
            </a:extLst>
          </p:cNvPr>
          <p:cNvSpPr txBox="1"/>
          <p:nvPr/>
        </p:nvSpPr>
        <p:spPr>
          <a:xfrm>
            <a:off x="4653524" y="3919377"/>
            <a:ext cx="2587744" cy="123111"/>
          </a:xfrm>
          <a:prstGeom prst="rect">
            <a:avLst/>
          </a:prstGeom>
          <a:noFill/>
        </p:spPr>
        <p:txBody>
          <a:bodyPr wrap="square" lIns="503998" tIns="0" rIns="503998" bIns="0"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nl-BE" sz="800" b="1" i="1" u="none" strike="noStrike" kern="1200" cap="none" spc="0" normalizeH="0" baseline="0">
                <a:ln>
                  <a:noFill/>
                </a:ln>
                <a:solidFill>
                  <a:srgbClr val="576D57"/>
                </a:solidFill>
                <a:effectLst/>
                <a:uLnTx/>
                <a:uFillTx/>
                <a:latin typeface="Trebuchet MS" panose="020B0603020202020204"/>
                <a:ea typeface="+mn-ea"/>
                <a:cs typeface="+mn-cs"/>
              </a:rPr>
              <a:t>Test proces</a:t>
            </a:r>
          </a:p>
        </p:txBody>
      </p:sp>
      <p:cxnSp>
        <p:nvCxnSpPr>
          <p:cNvPr id="73" name="Straight Arrow Connector 72">
            <a:extLst>
              <a:ext uri="{FF2B5EF4-FFF2-40B4-BE49-F238E27FC236}">
                <a16:creationId xmlns:a16="http://schemas.microsoft.com/office/drawing/2014/main" id="{C744B79E-F482-4ED0-A7CF-E03EA7F86A20}"/>
              </a:ext>
            </a:extLst>
          </p:cNvPr>
          <p:cNvCxnSpPr>
            <a:cxnSpLocks/>
            <a:stCxn id="61" idx="2"/>
            <a:endCxn id="65" idx="0"/>
          </p:cNvCxnSpPr>
          <p:nvPr/>
        </p:nvCxnSpPr>
        <p:spPr>
          <a:xfrm flipH="1">
            <a:off x="2541255" y="2419846"/>
            <a:ext cx="14229" cy="390424"/>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4" name="Connector: Elbow 73">
            <a:extLst>
              <a:ext uri="{FF2B5EF4-FFF2-40B4-BE49-F238E27FC236}">
                <a16:creationId xmlns:a16="http://schemas.microsoft.com/office/drawing/2014/main" id="{94CC5E81-4E53-4531-B9F3-0E80767A07CC}"/>
              </a:ext>
            </a:extLst>
          </p:cNvPr>
          <p:cNvCxnSpPr>
            <a:cxnSpLocks/>
            <a:stCxn id="151" idx="3"/>
            <a:endCxn id="69" idx="1"/>
          </p:cNvCxnSpPr>
          <p:nvPr/>
        </p:nvCxnSpPr>
        <p:spPr>
          <a:xfrm flipV="1">
            <a:off x="3688321" y="1919604"/>
            <a:ext cx="408020" cy="1386877"/>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75" name="Connector: Elbow 74">
            <a:extLst>
              <a:ext uri="{FF2B5EF4-FFF2-40B4-BE49-F238E27FC236}">
                <a16:creationId xmlns:a16="http://schemas.microsoft.com/office/drawing/2014/main" id="{038A66E4-3B92-444B-986D-6C1A904ACBCD}"/>
              </a:ext>
            </a:extLst>
          </p:cNvPr>
          <p:cNvCxnSpPr>
            <a:cxnSpLocks/>
            <a:stCxn id="69" idx="3"/>
            <a:endCxn id="70" idx="1"/>
          </p:cNvCxnSpPr>
          <p:nvPr/>
        </p:nvCxnSpPr>
        <p:spPr>
          <a:xfrm>
            <a:off x="4735327" y="1919604"/>
            <a:ext cx="380268" cy="1385030"/>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6" name="Rectangle 75">
            <a:extLst>
              <a:ext uri="{FF2B5EF4-FFF2-40B4-BE49-F238E27FC236}">
                <a16:creationId xmlns:a16="http://schemas.microsoft.com/office/drawing/2014/main" id="{BBC652F7-95BD-453F-B8EB-E5DC790755E0}"/>
              </a:ext>
            </a:extLst>
          </p:cNvPr>
          <p:cNvSpPr>
            <a:spLocks/>
          </p:cNvSpPr>
          <p:nvPr/>
        </p:nvSpPr>
        <p:spPr>
          <a:xfrm>
            <a:off x="6082781" y="1414340"/>
            <a:ext cx="638986" cy="1010527"/>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8. Burger gaat naar huis</a:t>
            </a:r>
          </a:p>
        </p:txBody>
      </p:sp>
      <p:cxnSp>
        <p:nvCxnSpPr>
          <p:cNvPr id="77" name="Connector: Elbow 76">
            <a:extLst>
              <a:ext uri="{FF2B5EF4-FFF2-40B4-BE49-F238E27FC236}">
                <a16:creationId xmlns:a16="http://schemas.microsoft.com/office/drawing/2014/main" id="{5722A560-5AD7-4199-A1E0-E3DB759162B1}"/>
              </a:ext>
            </a:extLst>
          </p:cNvPr>
          <p:cNvCxnSpPr>
            <a:cxnSpLocks/>
            <a:stCxn id="70" idx="3"/>
            <a:endCxn id="76" idx="1"/>
          </p:cNvCxnSpPr>
          <p:nvPr/>
        </p:nvCxnSpPr>
        <p:spPr>
          <a:xfrm flipV="1">
            <a:off x="5754581" y="1919604"/>
            <a:ext cx="328200" cy="1385030"/>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78" name="Rectangle 77">
            <a:extLst>
              <a:ext uri="{FF2B5EF4-FFF2-40B4-BE49-F238E27FC236}">
                <a16:creationId xmlns:a16="http://schemas.microsoft.com/office/drawing/2014/main" id="{1C8459FC-F2AC-4D16-B502-2CC54538B489}"/>
              </a:ext>
            </a:extLst>
          </p:cNvPr>
          <p:cNvSpPr>
            <a:spLocks/>
          </p:cNvSpPr>
          <p:nvPr/>
        </p:nvSpPr>
        <p:spPr>
          <a:xfrm>
            <a:off x="6747726" y="2806577"/>
            <a:ext cx="638986" cy="996114"/>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9a. Stelt uitslag vast</a:t>
            </a:r>
          </a:p>
        </p:txBody>
      </p:sp>
      <p:sp>
        <p:nvSpPr>
          <p:cNvPr id="79" name="Rectangle 78">
            <a:extLst>
              <a:ext uri="{FF2B5EF4-FFF2-40B4-BE49-F238E27FC236}">
                <a16:creationId xmlns:a16="http://schemas.microsoft.com/office/drawing/2014/main" id="{CAEE2242-9E4A-452B-ABBD-7C5EB9085E37}"/>
              </a:ext>
            </a:extLst>
          </p:cNvPr>
          <p:cNvSpPr>
            <a:spLocks/>
          </p:cNvSpPr>
          <p:nvPr/>
        </p:nvSpPr>
        <p:spPr>
          <a:xfrm>
            <a:off x="9884539" y="2806577"/>
            <a:ext cx="638986" cy="911336"/>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11. Communi-ceert uitslag naar burger</a:t>
            </a:r>
          </a:p>
        </p:txBody>
      </p:sp>
      <p:sp>
        <p:nvSpPr>
          <p:cNvPr id="80" name="Rectangle 79">
            <a:extLst>
              <a:ext uri="{FF2B5EF4-FFF2-40B4-BE49-F238E27FC236}">
                <a16:creationId xmlns:a16="http://schemas.microsoft.com/office/drawing/2014/main" id="{42B96FAB-FAE8-4302-AD8A-5A19FA42EE6F}"/>
              </a:ext>
            </a:extLst>
          </p:cNvPr>
          <p:cNvSpPr/>
          <p:nvPr/>
        </p:nvSpPr>
        <p:spPr>
          <a:xfrm>
            <a:off x="6652971" y="2740006"/>
            <a:ext cx="881917" cy="2745902"/>
          </a:xfrm>
          <a:prstGeom prst="rect">
            <a:avLst/>
          </a:prstGeom>
          <a:noFill/>
          <a:ln w="19050">
            <a:solidFill>
              <a:schemeClr val="tx2">
                <a:lumMod val="40000"/>
                <a:lumOff val="60000"/>
              </a:schemeClr>
            </a:solidFill>
            <a:prstDash val="dash"/>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400" b="0" i="0" u="none" strike="noStrike" kern="1200" cap="none" spc="0" normalizeH="0" baseline="0">
              <a:ln>
                <a:noFill/>
              </a:ln>
              <a:solidFill>
                <a:srgbClr val="FFFFFF"/>
              </a:solidFill>
              <a:effectLst/>
              <a:uLnTx/>
              <a:uFillTx/>
              <a:latin typeface="Trebuchet MS" panose="020B0603020202020204"/>
              <a:ea typeface="+mn-ea"/>
              <a:cs typeface="+mn-cs"/>
            </a:endParaRPr>
          </a:p>
        </p:txBody>
      </p:sp>
      <p:sp>
        <p:nvSpPr>
          <p:cNvPr id="81" name="TextBox 80">
            <a:extLst>
              <a:ext uri="{FF2B5EF4-FFF2-40B4-BE49-F238E27FC236}">
                <a16:creationId xmlns:a16="http://schemas.microsoft.com/office/drawing/2014/main" id="{444A6D47-884A-4494-BE49-175A9EC45881}"/>
              </a:ext>
            </a:extLst>
          </p:cNvPr>
          <p:cNvSpPr txBox="1"/>
          <p:nvPr/>
        </p:nvSpPr>
        <p:spPr>
          <a:xfrm>
            <a:off x="6266250" y="5290023"/>
            <a:ext cx="1771592" cy="123111"/>
          </a:xfrm>
          <a:prstGeom prst="rect">
            <a:avLst/>
          </a:prstGeom>
          <a:noFill/>
        </p:spPr>
        <p:txBody>
          <a:bodyPr wrap="square" lIns="503998" tIns="0" rIns="503998" bIns="0"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kumimoji="0" lang="nl-BE" sz="800" b="1" i="1" u="none" strike="noStrike" kern="1200" cap="none" spc="0" normalizeH="0" baseline="0">
                <a:ln>
                  <a:noFill/>
                </a:ln>
                <a:solidFill>
                  <a:srgbClr val="576D57"/>
                </a:solidFill>
                <a:effectLst/>
                <a:uLnTx/>
                <a:uFillTx/>
                <a:latin typeface="Trebuchet MS" panose="020B0603020202020204"/>
                <a:ea typeface="+mn-ea"/>
                <a:cs typeface="+mn-cs"/>
              </a:rPr>
              <a:t>Test uitslag</a:t>
            </a:r>
          </a:p>
        </p:txBody>
      </p:sp>
      <p:sp>
        <p:nvSpPr>
          <p:cNvPr id="82" name="Rectangle 81">
            <a:extLst>
              <a:ext uri="{FF2B5EF4-FFF2-40B4-BE49-F238E27FC236}">
                <a16:creationId xmlns:a16="http://schemas.microsoft.com/office/drawing/2014/main" id="{EFA84471-4A11-4CDD-A701-19A943E67B9C}"/>
              </a:ext>
            </a:extLst>
          </p:cNvPr>
          <p:cNvSpPr>
            <a:spLocks/>
          </p:cNvSpPr>
          <p:nvPr/>
        </p:nvSpPr>
        <p:spPr>
          <a:xfrm>
            <a:off x="8759782" y="2837344"/>
            <a:ext cx="855358" cy="564727"/>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10. Maakt CoronaCheck token aan</a:t>
            </a:r>
          </a:p>
        </p:txBody>
      </p:sp>
      <p:sp>
        <p:nvSpPr>
          <p:cNvPr id="83" name="Diamond 82">
            <a:extLst>
              <a:ext uri="{FF2B5EF4-FFF2-40B4-BE49-F238E27FC236}">
                <a16:creationId xmlns:a16="http://schemas.microsoft.com/office/drawing/2014/main" id="{4CEB100A-1EE6-453A-AB10-3AECE2E19EF8}"/>
              </a:ext>
            </a:extLst>
          </p:cNvPr>
          <p:cNvSpPr/>
          <p:nvPr/>
        </p:nvSpPr>
        <p:spPr>
          <a:xfrm>
            <a:off x="7991885" y="3139644"/>
            <a:ext cx="329174" cy="339392"/>
          </a:xfrm>
          <a:prstGeom prst="diamond">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400">
              <a:solidFill>
                <a:schemeClr val="tx1"/>
              </a:solidFill>
            </a:endParaRPr>
          </a:p>
        </p:txBody>
      </p:sp>
      <p:cxnSp>
        <p:nvCxnSpPr>
          <p:cNvPr id="84" name="Connector: Elbow 83">
            <a:extLst>
              <a:ext uri="{FF2B5EF4-FFF2-40B4-BE49-F238E27FC236}">
                <a16:creationId xmlns:a16="http://schemas.microsoft.com/office/drawing/2014/main" id="{74C31088-F051-4F6A-8F30-5B4DED3882CD}"/>
              </a:ext>
            </a:extLst>
          </p:cNvPr>
          <p:cNvCxnSpPr>
            <a:cxnSpLocks/>
          </p:cNvCxnSpPr>
          <p:nvPr/>
        </p:nvCxnSpPr>
        <p:spPr>
          <a:xfrm flipV="1">
            <a:off x="8338062" y="3119707"/>
            <a:ext cx="438723" cy="189632"/>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35" name="Connector: Elbow 134">
            <a:extLst>
              <a:ext uri="{FF2B5EF4-FFF2-40B4-BE49-F238E27FC236}">
                <a16:creationId xmlns:a16="http://schemas.microsoft.com/office/drawing/2014/main" id="{1B74AF53-38CC-4D5F-AC27-0064E52AF774}"/>
              </a:ext>
            </a:extLst>
          </p:cNvPr>
          <p:cNvCxnSpPr>
            <a:cxnSpLocks/>
            <a:stCxn id="83" idx="3"/>
          </p:cNvCxnSpPr>
          <p:nvPr/>
        </p:nvCxnSpPr>
        <p:spPr>
          <a:xfrm>
            <a:off x="8321059" y="3309340"/>
            <a:ext cx="1563479" cy="253536"/>
          </a:xfrm>
          <a:prstGeom prst="bentConnector3">
            <a:avLst>
              <a:gd name="adj1" fmla="val 15072"/>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6" name="Rectangle 135">
            <a:extLst>
              <a:ext uri="{FF2B5EF4-FFF2-40B4-BE49-F238E27FC236}">
                <a16:creationId xmlns:a16="http://schemas.microsoft.com/office/drawing/2014/main" id="{B41504DE-F7D8-4D6D-9DCC-892770B1CB8C}"/>
              </a:ext>
            </a:extLst>
          </p:cNvPr>
          <p:cNvSpPr/>
          <p:nvPr/>
        </p:nvSpPr>
        <p:spPr>
          <a:xfrm>
            <a:off x="8095277" y="3520072"/>
            <a:ext cx="512056" cy="167981"/>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Positief</a:t>
            </a:r>
          </a:p>
        </p:txBody>
      </p:sp>
      <p:sp>
        <p:nvSpPr>
          <p:cNvPr id="137" name="Rectangle 136">
            <a:extLst>
              <a:ext uri="{FF2B5EF4-FFF2-40B4-BE49-F238E27FC236}">
                <a16:creationId xmlns:a16="http://schemas.microsoft.com/office/drawing/2014/main" id="{A8B7FDBE-A456-4797-8C22-1F35ECFFC039}"/>
              </a:ext>
            </a:extLst>
          </p:cNvPr>
          <p:cNvSpPr/>
          <p:nvPr/>
        </p:nvSpPr>
        <p:spPr>
          <a:xfrm>
            <a:off x="8175082" y="2921449"/>
            <a:ext cx="481944" cy="1788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Negatief</a:t>
            </a:r>
          </a:p>
        </p:txBody>
      </p:sp>
      <p:cxnSp>
        <p:nvCxnSpPr>
          <p:cNvPr id="138" name="Straight Arrow Connector 137">
            <a:extLst>
              <a:ext uri="{FF2B5EF4-FFF2-40B4-BE49-F238E27FC236}">
                <a16:creationId xmlns:a16="http://schemas.microsoft.com/office/drawing/2014/main" id="{777DF2EA-3E89-4B1E-9647-89F652906562}"/>
              </a:ext>
            </a:extLst>
          </p:cNvPr>
          <p:cNvCxnSpPr>
            <a:cxnSpLocks/>
            <a:stCxn id="82" idx="3"/>
          </p:cNvCxnSpPr>
          <p:nvPr/>
        </p:nvCxnSpPr>
        <p:spPr>
          <a:xfrm>
            <a:off x="9615138" y="3119708"/>
            <a:ext cx="269400"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39" name="Rectangle 138">
            <a:extLst>
              <a:ext uri="{FF2B5EF4-FFF2-40B4-BE49-F238E27FC236}">
                <a16:creationId xmlns:a16="http://schemas.microsoft.com/office/drawing/2014/main" id="{B3662D21-DA4D-4374-A46B-12AAB18681D1}"/>
              </a:ext>
            </a:extLst>
          </p:cNvPr>
          <p:cNvSpPr>
            <a:spLocks/>
          </p:cNvSpPr>
          <p:nvPr/>
        </p:nvSpPr>
        <p:spPr>
          <a:xfrm>
            <a:off x="9249652" y="1387690"/>
            <a:ext cx="684276" cy="1010527"/>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11a. Burger ontvangt e-mail uitslag instructies</a:t>
            </a:r>
          </a:p>
        </p:txBody>
      </p:sp>
      <p:cxnSp>
        <p:nvCxnSpPr>
          <p:cNvPr id="140" name="Straight Arrow Connector 139">
            <a:extLst>
              <a:ext uri="{FF2B5EF4-FFF2-40B4-BE49-F238E27FC236}">
                <a16:creationId xmlns:a16="http://schemas.microsoft.com/office/drawing/2014/main" id="{14C685A7-0711-4A7C-920B-EFCA7BAED184}"/>
              </a:ext>
            </a:extLst>
          </p:cNvPr>
          <p:cNvCxnSpPr>
            <a:cxnSpLocks/>
            <a:stCxn id="155" idx="3"/>
            <a:endCxn id="78" idx="1"/>
          </p:cNvCxnSpPr>
          <p:nvPr/>
        </p:nvCxnSpPr>
        <p:spPr>
          <a:xfrm flipV="1">
            <a:off x="6323120" y="3304634"/>
            <a:ext cx="424606" cy="470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41" name="Straight Arrow Connector 140">
            <a:extLst>
              <a:ext uri="{FF2B5EF4-FFF2-40B4-BE49-F238E27FC236}">
                <a16:creationId xmlns:a16="http://schemas.microsoft.com/office/drawing/2014/main" id="{5BCD1A5C-B790-49EA-B56B-77DE23F82983}"/>
              </a:ext>
            </a:extLst>
          </p:cNvPr>
          <p:cNvCxnSpPr>
            <a:cxnSpLocks/>
            <a:stCxn id="78" idx="3"/>
            <a:endCxn id="83" idx="1"/>
          </p:cNvCxnSpPr>
          <p:nvPr/>
        </p:nvCxnSpPr>
        <p:spPr>
          <a:xfrm>
            <a:off x="7386712" y="3304634"/>
            <a:ext cx="605173" cy="470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2" name="Rectangle 141">
            <a:extLst>
              <a:ext uri="{FF2B5EF4-FFF2-40B4-BE49-F238E27FC236}">
                <a16:creationId xmlns:a16="http://schemas.microsoft.com/office/drawing/2014/main" id="{776C24B5-2ED6-455A-8CF2-524A8026B77F}"/>
              </a:ext>
            </a:extLst>
          </p:cNvPr>
          <p:cNvSpPr>
            <a:spLocks/>
          </p:cNvSpPr>
          <p:nvPr/>
        </p:nvSpPr>
        <p:spPr>
          <a:xfrm>
            <a:off x="9999418" y="1387689"/>
            <a:ext cx="684276" cy="1010527"/>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11b. Burger ontvangt SMS dat uitslag instructies in e-mail zitten</a:t>
            </a:r>
          </a:p>
        </p:txBody>
      </p:sp>
      <p:cxnSp>
        <p:nvCxnSpPr>
          <p:cNvPr id="143" name="Connector: Elbow 142">
            <a:extLst>
              <a:ext uri="{FF2B5EF4-FFF2-40B4-BE49-F238E27FC236}">
                <a16:creationId xmlns:a16="http://schemas.microsoft.com/office/drawing/2014/main" id="{FC6CDC84-8E44-4332-AD33-A0386EDA8F34}"/>
              </a:ext>
            </a:extLst>
          </p:cNvPr>
          <p:cNvCxnSpPr>
            <a:cxnSpLocks/>
            <a:stCxn id="79" idx="0"/>
            <a:endCxn id="139" idx="2"/>
          </p:cNvCxnSpPr>
          <p:nvPr/>
        </p:nvCxnSpPr>
        <p:spPr>
          <a:xfrm rot="16200000" flipV="1">
            <a:off x="9693731" y="2296276"/>
            <a:ext cx="408360" cy="612242"/>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45" name="Oval 144">
            <a:extLst>
              <a:ext uri="{FF2B5EF4-FFF2-40B4-BE49-F238E27FC236}">
                <a16:creationId xmlns:a16="http://schemas.microsoft.com/office/drawing/2014/main" id="{C57B0F64-B10B-463A-82D7-05E292504CCA}"/>
              </a:ext>
            </a:extLst>
          </p:cNvPr>
          <p:cNvSpPr/>
          <p:nvPr/>
        </p:nvSpPr>
        <p:spPr>
          <a:xfrm>
            <a:off x="9516156" y="2733993"/>
            <a:ext cx="216000" cy="2160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050"/>
              <a:t>C</a:t>
            </a:r>
          </a:p>
        </p:txBody>
      </p:sp>
      <p:sp>
        <p:nvSpPr>
          <p:cNvPr id="146" name="Oval 145">
            <a:extLst>
              <a:ext uri="{FF2B5EF4-FFF2-40B4-BE49-F238E27FC236}">
                <a16:creationId xmlns:a16="http://schemas.microsoft.com/office/drawing/2014/main" id="{82752597-2676-4000-97C7-C74A55F69F55}"/>
              </a:ext>
            </a:extLst>
          </p:cNvPr>
          <p:cNvSpPr/>
          <p:nvPr/>
        </p:nvSpPr>
        <p:spPr>
          <a:xfrm>
            <a:off x="10445941" y="2644261"/>
            <a:ext cx="216000" cy="2160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050"/>
              <a:t>D</a:t>
            </a:r>
          </a:p>
        </p:txBody>
      </p:sp>
      <p:sp>
        <p:nvSpPr>
          <p:cNvPr id="147" name="Rectangle 146">
            <a:extLst>
              <a:ext uri="{FF2B5EF4-FFF2-40B4-BE49-F238E27FC236}">
                <a16:creationId xmlns:a16="http://schemas.microsoft.com/office/drawing/2014/main" id="{C5752A1F-434F-4F3A-AD67-98C90E8BE3C2}"/>
              </a:ext>
            </a:extLst>
          </p:cNvPr>
          <p:cNvSpPr>
            <a:spLocks/>
          </p:cNvSpPr>
          <p:nvPr/>
        </p:nvSpPr>
        <p:spPr>
          <a:xfrm>
            <a:off x="180672" y="2027333"/>
            <a:ext cx="565388" cy="197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900">
                <a:solidFill>
                  <a:schemeClr val="tx1"/>
                </a:solidFill>
              </a:rPr>
              <a:t>Burger</a:t>
            </a:r>
          </a:p>
        </p:txBody>
      </p:sp>
      <p:sp>
        <p:nvSpPr>
          <p:cNvPr id="148" name="Rectangle 147">
            <a:extLst>
              <a:ext uri="{FF2B5EF4-FFF2-40B4-BE49-F238E27FC236}">
                <a16:creationId xmlns:a16="http://schemas.microsoft.com/office/drawing/2014/main" id="{6F1F312B-6634-4772-BEBC-58D7A466E379}"/>
              </a:ext>
            </a:extLst>
          </p:cNvPr>
          <p:cNvSpPr>
            <a:spLocks/>
          </p:cNvSpPr>
          <p:nvPr/>
        </p:nvSpPr>
        <p:spPr>
          <a:xfrm>
            <a:off x="39525" y="3417459"/>
            <a:ext cx="837481" cy="197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900">
                <a:solidFill>
                  <a:schemeClr val="tx1"/>
                </a:solidFill>
              </a:rPr>
              <a:t>Test </a:t>
            </a:r>
          </a:p>
          <a:p>
            <a:pPr algn="ctr"/>
            <a:r>
              <a:rPr lang="nl-BE" sz="900">
                <a:solidFill>
                  <a:schemeClr val="tx1"/>
                </a:solidFill>
              </a:rPr>
              <a:t>aanbieder</a:t>
            </a:r>
          </a:p>
        </p:txBody>
      </p:sp>
      <p:sp>
        <p:nvSpPr>
          <p:cNvPr id="149" name="Freeform 747">
            <a:extLst>
              <a:ext uri="{FF2B5EF4-FFF2-40B4-BE49-F238E27FC236}">
                <a16:creationId xmlns:a16="http://schemas.microsoft.com/office/drawing/2014/main" id="{9C1DF2A9-E5F6-419E-BA4B-B5C72F2E69A6}"/>
              </a:ext>
            </a:extLst>
          </p:cNvPr>
          <p:cNvSpPr>
            <a:spLocks noChangeAspect="1" noEditPoints="1"/>
          </p:cNvSpPr>
          <p:nvPr/>
        </p:nvSpPr>
        <p:spPr bwMode="auto">
          <a:xfrm>
            <a:off x="305566" y="1700033"/>
            <a:ext cx="315601" cy="327300"/>
          </a:xfrm>
          <a:custGeom>
            <a:avLst/>
            <a:gdLst>
              <a:gd name="T0" fmla="*/ 307 w 512"/>
              <a:gd name="T1" fmla="*/ 137 h 512"/>
              <a:gd name="T2" fmla="*/ 308 w 512"/>
              <a:gd name="T3" fmla="*/ 137 h 512"/>
              <a:gd name="T4" fmla="*/ 292 w 512"/>
              <a:gd name="T5" fmla="*/ 149 h 512"/>
              <a:gd name="T6" fmla="*/ 285 w 512"/>
              <a:gd name="T7" fmla="*/ 141 h 512"/>
              <a:gd name="T8" fmla="*/ 269 w 512"/>
              <a:gd name="T9" fmla="*/ 141 h 512"/>
              <a:gd name="T10" fmla="*/ 261 w 512"/>
              <a:gd name="T11" fmla="*/ 150 h 512"/>
              <a:gd name="T12" fmla="*/ 204 w 512"/>
              <a:gd name="T13" fmla="*/ 137 h 512"/>
              <a:gd name="T14" fmla="*/ 204 w 512"/>
              <a:gd name="T15" fmla="*/ 137 h 512"/>
              <a:gd name="T16" fmla="*/ 256 w 512"/>
              <a:gd name="T17" fmla="*/ 117 h 512"/>
              <a:gd name="T18" fmla="*/ 307 w 512"/>
              <a:gd name="T19" fmla="*/ 137 h 512"/>
              <a:gd name="T20" fmla="*/ 512 w 512"/>
              <a:gd name="T21" fmla="*/ 256 h 512"/>
              <a:gd name="T22" fmla="*/ 256 w 512"/>
              <a:gd name="T23" fmla="*/ 512 h 512"/>
              <a:gd name="T24" fmla="*/ 0 w 512"/>
              <a:gd name="T25" fmla="*/ 256 h 512"/>
              <a:gd name="T26" fmla="*/ 256 w 512"/>
              <a:gd name="T27" fmla="*/ 0 h 512"/>
              <a:gd name="T28" fmla="*/ 512 w 512"/>
              <a:gd name="T29" fmla="*/ 256 h 512"/>
              <a:gd name="T30" fmla="*/ 389 w 512"/>
              <a:gd name="T31" fmla="*/ 353 h 512"/>
              <a:gd name="T32" fmla="*/ 343 w 512"/>
              <a:gd name="T33" fmla="*/ 342 h 512"/>
              <a:gd name="T34" fmla="*/ 319 w 512"/>
              <a:gd name="T35" fmla="*/ 338 h 512"/>
              <a:gd name="T36" fmla="*/ 302 w 512"/>
              <a:gd name="T37" fmla="*/ 290 h 512"/>
              <a:gd name="T38" fmla="*/ 332 w 512"/>
              <a:gd name="T39" fmla="*/ 222 h 512"/>
              <a:gd name="T40" fmla="*/ 324 w 512"/>
              <a:gd name="T41" fmla="*/ 124 h 512"/>
              <a:gd name="T42" fmla="*/ 256 w 512"/>
              <a:gd name="T43" fmla="*/ 96 h 512"/>
              <a:gd name="T44" fmla="*/ 187 w 512"/>
              <a:gd name="T45" fmla="*/ 124 h 512"/>
              <a:gd name="T46" fmla="*/ 180 w 512"/>
              <a:gd name="T47" fmla="*/ 222 h 512"/>
              <a:gd name="T48" fmla="*/ 209 w 512"/>
              <a:gd name="T49" fmla="*/ 289 h 512"/>
              <a:gd name="T50" fmla="*/ 192 w 512"/>
              <a:gd name="T51" fmla="*/ 338 h 512"/>
              <a:gd name="T52" fmla="*/ 168 w 512"/>
              <a:gd name="T53" fmla="*/ 342 h 512"/>
              <a:gd name="T54" fmla="*/ 122 w 512"/>
              <a:gd name="T55" fmla="*/ 353 h 512"/>
              <a:gd name="T56" fmla="*/ 118 w 512"/>
              <a:gd name="T57" fmla="*/ 368 h 512"/>
              <a:gd name="T58" fmla="*/ 133 w 512"/>
              <a:gd name="T59" fmla="*/ 372 h 512"/>
              <a:gd name="T60" fmla="*/ 171 w 512"/>
              <a:gd name="T61" fmla="*/ 363 h 512"/>
              <a:gd name="T62" fmla="*/ 202 w 512"/>
              <a:gd name="T63" fmla="*/ 357 h 512"/>
              <a:gd name="T64" fmla="*/ 228 w 512"/>
              <a:gd name="T65" fmla="*/ 315 h 512"/>
              <a:gd name="T66" fmla="*/ 227 w 512"/>
              <a:gd name="T67" fmla="*/ 278 h 512"/>
              <a:gd name="T68" fmla="*/ 200 w 512"/>
              <a:gd name="T69" fmla="*/ 216 h 512"/>
              <a:gd name="T70" fmla="*/ 195 w 512"/>
              <a:gd name="T71" fmla="*/ 159 h 512"/>
              <a:gd name="T72" fmla="*/ 240 w 512"/>
              <a:gd name="T73" fmla="*/ 175 h 512"/>
              <a:gd name="T74" fmla="*/ 270 w 512"/>
              <a:gd name="T75" fmla="*/ 170 h 512"/>
              <a:gd name="T76" fmla="*/ 274 w 512"/>
              <a:gd name="T77" fmla="*/ 167 h 512"/>
              <a:gd name="T78" fmla="*/ 277 w 512"/>
              <a:gd name="T79" fmla="*/ 164 h 512"/>
              <a:gd name="T80" fmla="*/ 280 w 512"/>
              <a:gd name="T81" fmla="*/ 167 h 512"/>
              <a:gd name="T82" fmla="*/ 287 w 512"/>
              <a:gd name="T83" fmla="*/ 170 h 512"/>
              <a:gd name="T84" fmla="*/ 316 w 512"/>
              <a:gd name="T85" fmla="*/ 159 h 512"/>
              <a:gd name="T86" fmla="*/ 311 w 512"/>
              <a:gd name="T87" fmla="*/ 216 h 512"/>
              <a:gd name="T88" fmla="*/ 285 w 512"/>
              <a:gd name="T89" fmla="*/ 278 h 512"/>
              <a:gd name="T90" fmla="*/ 284 w 512"/>
              <a:gd name="T91" fmla="*/ 315 h 512"/>
              <a:gd name="T92" fmla="*/ 309 w 512"/>
              <a:gd name="T93" fmla="*/ 357 h 512"/>
              <a:gd name="T94" fmla="*/ 341 w 512"/>
              <a:gd name="T95" fmla="*/ 363 h 512"/>
              <a:gd name="T96" fmla="*/ 378 w 512"/>
              <a:gd name="T97" fmla="*/ 372 h 512"/>
              <a:gd name="T98" fmla="*/ 384 w 512"/>
              <a:gd name="T99" fmla="*/ 373 h 512"/>
              <a:gd name="T100" fmla="*/ 393 w 512"/>
              <a:gd name="T101" fmla="*/ 368 h 512"/>
              <a:gd name="T102" fmla="*/ 389 w 512"/>
              <a:gd name="T103" fmla="*/ 353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512" h="512">
                <a:moveTo>
                  <a:pt x="307" y="137"/>
                </a:moveTo>
                <a:cubicBezTo>
                  <a:pt x="307" y="137"/>
                  <a:pt x="307" y="137"/>
                  <a:pt x="308" y="137"/>
                </a:cubicBezTo>
                <a:cubicBezTo>
                  <a:pt x="302" y="145"/>
                  <a:pt x="295" y="148"/>
                  <a:pt x="292" y="149"/>
                </a:cubicBezTo>
                <a:cubicBezTo>
                  <a:pt x="285" y="141"/>
                  <a:pt x="285" y="141"/>
                  <a:pt x="285" y="141"/>
                </a:cubicBezTo>
                <a:cubicBezTo>
                  <a:pt x="280" y="137"/>
                  <a:pt x="274" y="137"/>
                  <a:pt x="269" y="141"/>
                </a:cubicBezTo>
                <a:cubicBezTo>
                  <a:pt x="261" y="150"/>
                  <a:pt x="261" y="150"/>
                  <a:pt x="261" y="150"/>
                </a:cubicBezTo>
                <a:cubicBezTo>
                  <a:pt x="252" y="153"/>
                  <a:pt x="221" y="160"/>
                  <a:pt x="204" y="137"/>
                </a:cubicBezTo>
                <a:cubicBezTo>
                  <a:pt x="204" y="137"/>
                  <a:pt x="204" y="137"/>
                  <a:pt x="204" y="137"/>
                </a:cubicBezTo>
                <a:cubicBezTo>
                  <a:pt x="214" y="124"/>
                  <a:pt x="231" y="117"/>
                  <a:pt x="256" y="117"/>
                </a:cubicBezTo>
                <a:cubicBezTo>
                  <a:pt x="280" y="117"/>
                  <a:pt x="297" y="124"/>
                  <a:pt x="307" y="137"/>
                </a:cubicBezTo>
                <a:close/>
                <a:moveTo>
                  <a:pt x="512" y="256"/>
                </a:moveTo>
                <a:cubicBezTo>
                  <a:pt x="512" y="397"/>
                  <a:pt x="397" y="512"/>
                  <a:pt x="256" y="512"/>
                </a:cubicBezTo>
                <a:cubicBezTo>
                  <a:pt x="114" y="512"/>
                  <a:pt x="0" y="397"/>
                  <a:pt x="0" y="256"/>
                </a:cubicBezTo>
                <a:cubicBezTo>
                  <a:pt x="0" y="114"/>
                  <a:pt x="114" y="0"/>
                  <a:pt x="256" y="0"/>
                </a:cubicBezTo>
                <a:cubicBezTo>
                  <a:pt x="397" y="0"/>
                  <a:pt x="512" y="114"/>
                  <a:pt x="512" y="256"/>
                </a:cubicBezTo>
                <a:close/>
                <a:moveTo>
                  <a:pt x="389" y="353"/>
                </a:moveTo>
                <a:cubicBezTo>
                  <a:pt x="375" y="345"/>
                  <a:pt x="358" y="344"/>
                  <a:pt x="343" y="342"/>
                </a:cubicBezTo>
                <a:cubicBezTo>
                  <a:pt x="333" y="341"/>
                  <a:pt x="323" y="340"/>
                  <a:pt x="319" y="338"/>
                </a:cubicBezTo>
                <a:cubicBezTo>
                  <a:pt x="308" y="332"/>
                  <a:pt x="299" y="297"/>
                  <a:pt x="302" y="290"/>
                </a:cubicBezTo>
                <a:cubicBezTo>
                  <a:pt x="315" y="272"/>
                  <a:pt x="327" y="240"/>
                  <a:pt x="332" y="222"/>
                </a:cubicBezTo>
                <a:cubicBezTo>
                  <a:pt x="338" y="198"/>
                  <a:pt x="347" y="154"/>
                  <a:pt x="324" y="124"/>
                </a:cubicBezTo>
                <a:cubicBezTo>
                  <a:pt x="310" y="105"/>
                  <a:pt x="287" y="96"/>
                  <a:pt x="256" y="96"/>
                </a:cubicBezTo>
                <a:cubicBezTo>
                  <a:pt x="224" y="96"/>
                  <a:pt x="201" y="105"/>
                  <a:pt x="187" y="124"/>
                </a:cubicBezTo>
                <a:cubicBezTo>
                  <a:pt x="165" y="154"/>
                  <a:pt x="173" y="198"/>
                  <a:pt x="180" y="222"/>
                </a:cubicBezTo>
                <a:cubicBezTo>
                  <a:pt x="185" y="240"/>
                  <a:pt x="197" y="272"/>
                  <a:pt x="209" y="289"/>
                </a:cubicBezTo>
                <a:cubicBezTo>
                  <a:pt x="212" y="297"/>
                  <a:pt x="203" y="332"/>
                  <a:pt x="192" y="338"/>
                </a:cubicBezTo>
                <a:cubicBezTo>
                  <a:pt x="188" y="340"/>
                  <a:pt x="178" y="341"/>
                  <a:pt x="168" y="342"/>
                </a:cubicBezTo>
                <a:cubicBezTo>
                  <a:pt x="153" y="344"/>
                  <a:pt x="136" y="345"/>
                  <a:pt x="122" y="353"/>
                </a:cubicBezTo>
                <a:cubicBezTo>
                  <a:pt x="117" y="356"/>
                  <a:pt x="115" y="362"/>
                  <a:pt x="118" y="368"/>
                </a:cubicBezTo>
                <a:cubicBezTo>
                  <a:pt x="121" y="373"/>
                  <a:pt x="128" y="375"/>
                  <a:pt x="133" y="372"/>
                </a:cubicBezTo>
                <a:cubicBezTo>
                  <a:pt x="143" y="366"/>
                  <a:pt x="158" y="365"/>
                  <a:pt x="171" y="363"/>
                </a:cubicBezTo>
                <a:cubicBezTo>
                  <a:pt x="183" y="362"/>
                  <a:pt x="194" y="361"/>
                  <a:pt x="202" y="357"/>
                </a:cubicBezTo>
                <a:cubicBezTo>
                  <a:pt x="218" y="348"/>
                  <a:pt x="225" y="325"/>
                  <a:pt x="228" y="315"/>
                </a:cubicBezTo>
                <a:cubicBezTo>
                  <a:pt x="230" y="306"/>
                  <a:pt x="233" y="288"/>
                  <a:pt x="227" y="278"/>
                </a:cubicBezTo>
                <a:cubicBezTo>
                  <a:pt x="216" y="263"/>
                  <a:pt x="205" y="233"/>
                  <a:pt x="200" y="216"/>
                </a:cubicBezTo>
                <a:cubicBezTo>
                  <a:pt x="197" y="205"/>
                  <a:pt x="191" y="180"/>
                  <a:pt x="195" y="159"/>
                </a:cubicBezTo>
                <a:cubicBezTo>
                  <a:pt x="209" y="171"/>
                  <a:pt x="225" y="175"/>
                  <a:pt x="240" y="175"/>
                </a:cubicBezTo>
                <a:cubicBezTo>
                  <a:pt x="252" y="175"/>
                  <a:pt x="263" y="172"/>
                  <a:pt x="270" y="170"/>
                </a:cubicBezTo>
                <a:cubicBezTo>
                  <a:pt x="271" y="169"/>
                  <a:pt x="273" y="168"/>
                  <a:pt x="274" y="167"/>
                </a:cubicBezTo>
                <a:cubicBezTo>
                  <a:pt x="277" y="164"/>
                  <a:pt x="277" y="164"/>
                  <a:pt x="277" y="164"/>
                </a:cubicBezTo>
                <a:cubicBezTo>
                  <a:pt x="280" y="167"/>
                  <a:pt x="280" y="167"/>
                  <a:pt x="280" y="167"/>
                </a:cubicBezTo>
                <a:cubicBezTo>
                  <a:pt x="282" y="169"/>
                  <a:pt x="284" y="170"/>
                  <a:pt x="287" y="170"/>
                </a:cubicBezTo>
                <a:cubicBezTo>
                  <a:pt x="288" y="170"/>
                  <a:pt x="302" y="171"/>
                  <a:pt x="316" y="159"/>
                </a:cubicBezTo>
                <a:cubicBezTo>
                  <a:pt x="320" y="180"/>
                  <a:pt x="314" y="205"/>
                  <a:pt x="311" y="216"/>
                </a:cubicBezTo>
                <a:cubicBezTo>
                  <a:pt x="306" y="233"/>
                  <a:pt x="295" y="263"/>
                  <a:pt x="285" y="278"/>
                </a:cubicBezTo>
                <a:cubicBezTo>
                  <a:pt x="278" y="288"/>
                  <a:pt x="281" y="306"/>
                  <a:pt x="284" y="315"/>
                </a:cubicBezTo>
                <a:cubicBezTo>
                  <a:pt x="286" y="325"/>
                  <a:pt x="293" y="348"/>
                  <a:pt x="309" y="357"/>
                </a:cubicBezTo>
                <a:cubicBezTo>
                  <a:pt x="317" y="361"/>
                  <a:pt x="328" y="362"/>
                  <a:pt x="341" y="363"/>
                </a:cubicBezTo>
                <a:cubicBezTo>
                  <a:pt x="354" y="365"/>
                  <a:pt x="369" y="366"/>
                  <a:pt x="378" y="372"/>
                </a:cubicBezTo>
                <a:cubicBezTo>
                  <a:pt x="380" y="373"/>
                  <a:pt x="382" y="373"/>
                  <a:pt x="384" y="373"/>
                </a:cubicBezTo>
                <a:cubicBezTo>
                  <a:pt x="387" y="373"/>
                  <a:pt x="391" y="371"/>
                  <a:pt x="393" y="368"/>
                </a:cubicBezTo>
                <a:cubicBezTo>
                  <a:pt x="396" y="362"/>
                  <a:pt x="394" y="356"/>
                  <a:pt x="389" y="353"/>
                </a:cubicBezTo>
                <a:close/>
              </a:path>
            </a:pathLst>
          </a:custGeom>
          <a:solidFill>
            <a:schemeClr val="accent2"/>
          </a:solidFill>
          <a:ln>
            <a:noFill/>
          </a:ln>
        </p:spPr>
        <p:txBody>
          <a:bodyPr vert="horz" wrap="square" lIns="68581" tIns="34289" rIns="68581" bIns="34289" numCol="1" anchor="t" anchorCtr="0" compatLnSpc="1">
            <a:prstTxWarp prst="textNoShape">
              <a:avLst/>
            </a:prstTxWarp>
          </a:bodyPr>
          <a:lstStyle/>
          <a:p>
            <a:pPr marL="0" marR="0" lvl="0" indent="0" algn="l" defTabSz="914465" eaLnBrk="1" fontAlgn="auto" latinLnBrk="0" hangingPunct="1">
              <a:lnSpc>
                <a:spcPct val="100000"/>
              </a:lnSpc>
              <a:spcBef>
                <a:spcPts val="0"/>
              </a:spcBef>
              <a:spcAft>
                <a:spcPts val="0"/>
              </a:spcAft>
              <a:buClrTx/>
              <a:buSzTx/>
              <a:buFontTx/>
              <a:buNone/>
              <a:tabLst/>
              <a:defRPr/>
            </a:pPr>
            <a:endParaRPr kumimoji="0" lang="nl-BE" sz="1100" b="0" i="0" u="none" strike="noStrike" kern="0" cap="none" spc="0" normalizeH="0" baseline="0">
              <a:ln>
                <a:noFill/>
              </a:ln>
              <a:solidFill>
                <a:prstClr val="black"/>
              </a:solidFill>
              <a:effectLst/>
              <a:uLnTx/>
              <a:uFillTx/>
              <a:latin typeface="Calibri"/>
              <a:ea typeface="+mn-ea"/>
              <a:cs typeface="+mn-cs"/>
            </a:endParaRPr>
          </a:p>
        </p:txBody>
      </p:sp>
      <p:sp>
        <p:nvSpPr>
          <p:cNvPr id="150" name="Freeform 486">
            <a:extLst>
              <a:ext uri="{FF2B5EF4-FFF2-40B4-BE49-F238E27FC236}">
                <a16:creationId xmlns:a16="http://schemas.microsoft.com/office/drawing/2014/main" id="{B8D09F37-EEC4-41C0-BD5F-C2E2C60D5CC0}"/>
              </a:ext>
            </a:extLst>
          </p:cNvPr>
          <p:cNvSpPr>
            <a:spLocks noChangeAspect="1" noEditPoints="1"/>
          </p:cNvSpPr>
          <p:nvPr/>
        </p:nvSpPr>
        <p:spPr bwMode="auto">
          <a:xfrm>
            <a:off x="300466" y="2921449"/>
            <a:ext cx="312419" cy="324000"/>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117 w 512"/>
              <a:gd name="T11" fmla="*/ 160 h 512"/>
              <a:gd name="T12" fmla="*/ 128 w 512"/>
              <a:gd name="T13" fmla="*/ 149 h 512"/>
              <a:gd name="T14" fmla="*/ 384 w 512"/>
              <a:gd name="T15" fmla="*/ 149 h 512"/>
              <a:gd name="T16" fmla="*/ 394 w 512"/>
              <a:gd name="T17" fmla="*/ 160 h 512"/>
              <a:gd name="T18" fmla="*/ 394 w 512"/>
              <a:gd name="T19" fmla="*/ 309 h 512"/>
              <a:gd name="T20" fmla="*/ 384 w 512"/>
              <a:gd name="T21" fmla="*/ 320 h 512"/>
              <a:gd name="T22" fmla="*/ 128 w 512"/>
              <a:gd name="T23" fmla="*/ 320 h 512"/>
              <a:gd name="T24" fmla="*/ 117 w 512"/>
              <a:gd name="T25" fmla="*/ 309 h 512"/>
              <a:gd name="T26" fmla="*/ 117 w 512"/>
              <a:gd name="T27" fmla="*/ 160 h 512"/>
              <a:gd name="T28" fmla="*/ 405 w 512"/>
              <a:gd name="T29" fmla="*/ 362 h 512"/>
              <a:gd name="T30" fmla="*/ 106 w 512"/>
              <a:gd name="T31" fmla="*/ 362 h 512"/>
              <a:gd name="T32" fmla="*/ 96 w 512"/>
              <a:gd name="T33" fmla="*/ 352 h 512"/>
              <a:gd name="T34" fmla="*/ 106 w 512"/>
              <a:gd name="T35" fmla="*/ 341 h 512"/>
              <a:gd name="T36" fmla="*/ 405 w 512"/>
              <a:gd name="T37" fmla="*/ 341 h 512"/>
              <a:gd name="T38" fmla="*/ 416 w 512"/>
              <a:gd name="T39" fmla="*/ 352 h 512"/>
              <a:gd name="T40" fmla="*/ 405 w 512"/>
              <a:gd name="T41" fmla="*/ 362 h 512"/>
              <a:gd name="T42" fmla="*/ 373 w 512"/>
              <a:gd name="T43" fmla="*/ 298 h 512"/>
              <a:gd name="T44" fmla="*/ 138 w 512"/>
              <a:gd name="T45" fmla="*/ 298 h 512"/>
              <a:gd name="T46" fmla="*/ 138 w 512"/>
              <a:gd name="T47" fmla="*/ 170 h 512"/>
              <a:gd name="T48" fmla="*/ 373 w 512"/>
              <a:gd name="T49" fmla="*/ 170 h 512"/>
              <a:gd name="T50" fmla="*/ 373 w 512"/>
              <a:gd name="T51" fmla="*/ 298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117" y="160"/>
                </a:moveTo>
                <a:cubicBezTo>
                  <a:pt x="117" y="154"/>
                  <a:pt x="122" y="149"/>
                  <a:pt x="128" y="149"/>
                </a:cubicBezTo>
                <a:cubicBezTo>
                  <a:pt x="384" y="149"/>
                  <a:pt x="384" y="149"/>
                  <a:pt x="384" y="149"/>
                </a:cubicBezTo>
                <a:cubicBezTo>
                  <a:pt x="390" y="149"/>
                  <a:pt x="394" y="154"/>
                  <a:pt x="394" y="160"/>
                </a:cubicBezTo>
                <a:cubicBezTo>
                  <a:pt x="394" y="309"/>
                  <a:pt x="394" y="309"/>
                  <a:pt x="394" y="309"/>
                </a:cubicBezTo>
                <a:cubicBezTo>
                  <a:pt x="394" y="315"/>
                  <a:pt x="390" y="320"/>
                  <a:pt x="384" y="320"/>
                </a:cubicBezTo>
                <a:cubicBezTo>
                  <a:pt x="128" y="320"/>
                  <a:pt x="128" y="320"/>
                  <a:pt x="128" y="320"/>
                </a:cubicBezTo>
                <a:cubicBezTo>
                  <a:pt x="122" y="320"/>
                  <a:pt x="117" y="315"/>
                  <a:pt x="117" y="309"/>
                </a:cubicBezTo>
                <a:lnTo>
                  <a:pt x="117" y="160"/>
                </a:lnTo>
                <a:close/>
                <a:moveTo>
                  <a:pt x="405" y="362"/>
                </a:moveTo>
                <a:cubicBezTo>
                  <a:pt x="106" y="362"/>
                  <a:pt x="106" y="362"/>
                  <a:pt x="106" y="362"/>
                </a:cubicBezTo>
                <a:cubicBezTo>
                  <a:pt x="100" y="362"/>
                  <a:pt x="96" y="358"/>
                  <a:pt x="96" y="352"/>
                </a:cubicBezTo>
                <a:cubicBezTo>
                  <a:pt x="96" y="346"/>
                  <a:pt x="100" y="341"/>
                  <a:pt x="106" y="341"/>
                </a:cubicBezTo>
                <a:cubicBezTo>
                  <a:pt x="405" y="341"/>
                  <a:pt x="405" y="341"/>
                  <a:pt x="405" y="341"/>
                </a:cubicBezTo>
                <a:cubicBezTo>
                  <a:pt x="411" y="341"/>
                  <a:pt x="416" y="346"/>
                  <a:pt x="416" y="352"/>
                </a:cubicBezTo>
                <a:cubicBezTo>
                  <a:pt x="416" y="358"/>
                  <a:pt x="411" y="362"/>
                  <a:pt x="405" y="362"/>
                </a:cubicBezTo>
                <a:close/>
                <a:moveTo>
                  <a:pt x="373" y="298"/>
                </a:moveTo>
                <a:cubicBezTo>
                  <a:pt x="138" y="298"/>
                  <a:pt x="138" y="298"/>
                  <a:pt x="138" y="298"/>
                </a:cubicBezTo>
                <a:cubicBezTo>
                  <a:pt x="138" y="170"/>
                  <a:pt x="138" y="170"/>
                  <a:pt x="138" y="170"/>
                </a:cubicBezTo>
                <a:cubicBezTo>
                  <a:pt x="373" y="170"/>
                  <a:pt x="373" y="170"/>
                  <a:pt x="373" y="170"/>
                </a:cubicBezTo>
                <a:lnTo>
                  <a:pt x="373" y="298"/>
                </a:lnTo>
                <a:close/>
              </a:path>
            </a:pathLst>
          </a:custGeom>
          <a:solidFill>
            <a:srgbClr val="D7E3FF"/>
          </a:solidFill>
          <a:ln>
            <a:noFill/>
          </a:ln>
        </p:spPr>
        <p:txBody>
          <a:bodyPr vert="horz" wrap="square" lIns="91440" tIns="45720" rIns="91440" bIns="45720" numCol="1" anchor="t" anchorCtr="0" compatLnSpc="1">
            <a:prstTxWarp prst="textNoShape">
              <a:avLst/>
            </a:prstTxWarp>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b="0" i="0" u="none" strike="noStrike" kern="1200" cap="none" spc="0" normalizeH="0" baseline="0">
              <a:ln>
                <a:noFill/>
              </a:ln>
              <a:effectLst/>
              <a:uLnTx/>
              <a:uFillTx/>
              <a:latin typeface="Calibri"/>
              <a:ea typeface="+mn-ea"/>
              <a:cs typeface="+mn-cs"/>
            </a:endParaRPr>
          </a:p>
        </p:txBody>
      </p:sp>
      <p:sp>
        <p:nvSpPr>
          <p:cNvPr id="151" name="Rectangle 150">
            <a:extLst>
              <a:ext uri="{FF2B5EF4-FFF2-40B4-BE49-F238E27FC236}">
                <a16:creationId xmlns:a16="http://schemas.microsoft.com/office/drawing/2014/main" id="{45DC9F87-766D-49BE-82D0-8126F6E1D61D}"/>
              </a:ext>
            </a:extLst>
          </p:cNvPr>
          <p:cNvSpPr>
            <a:spLocks/>
          </p:cNvSpPr>
          <p:nvPr/>
        </p:nvSpPr>
        <p:spPr>
          <a:xfrm>
            <a:off x="3049335" y="2810270"/>
            <a:ext cx="638986" cy="992421"/>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tIns="45720" rIns="36000" bIns="45720" rtlCol="0" anchor="ctr"/>
          <a:lstStyle/>
          <a:p>
            <a:pPr algn="ctr"/>
            <a:r>
              <a:rPr lang="nl-BE" sz="800">
                <a:solidFill>
                  <a:schemeClr val="tx1"/>
                </a:solidFill>
              </a:rPr>
              <a:t>5.Mede-werker scan testkit ID en koppelt deze aan de afspraak</a:t>
            </a:r>
            <a:endParaRPr lang="nl-BE" sz="800" baseline="30000">
              <a:solidFill>
                <a:schemeClr val="tx1"/>
              </a:solidFill>
            </a:endParaRPr>
          </a:p>
        </p:txBody>
      </p:sp>
      <p:cxnSp>
        <p:nvCxnSpPr>
          <p:cNvPr id="152" name="Connector: Elbow 151">
            <a:extLst>
              <a:ext uri="{FF2B5EF4-FFF2-40B4-BE49-F238E27FC236}">
                <a16:creationId xmlns:a16="http://schemas.microsoft.com/office/drawing/2014/main" id="{82AE96F1-92E0-4D4E-BDB9-058D930071D7}"/>
              </a:ext>
            </a:extLst>
          </p:cNvPr>
          <p:cNvCxnSpPr>
            <a:cxnSpLocks/>
            <a:stCxn id="66" idx="3"/>
            <a:endCxn id="61" idx="1"/>
          </p:cNvCxnSpPr>
          <p:nvPr/>
        </p:nvCxnSpPr>
        <p:spPr>
          <a:xfrm flipV="1">
            <a:off x="1945256" y="1914583"/>
            <a:ext cx="290735" cy="1393158"/>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3" name="Straight Arrow Connector 152">
            <a:extLst>
              <a:ext uri="{FF2B5EF4-FFF2-40B4-BE49-F238E27FC236}">
                <a16:creationId xmlns:a16="http://schemas.microsoft.com/office/drawing/2014/main" id="{B3D1B3DD-9297-4391-A60A-D65F5BD95678}"/>
              </a:ext>
            </a:extLst>
          </p:cNvPr>
          <p:cNvCxnSpPr>
            <a:cxnSpLocks/>
            <a:stCxn id="65" idx="3"/>
            <a:endCxn id="151" idx="1"/>
          </p:cNvCxnSpPr>
          <p:nvPr/>
        </p:nvCxnSpPr>
        <p:spPr>
          <a:xfrm>
            <a:off x="2860748" y="3306481"/>
            <a:ext cx="188587"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4" name="Rectangle 153">
            <a:extLst>
              <a:ext uri="{FF2B5EF4-FFF2-40B4-BE49-F238E27FC236}">
                <a16:creationId xmlns:a16="http://schemas.microsoft.com/office/drawing/2014/main" id="{248EE05E-2F0D-47C6-959F-9A39096DC8CA}"/>
              </a:ext>
            </a:extLst>
          </p:cNvPr>
          <p:cNvSpPr>
            <a:spLocks/>
          </p:cNvSpPr>
          <p:nvPr/>
        </p:nvSpPr>
        <p:spPr>
          <a:xfrm>
            <a:off x="5107844" y="1416503"/>
            <a:ext cx="638986" cy="1010527"/>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7a. Burger ondergaat de test (afname materiaal)</a:t>
            </a:r>
          </a:p>
        </p:txBody>
      </p:sp>
      <p:sp>
        <p:nvSpPr>
          <p:cNvPr id="155" name="Diamond 154">
            <a:extLst>
              <a:ext uri="{FF2B5EF4-FFF2-40B4-BE49-F238E27FC236}">
                <a16:creationId xmlns:a16="http://schemas.microsoft.com/office/drawing/2014/main" id="{F6C85EF5-2FD9-4905-8AB0-0BB439DA405B}"/>
              </a:ext>
            </a:extLst>
          </p:cNvPr>
          <p:cNvSpPr/>
          <p:nvPr/>
        </p:nvSpPr>
        <p:spPr>
          <a:xfrm>
            <a:off x="5993946" y="3139644"/>
            <a:ext cx="329174" cy="339392"/>
          </a:xfrm>
          <a:prstGeom prst="diamond">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sz="1400">
              <a:solidFill>
                <a:schemeClr val="tx1"/>
              </a:solidFill>
            </a:endParaRPr>
          </a:p>
        </p:txBody>
      </p:sp>
      <p:cxnSp>
        <p:nvCxnSpPr>
          <p:cNvPr id="156" name="Straight Arrow Connector 155">
            <a:extLst>
              <a:ext uri="{FF2B5EF4-FFF2-40B4-BE49-F238E27FC236}">
                <a16:creationId xmlns:a16="http://schemas.microsoft.com/office/drawing/2014/main" id="{E3860802-2D5B-464B-90F2-7DE79F390517}"/>
              </a:ext>
            </a:extLst>
          </p:cNvPr>
          <p:cNvCxnSpPr>
            <a:cxnSpLocks/>
            <a:stCxn id="70" idx="3"/>
            <a:endCxn id="155" idx="1"/>
          </p:cNvCxnSpPr>
          <p:nvPr/>
        </p:nvCxnSpPr>
        <p:spPr>
          <a:xfrm>
            <a:off x="5754581" y="3304634"/>
            <a:ext cx="239365" cy="4706"/>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57" name="Rectangle 156">
            <a:extLst>
              <a:ext uri="{FF2B5EF4-FFF2-40B4-BE49-F238E27FC236}">
                <a16:creationId xmlns:a16="http://schemas.microsoft.com/office/drawing/2014/main" id="{F1DC2699-EA7B-4629-8459-CDA8985D3E2C}"/>
              </a:ext>
            </a:extLst>
          </p:cNvPr>
          <p:cNvSpPr>
            <a:spLocks/>
          </p:cNvSpPr>
          <p:nvPr/>
        </p:nvSpPr>
        <p:spPr>
          <a:xfrm>
            <a:off x="6747726" y="4162860"/>
            <a:ext cx="638986" cy="996114"/>
          </a:xfrm>
          <a:prstGeom prst="rect">
            <a:avLst/>
          </a:prstGeom>
          <a:solidFill>
            <a:schemeClr val="accent1">
              <a:lumMod val="20000"/>
              <a:lumOff val="80000"/>
            </a:schemeClr>
          </a:solidFill>
          <a:ln w="28575">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9b. Stelt uitslag vast</a:t>
            </a:r>
          </a:p>
        </p:txBody>
      </p:sp>
      <p:cxnSp>
        <p:nvCxnSpPr>
          <p:cNvPr id="158" name="Connector: Elbow 157">
            <a:extLst>
              <a:ext uri="{FF2B5EF4-FFF2-40B4-BE49-F238E27FC236}">
                <a16:creationId xmlns:a16="http://schemas.microsoft.com/office/drawing/2014/main" id="{36190A4F-3C7C-4C8A-B999-A5B6A98CB6FC}"/>
              </a:ext>
            </a:extLst>
          </p:cNvPr>
          <p:cNvCxnSpPr>
            <a:cxnSpLocks/>
            <a:stCxn id="155" idx="3"/>
            <a:endCxn id="157" idx="1"/>
          </p:cNvCxnSpPr>
          <p:nvPr/>
        </p:nvCxnSpPr>
        <p:spPr>
          <a:xfrm>
            <a:off x="6323120" y="3309340"/>
            <a:ext cx="424606" cy="1351577"/>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cxnSp>
        <p:nvCxnSpPr>
          <p:cNvPr id="159" name="Connector: Elbow 158">
            <a:extLst>
              <a:ext uri="{FF2B5EF4-FFF2-40B4-BE49-F238E27FC236}">
                <a16:creationId xmlns:a16="http://schemas.microsoft.com/office/drawing/2014/main" id="{6BA03B7A-8500-4C34-9715-C5C8916E3784}"/>
              </a:ext>
            </a:extLst>
          </p:cNvPr>
          <p:cNvCxnSpPr>
            <a:cxnSpLocks/>
            <a:stCxn id="157" idx="3"/>
            <a:endCxn id="83" idx="1"/>
          </p:cNvCxnSpPr>
          <p:nvPr/>
        </p:nvCxnSpPr>
        <p:spPr>
          <a:xfrm flipV="1">
            <a:off x="7386712" y="3309340"/>
            <a:ext cx="605173" cy="1351577"/>
          </a:xfrm>
          <a:prstGeom prst="bentConnector3">
            <a:avLst>
              <a:gd name="adj1" fmla="val 50000"/>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60" name="Rectangle 159">
            <a:extLst>
              <a:ext uri="{FF2B5EF4-FFF2-40B4-BE49-F238E27FC236}">
                <a16:creationId xmlns:a16="http://schemas.microsoft.com/office/drawing/2014/main" id="{4C941E18-2B69-43F6-940F-13E37DF4CA34}"/>
              </a:ext>
            </a:extLst>
          </p:cNvPr>
          <p:cNvSpPr/>
          <p:nvPr/>
        </p:nvSpPr>
        <p:spPr>
          <a:xfrm>
            <a:off x="6245837" y="3011718"/>
            <a:ext cx="477897" cy="1788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Antigeen</a:t>
            </a:r>
          </a:p>
        </p:txBody>
      </p:sp>
      <p:sp>
        <p:nvSpPr>
          <p:cNvPr id="161" name="Rectangle 160">
            <a:extLst>
              <a:ext uri="{FF2B5EF4-FFF2-40B4-BE49-F238E27FC236}">
                <a16:creationId xmlns:a16="http://schemas.microsoft.com/office/drawing/2014/main" id="{B39649BD-546A-49E8-A9A5-1824712C7477}"/>
              </a:ext>
            </a:extLst>
          </p:cNvPr>
          <p:cNvSpPr/>
          <p:nvPr/>
        </p:nvSpPr>
        <p:spPr>
          <a:xfrm>
            <a:off x="5934894" y="3684754"/>
            <a:ext cx="567821" cy="178874"/>
          </a:xfrm>
          <a:prstGeom prst="rect">
            <a:avLst/>
          </a:prstGeom>
          <a:solidFill>
            <a:schemeClr val="bg1">
              <a:lumMod val="9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PCR</a:t>
            </a:r>
          </a:p>
        </p:txBody>
      </p:sp>
      <p:sp>
        <p:nvSpPr>
          <p:cNvPr id="162" name="Freeform 453">
            <a:extLst>
              <a:ext uri="{FF2B5EF4-FFF2-40B4-BE49-F238E27FC236}">
                <a16:creationId xmlns:a16="http://schemas.microsoft.com/office/drawing/2014/main" id="{6E826CBC-75F9-46B0-8766-2ABF23816E88}"/>
              </a:ext>
            </a:extLst>
          </p:cNvPr>
          <p:cNvSpPr>
            <a:spLocks noChangeAspect="1" noEditPoints="1"/>
          </p:cNvSpPr>
          <p:nvPr/>
        </p:nvSpPr>
        <p:spPr bwMode="auto">
          <a:xfrm>
            <a:off x="288885" y="4309531"/>
            <a:ext cx="324000" cy="324000"/>
          </a:xfrm>
          <a:custGeom>
            <a:avLst/>
            <a:gdLst>
              <a:gd name="T0" fmla="*/ 256 w 512"/>
              <a:gd name="T1" fmla="*/ 0 h 512"/>
              <a:gd name="T2" fmla="*/ 0 w 512"/>
              <a:gd name="T3" fmla="*/ 256 h 512"/>
              <a:gd name="T4" fmla="*/ 256 w 512"/>
              <a:gd name="T5" fmla="*/ 512 h 512"/>
              <a:gd name="T6" fmla="*/ 512 w 512"/>
              <a:gd name="T7" fmla="*/ 256 h 512"/>
              <a:gd name="T8" fmla="*/ 256 w 512"/>
              <a:gd name="T9" fmla="*/ 0 h 512"/>
              <a:gd name="T10" fmla="*/ 371 w 512"/>
              <a:gd name="T11" fmla="*/ 411 h 512"/>
              <a:gd name="T12" fmla="*/ 362 w 512"/>
              <a:gd name="T13" fmla="*/ 416 h 512"/>
              <a:gd name="T14" fmla="*/ 149 w 512"/>
              <a:gd name="T15" fmla="*/ 416 h 512"/>
              <a:gd name="T16" fmla="*/ 140 w 512"/>
              <a:gd name="T17" fmla="*/ 411 h 512"/>
              <a:gd name="T18" fmla="*/ 139 w 512"/>
              <a:gd name="T19" fmla="*/ 400 h 512"/>
              <a:gd name="T20" fmla="*/ 224 w 512"/>
              <a:gd name="T21" fmla="*/ 221 h 512"/>
              <a:gd name="T22" fmla="*/ 224 w 512"/>
              <a:gd name="T23" fmla="*/ 117 h 512"/>
              <a:gd name="T24" fmla="*/ 213 w 512"/>
              <a:gd name="T25" fmla="*/ 106 h 512"/>
              <a:gd name="T26" fmla="*/ 224 w 512"/>
              <a:gd name="T27" fmla="*/ 96 h 512"/>
              <a:gd name="T28" fmla="*/ 288 w 512"/>
              <a:gd name="T29" fmla="*/ 96 h 512"/>
              <a:gd name="T30" fmla="*/ 298 w 512"/>
              <a:gd name="T31" fmla="*/ 106 h 512"/>
              <a:gd name="T32" fmla="*/ 288 w 512"/>
              <a:gd name="T33" fmla="*/ 117 h 512"/>
              <a:gd name="T34" fmla="*/ 288 w 512"/>
              <a:gd name="T35" fmla="*/ 221 h 512"/>
              <a:gd name="T36" fmla="*/ 372 w 512"/>
              <a:gd name="T37" fmla="*/ 400 h 512"/>
              <a:gd name="T38" fmla="*/ 371 w 512"/>
              <a:gd name="T39" fmla="*/ 411 h 512"/>
              <a:gd name="T40" fmla="*/ 315 w 512"/>
              <a:gd name="T41" fmla="*/ 330 h 512"/>
              <a:gd name="T42" fmla="*/ 346 w 512"/>
              <a:gd name="T43" fmla="*/ 394 h 512"/>
              <a:gd name="T44" fmla="*/ 166 w 512"/>
              <a:gd name="T45" fmla="*/ 394 h 512"/>
              <a:gd name="T46" fmla="*/ 196 w 512"/>
              <a:gd name="T47" fmla="*/ 330 h 512"/>
              <a:gd name="T48" fmla="*/ 315 w 512"/>
              <a:gd name="T49" fmla="*/ 330 h 512"/>
              <a:gd name="T50" fmla="*/ 305 w 512"/>
              <a:gd name="T51" fmla="*/ 309 h 512"/>
              <a:gd name="T52" fmla="*/ 206 w 512"/>
              <a:gd name="T53" fmla="*/ 309 h 512"/>
              <a:gd name="T54" fmla="*/ 244 w 512"/>
              <a:gd name="T55" fmla="*/ 228 h 512"/>
              <a:gd name="T56" fmla="*/ 245 w 512"/>
              <a:gd name="T57" fmla="*/ 224 h 512"/>
              <a:gd name="T58" fmla="*/ 245 w 512"/>
              <a:gd name="T59" fmla="*/ 117 h 512"/>
              <a:gd name="T60" fmla="*/ 266 w 512"/>
              <a:gd name="T61" fmla="*/ 117 h 512"/>
              <a:gd name="T62" fmla="*/ 266 w 512"/>
              <a:gd name="T63" fmla="*/ 224 h 512"/>
              <a:gd name="T64" fmla="*/ 267 w 512"/>
              <a:gd name="T65" fmla="*/ 228 h 512"/>
              <a:gd name="T66" fmla="*/ 305 w 512"/>
              <a:gd name="T67" fmla="*/ 309 h 5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Lst>
            <a:rect l="0" t="0" r="r" b="b"/>
            <a:pathLst>
              <a:path w="512" h="512">
                <a:moveTo>
                  <a:pt x="256" y="0"/>
                </a:moveTo>
                <a:cubicBezTo>
                  <a:pt x="114" y="0"/>
                  <a:pt x="0" y="114"/>
                  <a:pt x="0" y="256"/>
                </a:cubicBezTo>
                <a:cubicBezTo>
                  <a:pt x="0" y="397"/>
                  <a:pt x="114" y="512"/>
                  <a:pt x="256" y="512"/>
                </a:cubicBezTo>
                <a:cubicBezTo>
                  <a:pt x="397" y="512"/>
                  <a:pt x="512" y="397"/>
                  <a:pt x="512" y="256"/>
                </a:cubicBezTo>
                <a:cubicBezTo>
                  <a:pt x="512" y="114"/>
                  <a:pt x="397" y="0"/>
                  <a:pt x="256" y="0"/>
                </a:cubicBezTo>
                <a:close/>
                <a:moveTo>
                  <a:pt x="371" y="411"/>
                </a:moveTo>
                <a:cubicBezTo>
                  <a:pt x="369" y="414"/>
                  <a:pt x="366" y="416"/>
                  <a:pt x="362" y="416"/>
                </a:cubicBezTo>
                <a:cubicBezTo>
                  <a:pt x="149" y="416"/>
                  <a:pt x="149" y="416"/>
                  <a:pt x="149" y="416"/>
                </a:cubicBezTo>
                <a:cubicBezTo>
                  <a:pt x="145" y="416"/>
                  <a:pt x="142" y="414"/>
                  <a:pt x="140" y="411"/>
                </a:cubicBezTo>
                <a:cubicBezTo>
                  <a:pt x="138" y="408"/>
                  <a:pt x="138" y="404"/>
                  <a:pt x="139" y="400"/>
                </a:cubicBezTo>
                <a:cubicBezTo>
                  <a:pt x="224" y="221"/>
                  <a:pt x="224" y="221"/>
                  <a:pt x="224" y="221"/>
                </a:cubicBezTo>
                <a:cubicBezTo>
                  <a:pt x="224" y="117"/>
                  <a:pt x="224" y="117"/>
                  <a:pt x="224" y="117"/>
                </a:cubicBezTo>
                <a:cubicBezTo>
                  <a:pt x="218" y="117"/>
                  <a:pt x="213" y="112"/>
                  <a:pt x="213" y="106"/>
                </a:cubicBezTo>
                <a:cubicBezTo>
                  <a:pt x="213" y="100"/>
                  <a:pt x="218" y="96"/>
                  <a:pt x="224" y="96"/>
                </a:cubicBezTo>
                <a:cubicBezTo>
                  <a:pt x="288" y="96"/>
                  <a:pt x="288" y="96"/>
                  <a:pt x="288" y="96"/>
                </a:cubicBezTo>
                <a:cubicBezTo>
                  <a:pt x="294" y="96"/>
                  <a:pt x="298" y="100"/>
                  <a:pt x="298" y="106"/>
                </a:cubicBezTo>
                <a:cubicBezTo>
                  <a:pt x="298" y="112"/>
                  <a:pt x="294" y="117"/>
                  <a:pt x="288" y="117"/>
                </a:cubicBezTo>
                <a:cubicBezTo>
                  <a:pt x="288" y="221"/>
                  <a:pt x="288" y="221"/>
                  <a:pt x="288" y="221"/>
                </a:cubicBezTo>
                <a:cubicBezTo>
                  <a:pt x="372" y="400"/>
                  <a:pt x="372" y="400"/>
                  <a:pt x="372" y="400"/>
                </a:cubicBezTo>
                <a:cubicBezTo>
                  <a:pt x="374" y="404"/>
                  <a:pt x="373" y="408"/>
                  <a:pt x="371" y="411"/>
                </a:cubicBezTo>
                <a:close/>
                <a:moveTo>
                  <a:pt x="315" y="330"/>
                </a:moveTo>
                <a:cubicBezTo>
                  <a:pt x="346" y="394"/>
                  <a:pt x="346" y="394"/>
                  <a:pt x="346" y="394"/>
                </a:cubicBezTo>
                <a:cubicBezTo>
                  <a:pt x="166" y="394"/>
                  <a:pt x="166" y="394"/>
                  <a:pt x="166" y="394"/>
                </a:cubicBezTo>
                <a:cubicBezTo>
                  <a:pt x="196" y="330"/>
                  <a:pt x="196" y="330"/>
                  <a:pt x="196" y="330"/>
                </a:cubicBezTo>
                <a:lnTo>
                  <a:pt x="315" y="330"/>
                </a:lnTo>
                <a:close/>
                <a:moveTo>
                  <a:pt x="305" y="309"/>
                </a:moveTo>
                <a:cubicBezTo>
                  <a:pt x="206" y="309"/>
                  <a:pt x="206" y="309"/>
                  <a:pt x="206" y="309"/>
                </a:cubicBezTo>
                <a:cubicBezTo>
                  <a:pt x="244" y="228"/>
                  <a:pt x="244" y="228"/>
                  <a:pt x="244" y="228"/>
                </a:cubicBezTo>
                <a:cubicBezTo>
                  <a:pt x="245" y="227"/>
                  <a:pt x="245" y="225"/>
                  <a:pt x="245" y="224"/>
                </a:cubicBezTo>
                <a:cubicBezTo>
                  <a:pt x="245" y="117"/>
                  <a:pt x="245" y="117"/>
                  <a:pt x="245" y="117"/>
                </a:cubicBezTo>
                <a:cubicBezTo>
                  <a:pt x="266" y="117"/>
                  <a:pt x="266" y="117"/>
                  <a:pt x="266" y="117"/>
                </a:cubicBezTo>
                <a:cubicBezTo>
                  <a:pt x="266" y="224"/>
                  <a:pt x="266" y="224"/>
                  <a:pt x="266" y="224"/>
                </a:cubicBezTo>
                <a:cubicBezTo>
                  <a:pt x="266" y="225"/>
                  <a:pt x="267" y="227"/>
                  <a:pt x="267" y="228"/>
                </a:cubicBezTo>
                <a:lnTo>
                  <a:pt x="305" y="309"/>
                </a:lnTo>
                <a:close/>
              </a:path>
            </a:pathLst>
          </a:custGeom>
          <a:solidFill>
            <a:srgbClr val="FFBA49"/>
          </a:solidFill>
          <a:ln>
            <a:noFill/>
          </a:ln>
        </p:spPr>
        <p:txBody>
          <a:bodyPr vert="horz" wrap="square" lIns="68580" tIns="34290" rIns="68580" bIns="34290" numCol="1" anchor="t" anchorCtr="0" compatLnSpc="1">
            <a:prstTxWarp prst="textNoShape">
              <a:avLst/>
            </a:prstTxWarp>
          </a:bodyPr>
          <a:lstStyle/>
          <a:p>
            <a:endParaRPr lang="nl-BE" sz="1350"/>
          </a:p>
        </p:txBody>
      </p:sp>
      <p:sp>
        <p:nvSpPr>
          <p:cNvPr id="163" name="Rectangle 162">
            <a:extLst>
              <a:ext uri="{FF2B5EF4-FFF2-40B4-BE49-F238E27FC236}">
                <a16:creationId xmlns:a16="http://schemas.microsoft.com/office/drawing/2014/main" id="{5801076E-9DA4-4032-899D-EC9D657B1D63}"/>
              </a:ext>
            </a:extLst>
          </p:cNvPr>
          <p:cNvSpPr>
            <a:spLocks/>
          </p:cNvSpPr>
          <p:nvPr/>
        </p:nvSpPr>
        <p:spPr>
          <a:xfrm>
            <a:off x="-10519" y="4794329"/>
            <a:ext cx="911225" cy="19748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900">
                <a:solidFill>
                  <a:schemeClr val="tx1"/>
                </a:solidFill>
              </a:rPr>
              <a:t>Test </a:t>
            </a:r>
          </a:p>
          <a:p>
            <a:pPr algn="ctr"/>
            <a:r>
              <a:rPr lang="nl-BE" sz="900">
                <a:solidFill>
                  <a:schemeClr val="tx1"/>
                </a:solidFill>
              </a:rPr>
              <a:t>laboratorium</a:t>
            </a:r>
          </a:p>
        </p:txBody>
      </p:sp>
      <p:cxnSp>
        <p:nvCxnSpPr>
          <p:cNvPr id="164" name="Connector: Elbow 163">
            <a:extLst>
              <a:ext uri="{FF2B5EF4-FFF2-40B4-BE49-F238E27FC236}">
                <a16:creationId xmlns:a16="http://schemas.microsoft.com/office/drawing/2014/main" id="{1EC5EEF3-A379-41CB-AD26-A913D48DBC90}"/>
              </a:ext>
            </a:extLst>
          </p:cNvPr>
          <p:cNvCxnSpPr>
            <a:cxnSpLocks/>
            <a:stCxn id="151" idx="3"/>
            <a:endCxn id="157" idx="1"/>
          </p:cNvCxnSpPr>
          <p:nvPr/>
        </p:nvCxnSpPr>
        <p:spPr>
          <a:xfrm>
            <a:off x="3688321" y="3306481"/>
            <a:ext cx="3059405" cy="1354436"/>
          </a:xfrm>
          <a:prstGeom prst="bentConnector3">
            <a:avLst>
              <a:gd name="adj1" fmla="val 12474"/>
            </a:avLst>
          </a:prstGeom>
          <a:ln w="9525" cap="flat" cmpd="sng" algn="ctr">
            <a:solidFill>
              <a:schemeClr val="dk1"/>
            </a:solidFill>
            <a:prstDash val="dash"/>
            <a:round/>
            <a:headEnd type="none" w="med" len="med"/>
            <a:tailEnd type="none" w="med" len="med"/>
          </a:ln>
        </p:spPr>
        <p:style>
          <a:lnRef idx="0">
            <a:scrgbClr r="0" g="0" b="0"/>
          </a:lnRef>
          <a:fillRef idx="0">
            <a:scrgbClr r="0" g="0" b="0"/>
          </a:fillRef>
          <a:effectRef idx="0">
            <a:scrgbClr r="0" g="0" b="0"/>
          </a:effectRef>
          <a:fontRef idx="minor">
            <a:schemeClr val="tx1"/>
          </a:fontRef>
        </p:style>
      </p:cxnSp>
      <p:sp>
        <p:nvSpPr>
          <p:cNvPr id="165" name="TextBox 164">
            <a:extLst>
              <a:ext uri="{FF2B5EF4-FFF2-40B4-BE49-F238E27FC236}">
                <a16:creationId xmlns:a16="http://schemas.microsoft.com/office/drawing/2014/main" id="{D7BEFFDD-9FAC-45E0-929A-2660C8F03C24}"/>
              </a:ext>
            </a:extLst>
          </p:cNvPr>
          <p:cNvSpPr txBox="1"/>
          <p:nvPr/>
        </p:nvSpPr>
        <p:spPr>
          <a:xfrm>
            <a:off x="3677001" y="4510420"/>
            <a:ext cx="2587744" cy="123111"/>
          </a:xfrm>
          <a:prstGeom prst="rect">
            <a:avLst/>
          </a:prstGeom>
          <a:noFill/>
        </p:spPr>
        <p:txBody>
          <a:bodyPr wrap="square" lIns="503998" tIns="0" rIns="503998" bIns="0"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nl-BE" sz="800"/>
              <a:t>Order sent </a:t>
            </a:r>
            <a:r>
              <a:rPr lang="nl-BE" sz="800" err="1"/>
              <a:t>to</a:t>
            </a:r>
            <a:r>
              <a:rPr lang="nl-BE" sz="800"/>
              <a:t> lab**</a:t>
            </a:r>
          </a:p>
        </p:txBody>
      </p:sp>
      <p:sp>
        <p:nvSpPr>
          <p:cNvPr id="166" name="Rectangle 165">
            <a:extLst>
              <a:ext uri="{FF2B5EF4-FFF2-40B4-BE49-F238E27FC236}">
                <a16:creationId xmlns:a16="http://schemas.microsoft.com/office/drawing/2014/main" id="{8E3EB262-3122-41F7-9968-5EFFF9137988}"/>
              </a:ext>
            </a:extLst>
          </p:cNvPr>
          <p:cNvSpPr>
            <a:spLocks/>
          </p:cNvSpPr>
          <p:nvPr/>
        </p:nvSpPr>
        <p:spPr>
          <a:xfrm>
            <a:off x="10751312" y="1387689"/>
            <a:ext cx="684276" cy="1010527"/>
          </a:xfrm>
          <a:prstGeom prst="rect">
            <a:avLst/>
          </a:prstGeom>
          <a:solidFill>
            <a:schemeClr val="bg1"/>
          </a:solidFill>
          <a:ln w="28575">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11c. Burger haalt resultaat op in Resultatenportaal</a:t>
            </a:r>
          </a:p>
        </p:txBody>
      </p:sp>
      <p:sp>
        <p:nvSpPr>
          <p:cNvPr id="167" name="Rectangle 166">
            <a:extLst>
              <a:ext uri="{FF2B5EF4-FFF2-40B4-BE49-F238E27FC236}">
                <a16:creationId xmlns:a16="http://schemas.microsoft.com/office/drawing/2014/main" id="{0A32BAF0-AB75-40EE-B5F4-25972712F3C4}"/>
              </a:ext>
            </a:extLst>
          </p:cNvPr>
          <p:cNvSpPr>
            <a:spLocks/>
          </p:cNvSpPr>
          <p:nvPr/>
        </p:nvSpPr>
        <p:spPr>
          <a:xfrm>
            <a:off x="2221762" y="2810564"/>
            <a:ext cx="638986" cy="992421"/>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4.Mede-werker slaat BSN en ID-document-nummer op in het systeem</a:t>
            </a:r>
          </a:p>
        </p:txBody>
      </p:sp>
      <p:sp>
        <p:nvSpPr>
          <p:cNvPr id="168" name="Rectangle 167">
            <a:extLst>
              <a:ext uri="{FF2B5EF4-FFF2-40B4-BE49-F238E27FC236}">
                <a16:creationId xmlns:a16="http://schemas.microsoft.com/office/drawing/2014/main" id="{E7B8B246-C8BA-44BF-928F-BFEF8DE47964}"/>
              </a:ext>
            </a:extLst>
          </p:cNvPr>
          <p:cNvSpPr>
            <a:spLocks/>
          </p:cNvSpPr>
          <p:nvPr/>
        </p:nvSpPr>
        <p:spPr>
          <a:xfrm>
            <a:off x="1317331" y="2811824"/>
            <a:ext cx="627925" cy="992421"/>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2. Mede-werker zoekt de afspraak op in het systeem</a:t>
            </a:r>
          </a:p>
        </p:txBody>
      </p:sp>
      <p:sp>
        <p:nvSpPr>
          <p:cNvPr id="169" name="Rectangle 168">
            <a:extLst>
              <a:ext uri="{FF2B5EF4-FFF2-40B4-BE49-F238E27FC236}">
                <a16:creationId xmlns:a16="http://schemas.microsoft.com/office/drawing/2014/main" id="{FC750CFB-1163-487F-AF7B-AC2A96F2FC6C}"/>
              </a:ext>
            </a:extLst>
          </p:cNvPr>
          <p:cNvSpPr>
            <a:spLocks/>
          </p:cNvSpPr>
          <p:nvPr/>
        </p:nvSpPr>
        <p:spPr>
          <a:xfrm>
            <a:off x="5115595" y="2806871"/>
            <a:ext cx="638986" cy="996114"/>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7. Test-afname</a:t>
            </a:r>
          </a:p>
        </p:txBody>
      </p:sp>
      <p:sp>
        <p:nvSpPr>
          <p:cNvPr id="170" name="Rectangle 169">
            <a:extLst>
              <a:ext uri="{FF2B5EF4-FFF2-40B4-BE49-F238E27FC236}">
                <a16:creationId xmlns:a16="http://schemas.microsoft.com/office/drawing/2014/main" id="{4DCA32DB-ADEE-41DA-BE5E-33929321A176}"/>
              </a:ext>
            </a:extLst>
          </p:cNvPr>
          <p:cNvSpPr>
            <a:spLocks/>
          </p:cNvSpPr>
          <p:nvPr/>
        </p:nvSpPr>
        <p:spPr>
          <a:xfrm>
            <a:off x="6747726" y="2806871"/>
            <a:ext cx="638986" cy="996114"/>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9a. Stelt uitslag vast</a:t>
            </a:r>
          </a:p>
        </p:txBody>
      </p:sp>
      <p:sp>
        <p:nvSpPr>
          <p:cNvPr id="171" name="Rectangle 170">
            <a:extLst>
              <a:ext uri="{FF2B5EF4-FFF2-40B4-BE49-F238E27FC236}">
                <a16:creationId xmlns:a16="http://schemas.microsoft.com/office/drawing/2014/main" id="{5DEFB406-2D88-49E8-8C21-73B6243B8F31}"/>
              </a:ext>
            </a:extLst>
          </p:cNvPr>
          <p:cNvSpPr>
            <a:spLocks/>
          </p:cNvSpPr>
          <p:nvPr/>
        </p:nvSpPr>
        <p:spPr>
          <a:xfrm>
            <a:off x="3049335" y="2810564"/>
            <a:ext cx="638986" cy="992421"/>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5.Mede-werker scant testkit ID en koppelt deze aan de afspraak</a:t>
            </a:r>
          </a:p>
        </p:txBody>
      </p:sp>
      <p:sp>
        <p:nvSpPr>
          <p:cNvPr id="172" name="Oval 171">
            <a:extLst>
              <a:ext uri="{FF2B5EF4-FFF2-40B4-BE49-F238E27FC236}">
                <a16:creationId xmlns:a16="http://schemas.microsoft.com/office/drawing/2014/main" id="{16CF9BAE-9113-4DD9-A3CC-139711879341}"/>
              </a:ext>
            </a:extLst>
          </p:cNvPr>
          <p:cNvSpPr/>
          <p:nvPr/>
        </p:nvSpPr>
        <p:spPr>
          <a:xfrm>
            <a:off x="2707585" y="2714015"/>
            <a:ext cx="216000" cy="216000"/>
          </a:xfrm>
          <a:prstGeom prst="ellipse">
            <a:avLst/>
          </a:prstGeom>
          <a:solidFill>
            <a:srgbClr val="004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050"/>
              <a:t>A</a:t>
            </a:r>
          </a:p>
        </p:txBody>
      </p:sp>
      <p:sp>
        <p:nvSpPr>
          <p:cNvPr id="173" name="Oval 172">
            <a:extLst>
              <a:ext uri="{FF2B5EF4-FFF2-40B4-BE49-F238E27FC236}">
                <a16:creationId xmlns:a16="http://schemas.microsoft.com/office/drawing/2014/main" id="{95A380A5-5611-459B-8F91-617D92600E69}"/>
              </a:ext>
            </a:extLst>
          </p:cNvPr>
          <p:cNvSpPr/>
          <p:nvPr/>
        </p:nvSpPr>
        <p:spPr>
          <a:xfrm>
            <a:off x="7291132" y="2705449"/>
            <a:ext cx="216000" cy="216000"/>
          </a:xfrm>
          <a:prstGeom prst="ellipse">
            <a:avLst/>
          </a:prstGeom>
          <a:solidFill>
            <a:schemeClr val="accent6">
              <a:lumMod val="7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050"/>
              <a:t>B</a:t>
            </a:r>
          </a:p>
        </p:txBody>
      </p:sp>
      <p:sp>
        <p:nvSpPr>
          <p:cNvPr id="176" name="Rectangle 175">
            <a:extLst>
              <a:ext uri="{FF2B5EF4-FFF2-40B4-BE49-F238E27FC236}">
                <a16:creationId xmlns:a16="http://schemas.microsoft.com/office/drawing/2014/main" id="{4C37DF9F-D98A-45ED-AAE0-6D100D9D2793}"/>
              </a:ext>
            </a:extLst>
          </p:cNvPr>
          <p:cNvSpPr>
            <a:spLocks/>
          </p:cNvSpPr>
          <p:nvPr/>
        </p:nvSpPr>
        <p:spPr>
          <a:xfrm>
            <a:off x="10758053" y="2806577"/>
            <a:ext cx="638986" cy="911336"/>
          </a:xfrm>
          <a:prstGeom prst="rect">
            <a:avLst/>
          </a:prstGeom>
          <a:solidFill>
            <a:srgbClr val="D7E3FF"/>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lIns="36000" rIns="36000" rtlCol="0" anchor="ctr"/>
          <a:lstStyle/>
          <a:p>
            <a:pPr algn="ctr"/>
            <a:r>
              <a:rPr lang="nl-BE" sz="800">
                <a:solidFill>
                  <a:schemeClr val="tx1"/>
                </a:solidFill>
              </a:rPr>
              <a:t>12. Meldt positieve test bij GGD – middels API</a:t>
            </a:r>
          </a:p>
        </p:txBody>
      </p:sp>
      <p:cxnSp>
        <p:nvCxnSpPr>
          <p:cNvPr id="177" name="Straight Arrow Connector 176">
            <a:extLst>
              <a:ext uri="{FF2B5EF4-FFF2-40B4-BE49-F238E27FC236}">
                <a16:creationId xmlns:a16="http://schemas.microsoft.com/office/drawing/2014/main" id="{B976688F-7F2B-48AA-86C6-2D4826923AB8}"/>
              </a:ext>
            </a:extLst>
          </p:cNvPr>
          <p:cNvCxnSpPr>
            <a:cxnSpLocks/>
            <a:stCxn id="79" idx="3"/>
            <a:endCxn id="176" idx="1"/>
          </p:cNvCxnSpPr>
          <p:nvPr/>
        </p:nvCxnSpPr>
        <p:spPr>
          <a:xfrm>
            <a:off x="10523525" y="3262245"/>
            <a:ext cx="234528" cy="0"/>
          </a:xfrm>
          <a:prstGeom prst="straightConnector1">
            <a:avLst/>
          </a:prstGeom>
          <a:ln w="12700">
            <a:solidFill>
              <a:schemeClr val="tx1"/>
            </a:solidFill>
            <a:tailEnd type="triangle"/>
          </a:ln>
        </p:spPr>
        <p:style>
          <a:lnRef idx="1">
            <a:schemeClr val="accent1"/>
          </a:lnRef>
          <a:fillRef idx="0">
            <a:schemeClr val="accent1"/>
          </a:fillRef>
          <a:effectRef idx="0">
            <a:schemeClr val="accent1"/>
          </a:effectRef>
          <a:fontRef idx="minor">
            <a:schemeClr val="tx1"/>
          </a:fontRef>
        </p:style>
      </p:cxnSp>
      <p:sp>
        <p:nvSpPr>
          <p:cNvPr id="178" name="TextBox 177">
            <a:extLst>
              <a:ext uri="{FF2B5EF4-FFF2-40B4-BE49-F238E27FC236}">
                <a16:creationId xmlns:a16="http://schemas.microsoft.com/office/drawing/2014/main" id="{74FC5B3A-6820-4108-A439-685CB32BE9AA}"/>
              </a:ext>
            </a:extLst>
          </p:cNvPr>
          <p:cNvSpPr txBox="1"/>
          <p:nvPr/>
        </p:nvSpPr>
        <p:spPr>
          <a:xfrm>
            <a:off x="7403433" y="4510420"/>
            <a:ext cx="2587744" cy="123111"/>
          </a:xfrm>
          <a:prstGeom prst="rect">
            <a:avLst/>
          </a:prstGeom>
          <a:noFill/>
        </p:spPr>
        <p:txBody>
          <a:bodyPr wrap="square" lIns="503998" tIns="0" rIns="503998" bIns="0"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nl-BE" sz="800"/>
              <a:t>Result sent to test provider</a:t>
            </a:r>
          </a:p>
        </p:txBody>
      </p:sp>
      <p:sp>
        <p:nvSpPr>
          <p:cNvPr id="85" name="TextBox 84">
            <a:extLst>
              <a:ext uri="{FF2B5EF4-FFF2-40B4-BE49-F238E27FC236}">
                <a16:creationId xmlns:a16="http://schemas.microsoft.com/office/drawing/2014/main" id="{4ABB5DF6-FDC7-44AF-A0F1-5CCA4057C439}"/>
              </a:ext>
            </a:extLst>
          </p:cNvPr>
          <p:cNvSpPr txBox="1"/>
          <p:nvPr/>
        </p:nvSpPr>
        <p:spPr>
          <a:xfrm>
            <a:off x="919934" y="5776707"/>
            <a:ext cx="6904854" cy="307777"/>
          </a:xfrm>
          <a:prstGeom prst="rect">
            <a:avLst/>
          </a:prstGeom>
          <a:noFill/>
        </p:spPr>
        <p:txBody>
          <a:bodyPr wrap="square" lIns="503998" tIns="0" rIns="503998" bIns="0" rtlCol="0">
            <a:spAutoFit/>
          </a:bodyPr>
          <a:lstStyle/>
          <a:p>
            <a:pPr marL="0" marR="0" lvl="0" indent="0" algn="l" defTabSz="914400" eaLnBrk="1" fontAlgn="auto" latinLnBrk="0" hangingPunct="1">
              <a:lnSpc>
                <a:spcPct val="100000"/>
              </a:lnSpc>
              <a:spcBef>
                <a:spcPts val="0"/>
              </a:spcBef>
              <a:spcAft>
                <a:spcPts val="0"/>
              </a:spcAft>
              <a:buClrTx/>
              <a:buSzTx/>
              <a:buFontTx/>
              <a:buNone/>
              <a:tabLst/>
              <a:defRPr/>
            </a:pPr>
            <a:r>
              <a:rPr lang="nl-BE" sz="1000"/>
              <a:t>**De antigeentest wordt gebruikt bij Testen voor Toegang, terwijl de PCR-test gebruikt wordt voor Testen bij Klachten </a:t>
            </a:r>
          </a:p>
        </p:txBody>
      </p:sp>
    </p:spTree>
    <p:extLst>
      <p:ext uri="{BB962C8B-B14F-4D97-AF65-F5344CB8AC3E}">
        <p14:creationId xmlns:p14="http://schemas.microsoft.com/office/powerpoint/2010/main" val="197029711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6" name="Object 5" hidden="1">
            <a:extLst>
              <a:ext uri="{FF2B5EF4-FFF2-40B4-BE49-F238E27FC236}">
                <a16:creationId xmlns:a16="http://schemas.microsoft.com/office/drawing/2014/main" id="{BCD4DE20-97CB-451C-B657-3948A5FF6179}"/>
              </a:ext>
            </a:extLst>
          </p:cNvPr>
          <p:cNvGraphicFramePr>
            <a:graphicFrameLocks noChangeAspect="1"/>
          </p:cNvGraphicFramePr>
          <p:nvPr>
            <p:custDataLst>
              <p:tags r:id="rId2"/>
            </p:custDataLst>
            <p:extLst>
              <p:ext uri="{D42A27DB-BD31-4B8C-83A1-F6EECF244321}">
                <p14:modId xmlns:p14="http://schemas.microsoft.com/office/powerpoint/2010/main" val="2032401553"/>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7346" name="think-cell Slide" r:id="rId5" imgW="592" imgH="591" progId="TCLayout.ActiveDocument.1">
                  <p:embed/>
                </p:oleObj>
              </mc:Choice>
              <mc:Fallback>
                <p:oleObj name="think-cell Slide" r:id="rId5" imgW="592" imgH="591" progId="TCLayout.ActiveDocument.1">
                  <p:embed/>
                  <p:pic>
                    <p:nvPicPr>
                      <p:cNvPr id="6" name="Object 5" hidden="1">
                        <a:extLst>
                          <a:ext uri="{FF2B5EF4-FFF2-40B4-BE49-F238E27FC236}">
                            <a16:creationId xmlns:a16="http://schemas.microsoft.com/office/drawing/2014/main" id="{BCD4DE20-97CB-451C-B657-3948A5FF6179}"/>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6C2E6AF2-448D-4B09-B0D2-26FE93990075}"/>
              </a:ext>
            </a:extLst>
          </p:cNvPr>
          <p:cNvSpPr>
            <a:spLocks noGrp="1"/>
          </p:cNvSpPr>
          <p:nvPr>
            <p:ph type="title"/>
          </p:nvPr>
        </p:nvSpPr>
        <p:spPr/>
        <p:txBody>
          <a:bodyPr vert="horz"/>
          <a:lstStyle/>
          <a:p>
            <a:r>
              <a:rPr lang="nl-BE"/>
              <a:t>Procesflow ‘testen’ toelichting</a:t>
            </a:r>
          </a:p>
        </p:txBody>
      </p:sp>
      <p:sp>
        <p:nvSpPr>
          <p:cNvPr id="4" name="Slide Number Placeholder 3">
            <a:extLst>
              <a:ext uri="{FF2B5EF4-FFF2-40B4-BE49-F238E27FC236}">
                <a16:creationId xmlns:a16="http://schemas.microsoft.com/office/drawing/2014/main" id="{AA756E6E-3882-4ABA-914F-B5F81B56127A}"/>
              </a:ext>
            </a:extLst>
          </p:cNvPr>
          <p:cNvSpPr>
            <a:spLocks noGrp="1"/>
          </p:cNvSpPr>
          <p:nvPr>
            <p:ph type="sldNum" sz="quarter" idx="12"/>
          </p:nvPr>
        </p:nvSpPr>
        <p:spPr/>
        <p:txBody>
          <a:bodyPr/>
          <a:lstStyle/>
          <a:p>
            <a:fld id="{17EBCB8E-FC12-5143-AD34-395BB6DE87B1}" type="slidenum">
              <a:rPr lang="nl-BE" smtClean="0"/>
              <a:pPr/>
              <a:t>7</a:t>
            </a:fld>
            <a:endParaRPr lang="nl-BE"/>
          </a:p>
        </p:txBody>
      </p:sp>
      <p:sp>
        <p:nvSpPr>
          <p:cNvPr id="97" name="Content Placeholder 27">
            <a:extLst>
              <a:ext uri="{FF2B5EF4-FFF2-40B4-BE49-F238E27FC236}">
                <a16:creationId xmlns:a16="http://schemas.microsoft.com/office/drawing/2014/main" id="{07380839-47CD-4C0E-AD37-71C607D89B44}"/>
              </a:ext>
            </a:extLst>
          </p:cNvPr>
          <p:cNvSpPr>
            <a:spLocks noGrp="1"/>
          </p:cNvSpPr>
          <p:nvPr>
            <p:ph idx="1"/>
          </p:nvPr>
        </p:nvSpPr>
        <p:spPr>
          <a:xfrm>
            <a:off x="945046" y="1278993"/>
            <a:ext cx="10369550" cy="431800"/>
          </a:xfrm>
        </p:spPr>
        <p:txBody>
          <a:bodyPr lIns="432000" tIns="0" rIns="432000" bIns="0" anchor="t"/>
          <a:lstStyle/>
          <a:p>
            <a:pPr marL="0" indent="0">
              <a:lnSpc>
                <a:spcPct val="100000"/>
              </a:lnSpc>
              <a:spcAft>
                <a:spcPts val="1200"/>
              </a:spcAft>
              <a:buNone/>
            </a:pPr>
            <a:r>
              <a:rPr lang="nl-BE"/>
              <a:t>De testaanbieder is end-to-end verantwoordelijk voor het testproces. Het testproces op de vorige bladzijde is een ‘good practice’ die testaanbieders kunnen volgen. Er zijn wel een aantal voorwaarden aan het proces, waar in de procesflow hieronder aandacht op gevestigd wordt:</a:t>
            </a:r>
          </a:p>
        </p:txBody>
      </p:sp>
      <p:sp>
        <p:nvSpPr>
          <p:cNvPr id="58" name="Content Placeholder 27">
            <a:extLst>
              <a:ext uri="{FF2B5EF4-FFF2-40B4-BE49-F238E27FC236}">
                <a16:creationId xmlns:a16="http://schemas.microsoft.com/office/drawing/2014/main" id="{BD3103CD-F8A1-4361-9BA5-FC1A261591BA}"/>
              </a:ext>
            </a:extLst>
          </p:cNvPr>
          <p:cNvSpPr txBox="1">
            <a:spLocks/>
          </p:cNvSpPr>
          <p:nvPr/>
        </p:nvSpPr>
        <p:spPr>
          <a:xfrm>
            <a:off x="1000129" y="2099384"/>
            <a:ext cx="10369549" cy="3341913"/>
          </a:xfrm>
          <a:prstGeom prst="rect">
            <a:avLst/>
          </a:prstGeom>
        </p:spPr>
        <p:txBody>
          <a:bodyPr lIns="432000" tIns="0" rIns="432000" bIns="0" numCol="4" spcCol="360000"/>
          <a:lstStyle>
            <a:lvl1pPr marL="228600" indent="-228600" algn="l" defTabSz="914400" rtl="0" eaLnBrk="1" latinLnBrk="0" hangingPunct="1">
              <a:lnSpc>
                <a:spcPct val="125000"/>
              </a:lnSpc>
              <a:spcBef>
                <a:spcPts val="0"/>
              </a:spcBef>
              <a:spcAft>
                <a:spcPts val="600"/>
              </a:spcAft>
              <a:buFont typeface="Arial" panose="020B0604020202020204" pitchFamily="34" charset="0"/>
              <a:buChar char="•"/>
              <a:defRPr sz="1200" kern="1200" spc="20" baseline="0">
                <a:solidFill>
                  <a:schemeClr val="tx1"/>
                </a:solidFill>
                <a:latin typeface="+mn-lt"/>
                <a:ea typeface="+mn-ea"/>
                <a:cs typeface="+mn-cs"/>
              </a:defRPr>
            </a:lvl1pPr>
            <a:lvl2pPr marL="685800" indent="-228600" algn="l" defTabSz="914400" rtl="0" eaLnBrk="1" latinLnBrk="0" hangingPunct="1">
              <a:lnSpc>
                <a:spcPct val="125000"/>
              </a:lnSpc>
              <a:spcBef>
                <a:spcPts val="0"/>
              </a:spcBef>
              <a:spcAft>
                <a:spcPts val="600"/>
              </a:spcAft>
              <a:buFont typeface="Arial" panose="020B0604020202020204" pitchFamily="34" charset="0"/>
              <a:buChar char="•"/>
              <a:defRPr sz="1200" kern="1200" spc="20" baseline="0">
                <a:solidFill>
                  <a:schemeClr val="tx1"/>
                </a:solidFill>
                <a:latin typeface="+mn-lt"/>
                <a:ea typeface="+mn-ea"/>
                <a:cs typeface="+mn-cs"/>
              </a:defRPr>
            </a:lvl2pPr>
            <a:lvl3pPr marL="1143000" indent="-228600" algn="l" defTabSz="914400" rtl="0" eaLnBrk="1" latinLnBrk="0" hangingPunct="1">
              <a:lnSpc>
                <a:spcPct val="125000"/>
              </a:lnSpc>
              <a:spcBef>
                <a:spcPts val="0"/>
              </a:spcBef>
              <a:spcAft>
                <a:spcPts val="600"/>
              </a:spcAft>
              <a:buFont typeface="Arial" panose="020B0604020202020204" pitchFamily="34" charset="0"/>
              <a:buChar char="•"/>
              <a:defRPr sz="1200" kern="1200" spc="20" baseline="0">
                <a:solidFill>
                  <a:schemeClr val="tx1"/>
                </a:solidFill>
                <a:latin typeface="+mn-lt"/>
                <a:ea typeface="+mn-ea"/>
                <a:cs typeface="+mn-cs"/>
              </a:defRPr>
            </a:lvl3pPr>
            <a:lvl4pPr marL="1600200" indent="-228600" algn="l" defTabSz="914400" rtl="0" eaLnBrk="1" latinLnBrk="0" hangingPunct="1">
              <a:lnSpc>
                <a:spcPct val="125000"/>
              </a:lnSpc>
              <a:spcBef>
                <a:spcPts val="0"/>
              </a:spcBef>
              <a:spcAft>
                <a:spcPts val="600"/>
              </a:spcAft>
              <a:buFont typeface="Arial" panose="020B0604020202020204" pitchFamily="34" charset="0"/>
              <a:buChar char="•"/>
              <a:defRPr sz="1200" kern="1200" spc="20" baseline="0">
                <a:solidFill>
                  <a:schemeClr val="tx1"/>
                </a:solidFill>
                <a:latin typeface="+mn-lt"/>
                <a:ea typeface="+mn-ea"/>
                <a:cs typeface="+mn-cs"/>
              </a:defRPr>
            </a:lvl4pPr>
            <a:lvl5pPr marL="2057400" indent="-228600" algn="l" defTabSz="914400" rtl="0" eaLnBrk="1" latinLnBrk="0" hangingPunct="1">
              <a:lnSpc>
                <a:spcPct val="125000"/>
              </a:lnSpc>
              <a:spcBef>
                <a:spcPts val="0"/>
              </a:spcBef>
              <a:spcAft>
                <a:spcPts val="600"/>
              </a:spcAft>
              <a:buFont typeface="Arial" panose="020B0604020202020204" pitchFamily="34" charset="0"/>
              <a:buChar char="•"/>
              <a:defRPr sz="1200" kern="1200" spc="20" baseline="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a:lstStyle>
          <a:p>
            <a:pPr>
              <a:lnSpc>
                <a:spcPct val="100000"/>
              </a:lnSpc>
              <a:buFont typeface="+mj-lt"/>
              <a:buAutoNum type="alphaUcPeriod"/>
            </a:pPr>
            <a:r>
              <a:rPr lang="nl-BE"/>
              <a:t>Als zorgaanbieder moet de testaanbieder op grond van de wet een medisch dossier aanleggen. Als de burger zich voor de eerste keer tot de testaanbieder wendt, moet de testaanbieder de identiteit controleren en het BSN en documentnummer van het identificatiebewijs vastleggen. Als een burger geen BSN heeft, moet postcode en huisnummer worden vastgelegd.</a:t>
            </a:r>
          </a:p>
          <a:p>
            <a:pPr>
              <a:lnSpc>
                <a:spcPct val="100000"/>
              </a:lnSpc>
              <a:buFont typeface="+mj-lt"/>
              <a:buAutoNum type="alphaUcPeriod"/>
            </a:pPr>
            <a:endParaRPr lang="nl-BE"/>
          </a:p>
          <a:p>
            <a:pPr>
              <a:lnSpc>
                <a:spcPct val="100000"/>
              </a:lnSpc>
              <a:buFont typeface="+mj-lt"/>
              <a:buAutoNum type="alphaUcPeriod"/>
            </a:pPr>
            <a:r>
              <a:rPr lang="nl-BE"/>
              <a:t>De uitslag wordt op de teststraat vastgesteld. De testaanbieder is in alle gevallen verantwoordelijk om het resultaat te communiceren met de burger.</a:t>
            </a:r>
          </a:p>
          <a:p>
            <a:pPr>
              <a:lnSpc>
                <a:spcPct val="100000"/>
              </a:lnSpc>
              <a:buFont typeface="+mj-lt"/>
              <a:buAutoNum type="alphaUcPeriod"/>
            </a:pPr>
            <a:endParaRPr lang="nl-BE"/>
          </a:p>
          <a:p>
            <a:pPr marL="0" indent="0">
              <a:lnSpc>
                <a:spcPct val="100000"/>
              </a:lnSpc>
              <a:buNone/>
            </a:pPr>
            <a:endParaRPr lang="nl-BE"/>
          </a:p>
          <a:p>
            <a:pPr>
              <a:lnSpc>
                <a:spcPct val="100000"/>
              </a:lnSpc>
              <a:buFont typeface="+mj-lt"/>
              <a:buAutoNum type="alphaUcPeriod"/>
            </a:pPr>
            <a:endParaRPr lang="nl-BE"/>
          </a:p>
          <a:p>
            <a:pPr>
              <a:lnSpc>
                <a:spcPct val="100000"/>
              </a:lnSpc>
              <a:buFont typeface="+mj-lt"/>
              <a:buAutoNum type="alphaUcPeriod"/>
            </a:pPr>
            <a:endParaRPr lang="nl-BE"/>
          </a:p>
          <a:p>
            <a:pPr>
              <a:lnSpc>
                <a:spcPct val="100000"/>
              </a:lnSpc>
              <a:buFont typeface="+mj-lt"/>
              <a:buAutoNum type="alphaUcPeriod"/>
            </a:pPr>
            <a:endParaRPr lang="nl-BE"/>
          </a:p>
          <a:p>
            <a:pPr>
              <a:lnSpc>
                <a:spcPct val="100000"/>
              </a:lnSpc>
              <a:buFont typeface="+mj-lt"/>
              <a:buAutoNum type="alphaUcPeriod"/>
            </a:pPr>
            <a:endParaRPr lang="nl-BE"/>
          </a:p>
          <a:p>
            <a:pPr>
              <a:lnSpc>
                <a:spcPct val="100000"/>
              </a:lnSpc>
              <a:buFont typeface="+mj-lt"/>
              <a:buAutoNum type="alphaUcPeriod"/>
            </a:pPr>
            <a:endParaRPr lang="nl-BE"/>
          </a:p>
          <a:p>
            <a:pPr>
              <a:lnSpc>
                <a:spcPct val="100000"/>
              </a:lnSpc>
              <a:buFont typeface="+mj-lt"/>
              <a:buAutoNum type="alphaUcPeriod"/>
            </a:pPr>
            <a:r>
              <a:rPr lang="nl-BE"/>
              <a:t>Voor het aanmaken van het testbewijs genereert de testaanbieder een token conform specificatie van VWS.</a:t>
            </a:r>
            <a:br>
              <a:rPr lang="nl-BE"/>
            </a:br>
            <a:br>
              <a:rPr lang="nl-BE"/>
            </a:br>
            <a:r>
              <a:rPr lang="nl-BE"/>
              <a:t>Het aansluiten van de </a:t>
            </a:r>
            <a:r>
              <a:rPr lang="nl-BE" dirty="0"/>
              <a:t>Teststraatapplicatie</a:t>
            </a:r>
            <a:r>
              <a:rPr lang="nl-BE"/>
              <a:t> op de </a:t>
            </a:r>
            <a:r>
              <a:rPr lang="nl-BE" dirty="0" err="1"/>
              <a:t>CoronaCheck</a:t>
            </a:r>
            <a:r>
              <a:rPr lang="nl-BE"/>
              <a:t> app van VWS is een proces tussen testaanbieder en VWS.</a:t>
            </a:r>
            <a:br>
              <a:rPr lang="nl-BE"/>
            </a:br>
            <a:br>
              <a:rPr lang="nl-BE"/>
            </a:br>
            <a:r>
              <a:rPr lang="nl-BE"/>
              <a:t>SON kan de testaanbieder ondersteunen bij het aanvragen van een PKI certificaat.</a:t>
            </a:r>
          </a:p>
          <a:p>
            <a:pPr marL="0" indent="0">
              <a:lnSpc>
                <a:spcPct val="100000"/>
              </a:lnSpc>
              <a:buNone/>
            </a:pPr>
            <a:endParaRPr lang="nl-BE"/>
          </a:p>
          <a:p>
            <a:pPr>
              <a:lnSpc>
                <a:spcPct val="100000"/>
              </a:lnSpc>
              <a:buFont typeface="+mj-lt"/>
              <a:buAutoNum type="alphaUcPeriod"/>
            </a:pPr>
            <a:r>
              <a:rPr lang="nl-BE"/>
              <a:t>De mail aan de burger wordt verzonden door de testaanbieder, met in acht neming van het gestandaardiseerd template, waarin uitdrukkelijk ruimte is voor eigen logo en invulling. </a:t>
            </a:r>
          </a:p>
          <a:p>
            <a:pPr lvl="1">
              <a:lnSpc>
                <a:spcPct val="100000"/>
              </a:lnSpc>
              <a:buFont typeface="+mj-lt"/>
              <a:buAutoNum type="alphaUcPeriod"/>
            </a:pPr>
            <a:endParaRPr lang="nl-BE"/>
          </a:p>
          <a:p>
            <a:pPr>
              <a:lnSpc>
                <a:spcPct val="100000"/>
              </a:lnSpc>
              <a:spcAft>
                <a:spcPts val="1200"/>
              </a:spcAft>
            </a:pPr>
            <a:endParaRPr lang="nl-BE"/>
          </a:p>
        </p:txBody>
      </p:sp>
      <p:grpSp>
        <p:nvGrpSpPr>
          <p:cNvPr id="70" name="Group 69">
            <a:extLst>
              <a:ext uri="{FF2B5EF4-FFF2-40B4-BE49-F238E27FC236}">
                <a16:creationId xmlns:a16="http://schemas.microsoft.com/office/drawing/2014/main" id="{2FA6B87A-9175-47E2-B505-75EB7DA2FCFF}"/>
              </a:ext>
            </a:extLst>
          </p:cNvPr>
          <p:cNvGrpSpPr/>
          <p:nvPr/>
        </p:nvGrpSpPr>
        <p:grpSpPr>
          <a:xfrm>
            <a:off x="0" y="0"/>
            <a:ext cx="911225" cy="836613"/>
            <a:chOff x="0" y="0"/>
            <a:chExt cx="911225" cy="836613"/>
          </a:xfrm>
          <a:noFill/>
        </p:grpSpPr>
        <p:sp>
          <p:nvSpPr>
            <p:cNvPr id="71" name="Rectangle 70">
              <a:extLst>
                <a:ext uri="{FF2B5EF4-FFF2-40B4-BE49-F238E27FC236}">
                  <a16:creationId xmlns:a16="http://schemas.microsoft.com/office/drawing/2014/main" id="{8A1BE384-BA5E-4D30-9574-4CE9BC77706D}"/>
                </a:ext>
              </a:extLst>
            </p:cNvPr>
            <p:cNvSpPr/>
            <p:nvPr/>
          </p:nvSpPr>
          <p:spPr>
            <a:xfrm>
              <a:off x="0" y="0"/>
              <a:ext cx="911225" cy="836613"/>
            </a:xfrm>
            <a:prstGeom prst="rect">
              <a:avLst/>
            </a:prstGeom>
            <a:gr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nl-BE"/>
            </a:p>
          </p:txBody>
        </p:sp>
        <p:pic>
          <p:nvPicPr>
            <p:cNvPr id="72" name="Graphic 71">
              <a:extLst>
                <a:ext uri="{FF2B5EF4-FFF2-40B4-BE49-F238E27FC236}">
                  <a16:creationId xmlns:a16="http://schemas.microsoft.com/office/drawing/2014/main" id="{D04B5EC6-3566-44BF-A237-A8967E22E0C9}"/>
                </a:ext>
              </a:extLst>
            </p:cNvPr>
            <p:cNvPicPr>
              <a:picLocks noChangeAspect="1"/>
            </p:cNvPicPr>
            <p:nvPr/>
          </p:nvPicPr>
          <p:blipFill>
            <a:blip r:embed="rId7">
              <a:extLst>
                <a:ext uri="{96DAC541-7B7A-43D3-8B79-37D633B846F1}">
                  <asvg:svgBlip xmlns:asvg="http://schemas.microsoft.com/office/drawing/2016/SVG/main" r:embed="rId8"/>
                </a:ext>
              </a:extLst>
            </a:blip>
            <a:srcRect/>
            <a:stretch/>
          </p:blipFill>
          <p:spPr>
            <a:xfrm>
              <a:off x="165847" y="116813"/>
              <a:ext cx="576000" cy="576000"/>
            </a:xfrm>
            <a:prstGeom prst="rect">
              <a:avLst/>
            </a:prstGeom>
          </p:spPr>
        </p:pic>
      </p:grpSp>
      <p:sp>
        <p:nvSpPr>
          <p:cNvPr id="73" name="Oval 72">
            <a:extLst>
              <a:ext uri="{FF2B5EF4-FFF2-40B4-BE49-F238E27FC236}">
                <a16:creationId xmlns:a16="http://schemas.microsoft.com/office/drawing/2014/main" id="{0B7EB85E-ED66-4891-A611-173CC359148A}"/>
              </a:ext>
            </a:extLst>
          </p:cNvPr>
          <p:cNvSpPr/>
          <p:nvPr/>
        </p:nvSpPr>
        <p:spPr>
          <a:xfrm>
            <a:off x="1355697" y="2099383"/>
            <a:ext cx="216000" cy="216000"/>
          </a:xfrm>
          <a:prstGeom prst="ellipse">
            <a:avLst/>
          </a:prstGeom>
          <a:solidFill>
            <a:srgbClr val="004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200"/>
              <a:t>A</a:t>
            </a:r>
          </a:p>
        </p:txBody>
      </p:sp>
      <p:sp>
        <p:nvSpPr>
          <p:cNvPr id="74" name="Oval 73">
            <a:extLst>
              <a:ext uri="{FF2B5EF4-FFF2-40B4-BE49-F238E27FC236}">
                <a16:creationId xmlns:a16="http://schemas.microsoft.com/office/drawing/2014/main" id="{60D70536-8147-414F-9D35-C5D008B3ADE8}"/>
              </a:ext>
            </a:extLst>
          </p:cNvPr>
          <p:cNvSpPr/>
          <p:nvPr/>
        </p:nvSpPr>
        <p:spPr>
          <a:xfrm>
            <a:off x="3837809" y="2099383"/>
            <a:ext cx="216000" cy="216000"/>
          </a:xfrm>
          <a:prstGeom prst="ellipse">
            <a:avLst/>
          </a:prstGeom>
          <a:solidFill>
            <a:srgbClr val="004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200"/>
              <a:t>B</a:t>
            </a:r>
          </a:p>
        </p:txBody>
      </p:sp>
      <p:sp>
        <p:nvSpPr>
          <p:cNvPr id="75" name="Oval 74">
            <a:extLst>
              <a:ext uri="{FF2B5EF4-FFF2-40B4-BE49-F238E27FC236}">
                <a16:creationId xmlns:a16="http://schemas.microsoft.com/office/drawing/2014/main" id="{216379C3-B3FB-4910-A581-991D07F01B47}"/>
              </a:ext>
            </a:extLst>
          </p:cNvPr>
          <p:cNvSpPr/>
          <p:nvPr/>
        </p:nvSpPr>
        <p:spPr>
          <a:xfrm>
            <a:off x="6319921" y="2099383"/>
            <a:ext cx="216000" cy="216000"/>
          </a:xfrm>
          <a:prstGeom prst="ellipse">
            <a:avLst/>
          </a:prstGeom>
          <a:solidFill>
            <a:srgbClr val="004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200"/>
              <a:t>C</a:t>
            </a:r>
          </a:p>
        </p:txBody>
      </p:sp>
      <p:sp>
        <p:nvSpPr>
          <p:cNvPr id="76" name="Oval 75">
            <a:extLst>
              <a:ext uri="{FF2B5EF4-FFF2-40B4-BE49-F238E27FC236}">
                <a16:creationId xmlns:a16="http://schemas.microsoft.com/office/drawing/2014/main" id="{64E37F42-C299-49BD-8760-CFD7D605513C}"/>
              </a:ext>
            </a:extLst>
          </p:cNvPr>
          <p:cNvSpPr/>
          <p:nvPr/>
        </p:nvSpPr>
        <p:spPr>
          <a:xfrm>
            <a:off x="8779455" y="2099383"/>
            <a:ext cx="216000" cy="216000"/>
          </a:xfrm>
          <a:prstGeom prst="ellipse">
            <a:avLst/>
          </a:prstGeom>
          <a:solidFill>
            <a:srgbClr val="0043E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nl-BE" sz="1200"/>
              <a:t>D</a:t>
            </a:r>
          </a:p>
        </p:txBody>
      </p:sp>
    </p:spTree>
    <p:extLst>
      <p:ext uri="{BB962C8B-B14F-4D97-AF65-F5344CB8AC3E}">
        <p14:creationId xmlns:p14="http://schemas.microsoft.com/office/powerpoint/2010/main" val="100843774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5" name="Object 4" hidden="1">
            <a:extLst>
              <a:ext uri="{FF2B5EF4-FFF2-40B4-BE49-F238E27FC236}">
                <a16:creationId xmlns:a16="http://schemas.microsoft.com/office/drawing/2014/main" id="{1E04E0CB-7555-4927-9C2F-FA7C22287A7D}"/>
              </a:ext>
            </a:extLst>
          </p:cNvPr>
          <p:cNvGraphicFramePr>
            <a:graphicFrameLocks noChangeAspect="1"/>
          </p:cNvGraphicFramePr>
          <p:nvPr>
            <p:custDataLst>
              <p:tags r:id="rId2"/>
            </p:custDataLst>
            <p:extLst>
              <p:ext uri="{D42A27DB-BD31-4B8C-83A1-F6EECF244321}">
                <p14:modId xmlns:p14="http://schemas.microsoft.com/office/powerpoint/2010/main" val="552063002"/>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8370" name="think-cell Slide" r:id="rId5" imgW="411" imgH="411" progId="TCLayout.ActiveDocument.1">
                  <p:embed/>
                </p:oleObj>
              </mc:Choice>
              <mc:Fallback>
                <p:oleObj name="think-cell Slide" r:id="rId5" imgW="411" imgH="411" progId="TCLayout.ActiveDocument.1">
                  <p:embed/>
                  <p:pic>
                    <p:nvPicPr>
                      <p:cNvPr id="5" name="Object 4" hidden="1">
                        <a:extLst>
                          <a:ext uri="{FF2B5EF4-FFF2-40B4-BE49-F238E27FC236}">
                            <a16:creationId xmlns:a16="http://schemas.microsoft.com/office/drawing/2014/main" id="{1E04E0CB-7555-4927-9C2F-FA7C22287A7D}"/>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84D2AD6F-B498-47B6-85B5-31B58D02709F}"/>
              </a:ext>
            </a:extLst>
          </p:cNvPr>
          <p:cNvSpPr>
            <a:spLocks noGrp="1"/>
          </p:cNvSpPr>
          <p:nvPr>
            <p:ph type="ctrTitle"/>
          </p:nvPr>
        </p:nvSpPr>
        <p:spPr/>
        <p:txBody>
          <a:bodyPr vert="horz"/>
          <a:lstStyle/>
          <a:p>
            <a:r>
              <a:rPr lang="nl-BE" dirty="0"/>
              <a:t>End-to-end componenten</a:t>
            </a:r>
          </a:p>
        </p:txBody>
      </p:sp>
      <p:sp>
        <p:nvSpPr>
          <p:cNvPr id="3" name="Subtitle 2">
            <a:extLst>
              <a:ext uri="{FF2B5EF4-FFF2-40B4-BE49-F238E27FC236}">
                <a16:creationId xmlns:a16="http://schemas.microsoft.com/office/drawing/2014/main" id="{3C4D57AF-1839-47F4-A8EF-DBF1DFDE9A3D}"/>
              </a:ext>
            </a:extLst>
          </p:cNvPr>
          <p:cNvSpPr>
            <a:spLocks noGrp="1"/>
          </p:cNvSpPr>
          <p:nvPr>
            <p:ph type="subTitle" idx="1"/>
          </p:nvPr>
        </p:nvSpPr>
        <p:spPr/>
        <p:txBody>
          <a:bodyPr/>
          <a:lstStyle/>
          <a:p>
            <a:r>
              <a:rPr lang="nl-BE" dirty="0"/>
              <a:t>Omschrijft de software en integraties die relevant zijn voor de eerdergenoemde processen (‘afspraak maken’ en ‘testen’)</a:t>
            </a:r>
          </a:p>
        </p:txBody>
      </p:sp>
    </p:spTree>
    <p:extLst>
      <p:ext uri="{BB962C8B-B14F-4D97-AF65-F5344CB8AC3E}">
        <p14:creationId xmlns:p14="http://schemas.microsoft.com/office/powerpoint/2010/main" val="273976407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 name="Rectangle">
            <a:extLst>
              <a:ext uri="{FF2B5EF4-FFF2-40B4-BE49-F238E27FC236}">
                <a16:creationId xmlns:a16="http://schemas.microsoft.com/office/drawing/2014/main" id="{1744F9D9-7BBD-423D-BD3B-6D5A81E7864D}"/>
              </a:ext>
            </a:extLst>
          </p:cNvPr>
          <p:cNvSpPr/>
          <p:nvPr/>
        </p:nvSpPr>
        <p:spPr>
          <a:xfrm>
            <a:off x="7950468" y="1576658"/>
            <a:ext cx="3330307" cy="873480"/>
          </a:xfrm>
          <a:prstGeom prst="rect">
            <a:avLst/>
          </a:prstGeom>
          <a:solidFill>
            <a:srgbClr val="FFEDD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600"/>
              </a:spcBef>
              <a:spcAft>
                <a:spcPts val="0"/>
              </a:spcAft>
              <a:buClrTx/>
              <a:buSzTx/>
              <a:buFontTx/>
              <a:buNone/>
              <a:tabLst/>
              <a:defRPr sz="800"/>
            </a:pPr>
            <a:endParaRPr kumimoji="0" lang="nl-BE" sz="700" b="0" i="0" u="none" strike="noStrike" kern="1200" cap="none" spc="0" normalizeH="0" baseline="0" noProof="0">
              <a:ln>
                <a:noFill/>
              </a:ln>
              <a:solidFill>
                <a:prstClr val="black"/>
              </a:solidFill>
              <a:effectLst/>
              <a:uLnTx/>
              <a:uFillTx/>
              <a:latin typeface="Calibri"/>
              <a:ea typeface="+mn-ea"/>
              <a:cs typeface="+mn-cs"/>
            </a:endParaRPr>
          </a:p>
        </p:txBody>
      </p:sp>
      <p:sp>
        <p:nvSpPr>
          <p:cNvPr id="175" name="Data input">
            <a:extLst>
              <a:ext uri="{FF2B5EF4-FFF2-40B4-BE49-F238E27FC236}">
                <a16:creationId xmlns:a16="http://schemas.microsoft.com/office/drawing/2014/main" id="{AC17F913-339C-4303-9DFB-EA9689BB1F68}"/>
              </a:ext>
            </a:extLst>
          </p:cNvPr>
          <p:cNvSpPr txBox="1"/>
          <p:nvPr/>
        </p:nvSpPr>
        <p:spPr>
          <a:xfrm>
            <a:off x="7950467" y="1576658"/>
            <a:ext cx="3263656" cy="144073"/>
          </a:xfrm>
          <a:prstGeom prst="rect">
            <a:avLst/>
          </a:prstGeom>
          <a:solidFill>
            <a:srgbClr val="FFEDD0"/>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18000" tIns="18000" rIns="18000" bIns="18000" numCol="1" anchor="t">
            <a:spAutoFit/>
          </a:bodyPr>
          <a:lstStyle>
            <a:lvl1pPr>
              <a:spcBef>
                <a:spcPts val="600"/>
              </a:spcBef>
              <a:defRPr sz="800"/>
            </a:lvl1pPr>
          </a:lstStyle>
          <a:p>
            <a:pPr marL="0" marR="0" lvl="0" indent="0" algn="r" defTabSz="914400" eaLnBrk="1" fontAlgn="auto" latinLnBrk="0" hangingPunct="1">
              <a:lnSpc>
                <a:spcPct val="100000"/>
              </a:lnSpc>
              <a:spcBef>
                <a:spcPts val="60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Data input</a:t>
            </a:r>
          </a:p>
        </p:txBody>
      </p:sp>
      <p:graphicFrame>
        <p:nvGraphicFramePr>
          <p:cNvPr id="6" name="Object 5" hidden="1">
            <a:extLst>
              <a:ext uri="{FF2B5EF4-FFF2-40B4-BE49-F238E27FC236}">
                <a16:creationId xmlns:a16="http://schemas.microsoft.com/office/drawing/2014/main" id="{9145994D-4951-4285-B41D-D6DD6536F430}"/>
              </a:ext>
            </a:extLst>
          </p:cNvPr>
          <p:cNvGraphicFramePr>
            <a:graphicFrameLocks noChangeAspect="1"/>
          </p:cNvGraphicFramePr>
          <p:nvPr>
            <p:custDataLst>
              <p:tags r:id="rId2"/>
            </p:custDataLst>
            <p:extLst>
              <p:ext uri="{D42A27DB-BD31-4B8C-83A1-F6EECF244321}">
                <p14:modId xmlns:p14="http://schemas.microsoft.com/office/powerpoint/2010/main" val="1190605785"/>
              </p:ext>
            </p:extLst>
          </p:nvPr>
        </p:nvGraphicFramePr>
        <p:xfrm>
          <a:off x="1588" y="1588"/>
          <a:ext cx="1588" cy="1588"/>
        </p:xfrm>
        <a:graphic>
          <a:graphicData uri="http://schemas.openxmlformats.org/presentationml/2006/ole">
            <mc:AlternateContent xmlns:mc="http://schemas.openxmlformats.org/markup-compatibility/2006">
              <mc:Choice xmlns:v="urn:schemas-microsoft-com:vml" Requires="v">
                <p:oleObj spid="_x0000_s59394" name="think-cell Slide" r:id="rId5" imgW="411" imgH="411" progId="TCLayout.ActiveDocument.1">
                  <p:embed/>
                </p:oleObj>
              </mc:Choice>
              <mc:Fallback>
                <p:oleObj name="think-cell Slide" r:id="rId5" imgW="411" imgH="411" progId="TCLayout.ActiveDocument.1">
                  <p:embed/>
                  <p:pic>
                    <p:nvPicPr>
                      <p:cNvPr id="6" name="Object 5" hidden="1">
                        <a:extLst>
                          <a:ext uri="{FF2B5EF4-FFF2-40B4-BE49-F238E27FC236}">
                            <a16:creationId xmlns:a16="http://schemas.microsoft.com/office/drawing/2014/main" id="{9145994D-4951-4285-B41D-D6DD6536F430}"/>
                          </a:ext>
                        </a:extLst>
                      </p:cNvPr>
                      <p:cNvPicPr/>
                      <p:nvPr/>
                    </p:nvPicPr>
                    <p:blipFill>
                      <a:blip r:embed="rId6"/>
                      <a:stretch>
                        <a:fillRect/>
                      </a:stretch>
                    </p:blipFill>
                    <p:spPr>
                      <a:xfrm>
                        <a:off x="1588" y="1588"/>
                        <a:ext cx="1588" cy="1588"/>
                      </a:xfrm>
                      <a:prstGeom prst="rect">
                        <a:avLst/>
                      </a:prstGeom>
                    </p:spPr>
                  </p:pic>
                </p:oleObj>
              </mc:Fallback>
            </mc:AlternateContent>
          </a:graphicData>
        </a:graphic>
      </p:graphicFrame>
      <p:sp>
        <p:nvSpPr>
          <p:cNvPr id="2" name="Title 1">
            <a:extLst>
              <a:ext uri="{FF2B5EF4-FFF2-40B4-BE49-F238E27FC236}">
                <a16:creationId xmlns:a16="http://schemas.microsoft.com/office/drawing/2014/main" id="{0A924EE2-10E1-44AC-B137-360CA31E5409}"/>
              </a:ext>
            </a:extLst>
          </p:cNvPr>
          <p:cNvSpPr>
            <a:spLocks noGrp="1"/>
          </p:cNvSpPr>
          <p:nvPr>
            <p:ph type="title"/>
          </p:nvPr>
        </p:nvSpPr>
        <p:spPr/>
        <p:txBody>
          <a:bodyPr vert="horz"/>
          <a:lstStyle/>
          <a:p>
            <a:r>
              <a:rPr lang="nl-BE"/>
              <a:t>End-to-end componenten en interfaces</a:t>
            </a:r>
          </a:p>
        </p:txBody>
      </p:sp>
      <p:sp>
        <p:nvSpPr>
          <p:cNvPr id="3" name="Content Placeholder 2">
            <a:extLst>
              <a:ext uri="{FF2B5EF4-FFF2-40B4-BE49-F238E27FC236}">
                <a16:creationId xmlns:a16="http://schemas.microsoft.com/office/drawing/2014/main" id="{B28BC210-B601-49D8-9D2F-1697F3D31AF8}"/>
              </a:ext>
            </a:extLst>
          </p:cNvPr>
          <p:cNvSpPr>
            <a:spLocks noGrp="1"/>
          </p:cNvSpPr>
          <p:nvPr>
            <p:ph idx="1"/>
          </p:nvPr>
        </p:nvSpPr>
        <p:spPr/>
        <p:txBody>
          <a:bodyPr/>
          <a:lstStyle/>
          <a:p>
            <a:endParaRPr lang="nl-BE"/>
          </a:p>
        </p:txBody>
      </p:sp>
      <p:sp>
        <p:nvSpPr>
          <p:cNvPr id="4" name="Slide Number Placeholder 3">
            <a:extLst>
              <a:ext uri="{FF2B5EF4-FFF2-40B4-BE49-F238E27FC236}">
                <a16:creationId xmlns:a16="http://schemas.microsoft.com/office/drawing/2014/main" id="{366E9724-BB2C-49EC-AAA2-41F914176A04}"/>
              </a:ext>
            </a:extLst>
          </p:cNvPr>
          <p:cNvSpPr>
            <a:spLocks noGrp="1"/>
          </p:cNvSpPr>
          <p:nvPr>
            <p:ph type="sldNum" sz="quarter" idx="12"/>
          </p:nvPr>
        </p:nvSpPr>
        <p:spPr/>
        <p:txBody>
          <a:bodyPr/>
          <a:lstStyle/>
          <a:p>
            <a:fld id="{17EBCB8E-FC12-5143-AD34-395BB6DE87B1}" type="slidenum">
              <a:rPr lang="nl-BE" smtClean="0"/>
              <a:pPr/>
              <a:t>9</a:t>
            </a:fld>
            <a:endParaRPr lang="nl-BE"/>
          </a:p>
        </p:txBody>
      </p:sp>
      <p:sp>
        <p:nvSpPr>
          <p:cNvPr id="9" name="TextBox 78">
            <a:extLst>
              <a:ext uri="{FF2B5EF4-FFF2-40B4-BE49-F238E27FC236}">
                <a16:creationId xmlns:a16="http://schemas.microsoft.com/office/drawing/2014/main" id="{E46732A3-1DB4-407D-BFBA-D547CB5A3DDD}"/>
              </a:ext>
            </a:extLst>
          </p:cNvPr>
          <p:cNvSpPr txBox="1"/>
          <p:nvPr/>
        </p:nvSpPr>
        <p:spPr>
          <a:xfrm>
            <a:off x="1597823" y="6098638"/>
            <a:ext cx="519373" cy="10772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spAutoFit/>
          </a:bodyPr>
          <a:lstStyle>
            <a:lvl1pPr>
              <a:spcBef>
                <a:spcPts val="600"/>
              </a:spcBef>
              <a:defRPr sz="800"/>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User interface</a:t>
            </a:r>
          </a:p>
        </p:txBody>
      </p:sp>
      <p:sp>
        <p:nvSpPr>
          <p:cNvPr id="10" name="Straight Connector 79">
            <a:extLst>
              <a:ext uri="{FF2B5EF4-FFF2-40B4-BE49-F238E27FC236}">
                <a16:creationId xmlns:a16="http://schemas.microsoft.com/office/drawing/2014/main" id="{4162966B-15FD-40FA-8E6C-D1AF615815C1}"/>
              </a:ext>
            </a:extLst>
          </p:cNvPr>
          <p:cNvSpPr>
            <a:spLocks/>
          </p:cNvSpPr>
          <p:nvPr/>
        </p:nvSpPr>
        <p:spPr>
          <a:xfrm flipV="1">
            <a:off x="952252" y="6269631"/>
            <a:ext cx="567172" cy="0"/>
          </a:xfrm>
          <a:prstGeom prst="line">
            <a:avLst/>
          </a:prstGeom>
          <a:ln w="12700">
            <a:solidFill>
              <a:schemeClr val="tx1"/>
            </a:solidFill>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black"/>
              </a:solidFill>
              <a:effectLst/>
              <a:uLnTx/>
              <a:uFillTx/>
              <a:latin typeface="Calibri"/>
              <a:ea typeface="+mn-ea"/>
              <a:cs typeface="+mn-cs"/>
            </a:endParaRPr>
          </a:p>
        </p:txBody>
      </p:sp>
      <p:sp>
        <p:nvSpPr>
          <p:cNvPr id="11" name="Straight Connector 80">
            <a:extLst>
              <a:ext uri="{FF2B5EF4-FFF2-40B4-BE49-F238E27FC236}">
                <a16:creationId xmlns:a16="http://schemas.microsoft.com/office/drawing/2014/main" id="{B41DDA01-8FD4-4396-9047-69FCD3774E28}"/>
              </a:ext>
            </a:extLst>
          </p:cNvPr>
          <p:cNvSpPr>
            <a:spLocks/>
          </p:cNvSpPr>
          <p:nvPr/>
        </p:nvSpPr>
        <p:spPr>
          <a:xfrm>
            <a:off x="952252" y="6154759"/>
            <a:ext cx="567172" cy="0"/>
          </a:xfrm>
          <a:prstGeom prst="line">
            <a:avLst/>
          </a:prstGeom>
          <a:ln w="12700">
            <a:solidFill>
              <a:schemeClr val="tx1"/>
            </a:solidFill>
            <a:prstDash val="dash"/>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black"/>
              </a:solidFill>
              <a:effectLst/>
              <a:uLnTx/>
              <a:uFillTx/>
              <a:latin typeface="Calibri"/>
              <a:ea typeface="+mn-ea"/>
              <a:cs typeface="+mn-cs"/>
            </a:endParaRPr>
          </a:p>
        </p:txBody>
      </p:sp>
      <p:sp>
        <p:nvSpPr>
          <p:cNvPr id="12" name="TextBox 81">
            <a:extLst>
              <a:ext uri="{FF2B5EF4-FFF2-40B4-BE49-F238E27FC236}">
                <a16:creationId xmlns:a16="http://schemas.microsoft.com/office/drawing/2014/main" id="{E3084122-599F-4E64-A966-35B3F0EF8075}"/>
              </a:ext>
            </a:extLst>
          </p:cNvPr>
          <p:cNvSpPr txBox="1"/>
          <p:nvPr/>
        </p:nvSpPr>
        <p:spPr>
          <a:xfrm>
            <a:off x="1597823" y="6210739"/>
            <a:ext cx="1185424" cy="10772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spcBef>
                <a:spcPts val="600"/>
              </a:spcBef>
              <a:defRPr sz="800"/>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API interface</a:t>
            </a:r>
          </a:p>
        </p:txBody>
      </p:sp>
      <p:sp>
        <p:nvSpPr>
          <p:cNvPr id="14" name="Rectangle">
            <a:extLst>
              <a:ext uri="{FF2B5EF4-FFF2-40B4-BE49-F238E27FC236}">
                <a16:creationId xmlns:a16="http://schemas.microsoft.com/office/drawing/2014/main" id="{7018773D-0471-415E-98C9-6F577E6629A9}"/>
              </a:ext>
            </a:extLst>
          </p:cNvPr>
          <p:cNvSpPr/>
          <p:nvPr/>
        </p:nvSpPr>
        <p:spPr>
          <a:xfrm>
            <a:off x="2910064" y="6141156"/>
            <a:ext cx="212797" cy="103839"/>
          </a:xfrm>
          <a:prstGeom prst="rect">
            <a:avLst/>
          </a:prstGeom>
          <a:solidFill>
            <a:schemeClr val="tx2">
              <a:lumMod val="40000"/>
              <a:lumOff val="60000"/>
              <a:alpha val="50000"/>
            </a:schemeClr>
          </a:solidFill>
          <a:ln w="12700" cap="flat">
            <a:solidFill>
              <a:srgbClr val="808080"/>
            </a:solidFill>
            <a:prstDash val="solid"/>
            <a:miter lim="800000"/>
          </a:ln>
          <a:effectLst/>
        </p:spPr>
        <p:txBody>
          <a:bodyPr wrap="square" lIns="88900" tIns="88900" rIns="88900" bIns="88900"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black"/>
              </a:solidFill>
              <a:effectLst/>
              <a:uLnTx/>
              <a:uFillTx/>
              <a:latin typeface="Calibri"/>
              <a:ea typeface="+mn-ea"/>
              <a:cs typeface="+mn-cs"/>
            </a:endParaRPr>
          </a:p>
        </p:txBody>
      </p:sp>
      <p:sp>
        <p:nvSpPr>
          <p:cNvPr id="15" name="TextBox 171">
            <a:extLst>
              <a:ext uri="{FF2B5EF4-FFF2-40B4-BE49-F238E27FC236}">
                <a16:creationId xmlns:a16="http://schemas.microsoft.com/office/drawing/2014/main" id="{65BCF5B6-8BA6-467F-9CAB-D1F341194DB0}"/>
              </a:ext>
            </a:extLst>
          </p:cNvPr>
          <p:cNvSpPr txBox="1"/>
          <p:nvPr/>
        </p:nvSpPr>
        <p:spPr>
          <a:xfrm>
            <a:off x="3218315" y="6139214"/>
            <a:ext cx="1821335" cy="10772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spcBef>
                <a:spcPts val="600"/>
              </a:spcBef>
              <a:defRPr sz="800"/>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Verantwoordelijkheid SON</a:t>
            </a:r>
          </a:p>
        </p:txBody>
      </p:sp>
      <p:sp>
        <p:nvSpPr>
          <p:cNvPr id="16" name="Straight Connector 79">
            <a:extLst>
              <a:ext uri="{FF2B5EF4-FFF2-40B4-BE49-F238E27FC236}">
                <a16:creationId xmlns:a16="http://schemas.microsoft.com/office/drawing/2014/main" id="{7C794618-0C56-4AFD-80A8-AB19A88FCBC1}"/>
              </a:ext>
            </a:extLst>
          </p:cNvPr>
          <p:cNvSpPr>
            <a:spLocks/>
          </p:cNvSpPr>
          <p:nvPr/>
        </p:nvSpPr>
        <p:spPr>
          <a:xfrm flipV="1">
            <a:off x="952252" y="6384504"/>
            <a:ext cx="567172" cy="0"/>
          </a:xfrm>
          <a:prstGeom prst="line">
            <a:avLst/>
          </a:prstGeom>
          <a:ln w="12700">
            <a:solidFill>
              <a:schemeClr val="tx1"/>
            </a:solidFill>
            <a:prstDash val="sysDash"/>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black"/>
              </a:solidFill>
              <a:effectLst/>
              <a:uLnTx/>
              <a:uFillTx/>
              <a:latin typeface="Calibri"/>
              <a:ea typeface="+mn-ea"/>
              <a:cs typeface="+mn-cs"/>
            </a:endParaRPr>
          </a:p>
        </p:txBody>
      </p:sp>
      <p:sp>
        <p:nvSpPr>
          <p:cNvPr id="17" name="TextBox 81">
            <a:extLst>
              <a:ext uri="{FF2B5EF4-FFF2-40B4-BE49-F238E27FC236}">
                <a16:creationId xmlns:a16="http://schemas.microsoft.com/office/drawing/2014/main" id="{C584C525-C427-4243-A68F-33C2EF99230D}"/>
              </a:ext>
            </a:extLst>
          </p:cNvPr>
          <p:cNvSpPr txBox="1"/>
          <p:nvPr/>
        </p:nvSpPr>
        <p:spPr>
          <a:xfrm>
            <a:off x="1597823" y="6322841"/>
            <a:ext cx="1339421" cy="10772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0" tIns="0" rIns="0" bIns="0">
            <a:spAutoFit/>
          </a:bodyPr>
          <a:lstStyle>
            <a:lvl1pPr>
              <a:spcBef>
                <a:spcPts val="600"/>
              </a:spcBef>
              <a:defRPr sz="800"/>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Report (</a:t>
            </a:r>
            <a:r>
              <a:rPr lang="nl-BE" sz="700">
                <a:solidFill>
                  <a:prstClr val="black"/>
                </a:solidFill>
                <a:latin typeface="Calibri"/>
              </a:rPr>
              <a:t>bv. </a:t>
            </a:r>
            <a:r>
              <a:rPr kumimoji="0" lang="nl-BE" sz="700" b="0" i="0" u="none" strike="noStrike" kern="1200" cap="none" spc="0" normalizeH="0" baseline="0" noProof="0">
                <a:ln>
                  <a:noFill/>
                </a:ln>
                <a:solidFill>
                  <a:prstClr val="black"/>
                </a:solidFill>
                <a:effectLst/>
                <a:uLnTx/>
                <a:uFillTx/>
                <a:latin typeface="Calibri"/>
                <a:ea typeface="+mn-ea"/>
                <a:cs typeface="+mn-cs"/>
              </a:rPr>
              <a:t>CSV in email)</a:t>
            </a:r>
          </a:p>
        </p:txBody>
      </p:sp>
      <p:sp>
        <p:nvSpPr>
          <p:cNvPr id="18" name="Shape 935">
            <a:extLst>
              <a:ext uri="{FF2B5EF4-FFF2-40B4-BE49-F238E27FC236}">
                <a16:creationId xmlns:a16="http://schemas.microsoft.com/office/drawing/2014/main" id="{C5C3452F-D535-47EC-85E9-42FDD76DF85F}"/>
              </a:ext>
            </a:extLst>
          </p:cNvPr>
          <p:cNvSpPr>
            <a:spLocks/>
          </p:cNvSpPr>
          <p:nvPr/>
        </p:nvSpPr>
        <p:spPr>
          <a:xfrm>
            <a:off x="4992002" y="6141155"/>
            <a:ext cx="212797" cy="103840"/>
          </a:xfrm>
          <a:prstGeom prst="rect">
            <a:avLst/>
          </a:prstGeom>
          <a:solidFill>
            <a:schemeClr val="accent4">
              <a:lumMod val="20000"/>
              <a:lumOff val="80000"/>
            </a:schemeClr>
          </a:solidFill>
          <a:ln w="12700" cap="flat">
            <a:solidFill>
              <a:srgbClr val="808080"/>
            </a:solidFill>
            <a:prstDash val="solid"/>
            <a:miter lim="800000"/>
          </a:ln>
          <a:effectLst/>
        </p:spPr>
        <p:txBody>
          <a:bodyPr wrap="square" lIns="88900" tIns="88900" rIns="88900" bIns="88900" numCol="1" anchor="ctr">
            <a:noAutofit/>
          </a:bodyPr>
          <a:lstStyle/>
          <a:p>
            <a:pPr algn="ctr"/>
            <a:endParaRPr lang="nl-BE">
              <a:solidFill>
                <a:prstClr val="black"/>
              </a:solidFill>
              <a:latin typeface="Calibri"/>
            </a:endParaRPr>
          </a:p>
        </p:txBody>
      </p:sp>
      <p:sp>
        <p:nvSpPr>
          <p:cNvPr id="19" name="Rectangle">
            <a:extLst>
              <a:ext uri="{FF2B5EF4-FFF2-40B4-BE49-F238E27FC236}">
                <a16:creationId xmlns:a16="http://schemas.microsoft.com/office/drawing/2014/main" id="{52A2D1C8-C4EC-4F66-9A76-E2AFBA231226}"/>
              </a:ext>
            </a:extLst>
          </p:cNvPr>
          <p:cNvSpPr/>
          <p:nvPr/>
        </p:nvSpPr>
        <p:spPr>
          <a:xfrm>
            <a:off x="2910064" y="6293000"/>
            <a:ext cx="212797" cy="103839"/>
          </a:xfrm>
          <a:prstGeom prst="rect">
            <a:avLst/>
          </a:prstGeom>
          <a:solidFill>
            <a:schemeClr val="accent6">
              <a:lumMod val="20000"/>
              <a:lumOff val="80000"/>
              <a:alpha val="50000"/>
            </a:schemeClr>
          </a:solidFill>
          <a:ln w="12700" cap="flat">
            <a:solidFill>
              <a:srgbClr val="808080"/>
            </a:solidFill>
            <a:prstDash val="solid"/>
            <a:miter lim="800000"/>
          </a:ln>
          <a:effectLst/>
        </p:spPr>
        <p:txBody>
          <a:bodyPr wrap="square" lIns="88900" tIns="88900" rIns="88900" bIns="88900"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nl-BE" sz="1800" b="0" i="0" u="none" strike="noStrike" kern="1200" cap="none" spc="0" normalizeH="0" baseline="0" noProof="0">
              <a:ln>
                <a:noFill/>
              </a:ln>
              <a:solidFill>
                <a:prstClr val="black"/>
              </a:solidFill>
              <a:effectLst/>
              <a:uLnTx/>
              <a:uFillTx/>
              <a:latin typeface="Calibri"/>
              <a:ea typeface="+mn-ea"/>
              <a:cs typeface="+mn-cs"/>
            </a:endParaRPr>
          </a:p>
        </p:txBody>
      </p:sp>
      <p:sp>
        <p:nvSpPr>
          <p:cNvPr id="20" name="TextBox 171">
            <a:extLst>
              <a:ext uri="{FF2B5EF4-FFF2-40B4-BE49-F238E27FC236}">
                <a16:creationId xmlns:a16="http://schemas.microsoft.com/office/drawing/2014/main" id="{B2E78A9A-CB88-4D0E-8133-B1AFF6B103C0}"/>
              </a:ext>
            </a:extLst>
          </p:cNvPr>
          <p:cNvSpPr txBox="1"/>
          <p:nvPr/>
        </p:nvSpPr>
        <p:spPr>
          <a:xfrm>
            <a:off x="3218315" y="6291058"/>
            <a:ext cx="1821335" cy="10772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spcBef>
                <a:spcPts val="600"/>
              </a:spcBef>
              <a:defRPr sz="800"/>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700" i="0" u="none" strike="noStrike" kern="1200" cap="none" spc="0" normalizeH="0" baseline="0" noProof="0">
                <a:ln>
                  <a:noFill/>
                </a:ln>
                <a:solidFill>
                  <a:prstClr val="black"/>
                </a:solidFill>
                <a:effectLst/>
                <a:uLnTx/>
                <a:uFillTx/>
                <a:latin typeface="Calibri"/>
                <a:ea typeface="+mn-ea"/>
                <a:cs typeface="+mn-cs"/>
              </a:rPr>
              <a:t>Verantwoordelijkheid Teststraat aanbieder</a:t>
            </a:r>
          </a:p>
        </p:txBody>
      </p:sp>
      <p:sp>
        <p:nvSpPr>
          <p:cNvPr id="21" name="TextBox 171">
            <a:extLst>
              <a:ext uri="{FF2B5EF4-FFF2-40B4-BE49-F238E27FC236}">
                <a16:creationId xmlns:a16="http://schemas.microsoft.com/office/drawing/2014/main" id="{C3935648-5F63-4BBD-8A6D-5F39A4EFAB1E}"/>
              </a:ext>
            </a:extLst>
          </p:cNvPr>
          <p:cNvSpPr txBox="1"/>
          <p:nvPr/>
        </p:nvSpPr>
        <p:spPr>
          <a:xfrm>
            <a:off x="5286605" y="6139214"/>
            <a:ext cx="1821335" cy="10772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spcBef>
                <a:spcPts val="600"/>
              </a:spcBef>
              <a:defRPr sz="800"/>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Verantwoordelijkheid VWS</a:t>
            </a:r>
          </a:p>
        </p:txBody>
      </p:sp>
      <p:sp>
        <p:nvSpPr>
          <p:cNvPr id="22" name="Shape 935">
            <a:extLst>
              <a:ext uri="{FF2B5EF4-FFF2-40B4-BE49-F238E27FC236}">
                <a16:creationId xmlns:a16="http://schemas.microsoft.com/office/drawing/2014/main" id="{93F1733C-DFFB-4ECE-9673-E9406A8F2448}"/>
              </a:ext>
            </a:extLst>
          </p:cNvPr>
          <p:cNvSpPr>
            <a:spLocks/>
          </p:cNvSpPr>
          <p:nvPr/>
        </p:nvSpPr>
        <p:spPr>
          <a:xfrm>
            <a:off x="4992002" y="6292999"/>
            <a:ext cx="212797" cy="103840"/>
          </a:xfrm>
          <a:prstGeom prst="rect">
            <a:avLst/>
          </a:prstGeom>
          <a:solidFill>
            <a:srgbClr val="D0D0CE"/>
          </a:solidFill>
          <a:ln w="12700" cap="flat">
            <a:solidFill>
              <a:srgbClr val="808080"/>
            </a:solidFill>
            <a:prstDash val="solid"/>
            <a:miter lim="800000"/>
          </a:ln>
          <a:effectLst/>
        </p:spPr>
        <p:txBody>
          <a:bodyPr wrap="square" lIns="88900" tIns="88900" rIns="88900" bIns="88900" numCol="1" anchor="ctr">
            <a:noAutofit/>
          </a:bodyPr>
          <a:lstStyle/>
          <a:p>
            <a:pPr algn="ctr"/>
            <a:endParaRPr lang="nl-BE">
              <a:solidFill>
                <a:prstClr val="black"/>
              </a:solidFill>
              <a:latin typeface="Calibri"/>
            </a:endParaRPr>
          </a:p>
        </p:txBody>
      </p:sp>
      <p:sp>
        <p:nvSpPr>
          <p:cNvPr id="23" name="TextBox 171">
            <a:extLst>
              <a:ext uri="{FF2B5EF4-FFF2-40B4-BE49-F238E27FC236}">
                <a16:creationId xmlns:a16="http://schemas.microsoft.com/office/drawing/2014/main" id="{098F8CF6-DF3C-464D-BE94-5080BEB0E305}"/>
              </a:ext>
            </a:extLst>
          </p:cNvPr>
          <p:cNvSpPr txBox="1"/>
          <p:nvPr/>
        </p:nvSpPr>
        <p:spPr>
          <a:xfrm>
            <a:off x="5271746" y="6291058"/>
            <a:ext cx="3892376" cy="10772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spcBef>
                <a:spcPts val="600"/>
              </a:spcBef>
              <a:defRPr sz="800"/>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Externe systemen waarmee gekoppeld wordt (alleen de koppelingen zijn in scope)</a:t>
            </a:r>
          </a:p>
        </p:txBody>
      </p:sp>
      <p:sp>
        <p:nvSpPr>
          <p:cNvPr id="24" name="Rectangle">
            <a:extLst>
              <a:ext uri="{FF2B5EF4-FFF2-40B4-BE49-F238E27FC236}">
                <a16:creationId xmlns:a16="http://schemas.microsoft.com/office/drawing/2014/main" id="{95FAD1E3-7BA2-4C29-82FF-C7B834A3AB7D}"/>
              </a:ext>
            </a:extLst>
          </p:cNvPr>
          <p:cNvSpPr/>
          <p:nvPr/>
        </p:nvSpPr>
        <p:spPr>
          <a:xfrm>
            <a:off x="882646" y="1585108"/>
            <a:ext cx="6845115" cy="876133"/>
          </a:xfrm>
          <a:prstGeom prst="rect">
            <a:avLst/>
          </a:prstGeom>
          <a:solidFill>
            <a:srgbClr val="F2F2F2"/>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600"/>
              </a:spcBef>
              <a:spcAft>
                <a:spcPts val="0"/>
              </a:spcAft>
              <a:buClrTx/>
              <a:buSzTx/>
              <a:buFontTx/>
              <a:buNone/>
              <a:tabLst/>
              <a:defRPr sz="1400"/>
            </a:pPr>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
        <p:nvSpPr>
          <p:cNvPr id="25" name="Data input">
            <a:extLst>
              <a:ext uri="{FF2B5EF4-FFF2-40B4-BE49-F238E27FC236}">
                <a16:creationId xmlns:a16="http://schemas.microsoft.com/office/drawing/2014/main" id="{C34C6D94-7C5E-4571-8312-9186F887E1E7}"/>
              </a:ext>
            </a:extLst>
          </p:cNvPr>
          <p:cNvSpPr txBox="1"/>
          <p:nvPr/>
        </p:nvSpPr>
        <p:spPr>
          <a:xfrm>
            <a:off x="983132" y="1585108"/>
            <a:ext cx="6342608" cy="147618"/>
          </a:xfrm>
          <a:prstGeom prst="rect">
            <a:avLst/>
          </a:prstGeom>
          <a:solidFill>
            <a:schemeClr val="bg1">
              <a:lumMod val="95000"/>
            </a:schemeClr>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18000" tIns="18000" rIns="18000" bIns="18000" numCol="1" anchor="t">
            <a:spAutoFit/>
          </a:bodyPr>
          <a:lstStyle>
            <a:lvl1pPr>
              <a:spcBef>
                <a:spcPts val="600"/>
              </a:spcBef>
              <a:defRPr sz="800"/>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Data input</a:t>
            </a:r>
          </a:p>
        </p:txBody>
      </p:sp>
      <p:sp>
        <p:nvSpPr>
          <p:cNvPr id="26" name="Rectangle">
            <a:extLst>
              <a:ext uri="{FF2B5EF4-FFF2-40B4-BE49-F238E27FC236}">
                <a16:creationId xmlns:a16="http://schemas.microsoft.com/office/drawing/2014/main" id="{C7B0B4A8-9110-4323-BDB5-816CDFC29A19}"/>
              </a:ext>
            </a:extLst>
          </p:cNvPr>
          <p:cNvSpPr/>
          <p:nvPr/>
        </p:nvSpPr>
        <p:spPr>
          <a:xfrm>
            <a:off x="879600" y="2579694"/>
            <a:ext cx="6845114" cy="3444648"/>
          </a:xfrm>
          <a:prstGeom prst="rect">
            <a:avLst/>
          </a:prstGeom>
          <a:solidFill>
            <a:schemeClr val="bg1">
              <a:lumMod val="95000"/>
            </a:schemeClr>
          </a:solidFill>
          <a:ln w="12700" cap="flat">
            <a:solidFill>
              <a:schemeClr val="bg1">
                <a:lumMod val="95000"/>
              </a:schemeClr>
            </a:solidFill>
            <a:prstDash val="solid"/>
            <a:round/>
          </a:ln>
          <a:effectLst/>
        </p:spPr>
        <p:txBody>
          <a:bodyPr wrap="square" lIns="88900" tIns="88900" rIns="88900" bIns="88900" numCol="1" anchor="b">
            <a:noAutofit/>
          </a:bodyPr>
          <a:lstStyle/>
          <a:p>
            <a:pPr marL="0" marR="0" lvl="0" indent="0" algn="l" defTabSz="914400" eaLnBrk="1" fontAlgn="auto" latinLnBrk="0" hangingPunct="1">
              <a:lnSpc>
                <a:spcPct val="100000"/>
              </a:lnSpc>
              <a:spcBef>
                <a:spcPts val="60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27" name="Rectangle">
            <a:extLst>
              <a:ext uri="{FF2B5EF4-FFF2-40B4-BE49-F238E27FC236}">
                <a16:creationId xmlns:a16="http://schemas.microsoft.com/office/drawing/2014/main" id="{B7A1CB51-7BF7-4D3C-9F03-08D18CF4F722}"/>
              </a:ext>
            </a:extLst>
          </p:cNvPr>
          <p:cNvSpPr/>
          <p:nvPr/>
        </p:nvSpPr>
        <p:spPr>
          <a:xfrm>
            <a:off x="2616309" y="3636732"/>
            <a:ext cx="1094744" cy="517115"/>
          </a:xfrm>
          <a:prstGeom prst="rect">
            <a:avLst/>
          </a:prstGeom>
          <a:solidFill>
            <a:schemeClr val="tx2">
              <a:lumMod val="20000"/>
              <a:lumOff val="8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sz="900"/>
            </a:pPr>
            <a:r>
              <a:rPr lang="nl-BE" sz="800">
                <a:solidFill>
                  <a:prstClr val="black"/>
                </a:solidFill>
              </a:rPr>
              <a:t>Afsprakenportaal</a:t>
            </a:r>
          </a:p>
        </p:txBody>
      </p:sp>
      <p:sp>
        <p:nvSpPr>
          <p:cNvPr id="28" name="Rectangle">
            <a:extLst>
              <a:ext uri="{FF2B5EF4-FFF2-40B4-BE49-F238E27FC236}">
                <a16:creationId xmlns:a16="http://schemas.microsoft.com/office/drawing/2014/main" id="{7EA3D8D2-A0E9-43D8-B530-66B03FDE7491}"/>
              </a:ext>
            </a:extLst>
          </p:cNvPr>
          <p:cNvSpPr/>
          <p:nvPr/>
        </p:nvSpPr>
        <p:spPr>
          <a:xfrm>
            <a:off x="4780824" y="5274812"/>
            <a:ext cx="645618" cy="517115"/>
          </a:xfrm>
          <a:prstGeom prst="rect">
            <a:avLst/>
          </a:prstGeom>
          <a:solidFill>
            <a:schemeClr val="bg1">
              <a:lumMod val="65000"/>
              <a:alpha val="5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a:pPr>
            <a:r>
              <a:rPr lang="nl-BE" sz="800">
                <a:solidFill>
                  <a:prstClr val="black"/>
                </a:solidFill>
              </a:rPr>
              <a:t>VWS</a:t>
            </a:r>
            <a:endParaRPr kumimoji="0" lang="nl-BE" sz="800" b="0" i="0" u="none" strike="noStrike" kern="1200" cap="none" spc="0" normalizeH="0" baseline="0" noProof="0">
              <a:ln>
                <a:noFill/>
              </a:ln>
              <a:solidFill>
                <a:schemeClr val="bg1"/>
              </a:solidFill>
              <a:effectLst/>
              <a:uLnTx/>
              <a:uFillTx/>
              <a:latin typeface="Calibri"/>
              <a:ea typeface="+mn-ea"/>
              <a:cs typeface="+mn-cs"/>
            </a:endParaRPr>
          </a:p>
        </p:txBody>
      </p:sp>
      <p:sp>
        <p:nvSpPr>
          <p:cNvPr id="29" name="Rectangle">
            <a:extLst>
              <a:ext uri="{FF2B5EF4-FFF2-40B4-BE49-F238E27FC236}">
                <a16:creationId xmlns:a16="http://schemas.microsoft.com/office/drawing/2014/main" id="{9B05BDCA-47C8-4B90-9B03-F318FAB8CB76}"/>
              </a:ext>
            </a:extLst>
          </p:cNvPr>
          <p:cNvSpPr/>
          <p:nvPr/>
        </p:nvSpPr>
        <p:spPr>
          <a:xfrm>
            <a:off x="10058205" y="3636732"/>
            <a:ext cx="1094743" cy="517115"/>
          </a:xfrm>
          <a:prstGeom prst="rect">
            <a:avLst/>
          </a:prstGeom>
          <a:solidFill>
            <a:schemeClr val="accent4">
              <a:lumMod val="20000"/>
              <a:lumOff val="8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sz="900"/>
            </a:pPr>
            <a:r>
              <a:rPr lang="nl-BE" sz="800">
                <a:solidFill>
                  <a:prstClr val="black"/>
                </a:solidFill>
              </a:rPr>
              <a:t>Verifier app</a:t>
            </a:r>
          </a:p>
        </p:txBody>
      </p:sp>
      <p:sp>
        <p:nvSpPr>
          <p:cNvPr id="30" name="Straight Arrow Connector 57">
            <a:extLst>
              <a:ext uri="{FF2B5EF4-FFF2-40B4-BE49-F238E27FC236}">
                <a16:creationId xmlns:a16="http://schemas.microsoft.com/office/drawing/2014/main" id="{1A184246-F673-4BD1-80A9-870BB2B9E064}"/>
              </a:ext>
            </a:extLst>
          </p:cNvPr>
          <p:cNvSpPr/>
          <p:nvPr/>
        </p:nvSpPr>
        <p:spPr>
          <a:xfrm flipH="1">
            <a:off x="2805469" y="2458589"/>
            <a:ext cx="6316" cy="1175831"/>
          </a:xfrm>
          <a:prstGeom prst="line">
            <a:avLst/>
          </a:prstGeom>
          <a:ln w="12700">
            <a:solidFill>
              <a:schemeClr val="tx2"/>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31" name="Straight Arrow Connector 119">
            <a:extLst>
              <a:ext uri="{FF2B5EF4-FFF2-40B4-BE49-F238E27FC236}">
                <a16:creationId xmlns:a16="http://schemas.microsoft.com/office/drawing/2014/main" id="{430E95AE-FEC7-48CF-B35E-1462CC710C7F}"/>
              </a:ext>
            </a:extLst>
          </p:cNvPr>
          <p:cNvSpPr/>
          <p:nvPr/>
        </p:nvSpPr>
        <p:spPr>
          <a:xfrm flipH="1" flipV="1">
            <a:off x="5658781" y="2469880"/>
            <a:ext cx="3243" cy="1164534"/>
          </a:xfrm>
          <a:prstGeom prst="line">
            <a:avLst/>
          </a:prstGeom>
          <a:ln w="19050">
            <a:solidFill>
              <a:schemeClr val="accent6"/>
            </a:solidFill>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32" name="Rectangle">
            <a:extLst>
              <a:ext uri="{FF2B5EF4-FFF2-40B4-BE49-F238E27FC236}">
                <a16:creationId xmlns:a16="http://schemas.microsoft.com/office/drawing/2014/main" id="{4A4BDE3F-FFA2-4098-A96A-6FE0EB152349}"/>
              </a:ext>
            </a:extLst>
          </p:cNvPr>
          <p:cNvSpPr/>
          <p:nvPr/>
        </p:nvSpPr>
        <p:spPr>
          <a:xfrm>
            <a:off x="1151313" y="3640049"/>
            <a:ext cx="1094744" cy="517115"/>
          </a:xfrm>
          <a:prstGeom prst="rect">
            <a:avLst/>
          </a:prstGeom>
          <a:solidFill>
            <a:schemeClr val="tx2">
              <a:lumMod val="20000"/>
              <a:lumOff val="8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sz="900"/>
            </a:pPr>
            <a:r>
              <a:rPr lang="nl-BE" sz="800">
                <a:solidFill>
                  <a:prstClr val="black"/>
                </a:solidFill>
              </a:rPr>
              <a:t>Beheerportaal</a:t>
            </a:r>
          </a:p>
        </p:txBody>
      </p:sp>
      <p:sp>
        <p:nvSpPr>
          <p:cNvPr id="33" name="Straight Arrow Connector 92">
            <a:extLst>
              <a:ext uri="{FF2B5EF4-FFF2-40B4-BE49-F238E27FC236}">
                <a16:creationId xmlns:a16="http://schemas.microsoft.com/office/drawing/2014/main" id="{0BC06E80-E5F2-4E89-B736-CC5972C5E2D2}"/>
              </a:ext>
            </a:extLst>
          </p:cNvPr>
          <p:cNvSpPr>
            <a:spLocks/>
          </p:cNvSpPr>
          <p:nvPr/>
        </p:nvSpPr>
        <p:spPr>
          <a:xfrm flipH="1" flipV="1">
            <a:off x="3476196" y="2463552"/>
            <a:ext cx="6395" cy="1181873"/>
          </a:xfrm>
          <a:prstGeom prst="line">
            <a:avLst/>
          </a:prstGeom>
          <a:ln w="12700">
            <a:solidFill>
              <a:schemeClr val="tx2"/>
            </a:solidFill>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pic>
        <p:nvPicPr>
          <p:cNvPr id="34" name="Picture 4" descr="Picture 4">
            <a:extLst>
              <a:ext uri="{FF2B5EF4-FFF2-40B4-BE49-F238E27FC236}">
                <a16:creationId xmlns:a16="http://schemas.microsoft.com/office/drawing/2014/main" id="{B377CA86-260E-44DD-8D38-F98AD36DFE12}"/>
              </a:ext>
            </a:extLst>
          </p:cNvPr>
          <p:cNvPicPr>
            <a:picLocks noChangeAspect="1"/>
          </p:cNvPicPr>
          <p:nvPr/>
        </p:nvPicPr>
        <p:blipFill>
          <a:blip r:embed="rId7"/>
          <a:stretch>
            <a:fillRect/>
          </a:stretch>
        </p:blipFill>
        <p:spPr>
          <a:xfrm>
            <a:off x="3555370" y="3140924"/>
            <a:ext cx="204040" cy="141174"/>
          </a:xfrm>
          <a:prstGeom prst="rect">
            <a:avLst/>
          </a:prstGeom>
          <a:ln w="12700">
            <a:miter lim="400000"/>
          </a:ln>
        </p:spPr>
      </p:pic>
      <p:pic>
        <p:nvPicPr>
          <p:cNvPr id="35" name="Picture 6" descr="Picture 6">
            <a:extLst>
              <a:ext uri="{FF2B5EF4-FFF2-40B4-BE49-F238E27FC236}">
                <a16:creationId xmlns:a16="http://schemas.microsoft.com/office/drawing/2014/main" id="{79F09CB3-5853-4B8E-816F-A0B4AC82F180}"/>
              </a:ext>
            </a:extLst>
          </p:cNvPr>
          <p:cNvPicPr>
            <a:picLocks noChangeAspect="1"/>
          </p:cNvPicPr>
          <p:nvPr/>
        </p:nvPicPr>
        <p:blipFill>
          <a:blip r:embed="rId8"/>
          <a:stretch>
            <a:fillRect/>
          </a:stretch>
        </p:blipFill>
        <p:spPr>
          <a:xfrm>
            <a:off x="2454914" y="2746315"/>
            <a:ext cx="269838" cy="176498"/>
          </a:xfrm>
          <a:prstGeom prst="rect">
            <a:avLst/>
          </a:prstGeom>
          <a:ln w="12700">
            <a:miter lim="400000"/>
          </a:ln>
        </p:spPr>
      </p:pic>
      <p:sp>
        <p:nvSpPr>
          <p:cNvPr id="36" name="TextBox 84">
            <a:extLst>
              <a:ext uri="{FF2B5EF4-FFF2-40B4-BE49-F238E27FC236}">
                <a16:creationId xmlns:a16="http://schemas.microsoft.com/office/drawing/2014/main" id="{E8DDFF41-A6BD-4505-BE70-2D6ED5ECBC94}"/>
              </a:ext>
            </a:extLst>
          </p:cNvPr>
          <p:cNvSpPr txBox="1"/>
          <p:nvPr/>
        </p:nvSpPr>
        <p:spPr>
          <a:xfrm>
            <a:off x="5263665" y="2632288"/>
            <a:ext cx="361158"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spcBef>
                <a:spcPts val="600"/>
              </a:spcBef>
              <a:defRPr sz="700" i="1"/>
            </a:lvl1pPr>
          </a:lstStyle>
          <a:p>
            <a:pPr marL="0" marR="0" lvl="0" indent="0" algn="r"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Melding</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uitslag</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gereed</a:t>
            </a:r>
          </a:p>
        </p:txBody>
      </p:sp>
      <p:sp>
        <p:nvSpPr>
          <p:cNvPr id="37" name="TextBox 123">
            <a:extLst>
              <a:ext uri="{FF2B5EF4-FFF2-40B4-BE49-F238E27FC236}">
                <a16:creationId xmlns:a16="http://schemas.microsoft.com/office/drawing/2014/main" id="{FF4389A9-31A5-470D-8DCB-F180AD4ED4B5}"/>
              </a:ext>
            </a:extLst>
          </p:cNvPr>
          <p:cNvSpPr txBox="1"/>
          <p:nvPr/>
        </p:nvSpPr>
        <p:spPr>
          <a:xfrm>
            <a:off x="5118326" y="4928706"/>
            <a:ext cx="370862" cy="2573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36000" tIns="36000" rIns="36000" bIns="36000">
            <a:spAutoFit/>
          </a:bodyPr>
          <a:lstStyle/>
          <a:p>
            <a:pPr marL="0" marR="0" lvl="0" indent="0" algn="l" defTabSz="914400" eaLnBrk="1" fontAlgn="auto" latinLnBrk="0" hangingPunct="1">
              <a:lnSpc>
                <a:spcPct val="100000"/>
              </a:lnSpc>
              <a:spcBef>
                <a:spcPts val="600"/>
              </a:spcBef>
              <a:spcAft>
                <a:spcPts val="0"/>
              </a:spcAft>
              <a:buClrTx/>
              <a:buSzTx/>
              <a:buFontTx/>
              <a:buNone/>
              <a:tabLst/>
              <a:defRPr sz="700" i="1"/>
            </a:pPr>
            <a:r>
              <a:rPr kumimoji="0" lang="nl-BE" sz="600" b="0" i="1" u="none" strike="noStrike" kern="1200" cap="none" spc="0" normalizeH="0" baseline="0" noProof="0">
                <a:ln>
                  <a:noFill/>
                </a:ln>
                <a:solidFill>
                  <a:prstClr val="black"/>
                </a:solidFill>
                <a:effectLst/>
                <a:uLnTx/>
                <a:uFillTx/>
                <a:latin typeface="Calibri"/>
                <a:ea typeface="+mn-ea"/>
                <a:cs typeface="+mn-cs"/>
              </a:rPr>
              <a:t>Productie</a:t>
            </a:r>
            <a:br>
              <a:rPr kumimoji="0" lang="nl-BE" sz="600" b="0" i="1" u="none" strike="noStrike" kern="1200" cap="none" spc="0" normalizeH="0" baseline="0" noProof="0">
                <a:ln>
                  <a:noFill/>
                </a:ln>
                <a:solidFill>
                  <a:prstClr val="black"/>
                </a:solidFill>
                <a:effectLst/>
                <a:uLnTx/>
                <a:uFillTx/>
                <a:latin typeface="Calibri"/>
                <a:ea typeface="+mn-ea"/>
                <a:cs typeface="+mn-cs"/>
              </a:rPr>
            </a:br>
            <a:r>
              <a:rPr kumimoji="0" lang="nl-BE" sz="600" b="0" i="1" u="none" strike="noStrike" kern="1200" cap="none" spc="0" normalizeH="0" baseline="0" noProof="0">
                <a:ln>
                  <a:noFill/>
                </a:ln>
                <a:solidFill>
                  <a:prstClr val="black"/>
                </a:solidFill>
                <a:effectLst/>
                <a:uLnTx/>
                <a:uFillTx/>
                <a:latin typeface="Calibri"/>
                <a:ea typeface="+mn-ea"/>
                <a:cs typeface="+mn-cs"/>
              </a:rPr>
              <a:t>cijfers</a:t>
            </a:r>
          </a:p>
        </p:txBody>
      </p:sp>
      <p:sp>
        <p:nvSpPr>
          <p:cNvPr id="38" name="Rectangle">
            <a:extLst>
              <a:ext uri="{FF2B5EF4-FFF2-40B4-BE49-F238E27FC236}">
                <a16:creationId xmlns:a16="http://schemas.microsoft.com/office/drawing/2014/main" id="{CBCF9F09-CF50-41D8-A945-F2199856FB8B}"/>
              </a:ext>
            </a:extLst>
          </p:cNvPr>
          <p:cNvSpPr/>
          <p:nvPr/>
        </p:nvSpPr>
        <p:spPr>
          <a:xfrm>
            <a:off x="8285163" y="3636732"/>
            <a:ext cx="1089550" cy="517115"/>
          </a:xfrm>
          <a:prstGeom prst="rect">
            <a:avLst/>
          </a:prstGeom>
          <a:solidFill>
            <a:schemeClr val="accent4">
              <a:lumMod val="20000"/>
              <a:lumOff val="8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sz="900"/>
            </a:pPr>
            <a:r>
              <a:rPr lang="nl-BE" sz="800">
                <a:solidFill>
                  <a:prstClr val="black"/>
                </a:solidFill>
              </a:rPr>
              <a:t>CoronaCheck</a:t>
            </a:r>
          </a:p>
          <a:p>
            <a:pPr lvl="0" algn="ctr">
              <a:defRPr sz="900"/>
            </a:pPr>
            <a:r>
              <a:rPr lang="nl-BE" sz="800">
                <a:solidFill>
                  <a:prstClr val="black"/>
                </a:solidFill>
              </a:rPr>
              <a:t>app</a:t>
            </a:r>
          </a:p>
        </p:txBody>
      </p:sp>
      <p:sp>
        <p:nvSpPr>
          <p:cNvPr id="39" name="TextBox 128">
            <a:extLst>
              <a:ext uri="{FF2B5EF4-FFF2-40B4-BE49-F238E27FC236}">
                <a16:creationId xmlns:a16="http://schemas.microsoft.com/office/drawing/2014/main" id="{2408AD59-5F8A-4AD3-A914-F33FC8A9CC9D}"/>
              </a:ext>
            </a:extLst>
          </p:cNvPr>
          <p:cNvSpPr txBox="1"/>
          <p:nvPr/>
        </p:nvSpPr>
        <p:spPr>
          <a:xfrm>
            <a:off x="9281841" y="3911117"/>
            <a:ext cx="809711" cy="2573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lvl1pPr algn="ctr">
              <a:spcBef>
                <a:spcPts val="600"/>
              </a:spcBef>
              <a:defRPr sz="700" i="1"/>
            </a:lvl1p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nl-BE" sz="600" b="0" i="1" u="none" strike="noStrike" kern="1200" cap="none" spc="0" normalizeH="0" baseline="0">
                <a:ln>
                  <a:noFill/>
                </a:ln>
                <a:solidFill>
                  <a:prstClr val="black"/>
                </a:solidFill>
                <a:effectLst/>
                <a:uLnTx/>
                <a:uFillTx/>
                <a:latin typeface="Calibri"/>
                <a:ea typeface="+mn-ea"/>
                <a:cs typeface="+mn-cs"/>
              </a:rPr>
              <a:t>Scannen</a:t>
            </a:r>
            <a:br>
              <a:rPr kumimoji="0" lang="nl-BE" sz="600" b="0" i="1" u="none" strike="noStrike" kern="1200" cap="none" spc="0" normalizeH="0" baseline="0">
                <a:ln>
                  <a:noFill/>
                </a:ln>
                <a:solidFill>
                  <a:prstClr val="black"/>
                </a:solidFill>
                <a:effectLst/>
                <a:uLnTx/>
                <a:uFillTx/>
                <a:latin typeface="Calibri"/>
                <a:ea typeface="+mn-ea"/>
                <a:cs typeface="+mn-cs"/>
              </a:rPr>
            </a:br>
            <a:r>
              <a:rPr kumimoji="0" lang="nl-BE" sz="600" b="0" i="1" u="none" strike="noStrike" kern="1200" cap="none" spc="0" normalizeH="0" baseline="0">
                <a:ln>
                  <a:noFill/>
                </a:ln>
                <a:solidFill>
                  <a:prstClr val="black"/>
                </a:solidFill>
                <a:effectLst/>
                <a:uLnTx/>
                <a:uFillTx/>
                <a:latin typeface="Calibri"/>
                <a:ea typeface="+mn-ea"/>
                <a:cs typeface="+mn-cs"/>
              </a:rPr>
              <a:t>testbewijs</a:t>
            </a:r>
          </a:p>
        </p:txBody>
      </p:sp>
      <p:sp>
        <p:nvSpPr>
          <p:cNvPr id="40" name="Circle">
            <a:extLst>
              <a:ext uri="{FF2B5EF4-FFF2-40B4-BE49-F238E27FC236}">
                <a16:creationId xmlns:a16="http://schemas.microsoft.com/office/drawing/2014/main" id="{4BD71EBD-6D77-4238-86CC-DB40B5CE0CDA}"/>
              </a:ext>
            </a:extLst>
          </p:cNvPr>
          <p:cNvSpPr/>
          <p:nvPr/>
        </p:nvSpPr>
        <p:spPr>
          <a:xfrm>
            <a:off x="1023074" y="3517222"/>
            <a:ext cx="233285" cy="233285"/>
          </a:xfrm>
          <a:prstGeom prst="ellipse">
            <a:avLst/>
          </a:prstGeom>
          <a:solidFill>
            <a:schemeClr val="tx2"/>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41" name="1">
            <a:extLst>
              <a:ext uri="{FF2B5EF4-FFF2-40B4-BE49-F238E27FC236}">
                <a16:creationId xmlns:a16="http://schemas.microsoft.com/office/drawing/2014/main" id="{14ECF643-B3CB-4812-84A1-093B3FB40D57}"/>
              </a:ext>
            </a:extLst>
          </p:cNvPr>
          <p:cNvSpPr txBox="1"/>
          <p:nvPr/>
        </p:nvSpPr>
        <p:spPr>
          <a:xfrm>
            <a:off x="1057238" y="3554921"/>
            <a:ext cx="164958" cy="144595"/>
          </a:xfrm>
          <a:prstGeom prst="rect">
            <a:avLst/>
          </a:prstGeom>
          <a:solidFill>
            <a:schemeClr val="tx2"/>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anchor="ctr">
            <a:spAutoFit/>
          </a:bodyPr>
          <a:lstStyle>
            <a:lvl1pPr algn="ctr">
              <a:lnSpc>
                <a:spcPct val="105999"/>
              </a:lnSpc>
              <a:defRPr sz="1000" b="1">
                <a:solidFill>
                  <a:srgbClr val="FFFFFF"/>
                </a:solidFill>
              </a:defRPr>
            </a:lvl1pPr>
          </a:lstStyle>
          <a:p>
            <a:pPr marL="0" marR="0" lvl="0" indent="0" algn="ctr" defTabSz="914400" eaLnBrk="1" fontAlgn="auto" latinLnBrk="0" hangingPunct="1">
              <a:lnSpc>
                <a:spcPct val="105999"/>
              </a:lnSpc>
              <a:spcBef>
                <a:spcPts val="0"/>
              </a:spcBef>
              <a:spcAft>
                <a:spcPts val="0"/>
              </a:spcAft>
              <a:buClrTx/>
              <a:buSzTx/>
              <a:buFontTx/>
              <a:buNone/>
              <a:tabLst/>
              <a:defRPr/>
            </a:pPr>
            <a:r>
              <a:rPr kumimoji="0" lang="nl-BE" sz="900" b="1" i="0" u="none" strike="noStrike" kern="1200" cap="none" spc="0" normalizeH="0" baseline="0" noProof="0">
                <a:ln>
                  <a:noFill/>
                </a:ln>
                <a:solidFill>
                  <a:srgbClr val="FFFFFF"/>
                </a:solidFill>
                <a:effectLst/>
                <a:uLnTx/>
                <a:uFillTx/>
                <a:latin typeface="Calibri"/>
                <a:ea typeface="+mn-ea"/>
                <a:cs typeface="+mn-cs"/>
              </a:rPr>
              <a:t>1</a:t>
            </a:r>
          </a:p>
        </p:txBody>
      </p:sp>
      <p:sp>
        <p:nvSpPr>
          <p:cNvPr id="42" name="Circle">
            <a:extLst>
              <a:ext uri="{FF2B5EF4-FFF2-40B4-BE49-F238E27FC236}">
                <a16:creationId xmlns:a16="http://schemas.microsoft.com/office/drawing/2014/main" id="{DEB7420C-71A5-4D42-971A-D5C8A4675BDC}"/>
              </a:ext>
            </a:extLst>
          </p:cNvPr>
          <p:cNvSpPr/>
          <p:nvPr/>
        </p:nvSpPr>
        <p:spPr>
          <a:xfrm>
            <a:off x="2504887" y="3523549"/>
            <a:ext cx="233285" cy="233285"/>
          </a:xfrm>
          <a:prstGeom prst="ellipse">
            <a:avLst/>
          </a:prstGeom>
          <a:solidFill>
            <a:schemeClr val="tx2"/>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a:pPr>
            <a:r>
              <a:rPr kumimoji="0" lang="nl-BE" sz="1100" b="0" i="0" u="none" strike="noStrike" kern="1200" cap="none" spc="0" normalizeH="0" baseline="0" noProof="0">
                <a:ln>
                  <a:noFill/>
                </a:ln>
                <a:solidFill>
                  <a:schemeClr val="bg1"/>
                </a:solidFill>
                <a:effectLst/>
                <a:uLnTx/>
                <a:uFillTx/>
                <a:latin typeface="Calibri"/>
                <a:ea typeface="+mn-ea"/>
                <a:cs typeface="+mn-cs"/>
              </a:rPr>
              <a:t>2</a:t>
            </a:r>
            <a:endParaRPr kumimoji="0" lang="nl-BE" sz="1600" b="0" i="0" u="none" strike="noStrike" kern="1200" cap="none" spc="0" normalizeH="0" baseline="0" noProof="0">
              <a:ln>
                <a:noFill/>
              </a:ln>
              <a:solidFill>
                <a:schemeClr val="bg1"/>
              </a:solidFill>
              <a:effectLst/>
              <a:uLnTx/>
              <a:uFillTx/>
              <a:latin typeface="Calibri"/>
              <a:ea typeface="+mn-ea"/>
              <a:cs typeface="+mn-cs"/>
            </a:endParaRPr>
          </a:p>
        </p:txBody>
      </p:sp>
      <p:sp>
        <p:nvSpPr>
          <p:cNvPr id="43" name="Circle">
            <a:extLst>
              <a:ext uri="{FF2B5EF4-FFF2-40B4-BE49-F238E27FC236}">
                <a16:creationId xmlns:a16="http://schemas.microsoft.com/office/drawing/2014/main" id="{BD0593AD-9AD3-438D-9FE7-0FE34442955B}"/>
              </a:ext>
            </a:extLst>
          </p:cNvPr>
          <p:cNvSpPr/>
          <p:nvPr/>
        </p:nvSpPr>
        <p:spPr>
          <a:xfrm>
            <a:off x="9942983" y="3531528"/>
            <a:ext cx="233285" cy="233285"/>
          </a:xfrm>
          <a:prstGeom prst="ellipse">
            <a:avLst/>
          </a:prstGeom>
          <a:solidFill>
            <a:schemeClr val="accent4"/>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44" name="6">
            <a:extLst>
              <a:ext uri="{FF2B5EF4-FFF2-40B4-BE49-F238E27FC236}">
                <a16:creationId xmlns:a16="http://schemas.microsoft.com/office/drawing/2014/main" id="{9C22F4FB-B294-4AF2-95E9-AAF434BD7BBF}"/>
              </a:ext>
            </a:extLst>
          </p:cNvPr>
          <p:cNvSpPr txBox="1"/>
          <p:nvPr/>
        </p:nvSpPr>
        <p:spPr>
          <a:xfrm>
            <a:off x="9969887" y="3575873"/>
            <a:ext cx="164958" cy="144595"/>
          </a:xfrm>
          <a:prstGeom prst="rect">
            <a:avLst/>
          </a:prstGeom>
          <a:solidFill>
            <a:schemeClr val="accent4"/>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anchor="ctr">
            <a:spAutoFit/>
          </a:bodyPr>
          <a:lstStyle>
            <a:lvl1pPr algn="ctr">
              <a:lnSpc>
                <a:spcPct val="105999"/>
              </a:lnSpc>
              <a:defRPr sz="1000" b="1">
                <a:solidFill>
                  <a:srgbClr val="FFFFFF"/>
                </a:solidFill>
              </a:defRPr>
            </a:lvl1pPr>
          </a:lstStyle>
          <a:p>
            <a:pPr marL="0" marR="0" lvl="0" indent="0" algn="ctr" defTabSz="914400" eaLnBrk="1" fontAlgn="auto" latinLnBrk="0" hangingPunct="1">
              <a:lnSpc>
                <a:spcPct val="105999"/>
              </a:lnSpc>
              <a:spcBef>
                <a:spcPts val="0"/>
              </a:spcBef>
              <a:spcAft>
                <a:spcPts val="0"/>
              </a:spcAft>
              <a:buClrTx/>
              <a:buSzTx/>
              <a:buFontTx/>
              <a:buNone/>
              <a:tabLst/>
              <a:defRPr/>
            </a:pPr>
            <a:r>
              <a:rPr kumimoji="0" lang="nl-BE" sz="900" b="1" i="0" u="none" strike="noStrike" kern="1200" cap="none" spc="0" normalizeH="0" baseline="0" noProof="0">
                <a:ln>
                  <a:noFill/>
                </a:ln>
                <a:solidFill>
                  <a:srgbClr val="FFFFFF"/>
                </a:solidFill>
                <a:effectLst/>
                <a:uLnTx/>
                <a:uFillTx/>
                <a:latin typeface="Calibri"/>
                <a:ea typeface="+mn-ea"/>
                <a:cs typeface="+mn-cs"/>
              </a:rPr>
              <a:t>7</a:t>
            </a:r>
          </a:p>
        </p:txBody>
      </p:sp>
      <p:sp>
        <p:nvSpPr>
          <p:cNvPr id="45" name="Freeform 22">
            <a:extLst>
              <a:ext uri="{FF2B5EF4-FFF2-40B4-BE49-F238E27FC236}">
                <a16:creationId xmlns:a16="http://schemas.microsoft.com/office/drawing/2014/main" id="{07C942B4-CD2D-4D66-ADE0-146CB897D594}"/>
              </a:ext>
            </a:extLst>
          </p:cNvPr>
          <p:cNvSpPr/>
          <p:nvPr/>
        </p:nvSpPr>
        <p:spPr>
          <a:xfrm>
            <a:off x="8692747" y="1821215"/>
            <a:ext cx="323246" cy="3242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242" y="21600"/>
                </a:lnTo>
                <a:lnTo>
                  <a:pt x="9717" y="21567"/>
                </a:lnTo>
                <a:lnTo>
                  <a:pt x="8601" y="21371"/>
                </a:lnTo>
                <a:lnTo>
                  <a:pt x="8108" y="21239"/>
                </a:lnTo>
                <a:lnTo>
                  <a:pt x="7583" y="21108"/>
                </a:lnTo>
                <a:lnTo>
                  <a:pt x="6631" y="20781"/>
                </a:lnTo>
                <a:lnTo>
                  <a:pt x="5646" y="20289"/>
                </a:lnTo>
                <a:lnTo>
                  <a:pt x="4760" y="19764"/>
                </a:lnTo>
                <a:lnTo>
                  <a:pt x="3939" y="19142"/>
                </a:lnTo>
                <a:lnTo>
                  <a:pt x="3184" y="18421"/>
                </a:lnTo>
                <a:lnTo>
                  <a:pt x="2462" y="17667"/>
                </a:lnTo>
                <a:lnTo>
                  <a:pt x="1838" y="16847"/>
                </a:lnTo>
                <a:lnTo>
                  <a:pt x="1313" y="15962"/>
                </a:lnTo>
                <a:lnTo>
                  <a:pt x="821" y="14979"/>
                </a:lnTo>
                <a:lnTo>
                  <a:pt x="492" y="14029"/>
                </a:lnTo>
                <a:lnTo>
                  <a:pt x="230" y="12980"/>
                </a:lnTo>
                <a:lnTo>
                  <a:pt x="131" y="12455"/>
                </a:lnTo>
                <a:lnTo>
                  <a:pt x="33" y="11898"/>
                </a:lnTo>
                <a:lnTo>
                  <a:pt x="0" y="11374"/>
                </a:lnTo>
                <a:lnTo>
                  <a:pt x="0" y="10292"/>
                </a:lnTo>
                <a:lnTo>
                  <a:pt x="33" y="9702"/>
                </a:lnTo>
                <a:lnTo>
                  <a:pt x="230" y="8653"/>
                </a:lnTo>
                <a:lnTo>
                  <a:pt x="361" y="8129"/>
                </a:lnTo>
                <a:lnTo>
                  <a:pt x="492" y="7637"/>
                </a:lnTo>
                <a:lnTo>
                  <a:pt x="821" y="6621"/>
                </a:lnTo>
                <a:lnTo>
                  <a:pt x="1313" y="5703"/>
                </a:lnTo>
                <a:lnTo>
                  <a:pt x="1838" y="4785"/>
                </a:lnTo>
                <a:lnTo>
                  <a:pt x="2462" y="3966"/>
                </a:lnTo>
                <a:lnTo>
                  <a:pt x="3184" y="3179"/>
                </a:lnTo>
                <a:lnTo>
                  <a:pt x="3939" y="2491"/>
                </a:lnTo>
                <a:lnTo>
                  <a:pt x="4760" y="1868"/>
                </a:lnTo>
                <a:lnTo>
                  <a:pt x="5646" y="1344"/>
                </a:lnTo>
                <a:lnTo>
                  <a:pt x="6631" y="885"/>
                </a:lnTo>
                <a:lnTo>
                  <a:pt x="7583" y="492"/>
                </a:lnTo>
                <a:lnTo>
                  <a:pt x="8108" y="361"/>
                </a:lnTo>
                <a:lnTo>
                  <a:pt x="8601" y="229"/>
                </a:lnTo>
                <a:lnTo>
                  <a:pt x="9717" y="98"/>
                </a:lnTo>
                <a:lnTo>
                  <a:pt x="10242" y="66"/>
                </a:lnTo>
                <a:lnTo>
                  <a:pt x="10800" y="0"/>
                </a:lnTo>
                <a:lnTo>
                  <a:pt x="11325" y="66"/>
                </a:lnTo>
                <a:lnTo>
                  <a:pt x="11916" y="98"/>
                </a:lnTo>
                <a:lnTo>
                  <a:pt x="12967" y="229"/>
                </a:lnTo>
                <a:lnTo>
                  <a:pt x="13492" y="361"/>
                </a:lnTo>
                <a:lnTo>
                  <a:pt x="13984" y="492"/>
                </a:lnTo>
                <a:lnTo>
                  <a:pt x="15002" y="885"/>
                </a:lnTo>
                <a:lnTo>
                  <a:pt x="15921" y="1344"/>
                </a:lnTo>
                <a:lnTo>
                  <a:pt x="16840" y="1868"/>
                </a:lnTo>
                <a:lnTo>
                  <a:pt x="17661" y="2491"/>
                </a:lnTo>
                <a:lnTo>
                  <a:pt x="18449" y="3179"/>
                </a:lnTo>
                <a:lnTo>
                  <a:pt x="19138" y="3966"/>
                </a:lnTo>
                <a:lnTo>
                  <a:pt x="19762" y="4785"/>
                </a:lnTo>
                <a:lnTo>
                  <a:pt x="20287" y="5703"/>
                </a:lnTo>
                <a:lnTo>
                  <a:pt x="20747" y="6621"/>
                </a:lnTo>
                <a:lnTo>
                  <a:pt x="21140" y="7637"/>
                </a:lnTo>
                <a:lnTo>
                  <a:pt x="21272" y="8129"/>
                </a:lnTo>
                <a:lnTo>
                  <a:pt x="21403" y="8653"/>
                </a:lnTo>
                <a:lnTo>
                  <a:pt x="21534" y="9702"/>
                </a:lnTo>
                <a:lnTo>
                  <a:pt x="21567" y="10292"/>
                </a:lnTo>
                <a:lnTo>
                  <a:pt x="21600" y="10816"/>
                </a:lnTo>
                <a:lnTo>
                  <a:pt x="21567" y="11374"/>
                </a:lnTo>
                <a:lnTo>
                  <a:pt x="21534" y="11898"/>
                </a:lnTo>
                <a:lnTo>
                  <a:pt x="21469" y="12455"/>
                </a:lnTo>
                <a:lnTo>
                  <a:pt x="21403" y="12980"/>
                </a:lnTo>
                <a:lnTo>
                  <a:pt x="21140" y="14029"/>
                </a:lnTo>
                <a:lnTo>
                  <a:pt x="20747" y="14979"/>
                </a:lnTo>
                <a:lnTo>
                  <a:pt x="20287" y="15962"/>
                </a:lnTo>
                <a:lnTo>
                  <a:pt x="19762" y="16847"/>
                </a:lnTo>
                <a:lnTo>
                  <a:pt x="19138" y="17667"/>
                </a:lnTo>
                <a:lnTo>
                  <a:pt x="18449" y="18421"/>
                </a:lnTo>
                <a:lnTo>
                  <a:pt x="17661" y="19142"/>
                </a:lnTo>
                <a:lnTo>
                  <a:pt x="16840" y="19764"/>
                </a:lnTo>
                <a:lnTo>
                  <a:pt x="15921" y="20289"/>
                </a:lnTo>
                <a:lnTo>
                  <a:pt x="15002" y="20781"/>
                </a:lnTo>
                <a:lnTo>
                  <a:pt x="13984" y="21108"/>
                </a:lnTo>
                <a:lnTo>
                  <a:pt x="13492" y="21239"/>
                </a:lnTo>
                <a:lnTo>
                  <a:pt x="12967" y="21371"/>
                </a:lnTo>
                <a:lnTo>
                  <a:pt x="11916" y="21567"/>
                </a:lnTo>
                <a:lnTo>
                  <a:pt x="11325" y="21600"/>
                </a:lnTo>
                <a:lnTo>
                  <a:pt x="10800" y="21600"/>
                </a:lnTo>
                <a:close/>
                <a:moveTo>
                  <a:pt x="10800" y="1246"/>
                </a:moveTo>
                <a:lnTo>
                  <a:pt x="9848" y="1344"/>
                </a:lnTo>
                <a:lnTo>
                  <a:pt x="8863" y="1475"/>
                </a:lnTo>
                <a:lnTo>
                  <a:pt x="7944" y="1704"/>
                </a:lnTo>
                <a:lnTo>
                  <a:pt x="7058" y="2032"/>
                </a:lnTo>
                <a:lnTo>
                  <a:pt x="6270" y="2425"/>
                </a:lnTo>
                <a:lnTo>
                  <a:pt x="5482" y="2917"/>
                </a:lnTo>
                <a:lnTo>
                  <a:pt x="4727" y="3442"/>
                </a:lnTo>
                <a:lnTo>
                  <a:pt x="4071" y="4064"/>
                </a:lnTo>
                <a:lnTo>
                  <a:pt x="3447" y="4720"/>
                </a:lnTo>
                <a:lnTo>
                  <a:pt x="2856" y="5474"/>
                </a:lnTo>
                <a:lnTo>
                  <a:pt x="2396" y="6260"/>
                </a:lnTo>
                <a:lnTo>
                  <a:pt x="1970" y="7113"/>
                </a:lnTo>
                <a:lnTo>
                  <a:pt x="1674" y="7998"/>
                </a:lnTo>
                <a:lnTo>
                  <a:pt x="1412" y="8915"/>
                </a:lnTo>
                <a:lnTo>
                  <a:pt x="1280" y="9833"/>
                </a:lnTo>
                <a:lnTo>
                  <a:pt x="1247" y="10816"/>
                </a:lnTo>
                <a:lnTo>
                  <a:pt x="1280" y="11767"/>
                </a:lnTo>
                <a:lnTo>
                  <a:pt x="1412" y="12750"/>
                </a:lnTo>
                <a:lnTo>
                  <a:pt x="1674" y="13668"/>
                </a:lnTo>
                <a:lnTo>
                  <a:pt x="1970" y="14553"/>
                </a:lnTo>
                <a:lnTo>
                  <a:pt x="2396" y="15340"/>
                </a:lnTo>
                <a:lnTo>
                  <a:pt x="2856" y="16126"/>
                </a:lnTo>
                <a:lnTo>
                  <a:pt x="3447" y="16880"/>
                </a:lnTo>
                <a:lnTo>
                  <a:pt x="4071" y="17536"/>
                </a:lnTo>
                <a:lnTo>
                  <a:pt x="4727" y="18158"/>
                </a:lnTo>
                <a:lnTo>
                  <a:pt x="5482" y="18748"/>
                </a:lnTo>
                <a:lnTo>
                  <a:pt x="6270" y="19207"/>
                </a:lnTo>
                <a:lnTo>
                  <a:pt x="7058" y="19633"/>
                </a:lnTo>
                <a:lnTo>
                  <a:pt x="7944" y="19928"/>
                </a:lnTo>
                <a:lnTo>
                  <a:pt x="8863" y="20191"/>
                </a:lnTo>
                <a:lnTo>
                  <a:pt x="9848" y="20322"/>
                </a:lnTo>
                <a:lnTo>
                  <a:pt x="10800" y="20354"/>
                </a:lnTo>
                <a:lnTo>
                  <a:pt x="11785" y="20322"/>
                </a:lnTo>
                <a:lnTo>
                  <a:pt x="12704" y="20191"/>
                </a:lnTo>
                <a:lnTo>
                  <a:pt x="13623" y="19928"/>
                </a:lnTo>
                <a:lnTo>
                  <a:pt x="14509" y="19633"/>
                </a:lnTo>
                <a:lnTo>
                  <a:pt x="15363" y="19207"/>
                </a:lnTo>
                <a:lnTo>
                  <a:pt x="16151" y="18748"/>
                </a:lnTo>
                <a:lnTo>
                  <a:pt x="16906" y="18158"/>
                </a:lnTo>
                <a:lnTo>
                  <a:pt x="17562" y="17536"/>
                </a:lnTo>
                <a:lnTo>
                  <a:pt x="18186" y="16880"/>
                </a:lnTo>
                <a:lnTo>
                  <a:pt x="18711" y="16126"/>
                </a:lnTo>
                <a:lnTo>
                  <a:pt x="19204" y="15340"/>
                </a:lnTo>
                <a:lnTo>
                  <a:pt x="19598" y="14553"/>
                </a:lnTo>
                <a:lnTo>
                  <a:pt x="19926" y="13668"/>
                </a:lnTo>
                <a:lnTo>
                  <a:pt x="20156" y="12750"/>
                </a:lnTo>
                <a:lnTo>
                  <a:pt x="20287" y="11767"/>
                </a:lnTo>
                <a:lnTo>
                  <a:pt x="20385" y="10816"/>
                </a:lnTo>
                <a:lnTo>
                  <a:pt x="20287" y="9833"/>
                </a:lnTo>
                <a:lnTo>
                  <a:pt x="20156" y="8915"/>
                </a:lnTo>
                <a:lnTo>
                  <a:pt x="19926" y="7998"/>
                </a:lnTo>
                <a:lnTo>
                  <a:pt x="19598" y="7113"/>
                </a:lnTo>
                <a:lnTo>
                  <a:pt x="19204" y="6260"/>
                </a:lnTo>
                <a:lnTo>
                  <a:pt x="18711" y="5474"/>
                </a:lnTo>
                <a:lnTo>
                  <a:pt x="18186" y="4720"/>
                </a:lnTo>
                <a:lnTo>
                  <a:pt x="17562" y="4064"/>
                </a:lnTo>
                <a:lnTo>
                  <a:pt x="16906" y="3442"/>
                </a:lnTo>
                <a:lnTo>
                  <a:pt x="16151" y="2917"/>
                </a:lnTo>
                <a:lnTo>
                  <a:pt x="15363" y="2425"/>
                </a:lnTo>
                <a:lnTo>
                  <a:pt x="14509" y="2032"/>
                </a:lnTo>
                <a:lnTo>
                  <a:pt x="13623" y="1704"/>
                </a:lnTo>
                <a:lnTo>
                  <a:pt x="12704" y="1475"/>
                </a:lnTo>
                <a:lnTo>
                  <a:pt x="11785" y="1344"/>
                </a:lnTo>
                <a:lnTo>
                  <a:pt x="10800" y="1246"/>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46" name="Freeform 138">
            <a:extLst>
              <a:ext uri="{FF2B5EF4-FFF2-40B4-BE49-F238E27FC236}">
                <a16:creationId xmlns:a16="http://schemas.microsoft.com/office/drawing/2014/main" id="{64D11C09-007B-460B-A4B7-198A74952C36}"/>
              </a:ext>
            </a:extLst>
          </p:cNvPr>
          <p:cNvSpPr/>
          <p:nvPr/>
        </p:nvSpPr>
        <p:spPr>
          <a:xfrm>
            <a:off x="8812612" y="1891956"/>
            <a:ext cx="83513" cy="104148"/>
          </a:xfrm>
          <a:custGeom>
            <a:avLst/>
            <a:gdLst/>
            <a:ahLst/>
            <a:cxnLst>
              <a:cxn ang="0">
                <a:pos x="wd2" y="hd2"/>
              </a:cxn>
              <a:cxn ang="5400000">
                <a:pos x="wd2" y="hd2"/>
              </a:cxn>
              <a:cxn ang="10800000">
                <a:pos x="wd2" y="hd2"/>
              </a:cxn>
              <a:cxn ang="16200000">
                <a:pos x="wd2" y="hd2"/>
              </a:cxn>
            </a:cxnLst>
            <a:rect l="0" t="0" r="r" b="b"/>
            <a:pathLst>
              <a:path w="21600" h="21600" extrusionOk="0">
                <a:moveTo>
                  <a:pt x="10736" y="21600"/>
                </a:moveTo>
                <a:lnTo>
                  <a:pt x="11759" y="21397"/>
                </a:lnTo>
                <a:lnTo>
                  <a:pt x="12781" y="21397"/>
                </a:lnTo>
                <a:lnTo>
                  <a:pt x="13804" y="21194"/>
                </a:lnTo>
                <a:lnTo>
                  <a:pt x="14826" y="20890"/>
                </a:lnTo>
                <a:lnTo>
                  <a:pt x="16743" y="20079"/>
                </a:lnTo>
                <a:lnTo>
                  <a:pt x="18277" y="18963"/>
                </a:lnTo>
                <a:lnTo>
                  <a:pt x="19683" y="17746"/>
                </a:lnTo>
                <a:lnTo>
                  <a:pt x="20705" y="16225"/>
                </a:lnTo>
                <a:lnTo>
                  <a:pt x="21089" y="15617"/>
                </a:lnTo>
                <a:lnTo>
                  <a:pt x="21217" y="14603"/>
                </a:lnTo>
                <a:lnTo>
                  <a:pt x="21472" y="13792"/>
                </a:lnTo>
                <a:lnTo>
                  <a:pt x="21600" y="12980"/>
                </a:lnTo>
                <a:lnTo>
                  <a:pt x="21600" y="8620"/>
                </a:lnTo>
                <a:lnTo>
                  <a:pt x="21472" y="7808"/>
                </a:lnTo>
                <a:lnTo>
                  <a:pt x="21217" y="6997"/>
                </a:lnTo>
                <a:lnTo>
                  <a:pt x="21089" y="6186"/>
                </a:lnTo>
                <a:lnTo>
                  <a:pt x="20705" y="5375"/>
                </a:lnTo>
                <a:lnTo>
                  <a:pt x="19683" y="3854"/>
                </a:lnTo>
                <a:lnTo>
                  <a:pt x="18277" y="2637"/>
                </a:lnTo>
                <a:lnTo>
                  <a:pt x="16743" y="1521"/>
                </a:lnTo>
                <a:lnTo>
                  <a:pt x="14826" y="710"/>
                </a:lnTo>
                <a:lnTo>
                  <a:pt x="13804" y="406"/>
                </a:lnTo>
                <a:lnTo>
                  <a:pt x="11759" y="203"/>
                </a:lnTo>
                <a:lnTo>
                  <a:pt x="10736" y="0"/>
                </a:lnTo>
                <a:lnTo>
                  <a:pt x="9586" y="203"/>
                </a:lnTo>
                <a:lnTo>
                  <a:pt x="7541" y="406"/>
                </a:lnTo>
                <a:lnTo>
                  <a:pt x="6518" y="710"/>
                </a:lnTo>
                <a:lnTo>
                  <a:pt x="4729" y="1521"/>
                </a:lnTo>
                <a:lnTo>
                  <a:pt x="3067" y="2637"/>
                </a:lnTo>
                <a:lnTo>
                  <a:pt x="1789" y="3854"/>
                </a:lnTo>
                <a:lnTo>
                  <a:pt x="767" y="5375"/>
                </a:lnTo>
                <a:lnTo>
                  <a:pt x="511" y="6186"/>
                </a:lnTo>
                <a:lnTo>
                  <a:pt x="128" y="6997"/>
                </a:lnTo>
                <a:lnTo>
                  <a:pt x="0" y="7808"/>
                </a:lnTo>
                <a:lnTo>
                  <a:pt x="0" y="13792"/>
                </a:lnTo>
                <a:lnTo>
                  <a:pt x="128" y="14603"/>
                </a:lnTo>
                <a:lnTo>
                  <a:pt x="511" y="15617"/>
                </a:lnTo>
                <a:lnTo>
                  <a:pt x="767" y="16225"/>
                </a:lnTo>
                <a:lnTo>
                  <a:pt x="1789" y="17746"/>
                </a:lnTo>
                <a:lnTo>
                  <a:pt x="3067" y="18963"/>
                </a:lnTo>
                <a:lnTo>
                  <a:pt x="4729" y="20079"/>
                </a:lnTo>
                <a:lnTo>
                  <a:pt x="6518" y="20890"/>
                </a:lnTo>
                <a:lnTo>
                  <a:pt x="7541" y="21194"/>
                </a:lnTo>
                <a:lnTo>
                  <a:pt x="8563" y="21397"/>
                </a:lnTo>
                <a:lnTo>
                  <a:pt x="9586" y="21397"/>
                </a:lnTo>
                <a:lnTo>
                  <a:pt x="10736" y="2160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47" name="Freeform 139">
            <a:extLst>
              <a:ext uri="{FF2B5EF4-FFF2-40B4-BE49-F238E27FC236}">
                <a16:creationId xmlns:a16="http://schemas.microsoft.com/office/drawing/2014/main" id="{2E036832-AF1C-4466-BEA2-9592A566DC58}"/>
              </a:ext>
            </a:extLst>
          </p:cNvPr>
          <p:cNvSpPr/>
          <p:nvPr/>
        </p:nvSpPr>
        <p:spPr>
          <a:xfrm>
            <a:off x="8776259" y="1996103"/>
            <a:ext cx="155237" cy="62882"/>
          </a:xfrm>
          <a:custGeom>
            <a:avLst/>
            <a:gdLst/>
            <a:ahLst/>
            <a:cxnLst>
              <a:cxn ang="0">
                <a:pos x="wd2" y="hd2"/>
              </a:cxn>
              <a:cxn ang="5400000">
                <a:pos x="wd2" y="hd2"/>
              </a:cxn>
              <a:cxn ang="10800000">
                <a:pos x="wd2" y="hd2"/>
              </a:cxn>
              <a:cxn ang="16200000">
                <a:pos x="wd2" y="hd2"/>
              </a:cxn>
            </a:cxnLst>
            <a:rect l="0" t="0" r="r" b="b"/>
            <a:pathLst>
              <a:path w="21600" h="21600" extrusionOk="0">
                <a:moveTo>
                  <a:pt x="14811" y="0"/>
                </a:moveTo>
                <a:lnTo>
                  <a:pt x="13989" y="1350"/>
                </a:lnTo>
                <a:lnTo>
                  <a:pt x="12960" y="2531"/>
                </a:lnTo>
                <a:lnTo>
                  <a:pt x="11931" y="3206"/>
                </a:lnTo>
                <a:lnTo>
                  <a:pt x="10834" y="3375"/>
                </a:lnTo>
                <a:lnTo>
                  <a:pt x="9737" y="3206"/>
                </a:lnTo>
                <a:lnTo>
                  <a:pt x="8640" y="2531"/>
                </a:lnTo>
                <a:lnTo>
                  <a:pt x="7749" y="1350"/>
                </a:lnTo>
                <a:lnTo>
                  <a:pt x="6789" y="0"/>
                </a:lnTo>
                <a:lnTo>
                  <a:pt x="6171" y="506"/>
                </a:lnTo>
                <a:lnTo>
                  <a:pt x="5486" y="1013"/>
                </a:lnTo>
                <a:lnTo>
                  <a:pt x="4869" y="1688"/>
                </a:lnTo>
                <a:lnTo>
                  <a:pt x="4320" y="2363"/>
                </a:lnTo>
                <a:lnTo>
                  <a:pt x="3634" y="3375"/>
                </a:lnTo>
                <a:lnTo>
                  <a:pt x="2194" y="6919"/>
                </a:lnTo>
                <a:lnTo>
                  <a:pt x="1371" y="9788"/>
                </a:lnTo>
                <a:lnTo>
                  <a:pt x="686" y="12994"/>
                </a:lnTo>
                <a:lnTo>
                  <a:pt x="274" y="16369"/>
                </a:lnTo>
                <a:lnTo>
                  <a:pt x="69" y="17887"/>
                </a:lnTo>
                <a:lnTo>
                  <a:pt x="0" y="19575"/>
                </a:lnTo>
                <a:lnTo>
                  <a:pt x="0" y="20419"/>
                </a:lnTo>
                <a:lnTo>
                  <a:pt x="137" y="20925"/>
                </a:lnTo>
                <a:lnTo>
                  <a:pt x="411" y="21431"/>
                </a:lnTo>
                <a:lnTo>
                  <a:pt x="686" y="21600"/>
                </a:lnTo>
                <a:lnTo>
                  <a:pt x="20983" y="21600"/>
                </a:lnTo>
                <a:lnTo>
                  <a:pt x="21257" y="21431"/>
                </a:lnTo>
                <a:lnTo>
                  <a:pt x="21463" y="20925"/>
                </a:lnTo>
                <a:lnTo>
                  <a:pt x="21600" y="20419"/>
                </a:lnTo>
                <a:lnTo>
                  <a:pt x="21600" y="19575"/>
                </a:lnTo>
                <a:lnTo>
                  <a:pt x="21531" y="17887"/>
                </a:lnTo>
                <a:lnTo>
                  <a:pt x="21463" y="16369"/>
                </a:lnTo>
                <a:lnTo>
                  <a:pt x="20983" y="12994"/>
                </a:lnTo>
                <a:lnTo>
                  <a:pt x="20366" y="9788"/>
                </a:lnTo>
                <a:lnTo>
                  <a:pt x="19543" y="6919"/>
                </a:lnTo>
                <a:lnTo>
                  <a:pt x="18926" y="5737"/>
                </a:lnTo>
                <a:lnTo>
                  <a:pt x="18514" y="4387"/>
                </a:lnTo>
                <a:lnTo>
                  <a:pt x="17417" y="2363"/>
                </a:lnTo>
                <a:lnTo>
                  <a:pt x="16731" y="1688"/>
                </a:lnTo>
                <a:lnTo>
                  <a:pt x="16114" y="1013"/>
                </a:lnTo>
                <a:lnTo>
                  <a:pt x="15429" y="506"/>
                </a:lnTo>
                <a:lnTo>
                  <a:pt x="14811" y="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48" name="4">
            <a:extLst>
              <a:ext uri="{FF2B5EF4-FFF2-40B4-BE49-F238E27FC236}">
                <a16:creationId xmlns:a16="http://schemas.microsoft.com/office/drawing/2014/main" id="{8552C0C2-C882-49AE-9731-60F9A65E37ED}"/>
              </a:ext>
            </a:extLst>
          </p:cNvPr>
          <p:cNvSpPr txBox="1"/>
          <p:nvPr/>
        </p:nvSpPr>
        <p:spPr>
          <a:xfrm>
            <a:off x="6335901" y="3598073"/>
            <a:ext cx="164958" cy="144595"/>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anchor="ctr">
            <a:spAutoFit/>
          </a:bodyPr>
          <a:lstStyle>
            <a:lvl1pPr algn="ctr">
              <a:lnSpc>
                <a:spcPct val="105999"/>
              </a:lnSpc>
              <a:defRPr sz="1000" b="1">
                <a:solidFill>
                  <a:srgbClr val="FFFFFF"/>
                </a:solidFill>
              </a:defRPr>
            </a:lvl1pPr>
          </a:lstStyle>
          <a:p>
            <a:pPr marL="0" marR="0" lvl="0" indent="0" algn="ctr" defTabSz="914400" eaLnBrk="1" fontAlgn="auto" latinLnBrk="0" hangingPunct="1">
              <a:lnSpc>
                <a:spcPct val="105999"/>
              </a:lnSpc>
              <a:spcBef>
                <a:spcPts val="0"/>
              </a:spcBef>
              <a:spcAft>
                <a:spcPts val="0"/>
              </a:spcAft>
              <a:buClrTx/>
              <a:buSzTx/>
              <a:buFontTx/>
              <a:buNone/>
              <a:tabLst/>
              <a:defRPr/>
            </a:pPr>
            <a:r>
              <a:rPr lang="nl-BE" sz="900">
                <a:latin typeface="Calibri"/>
              </a:rPr>
              <a:t>5</a:t>
            </a:r>
            <a:endParaRPr kumimoji="0" lang="nl-BE" sz="900" b="1" i="0" u="none" strike="noStrike" kern="1200" cap="none" spc="0" normalizeH="0" baseline="0" noProof="0">
              <a:ln>
                <a:noFill/>
              </a:ln>
              <a:solidFill>
                <a:srgbClr val="FFFFFF"/>
              </a:solidFill>
              <a:effectLst/>
              <a:uLnTx/>
              <a:uFillTx/>
              <a:latin typeface="Calibri"/>
              <a:ea typeface="+mn-ea"/>
              <a:cs typeface="+mn-cs"/>
            </a:endParaRPr>
          </a:p>
        </p:txBody>
      </p:sp>
      <p:sp>
        <p:nvSpPr>
          <p:cNvPr id="49" name="Circle">
            <a:extLst>
              <a:ext uri="{FF2B5EF4-FFF2-40B4-BE49-F238E27FC236}">
                <a16:creationId xmlns:a16="http://schemas.microsoft.com/office/drawing/2014/main" id="{A152F362-836D-4598-B2F6-2DD0BF490A67}"/>
              </a:ext>
            </a:extLst>
          </p:cNvPr>
          <p:cNvSpPr/>
          <p:nvPr/>
        </p:nvSpPr>
        <p:spPr>
          <a:xfrm>
            <a:off x="8176743" y="3527912"/>
            <a:ext cx="233285" cy="233285"/>
          </a:xfrm>
          <a:prstGeom prst="ellipse">
            <a:avLst/>
          </a:prstGeom>
          <a:solidFill>
            <a:schemeClr val="accent4"/>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50" name="5">
            <a:extLst>
              <a:ext uri="{FF2B5EF4-FFF2-40B4-BE49-F238E27FC236}">
                <a16:creationId xmlns:a16="http://schemas.microsoft.com/office/drawing/2014/main" id="{12EA696A-5163-4CF2-B4D4-7A7FBF5F4253}"/>
              </a:ext>
            </a:extLst>
          </p:cNvPr>
          <p:cNvSpPr txBox="1"/>
          <p:nvPr/>
        </p:nvSpPr>
        <p:spPr>
          <a:xfrm>
            <a:off x="8210907" y="3572257"/>
            <a:ext cx="164958" cy="144595"/>
          </a:xfrm>
          <a:prstGeom prst="rect">
            <a:avLst/>
          </a:prstGeom>
          <a:solidFill>
            <a:schemeClr val="accent4"/>
          </a:solid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anchor="ctr">
            <a:spAutoFit/>
          </a:bodyPr>
          <a:lstStyle>
            <a:lvl1pPr algn="ctr">
              <a:lnSpc>
                <a:spcPct val="105999"/>
              </a:lnSpc>
              <a:defRPr sz="1000" b="1">
                <a:solidFill>
                  <a:srgbClr val="FFFFFF"/>
                </a:solidFill>
              </a:defRPr>
            </a:lvl1pPr>
          </a:lstStyle>
          <a:p>
            <a:pPr marL="0" marR="0" lvl="0" indent="0" algn="ctr" defTabSz="914400" eaLnBrk="1" fontAlgn="auto" latinLnBrk="0" hangingPunct="1">
              <a:lnSpc>
                <a:spcPct val="105999"/>
              </a:lnSpc>
              <a:spcBef>
                <a:spcPts val="0"/>
              </a:spcBef>
              <a:spcAft>
                <a:spcPts val="0"/>
              </a:spcAft>
              <a:buClrTx/>
              <a:buSzTx/>
              <a:buFontTx/>
              <a:buNone/>
              <a:tabLst/>
              <a:defRPr/>
            </a:pPr>
            <a:r>
              <a:rPr kumimoji="0" lang="nl-BE" sz="900" b="1" i="0" u="none" strike="noStrike" kern="1200" cap="none" spc="0" normalizeH="0" baseline="0" noProof="0">
                <a:ln>
                  <a:noFill/>
                </a:ln>
                <a:solidFill>
                  <a:srgbClr val="FFFFFF"/>
                </a:solidFill>
                <a:effectLst/>
                <a:uLnTx/>
                <a:uFillTx/>
                <a:latin typeface="Calibri"/>
                <a:ea typeface="+mn-ea"/>
                <a:cs typeface="+mn-cs"/>
              </a:rPr>
              <a:t>6</a:t>
            </a:r>
          </a:p>
        </p:txBody>
      </p:sp>
      <p:sp>
        <p:nvSpPr>
          <p:cNvPr id="51" name="TextBox 112">
            <a:extLst>
              <a:ext uri="{FF2B5EF4-FFF2-40B4-BE49-F238E27FC236}">
                <a16:creationId xmlns:a16="http://schemas.microsoft.com/office/drawing/2014/main" id="{F0064970-5903-4C50-85D2-C239A1FCB480}"/>
              </a:ext>
            </a:extLst>
          </p:cNvPr>
          <p:cNvSpPr txBox="1"/>
          <p:nvPr/>
        </p:nvSpPr>
        <p:spPr>
          <a:xfrm>
            <a:off x="7507084" y="4082547"/>
            <a:ext cx="796823" cy="34970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p>
            <a:pPr marL="0" marR="0" lvl="0" indent="0" algn="ctr" defTabSz="914400" eaLnBrk="1" fontAlgn="auto" latinLnBrk="0" hangingPunct="1">
              <a:lnSpc>
                <a:spcPct val="100000"/>
              </a:lnSpc>
              <a:spcBef>
                <a:spcPts val="600"/>
              </a:spcBef>
              <a:spcAft>
                <a:spcPts val="0"/>
              </a:spcAft>
              <a:buClrTx/>
              <a:buSzTx/>
              <a:buFontTx/>
              <a:buNone/>
              <a:tabLst/>
              <a:defRPr sz="700" i="1"/>
            </a:pPr>
            <a:r>
              <a:rPr kumimoji="0" lang="nl-BE" sz="600" i="1" u="none" strike="noStrike" kern="1200" cap="none" spc="0" normalizeH="0" baseline="0">
                <a:ln>
                  <a:noFill/>
                </a:ln>
                <a:solidFill>
                  <a:prstClr val="black"/>
                </a:solidFill>
                <a:effectLst/>
                <a:uLnTx/>
                <a:uFillTx/>
                <a:latin typeface="Calibri"/>
                <a:ea typeface="+mn-ea"/>
                <a:cs typeface="+mn-cs"/>
              </a:rPr>
              <a:t>Opvragen</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testresultaat met </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token + verificatiecode</a:t>
            </a:r>
          </a:p>
        </p:txBody>
      </p:sp>
      <p:sp>
        <p:nvSpPr>
          <p:cNvPr id="52" name="Rectangle 1171">
            <a:extLst>
              <a:ext uri="{FF2B5EF4-FFF2-40B4-BE49-F238E27FC236}">
                <a16:creationId xmlns:a16="http://schemas.microsoft.com/office/drawing/2014/main" id="{B38184A2-2203-4B3E-B4B7-FDF5527E25F9}"/>
              </a:ext>
            </a:extLst>
          </p:cNvPr>
          <p:cNvSpPr txBox="1"/>
          <p:nvPr/>
        </p:nvSpPr>
        <p:spPr>
          <a:xfrm>
            <a:off x="10369935" y="2165562"/>
            <a:ext cx="471283"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sz="800"/>
            </a:pPr>
            <a:r>
              <a:rPr kumimoji="0" lang="nl-BE" sz="700" b="0" i="0" u="none" strike="noStrike" kern="1200" cap="none" spc="0" normalizeH="0" baseline="0" noProof="0">
                <a:ln>
                  <a:noFill/>
                </a:ln>
                <a:solidFill>
                  <a:prstClr val="black"/>
                </a:solidFill>
                <a:effectLst/>
                <a:uLnTx/>
                <a:uFillTx/>
                <a:latin typeface="Calibri"/>
                <a:ea typeface="+mn-ea"/>
                <a:cs typeface="+mn-cs"/>
              </a:rPr>
              <a:t>Event</a:t>
            </a:r>
            <a:endParaRPr kumimoji="0" lang="nl-BE" sz="700" b="0" i="0" u="none" strike="noStrike" kern="1200" cap="none" spc="0" normalizeH="0" baseline="0" noProof="0">
              <a:ln>
                <a:noFill/>
              </a:ln>
              <a:solidFill>
                <a:prstClr val="black"/>
              </a:solidFill>
              <a:effectLst/>
              <a:uLnTx/>
              <a:uFillTx/>
              <a:latin typeface="Calibri"/>
              <a:ea typeface="+mn-ea"/>
              <a:cs typeface="+mn-cs"/>
              <a:sym typeface="Arial"/>
            </a:endParaRPr>
          </a:p>
          <a:p>
            <a:pPr marL="0" marR="0" lvl="0" indent="0" algn="ctr" defTabSz="914400" eaLnBrk="1" fontAlgn="auto" latinLnBrk="0" hangingPunct="1">
              <a:lnSpc>
                <a:spcPct val="100000"/>
              </a:lnSpc>
              <a:spcBef>
                <a:spcPts val="0"/>
              </a:spcBef>
              <a:spcAft>
                <a:spcPts val="0"/>
              </a:spcAft>
              <a:buClrTx/>
              <a:buSzTx/>
              <a:buFontTx/>
              <a:buNone/>
              <a:tabLst/>
              <a:defRPr sz="800"/>
            </a:pPr>
            <a:r>
              <a:rPr kumimoji="0" lang="nl-BE" sz="700" b="0" i="0" u="none" strike="noStrike" kern="1200" cap="none" spc="0" normalizeH="0" baseline="0" noProof="0">
                <a:ln>
                  <a:noFill/>
                </a:ln>
                <a:solidFill>
                  <a:prstClr val="black"/>
                </a:solidFill>
                <a:effectLst/>
                <a:uLnTx/>
                <a:uFillTx/>
                <a:latin typeface="Calibri"/>
                <a:ea typeface="+mn-ea"/>
                <a:cs typeface="+mn-cs"/>
              </a:rPr>
              <a:t>Medewerker</a:t>
            </a:r>
          </a:p>
        </p:txBody>
      </p:sp>
      <p:sp>
        <p:nvSpPr>
          <p:cNvPr id="53" name="Freeform 22">
            <a:extLst>
              <a:ext uri="{FF2B5EF4-FFF2-40B4-BE49-F238E27FC236}">
                <a16:creationId xmlns:a16="http://schemas.microsoft.com/office/drawing/2014/main" id="{A9047DF8-254E-4DCF-B83A-E115BB19C5C4}"/>
              </a:ext>
            </a:extLst>
          </p:cNvPr>
          <p:cNvSpPr/>
          <p:nvPr/>
        </p:nvSpPr>
        <p:spPr>
          <a:xfrm>
            <a:off x="10446451" y="1795370"/>
            <a:ext cx="323246" cy="3242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242" y="21600"/>
                </a:lnTo>
                <a:lnTo>
                  <a:pt x="9717" y="21567"/>
                </a:lnTo>
                <a:lnTo>
                  <a:pt x="8601" y="21371"/>
                </a:lnTo>
                <a:lnTo>
                  <a:pt x="8108" y="21239"/>
                </a:lnTo>
                <a:lnTo>
                  <a:pt x="7583" y="21108"/>
                </a:lnTo>
                <a:lnTo>
                  <a:pt x="6631" y="20781"/>
                </a:lnTo>
                <a:lnTo>
                  <a:pt x="5646" y="20289"/>
                </a:lnTo>
                <a:lnTo>
                  <a:pt x="4760" y="19764"/>
                </a:lnTo>
                <a:lnTo>
                  <a:pt x="3939" y="19142"/>
                </a:lnTo>
                <a:lnTo>
                  <a:pt x="3184" y="18421"/>
                </a:lnTo>
                <a:lnTo>
                  <a:pt x="2462" y="17667"/>
                </a:lnTo>
                <a:lnTo>
                  <a:pt x="1838" y="16847"/>
                </a:lnTo>
                <a:lnTo>
                  <a:pt x="1313" y="15962"/>
                </a:lnTo>
                <a:lnTo>
                  <a:pt x="821" y="14979"/>
                </a:lnTo>
                <a:lnTo>
                  <a:pt x="492" y="14029"/>
                </a:lnTo>
                <a:lnTo>
                  <a:pt x="230" y="12980"/>
                </a:lnTo>
                <a:lnTo>
                  <a:pt x="131" y="12455"/>
                </a:lnTo>
                <a:lnTo>
                  <a:pt x="33" y="11898"/>
                </a:lnTo>
                <a:lnTo>
                  <a:pt x="0" y="11374"/>
                </a:lnTo>
                <a:lnTo>
                  <a:pt x="0" y="10292"/>
                </a:lnTo>
                <a:lnTo>
                  <a:pt x="33" y="9702"/>
                </a:lnTo>
                <a:lnTo>
                  <a:pt x="230" y="8653"/>
                </a:lnTo>
                <a:lnTo>
                  <a:pt x="361" y="8129"/>
                </a:lnTo>
                <a:lnTo>
                  <a:pt x="492" y="7637"/>
                </a:lnTo>
                <a:lnTo>
                  <a:pt x="821" y="6621"/>
                </a:lnTo>
                <a:lnTo>
                  <a:pt x="1313" y="5703"/>
                </a:lnTo>
                <a:lnTo>
                  <a:pt x="1838" y="4785"/>
                </a:lnTo>
                <a:lnTo>
                  <a:pt x="2462" y="3966"/>
                </a:lnTo>
                <a:lnTo>
                  <a:pt x="3184" y="3179"/>
                </a:lnTo>
                <a:lnTo>
                  <a:pt x="3939" y="2491"/>
                </a:lnTo>
                <a:lnTo>
                  <a:pt x="4760" y="1868"/>
                </a:lnTo>
                <a:lnTo>
                  <a:pt x="5646" y="1344"/>
                </a:lnTo>
                <a:lnTo>
                  <a:pt x="6631" y="885"/>
                </a:lnTo>
                <a:lnTo>
                  <a:pt x="7583" y="492"/>
                </a:lnTo>
                <a:lnTo>
                  <a:pt x="8108" y="361"/>
                </a:lnTo>
                <a:lnTo>
                  <a:pt x="8601" y="229"/>
                </a:lnTo>
                <a:lnTo>
                  <a:pt x="9717" y="98"/>
                </a:lnTo>
                <a:lnTo>
                  <a:pt x="10242" y="66"/>
                </a:lnTo>
                <a:lnTo>
                  <a:pt x="10800" y="0"/>
                </a:lnTo>
                <a:lnTo>
                  <a:pt x="11325" y="66"/>
                </a:lnTo>
                <a:lnTo>
                  <a:pt x="11916" y="98"/>
                </a:lnTo>
                <a:lnTo>
                  <a:pt x="12967" y="229"/>
                </a:lnTo>
                <a:lnTo>
                  <a:pt x="13492" y="361"/>
                </a:lnTo>
                <a:lnTo>
                  <a:pt x="13984" y="492"/>
                </a:lnTo>
                <a:lnTo>
                  <a:pt x="15002" y="885"/>
                </a:lnTo>
                <a:lnTo>
                  <a:pt x="15921" y="1344"/>
                </a:lnTo>
                <a:lnTo>
                  <a:pt x="16840" y="1868"/>
                </a:lnTo>
                <a:lnTo>
                  <a:pt x="17661" y="2491"/>
                </a:lnTo>
                <a:lnTo>
                  <a:pt x="18449" y="3179"/>
                </a:lnTo>
                <a:lnTo>
                  <a:pt x="19138" y="3966"/>
                </a:lnTo>
                <a:lnTo>
                  <a:pt x="19762" y="4785"/>
                </a:lnTo>
                <a:lnTo>
                  <a:pt x="20287" y="5703"/>
                </a:lnTo>
                <a:lnTo>
                  <a:pt x="20747" y="6621"/>
                </a:lnTo>
                <a:lnTo>
                  <a:pt x="21140" y="7637"/>
                </a:lnTo>
                <a:lnTo>
                  <a:pt x="21272" y="8129"/>
                </a:lnTo>
                <a:lnTo>
                  <a:pt x="21403" y="8653"/>
                </a:lnTo>
                <a:lnTo>
                  <a:pt x="21534" y="9702"/>
                </a:lnTo>
                <a:lnTo>
                  <a:pt x="21567" y="10292"/>
                </a:lnTo>
                <a:lnTo>
                  <a:pt x="21600" y="10816"/>
                </a:lnTo>
                <a:lnTo>
                  <a:pt x="21567" y="11374"/>
                </a:lnTo>
                <a:lnTo>
                  <a:pt x="21534" y="11898"/>
                </a:lnTo>
                <a:lnTo>
                  <a:pt x="21469" y="12455"/>
                </a:lnTo>
                <a:lnTo>
                  <a:pt x="21403" y="12980"/>
                </a:lnTo>
                <a:lnTo>
                  <a:pt x="21140" y="14029"/>
                </a:lnTo>
                <a:lnTo>
                  <a:pt x="20747" y="14979"/>
                </a:lnTo>
                <a:lnTo>
                  <a:pt x="20287" y="15962"/>
                </a:lnTo>
                <a:lnTo>
                  <a:pt x="19762" y="16847"/>
                </a:lnTo>
                <a:lnTo>
                  <a:pt x="19138" y="17667"/>
                </a:lnTo>
                <a:lnTo>
                  <a:pt x="18449" y="18421"/>
                </a:lnTo>
                <a:lnTo>
                  <a:pt x="17661" y="19142"/>
                </a:lnTo>
                <a:lnTo>
                  <a:pt x="16840" y="19764"/>
                </a:lnTo>
                <a:lnTo>
                  <a:pt x="15921" y="20289"/>
                </a:lnTo>
                <a:lnTo>
                  <a:pt x="15002" y="20781"/>
                </a:lnTo>
                <a:lnTo>
                  <a:pt x="13984" y="21108"/>
                </a:lnTo>
                <a:lnTo>
                  <a:pt x="13492" y="21239"/>
                </a:lnTo>
                <a:lnTo>
                  <a:pt x="12967" y="21371"/>
                </a:lnTo>
                <a:lnTo>
                  <a:pt x="11916" y="21567"/>
                </a:lnTo>
                <a:lnTo>
                  <a:pt x="11325" y="21600"/>
                </a:lnTo>
                <a:lnTo>
                  <a:pt x="10800" y="21600"/>
                </a:lnTo>
                <a:close/>
                <a:moveTo>
                  <a:pt x="10800" y="1246"/>
                </a:moveTo>
                <a:lnTo>
                  <a:pt x="9848" y="1344"/>
                </a:lnTo>
                <a:lnTo>
                  <a:pt x="8863" y="1475"/>
                </a:lnTo>
                <a:lnTo>
                  <a:pt x="7944" y="1704"/>
                </a:lnTo>
                <a:lnTo>
                  <a:pt x="7058" y="2032"/>
                </a:lnTo>
                <a:lnTo>
                  <a:pt x="6270" y="2425"/>
                </a:lnTo>
                <a:lnTo>
                  <a:pt x="5482" y="2917"/>
                </a:lnTo>
                <a:lnTo>
                  <a:pt x="4727" y="3442"/>
                </a:lnTo>
                <a:lnTo>
                  <a:pt x="4071" y="4064"/>
                </a:lnTo>
                <a:lnTo>
                  <a:pt x="3447" y="4720"/>
                </a:lnTo>
                <a:lnTo>
                  <a:pt x="2856" y="5474"/>
                </a:lnTo>
                <a:lnTo>
                  <a:pt x="2396" y="6260"/>
                </a:lnTo>
                <a:lnTo>
                  <a:pt x="1970" y="7113"/>
                </a:lnTo>
                <a:lnTo>
                  <a:pt x="1674" y="7998"/>
                </a:lnTo>
                <a:lnTo>
                  <a:pt x="1412" y="8915"/>
                </a:lnTo>
                <a:lnTo>
                  <a:pt x="1280" y="9833"/>
                </a:lnTo>
                <a:lnTo>
                  <a:pt x="1247" y="10816"/>
                </a:lnTo>
                <a:lnTo>
                  <a:pt x="1280" y="11767"/>
                </a:lnTo>
                <a:lnTo>
                  <a:pt x="1412" y="12750"/>
                </a:lnTo>
                <a:lnTo>
                  <a:pt x="1674" y="13668"/>
                </a:lnTo>
                <a:lnTo>
                  <a:pt x="1970" y="14553"/>
                </a:lnTo>
                <a:lnTo>
                  <a:pt x="2396" y="15340"/>
                </a:lnTo>
                <a:lnTo>
                  <a:pt x="2856" y="16126"/>
                </a:lnTo>
                <a:lnTo>
                  <a:pt x="3447" y="16880"/>
                </a:lnTo>
                <a:lnTo>
                  <a:pt x="4071" y="17536"/>
                </a:lnTo>
                <a:lnTo>
                  <a:pt x="4727" y="18158"/>
                </a:lnTo>
                <a:lnTo>
                  <a:pt x="5482" y="18748"/>
                </a:lnTo>
                <a:lnTo>
                  <a:pt x="6270" y="19207"/>
                </a:lnTo>
                <a:lnTo>
                  <a:pt x="7058" y="19633"/>
                </a:lnTo>
                <a:lnTo>
                  <a:pt x="7944" y="19928"/>
                </a:lnTo>
                <a:lnTo>
                  <a:pt x="8863" y="20191"/>
                </a:lnTo>
                <a:lnTo>
                  <a:pt x="9848" y="20322"/>
                </a:lnTo>
                <a:lnTo>
                  <a:pt x="10800" y="20354"/>
                </a:lnTo>
                <a:lnTo>
                  <a:pt x="11785" y="20322"/>
                </a:lnTo>
                <a:lnTo>
                  <a:pt x="12704" y="20191"/>
                </a:lnTo>
                <a:lnTo>
                  <a:pt x="13623" y="19928"/>
                </a:lnTo>
                <a:lnTo>
                  <a:pt x="14509" y="19633"/>
                </a:lnTo>
                <a:lnTo>
                  <a:pt x="15363" y="19207"/>
                </a:lnTo>
                <a:lnTo>
                  <a:pt x="16151" y="18748"/>
                </a:lnTo>
                <a:lnTo>
                  <a:pt x="16906" y="18158"/>
                </a:lnTo>
                <a:lnTo>
                  <a:pt x="17562" y="17536"/>
                </a:lnTo>
                <a:lnTo>
                  <a:pt x="18186" y="16880"/>
                </a:lnTo>
                <a:lnTo>
                  <a:pt x="18711" y="16126"/>
                </a:lnTo>
                <a:lnTo>
                  <a:pt x="19204" y="15340"/>
                </a:lnTo>
                <a:lnTo>
                  <a:pt x="19598" y="14553"/>
                </a:lnTo>
                <a:lnTo>
                  <a:pt x="19926" y="13668"/>
                </a:lnTo>
                <a:lnTo>
                  <a:pt x="20156" y="12750"/>
                </a:lnTo>
                <a:lnTo>
                  <a:pt x="20287" y="11767"/>
                </a:lnTo>
                <a:lnTo>
                  <a:pt x="20385" y="10816"/>
                </a:lnTo>
                <a:lnTo>
                  <a:pt x="20287" y="9833"/>
                </a:lnTo>
                <a:lnTo>
                  <a:pt x="20156" y="8915"/>
                </a:lnTo>
                <a:lnTo>
                  <a:pt x="19926" y="7998"/>
                </a:lnTo>
                <a:lnTo>
                  <a:pt x="19598" y="7113"/>
                </a:lnTo>
                <a:lnTo>
                  <a:pt x="19204" y="6260"/>
                </a:lnTo>
                <a:lnTo>
                  <a:pt x="18711" y="5474"/>
                </a:lnTo>
                <a:lnTo>
                  <a:pt x="18186" y="4720"/>
                </a:lnTo>
                <a:lnTo>
                  <a:pt x="17562" y="4064"/>
                </a:lnTo>
                <a:lnTo>
                  <a:pt x="16906" y="3442"/>
                </a:lnTo>
                <a:lnTo>
                  <a:pt x="16151" y="2917"/>
                </a:lnTo>
                <a:lnTo>
                  <a:pt x="15363" y="2425"/>
                </a:lnTo>
                <a:lnTo>
                  <a:pt x="14509" y="2032"/>
                </a:lnTo>
                <a:lnTo>
                  <a:pt x="13623" y="1704"/>
                </a:lnTo>
                <a:lnTo>
                  <a:pt x="12704" y="1475"/>
                </a:lnTo>
                <a:lnTo>
                  <a:pt x="11785" y="1344"/>
                </a:lnTo>
                <a:lnTo>
                  <a:pt x="10800" y="1246"/>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54" name="Freeform 138">
            <a:extLst>
              <a:ext uri="{FF2B5EF4-FFF2-40B4-BE49-F238E27FC236}">
                <a16:creationId xmlns:a16="http://schemas.microsoft.com/office/drawing/2014/main" id="{C30F017C-1A24-4C0C-B7F7-EE975499C849}"/>
              </a:ext>
            </a:extLst>
          </p:cNvPr>
          <p:cNvSpPr/>
          <p:nvPr/>
        </p:nvSpPr>
        <p:spPr>
          <a:xfrm>
            <a:off x="10566316" y="1866111"/>
            <a:ext cx="83513" cy="104148"/>
          </a:xfrm>
          <a:custGeom>
            <a:avLst/>
            <a:gdLst/>
            <a:ahLst/>
            <a:cxnLst>
              <a:cxn ang="0">
                <a:pos x="wd2" y="hd2"/>
              </a:cxn>
              <a:cxn ang="5400000">
                <a:pos x="wd2" y="hd2"/>
              </a:cxn>
              <a:cxn ang="10800000">
                <a:pos x="wd2" y="hd2"/>
              </a:cxn>
              <a:cxn ang="16200000">
                <a:pos x="wd2" y="hd2"/>
              </a:cxn>
            </a:cxnLst>
            <a:rect l="0" t="0" r="r" b="b"/>
            <a:pathLst>
              <a:path w="21600" h="21600" extrusionOk="0">
                <a:moveTo>
                  <a:pt x="10736" y="21600"/>
                </a:moveTo>
                <a:lnTo>
                  <a:pt x="11759" y="21397"/>
                </a:lnTo>
                <a:lnTo>
                  <a:pt x="12781" y="21397"/>
                </a:lnTo>
                <a:lnTo>
                  <a:pt x="13804" y="21194"/>
                </a:lnTo>
                <a:lnTo>
                  <a:pt x="14826" y="20890"/>
                </a:lnTo>
                <a:lnTo>
                  <a:pt x="16743" y="20079"/>
                </a:lnTo>
                <a:lnTo>
                  <a:pt x="18277" y="18963"/>
                </a:lnTo>
                <a:lnTo>
                  <a:pt x="19683" y="17746"/>
                </a:lnTo>
                <a:lnTo>
                  <a:pt x="20705" y="16225"/>
                </a:lnTo>
                <a:lnTo>
                  <a:pt x="21089" y="15617"/>
                </a:lnTo>
                <a:lnTo>
                  <a:pt x="21217" y="14603"/>
                </a:lnTo>
                <a:lnTo>
                  <a:pt x="21472" y="13792"/>
                </a:lnTo>
                <a:lnTo>
                  <a:pt x="21600" y="12980"/>
                </a:lnTo>
                <a:lnTo>
                  <a:pt x="21600" y="8620"/>
                </a:lnTo>
                <a:lnTo>
                  <a:pt x="21472" y="7808"/>
                </a:lnTo>
                <a:lnTo>
                  <a:pt x="21217" y="6997"/>
                </a:lnTo>
                <a:lnTo>
                  <a:pt x="21089" y="6186"/>
                </a:lnTo>
                <a:lnTo>
                  <a:pt x="20705" y="5375"/>
                </a:lnTo>
                <a:lnTo>
                  <a:pt x="19683" y="3854"/>
                </a:lnTo>
                <a:lnTo>
                  <a:pt x="18277" y="2637"/>
                </a:lnTo>
                <a:lnTo>
                  <a:pt x="16743" y="1521"/>
                </a:lnTo>
                <a:lnTo>
                  <a:pt x="14826" y="710"/>
                </a:lnTo>
                <a:lnTo>
                  <a:pt x="13804" y="406"/>
                </a:lnTo>
                <a:lnTo>
                  <a:pt x="11759" y="203"/>
                </a:lnTo>
                <a:lnTo>
                  <a:pt x="10736" y="0"/>
                </a:lnTo>
                <a:lnTo>
                  <a:pt x="9586" y="203"/>
                </a:lnTo>
                <a:lnTo>
                  <a:pt x="7541" y="406"/>
                </a:lnTo>
                <a:lnTo>
                  <a:pt x="6518" y="710"/>
                </a:lnTo>
                <a:lnTo>
                  <a:pt x="4729" y="1521"/>
                </a:lnTo>
                <a:lnTo>
                  <a:pt x="3067" y="2637"/>
                </a:lnTo>
                <a:lnTo>
                  <a:pt x="1789" y="3854"/>
                </a:lnTo>
                <a:lnTo>
                  <a:pt x="767" y="5375"/>
                </a:lnTo>
                <a:lnTo>
                  <a:pt x="511" y="6186"/>
                </a:lnTo>
                <a:lnTo>
                  <a:pt x="128" y="6997"/>
                </a:lnTo>
                <a:lnTo>
                  <a:pt x="0" y="7808"/>
                </a:lnTo>
                <a:lnTo>
                  <a:pt x="0" y="13792"/>
                </a:lnTo>
                <a:lnTo>
                  <a:pt x="128" y="14603"/>
                </a:lnTo>
                <a:lnTo>
                  <a:pt x="511" y="15617"/>
                </a:lnTo>
                <a:lnTo>
                  <a:pt x="767" y="16225"/>
                </a:lnTo>
                <a:lnTo>
                  <a:pt x="1789" y="17746"/>
                </a:lnTo>
                <a:lnTo>
                  <a:pt x="3067" y="18963"/>
                </a:lnTo>
                <a:lnTo>
                  <a:pt x="4729" y="20079"/>
                </a:lnTo>
                <a:lnTo>
                  <a:pt x="6518" y="20890"/>
                </a:lnTo>
                <a:lnTo>
                  <a:pt x="7541" y="21194"/>
                </a:lnTo>
                <a:lnTo>
                  <a:pt x="8563" y="21397"/>
                </a:lnTo>
                <a:lnTo>
                  <a:pt x="9586" y="21397"/>
                </a:lnTo>
                <a:lnTo>
                  <a:pt x="10736" y="2160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55" name="Freeform 139">
            <a:extLst>
              <a:ext uri="{FF2B5EF4-FFF2-40B4-BE49-F238E27FC236}">
                <a16:creationId xmlns:a16="http://schemas.microsoft.com/office/drawing/2014/main" id="{CBFB66AF-0D7D-4876-A75C-B2A55CAE4C2A}"/>
              </a:ext>
            </a:extLst>
          </p:cNvPr>
          <p:cNvSpPr/>
          <p:nvPr/>
        </p:nvSpPr>
        <p:spPr>
          <a:xfrm>
            <a:off x="10529963" y="1970259"/>
            <a:ext cx="155237" cy="62882"/>
          </a:xfrm>
          <a:custGeom>
            <a:avLst/>
            <a:gdLst/>
            <a:ahLst/>
            <a:cxnLst>
              <a:cxn ang="0">
                <a:pos x="wd2" y="hd2"/>
              </a:cxn>
              <a:cxn ang="5400000">
                <a:pos x="wd2" y="hd2"/>
              </a:cxn>
              <a:cxn ang="10800000">
                <a:pos x="wd2" y="hd2"/>
              </a:cxn>
              <a:cxn ang="16200000">
                <a:pos x="wd2" y="hd2"/>
              </a:cxn>
            </a:cxnLst>
            <a:rect l="0" t="0" r="r" b="b"/>
            <a:pathLst>
              <a:path w="21600" h="21600" extrusionOk="0">
                <a:moveTo>
                  <a:pt x="14811" y="0"/>
                </a:moveTo>
                <a:lnTo>
                  <a:pt x="13989" y="1350"/>
                </a:lnTo>
                <a:lnTo>
                  <a:pt x="12960" y="2531"/>
                </a:lnTo>
                <a:lnTo>
                  <a:pt x="11931" y="3206"/>
                </a:lnTo>
                <a:lnTo>
                  <a:pt x="10834" y="3375"/>
                </a:lnTo>
                <a:lnTo>
                  <a:pt x="9737" y="3206"/>
                </a:lnTo>
                <a:lnTo>
                  <a:pt x="8640" y="2531"/>
                </a:lnTo>
                <a:lnTo>
                  <a:pt x="7749" y="1350"/>
                </a:lnTo>
                <a:lnTo>
                  <a:pt x="6789" y="0"/>
                </a:lnTo>
                <a:lnTo>
                  <a:pt x="6171" y="506"/>
                </a:lnTo>
                <a:lnTo>
                  <a:pt x="5486" y="1013"/>
                </a:lnTo>
                <a:lnTo>
                  <a:pt x="4869" y="1688"/>
                </a:lnTo>
                <a:lnTo>
                  <a:pt x="4320" y="2363"/>
                </a:lnTo>
                <a:lnTo>
                  <a:pt x="3634" y="3375"/>
                </a:lnTo>
                <a:lnTo>
                  <a:pt x="2194" y="6919"/>
                </a:lnTo>
                <a:lnTo>
                  <a:pt x="1371" y="9788"/>
                </a:lnTo>
                <a:lnTo>
                  <a:pt x="686" y="12994"/>
                </a:lnTo>
                <a:lnTo>
                  <a:pt x="274" y="16369"/>
                </a:lnTo>
                <a:lnTo>
                  <a:pt x="69" y="17887"/>
                </a:lnTo>
                <a:lnTo>
                  <a:pt x="0" y="19575"/>
                </a:lnTo>
                <a:lnTo>
                  <a:pt x="0" y="20419"/>
                </a:lnTo>
                <a:lnTo>
                  <a:pt x="137" y="20925"/>
                </a:lnTo>
                <a:lnTo>
                  <a:pt x="411" y="21431"/>
                </a:lnTo>
                <a:lnTo>
                  <a:pt x="686" y="21600"/>
                </a:lnTo>
                <a:lnTo>
                  <a:pt x="20983" y="21600"/>
                </a:lnTo>
                <a:lnTo>
                  <a:pt x="21257" y="21431"/>
                </a:lnTo>
                <a:lnTo>
                  <a:pt x="21463" y="20925"/>
                </a:lnTo>
                <a:lnTo>
                  <a:pt x="21600" y="20419"/>
                </a:lnTo>
                <a:lnTo>
                  <a:pt x="21600" y="19575"/>
                </a:lnTo>
                <a:lnTo>
                  <a:pt x="21531" y="17887"/>
                </a:lnTo>
                <a:lnTo>
                  <a:pt x="21463" y="16369"/>
                </a:lnTo>
                <a:lnTo>
                  <a:pt x="20983" y="12994"/>
                </a:lnTo>
                <a:lnTo>
                  <a:pt x="20366" y="9788"/>
                </a:lnTo>
                <a:lnTo>
                  <a:pt x="19543" y="6919"/>
                </a:lnTo>
                <a:lnTo>
                  <a:pt x="18926" y="5737"/>
                </a:lnTo>
                <a:lnTo>
                  <a:pt x="18514" y="4387"/>
                </a:lnTo>
                <a:lnTo>
                  <a:pt x="17417" y="2363"/>
                </a:lnTo>
                <a:lnTo>
                  <a:pt x="16731" y="1688"/>
                </a:lnTo>
                <a:lnTo>
                  <a:pt x="16114" y="1013"/>
                </a:lnTo>
                <a:lnTo>
                  <a:pt x="15429" y="506"/>
                </a:lnTo>
                <a:lnTo>
                  <a:pt x="14811" y="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56" name="Rectangle">
            <a:extLst>
              <a:ext uri="{FF2B5EF4-FFF2-40B4-BE49-F238E27FC236}">
                <a16:creationId xmlns:a16="http://schemas.microsoft.com/office/drawing/2014/main" id="{573B878B-836A-45E6-873D-6EFF57E08BBE}"/>
              </a:ext>
            </a:extLst>
          </p:cNvPr>
          <p:cNvSpPr/>
          <p:nvPr/>
        </p:nvSpPr>
        <p:spPr>
          <a:xfrm>
            <a:off x="6284987" y="5274812"/>
            <a:ext cx="645618" cy="517115"/>
          </a:xfrm>
          <a:prstGeom prst="rect">
            <a:avLst/>
          </a:prstGeom>
          <a:solidFill>
            <a:schemeClr val="bg1">
              <a:lumMod val="65000"/>
              <a:alpha val="5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a:pPr>
            <a:r>
              <a:rPr lang="nl-BE" sz="800">
                <a:solidFill>
                  <a:prstClr val="black"/>
                </a:solidFill>
              </a:rPr>
              <a:t>DeltaGateway</a:t>
            </a:r>
            <a:br>
              <a:rPr lang="nl-BE" sz="800">
                <a:solidFill>
                  <a:prstClr val="black"/>
                </a:solidFill>
              </a:rPr>
            </a:br>
            <a:r>
              <a:rPr lang="nl-BE" sz="800">
                <a:solidFill>
                  <a:prstClr val="black"/>
                </a:solidFill>
              </a:rPr>
              <a:t>(GGD)</a:t>
            </a:r>
          </a:p>
        </p:txBody>
      </p:sp>
      <p:sp>
        <p:nvSpPr>
          <p:cNvPr id="57" name="TextBox 161">
            <a:extLst>
              <a:ext uri="{FF2B5EF4-FFF2-40B4-BE49-F238E27FC236}">
                <a16:creationId xmlns:a16="http://schemas.microsoft.com/office/drawing/2014/main" id="{B1B9FBB3-4FFE-48FC-B3A0-341FA012AABB}"/>
              </a:ext>
            </a:extLst>
          </p:cNvPr>
          <p:cNvSpPr txBox="1"/>
          <p:nvPr/>
        </p:nvSpPr>
        <p:spPr>
          <a:xfrm>
            <a:off x="6615595" y="4928706"/>
            <a:ext cx="512604" cy="26674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p>
            <a:pPr marL="0" marR="0" lvl="0" indent="0" algn="l" defTabSz="914400" eaLnBrk="1" fontAlgn="auto" latinLnBrk="0" hangingPunct="1">
              <a:lnSpc>
                <a:spcPct val="100000"/>
              </a:lnSpc>
              <a:spcBef>
                <a:spcPts val="600"/>
              </a:spcBef>
              <a:spcAft>
                <a:spcPts val="0"/>
              </a:spcAft>
              <a:buClrTx/>
              <a:buSzTx/>
              <a:buFontTx/>
              <a:buNone/>
              <a:tabLst/>
              <a:defRPr sz="700" i="1"/>
            </a:pPr>
            <a:r>
              <a:rPr kumimoji="0" lang="nl-BE" sz="600" b="0" i="1" u="none" strike="noStrike" kern="1200" cap="none" spc="0" normalizeH="0" baseline="0">
                <a:ln>
                  <a:noFill/>
                </a:ln>
                <a:solidFill>
                  <a:prstClr val="black"/>
                </a:solidFill>
                <a:effectLst/>
                <a:uLnTx/>
                <a:uFillTx/>
                <a:latin typeface="Calibri"/>
                <a:ea typeface="+mn-ea"/>
                <a:cs typeface="+mn-cs"/>
              </a:rPr>
              <a:t>Positief</a:t>
            </a:r>
            <a:br>
              <a:rPr kumimoji="0" lang="nl-BE" sz="600" b="0" i="1" u="none" strike="noStrike" kern="1200" cap="none" spc="0" normalizeH="0" baseline="0">
                <a:ln>
                  <a:noFill/>
                </a:ln>
                <a:solidFill>
                  <a:prstClr val="black"/>
                </a:solidFill>
                <a:effectLst/>
                <a:uLnTx/>
                <a:uFillTx/>
                <a:latin typeface="Calibri"/>
                <a:ea typeface="+mn-ea"/>
                <a:cs typeface="+mn-cs"/>
              </a:rPr>
            </a:br>
            <a:r>
              <a:rPr kumimoji="0" lang="nl-BE" sz="600" b="0" i="1" u="none" strike="noStrike" kern="1200" cap="none" spc="0" normalizeH="0" baseline="0">
                <a:ln>
                  <a:noFill/>
                </a:ln>
                <a:solidFill>
                  <a:prstClr val="black"/>
                </a:solidFill>
                <a:effectLst/>
                <a:uLnTx/>
                <a:uFillTx/>
                <a:latin typeface="Calibri"/>
                <a:ea typeface="+mn-ea"/>
                <a:cs typeface="+mn-cs"/>
              </a:rPr>
              <a:t>testresultaat</a:t>
            </a:r>
          </a:p>
        </p:txBody>
      </p:sp>
      <p:sp>
        <p:nvSpPr>
          <p:cNvPr id="58" name="Straight Arrow Connector 120">
            <a:extLst>
              <a:ext uri="{FF2B5EF4-FFF2-40B4-BE49-F238E27FC236}">
                <a16:creationId xmlns:a16="http://schemas.microsoft.com/office/drawing/2014/main" id="{547E2445-9886-49A2-9576-A02DA4F32249}"/>
              </a:ext>
            </a:extLst>
          </p:cNvPr>
          <p:cNvSpPr/>
          <p:nvPr/>
        </p:nvSpPr>
        <p:spPr>
          <a:xfrm>
            <a:off x="4301825" y="2465295"/>
            <a:ext cx="15057" cy="1162798"/>
          </a:xfrm>
          <a:prstGeom prst="line">
            <a:avLst/>
          </a:prstGeom>
          <a:ln w="19050">
            <a:solidFill>
              <a:schemeClr val="accent6"/>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59" name="Freeform 22">
            <a:extLst>
              <a:ext uri="{FF2B5EF4-FFF2-40B4-BE49-F238E27FC236}">
                <a16:creationId xmlns:a16="http://schemas.microsoft.com/office/drawing/2014/main" id="{079000C0-722C-4E8E-A2CE-DF3125D1FFEF}"/>
              </a:ext>
            </a:extLst>
          </p:cNvPr>
          <p:cNvSpPr/>
          <p:nvPr/>
        </p:nvSpPr>
        <p:spPr>
          <a:xfrm>
            <a:off x="4144037" y="1804902"/>
            <a:ext cx="323246" cy="3242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242" y="21600"/>
                </a:lnTo>
                <a:lnTo>
                  <a:pt x="9717" y="21567"/>
                </a:lnTo>
                <a:lnTo>
                  <a:pt x="8601" y="21371"/>
                </a:lnTo>
                <a:lnTo>
                  <a:pt x="8108" y="21239"/>
                </a:lnTo>
                <a:lnTo>
                  <a:pt x="7583" y="21108"/>
                </a:lnTo>
                <a:lnTo>
                  <a:pt x="6631" y="20781"/>
                </a:lnTo>
                <a:lnTo>
                  <a:pt x="5646" y="20289"/>
                </a:lnTo>
                <a:lnTo>
                  <a:pt x="4760" y="19764"/>
                </a:lnTo>
                <a:lnTo>
                  <a:pt x="3939" y="19142"/>
                </a:lnTo>
                <a:lnTo>
                  <a:pt x="3184" y="18421"/>
                </a:lnTo>
                <a:lnTo>
                  <a:pt x="2462" y="17667"/>
                </a:lnTo>
                <a:lnTo>
                  <a:pt x="1838" y="16847"/>
                </a:lnTo>
                <a:lnTo>
                  <a:pt x="1313" y="15962"/>
                </a:lnTo>
                <a:lnTo>
                  <a:pt x="821" y="14979"/>
                </a:lnTo>
                <a:lnTo>
                  <a:pt x="492" y="14029"/>
                </a:lnTo>
                <a:lnTo>
                  <a:pt x="230" y="12980"/>
                </a:lnTo>
                <a:lnTo>
                  <a:pt x="131" y="12455"/>
                </a:lnTo>
                <a:lnTo>
                  <a:pt x="33" y="11898"/>
                </a:lnTo>
                <a:lnTo>
                  <a:pt x="0" y="11374"/>
                </a:lnTo>
                <a:lnTo>
                  <a:pt x="0" y="10292"/>
                </a:lnTo>
                <a:lnTo>
                  <a:pt x="33" y="9702"/>
                </a:lnTo>
                <a:lnTo>
                  <a:pt x="230" y="8653"/>
                </a:lnTo>
                <a:lnTo>
                  <a:pt x="361" y="8129"/>
                </a:lnTo>
                <a:lnTo>
                  <a:pt x="492" y="7637"/>
                </a:lnTo>
                <a:lnTo>
                  <a:pt x="821" y="6621"/>
                </a:lnTo>
                <a:lnTo>
                  <a:pt x="1313" y="5703"/>
                </a:lnTo>
                <a:lnTo>
                  <a:pt x="1838" y="4785"/>
                </a:lnTo>
                <a:lnTo>
                  <a:pt x="2462" y="3966"/>
                </a:lnTo>
                <a:lnTo>
                  <a:pt x="3184" y="3179"/>
                </a:lnTo>
                <a:lnTo>
                  <a:pt x="3939" y="2491"/>
                </a:lnTo>
                <a:lnTo>
                  <a:pt x="4760" y="1868"/>
                </a:lnTo>
                <a:lnTo>
                  <a:pt x="5646" y="1344"/>
                </a:lnTo>
                <a:lnTo>
                  <a:pt x="6631" y="885"/>
                </a:lnTo>
                <a:lnTo>
                  <a:pt x="7583" y="492"/>
                </a:lnTo>
                <a:lnTo>
                  <a:pt x="8108" y="361"/>
                </a:lnTo>
                <a:lnTo>
                  <a:pt x="8601" y="229"/>
                </a:lnTo>
                <a:lnTo>
                  <a:pt x="9717" y="98"/>
                </a:lnTo>
                <a:lnTo>
                  <a:pt x="10242" y="66"/>
                </a:lnTo>
                <a:lnTo>
                  <a:pt x="10800" y="0"/>
                </a:lnTo>
                <a:lnTo>
                  <a:pt x="11325" y="66"/>
                </a:lnTo>
                <a:lnTo>
                  <a:pt x="11916" y="98"/>
                </a:lnTo>
                <a:lnTo>
                  <a:pt x="12967" y="229"/>
                </a:lnTo>
                <a:lnTo>
                  <a:pt x="13492" y="361"/>
                </a:lnTo>
                <a:lnTo>
                  <a:pt x="13984" y="492"/>
                </a:lnTo>
                <a:lnTo>
                  <a:pt x="15002" y="885"/>
                </a:lnTo>
                <a:lnTo>
                  <a:pt x="15921" y="1344"/>
                </a:lnTo>
                <a:lnTo>
                  <a:pt x="16840" y="1868"/>
                </a:lnTo>
                <a:lnTo>
                  <a:pt x="17661" y="2491"/>
                </a:lnTo>
                <a:lnTo>
                  <a:pt x="18449" y="3179"/>
                </a:lnTo>
                <a:lnTo>
                  <a:pt x="19138" y="3966"/>
                </a:lnTo>
                <a:lnTo>
                  <a:pt x="19762" y="4785"/>
                </a:lnTo>
                <a:lnTo>
                  <a:pt x="20287" y="5703"/>
                </a:lnTo>
                <a:lnTo>
                  <a:pt x="20747" y="6621"/>
                </a:lnTo>
                <a:lnTo>
                  <a:pt x="21140" y="7637"/>
                </a:lnTo>
                <a:lnTo>
                  <a:pt x="21272" y="8129"/>
                </a:lnTo>
                <a:lnTo>
                  <a:pt x="21403" y="8653"/>
                </a:lnTo>
                <a:lnTo>
                  <a:pt x="21534" y="9702"/>
                </a:lnTo>
                <a:lnTo>
                  <a:pt x="21567" y="10292"/>
                </a:lnTo>
                <a:lnTo>
                  <a:pt x="21600" y="10816"/>
                </a:lnTo>
                <a:lnTo>
                  <a:pt x="21567" y="11374"/>
                </a:lnTo>
                <a:lnTo>
                  <a:pt x="21534" y="11898"/>
                </a:lnTo>
                <a:lnTo>
                  <a:pt x="21469" y="12455"/>
                </a:lnTo>
                <a:lnTo>
                  <a:pt x="21403" y="12980"/>
                </a:lnTo>
                <a:lnTo>
                  <a:pt x="21140" y="14029"/>
                </a:lnTo>
                <a:lnTo>
                  <a:pt x="20747" y="14979"/>
                </a:lnTo>
                <a:lnTo>
                  <a:pt x="20287" y="15962"/>
                </a:lnTo>
                <a:lnTo>
                  <a:pt x="19762" y="16847"/>
                </a:lnTo>
                <a:lnTo>
                  <a:pt x="19138" y="17667"/>
                </a:lnTo>
                <a:lnTo>
                  <a:pt x="18449" y="18421"/>
                </a:lnTo>
                <a:lnTo>
                  <a:pt x="17661" y="19142"/>
                </a:lnTo>
                <a:lnTo>
                  <a:pt x="16840" y="19764"/>
                </a:lnTo>
                <a:lnTo>
                  <a:pt x="15921" y="20289"/>
                </a:lnTo>
                <a:lnTo>
                  <a:pt x="15002" y="20781"/>
                </a:lnTo>
                <a:lnTo>
                  <a:pt x="13984" y="21108"/>
                </a:lnTo>
                <a:lnTo>
                  <a:pt x="13492" y="21239"/>
                </a:lnTo>
                <a:lnTo>
                  <a:pt x="12967" y="21371"/>
                </a:lnTo>
                <a:lnTo>
                  <a:pt x="11916" y="21567"/>
                </a:lnTo>
                <a:lnTo>
                  <a:pt x="11325" y="21600"/>
                </a:lnTo>
                <a:lnTo>
                  <a:pt x="10800" y="21600"/>
                </a:lnTo>
                <a:close/>
                <a:moveTo>
                  <a:pt x="10800" y="1246"/>
                </a:moveTo>
                <a:lnTo>
                  <a:pt x="9848" y="1344"/>
                </a:lnTo>
                <a:lnTo>
                  <a:pt x="8863" y="1475"/>
                </a:lnTo>
                <a:lnTo>
                  <a:pt x="7944" y="1704"/>
                </a:lnTo>
                <a:lnTo>
                  <a:pt x="7058" y="2032"/>
                </a:lnTo>
                <a:lnTo>
                  <a:pt x="6270" y="2425"/>
                </a:lnTo>
                <a:lnTo>
                  <a:pt x="5482" y="2917"/>
                </a:lnTo>
                <a:lnTo>
                  <a:pt x="4727" y="3442"/>
                </a:lnTo>
                <a:lnTo>
                  <a:pt x="4071" y="4064"/>
                </a:lnTo>
                <a:lnTo>
                  <a:pt x="3447" y="4720"/>
                </a:lnTo>
                <a:lnTo>
                  <a:pt x="2856" y="5474"/>
                </a:lnTo>
                <a:lnTo>
                  <a:pt x="2396" y="6260"/>
                </a:lnTo>
                <a:lnTo>
                  <a:pt x="1970" y="7113"/>
                </a:lnTo>
                <a:lnTo>
                  <a:pt x="1674" y="7998"/>
                </a:lnTo>
                <a:lnTo>
                  <a:pt x="1412" y="8915"/>
                </a:lnTo>
                <a:lnTo>
                  <a:pt x="1280" y="9833"/>
                </a:lnTo>
                <a:lnTo>
                  <a:pt x="1247" y="10816"/>
                </a:lnTo>
                <a:lnTo>
                  <a:pt x="1280" y="11767"/>
                </a:lnTo>
                <a:lnTo>
                  <a:pt x="1412" y="12750"/>
                </a:lnTo>
                <a:lnTo>
                  <a:pt x="1674" y="13668"/>
                </a:lnTo>
                <a:lnTo>
                  <a:pt x="1970" y="14553"/>
                </a:lnTo>
                <a:lnTo>
                  <a:pt x="2396" y="15340"/>
                </a:lnTo>
                <a:lnTo>
                  <a:pt x="2856" y="16126"/>
                </a:lnTo>
                <a:lnTo>
                  <a:pt x="3447" y="16880"/>
                </a:lnTo>
                <a:lnTo>
                  <a:pt x="4071" y="17536"/>
                </a:lnTo>
                <a:lnTo>
                  <a:pt x="4727" y="18158"/>
                </a:lnTo>
                <a:lnTo>
                  <a:pt x="5482" y="18748"/>
                </a:lnTo>
                <a:lnTo>
                  <a:pt x="6270" y="19207"/>
                </a:lnTo>
                <a:lnTo>
                  <a:pt x="7058" y="19633"/>
                </a:lnTo>
                <a:lnTo>
                  <a:pt x="7944" y="19928"/>
                </a:lnTo>
                <a:lnTo>
                  <a:pt x="8863" y="20191"/>
                </a:lnTo>
                <a:lnTo>
                  <a:pt x="9848" y="20322"/>
                </a:lnTo>
                <a:lnTo>
                  <a:pt x="10800" y="20354"/>
                </a:lnTo>
                <a:lnTo>
                  <a:pt x="11785" y="20322"/>
                </a:lnTo>
                <a:lnTo>
                  <a:pt x="12704" y="20191"/>
                </a:lnTo>
                <a:lnTo>
                  <a:pt x="13623" y="19928"/>
                </a:lnTo>
                <a:lnTo>
                  <a:pt x="14509" y="19633"/>
                </a:lnTo>
                <a:lnTo>
                  <a:pt x="15363" y="19207"/>
                </a:lnTo>
                <a:lnTo>
                  <a:pt x="16151" y="18748"/>
                </a:lnTo>
                <a:lnTo>
                  <a:pt x="16906" y="18158"/>
                </a:lnTo>
                <a:lnTo>
                  <a:pt x="17562" y="17536"/>
                </a:lnTo>
                <a:lnTo>
                  <a:pt x="18186" y="16880"/>
                </a:lnTo>
                <a:lnTo>
                  <a:pt x="18711" y="16126"/>
                </a:lnTo>
                <a:lnTo>
                  <a:pt x="19204" y="15340"/>
                </a:lnTo>
                <a:lnTo>
                  <a:pt x="19598" y="14553"/>
                </a:lnTo>
                <a:lnTo>
                  <a:pt x="19926" y="13668"/>
                </a:lnTo>
                <a:lnTo>
                  <a:pt x="20156" y="12750"/>
                </a:lnTo>
                <a:lnTo>
                  <a:pt x="20287" y="11767"/>
                </a:lnTo>
                <a:lnTo>
                  <a:pt x="20385" y="10816"/>
                </a:lnTo>
                <a:lnTo>
                  <a:pt x="20287" y="9833"/>
                </a:lnTo>
                <a:lnTo>
                  <a:pt x="20156" y="8915"/>
                </a:lnTo>
                <a:lnTo>
                  <a:pt x="19926" y="7998"/>
                </a:lnTo>
                <a:lnTo>
                  <a:pt x="19598" y="7113"/>
                </a:lnTo>
                <a:lnTo>
                  <a:pt x="19204" y="6260"/>
                </a:lnTo>
                <a:lnTo>
                  <a:pt x="18711" y="5474"/>
                </a:lnTo>
                <a:lnTo>
                  <a:pt x="18186" y="4720"/>
                </a:lnTo>
                <a:lnTo>
                  <a:pt x="17562" y="4064"/>
                </a:lnTo>
                <a:lnTo>
                  <a:pt x="16906" y="3442"/>
                </a:lnTo>
                <a:lnTo>
                  <a:pt x="16151" y="2917"/>
                </a:lnTo>
                <a:lnTo>
                  <a:pt x="15363" y="2425"/>
                </a:lnTo>
                <a:lnTo>
                  <a:pt x="14509" y="2032"/>
                </a:lnTo>
                <a:lnTo>
                  <a:pt x="13623" y="1704"/>
                </a:lnTo>
                <a:lnTo>
                  <a:pt x="12704" y="1475"/>
                </a:lnTo>
                <a:lnTo>
                  <a:pt x="11785" y="1344"/>
                </a:lnTo>
                <a:lnTo>
                  <a:pt x="10800" y="1246"/>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60" name="Freeform 138">
            <a:extLst>
              <a:ext uri="{FF2B5EF4-FFF2-40B4-BE49-F238E27FC236}">
                <a16:creationId xmlns:a16="http://schemas.microsoft.com/office/drawing/2014/main" id="{D44CE543-F11B-4946-8A4F-7954482B8115}"/>
              </a:ext>
            </a:extLst>
          </p:cNvPr>
          <p:cNvSpPr/>
          <p:nvPr/>
        </p:nvSpPr>
        <p:spPr>
          <a:xfrm>
            <a:off x="4263903" y="1875643"/>
            <a:ext cx="83513" cy="104148"/>
          </a:xfrm>
          <a:custGeom>
            <a:avLst/>
            <a:gdLst/>
            <a:ahLst/>
            <a:cxnLst>
              <a:cxn ang="0">
                <a:pos x="wd2" y="hd2"/>
              </a:cxn>
              <a:cxn ang="5400000">
                <a:pos x="wd2" y="hd2"/>
              </a:cxn>
              <a:cxn ang="10800000">
                <a:pos x="wd2" y="hd2"/>
              </a:cxn>
              <a:cxn ang="16200000">
                <a:pos x="wd2" y="hd2"/>
              </a:cxn>
            </a:cxnLst>
            <a:rect l="0" t="0" r="r" b="b"/>
            <a:pathLst>
              <a:path w="21600" h="21600" extrusionOk="0">
                <a:moveTo>
                  <a:pt x="10736" y="21600"/>
                </a:moveTo>
                <a:lnTo>
                  <a:pt x="11759" y="21397"/>
                </a:lnTo>
                <a:lnTo>
                  <a:pt x="12781" y="21397"/>
                </a:lnTo>
                <a:lnTo>
                  <a:pt x="13804" y="21194"/>
                </a:lnTo>
                <a:lnTo>
                  <a:pt x="14826" y="20890"/>
                </a:lnTo>
                <a:lnTo>
                  <a:pt x="16743" y="20079"/>
                </a:lnTo>
                <a:lnTo>
                  <a:pt x="18277" y="18963"/>
                </a:lnTo>
                <a:lnTo>
                  <a:pt x="19683" y="17746"/>
                </a:lnTo>
                <a:lnTo>
                  <a:pt x="20705" y="16225"/>
                </a:lnTo>
                <a:lnTo>
                  <a:pt x="21089" y="15617"/>
                </a:lnTo>
                <a:lnTo>
                  <a:pt x="21217" y="14603"/>
                </a:lnTo>
                <a:lnTo>
                  <a:pt x="21472" y="13792"/>
                </a:lnTo>
                <a:lnTo>
                  <a:pt x="21600" y="12980"/>
                </a:lnTo>
                <a:lnTo>
                  <a:pt x="21600" y="8620"/>
                </a:lnTo>
                <a:lnTo>
                  <a:pt x="21472" y="7808"/>
                </a:lnTo>
                <a:lnTo>
                  <a:pt x="21217" y="6997"/>
                </a:lnTo>
                <a:lnTo>
                  <a:pt x="21089" y="6186"/>
                </a:lnTo>
                <a:lnTo>
                  <a:pt x="20705" y="5375"/>
                </a:lnTo>
                <a:lnTo>
                  <a:pt x="19683" y="3854"/>
                </a:lnTo>
                <a:lnTo>
                  <a:pt x="18277" y="2637"/>
                </a:lnTo>
                <a:lnTo>
                  <a:pt x="16743" y="1521"/>
                </a:lnTo>
                <a:lnTo>
                  <a:pt x="14826" y="710"/>
                </a:lnTo>
                <a:lnTo>
                  <a:pt x="13804" y="406"/>
                </a:lnTo>
                <a:lnTo>
                  <a:pt x="11759" y="203"/>
                </a:lnTo>
                <a:lnTo>
                  <a:pt x="10736" y="0"/>
                </a:lnTo>
                <a:lnTo>
                  <a:pt x="9586" y="203"/>
                </a:lnTo>
                <a:lnTo>
                  <a:pt x="7541" y="406"/>
                </a:lnTo>
                <a:lnTo>
                  <a:pt x="6518" y="710"/>
                </a:lnTo>
                <a:lnTo>
                  <a:pt x="4729" y="1521"/>
                </a:lnTo>
                <a:lnTo>
                  <a:pt x="3067" y="2637"/>
                </a:lnTo>
                <a:lnTo>
                  <a:pt x="1789" y="3854"/>
                </a:lnTo>
                <a:lnTo>
                  <a:pt x="767" y="5375"/>
                </a:lnTo>
                <a:lnTo>
                  <a:pt x="511" y="6186"/>
                </a:lnTo>
                <a:lnTo>
                  <a:pt x="128" y="6997"/>
                </a:lnTo>
                <a:lnTo>
                  <a:pt x="0" y="7808"/>
                </a:lnTo>
                <a:lnTo>
                  <a:pt x="0" y="13792"/>
                </a:lnTo>
                <a:lnTo>
                  <a:pt x="128" y="14603"/>
                </a:lnTo>
                <a:lnTo>
                  <a:pt x="511" y="15617"/>
                </a:lnTo>
                <a:lnTo>
                  <a:pt x="767" y="16225"/>
                </a:lnTo>
                <a:lnTo>
                  <a:pt x="1789" y="17746"/>
                </a:lnTo>
                <a:lnTo>
                  <a:pt x="3067" y="18963"/>
                </a:lnTo>
                <a:lnTo>
                  <a:pt x="4729" y="20079"/>
                </a:lnTo>
                <a:lnTo>
                  <a:pt x="6518" y="20890"/>
                </a:lnTo>
                <a:lnTo>
                  <a:pt x="7541" y="21194"/>
                </a:lnTo>
                <a:lnTo>
                  <a:pt x="8563" y="21397"/>
                </a:lnTo>
                <a:lnTo>
                  <a:pt x="9586" y="21397"/>
                </a:lnTo>
                <a:lnTo>
                  <a:pt x="10736" y="2160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61" name="Freeform 139">
            <a:extLst>
              <a:ext uri="{FF2B5EF4-FFF2-40B4-BE49-F238E27FC236}">
                <a16:creationId xmlns:a16="http://schemas.microsoft.com/office/drawing/2014/main" id="{F7308F1F-0B68-4868-BEB9-BDCC4EA81AF7}"/>
              </a:ext>
            </a:extLst>
          </p:cNvPr>
          <p:cNvSpPr/>
          <p:nvPr/>
        </p:nvSpPr>
        <p:spPr>
          <a:xfrm>
            <a:off x="4227550" y="1979790"/>
            <a:ext cx="155237" cy="62882"/>
          </a:xfrm>
          <a:custGeom>
            <a:avLst/>
            <a:gdLst/>
            <a:ahLst/>
            <a:cxnLst>
              <a:cxn ang="0">
                <a:pos x="wd2" y="hd2"/>
              </a:cxn>
              <a:cxn ang="5400000">
                <a:pos x="wd2" y="hd2"/>
              </a:cxn>
              <a:cxn ang="10800000">
                <a:pos x="wd2" y="hd2"/>
              </a:cxn>
              <a:cxn ang="16200000">
                <a:pos x="wd2" y="hd2"/>
              </a:cxn>
            </a:cxnLst>
            <a:rect l="0" t="0" r="r" b="b"/>
            <a:pathLst>
              <a:path w="21600" h="21600" extrusionOk="0">
                <a:moveTo>
                  <a:pt x="14811" y="0"/>
                </a:moveTo>
                <a:lnTo>
                  <a:pt x="13989" y="1350"/>
                </a:lnTo>
                <a:lnTo>
                  <a:pt x="12960" y="2531"/>
                </a:lnTo>
                <a:lnTo>
                  <a:pt x="11931" y="3206"/>
                </a:lnTo>
                <a:lnTo>
                  <a:pt x="10834" y="3375"/>
                </a:lnTo>
                <a:lnTo>
                  <a:pt x="9737" y="3206"/>
                </a:lnTo>
                <a:lnTo>
                  <a:pt x="8640" y="2531"/>
                </a:lnTo>
                <a:lnTo>
                  <a:pt x="7749" y="1350"/>
                </a:lnTo>
                <a:lnTo>
                  <a:pt x="6789" y="0"/>
                </a:lnTo>
                <a:lnTo>
                  <a:pt x="6171" y="506"/>
                </a:lnTo>
                <a:lnTo>
                  <a:pt x="5486" y="1013"/>
                </a:lnTo>
                <a:lnTo>
                  <a:pt x="4869" y="1688"/>
                </a:lnTo>
                <a:lnTo>
                  <a:pt x="4320" y="2363"/>
                </a:lnTo>
                <a:lnTo>
                  <a:pt x="3634" y="3375"/>
                </a:lnTo>
                <a:lnTo>
                  <a:pt x="2194" y="6919"/>
                </a:lnTo>
                <a:lnTo>
                  <a:pt x="1371" y="9788"/>
                </a:lnTo>
                <a:lnTo>
                  <a:pt x="686" y="12994"/>
                </a:lnTo>
                <a:lnTo>
                  <a:pt x="274" y="16369"/>
                </a:lnTo>
                <a:lnTo>
                  <a:pt x="69" y="17887"/>
                </a:lnTo>
                <a:lnTo>
                  <a:pt x="0" y="19575"/>
                </a:lnTo>
                <a:lnTo>
                  <a:pt x="0" y="20419"/>
                </a:lnTo>
                <a:lnTo>
                  <a:pt x="137" y="20925"/>
                </a:lnTo>
                <a:lnTo>
                  <a:pt x="411" y="21431"/>
                </a:lnTo>
                <a:lnTo>
                  <a:pt x="686" y="21600"/>
                </a:lnTo>
                <a:lnTo>
                  <a:pt x="20983" y="21600"/>
                </a:lnTo>
                <a:lnTo>
                  <a:pt x="21257" y="21431"/>
                </a:lnTo>
                <a:lnTo>
                  <a:pt x="21463" y="20925"/>
                </a:lnTo>
                <a:lnTo>
                  <a:pt x="21600" y="20419"/>
                </a:lnTo>
                <a:lnTo>
                  <a:pt x="21600" y="19575"/>
                </a:lnTo>
                <a:lnTo>
                  <a:pt x="21531" y="17887"/>
                </a:lnTo>
                <a:lnTo>
                  <a:pt x="21463" y="16369"/>
                </a:lnTo>
                <a:lnTo>
                  <a:pt x="20983" y="12994"/>
                </a:lnTo>
                <a:lnTo>
                  <a:pt x="20366" y="9788"/>
                </a:lnTo>
                <a:lnTo>
                  <a:pt x="19543" y="6919"/>
                </a:lnTo>
                <a:lnTo>
                  <a:pt x="18926" y="5737"/>
                </a:lnTo>
                <a:lnTo>
                  <a:pt x="18514" y="4387"/>
                </a:lnTo>
                <a:lnTo>
                  <a:pt x="17417" y="2363"/>
                </a:lnTo>
                <a:lnTo>
                  <a:pt x="16731" y="1688"/>
                </a:lnTo>
                <a:lnTo>
                  <a:pt x="16114" y="1013"/>
                </a:lnTo>
                <a:lnTo>
                  <a:pt x="15429" y="506"/>
                </a:lnTo>
                <a:lnTo>
                  <a:pt x="14811" y="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62" name="Rectangle 1171">
            <a:extLst>
              <a:ext uri="{FF2B5EF4-FFF2-40B4-BE49-F238E27FC236}">
                <a16:creationId xmlns:a16="http://schemas.microsoft.com/office/drawing/2014/main" id="{9396656C-12D1-4D0F-92C3-E3EED827E682}"/>
              </a:ext>
            </a:extLst>
          </p:cNvPr>
          <p:cNvSpPr txBox="1"/>
          <p:nvPr/>
        </p:nvSpPr>
        <p:spPr>
          <a:xfrm>
            <a:off x="4035656" y="2165562"/>
            <a:ext cx="532198"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sz="800"/>
            </a:pPr>
            <a:r>
              <a:rPr kumimoji="0" lang="nl-BE" sz="700" b="0" i="0" u="none" strike="noStrike" kern="1200" cap="none" spc="0" normalizeH="0" baseline="0" noProof="0">
                <a:ln>
                  <a:noFill/>
                </a:ln>
                <a:solidFill>
                  <a:prstClr val="black"/>
                </a:solidFill>
                <a:effectLst/>
                <a:uLnTx/>
                <a:uFillTx/>
                <a:latin typeface="Calibri"/>
                <a:ea typeface="+mn-ea"/>
                <a:cs typeface="+mn-cs"/>
              </a:rPr>
              <a:t>Teststraat</a:t>
            </a:r>
            <a:br>
              <a:rPr kumimoji="0" lang="nl-BE" sz="700" b="0" i="0" u="none" strike="noStrike" kern="1200" cap="none" spc="0" normalizeH="0" baseline="0" noProof="0">
                <a:ln>
                  <a:noFill/>
                </a:ln>
                <a:solidFill>
                  <a:prstClr val="black"/>
                </a:solidFill>
                <a:effectLst/>
                <a:uLnTx/>
                <a:uFillTx/>
                <a:latin typeface="Calibri"/>
                <a:ea typeface="+mn-ea"/>
                <a:cs typeface="+mn-cs"/>
              </a:rPr>
            </a:br>
            <a:r>
              <a:rPr kumimoji="0" lang="nl-BE" sz="700" b="0" i="0" u="none" strike="noStrike" kern="1200" cap="none" spc="0" normalizeH="0" baseline="0" noProof="0">
                <a:ln>
                  <a:noFill/>
                </a:ln>
                <a:solidFill>
                  <a:prstClr val="black"/>
                </a:solidFill>
                <a:effectLst/>
                <a:uLnTx/>
                <a:uFillTx/>
                <a:latin typeface="Calibri"/>
                <a:ea typeface="+mn-ea"/>
                <a:cs typeface="+mn-cs"/>
              </a:rPr>
              <a:t>medewerker 1</a:t>
            </a:r>
          </a:p>
        </p:txBody>
      </p:sp>
      <p:sp>
        <p:nvSpPr>
          <p:cNvPr id="63" name="Straight Arrow Connector 163">
            <a:extLst>
              <a:ext uri="{FF2B5EF4-FFF2-40B4-BE49-F238E27FC236}">
                <a16:creationId xmlns:a16="http://schemas.microsoft.com/office/drawing/2014/main" id="{FE7BAC42-9B3A-4ACF-ADEF-0F349791E36D}"/>
              </a:ext>
            </a:extLst>
          </p:cNvPr>
          <p:cNvSpPr/>
          <p:nvPr/>
        </p:nvSpPr>
        <p:spPr>
          <a:xfrm>
            <a:off x="8468440" y="2442868"/>
            <a:ext cx="10333" cy="1177749"/>
          </a:xfrm>
          <a:prstGeom prst="line">
            <a:avLst/>
          </a:prstGeom>
          <a:ln w="12700">
            <a:solidFill>
              <a:schemeClr val="accent4">
                <a:lumMod val="75000"/>
              </a:schemeClr>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64" name="TextBox 128">
            <a:extLst>
              <a:ext uri="{FF2B5EF4-FFF2-40B4-BE49-F238E27FC236}">
                <a16:creationId xmlns:a16="http://schemas.microsoft.com/office/drawing/2014/main" id="{50FAD3B7-C949-4647-B5C3-B79472AB0DE3}"/>
              </a:ext>
            </a:extLst>
          </p:cNvPr>
          <p:cNvSpPr txBox="1"/>
          <p:nvPr/>
        </p:nvSpPr>
        <p:spPr>
          <a:xfrm>
            <a:off x="8493456" y="3069103"/>
            <a:ext cx="700398" cy="34970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lvl1pPr algn="ctr">
              <a:spcBef>
                <a:spcPts val="600"/>
              </a:spcBef>
              <a:defRPr sz="700" i="1"/>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Invoeren </a:t>
            </a:r>
            <a:r>
              <a:rPr kumimoji="0" lang="nl-BE" sz="600" b="1" i="1" u="none" strike="noStrike" kern="1200" cap="none" spc="0" normalizeH="0" baseline="0">
                <a:ln>
                  <a:noFill/>
                </a:ln>
                <a:solidFill>
                  <a:prstClr val="black"/>
                </a:solidFill>
                <a:effectLst/>
                <a:uLnTx/>
                <a:uFillTx/>
                <a:latin typeface="Calibri"/>
                <a:ea typeface="+mn-ea"/>
                <a:cs typeface="+mn-cs"/>
              </a:rPr>
              <a:t>token</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(uit email met testresultaat)</a:t>
            </a:r>
          </a:p>
        </p:txBody>
      </p:sp>
      <p:sp>
        <p:nvSpPr>
          <p:cNvPr id="65" name="Straight Arrow Connector 163">
            <a:extLst>
              <a:ext uri="{FF2B5EF4-FFF2-40B4-BE49-F238E27FC236}">
                <a16:creationId xmlns:a16="http://schemas.microsoft.com/office/drawing/2014/main" id="{E2E4F40C-BEE1-4C53-9CAE-451BB969E921}"/>
              </a:ext>
            </a:extLst>
          </p:cNvPr>
          <p:cNvSpPr/>
          <p:nvPr/>
        </p:nvSpPr>
        <p:spPr>
          <a:xfrm flipH="1">
            <a:off x="9259246" y="2458589"/>
            <a:ext cx="8603" cy="1164883"/>
          </a:xfrm>
          <a:prstGeom prst="line">
            <a:avLst/>
          </a:prstGeom>
          <a:ln w="12700">
            <a:solidFill>
              <a:schemeClr val="accent4">
                <a:lumMod val="75000"/>
              </a:schemeClr>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66" name="TextBox 128">
            <a:extLst>
              <a:ext uri="{FF2B5EF4-FFF2-40B4-BE49-F238E27FC236}">
                <a16:creationId xmlns:a16="http://schemas.microsoft.com/office/drawing/2014/main" id="{2F50EEC3-655F-4685-980C-64ABD695526A}"/>
              </a:ext>
            </a:extLst>
          </p:cNvPr>
          <p:cNvSpPr txBox="1"/>
          <p:nvPr/>
        </p:nvSpPr>
        <p:spPr>
          <a:xfrm>
            <a:off x="9276758" y="3079176"/>
            <a:ext cx="921972" cy="26674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lvl1pPr algn="ctr">
              <a:spcBef>
                <a:spcPts val="600"/>
              </a:spcBef>
              <a:defRPr sz="700" i="1"/>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Invoeren </a:t>
            </a:r>
            <a:r>
              <a:rPr kumimoji="0" lang="nl-BE" sz="600" b="1" i="1" u="none" strike="noStrike" kern="1200" cap="none" spc="0" normalizeH="0" baseline="0">
                <a:ln>
                  <a:noFill/>
                </a:ln>
                <a:solidFill>
                  <a:prstClr val="black"/>
                </a:solidFill>
                <a:effectLst/>
                <a:uLnTx/>
                <a:uFillTx/>
                <a:latin typeface="Calibri"/>
                <a:ea typeface="+mn-ea"/>
                <a:cs typeface="+mn-cs"/>
              </a:rPr>
              <a:t>verificatie code </a:t>
            </a:r>
            <a:r>
              <a:rPr kumimoji="0" lang="nl-BE" sz="600" i="1" u="none" strike="noStrike" kern="1200" cap="none" spc="0" normalizeH="0" baseline="0">
                <a:ln>
                  <a:noFill/>
                </a:ln>
                <a:solidFill>
                  <a:prstClr val="black"/>
                </a:solidFill>
                <a:effectLst/>
                <a:uLnTx/>
                <a:uFillTx/>
                <a:latin typeface="Calibri"/>
                <a:ea typeface="+mn-ea"/>
                <a:cs typeface="+mn-cs"/>
              </a:rPr>
              <a:t>in CoronaCheck app</a:t>
            </a:r>
          </a:p>
        </p:txBody>
      </p:sp>
      <p:sp>
        <p:nvSpPr>
          <p:cNvPr id="67" name="TextBox 128">
            <a:extLst>
              <a:ext uri="{FF2B5EF4-FFF2-40B4-BE49-F238E27FC236}">
                <a16:creationId xmlns:a16="http://schemas.microsoft.com/office/drawing/2014/main" id="{876BF8A7-64F0-4AB4-BF38-AC3296274BD3}"/>
              </a:ext>
            </a:extLst>
          </p:cNvPr>
          <p:cNvSpPr txBox="1"/>
          <p:nvPr/>
        </p:nvSpPr>
        <p:spPr>
          <a:xfrm>
            <a:off x="7693813" y="2737506"/>
            <a:ext cx="853773" cy="2573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lvl1pPr algn="ctr">
              <a:spcBef>
                <a:spcPts val="600"/>
              </a:spcBef>
              <a:defRPr sz="700" i="1"/>
            </a:lvl1pPr>
          </a:lstStyle>
          <a:p>
            <a:pPr marL="0" marR="0" lvl="0" indent="0" algn="l" defTabSz="914400" eaLnBrk="1" fontAlgn="auto" latinLnBrk="0" hangingPunct="1">
              <a:lnSpc>
                <a:spcPct val="100000"/>
              </a:lnSpc>
              <a:spcBef>
                <a:spcPts val="600"/>
              </a:spcBef>
              <a:spcAft>
                <a:spcPts val="0"/>
              </a:spcAft>
              <a:buClrTx/>
              <a:buSzTx/>
              <a:buFontTx/>
              <a:buNone/>
              <a:tabLst/>
              <a:defRPr/>
            </a:pPr>
            <a:r>
              <a:rPr kumimoji="0" lang="nl-BE" sz="600" b="0" i="1" u="none" strike="noStrike" kern="1200" cap="none" spc="0" normalizeH="0" baseline="0">
                <a:ln>
                  <a:noFill/>
                </a:ln>
                <a:solidFill>
                  <a:prstClr val="black"/>
                </a:solidFill>
                <a:effectLst/>
                <a:uLnTx/>
                <a:uFillTx/>
                <a:latin typeface="Calibri"/>
                <a:ea typeface="+mn-ea"/>
                <a:cs typeface="+mn-cs"/>
              </a:rPr>
              <a:t>SMS met</a:t>
            </a:r>
            <a:br>
              <a:rPr kumimoji="0" lang="nl-BE" sz="600" b="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verificatiecode</a:t>
            </a:r>
          </a:p>
        </p:txBody>
      </p:sp>
      <p:sp>
        <p:nvSpPr>
          <p:cNvPr id="68" name="Straight Arrow Connector 72">
            <a:extLst>
              <a:ext uri="{FF2B5EF4-FFF2-40B4-BE49-F238E27FC236}">
                <a16:creationId xmlns:a16="http://schemas.microsoft.com/office/drawing/2014/main" id="{1F87D3C5-E09F-400B-9148-AD14B78144E8}"/>
              </a:ext>
            </a:extLst>
          </p:cNvPr>
          <p:cNvSpPr/>
          <p:nvPr/>
        </p:nvSpPr>
        <p:spPr>
          <a:xfrm flipV="1">
            <a:off x="8854136" y="2447660"/>
            <a:ext cx="0" cy="286057"/>
          </a:xfrm>
          <a:prstGeom prst="line">
            <a:avLst/>
          </a:prstGeom>
          <a:ln w="19050">
            <a:solidFill>
              <a:schemeClr val="accent6"/>
            </a:solidFill>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69" name="TextBox 112">
            <a:extLst>
              <a:ext uri="{FF2B5EF4-FFF2-40B4-BE49-F238E27FC236}">
                <a16:creationId xmlns:a16="http://schemas.microsoft.com/office/drawing/2014/main" id="{0A347A58-EB1D-4BA1-BDDA-897871039222}"/>
              </a:ext>
            </a:extLst>
          </p:cNvPr>
          <p:cNvSpPr txBox="1"/>
          <p:nvPr/>
        </p:nvSpPr>
        <p:spPr>
          <a:xfrm>
            <a:off x="7514340" y="3707517"/>
            <a:ext cx="764115" cy="2573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p>
            <a:pPr marL="0" marR="0" lvl="0" indent="0" algn="ctr" defTabSz="914400" eaLnBrk="1" fontAlgn="auto" latinLnBrk="0" hangingPunct="1">
              <a:lnSpc>
                <a:spcPct val="100000"/>
              </a:lnSpc>
              <a:spcBef>
                <a:spcPts val="600"/>
              </a:spcBef>
              <a:spcAft>
                <a:spcPts val="0"/>
              </a:spcAft>
              <a:buClrTx/>
              <a:buSzTx/>
              <a:buFontTx/>
              <a:buNone/>
              <a:tabLst/>
              <a:defRPr sz="700" i="1"/>
            </a:pPr>
            <a:r>
              <a:rPr kumimoji="0" lang="nl-BE" sz="600" i="1" u="none" strike="noStrike" kern="1200" cap="none" spc="0" normalizeH="0" baseline="0">
                <a:ln>
                  <a:noFill/>
                </a:ln>
                <a:solidFill>
                  <a:prstClr val="black"/>
                </a:solidFill>
                <a:effectLst/>
                <a:uLnTx/>
                <a:uFillTx/>
                <a:latin typeface="Calibri"/>
                <a:ea typeface="+mn-ea"/>
                <a:cs typeface="+mn-cs"/>
              </a:rPr>
              <a:t>Opvragen</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verificatiecode</a:t>
            </a:r>
          </a:p>
        </p:txBody>
      </p:sp>
      <p:sp>
        <p:nvSpPr>
          <p:cNvPr id="70" name="Rectangle">
            <a:extLst>
              <a:ext uri="{FF2B5EF4-FFF2-40B4-BE49-F238E27FC236}">
                <a16:creationId xmlns:a16="http://schemas.microsoft.com/office/drawing/2014/main" id="{47998CCE-3C91-49AD-9BFD-E7DE58C1F7D4}"/>
              </a:ext>
            </a:extLst>
          </p:cNvPr>
          <p:cNvSpPr/>
          <p:nvPr/>
        </p:nvSpPr>
        <p:spPr>
          <a:xfrm>
            <a:off x="4093930" y="3636732"/>
            <a:ext cx="3379920" cy="517115"/>
          </a:xfrm>
          <a:prstGeom prst="rect">
            <a:avLst/>
          </a:prstGeom>
          <a:solidFill>
            <a:schemeClr val="accent6">
              <a:lumMod val="20000"/>
              <a:lumOff val="80000"/>
            </a:schemeClr>
          </a:solidFill>
          <a:ln w="19050" cap="flat">
            <a:solidFill>
              <a:schemeClr val="accent6"/>
            </a:solidFill>
            <a:prstDash val="solid"/>
            <a:miter lim="800000"/>
          </a:ln>
          <a:effectLst/>
        </p:spPr>
        <p:txBody>
          <a:bodyPr wrap="square" lIns="88900" tIns="88900" rIns="88900" bIns="88900" numCol="1" anchor="ctr">
            <a:noAutofit/>
          </a:bodyPr>
          <a:lstStyle/>
          <a:p>
            <a:pPr lvl="0" algn="ctr">
              <a:spcAft>
                <a:spcPts val="600"/>
              </a:spcAft>
              <a:defRPr sz="900"/>
            </a:pPr>
            <a:r>
              <a:rPr lang="nl-BE" sz="800">
                <a:solidFill>
                  <a:prstClr val="black"/>
                </a:solidFill>
              </a:rPr>
              <a:t>Teststraat applicatie</a:t>
            </a:r>
          </a:p>
        </p:txBody>
      </p:sp>
      <p:sp>
        <p:nvSpPr>
          <p:cNvPr id="71" name="Circle">
            <a:extLst>
              <a:ext uri="{FF2B5EF4-FFF2-40B4-BE49-F238E27FC236}">
                <a16:creationId xmlns:a16="http://schemas.microsoft.com/office/drawing/2014/main" id="{9203F060-1E5A-4A29-9608-F80826D56187}"/>
              </a:ext>
            </a:extLst>
          </p:cNvPr>
          <p:cNvSpPr/>
          <p:nvPr/>
        </p:nvSpPr>
        <p:spPr>
          <a:xfrm>
            <a:off x="4024198" y="3510577"/>
            <a:ext cx="233285" cy="233285"/>
          </a:xfrm>
          <a:prstGeom prst="ellipse">
            <a:avLst/>
          </a:prstGeom>
          <a:solidFill>
            <a:schemeClr val="accent6"/>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72" name="3">
            <a:extLst>
              <a:ext uri="{FF2B5EF4-FFF2-40B4-BE49-F238E27FC236}">
                <a16:creationId xmlns:a16="http://schemas.microsoft.com/office/drawing/2014/main" id="{EC4DFA8F-4FF6-425C-88C7-F1766AA89FFD}"/>
              </a:ext>
            </a:extLst>
          </p:cNvPr>
          <p:cNvSpPr txBox="1"/>
          <p:nvPr/>
        </p:nvSpPr>
        <p:spPr>
          <a:xfrm>
            <a:off x="4058362" y="3554922"/>
            <a:ext cx="164958" cy="144595"/>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anchor="ctr">
            <a:spAutoFit/>
          </a:bodyPr>
          <a:lstStyle>
            <a:lvl1pPr algn="ctr">
              <a:lnSpc>
                <a:spcPct val="105999"/>
              </a:lnSpc>
              <a:defRPr sz="1000" b="1">
                <a:solidFill>
                  <a:srgbClr val="FFFFFF"/>
                </a:solidFill>
              </a:defRPr>
            </a:lvl1pPr>
          </a:lstStyle>
          <a:p>
            <a:pPr marL="0" marR="0" lvl="0" indent="0" algn="ctr" defTabSz="914400" eaLnBrk="1" fontAlgn="auto" latinLnBrk="0" hangingPunct="1">
              <a:lnSpc>
                <a:spcPct val="105999"/>
              </a:lnSpc>
              <a:spcBef>
                <a:spcPts val="0"/>
              </a:spcBef>
              <a:spcAft>
                <a:spcPts val="0"/>
              </a:spcAft>
              <a:buClrTx/>
              <a:buSzTx/>
              <a:buFontTx/>
              <a:buNone/>
              <a:tabLst/>
              <a:defRPr/>
            </a:pPr>
            <a:r>
              <a:rPr lang="nl-BE" sz="900">
                <a:latin typeface="Calibri"/>
              </a:rPr>
              <a:t>4</a:t>
            </a:r>
            <a:endParaRPr kumimoji="0" lang="nl-BE" sz="900" b="1" i="0" u="none" strike="noStrike" kern="1200" cap="none" spc="0" normalizeH="0" baseline="0" noProof="0">
              <a:ln>
                <a:noFill/>
              </a:ln>
              <a:solidFill>
                <a:srgbClr val="FFFFFF"/>
              </a:solidFill>
              <a:effectLst/>
              <a:uLnTx/>
              <a:uFillTx/>
              <a:latin typeface="Calibri"/>
              <a:ea typeface="+mn-ea"/>
              <a:cs typeface="+mn-cs"/>
            </a:endParaRPr>
          </a:p>
        </p:txBody>
      </p:sp>
      <p:sp>
        <p:nvSpPr>
          <p:cNvPr id="73" name="Rectangle 72">
            <a:extLst>
              <a:ext uri="{FF2B5EF4-FFF2-40B4-BE49-F238E27FC236}">
                <a16:creationId xmlns:a16="http://schemas.microsoft.com/office/drawing/2014/main" id="{B4579842-BC3C-4DA9-A4FE-BBDCF772769F}"/>
              </a:ext>
            </a:extLst>
          </p:cNvPr>
          <p:cNvSpPr>
            <a:spLocks/>
          </p:cNvSpPr>
          <p:nvPr/>
        </p:nvSpPr>
        <p:spPr bwMode="gray">
          <a:xfrm>
            <a:off x="911225" y="1260157"/>
            <a:ext cx="6845113" cy="227420"/>
          </a:xfrm>
          <a:prstGeom prst="rect">
            <a:avLst/>
          </a:prstGeom>
          <a:solidFill>
            <a:schemeClr val="tx2"/>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nl-BE" sz="1100" b="1">
                <a:solidFill>
                  <a:schemeClr val="bg1"/>
                </a:solidFill>
              </a:rPr>
              <a:t>Testen (hoog en laag sensitief) </a:t>
            </a:r>
          </a:p>
        </p:txBody>
      </p:sp>
      <p:sp>
        <p:nvSpPr>
          <p:cNvPr id="74" name="Rectangle 73">
            <a:extLst>
              <a:ext uri="{FF2B5EF4-FFF2-40B4-BE49-F238E27FC236}">
                <a16:creationId xmlns:a16="http://schemas.microsoft.com/office/drawing/2014/main" id="{2FD8BBBB-805B-4AE0-B5BB-24AC1D18AAB0}"/>
              </a:ext>
            </a:extLst>
          </p:cNvPr>
          <p:cNvSpPr>
            <a:spLocks/>
          </p:cNvSpPr>
          <p:nvPr/>
        </p:nvSpPr>
        <p:spPr bwMode="gray">
          <a:xfrm>
            <a:off x="7950467" y="1265171"/>
            <a:ext cx="3312222" cy="224881"/>
          </a:xfrm>
          <a:prstGeom prst="rect">
            <a:avLst/>
          </a:prstGeom>
          <a:solidFill>
            <a:schemeClr val="tx2"/>
          </a:solidFill>
          <a:ln w="19050" algn="ctr">
            <a:noFill/>
            <a:miter lim="800000"/>
            <a:headEnd/>
            <a:tailEnd/>
          </a:ln>
        </p:spPr>
        <p:txBody>
          <a:bodyPr wrap="square" lIns="88900" tIns="88900" rIns="88900" bIns="88900" rtlCol="0" anchor="ctr"/>
          <a:lstStyle/>
          <a:p>
            <a:pPr algn="ctr">
              <a:lnSpc>
                <a:spcPct val="106000"/>
              </a:lnSpc>
              <a:buFont typeface="Wingdings 2" pitchFamily="18" charset="2"/>
              <a:buNone/>
            </a:pPr>
            <a:r>
              <a:rPr lang="nl-BE" sz="1100" b="1">
                <a:solidFill>
                  <a:schemeClr val="bg1"/>
                </a:solidFill>
              </a:rPr>
              <a:t>Toegang</a:t>
            </a:r>
          </a:p>
        </p:txBody>
      </p:sp>
      <p:sp>
        <p:nvSpPr>
          <p:cNvPr id="75" name="Straight Arrow Connector 164">
            <a:extLst>
              <a:ext uri="{FF2B5EF4-FFF2-40B4-BE49-F238E27FC236}">
                <a16:creationId xmlns:a16="http://schemas.microsoft.com/office/drawing/2014/main" id="{084ED376-59B2-4167-A51C-41611BA5C2A3}"/>
              </a:ext>
            </a:extLst>
          </p:cNvPr>
          <p:cNvSpPr/>
          <p:nvPr/>
        </p:nvSpPr>
        <p:spPr>
          <a:xfrm flipH="1">
            <a:off x="9372023" y="3892173"/>
            <a:ext cx="682189" cy="0"/>
          </a:xfrm>
          <a:prstGeom prst="line">
            <a:avLst/>
          </a:prstGeom>
          <a:ln w="12700">
            <a:solidFill>
              <a:schemeClr val="accent4"/>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grpSp>
        <p:nvGrpSpPr>
          <p:cNvPr id="76" name="Group 75">
            <a:extLst>
              <a:ext uri="{FF2B5EF4-FFF2-40B4-BE49-F238E27FC236}">
                <a16:creationId xmlns:a16="http://schemas.microsoft.com/office/drawing/2014/main" id="{9D720ED9-DB26-4AD9-882B-B9103C1E7B2E}"/>
              </a:ext>
            </a:extLst>
          </p:cNvPr>
          <p:cNvGrpSpPr/>
          <p:nvPr/>
        </p:nvGrpSpPr>
        <p:grpSpPr>
          <a:xfrm>
            <a:off x="9541773" y="3578762"/>
            <a:ext cx="289847" cy="266318"/>
            <a:chOff x="9615764" y="3636339"/>
            <a:chExt cx="313103" cy="287686"/>
          </a:xfrm>
        </p:grpSpPr>
        <p:grpSp>
          <p:nvGrpSpPr>
            <p:cNvPr id="77" name="Group 140">
              <a:extLst>
                <a:ext uri="{FF2B5EF4-FFF2-40B4-BE49-F238E27FC236}">
                  <a16:creationId xmlns:a16="http://schemas.microsoft.com/office/drawing/2014/main" id="{73C76D61-EF78-48D3-A363-65A2BD3168C5}"/>
                </a:ext>
              </a:extLst>
            </p:cNvPr>
            <p:cNvGrpSpPr/>
            <p:nvPr/>
          </p:nvGrpSpPr>
          <p:grpSpPr>
            <a:xfrm>
              <a:off x="9615764" y="3636339"/>
              <a:ext cx="313103" cy="287686"/>
              <a:chOff x="0" y="0"/>
              <a:chExt cx="313101" cy="287684"/>
            </a:xfrm>
          </p:grpSpPr>
          <p:sp>
            <p:nvSpPr>
              <p:cNvPr id="82" name="Rectangle 145">
                <a:extLst>
                  <a:ext uri="{FF2B5EF4-FFF2-40B4-BE49-F238E27FC236}">
                    <a16:creationId xmlns:a16="http://schemas.microsoft.com/office/drawing/2014/main" id="{DAA9029F-A960-4EB6-8315-B2EC2DC3ECF1}"/>
                  </a:ext>
                </a:extLst>
              </p:cNvPr>
              <p:cNvSpPr/>
              <p:nvPr/>
            </p:nvSpPr>
            <p:spPr>
              <a:xfrm>
                <a:off x="16674" y="19204"/>
                <a:ext cx="276047" cy="235247"/>
              </a:xfrm>
              <a:prstGeom prst="rect">
                <a:avLst/>
              </a:prstGeom>
              <a:solidFill>
                <a:srgbClr val="FFFFFF"/>
              </a:solidFill>
              <a:ln w="27795" cap="flat">
                <a:solidFill>
                  <a:srgbClr val="000000"/>
                </a:solidFill>
                <a:prstDash val="solid"/>
                <a:miter lim="8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sz="1400"/>
                </a:pPr>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
            <p:nvSpPr>
              <p:cNvPr id="83" name="Rectangle 146">
                <a:extLst>
                  <a:ext uri="{FF2B5EF4-FFF2-40B4-BE49-F238E27FC236}">
                    <a16:creationId xmlns:a16="http://schemas.microsoft.com/office/drawing/2014/main" id="{85ADD45B-84FC-4618-A1FE-454391AC184C}"/>
                  </a:ext>
                </a:extLst>
              </p:cNvPr>
              <p:cNvSpPr/>
              <p:nvPr/>
            </p:nvSpPr>
            <p:spPr>
              <a:xfrm>
                <a:off x="85222" y="0"/>
                <a:ext cx="140803" cy="287684"/>
              </a:xfrm>
              <a:prstGeom prst="rect">
                <a:avLst/>
              </a:prstGeom>
              <a:solidFill>
                <a:srgbClr val="FFFFFF"/>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sz="1400"/>
                </a:pPr>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
            <p:nvSpPr>
              <p:cNvPr id="84" name="Rectangle 147">
                <a:extLst>
                  <a:ext uri="{FF2B5EF4-FFF2-40B4-BE49-F238E27FC236}">
                    <a16:creationId xmlns:a16="http://schemas.microsoft.com/office/drawing/2014/main" id="{70B0EE55-A14C-4F11-AEFA-7545211CD63C}"/>
                  </a:ext>
                </a:extLst>
              </p:cNvPr>
              <p:cNvSpPr/>
              <p:nvPr/>
            </p:nvSpPr>
            <p:spPr>
              <a:xfrm rot="5400000">
                <a:off x="95738" y="-23724"/>
                <a:ext cx="121625" cy="313101"/>
              </a:xfrm>
              <a:prstGeom prst="rect">
                <a:avLst/>
              </a:prstGeom>
              <a:solidFill>
                <a:srgbClr val="FFFFFF"/>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sz="1400"/>
                </a:pPr>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
            <p:nvSpPr>
              <p:cNvPr id="85" name="Freeform 501">
                <a:extLst>
                  <a:ext uri="{FF2B5EF4-FFF2-40B4-BE49-F238E27FC236}">
                    <a16:creationId xmlns:a16="http://schemas.microsoft.com/office/drawing/2014/main" id="{14CF3450-DFF4-427F-84A7-CD98B2D21692}"/>
                  </a:ext>
                </a:extLst>
              </p:cNvPr>
              <p:cNvSpPr/>
              <p:nvPr/>
            </p:nvSpPr>
            <p:spPr>
              <a:xfrm>
                <a:off x="56344" y="47405"/>
                <a:ext cx="196706" cy="170842"/>
              </a:xfrm>
              <a:custGeom>
                <a:avLst/>
                <a:gdLst/>
                <a:ahLst/>
                <a:cxnLst>
                  <a:cxn ang="0">
                    <a:pos x="wd2" y="hd2"/>
                  </a:cxn>
                  <a:cxn ang="5400000">
                    <a:pos x="wd2" y="hd2"/>
                  </a:cxn>
                  <a:cxn ang="10800000">
                    <a:pos x="wd2" y="hd2"/>
                  </a:cxn>
                  <a:cxn ang="16200000">
                    <a:pos x="wd2" y="hd2"/>
                  </a:cxn>
                </a:cxnLst>
                <a:rect l="0" t="0" r="r" b="b"/>
                <a:pathLst>
                  <a:path w="21600" h="21600" extrusionOk="0">
                    <a:moveTo>
                      <a:pt x="20736" y="0"/>
                    </a:moveTo>
                    <a:cubicBezTo>
                      <a:pt x="785" y="0"/>
                      <a:pt x="785" y="0"/>
                      <a:pt x="785" y="0"/>
                    </a:cubicBezTo>
                    <a:cubicBezTo>
                      <a:pt x="314" y="0"/>
                      <a:pt x="0" y="388"/>
                      <a:pt x="0" y="855"/>
                    </a:cubicBezTo>
                    <a:cubicBezTo>
                      <a:pt x="0" y="20745"/>
                      <a:pt x="0" y="20745"/>
                      <a:pt x="0" y="20745"/>
                    </a:cubicBezTo>
                    <a:cubicBezTo>
                      <a:pt x="0" y="21212"/>
                      <a:pt x="314" y="21600"/>
                      <a:pt x="785" y="21600"/>
                    </a:cubicBezTo>
                    <a:cubicBezTo>
                      <a:pt x="20736" y="21600"/>
                      <a:pt x="20736" y="21600"/>
                      <a:pt x="20736" y="21600"/>
                    </a:cubicBezTo>
                    <a:cubicBezTo>
                      <a:pt x="21207" y="21600"/>
                      <a:pt x="21600" y="21212"/>
                      <a:pt x="21600" y="20745"/>
                    </a:cubicBezTo>
                    <a:cubicBezTo>
                      <a:pt x="21600" y="855"/>
                      <a:pt x="21600" y="855"/>
                      <a:pt x="21600" y="855"/>
                    </a:cubicBezTo>
                    <a:cubicBezTo>
                      <a:pt x="21600" y="388"/>
                      <a:pt x="21207" y="0"/>
                      <a:pt x="20736" y="0"/>
                    </a:cubicBezTo>
                    <a:close/>
                    <a:moveTo>
                      <a:pt x="19951" y="19891"/>
                    </a:moveTo>
                    <a:cubicBezTo>
                      <a:pt x="1649" y="19891"/>
                      <a:pt x="1649" y="19891"/>
                      <a:pt x="1649" y="19891"/>
                    </a:cubicBezTo>
                    <a:cubicBezTo>
                      <a:pt x="1649" y="1632"/>
                      <a:pt x="1649" y="1632"/>
                      <a:pt x="1649" y="1632"/>
                    </a:cubicBezTo>
                    <a:cubicBezTo>
                      <a:pt x="19951" y="1632"/>
                      <a:pt x="19951" y="1632"/>
                      <a:pt x="19951" y="1632"/>
                    </a:cubicBezTo>
                    <a:lnTo>
                      <a:pt x="19951" y="19891"/>
                    </a:lnTo>
                    <a:close/>
                    <a:moveTo>
                      <a:pt x="4084" y="9945"/>
                    </a:moveTo>
                    <a:cubicBezTo>
                      <a:pt x="9111" y="9945"/>
                      <a:pt x="9111" y="9945"/>
                      <a:pt x="9111" y="9945"/>
                    </a:cubicBezTo>
                    <a:cubicBezTo>
                      <a:pt x="9583" y="9945"/>
                      <a:pt x="9975" y="9557"/>
                      <a:pt x="9975" y="9091"/>
                    </a:cubicBezTo>
                    <a:cubicBezTo>
                      <a:pt x="9975" y="4118"/>
                      <a:pt x="9975" y="4118"/>
                      <a:pt x="9975" y="4118"/>
                    </a:cubicBezTo>
                    <a:cubicBezTo>
                      <a:pt x="9975" y="3652"/>
                      <a:pt x="9583" y="3341"/>
                      <a:pt x="9111" y="3341"/>
                    </a:cubicBezTo>
                    <a:cubicBezTo>
                      <a:pt x="4084" y="3341"/>
                      <a:pt x="4084" y="3341"/>
                      <a:pt x="4084" y="3341"/>
                    </a:cubicBezTo>
                    <a:cubicBezTo>
                      <a:pt x="3613" y="3341"/>
                      <a:pt x="3299" y="3652"/>
                      <a:pt x="3299" y="4118"/>
                    </a:cubicBezTo>
                    <a:cubicBezTo>
                      <a:pt x="3299" y="9091"/>
                      <a:pt x="3299" y="9091"/>
                      <a:pt x="3299" y="9091"/>
                    </a:cubicBezTo>
                    <a:cubicBezTo>
                      <a:pt x="3299" y="9557"/>
                      <a:pt x="3613" y="9945"/>
                      <a:pt x="4084" y="9945"/>
                    </a:cubicBezTo>
                    <a:close/>
                    <a:moveTo>
                      <a:pt x="4948" y="4973"/>
                    </a:moveTo>
                    <a:cubicBezTo>
                      <a:pt x="8326" y="4973"/>
                      <a:pt x="8326" y="4973"/>
                      <a:pt x="8326" y="4973"/>
                    </a:cubicBezTo>
                    <a:cubicBezTo>
                      <a:pt x="8326" y="8314"/>
                      <a:pt x="8326" y="8314"/>
                      <a:pt x="8326" y="8314"/>
                    </a:cubicBezTo>
                    <a:cubicBezTo>
                      <a:pt x="4948" y="8314"/>
                      <a:pt x="4948" y="8314"/>
                      <a:pt x="4948" y="8314"/>
                    </a:cubicBezTo>
                    <a:lnTo>
                      <a:pt x="4948" y="4973"/>
                    </a:lnTo>
                    <a:close/>
                    <a:moveTo>
                      <a:pt x="4084" y="18259"/>
                    </a:moveTo>
                    <a:cubicBezTo>
                      <a:pt x="9111" y="18259"/>
                      <a:pt x="9111" y="18259"/>
                      <a:pt x="9111" y="18259"/>
                    </a:cubicBezTo>
                    <a:cubicBezTo>
                      <a:pt x="9583" y="18259"/>
                      <a:pt x="9975" y="17871"/>
                      <a:pt x="9975" y="17404"/>
                    </a:cubicBezTo>
                    <a:cubicBezTo>
                      <a:pt x="9975" y="12432"/>
                      <a:pt x="9975" y="12432"/>
                      <a:pt x="9975" y="12432"/>
                    </a:cubicBezTo>
                    <a:cubicBezTo>
                      <a:pt x="9975" y="11965"/>
                      <a:pt x="9583" y="11577"/>
                      <a:pt x="9111" y="11577"/>
                    </a:cubicBezTo>
                    <a:cubicBezTo>
                      <a:pt x="4084" y="11577"/>
                      <a:pt x="4084" y="11577"/>
                      <a:pt x="4084" y="11577"/>
                    </a:cubicBezTo>
                    <a:cubicBezTo>
                      <a:pt x="3613" y="11577"/>
                      <a:pt x="3299" y="11965"/>
                      <a:pt x="3299" y="12432"/>
                    </a:cubicBezTo>
                    <a:cubicBezTo>
                      <a:pt x="3299" y="17404"/>
                      <a:pt x="3299" y="17404"/>
                      <a:pt x="3299" y="17404"/>
                    </a:cubicBezTo>
                    <a:cubicBezTo>
                      <a:pt x="3299" y="17871"/>
                      <a:pt x="3613" y="18259"/>
                      <a:pt x="4084" y="18259"/>
                    </a:cubicBezTo>
                    <a:close/>
                    <a:moveTo>
                      <a:pt x="4948" y="13286"/>
                    </a:moveTo>
                    <a:cubicBezTo>
                      <a:pt x="8326" y="13286"/>
                      <a:pt x="8326" y="13286"/>
                      <a:pt x="8326" y="13286"/>
                    </a:cubicBezTo>
                    <a:cubicBezTo>
                      <a:pt x="8326" y="16550"/>
                      <a:pt x="8326" y="16550"/>
                      <a:pt x="8326" y="16550"/>
                    </a:cubicBezTo>
                    <a:cubicBezTo>
                      <a:pt x="4948" y="16550"/>
                      <a:pt x="4948" y="16550"/>
                      <a:pt x="4948" y="16550"/>
                    </a:cubicBezTo>
                    <a:lnTo>
                      <a:pt x="4948" y="13286"/>
                    </a:lnTo>
                    <a:close/>
                    <a:moveTo>
                      <a:pt x="12489" y="9945"/>
                    </a:moveTo>
                    <a:cubicBezTo>
                      <a:pt x="17516" y="9945"/>
                      <a:pt x="17516" y="9945"/>
                      <a:pt x="17516" y="9945"/>
                    </a:cubicBezTo>
                    <a:cubicBezTo>
                      <a:pt x="17987" y="9945"/>
                      <a:pt x="18380" y="9557"/>
                      <a:pt x="18380" y="9091"/>
                    </a:cubicBezTo>
                    <a:cubicBezTo>
                      <a:pt x="18380" y="4118"/>
                      <a:pt x="18380" y="4118"/>
                      <a:pt x="18380" y="4118"/>
                    </a:cubicBezTo>
                    <a:cubicBezTo>
                      <a:pt x="18380" y="3652"/>
                      <a:pt x="17987" y="3341"/>
                      <a:pt x="17516" y="3341"/>
                    </a:cubicBezTo>
                    <a:cubicBezTo>
                      <a:pt x="12489" y="3341"/>
                      <a:pt x="12489" y="3341"/>
                      <a:pt x="12489" y="3341"/>
                    </a:cubicBezTo>
                    <a:cubicBezTo>
                      <a:pt x="12017" y="3341"/>
                      <a:pt x="11625" y="3652"/>
                      <a:pt x="11625" y="4118"/>
                    </a:cubicBezTo>
                    <a:cubicBezTo>
                      <a:pt x="11625" y="9091"/>
                      <a:pt x="11625" y="9091"/>
                      <a:pt x="11625" y="9091"/>
                    </a:cubicBezTo>
                    <a:cubicBezTo>
                      <a:pt x="11625" y="9557"/>
                      <a:pt x="12017" y="9945"/>
                      <a:pt x="12489" y="9945"/>
                    </a:cubicBezTo>
                    <a:close/>
                    <a:moveTo>
                      <a:pt x="13353" y="4973"/>
                    </a:moveTo>
                    <a:cubicBezTo>
                      <a:pt x="16652" y="4973"/>
                      <a:pt x="16652" y="4973"/>
                      <a:pt x="16652" y="4973"/>
                    </a:cubicBezTo>
                    <a:cubicBezTo>
                      <a:pt x="16652" y="8314"/>
                      <a:pt x="16652" y="8314"/>
                      <a:pt x="16652" y="8314"/>
                    </a:cubicBezTo>
                    <a:cubicBezTo>
                      <a:pt x="13353" y="8314"/>
                      <a:pt x="13353" y="8314"/>
                      <a:pt x="13353" y="8314"/>
                    </a:cubicBezTo>
                    <a:lnTo>
                      <a:pt x="13353" y="4973"/>
                    </a:lnTo>
                    <a:close/>
                    <a:moveTo>
                      <a:pt x="11625" y="17404"/>
                    </a:moveTo>
                    <a:cubicBezTo>
                      <a:pt x="11625" y="12432"/>
                      <a:pt x="11625" y="12432"/>
                      <a:pt x="11625" y="12432"/>
                    </a:cubicBezTo>
                    <a:cubicBezTo>
                      <a:pt x="11625" y="11965"/>
                      <a:pt x="12017" y="11577"/>
                      <a:pt x="12489" y="11577"/>
                    </a:cubicBezTo>
                    <a:cubicBezTo>
                      <a:pt x="17516" y="11577"/>
                      <a:pt x="17516" y="11577"/>
                      <a:pt x="17516" y="11577"/>
                    </a:cubicBezTo>
                    <a:cubicBezTo>
                      <a:pt x="17987" y="11577"/>
                      <a:pt x="18380" y="11965"/>
                      <a:pt x="18380" y="12432"/>
                    </a:cubicBezTo>
                    <a:cubicBezTo>
                      <a:pt x="18380" y="12898"/>
                      <a:pt x="17987" y="13286"/>
                      <a:pt x="17516" y="13286"/>
                    </a:cubicBezTo>
                    <a:cubicBezTo>
                      <a:pt x="13353" y="13286"/>
                      <a:pt x="13353" y="13286"/>
                      <a:pt x="13353" y="13286"/>
                    </a:cubicBezTo>
                    <a:cubicBezTo>
                      <a:pt x="13353" y="17404"/>
                      <a:pt x="13353" y="17404"/>
                      <a:pt x="13353" y="17404"/>
                    </a:cubicBezTo>
                    <a:cubicBezTo>
                      <a:pt x="13353" y="17871"/>
                      <a:pt x="12960" y="18259"/>
                      <a:pt x="12489" y="18259"/>
                    </a:cubicBezTo>
                    <a:cubicBezTo>
                      <a:pt x="12017" y="18259"/>
                      <a:pt x="11625" y="17871"/>
                      <a:pt x="11625" y="17404"/>
                    </a:cubicBezTo>
                    <a:close/>
                    <a:moveTo>
                      <a:pt x="18380" y="14918"/>
                    </a:moveTo>
                    <a:cubicBezTo>
                      <a:pt x="18380" y="17404"/>
                      <a:pt x="18380" y="17404"/>
                      <a:pt x="18380" y="17404"/>
                    </a:cubicBezTo>
                    <a:cubicBezTo>
                      <a:pt x="18380" y="17871"/>
                      <a:pt x="17987" y="18259"/>
                      <a:pt x="17516" y="18259"/>
                    </a:cubicBezTo>
                    <a:cubicBezTo>
                      <a:pt x="15002" y="18259"/>
                      <a:pt x="15002" y="18259"/>
                      <a:pt x="15002" y="18259"/>
                    </a:cubicBezTo>
                    <a:cubicBezTo>
                      <a:pt x="14531" y="18259"/>
                      <a:pt x="14138" y="17871"/>
                      <a:pt x="14138" y="17404"/>
                    </a:cubicBezTo>
                    <a:cubicBezTo>
                      <a:pt x="14138" y="16938"/>
                      <a:pt x="14531" y="16550"/>
                      <a:pt x="15002" y="16550"/>
                    </a:cubicBezTo>
                    <a:cubicBezTo>
                      <a:pt x="16652" y="16550"/>
                      <a:pt x="16652" y="16550"/>
                      <a:pt x="16652" y="16550"/>
                    </a:cubicBezTo>
                    <a:cubicBezTo>
                      <a:pt x="16652" y="14918"/>
                      <a:pt x="16652" y="14918"/>
                      <a:pt x="16652" y="14918"/>
                    </a:cubicBezTo>
                    <a:cubicBezTo>
                      <a:pt x="16652" y="14452"/>
                      <a:pt x="17044" y="14063"/>
                      <a:pt x="17516" y="14063"/>
                    </a:cubicBezTo>
                    <a:cubicBezTo>
                      <a:pt x="17987" y="14063"/>
                      <a:pt x="18380" y="14452"/>
                      <a:pt x="18380" y="14918"/>
                    </a:cubicBezTo>
                    <a:close/>
                    <a:moveTo>
                      <a:pt x="7462" y="6604"/>
                    </a:moveTo>
                    <a:cubicBezTo>
                      <a:pt x="7462" y="7071"/>
                      <a:pt x="7069" y="7459"/>
                      <a:pt x="6598" y="7459"/>
                    </a:cubicBezTo>
                    <a:cubicBezTo>
                      <a:pt x="6127" y="7459"/>
                      <a:pt x="5812" y="7071"/>
                      <a:pt x="5812" y="6604"/>
                    </a:cubicBezTo>
                    <a:cubicBezTo>
                      <a:pt x="5812" y="6138"/>
                      <a:pt x="6127" y="5827"/>
                      <a:pt x="6598" y="5827"/>
                    </a:cubicBezTo>
                    <a:cubicBezTo>
                      <a:pt x="7069" y="5827"/>
                      <a:pt x="7462" y="6138"/>
                      <a:pt x="7462" y="6604"/>
                    </a:cubicBezTo>
                    <a:close/>
                    <a:moveTo>
                      <a:pt x="7462" y="14918"/>
                    </a:moveTo>
                    <a:cubicBezTo>
                      <a:pt x="7462" y="15384"/>
                      <a:pt x="7069" y="15773"/>
                      <a:pt x="6598" y="15773"/>
                    </a:cubicBezTo>
                    <a:cubicBezTo>
                      <a:pt x="6127" y="15773"/>
                      <a:pt x="5812" y="15384"/>
                      <a:pt x="5812" y="14918"/>
                    </a:cubicBezTo>
                    <a:cubicBezTo>
                      <a:pt x="5812" y="14452"/>
                      <a:pt x="6127" y="14063"/>
                      <a:pt x="6598" y="14063"/>
                    </a:cubicBezTo>
                    <a:cubicBezTo>
                      <a:pt x="7069" y="14063"/>
                      <a:pt x="7462" y="14452"/>
                      <a:pt x="7462" y="14918"/>
                    </a:cubicBezTo>
                    <a:close/>
                    <a:moveTo>
                      <a:pt x="15866" y="6604"/>
                    </a:moveTo>
                    <a:cubicBezTo>
                      <a:pt x="15866" y="7071"/>
                      <a:pt x="15473" y="7459"/>
                      <a:pt x="15002" y="7459"/>
                    </a:cubicBezTo>
                    <a:cubicBezTo>
                      <a:pt x="14531" y="7459"/>
                      <a:pt x="14138" y="7071"/>
                      <a:pt x="14138" y="6604"/>
                    </a:cubicBezTo>
                    <a:cubicBezTo>
                      <a:pt x="14138" y="6138"/>
                      <a:pt x="14531" y="5827"/>
                      <a:pt x="15002" y="5827"/>
                    </a:cubicBezTo>
                    <a:cubicBezTo>
                      <a:pt x="15473" y="5827"/>
                      <a:pt x="15866" y="6138"/>
                      <a:pt x="15866" y="6604"/>
                    </a:cubicBez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grpSp>
        <p:grpSp>
          <p:nvGrpSpPr>
            <p:cNvPr id="78" name="Group 141">
              <a:extLst>
                <a:ext uri="{FF2B5EF4-FFF2-40B4-BE49-F238E27FC236}">
                  <a16:creationId xmlns:a16="http://schemas.microsoft.com/office/drawing/2014/main" id="{CC902F57-7B65-4B74-88D5-E037EFB0412E}"/>
                </a:ext>
              </a:extLst>
            </p:cNvPr>
            <p:cNvGrpSpPr/>
            <p:nvPr/>
          </p:nvGrpSpPr>
          <p:grpSpPr>
            <a:xfrm>
              <a:off x="9642626" y="3743939"/>
              <a:ext cx="276052" cy="31747"/>
              <a:chOff x="-1" y="0"/>
              <a:chExt cx="276050" cy="31747"/>
            </a:xfrm>
          </p:grpSpPr>
          <p:sp>
            <p:nvSpPr>
              <p:cNvPr id="79" name="Straight Connector 142">
                <a:extLst>
                  <a:ext uri="{FF2B5EF4-FFF2-40B4-BE49-F238E27FC236}">
                    <a16:creationId xmlns:a16="http://schemas.microsoft.com/office/drawing/2014/main" id="{1F9074B0-399A-4639-BBCE-3BF269351AD0}"/>
                  </a:ext>
                </a:extLst>
              </p:cNvPr>
              <p:cNvSpPr/>
              <p:nvPr/>
            </p:nvSpPr>
            <p:spPr>
              <a:xfrm>
                <a:off x="12740" y="17143"/>
                <a:ext cx="250567" cy="1"/>
              </a:xfrm>
              <a:prstGeom prst="line">
                <a:avLst/>
              </a:prstGeom>
              <a:noFill/>
              <a:ln w="19050" cap="flat">
                <a:solidFill>
                  <a:srgbClr val="FF0000"/>
                </a:solidFill>
                <a:prstDash val="solid"/>
                <a:round/>
              </a:ln>
              <a:effectLst/>
            </p:spPr>
            <p:txBody>
              <a:bodyPr wrap="square" lIns="45719" tIns="45719" rIns="45719" bIns="45719"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80" name="Oval 143">
                <a:extLst>
                  <a:ext uri="{FF2B5EF4-FFF2-40B4-BE49-F238E27FC236}">
                    <a16:creationId xmlns:a16="http://schemas.microsoft.com/office/drawing/2014/main" id="{EE06BB9A-6FF3-45D4-95B5-D3F05C7C6476}"/>
                  </a:ext>
                </a:extLst>
              </p:cNvPr>
              <p:cNvSpPr/>
              <p:nvPr/>
            </p:nvSpPr>
            <p:spPr>
              <a:xfrm rot="10800000" flipH="1">
                <a:off x="241270" y="0"/>
                <a:ext cx="34779" cy="31747"/>
              </a:xfrm>
              <a:prstGeom prst="ellipse">
                <a:avLst/>
              </a:prstGeom>
              <a:solidFill>
                <a:srgbClr val="FF0000"/>
              </a:solidFill>
              <a:ln w="19050" cap="flat">
                <a:solidFill>
                  <a:srgbClr val="FF0000"/>
                </a:solidFill>
                <a:prstDash val="solid"/>
                <a:round/>
              </a:ln>
              <a:effectLst/>
            </p:spPr>
            <p:txBody>
              <a:bodyPr wrap="square" lIns="88900" tIns="88900" rIns="88900" bIns="88900" numCol="1" anchor="ctr">
                <a:noAutofit/>
              </a:bodyPr>
              <a:lstStyle/>
              <a:p>
                <a:pPr marL="0" marR="0" lvl="0" indent="0" algn="l" defTabSz="914400" eaLnBrk="1" fontAlgn="auto" latinLnBrk="0" hangingPunct="1">
                  <a:lnSpc>
                    <a:spcPct val="100000"/>
                  </a:lnSpc>
                  <a:spcBef>
                    <a:spcPts val="600"/>
                  </a:spcBef>
                  <a:spcAft>
                    <a:spcPts val="0"/>
                  </a:spcAft>
                  <a:buClrTx/>
                  <a:buSzTx/>
                  <a:buFontTx/>
                  <a:buNone/>
                  <a:tabLst/>
                  <a:defRPr sz="1400"/>
                </a:pPr>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sp>
            <p:nvSpPr>
              <p:cNvPr id="81" name="Oval 144">
                <a:extLst>
                  <a:ext uri="{FF2B5EF4-FFF2-40B4-BE49-F238E27FC236}">
                    <a16:creationId xmlns:a16="http://schemas.microsoft.com/office/drawing/2014/main" id="{AB4D533F-B65D-4F8E-9AF3-2732067E227C}"/>
                  </a:ext>
                </a:extLst>
              </p:cNvPr>
              <p:cNvSpPr/>
              <p:nvPr/>
            </p:nvSpPr>
            <p:spPr>
              <a:xfrm rot="10800000" flipH="1">
                <a:off x="-1" y="0"/>
                <a:ext cx="34779" cy="31747"/>
              </a:xfrm>
              <a:prstGeom prst="ellipse">
                <a:avLst/>
              </a:prstGeom>
              <a:solidFill>
                <a:srgbClr val="FF0000"/>
              </a:solidFill>
              <a:ln w="19050" cap="flat">
                <a:solidFill>
                  <a:srgbClr val="FF0000"/>
                </a:solidFill>
                <a:prstDash val="solid"/>
                <a:round/>
              </a:ln>
              <a:effectLst/>
            </p:spPr>
            <p:txBody>
              <a:bodyPr wrap="square" lIns="88900" tIns="88900" rIns="88900" bIns="88900" numCol="1" anchor="ctr">
                <a:noAutofit/>
              </a:bodyPr>
              <a:lstStyle/>
              <a:p>
                <a:pPr marL="0" marR="0" lvl="0" indent="0" algn="l" defTabSz="914400" eaLnBrk="1" fontAlgn="auto" latinLnBrk="0" hangingPunct="1">
                  <a:lnSpc>
                    <a:spcPct val="100000"/>
                  </a:lnSpc>
                  <a:spcBef>
                    <a:spcPts val="600"/>
                  </a:spcBef>
                  <a:spcAft>
                    <a:spcPts val="0"/>
                  </a:spcAft>
                  <a:buClrTx/>
                  <a:buSzTx/>
                  <a:buFontTx/>
                  <a:buNone/>
                  <a:tabLst/>
                  <a:defRPr sz="1400"/>
                </a:pPr>
                <a:endParaRPr kumimoji="0" lang="nl-BE" sz="1200" b="0" i="0" u="none" strike="noStrike" kern="1200" cap="none" spc="0" normalizeH="0" baseline="0" noProof="0">
                  <a:ln>
                    <a:noFill/>
                  </a:ln>
                  <a:solidFill>
                    <a:prstClr val="black"/>
                  </a:solidFill>
                  <a:effectLst/>
                  <a:uLnTx/>
                  <a:uFillTx/>
                  <a:latin typeface="Calibri"/>
                  <a:ea typeface="+mn-ea"/>
                  <a:cs typeface="+mn-cs"/>
                </a:endParaRPr>
              </a:p>
            </p:txBody>
          </p:sp>
        </p:grpSp>
      </p:grpSp>
      <p:cxnSp>
        <p:nvCxnSpPr>
          <p:cNvPr id="86" name="Straight Connector 85">
            <a:extLst>
              <a:ext uri="{FF2B5EF4-FFF2-40B4-BE49-F238E27FC236}">
                <a16:creationId xmlns:a16="http://schemas.microsoft.com/office/drawing/2014/main" id="{159D8C8B-6799-48BF-85AB-3D1582DDEACA}"/>
              </a:ext>
            </a:extLst>
          </p:cNvPr>
          <p:cNvCxnSpPr>
            <a:cxnSpLocks/>
            <a:stCxn id="27" idx="3"/>
            <a:endCxn id="70" idx="1"/>
          </p:cNvCxnSpPr>
          <p:nvPr/>
        </p:nvCxnSpPr>
        <p:spPr>
          <a:xfrm>
            <a:off x="3711053" y="3895290"/>
            <a:ext cx="382877" cy="0"/>
          </a:xfrm>
          <a:prstGeom prst="line">
            <a:avLst/>
          </a:prstGeom>
          <a:ln w="19050">
            <a:solidFill>
              <a:schemeClr val="accent6"/>
            </a:solidFill>
            <a:headEnd type="none" w="med" len="med"/>
            <a:tailEnd type="triangle" w="med" len="med"/>
          </a:ln>
        </p:spPr>
      </p:cxnSp>
      <p:cxnSp>
        <p:nvCxnSpPr>
          <p:cNvPr id="87" name="Straight Connector 86">
            <a:extLst>
              <a:ext uri="{FF2B5EF4-FFF2-40B4-BE49-F238E27FC236}">
                <a16:creationId xmlns:a16="http://schemas.microsoft.com/office/drawing/2014/main" id="{BAD9BF34-3A6B-47BA-A0AC-1E1039E5B86F}"/>
              </a:ext>
            </a:extLst>
          </p:cNvPr>
          <p:cNvCxnSpPr>
            <a:cxnSpLocks/>
          </p:cNvCxnSpPr>
          <p:nvPr/>
        </p:nvCxnSpPr>
        <p:spPr>
          <a:xfrm>
            <a:off x="7478486" y="3956539"/>
            <a:ext cx="804193" cy="0"/>
          </a:xfrm>
          <a:prstGeom prst="line">
            <a:avLst/>
          </a:prstGeom>
          <a:ln w="19050">
            <a:solidFill>
              <a:schemeClr val="accent6"/>
            </a:solidFill>
            <a:headEnd type="triangle" w="med" len="med"/>
            <a:tailEnd type="none" w="med" len="med"/>
          </a:ln>
        </p:spPr>
      </p:cxnSp>
      <p:cxnSp>
        <p:nvCxnSpPr>
          <p:cNvPr id="88" name="Straight Connector 87">
            <a:extLst>
              <a:ext uri="{FF2B5EF4-FFF2-40B4-BE49-F238E27FC236}">
                <a16:creationId xmlns:a16="http://schemas.microsoft.com/office/drawing/2014/main" id="{4E3116F9-9B64-47AE-836E-DBA3D8345A58}"/>
              </a:ext>
            </a:extLst>
          </p:cNvPr>
          <p:cNvCxnSpPr>
            <a:cxnSpLocks/>
          </p:cNvCxnSpPr>
          <p:nvPr/>
        </p:nvCxnSpPr>
        <p:spPr>
          <a:xfrm>
            <a:off x="7478486" y="4090114"/>
            <a:ext cx="804193" cy="0"/>
          </a:xfrm>
          <a:prstGeom prst="line">
            <a:avLst/>
          </a:prstGeom>
          <a:ln w="19050">
            <a:solidFill>
              <a:schemeClr val="accent6"/>
            </a:solidFill>
            <a:headEnd type="triangle" w="med" len="med"/>
            <a:tailEnd type="none" w="med" len="med"/>
          </a:ln>
        </p:spPr>
      </p:cxnSp>
      <p:cxnSp>
        <p:nvCxnSpPr>
          <p:cNvPr id="89" name="Straight Connector 88">
            <a:extLst>
              <a:ext uri="{FF2B5EF4-FFF2-40B4-BE49-F238E27FC236}">
                <a16:creationId xmlns:a16="http://schemas.microsoft.com/office/drawing/2014/main" id="{47E3747B-7C96-48AC-9D29-D33A58954969}"/>
              </a:ext>
            </a:extLst>
          </p:cNvPr>
          <p:cNvCxnSpPr>
            <a:cxnSpLocks/>
            <a:endCxn id="28" idx="0"/>
          </p:cNvCxnSpPr>
          <p:nvPr/>
        </p:nvCxnSpPr>
        <p:spPr>
          <a:xfrm>
            <a:off x="5103633" y="4153847"/>
            <a:ext cx="0" cy="1120965"/>
          </a:xfrm>
          <a:prstGeom prst="line">
            <a:avLst/>
          </a:prstGeom>
          <a:ln w="19050">
            <a:solidFill>
              <a:schemeClr val="accent6"/>
            </a:solidFill>
            <a:prstDash val="sysDash"/>
            <a:headEnd type="none" w="med" len="med"/>
            <a:tailEnd type="triangle" w="med" len="med"/>
          </a:ln>
        </p:spPr>
      </p:cxnSp>
      <p:cxnSp>
        <p:nvCxnSpPr>
          <p:cNvPr id="90" name="Straight Connector 89">
            <a:extLst>
              <a:ext uri="{FF2B5EF4-FFF2-40B4-BE49-F238E27FC236}">
                <a16:creationId xmlns:a16="http://schemas.microsoft.com/office/drawing/2014/main" id="{428F6588-5497-4830-9DE2-D2BC114CD0C4}"/>
              </a:ext>
            </a:extLst>
          </p:cNvPr>
          <p:cNvCxnSpPr>
            <a:cxnSpLocks/>
            <a:endCxn id="29" idx="0"/>
          </p:cNvCxnSpPr>
          <p:nvPr/>
        </p:nvCxnSpPr>
        <p:spPr>
          <a:xfrm flipH="1">
            <a:off x="10605576" y="2458588"/>
            <a:ext cx="8603" cy="1178144"/>
          </a:xfrm>
          <a:prstGeom prst="line">
            <a:avLst/>
          </a:prstGeom>
          <a:ln w="12700">
            <a:solidFill>
              <a:schemeClr val="accent4">
                <a:lumMod val="75000"/>
              </a:schemeClr>
            </a:solidFill>
            <a:prstDash val="dash"/>
            <a:headEnd type="none" w="med" len="med"/>
            <a:tailEnd type="triangle" w="med" len="med"/>
          </a:ln>
        </p:spPr>
      </p:cxnSp>
      <p:sp>
        <p:nvSpPr>
          <p:cNvPr id="91" name="Shape">
            <a:extLst>
              <a:ext uri="{FF2B5EF4-FFF2-40B4-BE49-F238E27FC236}">
                <a16:creationId xmlns:a16="http://schemas.microsoft.com/office/drawing/2014/main" id="{8D32BF8F-D37C-4AD3-A881-B1A37DBB84A9}"/>
              </a:ext>
            </a:extLst>
          </p:cNvPr>
          <p:cNvSpPr/>
          <p:nvPr/>
        </p:nvSpPr>
        <p:spPr>
          <a:xfrm>
            <a:off x="4572039" y="1800764"/>
            <a:ext cx="323246" cy="373156"/>
          </a:xfrm>
          <a:custGeom>
            <a:avLst/>
            <a:gdLst/>
            <a:ahLst/>
            <a:cxnLst>
              <a:cxn ang="0">
                <a:pos x="wd2" y="hd2"/>
              </a:cxn>
              <a:cxn ang="5400000">
                <a:pos x="wd2" y="hd2"/>
              </a:cxn>
              <a:cxn ang="10800000">
                <a:pos x="wd2" y="hd2"/>
              </a:cxn>
              <a:cxn ang="16200000">
                <a:pos x="wd2" y="hd2"/>
              </a:cxn>
            </a:cxnLst>
            <a:rect l="0" t="0" r="r" b="b"/>
            <a:pathLst>
              <a:path w="21600" h="19255" extrusionOk="0">
                <a:moveTo>
                  <a:pt x="0" y="0"/>
                </a:moveTo>
                <a:lnTo>
                  <a:pt x="21600" y="0"/>
                </a:lnTo>
                <a:lnTo>
                  <a:pt x="21600" y="15641"/>
                </a:lnTo>
                <a:cubicBezTo>
                  <a:pt x="10800" y="15641"/>
                  <a:pt x="10800" y="21600"/>
                  <a:pt x="0" y="18214"/>
                </a:cubicBezTo>
                <a:close/>
              </a:path>
            </a:pathLst>
          </a:custGeom>
          <a:solidFill>
            <a:srgbClr val="D9D9D9"/>
          </a:solidFill>
          <a:ln w="9525" cap="flat">
            <a:solidFill>
              <a:srgbClr val="000000"/>
            </a:solidFill>
            <a:prstDash val="solid"/>
            <a:round/>
          </a:ln>
          <a:effectLst/>
        </p:spPr>
        <p:txBody>
          <a:bodyPr wrap="square" lIns="88900" tIns="88900" rIns="88900" bIns="88900" numCol="1" anchor="ctr">
            <a:noAutofit/>
          </a:bodyPr>
          <a:lstStyle/>
          <a:p>
            <a:pPr marL="0" marR="0" lvl="0" indent="0" algn="ctr" defTabSz="914400" eaLnBrk="1" fontAlgn="auto" latinLnBrk="0" hangingPunct="1">
              <a:lnSpc>
                <a:spcPct val="100000"/>
              </a:lnSpc>
              <a:spcBef>
                <a:spcPts val="60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92" name="Testkit ID">
            <a:extLst>
              <a:ext uri="{FF2B5EF4-FFF2-40B4-BE49-F238E27FC236}">
                <a16:creationId xmlns:a16="http://schemas.microsoft.com/office/drawing/2014/main" id="{88D2977B-CB07-42B5-82D1-692617A4E09B}"/>
              </a:ext>
            </a:extLst>
          </p:cNvPr>
          <p:cNvSpPr txBox="1"/>
          <p:nvPr/>
        </p:nvSpPr>
        <p:spPr>
          <a:xfrm>
            <a:off x="4530726" y="1859988"/>
            <a:ext cx="392626" cy="184666"/>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anchor="ctr">
            <a:spAutoFit/>
          </a:bodyPr>
          <a:lstStyle>
            <a:lvl1pPr algn="ctr">
              <a:spcBef>
                <a:spcPts val="600"/>
              </a:spcBef>
              <a:defRPr sz="700"/>
            </a:lvl1p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nl-BE" sz="600" b="0" i="0" u="none" strike="noStrike" kern="1200" cap="none" spc="0" normalizeH="0" baseline="0" noProof="0">
                <a:ln>
                  <a:noFill/>
                </a:ln>
                <a:solidFill>
                  <a:prstClr val="black"/>
                </a:solidFill>
                <a:effectLst/>
                <a:uLnTx/>
                <a:uFillTx/>
                <a:latin typeface="Calibri"/>
                <a:ea typeface="+mn-ea"/>
                <a:cs typeface="+mn-cs"/>
              </a:rPr>
              <a:t>Testkit </a:t>
            </a:r>
            <a:br>
              <a:rPr kumimoji="0" lang="nl-BE" sz="600" b="0" i="0" u="none" strike="noStrike" kern="1200" cap="none" spc="0" normalizeH="0" baseline="0" noProof="0">
                <a:ln>
                  <a:noFill/>
                </a:ln>
                <a:solidFill>
                  <a:prstClr val="black"/>
                </a:solidFill>
                <a:effectLst/>
                <a:uLnTx/>
                <a:uFillTx/>
                <a:latin typeface="Calibri"/>
                <a:ea typeface="+mn-ea"/>
                <a:cs typeface="+mn-cs"/>
              </a:rPr>
            </a:br>
            <a:r>
              <a:rPr kumimoji="0" lang="nl-BE" sz="600" b="0" i="0" u="none" strike="noStrike" kern="1200" cap="none" spc="0" normalizeH="0" baseline="0" noProof="0">
                <a:ln>
                  <a:noFill/>
                </a:ln>
                <a:solidFill>
                  <a:prstClr val="black"/>
                </a:solidFill>
                <a:effectLst/>
                <a:uLnTx/>
                <a:uFillTx/>
                <a:latin typeface="Calibri"/>
                <a:ea typeface="+mn-ea"/>
                <a:cs typeface="+mn-cs"/>
              </a:rPr>
              <a:t>ID</a:t>
            </a:r>
          </a:p>
        </p:txBody>
      </p:sp>
      <p:sp>
        <p:nvSpPr>
          <p:cNvPr id="93" name="TextBox 127">
            <a:extLst>
              <a:ext uri="{FF2B5EF4-FFF2-40B4-BE49-F238E27FC236}">
                <a16:creationId xmlns:a16="http://schemas.microsoft.com/office/drawing/2014/main" id="{73D0C4C7-752C-4115-A231-2A018E5917B4}"/>
              </a:ext>
            </a:extLst>
          </p:cNvPr>
          <p:cNvSpPr txBox="1"/>
          <p:nvPr/>
        </p:nvSpPr>
        <p:spPr>
          <a:xfrm>
            <a:off x="4357104" y="2632288"/>
            <a:ext cx="383614" cy="18466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lgn="r">
              <a:spcBef>
                <a:spcPts val="600"/>
              </a:spcBef>
              <a:defRPr sz="700" i="1"/>
            </a:lvl1p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nl-BE" sz="600" b="0" i="1" u="none" strike="noStrike" kern="1200" cap="none" spc="0" normalizeH="0" baseline="0">
                <a:ln>
                  <a:noFill/>
                </a:ln>
                <a:solidFill>
                  <a:prstClr val="black"/>
                </a:solidFill>
                <a:effectLst/>
                <a:uLnTx/>
                <a:uFillTx/>
                <a:latin typeface="Calibri"/>
                <a:ea typeface="+mn-ea"/>
                <a:cs typeface="+mn-cs"/>
              </a:rPr>
              <a:t>Scannen testkit ID</a:t>
            </a:r>
          </a:p>
        </p:txBody>
      </p:sp>
      <p:sp>
        <p:nvSpPr>
          <p:cNvPr id="94" name="TextBox 127">
            <a:extLst>
              <a:ext uri="{FF2B5EF4-FFF2-40B4-BE49-F238E27FC236}">
                <a16:creationId xmlns:a16="http://schemas.microsoft.com/office/drawing/2014/main" id="{7E115792-2C7D-4389-AB76-3AB0F604952B}"/>
              </a:ext>
            </a:extLst>
          </p:cNvPr>
          <p:cNvSpPr txBox="1"/>
          <p:nvPr/>
        </p:nvSpPr>
        <p:spPr>
          <a:xfrm>
            <a:off x="3784864" y="2632288"/>
            <a:ext cx="478503"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lgn="r">
              <a:spcBef>
                <a:spcPts val="600"/>
              </a:spcBef>
              <a:defRPr sz="700" i="1"/>
            </a:lvl1pPr>
          </a:lstStyle>
          <a:p>
            <a:pPr marL="0" marR="0" lvl="0" indent="0" defTabSz="914400" eaLnBrk="1" fontAlgn="auto" latinLnBrk="0" hangingPunct="1">
              <a:lnSpc>
                <a:spcPct val="100000"/>
              </a:lnSpc>
              <a:spcBef>
                <a:spcPts val="600"/>
              </a:spcBef>
              <a:spcAft>
                <a:spcPts val="0"/>
              </a:spcAft>
              <a:buClrTx/>
              <a:buSzTx/>
              <a:buFontTx/>
              <a:buNone/>
              <a:tabLst/>
              <a:defRPr/>
            </a:pPr>
            <a:r>
              <a:rPr kumimoji="0" lang="nl-BE" sz="600" b="0" i="1" u="none" strike="noStrike" kern="1200" cap="none" spc="0" normalizeH="0" baseline="0">
                <a:ln>
                  <a:noFill/>
                </a:ln>
                <a:solidFill>
                  <a:prstClr val="black"/>
                </a:solidFill>
                <a:effectLst/>
                <a:uLnTx/>
                <a:uFillTx/>
                <a:latin typeface="Calibri"/>
                <a:ea typeface="+mn-ea"/>
                <a:cs typeface="+mn-cs"/>
              </a:rPr>
              <a:t>Aanvullen persoons-gegevens</a:t>
            </a:r>
          </a:p>
        </p:txBody>
      </p:sp>
      <p:pic>
        <p:nvPicPr>
          <p:cNvPr id="95" name="Picture 14" descr="Picture 14">
            <a:extLst>
              <a:ext uri="{FF2B5EF4-FFF2-40B4-BE49-F238E27FC236}">
                <a16:creationId xmlns:a16="http://schemas.microsoft.com/office/drawing/2014/main" id="{DE2941DF-18C4-4852-B13A-6887D7153E9E}"/>
              </a:ext>
            </a:extLst>
          </p:cNvPr>
          <p:cNvPicPr>
            <a:picLocks noChangeAspect="1"/>
          </p:cNvPicPr>
          <p:nvPr/>
        </p:nvPicPr>
        <p:blipFill>
          <a:blip r:embed="rId9"/>
          <a:stretch>
            <a:fillRect/>
          </a:stretch>
        </p:blipFill>
        <p:spPr>
          <a:xfrm>
            <a:off x="5383370" y="3148387"/>
            <a:ext cx="226272" cy="160915"/>
          </a:xfrm>
          <a:prstGeom prst="rect">
            <a:avLst/>
          </a:prstGeom>
          <a:ln w="12700">
            <a:miter lim="400000"/>
          </a:ln>
        </p:spPr>
      </p:pic>
      <p:sp>
        <p:nvSpPr>
          <p:cNvPr id="96" name="Straight Arrow Connector 72">
            <a:extLst>
              <a:ext uri="{FF2B5EF4-FFF2-40B4-BE49-F238E27FC236}">
                <a16:creationId xmlns:a16="http://schemas.microsoft.com/office/drawing/2014/main" id="{3C80E869-040A-4FC5-8BEB-3E8B8EE40E32}"/>
              </a:ext>
            </a:extLst>
          </p:cNvPr>
          <p:cNvSpPr>
            <a:spLocks/>
          </p:cNvSpPr>
          <p:nvPr/>
        </p:nvSpPr>
        <p:spPr>
          <a:xfrm flipH="1" flipV="1">
            <a:off x="4723215" y="2471614"/>
            <a:ext cx="2555" cy="1162799"/>
          </a:xfrm>
          <a:prstGeom prst="line">
            <a:avLst/>
          </a:prstGeom>
          <a:ln w="19050">
            <a:solidFill>
              <a:schemeClr val="accent6"/>
            </a:solidFill>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97" name="Rectangle">
            <a:extLst>
              <a:ext uri="{FF2B5EF4-FFF2-40B4-BE49-F238E27FC236}">
                <a16:creationId xmlns:a16="http://schemas.microsoft.com/office/drawing/2014/main" id="{B80D45E5-E2C1-409B-8D41-DC4807773638}"/>
              </a:ext>
            </a:extLst>
          </p:cNvPr>
          <p:cNvSpPr/>
          <p:nvPr/>
        </p:nvSpPr>
        <p:spPr>
          <a:xfrm>
            <a:off x="9175087" y="4535489"/>
            <a:ext cx="1089550" cy="517115"/>
          </a:xfrm>
          <a:prstGeom prst="rect">
            <a:avLst/>
          </a:prstGeom>
          <a:solidFill>
            <a:schemeClr val="accent4">
              <a:lumMod val="20000"/>
              <a:lumOff val="80000"/>
            </a:schemeClr>
          </a:solidFill>
          <a:ln w="12700" cap="flat">
            <a:solidFill>
              <a:srgbClr val="808080"/>
            </a:solidFill>
            <a:prstDash val="solid"/>
            <a:miter lim="800000"/>
          </a:ln>
          <a:effectLst/>
        </p:spPr>
        <p:txBody>
          <a:bodyPr wrap="square" lIns="88900" tIns="88900" rIns="88900" bIns="88900" numCol="1" anchor="ctr">
            <a:noAutofit/>
          </a:bodyPr>
          <a:lstStyle/>
          <a:p>
            <a:pPr algn="ctr">
              <a:lnSpc>
                <a:spcPct val="106000"/>
              </a:lnSpc>
              <a:buFont typeface="Wingdings 2" pitchFamily="18" charset="2"/>
              <a:buNone/>
            </a:pPr>
            <a:r>
              <a:rPr lang="nl-BE" sz="800"/>
              <a:t>CoronaCheck Signing Service</a:t>
            </a:r>
          </a:p>
        </p:txBody>
      </p:sp>
      <p:sp>
        <p:nvSpPr>
          <p:cNvPr id="98" name="Circle">
            <a:extLst>
              <a:ext uri="{FF2B5EF4-FFF2-40B4-BE49-F238E27FC236}">
                <a16:creationId xmlns:a16="http://schemas.microsoft.com/office/drawing/2014/main" id="{A11C07AE-D940-4A1E-B3E9-498489307904}"/>
              </a:ext>
            </a:extLst>
          </p:cNvPr>
          <p:cNvSpPr/>
          <p:nvPr/>
        </p:nvSpPr>
        <p:spPr>
          <a:xfrm>
            <a:off x="9070288" y="4426669"/>
            <a:ext cx="233285" cy="233285"/>
          </a:xfrm>
          <a:prstGeom prst="ellipse">
            <a:avLst/>
          </a:prstGeom>
          <a:solidFill>
            <a:schemeClr val="accent4"/>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99" name="5">
            <a:extLst>
              <a:ext uri="{FF2B5EF4-FFF2-40B4-BE49-F238E27FC236}">
                <a16:creationId xmlns:a16="http://schemas.microsoft.com/office/drawing/2014/main" id="{367282AF-1DCA-4FC2-9117-CC9B8A77B1E7}"/>
              </a:ext>
            </a:extLst>
          </p:cNvPr>
          <p:cNvSpPr txBox="1"/>
          <p:nvPr/>
        </p:nvSpPr>
        <p:spPr>
          <a:xfrm>
            <a:off x="9104452" y="4471014"/>
            <a:ext cx="164958" cy="144595"/>
          </a:xfrm>
          <a:prstGeom prst="rect">
            <a:avLst/>
          </a:prstGeom>
          <a:solidFill>
            <a:schemeClr val="accent4"/>
          </a:solidFill>
          <a:ln w="12700" cap="flat">
            <a:noFill/>
            <a:miter lim="400000"/>
          </a:ln>
          <a:effectLst/>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numCol="1" anchor="ctr">
            <a:spAutoFit/>
          </a:bodyPr>
          <a:lstStyle>
            <a:lvl1pPr algn="ctr">
              <a:lnSpc>
                <a:spcPct val="105999"/>
              </a:lnSpc>
              <a:defRPr sz="1000" b="1">
                <a:solidFill>
                  <a:srgbClr val="FFFFFF"/>
                </a:solidFill>
              </a:defRPr>
            </a:lvl1pPr>
          </a:lstStyle>
          <a:p>
            <a:pPr marL="0" marR="0" lvl="0" indent="0" algn="ctr" defTabSz="914400" eaLnBrk="1" fontAlgn="auto" latinLnBrk="0" hangingPunct="1">
              <a:lnSpc>
                <a:spcPct val="105999"/>
              </a:lnSpc>
              <a:spcBef>
                <a:spcPts val="0"/>
              </a:spcBef>
              <a:spcAft>
                <a:spcPts val="0"/>
              </a:spcAft>
              <a:buClrTx/>
              <a:buSzTx/>
              <a:buFontTx/>
              <a:buNone/>
              <a:tabLst/>
              <a:defRPr/>
            </a:pPr>
            <a:r>
              <a:rPr lang="nl-BE" sz="900">
                <a:latin typeface="Calibri"/>
              </a:rPr>
              <a:t>8</a:t>
            </a:r>
            <a:endParaRPr kumimoji="0" lang="nl-BE" sz="900" b="1" i="0" u="none" strike="noStrike" kern="1200" cap="none" spc="0" normalizeH="0" baseline="0" noProof="0">
              <a:ln>
                <a:noFill/>
              </a:ln>
              <a:solidFill>
                <a:srgbClr val="FFFFFF"/>
              </a:solidFill>
              <a:effectLst/>
              <a:uLnTx/>
              <a:uFillTx/>
              <a:latin typeface="Calibri"/>
              <a:ea typeface="+mn-ea"/>
              <a:cs typeface="+mn-cs"/>
            </a:endParaRPr>
          </a:p>
        </p:txBody>
      </p:sp>
      <p:cxnSp>
        <p:nvCxnSpPr>
          <p:cNvPr id="100" name="Elbow Connector 300">
            <a:extLst>
              <a:ext uri="{FF2B5EF4-FFF2-40B4-BE49-F238E27FC236}">
                <a16:creationId xmlns:a16="http://schemas.microsoft.com/office/drawing/2014/main" id="{837BD4D4-955D-409C-AD6B-800CB69C7AAD}"/>
              </a:ext>
            </a:extLst>
          </p:cNvPr>
          <p:cNvCxnSpPr>
            <a:cxnSpLocks/>
            <a:stCxn id="38" idx="2"/>
            <a:endCxn id="97" idx="1"/>
          </p:cNvCxnSpPr>
          <p:nvPr/>
        </p:nvCxnSpPr>
        <p:spPr>
          <a:xfrm rot="16200000" flipH="1">
            <a:off x="8682412" y="4301372"/>
            <a:ext cx="640200" cy="345149"/>
          </a:xfrm>
          <a:prstGeom prst="bentConnector2">
            <a:avLst/>
          </a:prstGeom>
          <a:ln w="12700">
            <a:solidFill>
              <a:schemeClr val="accent4">
                <a:lumMod val="75000"/>
              </a:schemeClr>
            </a:solidFill>
            <a:prstDash val="solid"/>
            <a:tailEnd type="triangle"/>
          </a:ln>
        </p:spPr>
        <p:style>
          <a:lnRef idx="1">
            <a:schemeClr val="accent1"/>
          </a:lnRef>
          <a:fillRef idx="0">
            <a:schemeClr val="accent1"/>
          </a:fillRef>
          <a:effectRef idx="0">
            <a:schemeClr val="accent1"/>
          </a:effectRef>
          <a:fontRef idx="minor">
            <a:schemeClr val="tx1"/>
          </a:fontRef>
        </p:style>
      </p:cxnSp>
      <p:cxnSp>
        <p:nvCxnSpPr>
          <p:cNvPr id="101" name="Straight Connector 100">
            <a:extLst>
              <a:ext uri="{FF2B5EF4-FFF2-40B4-BE49-F238E27FC236}">
                <a16:creationId xmlns:a16="http://schemas.microsoft.com/office/drawing/2014/main" id="{99BED748-6770-4611-B3CD-53A572F7301B}"/>
              </a:ext>
            </a:extLst>
          </p:cNvPr>
          <p:cNvCxnSpPr>
            <a:cxnSpLocks/>
            <a:endCxn id="56" idx="0"/>
          </p:cNvCxnSpPr>
          <p:nvPr/>
        </p:nvCxnSpPr>
        <p:spPr>
          <a:xfrm>
            <a:off x="6604111" y="4161446"/>
            <a:ext cx="3685" cy="1113366"/>
          </a:xfrm>
          <a:prstGeom prst="line">
            <a:avLst/>
          </a:prstGeom>
          <a:ln w="19050">
            <a:solidFill>
              <a:schemeClr val="accent6"/>
            </a:solidFill>
            <a:headEnd type="none" w="med" len="med"/>
            <a:tailEnd type="triangle" w="med" len="med"/>
          </a:ln>
        </p:spPr>
      </p:cxnSp>
      <p:sp>
        <p:nvSpPr>
          <p:cNvPr id="102" name="Freeform 22">
            <a:extLst>
              <a:ext uri="{FF2B5EF4-FFF2-40B4-BE49-F238E27FC236}">
                <a16:creationId xmlns:a16="http://schemas.microsoft.com/office/drawing/2014/main" id="{91201F63-59F4-401E-AB77-5E31718DFE7D}"/>
              </a:ext>
            </a:extLst>
          </p:cNvPr>
          <p:cNvSpPr/>
          <p:nvPr/>
        </p:nvSpPr>
        <p:spPr>
          <a:xfrm>
            <a:off x="1228284" y="1806765"/>
            <a:ext cx="323247" cy="3242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242" y="21600"/>
                </a:lnTo>
                <a:lnTo>
                  <a:pt x="9717" y="21567"/>
                </a:lnTo>
                <a:lnTo>
                  <a:pt x="8601" y="21371"/>
                </a:lnTo>
                <a:lnTo>
                  <a:pt x="8108" y="21239"/>
                </a:lnTo>
                <a:lnTo>
                  <a:pt x="7583" y="21108"/>
                </a:lnTo>
                <a:lnTo>
                  <a:pt x="6631" y="20781"/>
                </a:lnTo>
                <a:lnTo>
                  <a:pt x="5646" y="20289"/>
                </a:lnTo>
                <a:lnTo>
                  <a:pt x="4760" y="19764"/>
                </a:lnTo>
                <a:lnTo>
                  <a:pt x="3939" y="19142"/>
                </a:lnTo>
                <a:lnTo>
                  <a:pt x="3184" y="18421"/>
                </a:lnTo>
                <a:lnTo>
                  <a:pt x="2462" y="17667"/>
                </a:lnTo>
                <a:lnTo>
                  <a:pt x="1838" y="16847"/>
                </a:lnTo>
                <a:lnTo>
                  <a:pt x="1313" y="15962"/>
                </a:lnTo>
                <a:lnTo>
                  <a:pt x="821" y="14979"/>
                </a:lnTo>
                <a:lnTo>
                  <a:pt x="492" y="14029"/>
                </a:lnTo>
                <a:lnTo>
                  <a:pt x="230" y="12980"/>
                </a:lnTo>
                <a:lnTo>
                  <a:pt x="131" y="12455"/>
                </a:lnTo>
                <a:lnTo>
                  <a:pt x="33" y="11898"/>
                </a:lnTo>
                <a:lnTo>
                  <a:pt x="0" y="11374"/>
                </a:lnTo>
                <a:lnTo>
                  <a:pt x="0" y="10292"/>
                </a:lnTo>
                <a:lnTo>
                  <a:pt x="33" y="9702"/>
                </a:lnTo>
                <a:lnTo>
                  <a:pt x="230" y="8653"/>
                </a:lnTo>
                <a:lnTo>
                  <a:pt x="361" y="8129"/>
                </a:lnTo>
                <a:lnTo>
                  <a:pt x="492" y="7637"/>
                </a:lnTo>
                <a:lnTo>
                  <a:pt x="821" y="6621"/>
                </a:lnTo>
                <a:lnTo>
                  <a:pt x="1313" y="5703"/>
                </a:lnTo>
                <a:lnTo>
                  <a:pt x="1838" y="4785"/>
                </a:lnTo>
                <a:lnTo>
                  <a:pt x="2462" y="3966"/>
                </a:lnTo>
                <a:lnTo>
                  <a:pt x="3184" y="3179"/>
                </a:lnTo>
                <a:lnTo>
                  <a:pt x="3939" y="2491"/>
                </a:lnTo>
                <a:lnTo>
                  <a:pt x="4760" y="1868"/>
                </a:lnTo>
                <a:lnTo>
                  <a:pt x="5646" y="1344"/>
                </a:lnTo>
                <a:lnTo>
                  <a:pt x="6631" y="885"/>
                </a:lnTo>
                <a:lnTo>
                  <a:pt x="7583" y="492"/>
                </a:lnTo>
                <a:lnTo>
                  <a:pt x="8108" y="361"/>
                </a:lnTo>
                <a:lnTo>
                  <a:pt x="8601" y="229"/>
                </a:lnTo>
                <a:lnTo>
                  <a:pt x="9717" y="98"/>
                </a:lnTo>
                <a:lnTo>
                  <a:pt x="10242" y="66"/>
                </a:lnTo>
                <a:lnTo>
                  <a:pt x="10800" y="0"/>
                </a:lnTo>
                <a:lnTo>
                  <a:pt x="11325" y="66"/>
                </a:lnTo>
                <a:lnTo>
                  <a:pt x="11916" y="98"/>
                </a:lnTo>
                <a:lnTo>
                  <a:pt x="12967" y="229"/>
                </a:lnTo>
                <a:lnTo>
                  <a:pt x="13492" y="361"/>
                </a:lnTo>
                <a:lnTo>
                  <a:pt x="13984" y="492"/>
                </a:lnTo>
                <a:lnTo>
                  <a:pt x="15002" y="885"/>
                </a:lnTo>
                <a:lnTo>
                  <a:pt x="15921" y="1344"/>
                </a:lnTo>
                <a:lnTo>
                  <a:pt x="16840" y="1868"/>
                </a:lnTo>
                <a:lnTo>
                  <a:pt x="17661" y="2491"/>
                </a:lnTo>
                <a:lnTo>
                  <a:pt x="18449" y="3179"/>
                </a:lnTo>
                <a:lnTo>
                  <a:pt x="19138" y="3966"/>
                </a:lnTo>
                <a:lnTo>
                  <a:pt x="19762" y="4785"/>
                </a:lnTo>
                <a:lnTo>
                  <a:pt x="20287" y="5703"/>
                </a:lnTo>
                <a:lnTo>
                  <a:pt x="20747" y="6621"/>
                </a:lnTo>
                <a:lnTo>
                  <a:pt x="21140" y="7637"/>
                </a:lnTo>
                <a:lnTo>
                  <a:pt x="21272" y="8129"/>
                </a:lnTo>
                <a:lnTo>
                  <a:pt x="21403" y="8653"/>
                </a:lnTo>
                <a:lnTo>
                  <a:pt x="21534" y="9702"/>
                </a:lnTo>
                <a:lnTo>
                  <a:pt x="21567" y="10292"/>
                </a:lnTo>
                <a:lnTo>
                  <a:pt x="21600" y="10816"/>
                </a:lnTo>
                <a:lnTo>
                  <a:pt x="21567" y="11374"/>
                </a:lnTo>
                <a:lnTo>
                  <a:pt x="21534" y="11898"/>
                </a:lnTo>
                <a:lnTo>
                  <a:pt x="21469" y="12455"/>
                </a:lnTo>
                <a:lnTo>
                  <a:pt x="21403" y="12980"/>
                </a:lnTo>
                <a:lnTo>
                  <a:pt x="21140" y="14029"/>
                </a:lnTo>
                <a:lnTo>
                  <a:pt x="20747" y="14979"/>
                </a:lnTo>
                <a:lnTo>
                  <a:pt x="20287" y="15962"/>
                </a:lnTo>
                <a:lnTo>
                  <a:pt x="19762" y="16847"/>
                </a:lnTo>
                <a:lnTo>
                  <a:pt x="19138" y="17667"/>
                </a:lnTo>
                <a:lnTo>
                  <a:pt x="18449" y="18421"/>
                </a:lnTo>
                <a:lnTo>
                  <a:pt x="17661" y="19142"/>
                </a:lnTo>
                <a:lnTo>
                  <a:pt x="16840" y="19764"/>
                </a:lnTo>
                <a:lnTo>
                  <a:pt x="15921" y="20289"/>
                </a:lnTo>
                <a:lnTo>
                  <a:pt x="15002" y="20781"/>
                </a:lnTo>
                <a:lnTo>
                  <a:pt x="13984" y="21108"/>
                </a:lnTo>
                <a:lnTo>
                  <a:pt x="13492" y="21239"/>
                </a:lnTo>
                <a:lnTo>
                  <a:pt x="12967" y="21371"/>
                </a:lnTo>
                <a:lnTo>
                  <a:pt x="11916" y="21567"/>
                </a:lnTo>
                <a:lnTo>
                  <a:pt x="11325" y="21600"/>
                </a:lnTo>
                <a:lnTo>
                  <a:pt x="10800" y="21600"/>
                </a:lnTo>
                <a:close/>
                <a:moveTo>
                  <a:pt x="10800" y="1246"/>
                </a:moveTo>
                <a:lnTo>
                  <a:pt x="9848" y="1344"/>
                </a:lnTo>
                <a:lnTo>
                  <a:pt x="8863" y="1475"/>
                </a:lnTo>
                <a:lnTo>
                  <a:pt x="7944" y="1704"/>
                </a:lnTo>
                <a:lnTo>
                  <a:pt x="7058" y="2032"/>
                </a:lnTo>
                <a:lnTo>
                  <a:pt x="6270" y="2425"/>
                </a:lnTo>
                <a:lnTo>
                  <a:pt x="5482" y="2917"/>
                </a:lnTo>
                <a:lnTo>
                  <a:pt x="4727" y="3442"/>
                </a:lnTo>
                <a:lnTo>
                  <a:pt x="4071" y="4064"/>
                </a:lnTo>
                <a:lnTo>
                  <a:pt x="3447" y="4720"/>
                </a:lnTo>
                <a:lnTo>
                  <a:pt x="2856" y="5474"/>
                </a:lnTo>
                <a:lnTo>
                  <a:pt x="2396" y="6260"/>
                </a:lnTo>
                <a:lnTo>
                  <a:pt x="1970" y="7113"/>
                </a:lnTo>
                <a:lnTo>
                  <a:pt x="1674" y="7998"/>
                </a:lnTo>
                <a:lnTo>
                  <a:pt x="1412" y="8915"/>
                </a:lnTo>
                <a:lnTo>
                  <a:pt x="1280" y="9833"/>
                </a:lnTo>
                <a:lnTo>
                  <a:pt x="1247" y="10816"/>
                </a:lnTo>
                <a:lnTo>
                  <a:pt x="1280" y="11767"/>
                </a:lnTo>
                <a:lnTo>
                  <a:pt x="1412" y="12750"/>
                </a:lnTo>
                <a:lnTo>
                  <a:pt x="1674" y="13668"/>
                </a:lnTo>
                <a:lnTo>
                  <a:pt x="1970" y="14553"/>
                </a:lnTo>
                <a:lnTo>
                  <a:pt x="2396" y="15340"/>
                </a:lnTo>
                <a:lnTo>
                  <a:pt x="2856" y="16126"/>
                </a:lnTo>
                <a:lnTo>
                  <a:pt x="3447" y="16880"/>
                </a:lnTo>
                <a:lnTo>
                  <a:pt x="4071" y="17536"/>
                </a:lnTo>
                <a:lnTo>
                  <a:pt x="4727" y="18158"/>
                </a:lnTo>
                <a:lnTo>
                  <a:pt x="5482" y="18748"/>
                </a:lnTo>
                <a:lnTo>
                  <a:pt x="6270" y="19207"/>
                </a:lnTo>
                <a:lnTo>
                  <a:pt x="7058" y="19633"/>
                </a:lnTo>
                <a:lnTo>
                  <a:pt x="7944" y="19928"/>
                </a:lnTo>
                <a:lnTo>
                  <a:pt x="8863" y="20191"/>
                </a:lnTo>
                <a:lnTo>
                  <a:pt x="9848" y="20322"/>
                </a:lnTo>
                <a:lnTo>
                  <a:pt x="10800" y="20354"/>
                </a:lnTo>
                <a:lnTo>
                  <a:pt x="11785" y="20322"/>
                </a:lnTo>
                <a:lnTo>
                  <a:pt x="12704" y="20191"/>
                </a:lnTo>
                <a:lnTo>
                  <a:pt x="13623" y="19928"/>
                </a:lnTo>
                <a:lnTo>
                  <a:pt x="14509" y="19633"/>
                </a:lnTo>
                <a:lnTo>
                  <a:pt x="15363" y="19207"/>
                </a:lnTo>
                <a:lnTo>
                  <a:pt x="16151" y="18748"/>
                </a:lnTo>
                <a:lnTo>
                  <a:pt x="16906" y="18158"/>
                </a:lnTo>
                <a:lnTo>
                  <a:pt x="17562" y="17536"/>
                </a:lnTo>
                <a:lnTo>
                  <a:pt x="18186" y="16880"/>
                </a:lnTo>
                <a:lnTo>
                  <a:pt x="18711" y="16126"/>
                </a:lnTo>
                <a:lnTo>
                  <a:pt x="19204" y="15340"/>
                </a:lnTo>
                <a:lnTo>
                  <a:pt x="19598" y="14553"/>
                </a:lnTo>
                <a:lnTo>
                  <a:pt x="19926" y="13668"/>
                </a:lnTo>
                <a:lnTo>
                  <a:pt x="20156" y="12750"/>
                </a:lnTo>
                <a:lnTo>
                  <a:pt x="20287" y="11767"/>
                </a:lnTo>
                <a:lnTo>
                  <a:pt x="20385" y="10816"/>
                </a:lnTo>
                <a:lnTo>
                  <a:pt x="20287" y="9833"/>
                </a:lnTo>
                <a:lnTo>
                  <a:pt x="20156" y="8915"/>
                </a:lnTo>
                <a:lnTo>
                  <a:pt x="19926" y="7998"/>
                </a:lnTo>
                <a:lnTo>
                  <a:pt x="19598" y="7113"/>
                </a:lnTo>
                <a:lnTo>
                  <a:pt x="19204" y="6260"/>
                </a:lnTo>
                <a:lnTo>
                  <a:pt x="18711" y="5474"/>
                </a:lnTo>
                <a:lnTo>
                  <a:pt x="18186" y="4720"/>
                </a:lnTo>
                <a:lnTo>
                  <a:pt x="17562" y="4064"/>
                </a:lnTo>
                <a:lnTo>
                  <a:pt x="16906" y="3442"/>
                </a:lnTo>
                <a:lnTo>
                  <a:pt x="16151" y="2917"/>
                </a:lnTo>
                <a:lnTo>
                  <a:pt x="15363" y="2425"/>
                </a:lnTo>
                <a:lnTo>
                  <a:pt x="14509" y="2032"/>
                </a:lnTo>
                <a:lnTo>
                  <a:pt x="13623" y="1704"/>
                </a:lnTo>
                <a:lnTo>
                  <a:pt x="12704" y="1475"/>
                </a:lnTo>
                <a:lnTo>
                  <a:pt x="11785" y="1344"/>
                </a:lnTo>
                <a:lnTo>
                  <a:pt x="10800" y="1246"/>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03" name="Freeform 138">
            <a:extLst>
              <a:ext uri="{FF2B5EF4-FFF2-40B4-BE49-F238E27FC236}">
                <a16:creationId xmlns:a16="http://schemas.microsoft.com/office/drawing/2014/main" id="{BD4CCEE1-5AB8-4030-88C5-8EAD6948EC89}"/>
              </a:ext>
            </a:extLst>
          </p:cNvPr>
          <p:cNvSpPr/>
          <p:nvPr/>
        </p:nvSpPr>
        <p:spPr>
          <a:xfrm>
            <a:off x="1348151" y="1877506"/>
            <a:ext cx="83514" cy="104148"/>
          </a:xfrm>
          <a:custGeom>
            <a:avLst/>
            <a:gdLst/>
            <a:ahLst/>
            <a:cxnLst>
              <a:cxn ang="0">
                <a:pos x="wd2" y="hd2"/>
              </a:cxn>
              <a:cxn ang="5400000">
                <a:pos x="wd2" y="hd2"/>
              </a:cxn>
              <a:cxn ang="10800000">
                <a:pos x="wd2" y="hd2"/>
              </a:cxn>
              <a:cxn ang="16200000">
                <a:pos x="wd2" y="hd2"/>
              </a:cxn>
            </a:cxnLst>
            <a:rect l="0" t="0" r="r" b="b"/>
            <a:pathLst>
              <a:path w="21600" h="21600" extrusionOk="0">
                <a:moveTo>
                  <a:pt x="10736" y="21600"/>
                </a:moveTo>
                <a:lnTo>
                  <a:pt x="11759" y="21397"/>
                </a:lnTo>
                <a:lnTo>
                  <a:pt x="12781" y="21397"/>
                </a:lnTo>
                <a:lnTo>
                  <a:pt x="13804" y="21194"/>
                </a:lnTo>
                <a:lnTo>
                  <a:pt x="14826" y="20890"/>
                </a:lnTo>
                <a:lnTo>
                  <a:pt x="16743" y="20079"/>
                </a:lnTo>
                <a:lnTo>
                  <a:pt x="18277" y="18963"/>
                </a:lnTo>
                <a:lnTo>
                  <a:pt x="19683" y="17746"/>
                </a:lnTo>
                <a:lnTo>
                  <a:pt x="20705" y="16225"/>
                </a:lnTo>
                <a:lnTo>
                  <a:pt x="21089" y="15617"/>
                </a:lnTo>
                <a:lnTo>
                  <a:pt x="21217" y="14603"/>
                </a:lnTo>
                <a:lnTo>
                  <a:pt x="21472" y="13792"/>
                </a:lnTo>
                <a:lnTo>
                  <a:pt x="21600" y="12980"/>
                </a:lnTo>
                <a:lnTo>
                  <a:pt x="21600" y="8620"/>
                </a:lnTo>
                <a:lnTo>
                  <a:pt x="21472" y="7808"/>
                </a:lnTo>
                <a:lnTo>
                  <a:pt x="21217" y="6997"/>
                </a:lnTo>
                <a:lnTo>
                  <a:pt x="21089" y="6186"/>
                </a:lnTo>
                <a:lnTo>
                  <a:pt x="20705" y="5375"/>
                </a:lnTo>
                <a:lnTo>
                  <a:pt x="19683" y="3854"/>
                </a:lnTo>
                <a:lnTo>
                  <a:pt x="18277" y="2637"/>
                </a:lnTo>
                <a:lnTo>
                  <a:pt x="16743" y="1521"/>
                </a:lnTo>
                <a:lnTo>
                  <a:pt x="14826" y="710"/>
                </a:lnTo>
                <a:lnTo>
                  <a:pt x="13804" y="406"/>
                </a:lnTo>
                <a:lnTo>
                  <a:pt x="11759" y="203"/>
                </a:lnTo>
                <a:lnTo>
                  <a:pt x="10736" y="0"/>
                </a:lnTo>
                <a:lnTo>
                  <a:pt x="9586" y="203"/>
                </a:lnTo>
                <a:lnTo>
                  <a:pt x="7541" y="406"/>
                </a:lnTo>
                <a:lnTo>
                  <a:pt x="6518" y="710"/>
                </a:lnTo>
                <a:lnTo>
                  <a:pt x="4729" y="1521"/>
                </a:lnTo>
                <a:lnTo>
                  <a:pt x="3067" y="2637"/>
                </a:lnTo>
                <a:lnTo>
                  <a:pt x="1789" y="3854"/>
                </a:lnTo>
                <a:lnTo>
                  <a:pt x="767" y="5375"/>
                </a:lnTo>
                <a:lnTo>
                  <a:pt x="511" y="6186"/>
                </a:lnTo>
                <a:lnTo>
                  <a:pt x="128" y="6997"/>
                </a:lnTo>
                <a:lnTo>
                  <a:pt x="0" y="7808"/>
                </a:lnTo>
                <a:lnTo>
                  <a:pt x="0" y="13792"/>
                </a:lnTo>
                <a:lnTo>
                  <a:pt x="128" y="14603"/>
                </a:lnTo>
                <a:lnTo>
                  <a:pt x="511" y="15617"/>
                </a:lnTo>
                <a:lnTo>
                  <a:pt x="767" y="16225"/>
                </a:lnTo>
                <a:lnTo>
                  <a:pt x="1789" y="17746"/>
                </a:lnTo>
                <a:lnTo>
                  <a:pt x="3067" y="18963"/>
                </a:lnTo>
                <a:lnTo>
                  <a:pt x="4729" y="20079"/>
                </a:lnTo>
                <a:lnTo>
                  <a:pt x="6518" y="20890"/>
                </a:lnTo>
                <a:lnTo>
                  <a:pt x="7541" y="21194"/>
                </a:lnTo>
                <a:lnTo>
                  <a:pt x="8563" y="21397"/>
                </a:lnTo>
                <a:lnTo>
                  <a:pt x="9586" y="21397"/>
                </a:lnTo>
                <a:lnTo>
                  <a:pt x="10736" y="2160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04" name="Freeform 139">
            <a:extLst>
              <a:ext uri="{FF2B5EF4-FFF2-40B4-BE49-F238E27FC236}">
                <a16:creationId xmlns:a16="http://schemas.microsoft.com/office/drawing/2014/main" id="{67D118D3-4BE5-4D50-A6D8-D94FE7271D27}"/>
              </a:ext>
            </a:extLst>
          </p:cNvPr>
          <p:cNvSpPr/>
          <p:nvPr/>
        </p:nvSpPr>
        <p:spPr>
          <a:xfrm>
            <a:off x="1311798" y="1981654"/>
            <a:ext cx="155238" cy="62882"/>
          </a:xfrm>
          <a:custGeom>
            <a:avLst/>
            <a:gdLst/>
            <a:ahLst/>
            <a:cxnLst>
              <a:cxn ang="0">
                <a:pos x="wd2" y="hd2"/>
              </a:cxn>
              <a:cxn ang="5400000">
                <a:pos x="wd2" y="hd2"/>
              </a:cxn>
              <a:cxn ang="10800000">
                <a:pos x="wd2" y="hd2"/>
              </a:cxn>
              <a:cxn ang="16200000">
                <a:pos x="wd2" y="hd2"/>
              </a:cxn>
            </a:cxnLst>
            <a:rect l="0" t="0" r="r" b="b"/>
            <a:pathLst>
              <a:path w="21600" h="21600" extrusionOk="0">
                <a:moveTo>
                  <a:pt x="14811" y="0"/>
                </a:moveTo>
                <a:lnTo>
                  <a:pt x="13989" y="1350"/>
                </a:lnTo>
                <a:lnTo>
                  <a:pt x="12960" y="2531"/>
                </a:lnTo>
                <a:lnTo>
                  <a:pt x="11931" y="3206"/>
                </a:lnTo>
                <a:lnTo>
                  <a:pt x="10834" y="3375"/>
                </a:lnTo>
                <a:lnTo>
                  <a:pt x="9737" y="3206"/>
                </a:lnTo>
                <a:lnTo>
                  <a:pt x="8640" y="2531"/>
                </a:lnTo>
                <a:lnTo>
                  <a:pt x="7749" y="1350"/>
                </a:lnTo>
                <a:lnTo>
                  <a:pt x="6789" y="0"/>
                </a:lnTo>
                <a:lnTo>
                  <a:pt x="6171" y="506"/>
                </a:lnTo>
                <a:lnTo>
                  <a:pt x="5486" y="1013"/>
                </a:lnTo>
                <a:lnTo>
                  <a:pt x="4869" y="1688"/>
                </a:lnTo>
                <a:lnTo>
                  <a:pt x="4320" y="2363"/>
                </a:lnTo>
                <a:lnTo>
                  <a:pt x="3634" y="3375"/>
                </a:lnTo>
                <a:lnTo>
                  <a:pt x="2194" y="6919"/>
                </a:lnTo>
                <a:lnTo>
                  <a:pt x="1371" y="9788"/>
                </a:lnTo>
                <a:lnTo>
                  <a:pt x="686" y="12994"/>
                </a:lnTo>
                <a:lnTo>
                  <a:pt x="274" y="16369"/>
                </a:lnTo>
                <a:lnTo>
                  <a:pt x="69" y="17887"/>
                </a:lnTo>
                <a:lnTo>
                  <a:pt x="0" y="19575"/>
                </a:lnTo>
                <a:lnTo>
                  <a:pt x="0" y="20419"/>
                </a:lnTo>
                <a:lnTo>
                  <a:pt x="137" y="20925"/>
                </a:lnTo>
                <a:lnTo>
                  <a:pt x="411" y="21431"/>
                </a:lnTo>
                <a:lnTo>
                  <a:pt x="686" y="21600"/>
                </a:lnTo>
                <a:lnTo>
                  <a:pt x="20983" y="21600"/>
                </a:lnTo>
                <a:lnTo>
                  <a:pt x="21257" y="21431"/>
                </a:lnTo>
                <a:lnTo>
                  <a:pt x="21463" y="20925"/>
                </a:lnTo>
                <a:lnTo>
                  <a:pt x="21600" y="20419"/>
                </a:lnTo>
                <a:lnTo>
                  <a:pt x="21600" y="19575"/>
                </a:lnTo>
                <a:lnTo>
                  <a:pt x="21531" y="17887"/>
                </a:lnTo>
                <a:lnTo>
                  <a:pt x="21463" y="16369"/>
                </a:lnTo>
                <a:lnTo>
                  <a:pt x="20983" y="12994"/>
                </a:lnTo>
                <a:lnTo>
                  <a:pt x="20366" y="9788"/>
                </a:lnTo>
                <a:lnTo>
                  <a:pt x="19543" y="6919"/>
                </a:lnTo>
                <a:lnTo>
                  <a:pt x="18926" y="5737"/>
                </a:lnTo>
                <a:lnTo>
                  <a:pt x="18514" y="4387"/>
                </a:lnTo>
                <a:lnTo>
                  <a:pt x="17417" y="2363"/>
                </a:lnTo>
                <a:lnTo>
                  <a:pt x="16731" y="1688"/>
                </a:lnTo>
                <a:lnTo>
                  <a:pt x="16114" y="1013"/>
                </a:lnTo>
                <a:lnTo>
                  <a:pt x="15429" y="506"/>
                </a:lnTo>
                <a:lnTo>
                  <a:pt x="14811" y="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05" name="Rectangle 1171">
            <a:extLst>
              <a:ext uri="{FF2B5EF4-FFF2-40B4-BE49-F238E27FC236}">
                <a16:creationId xmlns:a16="http://schemas.microsoft.com/office/drawing/2014/main" id="{62E4E4B4-3A95-4830-8981-6AF1D1DA5579}"/>
              </a:ext>
            </a:extLst>
          </p:cNvPr>
          <p:cNvSpPr txBox="1"/>
          <p:nvPr/>
        </p:nvSpPr>
        <p:spPr>
          <a:xfrm>
            <a:off x="1198349" y="2169145"/>
            <a:ext cx="383118"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sz="800"/>
            </a:pPr>
            <a:r>
              <a:rPr kumimoji="0" lang="nl-BE" sz="700" b="0" i="0" u="none" strike="noStrike" kern="1200" cap="none" spc="0" normalizeH="0" baseline="0" noProof="0">
                <a:ln>
                  <a:noFill/>
                </a:ln>
                <a:solidFill>
                  <a:prstClr val="black"/>
                </a:solidFill>
                <a:effectLst/>
                <a:uLnTx/>
                <a:uFillTx/>
                <a:latin typeface="Calibri"/>
                <a:ea typeface="+mn-ea"/>
                <a:cs typeface="+mn-cs"/>
              </a:rPr>
              <a:t>Teststraat</a:t>
            </a:r>
            <a:br>
              <a:rPr kumimoji="0" lang="nl-BE" sz="700" b="0" i="0" u="none" strike="noStrike" kern="1200" cap="none" spc="0" normalizeH="0" baseline="0" noProof="0">
                <a:ln>
                  <a:noFill/>
                </a:ln>
                <a:solidFill>
                  <a:prstClr val="black"/>
                </a:solidFill>
                <a:effectLst/>
                <a:uLnTx/>
                <a:uFillTx/>
                <a:latin typeface="Calibri"/>
                <a:ea typeface="+mn-ea"/>
                <a:cs typeface="+mn-cs"/>
              </a:rPr>
            </a:br>
            <a:r>
              <a:rPr kumimoji="0" lang="nl-BE" sz="700" b="0" i="0" u="none" strike="noStrike" kern="1200" cap="none" spc="0" normalizeH="0" baseline="0" noProof="0">
                <a:ln>
                  <a:noFill/>
                </a:ln>
                <a:solidFill>
                  <a:prstClr val="black"/>
                </a:solidFill>
                <a:effectLst/>
                <a:uLnTx/>
                <a:uFillTx/>
                <a:latin typeface="Calibri"/>
                <a:ea typeface="+mn-ea"/>
                <a:cs typeface="+mn-cs"/>
              </a:rPr>
              <a:t>beheerder</a:t>
            </a:r>
          </a:p>
        </p:txBody>
      </p:sp>
      <p:sp>
        <p:nvSpPr>
          <p:cNvPr id="106" name="Straight Arrow Connector 152">
            <a:extLst>
              <a:ext uri="{FF2B5EF4-FFF2-40B4-BE49-F238E27FC236}">
                <a16:creationId xmlns:a16="http://schemas.microsoft.com/office/drawing/2014/main" id="{EEE5112E-0BC9-4F22-AE77-97C981D1C851}"/>
              </a:ext>
            </a:extLst>
          </p:cNvPr>
          <p:cNvSpPr/>
          <p:nvPr/>
        </p:nvSpPr>
        <p:spPr>
          <a:xfrm flipH="1">
            <a:off x="1390148" y="2458588"/>
            <a:ext cx="0" cy="1175826"/>
          </a:xfrm>
          <a:prstGeom prst="line">
            <a:avLst/>
          </a:prstGeom>
          <a:ln w="12700">
            <a:solidFill>
              <a:schemeClr val="tx2"/>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cxnSp>
        <p:nvCxnSpPr>
          <p:cNvPr id="107" name="Straight Connector 106">
            <a:extLst>
              <a:ext uri="{FF2B5EF4-FFF2-40B4-BE49-F238E27FC236}">
                <a16:creationId xmlns:a16="http://schemas.microsoft.com/office/drawing/2014/main" id="{3647744D-7E96-433A-BF9B-37BE7655C1E9}"/>
              </a:ext>
            </a:extLst>
          </p:cNvPr>
          <p:cNvCxnSpPr>
            <a:cxnSpLocks/>
            <a:stCxn id="32" idx="3"/>
            <a:endCxn id="27" idx="1"/>
          </p:cNvCxnSpPr>
          <p:nvPr/>
        </p:nvCxnSpPr>
        <p:spPr>
          <a:xfrm flipV="1">
            <a:off x="2246056" y="3895290"/>
            <a:ext cx="370253" cy="3317"/>
          </a:xfrm>
          <a:prstGeom prst="line">
            <a:avLst/>
          </a:prstGeom>
          <a:ln w="12700">
            <a:solidFill>
              <a:schemeClr val="tx2"/>
            </a:solidFill>
            <a:headEnd type="triangle" w="med" len="med"/>
            <a:tailEnd type="triangle" w="med" len="med"/>
          </a:ln>
        </p:spPr>
      </p:cxnSp>
      <p:sp>
        <p:nvSpPr>
          <p:cNvPr id="108" name="Rectangle">
            <a:extLst>
              <a:ext uri="{FF2B5EF4-FFF2-40B4-BE49-F238E27FC236}">
                <a16:creationId xmlns:a16="http://schemas.microsoft.com/office/drawing/2014/main" id="{14114B63-5C48-4210-BDEE-71AEA4E01780}"/>
              </a:ext>
            </a:extLst>
          </p:cNvPr>
          <p:cNvSpPr/>
          <p:nvPr/>
        </p:nvSpPr>
        <p:spPr>
          <a:xfrm>
            <a:off x="5532905" y="5274812"/>
            <a:ext cx="645618" cy="517115"/>
          </a:xfrm>
          <a:prstGeom prst="rect">
            <a:avLst/>
          </a:prstGeom>
          <a:solidFill>
            <a:schemeClr val="bg1">
              <a:lumMod val="65000"/>
              <a:alpha val="5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sz="900"/>
            </a:pPr>
            <a:r>
              <a:rPr lang="nl-BE" sz="800">
                <a:solidFill>
                  <a:prstClr val="black"/>
                </a:solidFill>
              </a:rPr>
              <a:t>SON</a:t>
            </a:r>
          </a:p>
        </p:txBody>
      </p:sp>
      <p:cxnSp>
        <p:nvCxnSpPr>
          <p:cNvPr id="109" name="Straight Connector 108">
            <a:extLst>
              <a:ext uri="{FF2B5EF4-FFF2-40B4-BE49-F238E27FC236}">
                <a16:creationId xmlns:a16="http://schemas.microsoft.com/office/drawing/2014/main" id="{A9A6C498-DAA5-48C4-BD91-EF031F3A86E0}"/>
              </a:ext>
            </a:extLst>
          </p:cNvPr>
          <p:cNvCxnSpPr>
            <a:cxnSpLocks/>
            <a:endCxn id="108" idx="0"/>
          </p:cNvCxnSpPr>
          <p:nvPr/>
        </p:nvCxnSpPr>
        <p:spPr>
          <a:xfrm>
            <a:off x="5855714" y="4161446"/>
            <a:ext cx="1" cy="1113366"/>
          </a:xfrm>
          <a:prstGeom prst="line">
            <a:avLst/>
          </a:prstGeom>
          <a:ln w="19050">
            <a:solidFill>
              <a:schemeClr val="accent6"/>
            </a:solidFill>
            <a:headEnd type="none" w="med" len="med"/>
            <a:tailEnd type="triangle" w="med" len="med"/>
          </a:ln>
        </p:spPr>
      </p:cxnSp>
      <p:sp>
        <p:nvSpPr>
          <p:cNvPr id="110" name="TextBox 123">
            <a:extLst>
              <a:ext uri="{FF2B5EF4-FFF2-40B4-BE49-F238E27FC236}">
                <a16:creationId xmlns:a16="http://schemas.microsoft.com/office/drawing/2014/main" id="{EED98AF5-1EBC-448F-A1AE-8B493B661A7E}"/>
              </a:ext>
            </a:extLst>
          </p:cNvPr>
          <p:cNvSpPr txBox="1"/>
          <p:nvPr/>
        </p:nvSpPr>
        <p:spPr>
          <a:xfrm>
            <a:off x="5865095" y="4928706"/>
            <a:ext cx="370862" cy="2573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36000" tIns="36000" rIns="36000" bIns="36000">
            <a:spAutoFit/>
          </a:bodyPr>
          <a:lstStyle/>
          <a:p>
            <a:pPr marL="0" marR="0" lvl="0" indent="0" algn="l" defTabSz="914400" eaLnBrk="1" fontAlgn="auto" latinLnBrk="0" hangingPunct="1">
              <a:lnSpc>
                <a:spcPct val="100000"/>
              </a:lnSpc>
              <a:spcBef>
                <a:spcPts val="600"/>
              </a:spcBef>
              <a:spcAft>
                <a:spcPts val="0"/>
              </a:spcAft>
              <a:buClrTx/>
              <a:buSzTx/>
              <a:buFontTx/>
              <a:buNone/>
              <a:tabLst/>
              <a:defRPr sz="700" i="1"/>
            </a:pPr>
            <a:r>
              <a:rPr kumimoji="0" lang="nl-BE" sz="600" b="0" i="1" u="none" strike="noStrike" kern="1200" cap="none" spc="0" normalizeH="0" baseline="0" noProof="0">
                <a:ln>
                  <a:noFill/>
                </a:ln>
                <a:solidFill>
                  <a:prstClr val="black"/>
                </a:solidFill>
                <a:effectLst/>
                <a:uLnTx/>
                <a:uFillTx/>
                <a:latin typeface="Calibri"/>
                <a:ea typeface="+mn-ea"/>
                <a:cs typeface="+mn-cs"/>
              </a:rPr>
              <a:t>Productie</a:t>
            </a:r>
            <a:br>
              <a:rPr kumimoji="0" lang="nl-BE" sz="600" b="0" i="1" u="none" strike="noStrike" kern="1200" cap="none" spc="0" normalizeH="0" baseline="0" noProof="0">
                <a:ln>
                  <a:noFill/>
                </a:ln>
                <a:solidFill>
                  <a:prstClr val="black"/>
                </a:solidFill>
                <a:effectLst/>
                <a:uLnTx/>
                <a:uFillTx/>
                <a:latin typeface="Calibri"/>
                <a:ea typeface="+mn-ea"/>
                <a:cs typeface="+mn-cs"/>
              </a:rPr>
            </a:br>
            <a:r>
              <a:rPr kumimoji="0" lang="nl-BE" sz="600" b="0" i="1" u="none" strike="noStrike" kern="1200" cap="none" spc="0" normalizeH="0" baseline="0" noProof="0">
                <a:ln>
                  <a:noFill/>
                </a:ln>
                <a:solidFill>
                  <a:prstClr val="black"/>
                </a:solidFill>
                <a:effectLst/>
                <a:uLnTx/>
                <a:uFillTx/>
                <a:latin typeface="Calibri"/>
                <a:ea typeface="+mn-ea"/>
                <a:cs typeface="+mn-cs"/>
              </a:rPr>
              <a:t>cijfers</a:t>
            </a:r>
          </a:p>
        </p:txBody>
      </p:sp>
      <p:sp>
        <p:nvSpPr>
          <p:cNvPr id="111" name="TextBox 73">
            <a:extLst>
              <a:ext uri="{FF2B5EF4-FFF2-40B4-BE49-F238E27FC236}">
                <a16:creationId xmlns:a16="http://schemas.microsoft.com/office/drawing/2014/main" id="{1627D5AD-82DD-48EC-AE40-349F1688EA16}"/>
              </a:ext>
            </a:extLst>
          </p:cNvPr>
          <p:cNvSpPr txBox="1"/>
          <p:nvPr/>
        </p:nvSpPr>
        <p:spPr>
          <a:xfrm>
            <a:off x="5353409" y="3288550"/>
            <a:ext cx="299587" cy="323728"/>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lIns="36000" tIns="36000" rIns="36000" bIns="36000">
            <a:spAutoFit/>
          </a:bodyPr>
          <a:lstStyle/>
          <a:p>
            <a:pPr marL="0" marR="0" lvl="0" indent="0" algn="ctr" defTabSz="914400" eaLnBrk="1" fontAlgn="auto" latinLnBrk="0" hangingPunct="1">
              <a:lnSpc>
                <a:spcPct val="100000"/>
              </a:lnSpc>
              <a:spcBef>
                <a:spcPts val="600"/>
              </a:spcBef>
              <a:spcAft>
                <a:spcPts val="0"/>
              </a:spcAft>
              <a:buClrTx/>
              <a:buSzTx/>
              <a:buFontTx/>
              <a:buNone/>
              <a:tabLst/>
              <a:defRPr sz="900"/>
            </a:pPr>
            <a:r>
              <a:rPr kumimoji="0" lang="nl-BE" sz="800" b="0" i="0" u="none" strike="noStrike" kern="1200" cap="none" spc="0" normalizeH="0" baseline="0" noProof="0">
                <a:ln>
                  <a:noFill/>
                </a:ln>
                <a:solidFill>
                  <a:prstClr val="black"/>
                </a:solidFill>
                <a:effectLst/>
                <a:uLnTx/>
                <a:uFillTx/>
                <a:latin typeface="Calibri"/>
                <a:ea typeface="+mn-ea"/>
                <a:cs typeface="+mn-cs"/>
              </a:rPr>
              <a:t>en </a:t>
            </a:r>
            <a:r>
              <a:rPr kumimoji="0" lang="nl-BE" sz="800" b="1" i="0" u="none" strike="noStrike" kern="1200" cap="none" spc="0" normalizeH="0" baseline="0" noProof="0">
                <a:ln>
                  <a:noFill/>
                </a:ln>
                <a:solidFill>
                  <a:prstClr val="black"/>
                </a:solidFill>
                <a:effectLst/>
                <a:uLnTx/>
                <a:uFillTx/>
                <a:latin typeface="Calibri"/>
                <a:ea typeface="+mn-ea"/>
                <a:cs typeface="+mn-cs"/>
              </a:rPr>
              <a:t>SMS</a:t>
            </a:r>
          </a:p>
        </p:txBody>
      </p:sp>
      <p:sp>
        <p:nvSpPr>
          <p:cNvPr id="112" name="TextBox 84">
            <a:extLst>
              <a:ext uri="{FF2B5EF4-FFF2-40B4-BE49-F238E27FC236}">
                <a16:creationId xmlns:a16="http://schemas.microsoft.com/office/drawing/2014/main" id="{7CEC5BCD-1D36-4F2B-BF6B-1CA79C066C3D}"/>
              </a:ext>
            </a:extLst>
          </p:cNvPr>
          <p:cNvSpPr txBox="1"/>
          <p:nvPr/>
        </p:nvSpPr>
        <p:spPr>
          <a:xfrm>
            <a:off x="3485200" y="2831124"/>
            <a:ext cx="625187" cy="266745"/>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lvl1pPr>
              <a:spcBef>
                <a:spcPts val="600"/>
              </a:spcBef>
              <a:defRPr sz="700" i="1"/>
            </a:lvl1pPr>
          </a:lstStyle>
          <a:p>
            <a:pPr marL="0" marR="0" lvl="0" indent="0"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Afspraak bevestiging</a:t>
            </a:r>
          </a:p>
        </p:txBody>
      </p:sp>
      <p:cxnSp>
        <p:nvCxnSpPr>
          <p:cNvPr id="113" name="Straight Connector 112">
            <a:extLst>
              <a:ext uri="{FF2B5EF4-FFF2-40B4-BE49-F238E27FC236}">
                <a16:creationId xmlns:a16="http://schemas.microsoft.com/office/drawing/2014/main" id="{EEF5B996-6CA4-43A9-B60F-9E2C8E07A087}"/>
              </a:ext>
            </a:extLst>
          </p:cNvPr>
          <p:cNvCxnSpPr>
            <a:cxnSpLocks/>
            <a:stCxn id="68" idx="0"/>
          </p:cNvCxnSpPr>
          <p:nvPr/>
        </p:nvCxnSpPr>
        <p:spPr>
          <a:xfrm flipH="1">
            <a:off x="7666074" y="2733717"/>
            <a:ext cx="1188062" cy="0"/>
          </a:xfrm>
          <a:prstGeom prst="line">
            <a:avLst/>
          </a:prstGeom>
          <a:ln w="19050">
            <a:solidFill>
              <a:schemeClr val="accent6"/>
            </a:solidFill>
            <a:tailEnd type="none"/>
          </a:ln>
        </p:spPr>
        <p:style>
          <a:lnRef idx="1">
            <a:schemeClr val="accent1"/>
          </a:lnRef>
          <a:fillRef idx="0">
            <a:schemeClr val="accent1"/>
          </a:fillRef>
          <a:effectRef idx="0">
            <a:schemeClr val="accent1"/>
          </a:effectRef>
          <a:fontRef idx="minor">
            <a:schemeClr val="tx1"/>
          </a:fontRef>
        </p:style>
      </p:cxnSp>
      <p:cxnSp>
        <p:nvCxnSpPr>
          <p:cNvPr id="114" name="Straight Connector 113">
            <a:extLst>
              <a:ext uri="{FF2B5EF4-FFF2-40B4-BE49-F238E27FC236}">
                <a16:creationId xmlns:a16="http://schemas.microsoft.com/office/drawing/2014/main" id="{3421A1BE-F7D8-4DD8-9082-71B8CD04F852}"/>
              </a:ext>
            </a:extLst>
          </p:cNvPr>
          <p:cNvCxnSpPr>
            <a:cxnSpLocks/>
          </p:cNvCxnSpPr>
          <p:nvPr/>
        </p:nvCxnSpPr>
        <p:spPr>
          <a:xfrm flipV="1">
            <a:off x="7670710" y="2723558"/>
            <a:ext cx="0" cy="1003160"/>
          </a:xfrm>
          <a:prstGeom prst="line">
            <a:avLst/>
          </a:prstGeom>
          <a:ln w="19050">
            <a:solidFill>
              <a:schemeClr val="accent6"/>
            </a:solidFill>
            <a:tailEnd type="none"/>
          </a:ln>
        </p:spPr>
        <p:style>
          <a:lnRef idx="1">
            <a:schemeClr val="accent1"/>
          </a:lnRef>
          <a:fillRef idx="0">
            <a:schemeClr val="accent1"/>
          </a:fillRef>
          <a:effectRef idx="0">
            <a:schemeClr val="accent1"/>
          </a:effectRef>
          <a:fontRef idx="minor">
            <a:schemeClr val="tx1"/>
          </a:fontRef>
        </p:style>
      </p:cxnSp>
      <p:sp>
        <p:nvSpPr>
          <p:cNvPr id="115" name="Straight Arrow Connector 120">
            <a:extLst>
              <a:ext uri="{FF2B5EF4-FFF2-40B4-BE49-F238E27FC236}">
                <a16:creationId xmlns:a16="http://schemas.microsoft.com/office/drawing/2014/main" id="{50A99397-2DEE-4EC2-B38B-1BCDA055E642}"/>
              </a:ext>
            </a:extLst>
          </p:cNvPr>
          <p:cNvSpPr/>
          <p:nvPr/>
        </p:nvSpPr>
        <p:spPr>
          <a:xfrm>
            <a:off x="5198022" y="2446054"/>
            <a:ext cx="0" cy="1188911"/>
          </a:xfrm>
          <a:prstGeom prst="line">
            <a:avLst/>
          </a:prstGeom>
          <a:ln w="19050">
            <a:solidFill>
              <a:schemeClr val="accent6"/>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16" name="Freeform 22">
            <a:extLst>
              <a:ext uri="{FF2B5EF4-FFF2-40B4-BE49-F238E27FC236}">
                <a16:creationId xmlns:a16="http://schemas.microsoft.com/office/drawing/2014/main" id="{221AB5CF-6C96-4FC9-8617-E35237559028}"/>
              </a:ext>
            </a:extLst>
          </p:cNvPr>
          <p:cNvSpPr/>
          <p:nvPr/>
        </p:nvSpPr>
        <p:spPr>
          <a:xfrm>
            <a:off x="5030257" y="1811774"/>
            <a:ext cx="323246" cy="3242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242" y="21600"/>
                </a:lnTo>
                <a:lnTo>
                  <a:pt x="9717" y="21567"/>
                </a:lnTo>
                <a:lnTo>
                  <a:pt x="8601" y="21371"/>
                </a:lnTo>
                <a:lnTo>
                  <a:pt x="8108" y="21239"/>
                </a:lnTo>
                <a:lnTo>
                  <a:pt x="7583" y="21108"/>
                </a:lnTo>
                <a:lnTo>
                  <a:pt x="6631" y="20781"/>
                </a:lnTo>
                <a:lnTo>
                  <a:pt x="5646" y="20289"/>
                </a:lnTo>
                <a:lnTo>
                  <a:pt x="4760" y="19764"/>
                </a:lnTo>
                <a:lnTo>
                  <a:pt x="3939" y="19142"/>
                </a:lnTo>
                <a:lnTo>
                  <a:pt x="3184" y="18421"/>
                </a:lnTo>
                <a:lnTo>
                  <a:pt x="2462" y="17667"/>
                </a:lnTo>
                <a:lnTo>
                  <a:pt x="1838" y="16847"/>
                </a:lnTo>
                <a:lnTo>
                  <a:pt x="1313" y="15962"/>
                </a:lnTo>
                <a:lnTo>
                  <a:pt x="821" y="14979"/>
                </a:lnTo>
                <a:lnTo>
                  <a:pt x="492" y="14029"/>
                </a:lnTo>
                <a:lnTo>
                  <a:pt x="230" y="12980"/>
                </a:lnTo>
                <a:lnTo>
                  <a:pt x="131" y="12455"/>
                </a:lnTo>
                <a:lnTo>
                  <a:pt x="33" y="11898"/>
                </a:lnTo>
                <a:lnTo>
                  <a:pt x="0" y="11374"/>
                </a:lnTo>
                <a:lnTo>
                  <a:pt x="0" y="10292"/>
                </a:lnTo>
                <a:lnTo>
                  <a:pt x="33" y="9702"/>
                </a:lnTo>
                <a:lnTo>
                  <a:pt x="230" y="8653"/>
                </a:lnTo>
                <a:lnTo>
                  <a:pt x="361" y="8129"/>
                </a:lnTo>
                <a:lnTo>
                  <a:pt x="492" y="7637"/>
                </a:lnTo>
                <a:lnTo>
                  <a:pt x="821" y="6621"/>
                </a:lnTo>
                <a:lnTo>
                  <a:pt x="1313" y="5703"/>
                </a:lnTo>
                <a:lnTo>
                  <a:pt x="1838" y="4785"/>
                </a:lnTo>
                <a:lnTo>
                  <a:pt x="2462" y="3966"/>
                </a:lnTo>
                <a:lnTo>
                  <a:pt x="3184" y="3179"/>
                </a:lnTo>
                <a:lnTo>
                  <a:pt x="3939" y="2491"/>
                </a:lnTo>
                <a:lnTo>
                  <a:pt x="4760" y="1868"/>
                </a:lnTo>
                <a:lnTo>
                  <a:pt x="5646" y="1344"/>
                </a:lnTo>
                <a:lnTo>
                  <a:pt x="6631" y="885"/>
                </a:lnTo>
                <a:lnTo>
                  <a:pt x="7583" y="492"/>
                </a:lnTo>
                <a:lnTo>
                  <a:pt x="8108" y="361"/>
                </a:lnTo>
                <a:lnTo>
                  <a:pt x="8601" y="229"/>
                </a:lnTo>
                <a:lnTo>
                  <a:pt x="9717" y="98"/>
                </a:lnTo>
                <a:lnTo>
                  <a:pt x="10242" y="66"/>
                </a:lnTo>
                <a:lnTo>
                  <a:pt x="10800" y="0"/>
                </a:lnTo>
                <a:lnTo>
                  <a:pt x="11325" y="66"/>
                </a:lnTo>
                <a:lnTo>
                  <a:pt x="11916" y="98"/>
                </a:lnTo>
                <a:lnTo>
                  <a:pt x="12967" y="229"/>
                </a:lnTo>
                <a:lnTo>
                  <a:pt x="13492" y="361"/>
                </a:lnTo>
                <a:lnTo>
                  <a:pt x="13984" y="492"/>
                </a:lnTo>
                <a:lnTo>
                  <a:pt x="15002" y="885"/>
                </a:lnTo>
                <a:lnTo>
                  <a:pt x="15921" y="1344"/>
                </a:lnTo>
                <a:lnTo>
                  <a:pt x="16840" y="1868"/>
                </a:lnTo>
                <a:lnTo>
                  <a:pt x="17661" y="2491"/>
                </a:lnTo>
                <a:lnTo>
                  <a:pt x="18449" y="3179"/>
                </a:lnTo>
                <a:lnTo>
                  <a:pt x="19138" y="3966"/>
                </a:lnTo>
                <a:lnTo>
                  <a:pt x="19762" y="4785"/>
                </a:lnTo>
                <a:lnTo>
                  <a:pt x="20287" y="5703"/>
                </a:lnTo>
                <a:lnTo>
                  <a:pt x="20747" y="6621"/>
                </a:lnTo>
                <a:lnTo>
                  <a:pt x="21140" y="7637"/>
                </a:lnTo>
                <a:lnTo>
                  <a:pt x="21272" y="8129"/>
                </a:lnTo>
                <a:lnTo>
                  <a:pt x="21403" y="8653"/>
                </a:lnTo>
                <a:lnTo>
                  <a:pt x="21534" y="9702"/>
                </a:lnTo>
                <a:lnTo>
                  <a:pt x="21567" y="10292"/>
                </a:lnTo>
                <a:lnTo>
                  <a:pt x="21600" y="10816"/>
                </a:lnTo>
                <a:lnTo>
                  <a:pt x="21567" y="11374"/>
                </a:lnTo>
                <a:lnTo>
                  <a:pt x="21534" y="11898"/>
                </a:lnTo>
                <a:lnTo>
                  <a:pt x="21469" y="12455"/>
                </a:lnTo>
                <a:lnTo>
                  <a:pt x="21403" y="12980"/>
                </a:lnTo>
                <a:lnTo>
                  <a:pt x="21140" y="14029"/>
                </a:lnTo>
                <a:lnTo>
                  <a:pt x="20747" y="14979"/>
                </a:lnTo>
                <a:lnTo>
                  <a:pt x="20287" y="15962"/>
                </a:lnTo>
                <a:lnTo>
                  <a:pt x="19762" y="16847"/>
                </a:lnTo>
                <a:lnTo>
                  <a:pt x="19138" y="17667"/>
                </a:lnTo>
                <a:lnTo>
                  <a:pt x="18449" y="18421"/>
                </a:lnTo>
                <a:lnTo>
                  <a:pt x="17661" y="19142"/>
                </a:lnTo>
                <a:lnTo>
                  <a:pt x="16840" y="19764"/>
                </a:lnTo>
                <a:lnTo>
                  <a:pt x="15921" y="20289"/>
                </a:lnTo>
                <a:lnTo>
                  <a:pt x="15002" y="20781"/>
                </a:lnTo>
                <a:lnTo>
                  <a:pt x="13984" y="21108"/>
                </a:lnTo>
                <a:lnTo>
                  <a:pt x="13492" y="21239"/>
                </a:lnTo>
                <a:lnTo>
                  <a:pt x="12967" y="21371"/>
                </a:lnTo>
                <a:lnTo>
                  <a:pt x="11916" y="21567"/>
                </a:lnTo>
                <a:lnTo>
                  <a:pt x="11325" y="21600"/>
                </a:lnTo>
                <a:lnTo>
                  <a:pt x="10800" y="21600"/>
                </a:lnTo>
                <a:close/>
                <a:moveTo>
                  <a:pt x="10800" y="1246"/>
                </a:moveTo>
                <a:lnTo>
                  <a:pt x="9848" y="1344"/>
                </a:lnTo>
                <a:lnTo>
                  <a:pt x="8863" y="1475"/>
                </a:lnTo>
                <a:lnTo>
                  <a:pt x="7944" y="1704"/>
                </a:lnTo>
                <a:lnTo>
                  <a:pt x="7058" y="2032"/>
                </a:lnTo>
                <a:lnTo>
                  <a:pt x="6270" y="2425"/>
                </a:lnTo>
                <a:lnTo>
                  <a:pt x="5482" y="2917"/>
                </a:lnTo>
                <a:lnTo>
                  <a:pt x="4727" y="3442"/>
                </a:lnTo>
                <a:lnTo>
                  <a:pt x="4071" y="4064"/>
                </a:lnTo>
                <a:lnTo>
                  <a:pt x="3447" y="4720"/>
                </a:lnTo>
                <a:lnTo>
                  <a:pt x="2856" y="5474"/>
                </a:lnTo>
                <a:lnTo>
                  <a:pt x="2396" y="6260"/>
                </a:lnTo>
                <a:lnTo>
                  <a:pt x="1970" y="7113"/>
                </a:lnTo>
                <a:lnTo>
                  <a:pt x="1674" y="7998"/>
                </a:lnTo>
                <a:lnTo>
                  <a:pt x="1412" y="8915"/>
                </a:lnTo>
                <a:lnTo>
                  <a:pt x="1280" y="9833"/>
                </a:lnTo>
                <a:lnTo>
                  <a:pt x="1247" y="10816"/>
                </a:lnTo>
                <a:lnTo>
                  <a:pt x="1280" y="11767"/>
                </a:lnTo>
                <a:lnTo>
                  <a:pt x="1412" y="12750"/>
                </a:lnTo>
                <a:lnTo>
                  <a:pt x="1674" y="13668"/>
                </a:lnTo>
                <a:lnTo>
                  <a:pt x="1970" y="14553"/>
                </a:lnTo>
                <a:lnTo>
                  <a:pt x="2396" y="15340"/>
                </a:lnTo>
                <a:lnTo>
                  <a:pt x="2856" y="16126"/>
                </a:lnTo>
                <a:lnTo>
                  <a:pt x="3447" y="16880"/>
                </a:lnTo>
                <a:lnTo>
                  <a:pt x="4071" y="17536"/>
                </a:lnTo>
                <a:lnTo>
                  <a:pt x="4727" y="18158"/>
                </a:lnTo>
                <a:lnTo>
                  <a:pt x="5482" y="18748"/>
                </a:lnTo>
                <a:lnTo>
                  <a:pt x="6270" y="19207"/>
                </a:lnTo>
                <a:lnTo>
                  <a:pt x="7058" y="19633"/>
                </a:lnTo>
                <a:lnTo>
                  <a:pt x="7944" y="19928"/>
                </a:lnTo>
                <a:lnTo>
                  <a:pt x="8863" y="20191"/>
                </a:lnTo>
                <a:lnTo>
                  <a:pt x="9848" y="20322"/>
                </a:lnTo>
                <a:lnTo>
                  <a:pt x="10800" y="20354"/>
                </a:lnTo>
                <a:lnTo>
                  <a:pt x="11785" y="20322"/>
                </a:lnTo>
                <a:lnTo>
                  <a:pt x="12704" y="20191"/>
                </a:lnTo>
                <a:lnTo>
                  <a:pt x="13623" y="19928"/>
                </a:lnTo>
                <a:lnTo>
                  <a:pt x="14509" y="19633"/>
                </a:lnTo>
                <a:lnTo>
                  <a:pt x="15363" y="19207"/>
                </a:lnTo>
                <a:lnTo>
                  <a:pt x="16151" y="18748"/>
                </a:lnTo>
                <a:lnTo>
                  <a:pt x="16906" y="18158"/>
                </a:lnTo>
                <a:lnTo>
                  <a:pt x="17562" y="17536"/>
                </a:lnTo>
                <a:lnTo>
                  <a:pt x="18186" y="16880"/>
                </a:lnTo>
                <a:lnTo>
                  <a:pt x="18711" y="16126"/>
                </a:lnTo>
                <a:lnTo>
                  <a:pt x="19204" y="15340"/>
                </a:lnTo>
                <a:lnTo>
                  <a:pt x="19598" y="14553"/>
                </a:lnTo>
                <a:lnTo>
                  <a:pt x="19926" y="13668"/>
                </a:lnTo>
                <a:lnTo>
                  <a:pt x="20156" y="12750"/>
                </a:lnTo>
                <a:lnTo>
                  <a:pt x="20287" y="11767"/>
                </a:lnTo>
                <a:lnTo>
                  <a:pt x="20385" y="10816"/>
                </a:lnTo>
                <a:lnTo>
                  <a:pt x="20287" y="9833"/>
                </a:lnTo>
                <a:lnTo>
                  <a:pt x="20156" y="8915"/>
                </a:lnTo>
                <a:lnTo>
                  <a:pt x="19926" y="7998"/>
                </a:lnTo>
                <a:lnTo>
                  <a:pt x="19598" y="7113"/>
                </a:lnTo>
                <a:lnTo>
                  <a:pt x="19204" y="6260"/>
                </a:lnTo>
                <a:lnTo>
                  <a:pt x="18711" y="5474"/>
                </a:lnTo>
                <a:lnTo>
                  <a:pt x="18186" y="4720"/>
                </a:lnTo>
                <a:lnTo>
                  <a:pt x="17562" y="4064"/>
                </a:lnTo>
                <a:lnTo>
                  <a:pt x="16906" y="3442"/>
                </a:lnTo>
                <a:lnTo>
                  <a:pt x="16151" y="2917"/>
                </a:lnTo>
                <a:lnTo>
                  <a:pt x="15363" y="2425"/>
                </a:lnTo>
                <a:lnTo>
                  <a:pt x="14509" y="2032"/>
                </a:lnTo>
                <a:lnTo>
                  <a:pt x="13623" y="1704"/>
                </a:lnTo>
                <a:lnTo>
                  <a:pt x="12704" y="1475"/>
                </a:lnTo>
                <a:lnTo>
                  <a:pt x="11785" y="1344"/>
                </a:lnTo>
                <a:lnTo>
                  <a:pt x="10800" y="1246"/>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17" name="Freeform 138">
            <a:extLst>
              <a:ext uri="{FF2B5EF4-FFF2-40B4-BE49-F238E27FC236}">
                <a16:creationId xmlns:a16="http://schemas.microsoft.com/office/drawing/2014/main" id="{2F3F44AC-8D6D-4A04-B04A-0C37FD7DCBAF}"/>
              </a:ext>
            </a:extLst>
          </p:cNvPr>
          <p:cNvSpPr/>
          <p:nvPr/>
        </p:nvSpPr>
        <p:spPr>
          <a:xfrm>
            <a:off x="5150123" y="1882515"/>
            <a:ext cx="83513" cy="104148"/>
          </a:xfrm>
          <a:custGeom>
            <a:avLst/>
            <a:gdLst/>
            <a:ahLst/>
            <a:cxnLst>
              <a:cxn ang="0">
                <a:pos x="wd2" y="hd2"/>
              </a:cxn>
              <a:cxn ang="5400000">
                <a:pos x="wd2" y="hd2"/>
              </a:cxn>
              <a:cxn ang="10800000">
                <a:pos x="wd2" y="hd2"/>
              </a:cxn>
              <a:cxn ang="16200000">
                <a:pos x="wd2" y="hd2"/>
              </a:cxn>
            </a:cxnLst>
            <a:rect l="0" t="0" r="r" b="b"/>
            <a:pathLst>
              <a:path w="21600" h="21600" extrusionOk="0">
                <a:moveTo>
                  <a:pt x="10736" y="21600"/>
                </a:moveTo>
                <a:lnTo>
                  <a:pt x="11759" y="21397"/>
                </a:lnTo>
                <a:lnTo>
                  <a:pt x="12781" y="21397"/>
                </a:lnTo>
                <a:lnTo>
                  <a:pt x="13804" y="21194"/>
                </a:lnTo>
                <a:lnTo>
                  <a:pt x="14826" y="20890"/>
                </a:lnTo>
                <a:lnTo>
                  <a:pt x="16743" y="20079"/>
                </a:lnTo>
                <a:lnTo>
                  <a:pt x="18277" y="18963"/>
                </a:lnTo>
                <a:lnTo>
                  <a:pt x="19683" y="17746"/>
                </a:lnTo>
                <a:lnTo>
                  <a:pt x="20705" y="16225"/>
                </a:lnTo>
                <a:lnTo>
                  <a:pt x="21089" y="15617"/>
                </a:lnTo>
                <a:lnTo>
                  <a:pt x="21217" y="14603"/>
                </a:lnTo>
                <a:lnTo>
                  <a:pt x="21472" y="13792"/>
                </a:lnTo>
                <a:lnTo>
                  <a:pt x="21600" y="12980"/>
                </a:lnTo>
                <a:lnTo>
                  <a:pt x="21600" y="8620"/>
                </a:lnTo>
                <a:lnTo>
                  <a:pt x="21472" y="7808"/>
                </a:lnTo>
                <a:lnTo>
                  <a:pt x="21217" y="6997"/>
                </a:lnTo>
                <a:lnTo>
                  <a:pt x="21089" y="6186"/>
                </a:lnTo>
                <a:lnTo>
                  <a:pt x="20705" y="5375"/>
                </a:lnTo>
                <a:lnTo>
                  <a:pt x="19683" y="3854"/>
                </a:lnTo>
                <a:lnTo>
                  <a:pt x="18277" y="2637"/>
                </a:lnTo>
                <a:lnTo>
                  <a:pt x="16743" y="1521"/>
                </a:lnTo>
                <a:lnTo>
                  <a:pt x="14826" y="710"/>
                </a:lnTo>
                <a:lnTo>
                  <a:pt x="13804" y="406"/>
                </a:lnTo>
                <a:lnTo>
                  <a:pt x="11759" y="203"/>
                </a:lnTo>
                <a:lnTo>
                  <a:pt x="10736" y="0"/>
                </a:lnTo>
                <a:lnTo>
                  <a:pt x="9586" y="203"/>
                </a:lnTo>
                <a:lnTo>
                  <a:pt x="7541" y="406"/>
                </a:lnTo>
                <a:lnTo>
                  <a:pt x="6518" y="710"/>
                </a:lnTo>
                <a:lnTo>
                  <a:pt x="4729" y="1521"/>
                </a:lnTo>
                <a:lnTo>
                  <a:pt x="3067" y="2637"/>
                </a:lnTo>
                <a:lnTo>
                  <a:pt x="1789" y="3854"/>
                </a:lnTo>
                <a:lnTo>
                  <a:pt x="767" y="5375"/>
                </a:lnTo>
                <a:lnTo>
                  <a:pt x="511" y="6186"/>
                </a:lnTo>
                <a:lnTo>
                  <a:pt x="128" y="6997"/>
                </a:lnTo>
                <a:lnTo>
                  <a:pt x="0" y="7808"/>
                </a:lnTo>
                <a:lnTo>
                  <a:pt x="0" y="13792"/>
                </a:lnTo>
                <a:lnTo>
                  <a:pt x="128" y="14603"/>
                </a:lnTo>
                <a:lnTo>
                  <a:pt x="511" y="15617"/>
                </a:lnTo>
                <a:lnTo>
                  <a:pt x="767" y="16225"/>
                </a:lnTo>
                <a:lnTo>
                  <a:pt x="1789" y="17746"/>
                </a:lnTo>
                <a:lnTo>
                  <a:pt x="3067" y="18963"/>
                </a:lnTo>
                <a:lnTo>
                  <a:pt x="4729" y="20079"/>
                </a:lnTo>
                <a:lnTo>
                  <a:pt x="6518" y="20890"/>
                </a:lnTo>
                <a:lnTo>
                  <a:pt x="7541" y="21194"/>
                </a:lnTo>
                <a:lnTo>
                  <a:pt x="8563" y="21397"/>
                </a:lnTo>
                <a:lnTo>
                  <a:pt x="9586" y="21397"/>
                </a:lnTo>
                <a:lnTo>
                  <a:pt x="10736" y="2160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18" name="Freeform 139">
            <a:extLst>
              <a:ext uri="{FF2B5EF4-FFF2-40B4-BE49-F238E27FC236}">
                <a16:creationId xmlns:a16="http://schemas.microsoft.com/office/drawing/2014/main" id="{F2968244-B174-4478-904C-84744B6614EC}"/>
              </a:ext>
            </a:extLst>
          </p:cNvPr>
          <p:cNvSpPr/>
          <p:nvPr/>
        </p:nvSpPr>
        <p:spPr>
          <a:xfrm>
            <a:off x="5113770" y="1986663"/>
            <a:ext cx="155237" cy="62882"/>
          </a:xfrm>
          <a:custGeom>
            <a:avLst/>
            <a:gdLst/>
            <a:ahLst/>
            <a:cxnLst>
              <a:cxn ang="0">
                <a:pos x="wd2" y="hd2"/>
              </a:cxn>
              <a:cxn ang="5400000">
                <a:pos x="wd2" y="hd2"/>
              </a:cxn>
              <a:cxn ang="10800000">
                <a:pos x="wd2" y="hd2"/>
              </a:cxn>
              <a:cxn ang="16200000">
                <a:pos x="wd2" y="hd2"/>
              </a:cxn>
            </a:cxnLst>
            <a:rect l="0" t="0" r="r" b="b"/>
            <a:pathLst>
              <a:path w="21600" h="21600" extrusionOk="0">
                <a:moveTo>
                  <a:pt x="14811" y="0"/>
                </a:moveTo>
                <a:lnTo>
                  <a:pt x="13989" y="1350"/>
                </a:lnTo>
                <a:lnTo>
                  <a:pt x="12960" y="2531"/>
                </a:lnTo>
                <a:lnTo>
                  <a:pt x="11931" y="3206"/>
                </a:lnTo>
                <a:lnTo>
                  <a:pt x="10834" y="3375"/>
                </a:lnTo>
                <a:lnTo>
                  <a:pt x="9737" y="3206"/>
                </a:lnTo>
                <a:lnTo>
                  <a:pt x="8640" y="2531"/>
                </a:lnTo>
                <a:lnTo>
                  <a:pt x="7749" y="1350"/>
                </a:lnTo>
                <a:lnTo>
                  <a:pt x="6789" y="0"/>
                </a:lnTo>
                <a:lnTo>
                  <a:pt x="6171" y="506"/>
                </a:lnTo>
                <a:lnTo>
                  <a:pt x="5486" y="1013"/>
                </a:lnTo>
                <a:lnTo>
                  <a:pt x="4869" y="1688"/>
                </a:lnTo>
                <a:lnTo>
                  <a:pt x="4320" y="2363"/>
                </a:lnTo>
                <a:lnTo>
                  <a:pt x="3634" y="3375"/>
                </a:lnTo>
                <a:lnTo>
                  <a:pt x="2194" y="6919"/>
                </a:lnTo>
                <a:lnTo>
                  <a:pt x="1371" y="9788"/>
                </a:lnTo>
                <a:lnTo>
                  <a:pt x="686" y="12994"/>
                </a:lnTo>
                <a:lnTo>
                  <a:pt x="274" y="16369"/>
                </a:lnTo>
                <a:lnTo>
                  <a:pt x="69" y="17887"/>
                </a:lnTo>
                <a:lnTo>
                  <a:pt x="0" y="19575"/>
                </a:lnTo>
                <a:lnTo>
                  <a:pt x="0" y="20419"/>
                </a:lnTo>
                <a:lnTo>
                  <a:pt x="137" y="20925"/>
                </a:lnTo>
                <a:lnTo>
                  <a:pt x="411" y="21431"/>
                </a:lnTo>
                <a:lnTo>
                  <a:pt x="686" y="21600"/>
                </a:lnTo>
                <a:lnTo>
                  <a:pt x="20983" y="21600"/>
                </a:lnTo>
                <a:lnTo>
                  <a:pt x="21257" y="21431"/>
                </a:lnTo>
                <a:lnTo>
                  <a:pt x="21463" y="20925"/>
                </a:lnTo>
                <a:lnTo>
                  <a:pt x="21600" y="20419"/>
                </a:lnTo>
                <a:lnTo>
                  <a:pt x="21600" y="19575"/>
                </a:lnTo>
                <a:lnTo>
                  <a:pt x="21531" y="17887"/>
                </a:lnTo>
                <a:lnTo>
                  <a:pt x="21463" y="16369"/>
                </a:lnTo>
                <a:lnTo>
                  <a:pt x="20983" y="12994"/>
                </a:lnTo>
                <a:lnTo>
                  <a:pt x="20366" y="9788"/>
                </a:lnTo>
                <a:lnTo>
                  <a:pt x="19543" y="6919"/>
                </a:lnTo>
                <a:lnTo>
                  <a:pt x="18926" y="5737"/>
                </a:lnTo>
                <a:lnTo>
                  <a:pt x="18514" y="4387"/>
                </a:lnTo>
                <a:lnTo>
                  <a:pt x="17417" y="2363"/>
                </a:lnTo>
                <a:lnTo>
                  <a:pt x="16731" y="1688"/>
                </a:lnTo>
                <a:lnTo>
                  <a:pt x="16114" y="1013"/>
                </a:lnTo>
                <a:lnTo>
                  <a:pt x="15429" y="506"/>
                </a:lnTo>
                <a:lnTo>
                  <a:pt x="14811" y="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19" name="TextBox 127">
            <a:extLst>
              <a:ext uri="{FF2B5EF4-FFF2-40B4-BE49-F238E27FC236}">
                <a16:creationId xmlns:a16="http://schemas.microsoft.com/office/drawing/2014/main" id="{4F8CDAB9-53ED-48AD-A383-45C3AED37DDE}"/>
              </a:ext>
            </a:extLst>
          </p:cNvPr>
          <p:cNvSpPr txBox="1"/>
          <p:nvPr/>
        </p:nvSpPr>
        <p:spPr>
          <a:xfrm>
            <a:off x="4755632" y="2632288"/>
            <a:ext cx="405563" cy="27699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lgn="r">
              <a:spcBef>
                <a:spcPts val="600"/>
              </a:spcBef>
              <a:defRPr sz="700" i="1"/>
            </a:lvl1pPr>
          </a:lstStyle>
          <a:p>
            <a:pPr marL="0" marR="0" lvl="0" indent="0" defTabSz="914400" eaLnBrk="1" fontAlgn="auto" latinLnBrk="0" hangingPunct="1">
              <a:lnSpc>
                <a:spcPct val="100000"/>
              </a:lnSpc>
              <a:spcBef>
                <a:spcPts val="600"/>
              </a:spcBef>
              <a:spcAft>
                <a:spcPts val="0"/>
              </a:spcAft>
              <a:buClrTx/>
              <a:buSzTx/>
              <a:buFontTx/>
              <a:buNone/>
              <a:tabLst/>
              <a:defRPr/>
            </a:pPr>
            <a:r>
              <a:rPr kumimoji="0" lang="nl-BE" sz="600" b="0" i="1" u="none" strike="noStrike" kern="1200" cap="none" spc="0" normalizeH="0" baseline="0">
                <a:ln>
                  <a:noFill/>
                </a:ln>
                <a:solidFill>
                  <a:prstClr val="black"/>
                </a:solidFill>
                <a:effectLst/>
                <a:uLnTx/>
                <a:uFillTx/>
                <a:latin typeface="Calibri"/>
                <a:ea typeface="+mn-ea"/>
                <a:cs typeface="+mn-cs"/>
              </a:rPr>
              <a:t>Invoeren testuitslag (sneltest</a:t>
            </a:r>
            <a:r>
              <a:rPr lang="nl-BE" sz="600">
                <a:solidFill>
                  <a:prstClr val="black"/>
                </a:solidFill>
                <a:latin typeface="Calibri"/>
              </a:rPr>
              <a:t>)</a:t>
            </a:r>
            <a:endParaRPr kumimoji="0" lang="nl-BE" sz="600" b="0" i="1" u="none" strike="noStrike" kern="1200" cap="none" spc="0" normalizeH="0" baseline="0">
              <a:ln>
                <a:noFill/>
              </a:ln>
              <a:solidFill>
                <a:prstClr val="black"/>
              </a:solidFill>
              <a:effectLst/>
              <a:uLnTx/>
              <a:uFillTx/>
              <a:latin typeface="Calibri"/>
              <a:ea typeface="+mn-ea"/>
              <a:cs typeface="+mn-cs"/>
            </a:endParaRPr>
          </a:p>
        </p:txBody>
      </p:sp>
      <p:sp>
        <p:nvSpPr>
          <p:cNvPr id="120" name="Rectangle">
            <a:extLst>
              <a:ext uri="{FF2B5EF4-FFF2-40B4-BE49-F238E27FC236}">
                <a16:creationId xmlns:a16="http://schemas.microsoft.com/office/drawing/2014/main" id="{2CAB85FC-B5BF-412B-A1F1-CDCD57B78126}"/>
              </a:ext>
            </a:extLst>
          </p:cNvPr>
          <p:cNvSpPr/>
          <p:nvPr/>
        </p:nvSpPr>
        <p:spPr>
          <a:xfrm>
            <a:off x="5795296" y="3062913"/>
            <a:ext cx="1678554" cy="316710"/>
          </a:xfrm>
          <a:prstGeom prst="rect">
            <a:avLst/>
          </a:prstGeom>
          <a:solidFill>
            <a:schemeClr val="accent6">
              <a:lumMod val="20000"/>
              <a:lumOff val="80000"/>
            </a:schemeClr>
          </a:solidFill>
          <a:ln w="19050" cap="flat">
            <a:solidFill>
              <a:schemeClr val="accent6"/>
            </a:solidFill>
            <a:prstDash val="solid"/>
            <a:miter lim="800000"/>
          </a:ln>
          <a:effectLst/>
        </p:spPr>
        <p:txBody>
          <a:bodyPr wrap="square" lIns="88900" tIns="88900" rIns="88900" bIns="88900" numCol="1" anchor="ctr">
            <a:noAutofit/>
          </a:bodyPr>
          <a:lstStyle/>
          <a:p>
            <a:pPr lvl="0" algn="ctr">
              <a:spcAft>
                <a:spcPts val="600"/>
              </a:spcAft>
              <a:defRPr sz="900"/>
            </a:pPr>
            <a:r>
              <a:rPr lang="nl-BE" sz="800">
                <a:solidFill>
                  <a:prstClr val="black"/>
                </a:solidFill>
              </a:rPr>
              <a:t>Resultatenportaal</a:t>
            </a:r>
          </a:p>
        </p:txBody>
      </p:sp>
      <p:cxnSp>
        <p:nvCxnSpPr>
          <p:cNvPr id="121" name="Straight Connector 120">
            <a:extLst>
              <a:ext uri="{FF2B5EF4-FFF2-40B4-BE49-F238E27FC236}">
                <a16:creationId xmlns:a16="http://schemas.microsoft.com/office/drawing/2014/main" id="{FB2E5B37-B4BB-4302-8784-BEE2E8339555}"/>
              </a:ext>
            </a:extLst>
          </p:cNvPr>
          <p:cNvCxnSpPr>
            <a:cxnSpLocks/>
          </p:cNvCxnSpPr>
          <p:nvPr/>
        </p:nvCxnSpPr>
        <p:spPr>
          <a:xfrm flipH="1">
            <a:off x="7483482" y="3716558"/>
            <a:ext cx="182592" cy="0"/>
          </a:xfrm>
          <a:prstGeom prst="line">
            <a:avLst/>
          </a:prstGeom>
          <a:ln w="19050">
            <a:solidFill>
              <a:schemeClr val="accent6"/>
            </a:solidFill>
            <a:tailEnd type="none"/>
          </a:ln>
        </p:spPr>
        <p:style>
          <a:lnRef idx="1">
            <a:schemeClr val="accent1"/>
          </a:lnRef>
          <a:fillRef idx="0">
            <a:schemeClr val="accent1"/>
          </a:fillRef>
          <a:effectRef idx="0">
            <a:schemeClr val="accent1"/>
          </a:effectRef>
          <a:fontRef idx="minor">
            <a:schemeClr val="tx1"/>
          </a:fontRef>
        </p:style>
      </p:cxnSp>
      <p:sp>
        <p:nvSpPr>
          <p:cNvPr id="122" name="Straight Arrow Connector 119">
            <a:extLst>
              <a:ext uri="{FF2B5EF4-FFF2-40B4-BE49-F238E27FC236}">
                <a16:creationId xmlns:a16="http://schemas.microsoft.com/office/drawing/2014/main" id="{EFA8FAEF-6F78-4D37-9BC3-FF690ADE8390}"/>
              </a:ext>
            </a:extLst>
          </p:cNvPr>
          <p:cNvSpPr/>
          <p:nvPr/>
        </p:nvSpPr>
        <p:spPr>
          <a:xfrm flipH="1" flipV="1">
            <a:off x="5903215" y="3379623"/>
            <a:ext cx="0" cy="255340"/>
          </a:xfrm>
          <a:prstGeom prst="line">
            <a:avLst/>
          </a:prstGeom>
          <a:ln w="19050">
            <a:solidFill>
              <a:schemeClr val="accent6"/>
            </a:solidFill>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23" name="Rectangle 1171">
            <a:extLst>
              <a:ext uri="{FF2B5EF4-FFF2-40B4-BE49-F238E27FC236}">
                <a16:creationId xmlns:a16="http://schemas.microsoft.com/office/drawing/2014/main" id="{20597C7E-C8C5-432C-9DA5-C3718B888855}"/>
              </a:ext>
            </a:extLst>
          </p:cNvPr>
          <p:cNvSpPr txBox="1"/>
          <p:nvPr/>
        </p:nvSpPr>
        <p:spPr>
          <a:xfrm>
            <a:off x="4878515" y="2185715"/>
            <a:ext cx="532198" cy="21544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none" lIns="0" tIns="0" rIns="0" bIns="0">
            <a:spAutoFit/>
          </a:bodyPr>
          <a:lstStyle/>
          <a:p>
            <a:pPr marL="0" marR="0" lvl="0" indent="0" algn="ctr" defTabSz="914400" eaLnBrk="1" fontAlgn="auto" latinLnBrk="0" hangingPunct="1">
              <a:lnSpc>
                <a:spcPct val="100000"/>
              </a:lnSpc>
              <a:spcBef>
                <a:spcPts val="0"/>
              </a:spcBef>
              <a:spcAft>
                <a:spcPts val="0"/>
              </a:spcAft>
              <a:buClrTx/>
              <a:buSzTx/>
              <a:buFontTx/>
              <a:buNone/>
              <a:tabLst/>
              <a:defRPr sz="800"/>
            </a:pPr>
            <a:r>
              <a:rPr kumimoji="0" lang="nl-BE" sz="700" b="0" i="0" u="none" strike="noStrike" kern="1200" cap="none" spc="0" normalizeH="0" baseline="0" noProof="0">
                <a:ln>
                  <a:noFill/>
                </a:ln>
                <a:solidFill>
                  <a:prstClr val="black"/>
                </a:solidFill>
                <a:effectLst/>
                <a:uLnTx/>
                <a:uFillTx/>
                <a:latin typeface="Calibri"/>
                <a:ea typeface="+mn-ea"/>
                <a:cs typeface="+mn-cs"/>
              </a:rPr>
              <a:t>Teststraat</a:t>
            </a:r>
            <a:br>
              <a:rPr kumimoji="0" lang="nl-BE" sz="700" b="0" i="0" u="none" strike="noStrike" kern="1200" cap="none" spc="0" normalizeH="0" baseline="0" noProof="0">
                <a:ln>
                  <a:noFill/>
                </a:ln>
                <a:solidFill>
                  <a:prstClr val="black"/>
                </a:solidFill>
                <a:effectLst/>
                <a:uLnTx/>
                <a:uFillTx/>
                <a:latin typeface="Calibri"/>
                <a:ea typeface="+mn-ea"/>
                <a:cs typeface="+mn-cs"/>
              </a:rPr>
            </a:br>
            <a:r>
              <a:rPr kumimoji="0" lang="nl-BE" sz="700" b="0" i="0" u="none" strike="noStrike" kern="1200" cap="none" spc="0" normalizeH="0" baseline="0" noProof="0">
                <a:ln>
                  <a:noFill/>
                </a:ln>
                <a:solidFill>
                  <a:prstClr val="black"/>
                </a:solidFill>
                <a:effectLst/>
                <a:uLnTx/>
                <a:uFillTx/>
                <a:latin typeface="Calibri"/>
                <a:ea typeface="+mn-ea"/>
                <a:cs typeface="+mn-cs"/>
              </a:rPr>
              <a:t>medewerker 2</a:t>
            </a:r>
          </a:p>
        </p:txBody>
      </p:sp>
      <p:sp>
        <p:nvSpPr>
          <p:cNvPr id="124" name="Straight Arrow Connector 120">
            <a:extLst>
              <a:ext uri="{FF2B5EF4-FFF2-40B4-BE49-F238E27FC236}">
                <a16:creationId xmlns:a16="http://schemas.microsoft.com/office/drawing/2014/main" id="{90B60AA5-E727-43C6-A6E9-0D9F6489901B}"/>
              </a:ext>
            </a:extLst>
          </p:cNvPr>
          <p:cNvSpPr/>
          <p:nvPr/>
        </p:nvSpPr>
        <p:spPr>
          <a:xfrm>
            <a:off x="6182076" y="2446054"/>
            <a:ext cx="0" cy="616859"/>
          </a:xfrm>
          <a:prstGeom prst="line">
            <a:avLst/>
          </a:prstGeom>
          <a:ln w="19050">
            <a:solidFill>
              <a:schemeClr val="accent6"/>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25" name="TextBox 84">
            <a:extLst>
              <a:ext uri="{FF2B5EF4-FFF2-40B4-BE49-F238E27FC236}">
                <a16:creationId xmlns:a16="http://schemas.microsoft.com/office/drawing/2014/main" id="{FBBDC250-AAD2-44BF-918F-C92E2C7AD7EA}"/>
              </a:ext>
            </a:extLst>
          </p:cNvPr>
          <p:cNvSpPr txBox="1"/>
          <p:nvPr/>
        </p:nvSpPr>
        <p:spPr>
          <a:xfrm>
            <a:off x="5686936" y="2643164"/>
            <a:ext cx="361158" cy="165036"/>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lvl1pPr>
              <a:spcBef>
                <a:spcPts val="600"/>
              </a:spcBef>
              <a:defRPr sz="700" i="1"/>
            </a:lvl1pPr>
          </a:lstStyle>
          <a:p>
            <a:pPr marL="0" marR="0" lvl="0" indent="0" algn="r" defTabSz="914400" eaLnBrk="1" fontAlgn="auto" latinLnBrk="0" hangingPunct="1">
              <a:lnSpc>
                <a:spcPct val="100000"/>
              </a:lnSpc>
              <a:spcBef>
                <a:spcPts val="600"/>
              </a:spcBef>
              <a:spcAft>
                <a:spcPts val="0"/>
              </a:spcAft>
              <a:buClrTx/>
              <a:buSzTx/>
              <a:buFontTx/>
              <a:buNone/>
              <a:tabLst/>
              <a:defRPr/>
            </a:pPr>
            <a:endParaRPr kumimoji="0" lang="nl-BE" sz="600" i="1" u="none" strike="noStrike" kern="1200" cap="none" spc="0" normalizeH="0" baseline="0">
              <a:ln>
                <a:noFill/>
              </a:ln>
              <a:solidFill>
                <a:prstClr val="black"/>
              </a:solidFill>
              <a:effectLst/>
              <a:uLnTx/>
              <a:uFillTx/>
              <a:latin typeface="Calibri"/>
              <a:ea typeface="+mn-ea"/>
              <a:cs typeface="+mn-cs"/>
            </a:endParaRPr>
          </a:p>
        </p:txBody>
      </p:sp>
      <p:sp>
        <p:nvSpPr>
          <p:cNvPr id="126" name="Straight Arrow Connector 120">
            <a:extLst>
              <a:ext uri="{FF2B5EF4-FFF2-40B4-BE49-F238E27FC236}">
                <a16:creationId xmlns:a16="http://schemas.microsoft.com/office/drawing/2014/main" id="{D20A772F-3DEC-4889-A559-B4A7A17EC279}"/>
              </a:ext>
            </a:extLst>
          </p:cNvPr>
          <p:cNvSpPr/>
          <p:nvPr/>
        </p:nvSpPr>
        <p:spPr>
          <a:xfrm>
            <a:off x="6923922" y="2442868"/>
            <a:ext cx="0" cy="616859"/>
          </a:xfrm>
          <a:prstGeom prst="line">
            <a:avLst/>
          </a:prstGeom>
          <a:ln w="12700">
            <a:solidFill>
              <a:schemeClr val="accent6"/>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cxnSp>
        <p:nvCxnSpPr>
          <p:cNvPr id="127" name="Straight Connector 126">
            <a:extLst>
              <a:ext uri="{FF2B5EF4-FFF2-40B4-BE49-F238E27FC236}">
                <a16:creationId xmlns:a16="http://schemas.microsoft.com/office/drawing/2014/main" id="{9B198DC1-B3F6-4965-8D3B-0B21A2628E44}"/>
              </a:ext>
            </a:extLst>
          </p:cNvPr>
          <p:cNvCxnSpPr>
            <a:cxnSpLocks/>
          </p:cNvCxnSpPr>
          <p:nvPr/>
        </p:nvCxnSpPr>
        <p:spPr>
          <a:xfrm>
            <a:off x="8411028" y="2245360"/>
            <a:ext cx="899311" cy="0"/>
          </a:xfrm>
          <a:prstGeom prst="line">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28" name="Rectangle 1171">
            <a:extLst>
              <a:ext uri="{FF2B5EF4-FFF2-40B4-BE49-F238E27FC236}">
                <a16:creationId xmlns:a16="http://schemas.microsoft.com/office/drawing/2014/main" id="{08E05187-A393-4669-A645-9E17ED5F2B48}"/>
              </a:ext>
            </a:extLst>
          </p:cNvPr>
          <p:cNvSpPr txBox="1"/>
          <p:nvPr/>
        </p:nvSpPr>
        <p:spPr>
          <a:xfrm>
            <a:off x="8691477" y="2185714"/>
            <a:ext cx="323233" cy="107722"/>
          </a:xfrm>
          <a:prstGeom prst="rect">
            <a:avLst/>
          </a:prstGeom>
          <a:solidFill>
            <a:schemeClr val="bg1">
              <a:lumMod val="9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lgn="ctr">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Burger</a:t>
            </a:r>
          </a:p>
        </p:txBody>
      </p:sp>
      <p:sp>
        <p:nvSpPr>
          <p:cNvPr id="129" name="Freeform 22">
            <a:extLst>
              <a:ext uri="{FF2B5EF4-FFF2-40B4-BE49-F238E27FC236}">
                <a16:creationId xmlns:a16="http://schemas.microsoft.com/office/drawing/2014/main" id="{6C5BD21D-C290-4554-B785-FABFE766A906}"/>
              </a:ext>
            </a:extLst>
          </p:cNvPr>
          <p:cNvSpPr/>
          <p:nvPr/>
        </p:nvSpPr>
        <p:spPr>
          <a:xfrm>
            <a:off x="6353221" y="1811478"/>
            <a:ext cx="323246" cy="3242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242" y="21600"/>
                </a:lnTo>
                <a:lnTo>
                  <a:pt x="9717" y="21567"/>
                </a:lnTo>
                <a:lnTo>
                  <a:pt x="8601" y="21371"/>
                </a:lnTo>
                <a:lnTo>
                  <a:pt x="8108" y="21239"/>
                </a:lnTo>
                <a:lnTo>
                  <a:pt x="7583" y="21108"/>
                </a:lnTo>
                <a:lnTo>
                  <a:pt x="6631" y="20781"/>
                </a:lnTo>
                <a:lnTo>
                  <a:pt x="5646" y="20289"/>
                </a:lnTo>
                <a:lnTo>
                  <a:pt x="4760" y="19764"/>
                </a:lnTo>
                <a:lnTo>
                  <a:pt x="3939" y="19142"/>
                </a:lnTo>
                <a:lnTo>
                  <a:pt x="3184" y="18421"/>
                </a:lnTo>
                <a:lnTo>
                  <a:pt x="2462" y="17667"/>
                </a:lnTo>
                <a:lnTo>
                  <a:pt x="1838" y="16847"/>
                </a:lnTo>
                <a:lnTo>
                  <a:pt x="1313" y="15962"/>
                </a:lnTo>
                <a:lnTo>
                  <a:pt x="821" y="14979"/>
                </a:lnTo>
                <a:lnTo>
                  <a:pt x="492" y="14029"/>
                </a:lnTo>
                <a:lnTo>
                  <a:pt x="230" y="12980"/>
                </a:lnTo>
                <a:lnTo>
                  <a:pt x="131" y="12455"/>
                </a:lnTo>
                <a:lnTo>
                  <a:pt x="33" y="11898"/>
                </a:lnTo>
                <a:lnTo>
                  <a:pt x="0" y="11374"/>
                </a:lnTo>
                <a:lnTo>
                  <a:pt x="0" y="10292"/>
                </a:lnTo>
                <a:lnTo>
                  <a:pt x="33" y="9702"/>
                </a:lnTo>
                <a:lnTo>
                  <a:pt x="230" y="8653"/>
                </a:lnTo>
                <a:lnTo>
                  <a:pt x="361" y="8129"/>
                </a:lnTo>
                <a:lnTo>
                  <a:pt x="492" y="7637"/>
                </a:lnTo>
                <a:lnTo>
                  <a:pt x="821" y="6621"/>
                </a:lnTo>
                <a:lnTo>
                  <a:pt x="1313" y="5703"/>
                </a:lnTo>
                <a:lnTo>
                  <a:pt x="1838" y="4785"/>
                </a:lnTo>
                <a:lnTo>
                  <a:pt x="2462" y="3966"/>
                </a:lnTo>
                <a:lnTo>
                  <a:pt x="3184" y="3179"/>
                </a:lnTo>
                <a:lnTo>
                  <a:pt x="3939" y="2491"/>
                </a:lnTo>
                <a:lnTo>
                  <a:pt x="4760" y="1868"/>
                </a:lnTo>
                <a:lnTo>
                  <a:pt x="5646" y="1344"/>
                </a:lnTo>
                <a:lnTo>
                  <a:pt x="6631" y="885"/>
                </a:lnTo>
                <a:lnTo>
                  <a:pt x="7583" y="492"/>
                </a:lnTo>
                <a:lnTo>
                  <a:pt x="8108" y="361"/>
                </a:lnTo>
                <a:lnTo>
                  <a:pt x="8601" y="229"/>
                </a:lnTo>
                <a:lnTo>
                  <a:pt x="9717" y="98"/>
                </a:lnTo>
                <a:lnTo>
                  <a:pt x="10242" y="66"/>
                </a:lnTo>
                <a:lnTo>
                  <a:pt x="10800" y="0"/>
                </a:lnTo>
                <a:lnTo>
                  <a:pt x="11325" y="66"/>
                </a:lnTo>
                <a:lnTo>
                  <a:pt x="11916" y="98"/>
                </a:lnTo>
                <a:lnTo>
                  <a:pt x="12967" y="229"/>
                </a:lnTo>
                <a:lnTo>
                  <a:pt x="13492" y="361"/>
                </a:lnTo>
                <a:lnTo>
                  <a:pt x="13984" y="492"/>
                </a:lnTo>
                <a:lnTo>
                  <a:pt x="15002" y="885"/>
                </a:lnTo>
                <a:lnTo>
                  <a:pt x="15921" y="1344"/>
                </a:lnTo>
                <a:lnTo>
                  <a:pt x="16840" y="1868"/>
                </a:lnTo>
                <a:lnTo>
                  <a:pt x="17661" y="2491"/>
                </a:lnTo>
                <a:lnTo>
                  <a:pt x="18449" y="3179"/>
                </a:lnTo>
                <a:lnTo>
                  <a:pt x="19138" y="3966"/>
                </a:lnTo>
                <a:lnTo>
                  <a:pt x="19762" y="4785"/>
                </a:lnTo>
                <a:lnTo>
                  <a:pt x="20287" y="5703"/>
                </a:lnTo>
                <a:lnTo>
                  <a:pt x="20747" y="6621"/>
                </a:lnTo>
                <a:lnTo>
                  <a:pt x="21140" y="7637"/>
                </a:lnTo>
                <a:lnTo>
                  <a:pt x="21272" y="8129"/>
                </a:lnTo>
                <a:lnTo>
                  <a:pt x="21403" y="8653"/>
                </a:lnTo>
                <a:lnTo>
                  <a:pt x="21534" y="9702"/>
                </a:lnTo>
                <a:lnTo>
                  <a:pt x="21567" y="10292"/>
                </a:lnTo>
                <a:lnTo>
                  <a:pt x="21600" y="10816"/>
                </a:lnTo>
                <a:lnTo>
                  <a:pt x="21567" y="11374"/>
                </a:lnTo>
                <a:lnTo>
                  <a:pt x="21534" y="11898"/>
                </a:lnTo>
                <a:lnTo>
                  <a:pt x="21469" y="12455"/>
                </a:lnTo>
                <a:lnTo>
                  <a:pt x="21403" y="12980"/>
                </a:lnTo>
                <a:lnTo>
                  <a:pt x="21140" y="14029"/>
                </a:lnTo>
                <a:lnTo>
                  <a:pt x="20747" y="14979"/>
                </a:lnTo>
                <a:lnTo>
                  <a:pt x="20287" y="15962"/>
                </a:lnTo>
                <a:lnTo>
                  <a:pt x="19762" y="16847"/>
                </a:lnTo>
                <a:lnTo>
                  <a:pt x="19138" y="17667"/>
                </a:lnTo>
                <a:lnTo>
                  <a:pt x="18449" y="18421"/>
                </a:lnTo>
                <a:lnTo>
                  <a:pt x="17661" y="19142"/>
                </a:lnTo>
                <a:lnTo>
                  <a:pt x="16840" y="19764"/>
                </a:lnTo>
                <a:lnTo>
                  <a:pt x="15921" y="20289"/>
                </a:lnTo>
                <a:lnTo>
                  <a:pt x="15002" y="20781"/>
                </a:lnTo>
                <a:lnTo>
                  <a:pt x="13984" y="21108"/>
                </a:lnTo>
                <a:lnTo>
                  <a:pt x="13492" y="21239"/>
                </a:lnTo>
                <a:lnTo>
                  <a:pt x="12967" y="21371"/>
                </a:lnTo>
                <a:lnTo>
                  <a:pt x="11916" y="21567"/>
                </a:lnTo>
                <a:lnTo>
                  <a:pt x="11325" y="21600"/>
                </a:lnTo>
                <a:lnTo>
                  <a:pt x="10800" y="21600"/>
                </a:lnTo>
                <a:close/>
                <a:moveTo>
                  <a:pt x="10800" y="1246"/>
                </a:moveTo>
                <a:lnTo>
                  <a:pt x="9848" y="1344"/>
                </a:lnTo>
                <a:lnTo>
                  <a:pt x="8863" y="1475"/>
                </a:lnTo>
                <a:lnTo>
                  <a:pt x="7944" y="1704"/>
                </a:lnTo>
                <a:lnTo>
                  <a:pt x="7058" y="2032"/>
                </a:lnTo>
                <a:lnTo>
                  <a:pt x="6270" y="2425"/>
                </a:lnTo>
                <a:lnTo>
                  <a:pt x="5482" y="2917"/>
                </a:lnTo>
                <a:lnTo>
                  <a:pt x="4727" y="3442"/>
                </a:lnTo>
                <a:lnTo>
                  <a:pt x="4071" y="4064"/>
                </a:lnTo>
                <a:lnTo>
                  <a:pt x="3447" y="4720"/>
                </a:lnTo>
                <a:lnTo>
                  <a:pt x="2856" y="5474"/>
                </a:lnTo>
                <a:lnTo>
                  <a:pt x="2396" y="6260"/>
                </a:lnTo>
                <a:lnTo>
                  <a:pt x="1970" y="7113"/>
                </a:lnTo>
                <a:lnTo>
                  <a:pt x="1674" y="7998"/>
                </a:lnTo>
                <a:lnTo>
                  <a:pt x="1412" y="8915"/>
                </a:lnTo>
                <a:lnTo>
                  <a:pt x="1280" y="9833"/>
                </a:lnTo>
                <a:lnTo>
                  <a:pt x="1247" y="10816"/>
                </a:lnTo>
                <a:lnTo>
                  <a:pt x="1280" y="11767"/>
                </a:lnTo>
                <a:lnTo>
                  <a:pt x="1412" y="12750"/>
                </a:lnTo>
                <a:lnTo>
                  <a:pt x="1674" y="13668"/>
                </a:lnTo>
                <a:lnTo>
                  <a:pt x="1970" y="14553"/>
                </a:lnTo>
                <a:lnTo>
                  <a:pt x="2396" y="15340"/>
                </a:lnTo>
                <a:lnTo>
                  <a:pt x="2856" y="16126"/>
                </a:lnTo>
                <a:lnTo>
                  <a:pt x="3447" y="16880"/>
                </a:lnTo>
                <a:lnTo>
                  <a:pt x="4071" y="17536"/>
                </a:lnTo>
                <a:lnTo>
                  <a:pt x="4727" y="18158"/>
                </a:lnTo>
                <a:lnTo>
                  <a:pt x="5482" y="18748"/>
                </a:lnTo>
                <a:lnTo>
                  <a:pt x="6270" y="19207"/>
                </a:lnTo>
                <a:lnTo>
                  <a:pt x="7058" y="19633"/>
                </a:lnTo>
                <a:lnTo>
                  <a:pt x="7944" y="19928"/>
                </a:lnTo>
                <a:lnTo>
                  <a:pt x="8863" y="20191"/>
                </a:lnTo>
                <a:lnTo>
                  <a:pt x="9848" y="20322"/>
                </a:lnTo>
                <a:lnTo>
                  <a:pt x="10800" y="20354"/>
                </a:lnTo>
                <a:lnTo>
                  <a:pt x="11785" y="20322"/>
                </a:lnTo>
                <a:lnTo>
                  <a:pt x="12704" y="20191"/>
                </a:lnTo>
                <a:lnTo>
                  <a:pt x="13623" y="19928"/>
                </a:lnTo>
                <a:lnTo>
                  <a:pt x="14509" y="19633"/>
                </a:lnTo>
                <a:lnTo>
                  <a:pt x="15363" y="19207"/>
                </a:lnTo>
                <a:lnTo>
                  <a:pt x="16151" y="18748"/>
                </a:lnTo>
                <a:lnTo>
                  <a:pt x="16906" y="18158"/>
                </a:lnTo>
                <a:lnTo>
                  <a:pt x="17562" y="17536"/>
                </a:lnTo>
                <a:lnTo>
                  <a:pt x="18186" y="16880"/>
                </a:lnTo>
                <a:lnTo>
                  <a:pt x="18711" y="16126"/>
                </a:lnTo>
                <a:lnTo>
                  <a:pt x="19204" y="15340"/>
                </a:lnTo>
                <a:lnTo>
                  <a:pt x="19598" y="14553"/>
                </a:lnTo>
                <a:lnTo>
                  <a:pt x="19926" y="13668"/>
                </a:lnTo>
                <a:lnTo>
                  <a:pt x="20156" y="12750"/>
                </a:lnTo>
                <a:lnTo>
                  <a:pt x="20287" y="11767"/>
                </a:lnTo>
                <a:lnTo>
                  <a:pt x="20385" y="10816"/>
                </a:lnTo>
                <a:lnTo>
                  <a:pt x="20287" y="9833"/>
                </a:lnTo>
                <a:lnTo>
                  <a:pt x="20156" y="8915"/>
                </a:lnTo>
                <a:lnTo>
                  <a:pt x="19926" y="7998"/>
                </a:lnTo>
                <a:lnTo>
                  <a:pt x="19598" y="7113"/>
                </a:lnTo>
                <a:lnTo>
                  <a:pt x="19204" y="6260"/>
                </a:lnTo>
                <a:lnTo>
                  <a:pt x="18711" y="5474"/>
                </a:lnTo>
                <a:lnTo>
                  <a:pt x="18186" y="4720"/>
                </a:lnTo>
                <a:lnTo>
                  <a:pt x="17562" y="4064"/>
                </a:lnTo>
                <a:lnTo>
                  <a:pt x="16906" y="3442"/>
                </a:lnTo>
                <a:lnTo>
                  <a:pt x="16151" y="2917"/>
                </a:lnTo>
                <a:lnTo>
                  <a:pt x="15363" y="2425"/>
                </a:lnTo>
                <a:lnTo>
                  <a:pt x="14509" y="2032"/>
                </a:lnTo>
                <a:lnTo>
                  <a:pt x="13623" y="1704"/>
                </a:lnTo>
                <a:lnTo>
                  <a:pt x="12704" y="1475"/>
                </a:lnTo>
                <a:lnTo>
                  <a:pt x="11785" y="1344"/>
                </a:lnTo>
                <a:lnTo>
                  <a:pt x="10800" y="1246"/>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30" name="Freeform 138">
            <a:extLst>
              <a:ext uri="{FF2B5EF4-FFF2-40B4-BE49-F238E27FC236}">
                <a16:creationId xmlns:a16="http://schemas.microsoft.com/office/drawing/2014/main" id="{69470C7F-3F18-40FA-86ED-31B264AE1335}"/>
              </a:ext>
            </a:extLst>
          </p:cNvPr>
          <p:cNvSpPr/>
          <p:nvPr/>
        </p:nvSpPr>
        <p:spPr>
          <a:xfrm>
            <a:off x="6473086" y="1882219"/>
            <a:ext cx="83513" cy="104148"/>
          </a:xfrm>
          <a:custGeom>
            <a:avLst/>
            <a:gdLst/>
            <a:ahLst/>
            <a:cxnLst>
              <a:cxn ang="0">
                <a:pos x="wd2" y="hd2"/>
              </a:cxn>
              <a:cxn ang="5400000">
                <a:pos x="wd2" y="hd2"/>
              </a:cxn>
              <a:cxn ang="10800000">
                <a:pos x="wd2" y="hd2"/>
              </a:cxn>
              <a:cxn ang="16200000">
                <a:pos x="wd2" y="hd2"/>
              </a:cxn>
            </a:cxnLst>
            <a:rect l="0" t="0" r="r" b="b"/>
            <a:pathLst>
              <a:path w="21600" h="21600" extrusionOk="0">
                <a:moveTo>
                  <a:pt x="10736" y="21600"/>
                </a:moveTo>
                <a:lnTo>
                  <a:pt x="11759" y="21397"/>
                </a:lnTo>
                <a:lnTo>
                  <a:pt x="12781" y="21397"/>
                </a:lnTo>
                <a:lnTo>
                  <a:pt x="13804" y="21194"/>
                </a:lnTo>
                <a:lnTo>
                  <a:pt x="14826" y="20890"/>
                </a:lnTo>
                <a:lnTo>
                  <a:pt x="16743" y="20079"/>
                </a:lnTo>
                <a:lnTo>
                  <a:pt x="18277" y="18963"/>
                </a:lnTo>
                <a:lnTo>
                  <a:pt x="19683" y="17746"/>
                </a:lnTo>
                <a:lnTo>
                  <a:pt x="20705" y="16225"/>
                </a:lnTo>
                <a:lnTo>
                  <a:pt x="21089" y="15617"/>
                </a:lnTo>
                <a:lnTo>
                  <a:pt x="21217" y="14603"/>
                </a:lnTo>
                <a:lnTo>
                  <a:pt x="21472" y="13792"/>
                </a:lnTo>
                <a:lnTo>
                  <a:pt x="21600" y="12980"/>
                </a:lnTo>
                <a:lnTo>
                  <a:pt x="21600" y="8620"/>
                </a:lnTo>
                <a:lnTo>
                  <a:pt x="21472" y="7808"/>
                </a:lnTo>
                <a:lnTo>
                  <a:pt x="21217" y="6997"/>
                </a:lnTo>
                <a:lnTo>
                  <a:pt x="21089" y="6186"/>
                </a:lnTo>
                <a:lnTo>
                  <a:pt x="20705" y="5375"/>
                </a:lnTo>
                <a:lnTo>
                  <a:pt x="19683" y="3854"/>
                </a:lnTo>
                <a:lnTo>
                  <a:pt x="18277" y="2637"/>
                </a:lnTo>
                <a:lnTo>
                  <a:pt x="16743" y="1521"/>
                </a:lnTo>
                <a:lnTo>
                  <a:pt x="14826" y="710"/>
                </a:lnTo>
                <a:lnTo>
                  <a:pt x="13804" y="406"/>
                </a:lnTo>
                <a:lnTo>
                  <a:pt x="11759" y="203"/>
                </a:lnTo>
                <a:lnTo>
                  <a:pt x="10736" y="0"/>
                </a:lnTo>
                <a:lnTo>
                  <a:pt x="9586" y="203"/>
                </a:lnTo>
                <a:lnTo>
                  <a:pt x="7541" y="406"/>
                </a:lnTo>
                <a:lnTo>
                  <a:pt x="6518" y="710"/>
                </a:lnTo>
                <a:lnTo>
                  <a:pt x="4729" y="1521"/>
                </a:lnTo>
                <a:lnTo>
                  <a:pt x="3067" y="2637"/>
                </a:lnTo>
                <a:lnTo>
                  <a:pt x="1789" y="3854"/>
                </a:lnTo>
                <a:lnTo>
                  <a:pt x="767" y="5375"/>
                </a:lnTo>
                <a:lnTo>
                  <a:pt x="511" y="6186"/>
                </a:lnTo>
                <a:lnTo>
                  <a:pt x="128" y="6997"/>
                </a:lnTo>
                <a:lnTo>
                  <a:pt x="0" y="7808"/>
                </a:lnTo>
                <a:lnTo>
                  <a:pt x="0" y="13792"/>
                </a:lnTo>
                <a:lnTo>
                  <a:pt x="128" y="14603"/>
                </a:lnTo>
                <a:lnTo>
                  <a:pt x="511" y="15617"/>
                </a:lnTo>
                <a:lnTo>
                  <a:pt x="767" y="16225"/>
                </a:lnTo>
                <a:lnTo>
                  <a:pt x="1789" y="17746"/>
                </a:lnTo>
                <a:lnTo>
                  <a:pt x="3067" y="18963"/>
                </a:lnTo>
                <a:lnTo>
                  <a:pt x="4729" y="20079"/>
                </a:lnTo>
                <a:lnTo>
                  <a:pt x="6518" y="20890"/>
                </a:lnTo>
                <a:lnTo>
                  <a:pt x="7541" y="21194"/>
                </a:lnTo>
                <a:lnTo>
                  <a:pt x="8563" y="21397"/>
                </a:lnTo>
                <a:lnTo>
                  <a:pt x="9586" y="21397"/>
                </a:lnTo>
                <a:lnTo>
                  <a:pt x="10736" y="2160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31" name="Freeform 139">
            <a:extLst>
              <a:ext uri="{FF2B5EF4-FFF2-40B4-BE49-F238E27FC236}">
                <a16:creationId xmlns:a16="http://schemas.microsoft.com/office/drawing/2014/main" id="{CF185D73-4F67-4ADD-B892-40B437A4AB6C}"/>
              </a:ext>
            </a:extLst>
          </p:cNvPr>
          <p:cNvSpPr/>
          <p:nvPr/>
        </p:nvSpPr>
        <p:spPr>
          <a:xfrm>
            <a:off x="6436733" y="1986366"/>
            <a:ext cx="155237" cy="62882"/>
          </a:xfrm>
          <a:custGeom>
            <a:avLst/>
            <a:gdLst/>
            <a:ahLst/>
            <a:cxnLst>
              <a:cxn ang="0">
                <a:pos x="wd2" y="hd2"/>
              </a:cxn>
              <a:cxn ang="5400000">
                <a:pos x="wd2" y="hd2"/>
              </a:cxn>
              <a:cxn ang="10800000">
                <a:pos x="wd2" y="hd2"/>
              </a:cxn>
              <a:cxn ang="16200000">
                <a:pos x="wd2" y="hd2"/>
              </a:cxn>
            </a:cxnLst>
            <a:rect l="0" t="0" r="r" b="b"/>
            <a:pathLst>
              <a:path w="21600" h="21600" extrusionOk="0">
                <a:moveTo>
                  <a:pt x="14811" y="0"/>
                </a:moveTo>
                <a:lnTo>
                  <a:pt x="13989" y="1350"/>
                </a:lnTo>
                <a:lnTo>
                  <a:pt x="12960" y="2531"/>
                </a:lnTo>
                <a:lnTo>
                  <a:pt x="11931" y="3206"/>
                </a:lnTo>
                <a:lnTo>
                  <a:pt x="10834" y="3375"/>
                </a:lnTo>
                <a:lnTo>
                  <a:pt x="9737" y="3206"/>
                </a:lnTo>
                <a:lnTo>
                  <a:pt x="8640" y="2531"/>
                </a:lnTo>
                <a:lnTo>
                  <a:pt x="7749" y="1350"/>
                </a:lnTo>
                <a:lnTo>
                  <a:pt x="6789" y="0"/>
                </a:lnTo>
                <a:lnTo>
                  <a:pt x="6171" y="506"/>
                </a:lnTo>
                <a:lnTo>
                  <a:pt x="5486" y="1013"/>
                </a:lnTo>
                <a:lnTo>
                  <a:pt x="4869" y="1688"/>
                </a:lnTo>
                <a:lnTo>
                  <a:pt x="4320" y="2363"/>
                </a:lnTo>
                <a:lnTo>
                  <a:pt x="3634" y="3375"/>
                </a:lnTo>
                <a:lnTo>
                  <a:pt x="2194" y="6919"/>
                </a:lnTo>
                <a:lnTo>
                  <a:pt x="1371" y="9788"/>
                </a:lnTo>
                <a:lnTo>
                  <a:pt x="686" y="12994"/>
                </a:lnTo>
                <a:lnTo>
                  <a:pt x="274" y="16369"/>
                </a:lnTo>
                <a:lnTo>
                  <a:pt x="69" y="17887"/>
                </a:lnTo>
                <a:lnTo>
                  <a:pt x="0" y="19575"/>
                </a:lnTo>
                <a:lnTo>
                  <a:pt x="0" y="20419"/>
                </a:lnTo>
                <a:lnTo>
                  <a:pt x="137" y="20925"/>
                </a:lnTo>
                <a:lnTo>
                  <a:pt x="411" y="21431"/>
                </a:lnTo>
                <a:lnTo>
                  <a:pt x="686" y="21600"/>
                </a:lnTo>
                <a:lnTo>
                  <a:pt x="20983" y="21600"/>
                </a:lnTo>
                <a:lnTo>
                  <a:pt x="21257" y="21431"/>
                </a:lnTo>
                <a:lnTo>
                  <a:pt x="21463" y="20925"/>
                </a:lnTo>
                <a:lnTo>
                  <a:pt x="21600" y="20419"/>
                </a:lnTo>
                <a:lnTo>
                  <a:pt x="21600" y="19575"/>
                </a:lnTo>
                <a:lnTo>
                  <a:pt x="21531" y="17887"/>
                </a:lnTo>
                <a:lnTo>
                  <a:pt x="21463" y="16369"/>
                </a:lnTo>
                <a:lnTo>
                  <a:pt x="20983" y="12994"/>
                </a:lnTo>
                <a:lnTo>
                  <a:pt x="20366" y="9788"/>
                </a:lnTo>
                <a:lnTo>
                  <a:pt x="19543" y="6919"/>
                </a:lnTo>
                <a:lnTo>
                  <a:pt x="18926" y="5737"/>
                </a:lnTo>
                <a:lnTo>
                  <a:pt x="18514" y="4387"/>
                </a:lnTo>
                <a:lnTo>
                  <a:pt x="17417" y="2363"/>
                </a:lnTo>
                <a:lnTo>
                  <a:pt x="16731" y="1688"/>
                </a:lnTo>
                <a:lnTo>
                  <a:pt x="16114" y="1013"/>
                </a:lnTo>
                <a:lnTo>
                  <a:pt x="15429" y="506"/>
                </a:lnTo>
                <a:lnTo>
                  <a:pt x="14811" y="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cxnSp>
        <p:nvCxnSpPr>
          <p:cNvPr id="132" name="Straight Connector 131">
            <a:extLst>
              <a:ext uri="{FF2B5EF4-FFF2-40B4-BE49-F238E27FC236}">
                <a16:creationId xmlns:a16="http://schemas.microsoft.com/office/drawing/2014/main" id="{33130868-5DC8-4AF6-B67D-F032682E91B6}"/>
              </a:ext>
            </a:extLst>
          </p:cNvPr>
          <p:cNvCxnSpPr>
            <a:cxnSpLocks/>
          </p:cNvCxnSpPr>
          <p:nvPr/>
        </p:nvCxnSpPr>
        <p:spPr>
          <a:xfrm>
            <a:off x="5609642" y="2235623"/>
            <a:ext cx="1864208" cy="0"/>
          </a:xfrm>
          <a:prstGeom prst="line">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3" name="Rectangle 1171">
            <a:extLst>
              <a:ext uri="{FF2B5EF4-FFF2-40B4-BE49-F238E27FC236}">
                <a16:creationId xmlns:a16="http://schemas.microsoft.com/office/drawing/2014/main" id="{6C52E5E5-8E59-4E8C-A172-04B571445593}"/>
              </a:ext>
            </a:extLst>
          </p:cNvPr>
          <p:cNvSpPr txBox="1"/>
          <p:nvPr/>
        </p:nvSpPr>
        <p:spPr>
          <a:xfrm>
            <a:off x="6351951" y="2175977"/>
            <a:ext cx="323233" cy="107722"/>
          </a:xfrm>
          <a:prstGeom prst="rect">
            <a:avLst/>
          </a:prstGeom>
          <a:solidFill>
            <a:schemeClr val="bg1">
              <a:lumMod val="9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lgn="ctr">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Burger</a:t>
            </a:r>
          </a:p>
        </p:txBody>
      </p:sp>
      <p:sp>
        <p:nvSpPr>
          <p:cNvPr id="134" name="Freeform 22">
            <a:extLst>
              <a:ext uri="{FF2B5EF4-FFF2-40B4-BE49-F238E27FC236}">
                <a16:creationId xmlns:a16="http://schemas.microsoft.com/office/drawing/2014/main" id="{9791FA3C-51A9-4454-ADF6-E7F5D8F2F1FD}"/>
              </a:ext>
            </a:extLst>
          </p:cNvPr>
          <p:cNvSpPr/>
          <p:nvPr/>
        </p:nvSpPr>
        <p:spPr>
          <a:xfrm>
            <a:off x="3015236" y="1815157"/>
            <a:ext cx="323246" cy="3242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242" y="21600"/>
                </a:lnTo>
                <a:lnTo>
                  <a:pt x="9717" y="21567"/>
                </a:lnTo>
                <a:lnTo>
                  <a:pt x="8601" y="21371"/>
                </a:lnTo>
                <a:lnTo>
                  <a:pt x="8108" y="21239"/>
                </a:lnTo>
                <a:lnTo>
                  <a:pt x="7583" y="21108"/>
                </a:lnTo>
                <a:lnTo>
                  <a:pt x="6631" y="20781"/>
                </a:lnTo>
                <a:lnTo>
                  <a:pt x="5646" y="20289"/>
                </a:lnTo>
                <a:lnTo>
                  <a:pt x="4760" y="19764"/>
                </a:lnTo>
                <a:lnTo>
                  <a:pt x="3939" y="19142"/>
                </a:lnTo>
                <a:lnTo>
                  <a:pt x="3184" y="18421"/>
                </a:lnTo>
                <a:lnTo>
                  <a:pt x="2462" y="17667"/>
                </a:lnTo>
                <a:lnTo>
                  <a:pt x="1838" y="16847"/>
                </a:lnTo>
                <a:lnTo>
                  <a:pt x="1313" y="15962"/>
                </a:lnTo>
                <a:lnTo>
                  <a:pt x="821" y="14979"/>
                </a:lnTo>
                <a:lnTo>
                  <a:pt x="492" y="14029"/>
                </a:lnTo>
                <a:lnTo>
                  <a:pt x="230" y="12980"/>
                </a:lnTo>
                <a:lnTo>
                  <a:pt x="131" y="12455"/>
                </a:lnTo>
                <a:lnTo>
                  <a:pt x="33" y="11898"/>
                </a:lnTo>
                <a:lnTo>
                  <a:pt x="0" y="11374"/>
                </a:lnTo>
                <a:lnTo>
                  <a:pt x="0" y="10292"/>
                </a:lnTo>
                <a:lnTo>
                  <a:pt x="33" y="9702"/>
                </a:lnTo>
                <a:lnTo>
                  <a:pt x="230" y="8653"/>
                </a:lnTo>
                <a:lnTo>
                  <a:pt x="361" y="8129"/>
                </a:lnTo>
                <a:lnTo>
                  <a:pt x="492" y="7637"/>
                </a:lnTo>
                <a:lnTo>
                  <a:pt x="821" y="6621"/>
                </a:lnTo>
                <a:lnTo>
                  <a:pt x="1313" y="5703"/>
                </a:lnTo>
                <a:lnTo>
                  <a:pt x="1838" y="4785"/>
                </a:lnTo>
                <a:lnTo>
                  <a:pt x="2462" y="3966"/>
                </a:lnTo>
                <a:lnTo>
                  <a:pt x="3184" y="3179"/>
                </a:lnTo>
                <a:lnTo>
                  <a:pt x="3939" y="2491"/>
                </a:lnTo>
                <a:lnTo>
                  <a:pt x="4760" y="1868"/>
                </a:lnTo>
                <a:lnTo>
                  <a:pt x="5646" y="1344"/>
                </a:lnTo>
                <a:lnTo>
                  <a:pt x="6631" y="885"/>
                </a:lnTo>
                <a:lnTo>
                  <a:pt x="7583" y="492"/>
                </a:lnTo>
                <a:lnTo>
                  <a:pt x="8108" y="361"/>
                </a:lnTo>
                <a:lnTo>
                  <a:pt x="8601" y="229"/>
                </a:lnTo>
                <a:lnTo>
                  <a:pt x="9717" y="98"/>
                </a:lnTo>
                <a:lnTo>
                  <a:pt x="10242" y="66"/>
                </a:lnTo>
                <a:lnTo>
                  <a:pt x="10800" y="0"/>
                </a:lnTo>
                <a:lnTo>
                  <a:pt x="11325" y="66"/>
                </a:lnTo>
                <a:lnTo>
                  <a:pt x="11916" y="98"/>
                </a:lnTo>
                <a:lnTo>
                  <a:pt x="12967" y="229"/>
                </a:lnTo>
                <a:lnTo>
                  <a:pt x="13492" y="361"/>
                </a:lnTo>
                <a:lnTo>
                  <a:pt x="13984" y="492"/>
                </a:lnTo>
                <a:lnTo>
                  <a:pt x="15002" y="885"/>
                </a:lnTo>
                <a:lnTo>
                  <a:pt x="15921" y="1344"/>
                </a:lnTo>
                <a:lnTo>
                  <a:pt x="16840" y="1868"/>
                </a:lnTo>
                <a:lnTo>
                  <a:pt x="17661" y="2491"/>
                </a:lnTo>
                <a:lnTo>
                  <a:pt x="18449" y="3179"/>
                </a:lnTo>
                <a:lnTo>
                  <a:pt x="19138" y="3966"/>
                </a:lnTo>
                <a:lnTo>
                  <a:pt x="19762" y="4785"/>
                </a:lnTo>
                <a:lnTo>
                  <a:pt x="20287" y="5703"/>
                </a:lnTo>
                <a:lnTo>
                  <a:pt x="20747" y="6621"/>
                </a:lnTo>
                <a:lnTo>
                  <a:pt x="21140" y="7637"/>
                </a:lnTo>
                <a:lnTo>
                  <a:pt x="21272" y="8129"/>
                </a:lnTo>
                <a:lnTo>
                  <a:pt x="21403" y="8653"/>
                </a:lnTo>
                <a:lnTo>
                  <a:pt x="21534" y="9702"/>
                </a:lnTo>
                <a:lnTo>
                  <a:pt x="21567" y="10292"/>
                </a:lnTo>
                <a:lnTo>
                  <a:pt x="21600" y="10816"/>
                </a:lnTo>
                <a:lnTo>
                  <a:pt x="21567" y="11374"/>
                </a:lnTo>
                <a:lnTo>
                  <a:pt x="21534" y="11898"/>
                </a:lnTo>
                <a:lnTo>
                  <a:pt x="21469" y="12455"/>
                </a:lnTo>
                <a:lnTo>
                  <a:pt x="21403" y="12980"/>
                </a:lnTo>
                <a:lnTo>
                  <a:pt x="21140" y="14029"/>
                </a:lnTo>
                <a:lnTo>
                  <a:pt x="20747" y="14979"/>
                </a:lnTo>
                <a:lnTo>
                  <a:pt x="20287" y="15962"/>
                </a:lnTo>
                <a:lnTo>
                  <a:pt x="19762" y="16847"/>
                </a:lnTo>
                <a:lnTo>
                  <a:pt x="19138" y="17667"/>
                </a:lnTo>
                <a:lnTo>
                  <a:pt x="18449" y="18421"/>
                </a:lnTo>
                <a:lnTo>
                  <a:pt x="17661" y="19142"/>
                </a:lnTo>
                <a:lnTo>
                  <a:pt x="16840" y="19764"/>
                </a:lnTo>
                <a:lnTo>
                  <a:pt x="15921" y="20289"/>
                </a:lnTo>
                <a:lnTo>
                  <a:pt x="15002" y="20781"/>
                </a:lnTo>
                <a:lnTo>
                  <a:pt x="13984" y="21108"/>
                </a:lnTo>
                <a:lnTo>
                  <a:pt x="13492" y="21239"/>
                </a:lnTo>
                <a:lnTo>
                  <a:pt x="12967" y="21371"/>
                </a:lnTo>
                <a:lnTo>
                  <a:pt x="11916" y="21567"/>
                </a:lnTo>
                <a:lnTo>
                  <a:pt x="11325" y="21600"/>
                </a:lnTo>
                <a:lnTo>
                  <a:pt x="10800" y="21600"/>
                </a:lnTo>
                <a:close/>
                <a:moveTo>
                  <a:pt x="10800" y="1246"/>
                </a:moveTo>
                <a:lnTo>
                  <a:pt x="9848" y="1344"/>
                </a:lnTo>
                <a:lnTo>
                  <a:pt x="8863" y="1475"/>
                </a:lnTo>
                <a:lnTo>
                  <a:pt x="7944" y="1704"/>
                </a:lnTo>
                <a:lnTo>
                  <a:pt x="7058" y="2032"/>
                </a:lnTo>
                <a:lnTo>
                  <a:pt x="6270" y="2425"/>
                </a:lnTo>
                <a:lnTo>
                  <a:pt x="5482" y="2917"/>
                </a:lnTo>
                <a:lnTo>
                  <a:pt x="4727" y="3442"/>
                </a:lnTo>
                <a:lnTo>
                  <a:pt x="4071" y="4064"/>
                </a:lnTo>
                <a:lnTo>
                  <a:pt x="3447" y="4720"/>
                </a:lnTo>
                <a:lnTo>
                  <a:pt x="2856" y="5474"/>
                </a:lnTo>
                <a:lnTo>
                  <a:pt x="2396" y="6260"/>
                </a:lnTo>
                <a:lnTo>
                  <a:pt x="1970" y="7113"/>
                </a:lnTo>
                <a:lnTo>
                  <a:pt x="1674" y="7998"/>
                </a:lnTo>
                <a:lnTo>
                  <a:pt x="1412" y="8915"/>
                </a:lnTo>
                <a:lnTo>
                  <a:pt x="1280" y="9833"/>
                </a:lnTo>
                <a:lnTo>
                  <a:pt x="1247" y="10816"/>
                </a:lnTo>
                <a:lnTo>
                  <a:pt x="1280" y="11767"/>
                </a:lnTo>
                <a:lnTo>
                  <a:pt x="1412" y="12750"/>
                </a:lnTo>
                <a:lnTo>
                  <a:pt x="1674" y="13668"/>
                </a:lnTo>
                <a:lnTo>
                  <a:pt x="1970" y="14553"/>
                </a:lnTo>
                <a:lnTo>
                  <a:pt x="2396" y="15340"/>
                </a:lnTo>
                <a:lnTo>
                  <a:pt x="2856" y="16126"/>
                </a:lnTo>
                <a:lnTo>
                  <a:pt x="3447" y="16880"/>
                </a:lnTo>
                <a:lnTo>
                  <a:pt x="4071" y="17536"/>
                </a:lnTo>
                <a:lnTo>
                  <a:pt x="4727" y="18158"/>
                </a:lnTo>
                <a:lnTo>
                  <a:pt x="5482" y="18748"/>
                </a:lnTo>
                <a:lnTo>
                  <a:pt x="6270" y="19207"/>
                </a:lnTo>
                <a:lnTo>
                  <a:pt x="7058" y="19633"/>
                </a:lnTo>
                <a:lnTo>
                  <a:pt x="7944" y="19928"/>
                </a:lnTo>
                <a:lnTo>
                  <a:pt x="8863" y="20191"/>
                </a:lnTo>
                <a:lnTo>
                  <a:pt x="9848" y="20322"/>
                </a:lnTo>
                <a:lnTo>
                  <a:pt x="10800" y="20354"/>
                </a:lnTo>
                <a:lnTo>
                  <a:pt x="11785" y="20322"/>
                </a:lnTo>
                <a:lnTo>
                  <a:pt x="12704" y="20191"/>
                </a:lnTo>
                <a:lnTo>
                  <a:pt x="13623" y="19928"/>
                </a:lnTo>
                <a:lnTo>
                  <a:pt x="14509" y="19633"/>
                </a:lnTo>
                <a:lnTo>
                  <a:pt x="15363" y="19207"/>
                </a:lnTo>
                <a:lnTo>
                  <a:pt x="16151" y="18748"/>
                </a:lnTo>
                <a:lnTo>
                  <a:pt x="16906" y="18158"/>
                </a:lnTo>
                <a:lnTo>
                  <a:pt x="17562" y="17536"/>
                </a:lnTo>
                <a:lnTo>
                  <a:pt x="18186" y="16880"/>
                </a:lnTo>
                <a:lnTo>
                  <a:pt x="18711" y="16126"/>
                </a:lnTo>
                <a:lnTo>
                  <a:pt x="19204" y="15340"/>
                </a:lnTo>
                <a:lnTo>
                  <a:pt x="19598" y="14553"/>
                </a:lnTo>
                <a:lnTo>
                  <a:pt x="19926" y="13668"/>
                </a:lnTo>
                <a:lnTo>
                  <a:pt x="20156" y="12750"/>
                </a:lnTo>
                <a:lnTo>
                  <a:pt x="20287" y="11767"/>
                </a:lnTo>
                <a:lnTo>
                  <a:pt x="20385" y="10816"/>
                </a:lnTo>
                <a:lnTo>
                  <a:pt x="20287" y="9833"/>
                </a:lnTo>
                <a:lnTo>
                  <a:pt x="20156" y="8915"/>
                </a:lnTo>
                <a:lnTo>
                  <a:pt x="19926" y="7998"/>
                </a:lnTo>
                <a:lnTo>
                  <a:pt x="19598" y="7113"/>
                </a:lnTo>
                <a:lnTo>
                  <a:pt x="19204" y="6260"/>
                </a:lnTo>
                <a:lnTo>
                  <a:pt x="18711" y="5474"/>
                </a:lnTo>
                <a:lnTo>
                  <a:pt x="18186" y="4720"/>
                </a:lnTo>
                <a:lnTo>
                  <a:pt x="17562" y="4064"/>
                </a:lnTo>
                <a:lnTo>
                  <a:pt x="16906" y="3442"/>
                </a:lnTo>
                <a:lnTo>
                  <a:pt x="16151" y="2917"/>
                </a:lnTo>
                <a:lnTo>
                  <a:pt x="15363" y="2425"/>
                </a:lnTo>
                <a:lnTo>
                  <a:pt x="14509" y="2032"/>
                </a:lnTo>
                <a:lnTo>
                  <a:pt x="13623" y="1704"/>
                </a:lnTo>
                <a:lnTo>
                  <a:pt x="12704" y="1475"/>
                </a:lnTo>
                <a:lnTo>
                  <a:pt x="11785" y="1344"/>
                </a:lnTo>
                <a:lnTo>
                  <a:pt x="10800" y="1246"/>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35" name="Freeform 138">
            <a:extLst>
              <a:ext uri="{FF2B5EF4-FFF2-40B4-BE49-F238E27FC236}">
                <a16:creationId xmlns:a16="http://schemas.microsoft.com/office/drawing/2014/main" id="{A38511C7-886F-49EB-AFB3-AF72C4AB0A00}"/>
              </a:ext>
            </a:extLst>
          </p:cNvPr>
          <p:cNvSpPr/>
          <p:nvPr/>
        </p:nvSpPr>
        <p:spPr>
          <a:xfrm>
            <a:off x="3135101" y="1885898"/>
            <a:ext cx="83513" cy="104148"/>
          </a:xfrm>
          <a:custGeom>
            <a:avLst/>
            <a:gdLst/>
            <a:ahLst/>
            <a:cxnLst>
              <a:cxn ang="0">
                <a:pos x="wd2" y="hd2"/>
              </a:cxn>
              <a:cxn ang="5400000">
                <a:pos x="wd2" y="hd2"/>
              </a:cxn>
              <a:cxn ang="10800000">
                <a:pos x="wd2" y="hd2"/>
              </a:cxn>
              <a:cxn ang="16200000">
                <a:pos x="wd2" y="hd2"/>
              </a:cxn>
            </a:cxnLst>
            <a:rect l="0" t="0" r="r" b="b"/>
            <a:pathLst>
              <a:path w="21600" h="21600" extrusionOk="0">
                <a:moveTo>
                  <a:pt x="10736" y="21600"/>
                </a:moveTo>
                <a:lnTo>
                  <a:pt x="11759" y="21397"/>
                </a:lnTo>
                <a:lnTo>
                  <a:pt x="12781" y="21397"/>
                </a:lnTo>
                <a:lnTo>
                  <a:pt x="13804" y="21194"/>
                </a:lnTo>
                <a:lnTo>
                  <a:pt x="14826" y="20890"/>
                </a:lnTo>
                <a:lnTo>
                  <a:pt x="16743" y="20079"/>
                </a:lnTo>
                <a:lnTo>
                  <a:pt x="18277" y="18963"/>
                </a:lnTo>
                <a:lnTo>
                  <a:pt x="19683" y="17746"/>
                </a:lnTo>
                <a:lnTo>
                  <a:pt x="20705" y="16225"/>
                </a:lnTo>
                <a:lnTo>
                  <a:pt x="21089" y="15617"/>
                </a:lnTo>
                <a:lnTo>
                  <a:pt x="21217" y="14603"/>
                </a:lnTo>
                <a:lnTo>
                  <a:pt x="21472" y="13792"/>
                </a:lnTo>
                <a:lnTo>
                  <a:pt x="21600" y="12980"/>
                </a:lnTo>
                <a:lnTo>
                  <a:pt x="21600" y="8620"/>
                </a:lnTo>
                <a:lnTo>
                  <a:pt x="21472" y="7808"/>
                </a:lnTo>
                <a:lnTo>
                  <a:pt x="21217" y="6997"/>
                </a:lnTo>
                <a:lnTo>
                  <a:pt x="21089" y="6186"/>
                </a:lnTo>
                <a:lnTo>
                  <a:pt x="20705" y="5375"/>
                </a:lnTo>
                <a:lnTo>
                  <a:pt x="19683" y="3854"/>
                </a:lnTo>
                <a:lnTo>
                  <a:pt x="18277" y="2637"/>
                </a:lnTo>
                <a:lnTo>
                  <a:pt x="16743" y="1521"/>
                </a:lnTo>
                <a:lnTo>
                  <a:pt x="14826" y="710"/>
                </a:lnTo>
                <a:lnTo>
                  <a:pt x="13804" y="406"/>
                </a:lnTo>
                <a:lnTo>
                  <a:pt x="11759" y="203"/>
                </a:lnTo>
                <a:lnTo>
                  <a:pt x="10736" y="0"/>
                </a:lnTo>
                <a:lnTo>
                  <a:pt x="9586" y="203"/>
                </a:lnTo>
                <a:lnTo>
                  <a:pt x="7541" y="406"/>
                </a:lnTo>
                <a:lnTo>
                  <a:pt x="6518" y="710"/>
                </a:lnTo>
                <a:lnTo>
                  <a:pt x="4729" y="1521"/>
                </a:lnTo>
                <a:lnTo>
                  <a:pt x="3067" y="2637"/>
                </a:lnTo>
                <a:lnTo>
                  <a:pt x="1789" y="3854"/>
                </a:lnTo>
                <a:lnTo>
                  <a:pt x="767" y="5375"/>
                </a:lnTo>
                <a:lnTo>
                  <a:pt x="511" y="6186"/>
                </a:lnTo>
                <a:lnTo>
                  <a:pt x="128" y="6997"/>
                </a:lnTo>
                <a:lnTo>
                  <a:pt x="0" y="7808"/>
                </a:lnTo>
                <a:lnTo>
                  <a:pt x="0" y="13792"/>
                </a:lnTo>
                <a:lnTo>
                  <a:pt x="128" y="14603"/>
                </a:lnTo>
                <a:lnTo>
                  <a:pt x="511" y="15617"/>
                </a:lnTo>
                <a:lnTo>
                  <a:pt x="767" y="16225"/>
                </a:lnTo>
                <a:lnTo>
                  <a:pt x="1789" y="17746"/>
                </a:lnTo>
                <a:lnTo>
                  <a:pt x="3067" y="18963"/>
                </a:lnTo>
                <a:lnTo>
                  <a:pt x="4729" y="20079"/>
                </a:lnTo>
                <a:lnTo>
                  <a:pt x="6518" y="20890"/>
                </a:lnTo>
                <a:lnTo>
                  <a:pt x="7541" y="21194"/>
                </a:lnTo>
                <a:lnTo>
                  <a:pt x="8563" y="21397"/>
                </a:lnTo>
                <a:lnTo>
                  <a:pt x="9586" y="21397"/>
                </a:lnTo>
                <a:lnTo>
                  <a:pt x="10736" y="2160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36" name="Freeform 139">
            <a:extLst>
              <a:ext uri="{FF2B5EF4-FFF2-40B4-BE49-F238E27FC236}">
                <a16:creationId xmlns:a16="http://schemas.microsoft.com/office/drawing/2014/main" id="{4D2DC4E0-62BA-4E86-8FE3-32566AC6B9AC}"/>
              </a:ext>
            </a:extLst>
          </p:cNvPr>
          <p:cNvSpPr/>
          <p:nvPr/>
        </p:nvSpPr>
        <p:spPr>
          <a:xfrm>
            <a:off x="3098748" y="1990045"/>
            <a:ext cx="155237" cy="62882"/>
          </a:xfrm>
          <a:custGeom>
            <a:avLst/>
            <a:gdLst/>
            <a:ahLst/>
            <a:cxnLst>
              <a:cxn ang="0">
                <a:pos x="wd2" y="hd2"/>
              </a:cxn>
              <a:cxn ang="5400000">
                <a:pos x="wd2" y="hd2"/>
              </a:cxn>
              <a:cxn ang="10800000">
                <a:pos x="wd2" y="hd2"/>
              </a:cxn>
              <a:cxn ang="16200000">
                <a:pos x="wd2" y="hd2"/>
              </a:cxn>
            </a:cxnLst>
            <a:rect l="0" t="0" r="r" b="b"/>
            <a:pathLst>
              <a:path w="21600" h="21600" extrusionOk="0">
                <a:moveTo>
                  <a:pt x="14811" y="0"/>
                </a:moveTo>
                <a:lnTo>
                  <a:pt x="13989" y="1350"/>
                </a:lnTo>
                <a:lnTo>
                  <a:pt x="12960" y="2531"/>
                </a:lnTo>
                <a:lnTo>
                  <a:pt x="11931" y="3206"/>
                </a:lnTo>
                <a:lnTo>
                  <a:pt x="10834" y="3375"/>
                </a:lnTo>
                <a:lnTo>
                  <a:pt x="9737" y="3206"/>
                </a:lnTo>
                <a:lnTo>
                  <a:pt x="8640" y="2531"/>
                </a:lnTo>
                <a:lnTo>
                  <a:pt x="7749" y="1350"/>
                </a:lnTo>
                <a:lnTo>
                  <a:pt x="6789" y="0"/>
                </a:lnTo>
                <a:lnTo>
                  <a:pt x="6171" y="506"/>
                </a:lnTo>
                <a:lnTo>
                  <a:pt x="5486" y="1013"/>
                </a:lnTo>
                <a:lnTo>
                  <a:pt x="4869" y="1688"/>
                </a:lnTo>
                <a:lnTo>
                  <a:pt x="4320" y="2363"/>
                </a:lnTo>
                <a:lnTo>
                  <a:pt x="3634" y="3375"/>
                </a:lnTo>
                <a:lnTo>
                  <a:pt x="2194" y="6919"/>
                </a:lnTo>
                <a:lnTo>
                  <a:pt x="1371" y="9788"/>
                </a:lnTo>
                <a:lnTo>
                  <a:pt x="686" y="12994"/>
                </a:lnTo>
                <a:lnTo>
                  <a:pt x="274" y="16369"/>
                </a:lnTo>
                <a:lnTo>
                  <a:pt x="69" y="17887"/>
                </a:lnTo>
                <a:lnTo>
                  <a:pt x="0" y="19575"/>
                </a:lnTo>
                <a:lnTo>
                  <a:pt x="0" y="20419"/>
                </a:lnTo>
                <a:lnTo>
                  <a:pt x="137" y="20925"/>
                </a:lnTo>
                <a:lnTo>
                  <a:pt x="411" y="21431"/>
                </a:lnTo>
                <a:lnTo>
                  <a:pt x="686" y="21600"/>
                </a:lnTo>
                <a:lnTo>
                  <a:pt x="20983" y="21600"/>
                </a:lnTo>
                <a:lnTo>
                  <a:pt x="21257" y="21431"/>
                </a:lnTo>
                <a:lnTo>
                  <a:pt x="21463" y="20925"/>
                </a:lnTo>
                <a:lnTo>
                  <a:pt x="21600" y="20419"/>
                </a:lnTo>
                <a:lnTo>
                  <a:pt x="21600" y="19575"/>
                </a:lnTo>
                <a:lnTo>
                  <a:pt x="21531" y="17887"/>
                </a:lnTo>
                <a:lnTo>
                  <a:pt x="21463" y="16369"/>
                </a:lnTo>
                <a:lnTo>
                  <a:pt x="20983" y="12994"/>
                </a:lnTo>
                <a:lnTo>
                  <a:pt x="20366" y="9788"/>
                </a:lnTo>
                <a:lnTo>
                  <a:pt x="19543" y="6919"/>
                </a:lnTo>
                <a:lnTo>
                  <a:pt x="18926" y="5737"/>
                </a:lnTo>
                <a:lnTo>
                  <a:pt x="18514" y="4387"/>
                </a:lnTo>
                <a:lnTo>
                  <a:pt x="17417" y="2363"/>
                </a:lnTo>
                <a:lnTo>
                  <a:pt x="16731" y="1688"/>
                </a:lnTo>
                <a:lnTo>
                  <a:pt x="16114" y="1013"/>
                </a:lnTo>
                <a:lnTo>
                  <a:pt x="15429" y="506"/>
                </a:lnTo>
                <a:lnTo>
                  <a:pt x="14811" y="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cxnSp>
        <p:nvCxnSpPr>
          <p:cNvPr id="137" name="Straight Connector 136">
            <a:extLst>
              <a:ext uri="{FF2B5EF4-FFF2-40B4-BE49-F238E27FC236}">
                <a16:creationId xmlns:a16="http://schemas.microsoft.com/office/drawing/2014/main" id="{279F2A09-F98E-4FC1-A41E-51497F030858}"/>
              </a:ext>
            </a:extLst>
          </p:cNvPr>
          <p:cNvCxnSpPr>
            <a:cxnSpLocks/>
          </p:cNvCxnSpPr>
          <p:nvPr/>
        </p:nvCxnSpPr>
        <p:spPr>
          <a:xfrm>
            <a:off x="2752380" y="2230231"/>
            <a:ext cx="777245" cy="9071"/>
          </a:xfrm>
          <a:prstGeom prst="line">
            <a:avLst/>
          </a:prstGeom>
          <a:ln w="9525">
            <a:solidFill>
              <a:schemeClr val="tx1"/>
            </a:solidFill>
            <a:tailEnd type="none"/>
          </a:ln>
        </p:spPr>
        <p:style>
          <a:lnRef idx="1">
            <a:schemeClr val="accent1"/>
          </a:lnRef>
          <a:fillRef idx="0">
            <a:schemeClr val="accent1"/>
          </a:fillRef>
          <a:effectRef idx="0">
            <a:schemeClr val="accent1"/>
          </a:effectRef>
          <a:fontRef idx="minor">
            <a:schemeClr val="tx1"/>
          </a:fontRef>
        </p:style>
      </p:cxnSp>
      <p:sp>
        <p:nvSpPr>
          <p:cNvPr id="138" name="Rectangle 1171">
            <a:extLst>
              <a:ext uri="{FF2B5EF4-FFF2-40B4-BE49-F238E27FC236}">
                <a16:creationId xmlns:a16="http://schemas.microsoft.com/office/drawing/2014/main" id="{6BF1CF9F-B5C6-433B-BD28-C612CE42D1F6}"/>
              </a:ext>
            </a:extLst>
          </p:cNvPr>
          <p:cNvSpPr txBox="1"/>
          <p:nvPr/>
        </p:nvSpPr>
        <p:spPr>
          <a:xfrm>
            <a:off x="2986752" y="2179656"/>
            <a:ext cx="323233" cy="107722"/>
          </a:xfrm>
          <a:prstGeom prst="rect">
            <a:avLst/>
          </a:prstGeom>
          <a:solidFill>
            <a:schemeClr val="bg1">
              <a:lumMod val="95000"/>
            </a:schemeClr>
          </a:solidFill>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lgn="ctr">
              <a:defRPr sz="800"/>
            </a:lvl1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0" lang="nl-BE" sz="700" b="0" i="0" u="none" strike="noStrike" kern="1200" cap="none" spc="0" normalizeH="0" baseline="0" noProof="0">
                <a:ln>
                  <a:noFill/>
                </a:ln>
                <a:solidFill>
                  <a:prstClr val="black"/>
                </a:solidFill>
                <a:effectLst/>
                <a:uLnTx/>
                <a:uFillTx/>
                <a:latin typeface="Calibri"/>
                <a:ea typeface="+mn-ea"/>
                <a:cs typeface="+mn-cs"/>
              </a:rPr>
              <a:t>Burger</a:t>
            </a:r>
          </a:p>
        </p:txBody>
      </p:sp>
      <p:sp>
        <p:nvSpPr>
          <p:cNvPr id="139" name="TextBox 84">
            <a:extLst>
              <a:ext uri="{FF2B5EF4-FFF2-40B4-BE49-F238E27FC236}">
                <a16:creationId xmlns:a16="http://schemas.microsoft.com/office/drawing/2014/main" id="{1F675378-5FA1-46CB-BC5D-498715732BB8}"/>
              </a:ext>
            </a:extLst>
          </p:cNvPr>
          <p:cNvSpPr txBox="1"/>
          <p:nvPr/>
        </p:nvSpPr>
        <p:spPr>
          <a:xfrm>
            <a:off x="3091008" y="2570938"/>
            <a:ext cx="165036" cy="58697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vert="vert270" wrap="square" lIns="36000" tIns="36000" rIns="36000" bIns="36000">
            <a:spAutoFit/>
          </a:bodyPr>
          <a:lstStyle>
            <a:lvl1pPr>
              <a:spcBef>
                <a:spcPts val="600"/>
              </a:spcBef>
              <a:defRPr sz="700" i="1"/>
            </a:lvl1p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Verificatie</a:t>
            </a:r>
            <a:r>
              <a:rPr lang="nl-BE" sz="600">
                <a:solidFill>
                  <a:prstClr val="black"/>
                </a:solidFill>
                <a:latin typeface="Calibri"/>
              </a:rPr>
              <a:t>code</a:t>
            </a:r>
            <a:r>
              <a:rPr kumimoji="0" lang="nl-BE" sz="600" i="1" u="none" strike="noStrike" kern="1200" cap="none" spc="0" normalizeH="0" baseline="0">
                <a:ln>
                  <a:noFill/>
                </a:ln>
                <a:solidFill>
                  <a:prstClr val="black"/>
                </a:solidFill>
                <a:effectLst/>
                <a:uLnTx/>
                <a:uFillTx/>
                <a:latin typeface="Calibri"/>
                <a:ea typeface="+mn-ea"/>
                <a:cs typeface="+mn-cs"/>
              </a:rPr>
              <a:t> </a:t>
            </a:r>
          </a:p>
        </p:txBody>
      </p:sp>
      <p:sp>
        <p:nvSpPr>
          <p:cNvPr id="140" name="TextBox 73">
            <a:extLst>
              <a:ext uri="{FF2B5EF4-FFF2-40B4-BE49-F238E27FC236}">
                <a16:creationId xmlns:a16="http://schemas.microsoft.com/office/drawing/2014/main" id="{063A0552-32DB-4FDA-AF25-42F04565E519}"/>
              </a:ext>
            </a:extLst>
          </p:cNvPr>
          <p:cNvSpPr txBox="1"/>
          <p:nvPr/>
        </p:nvSpPr>
        <p:spPr>
          <a:xfrm flipH="1">
            <a:off x="2833774" y="2760976"/>
            <a:ext cx="282807" cy="195814"/>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p>
            <a:pPr marL="0" marR="0" lvl="0" indent="0" algn="ctr" defTabSz="914400" eaLnBrk="1" fontAlgn="auto" latinLnBrk="0" hangingPunct="1">
              <a:lnSpc>
                <a:spcPct val="100000"/>
              </a:lnSpc>
              <a:spcBef>
                <a:spcPts val="600"/>
              </a:spcBef>
              <a:spcAft>
                <a:spcPts val="0"/>
              </a:spcAft>
              <a:buClrTx/>
              <a:buSzTx/>
              <a:buFontTx/>
              <a:buNone/>
              <a:tabLst/>
              <a:defRPr sz="900"/>
            </a:pPr>
            <a:r>
              <a:rPr kumimoji="0" lang="nl-BE" sz="800" b="1" i="0" u="none" strike="noStrike" kern="1200" cap="none" spc="0" normalizeH="0" baseline="0" noProof="0">
                <a:ln>
                  <a:noFill/>
                </a:ln>
                <a:solidFill>
                  <a:prstClr val="black"/>
                </a:solidFill>
                <a:effectLst/>
                <a:uLnTx/>
                <a:uFillTx/>
                <a:latin typeface="Calibri"/>
                <a:ea typeface="+mn-ea"/>
                <a:cs typeface="+mn-cs"/>
              </a:rPr>
              <a:t>SMS</a:t>
            </a:r>
          </a:p>
        </p:txBody>
      </p:sp>
      <p:sp>
        <p:nvSpPr>
          <p:cNvPr id="141" name="Straight Arrow Connector 57">
            <a:extLst>
              <a:ext uri="{FF2B5EF4-FFF2-40B4-BE49-F238E27FC236}">
                <a16:creationId xmlns:a16="http://schemas.microsoft.com/office/drawing/2014/main" id="{704D2F2D-2B17-4B63-9F74-15D97D0C03D0}"/>
              </a:ext>
            </a:extLst>
          </p:cNvPr>
          <p:cNvSpPr/>
          <p:nvPr/>
        </p:nvSpPr>
        <p:spPr>
          <a:xfrm flipH="1">
            <a:off x="3256982" y="2458034"/>
            <a:ext cx="6316" cy="1175831"/>
          </a:xfrm>
          <a:prstGeom prst="line">
            <a:avLst/>
          </a:prstGeom>
          <a:ln w="12700">
            <a:solidFill>
              <a:schemeClr val="tx2"/>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42" name="Straight Arrow Connector 92">
            <a:extLst>
              <a:ext uri="{FF2B5EF4-FFF2-40B4-BE49-F238E27FC236}">
                <a16:creationId xmlns:a16="http://schemas.microsoft.com/office/drawing/2014/main" id="{B155DF33-B1AC-469D-8EC2-9EA2E6482ABD}"/>
              </a:ext>
            </a:extLst>
          </p:cNvPr>
          <p:cNvSpPr>
            <a:spLocks/>
          </p:cNvSpPr>
          <p:nvPr/>
        </p:nvSpPr>
        <p:spPr>
          <a:xfrm flipH="1" flipV="1">
            <a:off x="3097402" y="2461240"/>
            <a:ext cx="1185" cy="1184185"/>
          </a:xfrm>
          <a:prstGeom prst="line">
            <a:avLst/>
          </a:prstGeom>
          <a:ln w="12700">
            <a:solidFill>
              <a:schemeClr val="tx2"/>
            </a:solidFill>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43" name="TextBox 84">
            <a:extLst>
              <a:ext uri="{FF2B5EF4-FFF2-40B4-BE49-F238E27FC236}">
                <a16:creationId xmlns:a16="http://schemas.microsoft.com/office/drawing/2014/main" id="{BDE253A5-E6FD-4B7D-9DDE-766469486031}"/>
              </a:ext>
            </a:extLst>
          </p:cNvPr>
          <p:cNvSpPr txBox="1"/>
          <p:nvPr/>
        </p:nvSpPr>
        <p:spPr>
          <a:xfrm>
            <a:off x="6408061" y="2479498"/>
            <a:ext cx="165036" cy="58697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vert="vert270" wrap="square" lIns="36000" tIns="36000" rIns="36000" bIns="36000">
            <a:spAutoFit/>
          </a:bodyPr>
          <a:lstStyle>
            <a:lvl1pPr>
              <a:spcBef>
                <a:spcPts val="600"/>
              </a:spcBef>
              <a:defRPr sz="700" i="1"/>
            </a:lvl1p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Verificatie</a:t>
            </a:r>
            <a:r>
              <a:rPr lang="nl-BE" sz="600">
                <a:solidFill>
                  <a:prstClr val="black"/>
                </a:solidFill>
                <a:latin typeface="Calibri"/>
              </a:rPr>
              <a:t>code</a:t>
            </a:r>
            <a:r>
              <a:rPr kumimoji="0" lang="nl-BE" sz="600" i="1" u="none" strike="noStrike" kern="1200" cap="none" spc="0" normalizeH="0" baseline="0">
                <a:ln>
                  <a:noFill/>
                </a:ln>
                <a:solidFill>
                  <a:prstClr val="black"/>
                </a:solidFill>
                <a:effectLst/>
                <a:uLnTx/>
                <a:uFillTx/>
                <a:latin typeface="Calibri"/>
                <a:ea typeface="+mn-ea"/>
                <a:cs typeface="+mn-cs"/>
              </a:rPr>
              <a:t> </a:t>
            </a:r>
          </a:p>
        </p:txBody>
      </p:sp>
      <p:sp>
        <p:nvSpPr>
          <p:cNvPr id="144" name="Straight Arrow Connector 57">
            <a:extLst>
              <a:ext uri="{FF2B5EF4-FFF2-40B4-BE49-F238E27FC236}">
                <a16:creationId xmlns:a16="http://schemas.microsoft.com/office/drawing/2014/main" id="{D830AECB-8610-49F4-AB42-745E676FA183}"/>
              </a:ext>
            </a:extLst>
          </p:cNvPr>
          <p:cNvSpPr/>
          <p:nvPr/>
        </p:nvSpPr>
        <p:spPr>
          <a:xfrm flipH="1">
            <a:off x="6566746" y="2442795"/>
            <a:ext cx="0" cy="612558"/>
          </a:xfrm>
          <a:prstGeom prst="line">
            <a:avLst/>
          </a:prstGeom>
          <a:ln w="12700">
            <a:solidFill>
              <a:schemeClr val="accent6"/>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45" name="Straight Arrow Connector 92">
            <a:extLst>
              <a:ext uri="{FF2B5EF4-FFF2-40B4-BE49-F238E27FC236}">
                <a16:creationId xmlns:a16="http://schemas.microsoft.com/office/drawing/2014/main" id="{BF6DE06D-6C8C-4F8C-9AFE-706D9243C8B9}"/>
              </a:ext>
            </a:extLst>
          </p:cNvPr>
          <p:cNvSpPr>
            <a:spLocks/>
          </p:cNvSpPr>
          <p:nvPr/>
        </p:nvSpPr>
        <p:spPr>
          <a:xfrm flipH="1" flipV="1">
            <a:off x="6379081" y="2446000"/>
            <a:ext cx="0" cy="612558"/>
          </a:xfrm>
          <a:prstGeom prst="line">
            <a:avLst/>
          </a:prstGeom>
          <a:ln w="12700">
            <a:solidFill>
              <a:schemeClr val="accent6"/>
            </a:solidFill>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46" name="TextBox 84">
            <a:extLst>
              <a:ext uri="{FF2B5EF4-FFF2-40B4-BE49-F238E27FC236}">
                <a16:creationId xmlns:a16="http://schemas.microsoft.com/office/drawing/2014/main" id="{A95F4679-7FE5-48F4-91E8-199E085FBCD9}"/>
              </a:ext>
            </a:extLst>
          </p:cNvPr>
          <p:cNvSpPr txBox="1"/>
          <p:nvPr/>
        </p:nvSpPr>
        <p:spPr>
          <a:xfrm>
            <a:off x="6536748" y="2632288"/>
            <a:ext cx="361158"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spcBef>
                <a:spcPts val="600"/>
              </a:spcBef>
              <a:defRPr sz="700" i="1"/>
            </a:lvl1pPr>
          </a:lstStyle>
          <a:p>
            <a:pPr marL="0" marR="0" lvl="0" indent="0" algn="r"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Uitslag</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email</a:t>
            </a:r>
            <a:br>
              <a:rPr kumimoji="0" lang="nl-BE" sz="600" i="1" u="none" strike="noStrike" kern="1200" cap="none" spc="0" normalizeH="0" baseline="0">
                <a:ln>
                  <a:noFill/>
                </a:ln>
                <a:solidFill>
                  <a:prstClr val="black"/>
                </a:solidFill>
                <a:effectLst/>
                <a:uLnTx/>
                <a:uFillTx/>
                <a:latin typeface="Calibri"/>
                <a:ea typeface="+mn-ea"/>
                <a:cs typeface="+mn-cs"/>
              </a:rPr>
            </a:br>
            <a:r>
              <a:rPr lang="nl-BE" sz="600">
                <a:solidFill>
                  <a:prstClr val="black"/>
                </a:solidFill>
                <a:latin typeface="Calibri"/>
              </a:rPr>
              <a:t>inzien</a:t>
            </a:r>
            <a:br>
              <a:rPr lang="nl-BE" sz="600">
                <a:solidFill>
                  <a:prstClr val="black"/>
                </a:solidFill>
                <a:latin typeface="Calibri"/>
              </a:rPr>
            </a:br>
            <a:r>
              <a:rPr lang="nl-BE" sz="600">
                <a:solidFill>
                  <a:prstClr val="black"/>
                </a:solidFill>
                <a:latin typeface="Calibri"/>
              </a:rPr>
              <a:t>(</a:t>
            </a:r>
            <a:r>
              <a:rPr lang="nl-BE" sz="600" b="1">
                <a:solidFill>
                  <a:prstClr val="black"/>
                </a:solidFill>
                <a:latin typeface="Calibri"/>
              </a:rPr>
              <a:t>token</a:t>
            </a:r>
            <a:r>
              <a:rPr lang="nl-BE" sz="600">
                <a:solidFill>
                  <a:prstClr val="black"/>
                </a:solidFill>
                <a:latin typeface="Calibri"/>
              </a:rPr>
              <a:t>)</a:t>
            </a:r>
            <a:endParaRPr kumimoji="0" lang="nl-BE" sz="600" i="1" u="none" strike="noStrike" kern="1200" cap="none" spc="0" normalizeH="0" baseline="0">
              <a:ln>
                <a:noFill/>
              </a:ln>
              <a:solidFill>
                <a:prstClr val="black"/>
              </a:solidFill>
              <a:effectLst/>
              <a:uLnTx/>
              <a:uFillTx/>
              <a:latin typeface="Calibri"/>
              <a:ea typeface="+mn-ea"/>
              <a:cs typeface="+mn-cs"/>
            </a:endParaRPr>
          </a:p>
        </p:txBody>
      </p:sp>
      <p:sp>
        <p:nvSpPr>
          <p:cNvPr id="147" name="Straight Arrow Connector 119">
            <a:extLst>
              <a:ext uri="{FF2B5EF4-FFF2-40B4-BE49-F238E27FC236}">
                <a16:creationId xmlns:a16="http://schemas.microsoft.com/office/drawing/2014/main" id="{F2A2EFCE-C5B3-46ED-9E58-6D6FB5A04AD2}"/>
              </a:ext>
            </a:extLst>
          </p:cNvPr>
          <p:cNvSpPr/>
          <p:nvPr/>
        </p:nvSpPr>
        <p:spPr>
          <a:xfrm>
            <a:off x="7381882" y="3377596"/>
            <a:ext cx="0" cy="250498"/>
          </a:xfrm>
          <a:prstGeom prst="line">
            <a:avLst/>
          </a:prstGeom>
          <a:ln w="19050">
            <a:solidFill>
              <a:schemeClr val="accent6"/>
            </a:solidFill>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48" name="TextBox 84">
            <a:extLst>
              <a:ext uri="{FF2B5EF4-FFF2-40B4-BE49-F238E27FC236}">
                <a16:creationId xmlns:a16="http://schemas.microsoft.com/office/drawing/2014/main" id="{3033785B-B13A-41CF-871B-21D50B91FFBE}"/>
              </a:ext>
            </a:extLst>
          </p:cNvPr>
          <p:cNvSpPr txBox="1"/>
          <p:nvPr/>
        </p:nvSpPr>
        <p:spPr>
          <a:xfrm>
            <a:off x="5920412" y="3397892"/>
            <a:ext cx="725814" cy="2573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lvl1pPr>
              <a:spcBef>
                <a:spcPts val="600"/>
              </a:spcBef>
              <a:defRPr sz="700" i="1"/>
            </a:lvl1pPr>
          </a:lstStyle>
          <a:p>
            <a:pPr marL="0" marR="0" lvl="0" indent="0"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Testresultaat</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(+token bij negatief)</a:t>
            </a:r>
          </a:p>
        </p:txBody>
      </p:sp>
      <p:sp>
        <p:nvSpPr>
          <p:cNvPr id="149" name="TextBox 84">
            <a:extLst>
              <a:ext uri="{FF2B5EF4-FFF2-40B4-BE49-F238E27FC236}">
                <a16:creationId xmlns:a16="http://schemas.microsoft.com/office/drawing/2014/main" id="{6AA946BD-8714-4823-945B-8E1793E53667}"/>
              </a:ext>
            </a:extLst>
          </p:cNvPr>
          <p:cNvSpPr txBox="1"/>
          <p:nvPr/>
        </p:nvSpPr>
        <p:spPr>
          <a:xfrm>
            <a:off x="6746811" y="3394261"/>
            <a:ext cx="603165" cy="257369"/>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36000" tIns="36000" rIns="36000" bIns="36000">
            <a:spAutoFit/>
          </a:bodyPr>
          <a:lstStyle>
            <a:lvl1pPr>
              <a:spcBef>
                <a:spcPts val="600"/>
              </a:spcBef>
              <a:defRPr sz="700" i="1"/>
            </a:lvl1pPr>
          </a:lstStyle>
          <a:p>
            <a:pPr marL="0" marR="0" lvl="0" indent="0" algn="r"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Additionele data</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(bij positief)</a:t>
            </a:r>
          </a:p>
        </p:txBody>
      </p:sp>
      <p:sp>
        <p:nvSpPr>
          <p:cNvPr id="150" name="TextBox 84">
            <a:extLst>
              <a:ext uri="{FF2B5EF4-FFF2-40B4-BE49-F238E27FC236}">
                <a16:creationId xmlns:a16="http://schemas.microsoft.com/office/drawing/2014/main" id="{4BEC059B-B805-4727-8F79-2F2DE4BE3070}"/>
              </a:ext>
            </a:extLst>
          </p:cNvPr>
          <p:cNvSpPr txBox="1"/>
          <p:nvPr/>
        </p:nvSpPr>
        <p:spPr>
          <a:xfrm>
            <a:off x="5719224" y="2632288"/>
            <a:ext cx="427783"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spcBef>
                <a:spcPts val="600"/>
              </a:spcBef>
              <a:defRPr sz="700" i="1"/>
            </a:lvl1pPr>
          </a:lstStyle>
          <a:p>
            <a:pPr marL="0" marR="0" lvl="0" indent="0" algn="r" defTabSz="914400" eaLnBrk="1" fontAlgn="auto" latinLnBrk="0" hangingPunct="1">
              <a:lnSpc>
                <a:spcPct val="100000"/>
              </a:lnSpc>
              <a:spcBef>
                <a:spcPts val="600"/>
              </a:spcBef>
              <a:spcAft>
                <a:spcPts val="0"/>
              </a:spcAft>
              <a:buClrTx/>
              <a:buSzTx/>
              <a:buFontTx/>
              <a:buNone/>
              <a:tabLst/>
              <a:defRPr/>
            </a:pPr>
            <a:r>
              <a:rPr lang="nl-BE" sz="600">
                <a:solidFill>
                  <a:prstClr val="black"/>
                </a:solidFill>
                <a:latin typeface="Calibri"/>
              </a:rPr>
              <a:t>Aanmelden</a:t>
            </a:r>
            <a:br>
              <a:rPr lang="nl-BE" sz="600">
                <a:solidFill>
                  <a:prstClr val="black"/>
                </a:solidFill>
                <a:latin typeface="Calibri"/>
              </a:rPr>
            </a:br>
            <a:r>
              <a:rPr lang="nl-BE" sz="600">
                <a:solidFill>
                  <a:prstClr val="black"/>
                </a:solidFill>
                <a:latin typeface="Calibri"/>
              </a:rPr>
              <a:t>in uitslag portaal</a:t>
            </a:r>
            <a:br>
              <a:rPr lang="nl-BE" sz="600">
                <a:solidFill>
                  <a:prstClr val="black"/>
                </a:solidFill>
                <a:latin typeface="Calibri"/>
              </a:rPr>
            </a:br>
            <a:endParaRPr kumimoji="0" lang="nl-BE" sz="600" i="1" u="none" strike="noStrike" kern="1200" cap="none" spc="0" normalizeH="0" baseline="0">
              <a:ln>
                <a:noFill/>
              </a:ln>
              <a:solidFill>
                <a:prstClr val="black"/>
              </a:solidFill>
              <a:effectLst/>
              <a:uLnTx/>
              <a:uFillTx/>
              <a:latin typeface="Calibri"/>
              <a:ea typeface="+mn-ea"/>
              <a:cs typeface="+mn-cs"/>
            </a:endParaRPr>
          </a:p>
        </p:txBody>
      </p:sp>
      <p:sp>
        <p:nvSpPr>
          <p:cNvPr id="151" name="Straight Arrow Connector 120">
            <a:extLst>
              <a:ext uri="{FF2B5EF4-FFF2-40B4-BE49-F238E27FC236}">
                <a16:creationId xmlns:a16="http://schemas.microsoft.com/office/drawing/2014/main" id="{4E72210B-EA6F-4106-B979-501CED30528E}"/>
              </a:ext>
            </a:extLst>
          </p:cNvPr>
          <p:cNvSpPr/>
          <p:nvPr/>
        </p:nvSpPr>
        <p:spPr>
          <a:xfrm flipH="1">
            <a:off x="7381974" y="2454236"/>
            <a:ext cx="2995" cy="599665"/>
          </a:xfrm>
          <a:prstGeom prst="line">
            <a:avLst/>
          </a:prstGeom>
          <a:ln w="12700">
            <a:solidFill>
              <a:schemeClr val="accent6"/>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52" name="TextBox 84">
            <a:extLst>
              <a:ext uri="{FF2B5EF4-FFF2-40B4-BE49-F238E27FC236}">
                <a16:creationId xmlns:a16="http://schemas.microsoft.com/office/drawing/2014/main" id="{E550ECE4-B3B0-4A4B-A142-9AE283235E2F}"/>
              </a:ext>
            </a:extLst>
          </p:cNvPr>
          <p:cNvSpPr txBox="1"/>
          <p:nvPr/>
        </p:nvSpPr>
        <p:spPr>
          <a:xfrm>
            <a:off x="6872898" y="2632288"/>
            <a:ext cx="470458" cy="36933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a:spAutoFit/>
          </a:bodyPr>
          <a:lstStyle>
            <a:lvl1pPr>
              <a:spcBef>
                <a:spcPts val="600"/>
              </a:spcBef>
              <a:defRPr sz="700" i="1"/>
            </a:lvl1pPr>
          </a:lstStyle>
          <a:p>
            <a:pPr marL="0" marR="0" lvl="0" indent="0" algn="r" defTabSz="914400" eaLnBrk="1" fontAlgn="auto" latinLnBrk="0" hangingPunct="1">
              <a:lnSpc>
                <a:spcPct val="100000"/>
              </a:lnSpc>
              <a:spcBef>
                <a:spcPts val="600"/>
              </a:spcBef>
              <a:spcAft>
                <a:spcPts val="0"/>
              </a:spcAft>
              <a:buClrTx/>
              <a:buSzTx/>
              <a:buFontTx/>
              <a:buNone/>
              <a:tabLst/>
              <a:defRPr/>
            </a:pPr>
            <a:r>
              <a:rPr kumimoji="0" lang="nl-BE" sz="600" i="1" u="none" strike="noStrike" kern="1200" cap="none" spc="0" normalizeH="0" baseline="0">
                <a:ln>
                  <a:noFill/>
                </a:ln>
                <a:solidFill>
                  <a:prstClr val="black"/>
                </a:solidFill>
                <a:effectLst/>
                <a:uLnTx/>
                <a:uFillTx/>
                <a:latin typeface="Calibri"/>
                <a:ea typeface="+mn-ea"/>
                <a:cs typeface="+mn-cs"/>
              </a:rPr>
              <a:t>Invoeren</a:t>
            </a:r>
            <a:br>
              <a:rPr kumimoji="0" lang="nl-BE" sz="600" i="1" u="none" strike="noStrike" kern="1200" cap="none" spc="0" normalizeH="0" baseline="0">
                <a:ln>
                  <a:noFill/>
                </a:ln>
                <a:solidFill>
                  <a:prstClr val="black"/>
                </a:solidFill>
                <a:effectLst/>
                <a:uLnTx/>
                <a:uFillTx/>
                <a:latin typeface="Calibri"/>
                <a:ea typeface="+mn-ea"/>
                <a:cs typeface="+mn-cs"/>
              </a:rPr>
            </a:br>
            <a:r>
              <a:rPr kumimoji="0" lang="nl-BE" sz="600" i="1" u="none" strike="noStrike" kern="1200" cap="none" spc="0" normalizeH="0" baseline="0">
                <a:ln>
                  <a:noFill/>
                </a:ln>
                <a:solidFill>
                  <a:prstClr val="black"/>
                </a:solidFill>
                <a:effectLst/>
                <a:uLnTx/>
                <a:uFillTx/>
                <a:latin typeface="Calibri"/>
                <a:ea typeface="+mn-ea"/>
                <a:cs typeface="+mn-cs"/>
              </a:rPr>
              <a:t>add</a:t>
            </a:r>
            <a:r>
              <a:rPr lang="nl-BE" sz="600">
                <a:solidFill>
                  <a:prstClr val="black"/>
                </a:solidFill>
                <a:latin typeface="Calibri"/>
              </a:rPr>
              <a:t>itionele</a:t>
            </a:r>
            <a:br>
              <a:rPr lang="nl-BE" sz="600">
                <a:solidFill>
                  <a:prstClr val="black"/>
                </a:solidFill>
                <a:latin typeface="Calibri"/>
              </a:rPr>
            </a:br>
            <a:r>
              <a:rPr kumimoji="0" lang="nl-BE" sz="600" i="1" u="none" strike="noStrike" kern="1200" cap="none" spc="0" normalizeH="0" baseline="0">
                <a:ln>
                  <a:noFill/>
                </a:ln>
                <a:solidFill>
                  <a:prstClr val="black"/>
                </a:solidFill>
                <a:effectLst/>
                <a:uLnTx/>
                <a:uFillTx/>
                <a:latin typeface="Calibri"/>
                <a:ea typeface="+mn-ea"/>
                <a:cs typeface="+mn-cs"/>
              </a:rPr>
              <a:t>data (bij positief)</a:t>
            </a:r>
          </a:p>
        </p:txBody>
      </p:sp>
      <p:sp>
        <p:nvSpPr>
          <p:cNvPr id="153" name="TextBox 84">
            <a:extLst>
              <a:ext uri="{FF2B5EF4-FFF2-40B4-BE49-F238E27FC236}">
                <a16:creationId xmlns:a16="http://schemas.microsoft.com/office/drawing/2014/main" id="{2BAAD008-1DF5-4C4C-8ADB-5005D6F708BE}"/>
              </a:ext>
            </a:extLst>
          </p:cNvPr>
          <p:cNvSpPr txBox="1"/>
          <p:nvPr/>
        </p:nvSpPr>
        <p:spPr>
          <a:xfrm>
            <a:off x="6224881" y="2441694"/>
            <a:ext cx="149647" cy="586972"/>
          </a:xfrm>
          <a:prstGeom prst="rect">
            <a:avLst/>
          </a:prstGeom>
          <a:ln w="12700">
            <a:miter lim="400000"/>
          </a:ln>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vert="vert270" wrap="square" lIns="36000" tIns="36000" rIns="36000" bIns="36000">
            <a:spAutoFit/>
          </a:bodyPr>
          <a:lstStyle>
            <a:lvl1pPr>
              <a:spcBef>
                <a:spcPts val="600"/>
              </a:spcBef>
              <a:defRPr sz="700" i="1"/>
            </a:lvl1p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nl-BE" sz="500" i="1" u="none" strike="noStrike" kern="1200" cap="none" spc="0" normalizeH="0" baseline="0">
                <a:ln>
                  <a:noFill/>
                </a:ln>
                <a:solidFill>
                  <a:prstClr val="black"/>
                </a:solidFill>
                <a:effectLst/>
                <a:uLnTx/>
                <a:uFillTx/>
                <a:latin typeface="Calibri"/>
                <a:ea typeface="+mn-ea"/>
                <a:cs typeface="+mn-cs"/>
              </a:rPr>
              <a:t>Verificatie</a:t>
            </a:r>
            <a:r>
              <a:rPr lang="nl-BE" sz="500">
                <a:solidFill>
                  <a:prstClr val="black"/>
                </a:solidFill>
                <a:latin typeface="Calibri"/>
              </a:rPr>
              <a:t>code</a:t>
            </a:r>
            <a:r>
              <a:rPr kumimoji="0" lang="nl-BE" sz="500" i="1" u="none" strike="noStrike" kern="1200" cap="none" spc="0" normalizeH="0" baseline="0">
                <a:ln>
                  <a:noFill/>
                </a:ln>
                <a:solidFill>
                  <a:prstClr val="black"/>
                </a:solidFill>
                <a:effectLst/>
                <a:uLnTx/>
                <a:uFillTx/>
                <a:latin typeface="Calibri"/>
                <a:ea typeface="+mn-ea"/>
                <a:cs typeface="+mn-cs"/>
              </a:rPr>
              <a:t> </a:t>
            </a:r>
          </a:p>
        </p:txBody>
      </p:sp>
      <p:sp>
        <p:nvSpPr>
          <p:cNvPr id="154" name="Rectangle">
            <a:extLst>
              <a:ext uri="{FF2B5EF4-FFF2-40B4-BE49-F238E27FC236}">
                <a16:creationId xmlns:a16="http://schemas.microsoft.com/office/drawing/2014/main" id="{30A80D99-75B7-46A1-BCD6-E2D59B9B7FCE}"/>
              </a:ext>
            </a:extLst>
          </p:cNvPr>
          <p:cNvSpPr/>
          <p:nvPr/>
        </p:nvSpPr>
        <p:spPr>
          <a:xfrm>
            <a:off x="2440228" y="3011805"/>
            <a:ext cx="616468" cy="273922"/>
          </a:xfrm>
          <a:prstGeom prst="rect">
            <a:avLst/>
          </a:prstGeom>
          <a:solidFill>
            <a:schemeClr val="tx2">
              <a:lumMod val="20000"/>
              <a:lumOff val="8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sz="900"/>
            </a:pPr>
            <a:r>
              <a:rPr lang="nl-BE" sz="800"/>
              <a:t>Landings-pagina</a:t>
            </a:r>
            <a:endParaRPr lang="nl-BE"/>
          </a:p>
        </p:txBody>
      </p:sp>
      <p:sp>
        <p:nvSpPr>
          <p:cNvPr id="156" name="Rectangle">
            <a:extLst>
              <a:ext uri="{FF2B5EF4-FFF2-40B4-BE49-F238E27FC236}">
                <a16:creationId xmlns:a16="http://schemas.microsoft.com/office/drawing/2014/main" id="{EE9F5DA5-1A96-4765-811B-A4064E2F4D17}"/>
              </a:ext>
            </a:extLst>
          </p:cNvPr>
          <p:cNvSpPr/>
          <p:nvPr/>
        </p:nvSpPr>
        <p:spPr>
          <a:xfrm>
            <a:off x="1713085" y="3019910"/>
            <a:ext cx="519192" cy="265816"/>
          </a:xfrm>
          <a:prstGeom prst="rect">
            <a:avLst/>
          </a:prstGeom>
          <a:solidFill>
            <a:schemeClr val="tx2">
              <a:lumMod val="20000"/>
              <a:lumOff val="80000"/>
            </a:schemeClr>
          </a:solidFill>
          <a:ln w="12700" cap="flat">
            <a:solidFill>
              <a:srgbClr val="808080"/>
            </a:solidFill>
            <a:prstDash val="solid"/>
            <a:miter lim="800000"/>
          </a:ln>
          <a:effectLst/>
        </p:spPr>
        <p:txBody>
          <a:bodyPr wrap="square" lIns="88900" tIns="88900" rIns="88900" bIns="88900" numCol="1" anchor="ctr">
            <a:noAutofit/>
          </a:bodyPr>
          <a:lstStyle/>
          <a:p>
            <a:pPr algn="ctr">
              <a:defRPr sz="900"/>
            </a:pPr>
            <a:r>
              <a:rPr lang="nl-BE" sz="800"/>
              <a:t>Strapi CMS</a:t>
            </a:r>
            <a:endParaRPr lang="nl-BE"/>
          </a:p>
        </p:txBody>
      </p:sp>
      <p:sp>
        <p:nvSpPr>
          <p:cNvPr id="157" name="Freeform 22">
            <a:extLst>
              <a:ext uri="{FF2B5EF4-FFF2-40B4-BE49-F238E27FC236}">
                <a16:creationId xmlns:a16="http://schemas.microsoft.com/office/drawing/2014/main" id="{5E228928-2A12-4BAA-9B3D-2CFD2E6AD6D5}"/>
              </a:ext>
            </a:extLst>
          </p:cNvPr>
          <p:cNvSpPr/>
          <p:nvPr/>
        </p:nvSpPr>
        <p:spPr>
          <a:xfrm>
            <a:off x="1792835" y="1814870"/>
            <a:ext cx="323247" cy="3242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242" y="21600"/>
                </a:lnTo>
                <a:lnTo>
                  <a:pt x="9717" y="21567"/>
                </a:lnTo>
                <a:lnTo>
                  <a:pt x="8601" y="21371"/>
                </a:lnTo>
                <a:lnTo>
                  <a:pt x="8108" y="21239"/>
                </a:lnTo>
                <a:lnTo>
                  <a:pt x="7583" y="21108"/>
                </a:lnTo>
                <a:lnTo>
                  <a:pt x="6631" y="20781"/>
                </a:lnTo>
                <a:lnTo>
                  <a:pt x="5646" y="20289"/>
                </a:lnTo>
                <a:lnTo>
                  <a:pt x="4760" y="19764"/>
                </a:lnTo>
                <a:lnTo>
                  <a:pt x="3939" y="19142"/>
                </a:lnTo>
                <a:lnTo>
                  <a:pt x="3184" y="18421"/>
                </a:lnTo>
                <a:lnTo>
                  <a:pt x="2462" y="17667"/>
                </a:lnTo>
                <a:lnTo>
                  <a:pt x="1838" y="16847"/>
                </a:lnTo>
                <a:lnTo>
                  <a:pt x="1313" y="15962"/>
                </a:lnTo>
                <a:lnTo>
                  <a:pt x="821" y="14979"/>
                </a:lnTo>
                <a:lnTo>
                  <a:pt x="492" y="14029"/>
                </a:lnTo>
                <a:lnTo>
                  <a:pt x="230" y="12980"/>
                </a:lnTo>
                <a:lnTo>
                  <a:pt x="131" y="12455"/>
                </a:lnTo>
                <a:lnTo>
                  <a:pt x="33" y="11898"/>
                </a:lnTo>
                <a:lnTo>
                  <a:pt x="0" y="11374"/>
                </a:lnTo>
                <a:lnTo>
                  <a:pt x="0" y="10292"/>
                </a:lnTo>
                <a:lnTo>
                  <a:pt x="33" y="9702"/>
                </a:lnTo>
                <a:lnTo>
                  <a:pt x="230" y="8653"/>
                </a:lnTo>
                <a:lnTo>
                  <a:pt x="361" y="8129"/>
                </a:lnTo>
                <a:lnTo>
                  <a:pt x="492" y="7637"/>
                </a:lnTo>
                <a:lnTo>
                  <a:pt x="821" y="6621"/>
                </a:lnTo>
                <a:lnTo>
                  <a:pt x="1313" y="5703"/>
                </a:lnTo>
                <a:lnTo>
                  <a:pt x="1838" y="4785"/>
                </a:lnTo>
                <a:lnTo>
                  <a:pt x="2462" y="3966"/>
                </a:lnTo>
                <a:lnTo>
                  <a:pt x="3184" y="3179"/>
                </a:lnTo>
                <a:lnTo>
                  <a:pt x="3939" y="2491"/>
                </a:lnTo>
                <a:lnTo>
                  <a:pt x="4760" y="1868"/>
                </a:lnTo>
                <a:lnTo>
                  <a:pt x="5646" y="1344"/>
                </a:lnTo>
                <a:lnTo>
                  <a:pt x="6631" y="885"/>
                </a:lnTo>
                <a:lnTo>
                  <a:pt x="7583" y="492"/>
                </a:lnTo>
                <a:lnTo>
                  <a:pt x="8108" y="361"/>
                </a:lnTo>
                <a:lnTo>
                  <a:pt x="8601" y="229"/>
                </a:lnTo>
                <a:lnTo>
                  <a:pt x="9717" y="98"/>
                </a:lnTo>
                <a:lnTo>
                  <a:pt x="10242" y="66"/>
                </a:lnTo>
                <a:lnTo>
                  <a:pt x="10800" y="0"/>
                </a:lnTo>
                <a:lnTo>
                  <a:pt x="11325" y="66"/>
                </a:lnTo>
                <a:lnTo>
                  <a:pt x="11916" y="98"/>
                </a:lnTo>
                <a:lnTo>
                  <a:pt x="12967" y="229"/>
                </a:lnTo>
                <a:lnTo>
                  <a:pt x="13492" y="361"/>
                </a:lnTo>
                <a:lnTo>
                  <a:pt x="13984" y="492"/>
                </a:lnTo>
                <a:lnTo>
                  <a:pt x="15002" y="885"/>
                </a:lnTo>
                <a:lnTo>
                  <a:pt x="15921" y="1344"/>
                </a:lnTo>
                <a:lnTo>
                  <a:pt x="16840" y="1868"/>
                </a:lnTo>
                <a:lnTo>
                  <a:pt x="17661" y="2491"/>
                </a:lnTo>
                <a:lnTo>
                  <a:pt x="18449" y="3179"/>
                </a:lnTo>
                <a:lnTo>
                  <a:pt x="19138" y="3966"/>
                </a:lnTo>
                <a:lnTo>
                  <a:pt x="19762" y="4785"/>
                </a:lnTo>
                <a:lnTo>
                  <a:pt x="20287" y="5703"/>
                </a:lnTo>
                <a:lnTo>
                  <a:pt x="20747" y="6621"/>
                </a:lnTo>
                <a:lnTo>
                  <a:pt x="21140" y="7637"/>
                </a:lnTo>
                <a:lnTo>
                  <a:pt x="21272" y="8129"/>
                </a:lnTo>
                <a:lnTo>
                  <a:pt x="21403" y="8653"/>
                </a:lnTo>
                <a:lnTo>
                  <a:pt x="21534" y="9702"/>
                </a:lnTo>
                <a:lnTo>
                  <a:pt x="21567" y="10292"/>
                </a:lnTo>
                <a:lnTo>
                  <a:pt x="21600" y="10816"/>
                </a:lnTo>
                <a:lnTo>
                  <a:pt x="21567" y="11374"/>
                </a:lnTo>
                <a:lnTo>
                  <a:pt x="21534" y="11898"/>
                </a:lnTo>
                <a:lnTo>
                  <a:pt x="21469" y="12455"/>
                </a:lnTo>
                <a:lnTo>
                  <a:pt x="21403" y="12980"/>
                </a:lnTo>
                <a:lnTo>
                  <a:pt x="21140" y="14029"/>
                </a:lnTo>
                <a:lnTo>
                  <a:pt x="20747" y="14979"/>
                </a:lnTo>
                <a:lnTo>
                  <a:pt x="20287" y="15962"/>
                </a:lnTo>
                <a:lnTo>
                  <a:pt x="19762" y="16847"/>
                </a:lnTo>
                <a:lnTo>
                  <a:pt x="19138" y="17667"/>
                </a:lnTo>
                <a:lnTo>
                  <a:pt x="18449" y="18421"/>
                </a:lnTo>
                <a:lnTo>
                  <a:pt x="17661" y="19142"/>
                </a:lnTo>
                <a:lnTo>
                  <a:pt x="16840" y="19764"/>
                </a:lnTo>
                <a:lnTo>
                  <a:pt x="15921" y="20289"/>
                </a:lnTo>
                <a:lnTo>
                  <a:pt x="15002" y="20781"/>
                </a:lnTo>
                <a:lnTo>
                  <a:pt x="13984" y="21108"/>
                </a:lnTo>
                <a:lnTo>
                  <a:pt x="13492" y="21239"/>
                </a:lnTo>
                <a:lnTo>
                  <a:pt x="12967" y="21371"/>
                </a:lnTo>
                <a:lnTo>
                  <a:pt x="11916" y="21567"/>
                </a:lnTo>
                <a:lnTo>
                  <a:pt x="11325" y="21600"/>
                </a:lnTo>
                <a:lnTo>
                  <a:pt x="10800" y="21600"/>
                </a:lnTo>
                <a:close/>
                <a:moveTo>
                  <a:pt x="10800" y="1246"/>
                </a:moveTo>
                <a:lnTo>
                  <a:pt x="9848" y="1344"/>
                </a:lnTo>
                <a:lnTo>
                  <a:pt x="8863" y="1475"/>
                </a:lnTo>
                <a:lnTo>
                  <a:pt x="7944" y="1704"/>
                </a:lnTo>
                <a:lnTo>
                  <a:pt x="7058" y="2032"/>
                </a:lnTo>
                <a:lnTo>
                  <a:pt x="6270" y="2425"/>
                </a:lnTo>
                <a:lnTo>
                  <a:pt x="5482" y="2917"/>
                </a:lnTo>
                <a:lnTo>
                  <a:pt x="4727" y="3442"/>
                </a:lnTo>
                <a:lnTo>
                  <a:pt x="4071" y="4064"/>
                </a:lnTo>
                <a:lnTo>
                  <a:pt x="3447" y="4720"/>
                </a:lnTo>
                <a:lnTo>
                  <a:pt x="2856" y="5474"/>
                </a:lnTo>
                <a:lnTo>
                  <a:pt x="2396" y="6260"/>
                </a:lnTo>
                <a:lnTo>
                  <a:pt x="1970" y="7113"/>
                </a:lnTo>
                <a:lnTo>
                  <a:pt x="1674" y="7998"/>
                </a:lnTo>
                <a:lnTo>
                  <a:pt x="1412" y="8915"/>
                </a:lnTo>
                <a:lnTo>
                  <a:pt x="1280" y="9833"/>
                </a:lnTo>
                <a:lnTo>
                  <a:pt x="1247" y="10816"/>
                </a:lnTo>
                <a:lnTo>
                  <a:pt x="1280" y="11767"/>
                </a:lnTo>
                <a:lnTo>
                  <a:pt x="1412" y="12750"/>
                </a:lnTo>
                <a:lnTo>
                  <a:pt x="1674" y="13668"/>
                </a:lnTo>
                <a:lnTo>
                  <a:pt x="1970" y="14553"/>
                </a:lnTo>
                <a:lnTo>
                  <a:pt x="2396" y="15340"/>
                </a:lnTo>
                <a:lnTo>
                  <a:pt x="2856" y="16126"/>
                </a:lnTo>
                <a:lnTo>
                  <a:pt x="3447" y="16880"/>
                </a:lnTo>
                <a:lnTo>
                  <a:pt x="4071" y="17536"/>
                </a:lnTo>
                <a:lnTo>
                  <a:pt x="4727" y="18158"/>
                </a:lnTo>
                <a:lnTo>
                  <a:pt x="5482" y="18748"/>
                </a:lnTo>
                <a:lnTo>
                  <a:pt x="6270" y="19207"/>
                </a:lnTo>
                <a:lnTo>
                  <a:pt x="7058" y="19633"/>
                </a:lnTo>
                <a:lnTo>
                  <a:pt x="7944" y="19928"/>
                </a:lnTo>
                <a:lnTo>
                  <a:pt x="8863" y="20191"/>
                </a:lnTo>
                <a:lnTo>
                  <a:pt x="9848" y="20322"/>
                </a:lnTo>
                <a:lnTo>
                  <a:pt x="10800" y="20354"/>
                </a:lnTo>
                <a:lnTo>
                  <a:pt x="11785" y="20322"/>
                </a:lnTo>
                <a:lnTo>
                  <a:pt x="12704" y="20191"/>
                </a:lnTo>
                <a:lnTo>
                  <a:pt x="13623" y="19928"/>
                </a:lnTo>
                <a:lnTo>
                  <a:pt x="14509" y="19633"/>
                </a:lnTo>
                <a:lnTo>
                  <a:pt x="15363" y="19207"/>
                </a:lnTo>
                <a:lnTo>
                  <a:pt x="16151" y="18748"/>
                </a:lnTo>
                <a:lnTo>
                  <a:pt x="16906" y="18158"/>
                </a:lnTo>
                <a:lnTo>
                  <a:pt x="17562" y="17536"/>
                </a:lnTo>
                <a:lnTo>
                  <a:pt x="18186" y="16880"/>
                </a:lnTo>
                <a:lnTo>
                  <a:pt x="18711" y="16126"/>
                </a:lnTo>
                <a:lnTo>
                  <a:pt x="19204" y="15340"/>
                </a:lnTo>
                <a:lnTo>
                  <a:pt x="19598" y="14553"/>
                </a:lnTo>
                <a:lnTo>
                  <a:pt x="19926" y="13668"/>
                </a:lnTo>
                <a:lnTo>
                  <a:pt x="20156" y="12750"/>
                </a:lnTo>
                <a:lnTo>
                  <a:pt x="20287" y="11767"/>
                </a:lnTo>
                <a:lnTo>
                  <a:pt x="20385" y="10816"/>
                </a:lnTo>
                <a:lnTo>
                  <a:pt x="20287" y="9833"/>
                </a:lnTo>
                <a:lnTo>
                  <a:pt x="20156" y="8915"/>
                </a:lnTo>
                <a:lnTo>
                  <a:pt x="19926" y="7998"/>
                </a:lnTo>
                <a:lnTo>
                  <a:pt x="19598" y="7113"/>
                </a:lnTo>
                <a:lnTo>
                  <a:pt x="19204" y="6260"/>
                </a:lnTo>
                <a:lnTo>
                  <a:pt x="18711" y="5474"/>
                </a:lnTo>
                <a:lnTo>
                  <a:pt x="18186" y="4720"/>
                </a:lnTo>
                <a:lnTo>
                  <a:pt x="17562" y="4064"/>
                </a:lnTo>
                <a:lnTo>
                  <a:pt x="16906" y="3442"/>
                </a:lnTo>
                <a:lnTo>
                  <a:pt x="16151" y="2917"/>
                </a:lnTo>
                <a:lnTo>
                  <a:pt x="15363" y="2425"/>
                </a:lnTo>
                <a:lnTo>
                  <a:pt x="14509" y="2032"/>
                </a:lnTo>
                <a:lnTo>
                  <a:pt x="13623" y="1704"/>
                </a:lnTo>
                <a:lnTo>
                  <a:pt x="12704" y="1475"/>
                </a:lnTo>
                <a:lnTo>
                  <a:pt x="11785" y="1344"/>
                </a:lnTo>
                <a:lnTo>
                  <a:pt x="10800" y="1246"/>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58" name="Freeform 138">
            <a:extLst>
              <a:ext uri="{FF2B5EF4-FFF2-40B4-BE49-F238E27FC236}">
                <a16:creationId xmlns:a16="http://schemas.microsoft.com/office/drawing/2014/main" id="{AD2462F8-2D59-4B0B-9F55-6821E1F118FA}"/>
              </a:ext>
            </a:extLst>
          </p:cNvPr>
          <p:cNvSpPr/>
          <p:nvPr/>
        </p:nvSpPr>
        <p:spPr>
          <a:xfrm>
            <a:off x="1912702" y="1885611"/>
            <a:ext cx="83514" cy="104148"/>
          </a:xfrm>
          <a:custGeom>
            <a:avLst/>
            <a:gdLst/>
            <a:ahLst/>
            <a:cxnLst>
              <a:cxn ang="0">
                <a:pos x="wd2" y="hd2"/>
              </a:cxn>
              <a:cxn ang="5400000">
                <a:pos x="wd2" y="hd2"/>
              </a:cxn>
              <a:cxn ang="10800000">
                <a:pos x="wd2" y="hd2"/>
              </a:cxn>
              <a:cxn ang="16200000">
                <a:pos x="wd2" y="hd2"/>
              </a:cxn>
            </a:cxnLst>
            <a:rect l="0" t="0" r="r" b="b"/>
            <a:pathLst>
              <a:path w="21600" h="21600" extrusionOk="0">
                <a:moveTo>
                  <a:pt x="10736" y="21600"/>
                </a:moveTo>
                <a:lnTo>
                  <a:pt x="11759" y="21397"/>
                </a:lnTo>
                <a:lnTo>
                  <a:pt x="12781" y="21397"/>
                </a:lnTo>
                <a:lnTo>
                  <a:pt x="13804" y="21194"/>
                </a:lnTo>
                <a:lnTo>
                  <a:pt x="14826" y="20890"/>
                </a:lnTo>
                <a:lnTo>
                  <a:pt x="16743" y="20079"/>
                </a:lnTo>
                <a:lnTo>
                  <a:pt x="18277" y="18963"/>
                </a:lnTo>
                <a:lnTo>
                  <a:pt x="19683" y="17746"/>
                </a:lnTo>
                <a:lnTo>
                  <a:pt x="20705" y="16225"/>
                </a:lnTo>
                <a:lnTo>
                  <a:pt x="21089" y="15617"/>
                </a:lnTo>
                <a:lnTo>
                  <a:pt x="21217" y="14603"/>
                </a:lnTo>
                <a:lnTo>
                  <a:pt x="21472" y="13792"/>
                </a:lnTo>
                <a:lnTo>
                  <a:pt x="21600" y="12980"/>
                </a:lnTo>
                <a:lnTo>
                  <a:pt x="21600" y="8620"/>
                </a:lnTo>
                <a:lnTo>
                  <a:pt x="21472" y="7808"/>
                </a:lnTo>
                <a:lnTo>
                  <a:pt x="21217" y="6997"/>
                </a:lnTo>
                <a:lnTo>
                  <a:pt x="21089" y="6186"/>
                </a:lnTo>
                <a:lnTo>
                  <a:pt x="20705" y="5375"/>
                </a:lnTo>
                <a:lnTo>
                  <a:pt x="19683" y="3854"/>
                </a:lnTo>
                <a:lnTo>
                  <a:pt x="18277" y="2637"/>
                </a:lnTo>
                <a:lnTo>
                  <a:pt x="16743" y="1521"/>
                </a:lnTo>
                <a:lnTo>
                  <a:pt x="14826" y="710"/>
                </a:lnTo>
                <a:lnTo>
                  <a:pt x="13804" y="406"/>
                </a:lnTo>
                <a:lnTo>
                  <a:pt x="11759" y="203"/>
                </a:lnTo>
                <a:lnTo>
                  <a:pt x="10736" y="0"/>
                </a:lnTo>
                <a:lnTo>
                  <a:pt x="9586" y="203"/>
                </a:lnTo>
                <a:lnTo>
                  <a:pt x="7541" y="406"/>
                </a:lnTo>
                <a:lnTo>
                  <a:pt x="6518" y="710"/>
                </a:lnTo>
                <a:lnTo>
                  <a:pt x="4729" y="1521"/>
                </a:lnTo>
                <a:lnTo>
                  <a:pt x="3067" y="2637"/>
                </a:lnTo>
                <a:lnTo>
                  <a:pt x="1789" y="3854"/>
                </a:lnTo>
                <a:lnTo>
                  <a:pt x="767" y="5375"/>
                </a:lnTo>
                <a:lnTo>
                  <a:pt x="511" y="6186"/>
                </a:lnTo>
                <a:lnTo>
                  <a:pt x="128" y="6997"/>
                </a:lnTo>
                <a:lnTo>
                  <a:pt x="0" y="7808"/>
                </a:lnTo>
                <a:lnTo>
                  <a:pt x="0" y="13792"/>
                </a:lnTo>
                <a:lnTo>
                  <a:pt x="128" y="14603"/>
                </a:lnTo>
                <a:lnTo>
                  <a:pt x="511" y="15617"/>
                </a:lnTo>
                <a:lnTo>
                  <a:pt x="767" y="16225"/>
                </a:lnTo>
                <a:lnTo>
                  <a:pt x="1789" y="17746"/>
                </a:lnTo>
                <a:lnTo>
                  <a:pt x="3067" y="18963"/>
                </a:lnTo>
                <a:lnTo>
                  <a:pt x="4729" y="20079"/>
                </a:lnTo>
                <a:lnTo>
                  <a:pt x="6518" y="20890"/>
                </a:lnTo>
                <a:lnTo>
                  <a:pt x="7541" y="21194"/>
                </a:lnTo>
                <a:lnTo>
                  <a:pt x="8563" y="21397"/>
                </a:lnTo>
                <a:lnTo>
                  <a:pt x="9586" y="21397"/>
                </a:lnTo>
                <a:lnTo>
                  <a:pt x="10736" y="2160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59" name="Freeform 139">
            <a:extLst>
              <a:ext uri="{FF2B5EF4-FFF2-40B4-BE49-F238E27FC236}">
                <a16:creationId xmlns:a16="http://schemas.microsoft.com/office/drawing/2014/main" id="{D617C57A-FFCF-4DB8-BC76-B512AF9ACE9C}"/>
              </a:ext>
            </a:extLst>
          </p:cNvPr>
          <p:cNvSpPr/>
          <p:nvPr/>
        </p:nvSpPr>
        <p:spPr>
          <a:xfrm>
            <a:off x="1876349" y="1989760"/>
            <a:ext cx="155238" cy="62882"/>
          </a:xfrm>
          <a:custGeom>
            <a:avLst/>
            <a:gdLst/>
            <a:ahLst/>
            <a:cxnLst>
              <a:cxn ang="0">
                <a:pos x="wd2" y="hd2"/>
              </a:cxn>
              <a:cxn ang="5400000">
                <a:pos x="wd2" y="hd2"/>
              </a:cxn>
              <a:cxn ang="10800000">
                <a:pos x="wd2" y="hd2"/>
              </a:cxn>
              <a:cxn ang="16200000">
                <a:pos x="wd2" y="hd2"/>
              </a:cxn>
            </a:cxnLst>
            <a:rect l="0" t="0" r="r" b="b"/>
            <a:pathLst>
              <a:path w="21600" h="21600" extrusionOk="0">
                <a:moveTo>
                  <a:pt x="14811" y="0"/>
                </a:moveTo>
                <a:lnTo>
                  <a:pt x="13989" y="1350"/>
                </a:lnTo>
                <a:lnTo>
                  <a:pt x="12960" y="2531"/>
                </a:lnTo>
                <a:lnTo>
                  <a:pt x="11931" y="3206"/>
                </a:lnTo>
                <a:lnTo>
                  <a:pt x="10834" y="3375"/>
                </a:lnTo>
                <a:lnTo>
                  <a:pt x="9737" y="3206"/>
                </a:lnTo>
                <a:lnTo>
                  <a:pt x="8640" y="2531"/>
                </a:lnTo>
                <a:lnTo>
                  <a:pt x="7749" y="1350"/>
                </a:lnTo>
                <a:lnTo>
                  <a:pt x="6789" y="0"/>
                </a:lnTo>
                <a:lnTo>
                  <a:pt x="6171" y="506"/>
                </a:lnTo>
                <a:lnTo>
                  <a:pt x="5486" y="1013"/>
                </a:lnTo>
                <a:lnTo>
                  <a:pt x="4869" y="1688"/>
                </a:lnTo>
                <a:lnTo>
                  <a:pt x="4320" y="2363"/>
                </a:lnTo>
                <a:lnTo>
                  <a:pt x="3634" y="3375"/>
                </a:lnTo>
                <a:lnTo>
                  <a:pt x="2194" y="6919"/>
                </a:lnTo>
                <a:lnTo>
                  <a:pt x="1371" y="9788"/>
                </a:lnTo>
                <a:lnTo>
                  <a:pt x="686" y="12994"/>
                </a:lnTo>
                <a:lnTo>
                  <a:pt x="274" y="16369"/>
                </a:lnTo>
                <a:lnTo>
                  <a:pt x="69" y="17887"/>
                </a:lnTo>
                <a:lnTo>
                  <a:pt x="0" y="19575"/>
                </a:lnTo>
                <a:lnTo>
                  <a:pt x="0" y="20419"/>
                </a:lnTo>
                <a:lnTo>
                  <a:pt x="137" y="20925"/>
                </a:lnTo>
                <a:lnTo>
                  <a:pt x="411" y="21431"/>
                </a:lnTo>
                <a:lnTo>
                  <a:pt x="686" y="21600"/>
                </a:lnTo>
                <a:lnTo>
                  <a:pt x="20983" y="21600"/>
                </a:lnTo>
                <a:lnTo>
                  <a:pt x="21257" y="21431"/>
                </a:lnTo>
                <a:lnTo>
                  <a:pt x="21463" y="20925"/>
                </a:lnTo>
                <a:lnTo>
                  <a:pt x="21600" y="20419"/>
                </a:lnTo>
                <a:lnTo>
                  <a:pt x="21600" y="19575"/>
                </a:lnTo>
                <a:lnTo>
                  <a:pt x="21531" y="17887"/>
                </a:lnTo>
                <a:lnTo>
                  <a:pt x="21463" y="16369"/>
                </a:lnTo>
                <a:lnTo>
                  <a:pt x="20983" y="12994"/>
                </a:lnTo>
                <a:lnTo>
                  <a:pt x="20366" y="9788"/>
                </a:lnTo>
                <a:lnTo>
                  <a:pt x="19543" y="6919"/>
                </a:lnTo>
                <a:lnTo>
                  <a:pt x="18926" y="5737"/>
                </a:lnTo>
                <a:lnTo>
                  <a:pt x="18514" y="4387"/>
                </a:lnTo>
                <a:lnTo>
                  <a:pt x="17417" y="2363"/>
                </a:lnTo>
                <a:lnTo>
                  <a:pt x="16731" y="1688"/>
                </a:lnTo>
                <a:lnTo>
                  <a:pt x="16114" y="1013"/>
                </a:lnTo>
                <a:lnTo>
                  <a:pt x="15429" y="506"/>
                </a:lnTo>
                <a:lnTo>
                  <a:pt x="14811" y="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60" name="Rectangle 1171">
            <a:extLst>
              <a:ext uri="{FF2B5EF4-FFF2-40B4-BE49-F238E27FC236}">
                <a16:creationId xmlns:a16="http://schemas.microsoft.com/office/drawing/2014/main" id="{9AACC8AB-A11D-4730-9915-B93A03157D19}"/>
              </a:ext>
            </a:extLst>
          </p:cNvPr>
          <p:cNvSpPr txBox="1"/>
          <p:nvPr/>
        </p:nvSpPr>
        <p:spPr>
          <a:xfrm>
            <a:off x="1688362" y="2177251"/>
            <a:ext cx="532197" cy="21544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t">
            <a:spAutoFit/>
          </a:bodyPr>
          <a:lstStyle/>
          <a:p>
            <a:pPr algn="ctr" defTabSz="914400">
              <a:defRPr sz="800"/>
            </a:pPr>
            <a:r>
              <a:rPr lang="nl-BE" sz="700">
                <a:latin typeface="Calibri"/>
              </a:rPr>
              <a:t>SON </a:t>
            </a:r>
            <a:br>
              <a:rPr lang="nl-BE" sz="700">
                <a:latin typeface="Calibri"/>
                <a:cs typeface="Calibri"/>
              </a:rPr>
            </a:br>
            <a:r>
              <a:rPr lang="nl-BE" sz="700">
                <a:latin typeface="Calibri"/>
              </a:rPr>
              <a:t>Communicatie</a:t>
            </a:r>
            <a:endParaRPr lang="nl-BE">
              <a:ea typeface="+mn-ea"/>
              <a:cs typeface="+mn-cs"/>
            </a:endParaRPr>
          </a:p>
        </p:txBody>
      </p:sp>
      <p:sp>
        <p:nvSpPr>
          <p:cNvPr id="161" name="Straight Arrow Connector 152">
            <a:extLst>
              <a:ext uri="{FF2B5EF4-FFF2-40B4-BE49-F238E27FC236}">
                <a16:creationId xmlns:a16="http://schemas.microsoft.com/office/drawing/2014/main" id="{D027F938-6911-4944-A7EB-8E72F4922011}"/>
              </a:ext>
            </a:extLst>
          </p:cNvPr>
          <p:cNvSpPr/>
          <p:nvPr/>
        </p:nvSpPr>
        <p:spPr>
          <a:xfrm flipH="1">
            <a:off x="1958467" y="2466693"/>
            <a:ext cx="4337" cy="530507"/>
          </a:xfrm>
          <a:prstGeom prst="line">
            <a:avLst/>
          </a:prstGeom>
          <a:ln w="12700">
            <a:solidFill>
              <a:schemeClr val="tx2"/>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cxnSp>
        <p:nvCxnSpPr>
          <p:cNvPr id="162" name="Straight Connector 161">
            <a:extLst>
              <a:ext uri="{FF2B5EF4-FFF2-40B4-BE49-F238E27FC236}">
                <a16:creationId xmlns:a16="http://schemas.microsoft.com/office/drawing/2014/main" id="{D58AE6E9-A86E-414D-A601-C3F08FF4B122}"/>
              </a:ext>
            </a:extLst>
          </p:cNvPr>
          <p:cNvCxnSpPr>
            <a:cxnSpLocks/>
          </p:cNvCxnSpPr>
          <p:nvPr/>
        </p:nvCxnSpPr>
        <p:spPr>
          <a:xfrm flipV="1">
            <a:off x="2231788" y="3145449"/>
            <a:ext cx="206180" cy="4290"/>
          </a:xfrm>
          <a:prstGeom prst="line">
            <a:avLst/>
          </a:prstGeom>
          <a:ln w="12700">
            <a:solidFill>
              <a:schemeClr val="tx2"/>
            </a:solidFill>
            <a:headEnd type="triangle" w="med" len="med"/>
            <a:tailEnd type="triangle" w="med" len="med"/>
          </a:ln>
        </p:spPr>
      </p:cxnSp>
      <p:sp>
        <p:nvSpPr>
          <p:cNvPr id="163" name="Rectangle">
            <a:extLst>
              <a:ext uri="{FF2B5EF4-FFF2-40B4-BE49-F238E27FC236}">
                <a16:creationId xmlns:a16="http://schemas.microsoft.com/office/drawing/2014/main" id="{818DF6B9-6DB2-4EE8-93FE-772DFF6543B3}"/>
              </a:ext>
            </a:extLst>
          </p:cNvPr>
          <p:cNvSpPr/>
          <p:nvPr/>
        </p:nvSpPr>
        <p:spPr>
          <a:xfrm>
            <a:off x="3025517" y="5259572"/>
            <a:ext cx="645618" cy="517115"/>
          </a:xfrm>
          <a:prstGeom prst="rect">
            <a:avLst/>
          </a:prstGeom>
          <a:solidFill>
            <a:schemeClr val="bg1">
              <a:lumMod val="65000"/>
              <a:alpha val="5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sz="900"/>
            </a:pPr>
            <a:r>
              <a:rPr lang="nl-BE" sz="800">
                <a:solidFill>
                  <a:prstClr val="black"/>
                </a:solidFill>
              </a:rPr>
              <a:t>SON</a:t>
            </a:r>
          </a:p>
        </p:txBody>
      </p:sp>
      <p:cxnSp>
        <p:nvCxnSpPr>
          <p:cNvPr id="164" name="Straight Connector 163">
            <a:extLst>
              <a:ext uri="{FF2B5EF4-FFF2-40B4-BE49-F238E27FC236}">
                <a16:creationId xmlns:a16="http://schemas.microsoft.com/office/drawing/2014/main" id="{97EC9276-6F6E-44B7-959C-D89DC4D58FC8}"/>
              </a:ext>
            </a:extLst>
          </p:cNvPr>
          <p:cNvCxnSpPr>
            <a:cxnSpLocks/>
            <a:stCxn id="172" idx="3"/>
            <a:endCxn id="163" idx="1"/>
          </p:cNvCxnSpPr>
          <p:nvPr/>
        </p:nvCxnSpPr>
        <p:spPr>
          <a:xfrm>
            <a:off x="2521807" y="5517176"/>
            <a:ext cx="503710" cy="954"/>
          </a:xfrm>
          <a:prstGeom prst="line">
            <a:avLst/>
          </a:prstGeom>
          <a:ln w="19050">
            <a:solidFill>
              <a:schemeClr val="accent1"/>
            </a:solidFill>
            <a:headEnd type="none" w="med" len="med"/>
            <a:tailEnd type="triangle" w="med" len="med"/>
          </a:ln>
        </p:spPr>
      </p:cxnSp>
      <p:sp>
        <p:nvSpPr>
          <p:cNvPr id="165" name="TextBox 123">
            <a:extLst>
              <a:ext uri="{FF2B5EF4-FFF2-40B4-BE49-F238E27FC236}">
                <a16:creationId xmlns:a16="http://schemas.microsoft.com/office/drawing/2014/main" id="{2B03E8AC-7D36-4389-9E9D-BDAABDB879B5}"/>
              </a:ext>
            </a:extLst>
          </p:cNvPr>
          <p:cNvSpPr txBox="1"/>
          <p:nvPr/>
        </p:nvSpPr>
        <p:spPr>
          <a:xfrm>
            <a:off x="3357707" y="4913466"/>
            <a:ext cx="370862" cy="257369"/>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6000" tIns="36000" rIns="36000" bIns="36000">
            <a:spAutoFit/>
          </a:bodyPr>
          <a:lstStyle/>
          <a:p>
            <a:pPr marL="0" marR="0" lvl="0" indent="0" algn="l" defTabSz="914400" eaLnBrk="1" fontAlgn="auto" latinLnBrk="0" hangingPunct="1">
              <a:lnSpc>
                <a:spcPct val="100000"/>
              </a:lnSpc>
              <a:spcBef>
                <a:spcPts val="600"/>
              </a:spcBef>
              <a:spcAft>
                <a:spcPts val="0"/>
              </a:spcAft>
              <a:buClrTx/>
              <a:buSzTx/>
              <a:buFontTx/>
              <a:buNone/>
              <a:tabLst/>
              <a:defRPr sz="700" i="1"/>
            </a:pPr>
            <a:r>
              <a:rPr kumimoji="0" lang="nl-BE" sz="600" b="0" i="1" u="none" strike="noStrike" kern="1200" cap="none" spc="0" normalizeH="0" baseline="0" noProof="0">
                <a:ln>
                  <a:noFill/>
                </a:ln>
                <a:solidFill>
                  <a:prstClr val="black"/>
                </a:solidFill>
                <a:effectLst/>
                <a:uLnTx/>
                <a:uFillTx/>
                <a:latin typeface="Calibri"/>
                <a:ea typeface="+mn-ea"/>
                <a:cs typeface="+mn-cs"/>
              </a:rPr>
              <a:t>Productie</a:t>
            </a:r>
            <a:br>
              <a:rPr kumimoji="0" lang="nl-BE" sz="600" b="0" i="1" u="none" strike="noStrike" kern="1200" cap="none" spc="0" normalizeH="0" baseline="0" noProof="0">
                <a:ln>
                  <a:noFill/>
                </a:ln>
                <a:solidFill>
                  <a:prstClr val="black"/>
                </a:solidFill>
                <a:effectLst/>
                <a:uLnTx/>
                <a:uFillTx/>
                <a:latin typeface="Calibri"/>
                <a:ea typeface="+mn-ea"/>
                <a:cs typeface="+mn-cs"/>
              </a:rPr>
            </a:br>
            <a:r>
              <a:rPr kumimoji="0" lang="nl-BE" sz="600" b="0" i="1" u="none" strike="noStrike" kern="1200" cap="none" spc="0" normalizeH="0" baseline="0" noProof="0">
                <a:ln>
                  <a:noFill/>
                </a:ln>
                <a:solidFill>
                  <a:prstClr val="black"/>
                </a:solidFill>
                <a:effectLst/>
                <a:uLnTx/>
                <a:uFillTx/>
                <a:latin typeface="Calibri"/>
                <a:ea typeface="+mn-ea"/>
                <a:cs typeface="+mn-cs"/>
              </a:rPr>
              <a:t>cijfers</a:t>
            </a:r>
          </a:p>
        </p:txBody>
      </p:sp>
      <p:cxnSp>
        <p:nvCxnSpPr>
          <p:cNvPr id="166" name="Straight Connector 165">
            <a:extLst>
              <a:ext uri="{FF2B5EF4-FFF2-40B4-BE49-F238E27FC236}">
                <a16:creationId xmlns:a16="http://schemas.microsoft.com/office/drawing/2014/main" id="{22716ACC-AB1C-4BFF-B745-16BC217DAF6E}"/>
              </a:ext>
            </a:extLst>
          </p:cNvPr>
          <p:cNvCxnSpPr>
            <a:cxnSpLocks/>
          </p:cNvCxnSpPr>
          <p:nvPr/>
        </p:nvCxnSpPr>
        <p:spPr>
          <a:xfrm>
            <a:off x="4189265" y="4161446"/>
            <a:ext cx="1" cy="1113366"/>
          </a:xfrm>
          <a:prstGeom prst="line">
            <a:avLst/>
          </a:prstGeom>
          <a:ln w="19050">
            <a:solidFill>
              <a:schemeClr val="accent6"/>
            </a:solidFill>
            <a:headEnd type="none" w="med" len="med"/>
            <a:tailEnd type="triangle" w="med" len="med"/>
          </a:ln>
        </p:spPr>
      </p:cxnSp>
      <p:sp>
        <p:nvSpPr>
          <p:cNvPr id="167" name="Straight Arrow Connector 120">
            <a:extLst>
              <a:ext uri="{FF2B5EF4-FFF2-40B4-BE49-F238E27FC236}">
                <a16:creationId xmlns:a16="http://schemas.microsoft.com/office/drawing/2014/main" id="{E3AAC462-0F59-483D-9D38-93A79FA0F02C}"/>
              </a:ext>
            </a:extLst>
          </p:cNvPr>
          <p:cNvSpPr/>
          <p:nvPr/>
        </p:nvSpPr>
        <p:spPr>
          <a:xfrm flipH="1" flipV="1">
            <a:off x="4412105" y="4192507"/>
            <a:ext cx="3662" cy="1076004"/>
          </a:xfrm>
          <a:prstGeom prst="line">
            <a:avLst/>
          </a:prstGeom>
          <a:ln w="19050">
            <a:solidFill>
              <a:schemeClr val="accent6"/>
            </a:solidFill>
            <a:prstDash val="solid"/>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68" name="TextBox 127">
            <a:extLst>
              <a:ext uri="{FF2B5EF4-FFF2-40B4-BE49-F238E27FC236}">
                <a16:creationId xmlns:a16="http://schemas.microsoft.com/office/drawing/2014/main" id="{6FE15ED9-63DC-46BF-BBFE-18A8FFF6C7F0}"/>
              </a:ext>
            </a:extLst>
          </p:cNvPr>
          <p:cNvSpPr txBox="1"/>
          <p:nvPr/>
        </p:nvSpPr>
        <p:spPr>
          <a:xfrm>
            <a:off x="4449108" y="5012843"/>
            <a:ext cx="405563" cy="184666"/>
          </a:xfrm>
          <a:prstGeom prst="rect">
            <a:avLst/>
          </a:prstGeom>
          <a:solidFill>
            <a:srgbClr val="F2F2F2"/>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lgn="r">
              <a:spcBef>
                <a:spcPts val="600"/>
              </a:spcBef>
              <a:defRPr sz="700" i="1"/>
            </a:lvl1p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nl-BE" sz="600" b="0" i="1" u="none" strike="noStrike" kern="1200" cap="none" spc="0" normalizeH="0" baseline="0">
                <a:ln>
                  <a:noFill/>
                </a:ln>
                <a:solidFill>
                  <a:prstClr val="black"/>
                </a:solidFill>
                <a:effectLst/>
                <a:uLnTx/>
                <a:uFillTx/>
                <a:latin typeface="Calibri"/>
                <a:ea typeface="+mn-ea"/>
                <a:cs typeface="+mn-cs"/>
              </a:rPr>
              <a:t>Testuitslag (PCR</a:t>
            </a:r>
            <a:r>
              <a:rPr lang="nl-BE" sz="600">
                <a:solidFill>
                  <a:prstClr val="black"/>
                </a:solidFill>
                <a:latin typeface="Calibri"/>
              </a:rPr>
              <a:t>)</a:t>
            </a:r>
            <a:endParaRPr kumimoji="0" lang="nl-BE" sz="600" b="0" i="1" u="none" strike="noStrike" kern="1200" cap="none" spc="0" normalizeH="0" baseline="0">
              <a:ln>
                <a:noFill/>
              </a:ln>
              <a:solidFill>
                <a:prstClr val="black"/>
              </a:solidFill>
              <a:effectLst/>
              <a:uLnTx/>
              <a:uFillTx/>
              <a:latin typeface="Calibri"/>
              <a:ea typeface="+mn-ea"/>
              <a:cs typeface="+mn-cs"/>
            </a:endParaRPr>
          </a:p>
        </p:txBody>
      </p:sp>
      <p:sp>
        <p:nvSpPr>
          <p:cNvPr id="169" name="Rectangle">
            <a:extLst>
              <a:ext uri="{FF2B5EF4-FFF2-40B4-BE49-F238E27FC236}">
                <a16:creationId xmlns:a16="http://schemas.microsoft.com/office/drawing/2014/main" id="{F2B8896D-AE99-4D76-AA1F-190FDF3DFF3E}"/>
              </a:ext>
            </a:extLst>
          </p:cNvPr>
          <p:cNvSpPr/>
          <p:nvPr/>
        </p:nvSpPr>
        <p:spPr>
          <a:xfrm>
            <a:off x="3982631" y="5268511"/>
            <a:ext cx="574609" cy="517114"/>
          </a:xfrm>
          <a:prstGeom prst="rect">
            <a:avLst/>
          </a:prstGeom>
          <a:solidFill>
            <a:schemeClr val="bg1">
              <a:lumMod val="65000"/>
              <a:alpha val="50000"/>
            </a:schemeClr>
          </a:solidFill>
          <a:ln w="12700" cap="flat">
            <a:solidFill>
              <a:srgbClr val="808080"/>
            </a:solidFill>
            <a:prstDash val="solid"/>
            <a:miter lim="800000"/>
          </a:ln>
          <a:effectLst/>
        </p:spPr>
        <p:txBody>
          <a:bodyPr wrap="square" lIns="88900" tIns="88900" rIns="88900" bIns="88900" numCol="1" anchor="ctr">
            <a:noAutofit/>
          </a:bodyPr>
          <a:lstStyle/>
          <a:p>
            <a:pPr lvl="0" algn="ctr">
              <a:defRPr/>
            </a:pPr>
            <a:r>
              <a:rPr lang="nl-BE" sz="800">
                <a:solidFill>
                  <a:prstClr val="black"/>
                </a:solidFill>
                <a:latin typeface="Calibri"/>
              </a:rPr>
              <a:t>Lab</a:t>
            </a:r>
            <a:endParaRPr kumimoji="0" lang="nl-BE" sz="800" b="0" i="0" u="none" strike="noStrike" kern="1200" cap="none" spc="0" normalizeH="0" baseline="0" noProof="0">
              <a:ln>
                <a:noFill/>
              </a:ln>
              <a:solidFill>
                <a:schemeClr val="bg1"/>
              </a:solidFill>
              <a:effectLst/>
              <a:uLnTx/>
              <a:uFillTx/>
              <a:latin typeface="Calibri"/>
              <a:ea typeface="+mn-ea"/>
              <a:cs typeface="+mn-cs"/>
            </a:endParaRPr>
          </a:p>
        </p:txBody>
      </p:sp>
      <p:sp>
        <p:nvSpPr>
          <p:cNvPr id="170" name="TextBox 127">
            <a:extLst>
              <a:ext uri="{FF2B5EF4-FFF2-40B4-BE49-F238E27FC236}">
                <a16:creationId xmlns:a16="http://schemas.microsoft.com/office/drawing/2014/main" id="{6033FE13-E22E-4AC6-98C5-8753B24FABB7}"/>
              </a:ext>
            </a:extLst>
          </p:cNvPr>
          <p:cNvSpPr txBox="1"/>
          <p:nvPr/>
        </p:nvSpPr>
        <p:spPr>
          <a:xfrm>
            <a:off x="3675391" y="5052604"/>
            <a:ext cx="405563" cy="92333"/>
          </a:xfrm>
          <a:prstGeom prst="rect">
            <a:avLst/>
          </a:prstGeom>
          <a:solidFill>
            <a:srgbClr val="F2F2F2"/>
          </a:solidFill>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square" lIns="0" tIns="0" rIns="0" bIns="0">
            <a:spAutoFit/>
          </a:bodyPr>
          <a:lstStyle>
            <a:lvl1pPr algn="r">
              <a:spcBef>
                <a:spcPts val="600"/>
              </a:spcBef>
              <a:defRPr sz="700" i="1"/>
            </a:lvl1pPr>
          </a:lstStyle>
          <a:p>
            <a:pPr marL="0" marR="0" lvl="0" indent="0" algn="ctr" defTabSz="914400" eaLnBrk="1" fontAlgn="auto" latinLnBrk="0" hangingPunct="1">
              <a:lnSpc>
                <a:spcPct val="100000"/>
              </a:lnSpc>
              <a:spcBef>
                <a:spcPts val="600"/>
              </a:spcBef>
              <a:spcAft>
                <a:spcPts val="0"/>
              </a:spcAft>
              <a:buClrTx/>
              <a:buSzTx/>
              <a:buFontTx/>
              <a:buNone/>
              <a:tabLst/>
              <a:defRPr/>
            </a:pPr>
            <a:r>
              <a:rPr kumimoji="0" lang="nl-BE" sz="600" b="0" i="1" u="none" strike="noStrike" kern="1200" cap="none" spc="0" normalizeH="0" baseline="0">
                <a:ln>
                  <a:noFill/>
                </a:ln>
                <a:solidFill>
                  <a:prstClr val="black"/>
                </a:solidFill>
                <a:effectLst/>
                <a:uLnTx/>
                <a:uFillTx/>
                <a:latin typeface="Calibri"/>
                <a:ea typeface="+mn-ea"/>
                <a:cs typeface="+mn-cs"/>
              </a:rPr>
              <a:t>Lab order</a:t>
            </a:r>
          </a:p>
        </p:txBody>
      </p:sp>
      <p:sp>
        <p:nvSpPr>
          <p:cNvPr id="171" name="TextBox 73">
            <a:extLst>
              <a:ext uri="{FF2B5EF4-FFF2-40B4-BE49-F238E27FC236}">
                <a16:creationId xmlns:a16="http://schemas.microsoft.com/office/drawing/2014/main" id="{E6D0ADD7-1E48-4DF6-A0F2-DF726BC655AF}"/>
              </a:ext>
            </a:extLst>
          </p:cNvPr>
          <p:cNvSpPr txBox="1"/>
          <p:nvPr/>
        </p:nvSpPr>
        <p:spPr>
          <a:xfrm>
            <a:off x="6172301" y="2864053"/>
            <a:ext cx="299587" cy="195814"/>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lIns="36000" tIns="36000" rIns="36000" bIns="36000">
            <a:spAutoFit/>
          </a:bodyPr>
          <a:lstStyle/>
          <a:p>
            <a:pPr marL="0" marR="0" lvl="0" indent="0" algn="ctr" defTabSz="914400" eaLnBrk="1" fontAlgn="auto" latinLnBrk="0" hangingPunct="1">
              <a:lnSpc>
                <a:spcPct val="100000"/>
              </a:lnSpc>
              <a:spcBef>
                <a:spcPts val="600"/>
              </a:spcBef>
              <a:spcAft>
                <a:spcPts val="0"/>
              </a:spcAft>
              <a:buClrTx/>
              <a:buSzTx/>
              <a:buFontTx/>
              <a:buNone/>
              <a:tabLst/>
              <a:defRPr sz="900"/>
            </a:pPr>
            <a:r>
              <a:rPr kumimoji="0" lang="nl-BE" sz="800" b="1" i="0" u="none" strike="noStrike" kern="1200" cap="none" spc="0" normalizeH="0" baseline="0" noProof="0">
                <a:ln>
                  <a:noFill/>
                </a:ln>
                <a:solidFill>
                  <a:prstClr val="black"/>
                </a:solidFill>
                <a:effectLst/>
                <a:uLnTx/>
                <a:uFillTx/>
                <a:latin typeface="Calibri"/>
                <a:ea typeface="+mn-ea"/>
                <a:cs typeface="+mn-cs"/>
              </a:rPr>
              <a:t>SMS</a:t>
            </a:r>
          </a:p>
        </p:txBody>
      </p:sp>
      <p:sp>
        <p:nvSpPr>
          <p:cNvPr id="172" name="Rectangle">
            <a:extLst>
              <a:ext uri="{FF2B5EF4-FFF2-40B4-BE49-F238E27FC236}">
                <a16:creationId xmlns:a16="http://schemas.microsoft.com/office/drawing/2014/main" id="{6B200880-0904-4EC6-816D-AF239E79314D}"/>
              </a:ext>
            </a:extLst>
          </p:cNvPr>
          <p:cNvSpPr>
            <a:spLocks/>
          </p:cNvSpPr>
          <p:nvPr/>
        </p:nvSpPr>
        <p:spPr>
          <a:xfrm>
            <a:off x="1713682" y="5371385"/>
            <a:ext cx="808125" cy="291582"/>
          </a:xfrm>
          <a:prstGeom prst="rect">
            <a:avLst/>
          </a:prstGeom>
          <a:solidFill>
            <a:srgbClr val="FFF1DB"/>
          </a:solidFill>
          <a:ln w="12700" cap="flat">
            <a:solidFill>
              <a:schemeClr val="accent1"/>
            </a:solidFill>
            <a:prstDash val="solid"/>
            <a:miter lim="800000"/>
          </a:ln>
          <a:effectLst/>
        </p:spPr>
        <p:txBody>
          <a:bodyPr wrap="square" lIns="88900" tIns="88900" rIns="88900" bIns="88900" numCol="1" anchor="ctr">
            <a:noAutofit/>
          </a:bodyPr>
          <a:lstStyle/>
          <a:p>
            <a:pPr marL="0" marR="0" lvl="0" indent="0" algn="ctr" defTabSz="914400" eaLnBrk="1" fontAlgn="auto" latinLnBrk="0" hangingPunct="1">
              <a:lnSpc>
                <a:spcPct val="100000"/>
              </a:lnSpc>
              <a:spcBef>
                <a:spcPts val="0"/>
              </a:spcBef>
              <a:spcAft>
                <a:spcPts val="0"/>
              </a:spcAft>
              <a:buClrTx/>
              <a:buSzTx/>
              <a:buFontTx/>
              <a:buNone/>
              <a:tabLst/>
              <a:defRPr sz="900"/>
            </a:pPr>
            <a:r>
              <a:rPr kumimoji="0" lang="nl-BE" sz="800" b="0" i="0" u="none" strike="noStrike" kern="1200" cap="none" spc="0" normalizeH="0" baseline="0" noProof="0" dirty="0">
                <a:ln>
                  <a:noFill/>
                </a:ln>
                <a:solidFill>
                  <a:srgbClr val="000000"/>
                </a:solidFill>
                <a:effectLst/>
                <a:uLnTx/>
                <a:uFillTx/>
                <a:latin typeface="Trebuchet MS" panose="020B0603020202020204"/>
                <a:ea typeface="+mn-ea"/>
                <a:cs typeface="+mn-cs"/>
              </a:rPr>
              <a:t>Evenementenportaal</a:t>
            </a:r>
            <a:endParaRPr kumimoji="0" lang="nl-BE" sz="900" b="0" i="0" u="none" strike="noStrike" kern="1200" cap="none" spc="0" normalizeH="0" baseline="0" noProof="0" dirty="0">
              <a:ln>
                <a:noFill/>
              </a:ln>
              <a:solidFill>
                <a:srgbClr val="000000"/>
              </a:solidFill>
              <a:effectLst/>
              <a:uLnTx/>
              <a:uFillTx/>
              <a:latin typeface="Trebuchet MS" panose="020B0603020202020204"/>
              <a:ea typeface="+mn-ea"/>
              <a:cs typeface="+mn-cs"/>
            </a:endParaRPr>
          </a:p>
        </p:txBody>
      </p:sp>
      <p:sp>
        <p:nvSpPr>
          <p:cNvPr id="177" name="Circle">
            <a:extLst>
              <a:ext uri="{FF2B5EF4-FFF2-40B4-BE49-F238E27FC236}">
                <a16:creationId xmlns:a16="http://schemas.microsoft.com/office/drawing/2014/main" id="{B3419729-F873-477B-9C6F-DD915E084FE6}"/>
              </a:ext>
            </a:extLst>
          </p:cNvPr>
          <p:cNvSpPr/>
          <p:nvPr/>
        </p:nvSpPr>
        <p:spPr>
          <a:xfrm>
            <a:off x="5712081" y="3111014"/>
            <a:ext cx="233285" cy="233285"/>
          </a:xfrm>
          <a:prstGeom prst="ellipse">
            <a:avLst/>
          </a:prstGeom>
          <a:solidFill>
            <a:schemeClr val="accent6"/>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78" name="3">
            <a:extLst>
              <a:ext uri="{FF2B5EF4-FFF2-40B4-BE49-F238E27FC236}">
                <a16:creationId xmlns:a16="http://schemas.microsoft.com/office/drawing/2014/main" id="{F23E20BF-0064-4871-A8FF-B5849E7BD7A0}"/>
              </a:ext>
            </a:extLst>
          </p:cNvPr>
          <p:cNvSpPr txBox="1"/>
          <p:nvPr/>
        </p:nvSpPr>
        <p:spPr>
          <a:xfrm>
            <a:off x="5746245" y="3155359"/>
            <a:ext cx="164958" cy="144595"/>
          </a:xfrm>
          <a:prstGeom prst="rect">
            <a:avLst/>
          </a:prstGeom>
          <a:noFill/>
          <a:ln w="12700" cap="flat">
            <a:noFill/>
            <a:miter lim="400000"/>
          </a:ln>
          <a:effectLst/>
          <a:extLst>
            <a:ext uri="{C572A759-6A51-4108-AA02-DFA0A04FC94B}">
              <ma14:wrappingTextBoxFlag xmlns:m="http://schemas.openxmlformats.org/officeDocument/2006/math" xmlns:a14="http://schemas.microsoft.com/office/drawing/2010/main" xmlns:ma14="http://schemas.microsoft.com/office/mac/drawingml/2011/main" xmlns="" val="1"/>
            </a:ext>
          </a:extLst>
        </p:spPr>
        <p:txBody>
          <a:bodyPr wrap="square" lIns="0" tIns="0" rIns="0" bIns="0" numCol="1" anchor="ctr">
            <a:spAutoFit/>
          </a:bodyPr>
          <a:lstStyle>
            <a:lvl1pPr algn="ctr">
              <a:lnSpc>
                <a:spcPct val="105999"/>
              </a:lnSpc>
              <a:defRPr sz="1000" b="1">
                <a:solidFill>
                  <a:srgbClr val="FFFFFF"/>
                </a:solidFill>
              </a:defRPr>
            </a:lvl1pPr>
          </a:lstStyle>
          <a:p>
            <a:pPr marL="0" marR="0" lvl="0" indent="0" algn="ctr" defTabSz="914400" eaLnBrk="1" fontAlgn="auto" latinLnBrk="0" hangingPunct="1">
              <a:lnSpc>
                <a:spcPct val="105999"/>
              </a:lnSpc>
              <a:spcBef>
                <a:spcPts val="0"/>
              </a:spcBef>
              <a:spcAft>
                <a:spcPts val="0"/>
              </a:spcAft>
              <a:buClrTx/>
              <a:buSzTx/>
              <a:buFontTx/>
              <a:buNone/>
              <a:tabLst/>
              <a:defRPr/>
            </a:pPr>
            <a:r>
              <a:rPr lang="nl-BE" sz="900">
                <a:latin typeface="Calibri"/>
              </a:rPr>
              <a:t>5</a:t>
            </a:r>
            <a:endParaRPr kumimoji="0" lang="nl-BE" sz="900" b="1" i="0" u="none" strike="noStrike" kern="1200" cap="none" spc="0" normalizeH="0" baseline="0" noProof="0">
              <a:ln>
                <a:noFill/>
              </a:ln>
              <a:solidFill>
                <a:srgbClr val="FFFFFF"/>
              </a:solidFill>
              <a:effectLst/>
              <a:uLnTx/>
              <a:uFillTx/>
              <a:latin typeface="Calibri"/>
              <a:ea typeface="+mn-ea"/>
              <a:cs typeface="+mn-cs"/>
            </a:endParaRPr>
          </a:p>
        </p:txBody>
      </p:sp>
      <p:cxnSp>
        <p:nvCxnSpPr>
          <p:cNvPr id="176" name="Straight Connector 175">
            <a:extLst>
              <a:ext uri="{FF2B5EF4-FFF2-40B4-BE49-F238E27FC236}">
                <a16:creationId xmlns:a16="http://schemas.microsoft.com/office/drawing/2014/main" id="{94982A02-5551-4A75-B319-C7CE9AD38D90}"/>
              </a:ext>
            </a:extLst>
          </p:cNvPr>
          <p:cNvCxnSpPr>
            <a:cxnSpLocks/>
          </p:cNvCxnSpPr>
          <p:nvPr/>
        </p:nvCxnSpPr>
        <p:spPr>
          <a:xfrm>
            <a:off x="3348326" y="4146206"/>
            <a:ext cx="1" cy="1113366"/>
          </a:xfrm>
          <a:prstGeom prst="line">
            <a:avLst/>
          </a:prstGeom>
          <a:ln w="19050">
            <a:solidFill>
              <a:schemeClr val="tx2"/>
            </a:solidFill>
            <a:headEnd type="none" w="med" len="med"/>
            <a:tailEnd type="triangle" w="med" len="med"/>
          </a:ln>
        </p:spPr>
      </p:cxnSp>
      <p:sp>
        <p:nvSpPr>
          <p:cNvPr id="180" name="TextBox 123">
            <a:extLst>
              <a:ext uri="{FF2B5EF4-FFF2-40B4-BE49-F238E27FC236}">
                <a16:creationId xmlns:a16="http://schemas.microsoft.com/office/drawing/2014/main" id="{FE004517-5108-4E72-B4BD-BF492743C029}"/>
              </a:ext>
            </a:extLst>
          </p:cNvPr>
          <p:cNvSpPr txBox="1"/>
          <p:nvPr/>
        </p:nvSpPr>
        <p:spPr>
          <a:xfrm>
            <a:off x="2549286" y="5509774"/>
            <a:ext cx="425364" cy="34970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36000" tIns="36000" rIns="36000" bIns="36000">
            <a:spAutoFit/>
          </a:bodyPr>
          <a:lstStyle/>
          <a:p>
            <a:pPr marL="0" marR="0" lvl="0" indent="0" algn="l" defTabSz="914400" eaLnBrk="1" fontAlgn="auto" latinLnBrk="0" hangingPunct="1">
              <a:lnSpc>
                <a:spcPct val="100000"/>
              </a:lnSpc>
              <a:spcBef>
                <a:spcPts val="600"/>
              </a:spcBef>
              <a:spcAft>
                <a:spcPts val="0"/>
              </a:spcAft>
              <a:buClrTx/>
              <a:buSzTx/>
              <a:buFontTx/>
              <a:buNone/>
              <a:tabLst/>
              <a:defRPr sz="700" i="1"/>
            </a:pPr>
            <a:r>
              <a:rPr kumimoji="0" lang="nl-BE" sz="600" b="0" i="1" u="none" strike="noStrike" kern="1200" cap="none" spc="0" normalizeH="0" baseline="0" noProof="0">
                <a:ln>
                  <a:noFill/>
                </a:ln>
                <a:solidFill>
                  <a:prstClr val="black"/>
                </a:solidFill>
                <a:effectLst/>
                <a:uLnTx/>
                <a:uFillTx/>
                <a:latin typeface="Calibri"/>
                <a:ea typeface="+mn-ea"/>
                <a:cs typeface="+mn-cs"/>
              </a:rPr>
              <a:t>Verwachte </a:t>
            </a:r>
            <a:br>
              <a:rPr kumimoji="0" lang="nl-BE" sz="600" b="0" i="1" u="none" strike="noStrike" kern="1200" cap="none" spc="0" normalizeH="0" baseline="0" noProof="0">
                <a:ln>
                  <a:noFill/>
                </a:ln>
                <a:solidFill>
                  <a:prstClr val="black"/>
                </a:solidFill>
                <a:effectLst/>
                <a:uLnTx/>
                <a:uFillTx/>
                <a:latin typeface="Calibri"/>
                <a:ea typeface="+mn-ea"/>
                <a:cs typeface="+mn-cs"/>
              </a:rPr>
            </a:br>
            <a:r>
              <a:rPr kumimoji="0" lang="nl-BE" sz="600" b="0" i="1" u="none" strike="noStrike" kern="1200" cap="none" spc="0" normalizeH="0" baseline="0" noProof="0">
                <a:ln>
                  <a:noFill/>
                </a:ln>
                <a:solidFill>
                  <a:prstClr val="black"/>
                </a:solidFill>
                <a:effectLst/>
                <a:uLnTx/>
                <a:uFillTx/>
                <a:latin typeface="Calibri"/>
                <a:ea typeface="+mn-ea"/>
                <a:cs typeface="+mn-cs"/>
              </a:rPr>
              <a:t>bezoekers-</a:t>
            </a:r>
            <a:br>
              <a:rPr kumimoji="0" lang="nl-BE" sz="600" b="0" i="1" u="none" strike="noStrike" kern="1200" cap="none" spc="0" normalizeH="0" baseline="0" noProof="0">
                <a:ln>
                  <a:noFill/>
                </a:ln>
                <a:solidFill>
                  <a:prstClr val="black"/>
                </a:solidFill>
                <a:effectLst/>
                <a:uLnTx/>
                <a:uFillTx/>
                <a:latin typeface="Calibri"/>
                <a:ea typeface="+mn-ea"/>
                <a:cs typeface="+mn-cs"/>
              </a:rPr>
            </a:br>
            <a:r>
              <a:rPr kumimoji="0" lang="nl-BE" sz="600" b="0" i="1" u="none" strike="noStrike" kern="1200" cap="none" spc="0" normalizeH="0" baseline="0" noProof="0">
                <a:ln>
                  <a:noFill/>
                </a:ln>
                <a:solidFill>
                  <a:prstClr val="black"/>
                </a:solidFill>
                <a:effectLst/>
                <a:uLnTx/>
                <a:uFillTx/>
                <a:latin typeface="Calibri"/>
                <a:ea typeface="+mn-ea"/>
                <a:cs typeface="+mn-cs"/>
              </a:rPr>
              <a:t>aantallen</a:t>
            </a:r>
          </a:p>
        </p:txBody>
      </p:sp>
      <p:sp>
        <p:nvSpPr>
          <p:cNvPr id="181" name="Freeform 22">
            <a:extLst>
              <a:ext uri="{FF2B5EF4-FFF2-40B4-BE49-F238E27FC236}">
                <a16:creationId xmlns:a16="http://schemas.microsoft.com/office/drawing/2014/main" id="{D1A74BD2-49E2-47C5-9BF3-A105AF0818A3}"/>
              </a:ext>
            </a:extLst>
          </p:cNvPr>
          <p:cNvSpPr/>
          <p:nvPr/>
        </p:nvSpPr>
        <p:spPr>
          <a:xfrm>
            <a:off x="2301318" y="1814870"/>
            <a:ext cx="323247" cy="324232"/>
          </a:xfrm>
          <a:custGeom>
            <a:avLst/>
            <a:gdLst/>
            <a:ahLst/>
            <a:cxnLst>
              <a:cxn ang="0">
                <a:pos x="wd2" y="hd2"/>
              </a:cxn>
              <a:cxn ang="5400000">
                <a:pos x="wd2" y="hd2"/>
              </a:cxn>
              <a:cxn ang="10800000">
                <a:pos x="wd2" y="hd2"/>
              </a:cxn>
              <a:cxn ang="16200000">
                <a:pos x="wd2" y="hd2"/>
              </a:cxn>
            </a:cxnLst>
            <a:rect l="0" t="0" r="r" b="b"/>
            <a:pathLst>
              <a:path w="21600" h="21600" extrusionOk="0">
                <a:moveTo>
                  <a:pt x="10800" y="21600"/>
                </a:moveTo>
                <a:lnTo>
                  <a:pt x="10242" y="21600"/>
                </a:lnTo>
                <a:lnTo>
                  <a:pt x="9717" y="21567"/>
                </a:lnTo>
                <a:lnTo>
                  <a:pt x="8601" y="21371"/>
                </a:lnTo>
                <a:lnTo>
                  <a:pt x="8108" y="21239"/>
                </a:lnTo>
                <a:lnTo>
                  <a:pt x="7583" y="21108"/>
                </a:lnTo>
                <a:lnTo>
                  <a:pt x="6631" y="20781"/>
                </a:lnTo>
                <a:lnTo>
                  <a:pt x="5646" y="20289"/>
                </a:lnTo>
                <a:lnTo>
                  <a:pt x="4760" y="19764"/>
                </a:lnTo>
                <a:lnTo>
                  <a:pt x="3939" y="19142"/>
                </a:lnTo>
                <a:lnTo>
                  <a:pt x="3184" y="18421"/>
                </a:lnTo>
                <a:lnTo>
                  <a:pt x="2462" y="17667"/>
                </a:lnTo>
                <a:lnTo>
                  <a:pt x="1838" y="16847"/>
                </a:lnTo>
                <a:lnTo>
                  <a:pt x="1313" y="15962"/>
                </a:lnTo>
                <a:lnTo>
                  <a:pt x="821" y="14979"/>
                </a:lnTo>
                <a:lnTo>
                  <a:pt x="492" y="14029"/>
                </a:lnTo>
                <a:lnTo>
                  <a:pt x="230" y="12980"/>
                </a:lnTo>
                <a:lnTo>
                  <a:pt x="131" y="12455"/>
                </a:lnTo>
                <a:lnTo>
                  <a:pt x="33" y="11898"/>
                </a:lnTo>
                <a:lnTo>
                  <a:pt x="0" y="11374"/>
                </a:lnTo>
                <a:lnTo>
                  <a:pt x="0" y="10292"/>
                </a:lnTo>
                <a:lnTo>
                  <a:pt x="33" y="9702"/>
                </a:lnTo>
                <a:lnTo>
                  <a:pt x="230" y="8653"/>
                </a:lnTo>
                <a:lnTo>
                  <a:pt x="361" y="8129"/>
                </a:lnTo>
                <a:lnTo>
                  <a:pt x="492" y="7637"/>
                </a:lnTo>
                <a:lnTo>
                  <a:pt x="821" y="6621"/>
                </a:lnTo>
                <a:lnTo>
                  <a:pt x="1313" y="5703"/>
                </a:lnTo>
                <a:lnTo>
                  <a:pt x="1838" y="4785"/>
                </a:lnTo>
                <a:lnTo>
                  <a:pt x="2462" y="3966"/>
                </a:lnTo>
                <a:lnTo>
                  <a:pt x="3184" y="3179"/>
                </a:lnTo>
                <a:lnTo>
                  <a:pt x="3939" y="2491"/>
                </a:lnTo>
                <a:lnTo>
                  <a:pt x="4760" y="1868"/>
                </a:lnTo>
                <a:lnTo>
                  <a:pt x="5646" y="1344"/>
                </a:lnTo>
                <a:lnTo>
                  <a:pt x="6631" y="885"/>
                </a:lnTo>
                <a:lnTo>
                  <a:pt x="7583" y="492"/>
                </a:lnTo>
                <a:lnTo>
                  <a:pt x="8108" y="361"/>
                </a:lnTo>
                <a:lnTo>
                  <a:pt x="8601" y="229"/>
                </a:lnTo>
                <a:lnTo>
                  <a:pt x="9717" y="98"/>
                </a:lnTo>
                <a:lnTo>
                  <a:pt x="10242" y="66"/>
                </a:lnTo>
                <a:lnTo>
                  <a:pt x="10800" y="0"/>
                </a:lnTo>
                <a:lnTo>
                  <a:pt x="11325" y="66"/>
                </a:lnTo>
                <a:lnTo>
                  <a:pt x="11916" y="98"/>
                </a:lnTo>
                <a:lnTo>
                  <a:pt x="12967" y="229"/>
                </a:lnTo>
                <a:lnTo>
                  <a:pt x="13492" y="361"/>
                </a:lnTo>
                <a:lnTo>
                  <a:pt x="13984" y="492"/>
                </a:lnTo>
                <a:lnTo>
                  <a:pt x="15002" y="885"/>
                </a:lnTo>
                <a:lnTo>
                  <a:pt x="15921" y="1344"/>
                </a:lnTo>
                <a:lnTo>
                  <a:pt x="16840" y="1868"/>
                </a:lnTo>
                <a:lnTo>
                  <a:pt x="17661" y="2491"/>
                </a:lnTo>
                <a:lnTo>
                  <a:pt x="18449" y="3179"/>
                </a:lnTo>
                <a:lnTo>
                  <a:pt x="19138" y="3966"/>
                </a:lnTo>
                <a:lnTo>
                  <a:pt x="19762" y="4785"/>
                </a:lnTo>
                <a:lnTo>
                  <a:pt x="20287" y="5703"/>
                </a:lnTo>
                <a:lnTo>
                  <a:pt x="20747" y="6621"/>
                </a:lnTo>
                <a:lnTo>
                  <a:pt x="21140" y="7637"/>
                </a:lnTo>
                <a:lnTo>
                  <a:pt x="21272" y="8129"/>
                </a:lnTo>
                <a:lnTo>
                  <a:pt x="21403" y="8653"/>
                </a:lnTo>
                <a:lnTo>
                  <a:pt x="21534" y="9702"/>
                </a:lnTo>
                <a:lnTo>
                  <a:pt x="21567" y="10292"/>
                </a:lnTo>
                <a:lnTo>
                  <a:pt x="21600" y="10816"/>
                </a:lnTo>
                <a:lnTo>
                  <a:pt x="21567" y="11374"/>
                </a:lnTo>
                <a:lnTo>
                  <a:pt x="21534" y="11898"/>
                </a:lnTo>
                <a:lnTo>
                  <a:pt x="21469" y="12455"/>
                </a:lnTo>
                <a:lnTo>
                  <a:pt x="21403" y="12980"/>
                </a:lnTo>
                <a:lnTo>
                  <a:pt x="21140" y="14029"/>
                </a:lnTo>
                <a:lnTo>
                  <a:pt x="20747" y="14979"/>
                </a:lnTo>
                <a:lnTo>
                  <a:pt x="20287" y="15962"/>
                </a:lnTo>
                <a:lnTo>
                  <a:pt x="19762" y="16847"/>
                </a:lnTo>
                <a:lnTo>
                  <a:pt x="19138" y="17667"/>
                </a:lnTo>
                <a:lnTo>
                  <a:pt x="18449" y="18421"/>
                </a:lnTo>
                <a:lnTo>
                  <a:pt x="17661" y="19142"/>
                </a:lnTo>
                <a:lnTo>
                  <a:pt x="16840" y="19764"/>
                </a:lnTo>
                <a:lnTo>
                  <a:pt x="15921" y="20289"/>
                </a:lnTo>
                <a:lnTo>
                  <a:pt x="15002" y="20781"/>
                </a:lnTo>
                <a:lnTo>
                  <a:pt x="13984" y="21108"/>
                </a:lnTo>
                <a:lnTo>
                  <a:pt x="13492" y="21239"/>
                </a:lnTo>
                <a:lnTo>
                  <a:pt x="12967" y="21371"/>
                </a:lnTo>
                <a:lnTo>
                  <a:pt x="11916" y="21567"/>
                </a:lnTo>
                <a:lnTo>
                  <a:pt x="11325" y="21600"/>
                </a:lnTo>
                <a:lnTo>
                  <a:pt x="10800" y="21600"/>
                </a:lnTo>
                <a:close/>
                <a:moveTo>
                  <a:pt x="10800" y="1246"/>
                </a:moveTo>
                <a:lnTo>
                  <a:pt x="9848" y="1344"/>
                </a:lnTo>
                <a:lnTo>
                  <a:pt x="8863" y="1475"/>
                </a:lnTo>
                <a:lnTo>
                  <a:pt x="7944" y="1704"/>
                </a:lnTo>
                <a:lnTo>
                  <a:pt x="7058" y="2032"/>
                </a:lnTo>
                <a:lnTo>
                  <a:pt x="6270" y="2425"/>
                </a:lnTo>
                <a:lnTo>
                  <a:pt x="5482" y="2917"/>
                </a:lnTo>
                <a:lnTo>
                  <a:pt x="4727" y="3442"/>
                </a:lnTo>
                <a:lnTo>
                  <a:pt x="4071" y="4064"/>
                </a:lnTo>
                <a:lnTo>
                  <a:pt x="3447" y="4720"/>
                </a:lnTo>
                <a:lnTo>
                  <a:pt x="2856" y="5474"/>
                </a:lnTo>
                <a:lnTo>
                  <a:pt x="2396" y="6260"/>
                </a:lnTo>
                <a:lnTo>
                  <a:pt x="1970" y="7113"/>
                </a:lnTo>
                <a:lnTo>
                  <a:pt x="1674" y="7998"/>
                </a:lnTo>
                <a:lnTo>
                  <a:pt x="1412" y="8915"/>
                </a:lnTo>
                <a:lnTo>
                  <a:pt x="1280" y="9833"/>
                </a:lnTo>
                <a:lnTo>
                  <a:pt x="1247" y="10816"/>
                </a:lnTo>
                <a:lnTo>
                  <a:pt x="1280" y="11767"/>
                </a:lnTo>
                <a:lnTo>
                  <a:pt x="1412" y="12750"/>
                </a:lnTo>
                <a:lnTo>
                  <a:pt x="1674" y="13668"/>
                </a:lnTo>
                <a:lnTo>
                  <a:pt x="1970" y="14553"/>
                </a:lnTo>
                <a:lnTo>
                  <a:pt x="2396" y="15340"/>
                </a:lnTo>
                <a:lnTo>
                  <a:pt x="2856" y="16126"/>
                </a:lnTo>
                <a:lnTo>
                  <a:pt x="3447" y="16880"/>
                </a:lnTo>
                <a:lnTo>
                  <a:pt x="4071" y="17536"/>
                </a:lnTo>
                <a:lnTo>
                  <a:pt x="4727" y="18158"/>
                </a:lnTo>
                <a:lnTo>
                  <a:pt x="5482" y="18748"/>
                </a:lnTo>
                <a:lnTo>
                  <a:pt x="6270" y="19207"/>
                </a:lnTo>
                <a:lnTo>
                  <a:pt x="7058" y="19633"/>
                </a:lnTo>
                <a:lnTo>
                  <a:pt x="7944" y="19928"/>
                </a:lnTo>
                <a:lnTo>
                  <a:pt x="8863" y="20191"/>
                </a:lnTo>
                <a:lnTo>
                  <a:pt x="9848" y="20322"/>
                </a:lnTo>
                <a:lnTo>
                  <a:pt x="10800" y="20354"/>
                </a:lnTo>
                <a:lnTo>
                  <a:pt x="11785" y="20322"/>
                </a:lnTo>
                <a:lnTo>
                  <a:pt x="12704" y="20191"/>
                </a:lnTo>
                <a:lnTo>
                  <a:pt x="13623" y="19928"/>
                </a:lnTo>
                <a:lnTo>
                  <a:pt x="14509" y="19633"/>
                </a:lnTo>
                <a:lnTo>
                  <a:pt x="15363" y="19207"/>
                </a:lnTo>
                <a:lnTo>
                  <a:pt x="16151" y="18748"/>
                </a:lnTo>
                <a:lnTo>
                  <a:pt x="16906" y="18158"/>
                </a:lnTo>
                <a:lnTo>
                  <a:pt x="17562" y="17536"/>
                </a:lnTo>
                <a:lnTo>
                  <a:pt x="18186" y="16880"/>
                </a:lnTo>
                <a:lnTo>
                  <a:pt x="18711" y="16126"/>
                </a:lnTo>
                <a:lnTo>
                  <a:pt x="19204" y="15340"/>
                </a:lnTo>
                <a:lnTo>
                  <a:pt x="19598" y="14553"/>
                </a:lnTo>
                <a:lnTo>
                  <a:pt x="19926" y="13668"/>
                </a:lnTo>
                <a:lnTo>
                  <a:pt x="20156" y="12750"/>
                </a:lnTo>
                <a:lnTo>
                  <a:pt x="20287" y="11767"/>
                </a:lnTo>
                <a:lnTo>
                  <a:pt x="20385" y="10816"/>
                </a:lnTo>
                <a:lnTo>
                  <a:pt x="20287" y="9833"/>
                </a:lnTo>
                <a:lnTo>
                  <a:pt x="20156" y="8915"/>
                </a:lnTo>
                <a:lnTo>
                  <a:pt x="19926" y="7998"/>
                </a:lnTo>
                <a:lnTo>
                  <a:pt x="19598" y="7113"/>
                </a:lnTo>
                <a:lnTo>
                  <a:pt x="19204" y="6260"/>
                </a:lnTo>
                <a:lnTo>
                  <a:pt x="18711" y="5474"/>
                </a:lnTo>
                <a:lnTo>
                  <a:pt x="18186" y="4720"/>
                </a:lnTo>
                <a:lnTo>
                  <a:pt x="17562" y="4064"/>
                </a:lnTo>
                <a:lnTo>
                  <a:pt x="16906" y="3442"/>
                </a:lnTo>
                <a:lnTo>
                  <a:pt x="16151" y="2917"/>
                </a:lnTo>
                <a:lnTo>
                  <a:pt x="15363" y="2425"/>
                </a:lnTo>
                <a:lnTo>
                  <a:pt x="14509" y="2032"/>
                </a:lnTo>
                <a:lnTo>
                  <a:pt x="13623" y="1704"/>
                </a:lnTo>
                <a:lnTo>
                  <a:pt x="12704" y="1475"/>
                </a:lnTo>
                <a:lnTo>
                  <a:pt x="11785" y="1344"/>
                </a:lnTo>
                <a:lnTo>
                  <a:pt x="10800" y="1246"/>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82" name="Freeform 138">
            <a:extLst>
              <a:ext uri="{FF2B5EF4-FFF2-40B4-BE49-F238E27FC236}">
                <a16:creationId xmlns:a16="http://schemas.microsoft.com/office/drawing/2014/main" id="{47D1BF41-1CC4-40CB-984B-4E3806BAFA1C}"/>
              </a:ext>
            </a:extLst>
          </p:cNvPr>
          <p:cNvSpPr/>
          <p:nvPr/>
        </p:nvSpPr>
        <p:spPr>
          <a:xfrm>
            <a:off x="2421185" y="1885611"/>
            <a:ext cx="83514" cy="104148"/>
          </a:xfrm>
          <a:custGeom>
            <a:avLst/>
            <a:gdLst/>
            <a:ahLst/>
            <a:cxnLst>
              <a:cxn ang="0">
                <a:pos x="wd2" y="hd2"/>
              </a:cxn>
              <a:cxn ang="5400000">
                <a:pos x="wd2" y="hd2"/>
              </a:cxn>
              <a:cxn ang="10800000">
                <a:pos x="wd2" y="hd2"/>
              </a:cxn>
              <a:cxn ang="16200000">
                <a:pos x="wd2" y="hd2"/>
              </a:cxn>
            </a:cxnLst>
            <a:rect l="0" t="0" r="r" b="b"/>
            <a:pathLst>
              <a:path w="21600" h="21600" extrusionOk="0">
                <a:moveTo>
                  <a:pt x="10736" y="21600"/>
                </a:moveTo>
                <a:lnTo>
                  <a:pt x="11759" y="21397"/>
                </a:lnTo>
                <a:lnTo>
                  <a:pt x="12781" y="21397"/>
                </a:lnTo>
                <a:lnTo>
                  <a:pt x="13804" y="21194"/>
                </a:lnTo>
                <a:lnTo>
                  <a:pt x="14826" y="20890"/>
                </a:lnTo>
                <a:lnTo>
                  <a:pt x="16743" y="20079"/>
                </a:lnTo>
                <a:lnTo>
                  <a:pt x="18277" y="18963"/>
                </a:lnTo>
                <a:lnTo>
                  <a:pt x="19683" y="17746"/>
                </a:lnTo>
                <a:lnTo>
                  <a:pt x="20705" y="16225"/>
                </a:lnTo>
                <a:lnTo>
                  <a:pt x="21089" y="15617"/>
                </a:lnTo>
                <a:lnTo>
                  <a:pt x="21217" y="14603"/>
                </a:lnTo>
                <a:lnTo>
                  <a:pt x="21472" y="13792"/>
                </a:lnTo>
                <a:lnTo>
                  <a:pt x="21600" y="12980"/>
                </a:lnTo>
                <a:lnTo>
                  <a:pt x="21600" y="8620"/>
                </a:lnTo>
                <a:lnTo>
                  <a:pt x="21472" y="7808"/>
                </a:lnTo>
                <a:lnTo>
                  <a:pt x="21217" y="6997"/>
                </a:lnTo>
                <a:lnTo>
                  <a:pt x="21089" y="6186"/>
                </a:lnTo>
                <a:lnTo>
                  <a:pt x="20705" y="5375"/>
                </a:lnTo>
                <a:lnTo>
                  <a:pt x="19683" y="3854"/>
                </a:lnTo>
                <a:lnTo>
                  <a:pt x="18277" y="2637"/>
                </a:lnTo>
                <a:lnTo>
                  <a:pt x="16743" y="1521"/>
                </a:lnTo>
                <a:lnTo>
                  <a:pt x="14826" y="710"/>
                </a:lnTo>
                <a:lnTo>
                  <a:pt x="13804" y="406"/>
                </a:lnTo>
                <a:lnTo>
                  <a:pt x="11759" y="203"/>
                </a:lnTo>
                <a:lnTo>
                  <a:pt x="10736" y="0"/>
                </a:lnTo>
                <a:lnTo>
                  <a:pt x="9586" y="203"/>
                </a:lnTo>
                <a:lnTo>
                  <a:pt x="7541" y="406"/>
                </a:lnTo>
                <a:lnTo>
                  <a:pt x="6518" y="710"/>
                </a:lnTo>
                <a:lnTo>
                  <a:pt x="4729" y="1521"/>
                </a:lnTo>
                <a:lnTo>
                  <a:pt x="3067" y="2637"/>
                </a:lnTo>
                <a:lnTo>
                  <a:pt x="1789" y="3854"/>
                </a:lnTo>
                <a:lnTo>
                  <a:pt x="767" y="5375"/>
                </a:lnTo>
                <a:lnTo>
                  <a:pt x="511" y="6186"/>
                </a:lnTo>
                <a:lnTo>
                  <a:pt x="128" y="6997"/>
                </a:lnTo>
                <a:lnTo>
                  <a:pt x="0" y="7808"/>
                </a:lnTo>
                <a:lnTo>
                  <a:pt x="0" y="13792"/>
                </a:lnTo>
                <a:lnTo>
                  <a:pt x="128" y="14603"/>
                </a:lnTo>
                <a:lnTo>
                  <a:pt x="511" y="15617"/>
                </a:lnTo>
                <a:lnTo>
                  <a:pt x="767" y="16225"/>
                </a:lnTo>
                <a:lnTo>
                  <a:pt x="1789" y="17746"/>
                </a:lnTo>
                <a:lnTo>
                  <a:pt x="3067" y="18963"/>
                </a:lnTo>
                <a:lnTo>
                  <a:pt x="4729" y="20079"/>
                </a:lnTo>
                <a:lnTo>
                  <a:pt x="6518" y="20890"/>
                </a:lnTo>
                <a:lnTo>
                  <a:pt x="7541" y="21194"/>
                </a:lnTo>
                <a:lnTo>
                  <a:pt x="8563" y="21397"/>
                </a:lnTo>
                <a:lnTo>
                  <a:pt x="9586" y="21397"/>
                </a:lnTo>
                <a:lnTo>
                  <a:pt x="10736" y="2160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83" name="Freeform 139">
            <a:extLst>
              <a:ext uri="{FF2B5EF4-FFF2-40B4-BE49-F238E27FC236}">
                <a16:creationId xmlns:a16="http://schemas.microsoft.com/office/drawing/2014/main" id="{922683C7-66D0-45A6-8C3B-1696CDA9083C}"/>
              </a:ext>
            </a:extLst>
          </p:cNvPr>
          <p:cNvSpPr/>
          <p:nvPr/>
        </p:nvSpPr>
        <p:spPr>
          <a:xfrm>
            <a:off x="2384832" y="1989760"/>
            <a:ext cx="155238" cy="62882"/>
          </a:xfrm>
          <a:custGeom>
            <a:avLst/>
            <a:gdLst/>
            <a:ahLst/>
            <a:cxnLst>
              <a:cxn ang="0">
                <a:pos x="wd2" y="hd2"/>
              </a:cxn>
              <a:cxn ang="5400000">
                <a:pos x="wd2" y="hd2"/>
              </a:cxn>
              <a:cxn ang="10800000">
                <a:pos x="wd2" y="hd2"/>
              </a:cxn>
              <a:cxn ang="16200000">
                <a:pos x="wd2" y="hd2"/>
              </a:cxn>
            </a:cxnLst>
            <a:rect l="0" t="0" r="r" b="b"/>
            <a:pathLst>
              <a:path w="21600" h="21600" extrusionOk="0">
                <a:moveTo>
                  <a:pt x="14811" y="0"/>
                </a:moveTo>
                <a:lnTo>
                  <a:pt x="13989" y="1350"/>
                </a:lnTo>
                <a:lnTo>
                  <a:pt x="12960" y="2531"/>
                </a:lnTo>
                <a:lnTo>
                  <a:pt x="11931" y="3206"/>
                </a:lnTo>
                <a:lnTo>
                  <a:pt x="10834" y="3375"/>
                </a:lnTo>
                <a:lnTo>
                  <a:pt x="9737" y="3206"/>
                </a:lnTo>
                <a:lnTo>
                  <a:pt x="8640" y="2531"/>
                </a:lnTo>
                <a:lnTo>
                  <a:pt x="7749" y="1350"/>
                </a:lnTo>
                <a:lnTo>
                  <a:pt x="6789" y="0"/>
                </a:lnTo>
                <a:lnTo>
                  <a:pt x="6171" y="506"/>
                </a:lnTo>
                <a:lnTo>
                  <a:pt x="5486" y="1013"/>
                </a:lnTo>
                <a:lnTo>
                  <a:pt x="4869" y="1688"/>
                </a:lnTo>
                <a:lnTo>
                  <a:pt x="4320" y="2363"/>
                </a:lnTo>
                <a:lnTo>
                  <a:pt x="3634" y="3375"/>
                </a:lnTo>
                <a:lnTo>
                  <a:pt x="2194" y="6919"/>
                </a:lnTo>
                <a:lnTo>
                  <a:pt x="1371" y="9788"/>
                </a:lnTo>
                <a:lnTo>
                  <a:pt x="686" y="12994"/>
                </a:lnTo>
                <a:lnTo>
                  <a:pt x="274" y="16369"/>
                </a:lnTo>
                <a:lnTo>
                  <a:pt x="69" y="17887"/>
                </a:lnTo>
                <a:lnTo>
                  <a:pt x="0" y="19575"/>
                </a:lnTo>
                <a:lnTo>
                  <a:pt x="0" y="20419"/>
                </a:lnTo>
                <a:lnTo>
                  <a:pt x="137" y="20925"/>
                </a:lnTo>
                <a:lnTo>
                  <a:pt x="411" y="21431"/>
                </a:lnTo>
                <a:lnTo>
                  <a:pt x="686" y="21600"/>
                </a:lnTo>
                <a:lnTo>
                  <a:pt x="20983" y="21600"/>
                </a:lnTo>
                <a:lnTo>
                  <a:pt x="21257" y="21431"/>
                </a:lnTo>
                <a:lnTo>
                  <a:pt x="21463" y="20925"/>
                </a:lnTo>
                <a:lnTo>
                  <a:pt x="21600" y="20419"/>
                </a:lnTo>
                <a:lnTo>
                  <a:pt x="21600" y="19575"/>
                </a:lnTo>
                <a:lnTo>
                  <a:pt x="21531" y="17887"/>
                </a:lnTo>
                <a:lnTo>
                  <a:pt x="21463" y="16369"/>
                </a:lnTo>
                <a:lnTo>
                  <a:pt x="20983" y="12994"/>
                </a:lnTo>
                <a:lnTo>
                  <a:pt x="20366" y="9788"/>
                </a:lnTo>
                <a:lnTo>
                  <a:pt x="19543" y="6919"/>
                </a:lnTo>
                <a:lnTo>
                  <a:pt x="18926" y="5737"/>
                </a:lnTo>
                <a:lnTo>
                  <a:pt x="18514" y="4387"/>
                </a:lnTo>
                <a:lnTo>
                  <a:pt x="17417" y="2363"/>
                </a:lnTo>
                <a:lnTo>
                  <a:pt x="16731" y="1688"/>
                </a:lnTo>
                <a:lnTo>
                  <a:pt x="16114" y="1013"/>
                </a:lnTo>
                <a:lnTo>
                  <a:pt x="15429" y="506"/>
                </a:lnTo>
                <a:lnTo>
                  <a:pt x="14811" y="0"/>
                </a:lnTo>
                <a:close/>
              </a:path>
            </a:pathLst>
          </a:custGeom>
          <a:solidFill>
            <a:srgbClr val="000000"/>
          </a:solidFill>
          <a:ln w="12700" cap="flat">
            <a:noFill/>
            <a:miter lim="400000"/>
          </a:ln>
          <a:effectLst/>
        </p:spPr>
        <p:txBody>
          <a:bodyPr wrap="square" lIns="88900" tIns="88900" rIns="88900" bIns="88900" numCol="1" anchor="t">
            <a:noAutofit/>
          </a:bodyPr>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84" name="Rectangle 1171">
            <a:extLst>
              <a:ext uri="{FF2B5EF4-FFF2-40B4-BE49-F238E27FC236}">
                <a16:creationId xmlns:a16="http://schemas.microsoft.com/office/drawing/2014/main" id="{75A4512A-8A00-4C2C-826F-8CF4564D0B0C}"/>
              </a:ext>
            </a:extLst>
          </p:cNvPr>
          <p:cNvSpPr txBox="1"/>
          <p:nvPr/>
        </p:nvSpPr>
        <p:spPr>
          <a:xfrm>
            <a:off x="2246541" y="2177251"/>
            <a:ext cx="432812" cy="107722"/>
          </a:xfrm>
          <a:prstGeom prst="rect">
            <a:avLst/>
          </a:prstGeom>
          <a:ln w="12700">
            <a:miter lim="400000"/>
          </a:ln>
          <a:extLst>
            <a:ext uri="{C572A759-6A51-4108-AA02-DFA0A04FC94B}">
              <ma14:wrappingTextBoxFlag xmlns:ma14="http://schemas.microsoft.com/office/mac/drawingml/2011/main" xmlns:a14="http://schemas.microsoft.com/office/drawing/2010/main" xmlns:m="http://schemas.openxmlformats.org/officeDocument/2006/math" xmlns="" val="1"/>
            </a:ext>
          </a:extLst>
        </p:spPr>
        <p:txBody>
          <a:bodyPr wrap="none" lIns="0" tIns="0" rIns="0" bIns="0" anchor="t">
            <a:spAutoFit/>
          </a:bodyPr>
          <a:lstStyle/>
          <a:p>
            <a:pPr algn="ctr" defTabSz="914400">
              <a:defRPr sz="800"/>
            </a:pPr>
            <a:r>
              <a:rPr lang="nl-BE" sz="700">
                <a:latin typeface="Calibri"/>
              </a:rPr>
              <a:t>Organisator</a:t>
            </a:r>
            <a:endParaRPr lang="nl-BE">
              <a:ea typeface="+mn-ea"/>
              <a:cs typeface="+mn-cs"/>
            </a:endParaRPr>
          </a:p>
        </p:txBody>
      </p:sp>
      <p:sp>
        <p:nvSpPr>
          <p:cNvPr id="185" name="Straight Arrow Connector 152">
            <a:extLst>
              <a:ext uri="{FF2B5EF4-FFF2-40B4-BE49-F238E27FC236}">
                <a16:creationId xmlns:a16="http://schemas.microsoft.com/office/drawing/2014/main" id="{955D5770-06A9-41C5-A5A5-CA4F6965965F}"/>
              </a:ext>
            </a:extLst>
          </p:cNvPr>
          <p:cNvSpPr/>
          <p:nvPr/>
        </p:nvSpPr>
        <p:spPr>
          <a:xfrm flipH="1">
            <a:off x="2389077" y="2457241"/>
            <a:ext cx="0" cy="2909764"/>
          </a:xfrm>
          <a:prstGeom prst="line">
            <a:avLst/>
          </a:prstGeom>
          <a:ln w="12700">
            <a:solidFill>
              <a:schemeClr val="accent1"/>
            </a:solidFill>
            <a:prstDash val="dash"/>
            <a:tailEnd type="triangle"/>
          </a:ln>
        </p:spPr>
        <p:txBody>
          <a:bodyPr lIns="45719" rIns="45719"/>
          <a:lstStyle/>
          <a:p>
            <a:pPr marL="0" marR="0" lvl="0" indent="0" algn="l" defTabSz="914400" eaLnBrk="1" fontAlgn="auto" latinLnBrk="0" hangingPunct="1">
              <a:lnSpc>
                <a:spcPct val="100000"/>
              </a:lnSpc>
              <a:spcBef>
                <a:spcPts val="0"/>
              </a:spcBef>
              <a:spcAft>
                <a:spcPts val="0"/>
              </a:spcAft>
              <a:buClrTx/>
              <a:buSzTx/>
              <a:buFontTx/>
              <a:buNone/>
              <a:tabLst/>
              <a:defRPr/>
            </a:pPr>
            <a:endParaRPr kumimoji="0" lang="nl-BE" sz="1600" b="0" i="0" u="none" strike="noStrike" kern="1200" cap="none" spc="0" normalizeH="0" baseline="0" noProof="0">
              <a:ln>
                <a:noFill/>
              </a:ln>
              <a:solidFill>
                <a:prstClr val="black"/>
              </a:solidFill>
              <a:effectLst/>
              <a:uLnTx/>
              <a:uFillTx/>
              <a:latin typeface="Calibri"/>
              <a:ea typeface="+mn-ea"/>
              <a:cs typeface="+mn-cs"/>
            </a:endParaRPr>
          </a:p>
        </p:txBody>
      </p:sp>
      <p:sp>
        <p:nvSpPr>
          <p:cNvPr id="179" name="Circle">
            <a:extLst>
              <a:ext uri="{FF2B5EF4-FFF2-40B4-BE49-F238E27FC236}">
                <a16:creationId xmlns:a16="http://schemas.microsoft.com/office/drawing/2014/main" id="{40AA90A8-C51C-44E3-89D2-E55CB4EE2001}"/>
              </a:ext>
            </a:extLst>
          </p:cNvPr>
          <p:cNvSpPr/>
          <p:nvPr/>
        </p:nvSpPr>
        <p:spPr>
          <a:xfrm>
            <a:off x="1535322" y="5404148"/>
            <a:ext cx="233285" cy="233285"/>
          </a:xfrm>
          <a:prstGeom prst="ellipse">
            <a:avLst/>
          </a:prstGeom>
          <a:solidFill>
            <a:schemeClr val="accent1"/>
          </a:solidFill>
          <a:ln w="12700" cap="flat">
            <a:noFill/>
            <a:miter lim="400000"/>
          </a:ln>
          <a:effectLst/>
        </p:spPr>
        <p:txBody>
          <a:bodyPr wrap="square" lIns="88900" tIns="88900" rIns="88900" bIns="88900" numCol="1" anchor="ctr">
            <a:noAutofit/>
          </a:bodyPr>
          <a:lstStyle/>
          <a:p>
            <a:pPr marL="0" marR="0" lvl="0" indent="0" algn="ctr" defTabSz="914400" eaLnBrk="1" fontAlgn="auto" latinLnBrk="0" hangingPunct="1">
              <a:lnSpc>
                <a:spcPct val="105999"/>
              </a:lnSpc>
              <a:spcBef>
                <a:spcPts val="0"/>
              </a:spcBef>
              <a:spcAft>
                <a:spcPts val="0"/>
              </a:spcAft>
              <a:buClrTx/>
              <a:buSzTx/>
              <a:buFontTx/>
              <a:buNone/>
              <a:tabLst/>
              <a:defRPr/>
            </a:pPr>
            <a:r>
              <a:rPr kumimoji="0" lang="nl-BE" sz="1100" b="0" i="0" u="none" strike="noStrike" kern="1200" cap="none" spc="0" normalizeH="0" baseline="0" noProof="0">
                <a:ln>
                  <a:noFill/>
                </a:ln>
                <a:solidFill>
                  <a:schemeClr val="bg1"/>
                </a:solidFill>
                <a:effectLst/>
                <a:uLnTx/>
                <a:uFillTx/>
                <a:latin typeface="Calibri"/>
                <a:ea typeface="+mn-ea"/>
                <a:cs typeface="+mn-cs"/>
              </a:rPr>
              <a:t>3</a:t>
            </a:r>
            <a:endParaRPr kumimoji="0" lang="nl-BE" sz="1600" b="0" i="0" u="none" strike="noStrike" kern="1200" cap="none" spc="0" normalizeH="0" baseline="0" noProof="0">
              <a:ln>
                <a:noFill/>
              </a:ln>
              <a:solidFill>
                <a:schemeClr val="bg1"/>
              </a:solidFill>
              <a:effectLst/>
              <a:uLnTx/>
              <a:uFillTx/>
              <a:latin typeface="Calibri"/>
              <a:ea typeface="+mn-ea"/>
              <a:cs typeface="+mn-cs"/>
            </a:endParaRPr>
          </a:p>
        </p:txBody>
      </p:sp>
    </p:spTree>
    <p:extLst>
      <p:ext uri="{BB962C8B-B14F-4D97-AF65-F5344CB8AC3E}">
        <p14:creationId xmlns:p14="http://schemas.microsoft.com/office/powerpoint/2010/main" val="2761637209"/>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THINKCELLUNDODONOTDELETE" val="0"/>
</p:tagLst>
</file>

<file path=ppt/tags/tag1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1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2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3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4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3.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4.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5.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5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0.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1.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62.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7.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8.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ags/tag9.xml><?xml version="1.0" encoding="utf-8"?>
<p:tagLst xmlns:a="http://schemas.openxmlformats.org/drawingml/2006/main" xmlns:r="http://schemas.openxmlformats.org/officeDocument/2006/relationships" xmlns:p="http://schemas.openxmlformats.org/presentationml/2006/main">
  <p:tag name="THINKCELLSHAPEDONOTDELETE" val="thinkcellActiveDocDoNotDelete"/>
</p:tagLst>
</file>

<file path=ppt/theme/theme1.xml><?xml version="1.0" encoding="utf-8"?>
<a:theme xmlns:a="http://schemas.openxmlformats.org/drawingml/2006/main" name="Open NL office theme">
  <a:themeElements>
    <a:clrScheme name="SON">
      <a:dk1>
        <a:srgbClr val="000000"/>
      </a:dk1>
      <a:lt1>
        <a:srgbClr val="FFFFFF"/>
      </a:lt1>
      <a:dk2>
        <a:srgbClr val="576D57"/>
      </a:dk2>
      <a:lt2>
        <a:srgbClr val="F6F6FA"/>
      </a:lt2>
      <a:accent1>
        <a:srgbClr val="FFBA49"/>
      </a:accent1>
      <a:accent2>
        <a:srgbClr val="EF5B5B"/>
      </a:accent2>
      <a:accent3>
        <a:srgbClr val="23001E"/>
      </a:accent3>
      <a:accent4>
        <a:srgbClr val="41D3BD"/>
      </a:accent4>
      <a:accent5>
        <a:srgbClr val="791E93"/>
      </a:accent5>
      <a:accent6>
        <a:srgbClr val="3771FF"/>
      </a:accent6>
      <a:hlink>
        <a:srgbClr val="74747F"/>
      </a:hlink>
      <a:folHlink>
        <a:srgbClr val="74747F"/>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03998" tIns="0" rIns="503998" bIns="0" rtlCol="0">
        <a:spAutoFit/>
      </a:bodyPr>
      <a:lstStyle>
        <a:defPPr algn="l">
          <a:defRPr sz="1200" dirty="0" smtClean="0"/>
        </a:defPPr>
      </a:lstStyle>
    </a:txDef>
  </a:objectDefaults>
  <a:extraClrSchemeLst/>
  <a:extLst>
    <a:ext uri="{05A4C25C-085E-4340-85A3-A5531E510DB2}">
      <thm15:themeFamily xmlns:thm15="http://schemas.microsoft.com/office/thememl/2012/main" name="SON- template.potx" id="{731643A9-88B8-407E-ADB1-F4EC69E7F2B3}" vid="{F444AB82-88B7-4207-A611-78F28F9AA297}"/>
    </a:ext>
  </a:extLst>
</a:theme>
</file>

<file path=ppt/theme/theme2.xml><?xml version="1.0" encoding="utf-8"?>
<a:theme xmlns:a="http://schemas.openxmlformats.org/drawingml/2006/main" name="1_Open NL office theme">
  <a:themeElements>
    <a:clrScheme name="SON">
      <a:dk1>
        <a:srgbClr val="000000"/>
      </a:dk1>
      <a:lt1>
        <a:srgbClr val="FFFFFF"/>
      </a:lt1>
      <a:dk2>
        <a:srgbClr val="576D57"/>
      </a:dk2>
      <a:lt2>
        <a:srgbClr val="F6F6FA"/>
      </a:lt2>
      <a:accent1>
        <a:srgbClr val="FFBA49"/>
      </a:accent1>
      <a:accent2>
        <a:srgbClr val="EF5B5B"/>
      </a:accent2>
      <a:accent3>
        <a:srgbClr val="23001E"/>
      </a:accent3>
      <a:accent4>
        <a:srgbClr val="41D3BD"/>
      </a:accent4>
      <a:accent5>
        <a:srgbClr val="791E93"/>
      </a:accent5>
      <a:accent6>
        <a:srgbClr val="3771FF"/>
      </a:accent6>
      <a:hlink>
        <a:srgbClr val="74747F"/>
      </a:hlink>
      <a:folHlink>
        <a:srgbClr val="74747F"/>
      </a:folHlink>
    </a:clrScheme>
    <a:fontScheme name="Trebuchet MS">
      <a:majorFont>
        <a:latin typeface="Trebuchet MS" panose="020B0603020202020204"/>
        <a:ea typeface=""/>
        <a:cs typeface=""/>
        <a:font script="Jpan" typeface="HGｺﾞｼｯｸM"/>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HG丸ｺﾞｼｯｸM-PRO"/>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a:solidFill>
          <a:schemeClr val="tx2"/>
        </a:solidFill>
        <a:ln>
          <a:noFill/>
        </a:ln>
      </a:spPr>
      <a:bodyPr rtlCol="0" anchor="ctr"/>
      <a:lstStyle>
        <a:defPPr algn="ctr">
          <a:defRPr/>
        </a:defPPr>
      </a:lstStyle>
      <a:style>
        <a:lnRef idx="2">
          <a:schemeClr val="accent1">
            <a:shade val="50000"/>
          </a:schemeClr>
        </a:lnRef>
        <a:fillRef idx="1">
          <a:schemeClr val="accent1"/>
        </a:fillRef>
        <a:effectRef idx="0">
          <a:schemeClr val="accent1"/>
        </a:effectRef>
        <a:fontRef idx="minor">
          <a:schemeClr val="lt1"/>
        </a:fontRef>
      </a:style>
    </a:spDef>
    <a:lnDef>
      <a:spPr>
        <a:ln w="12700">
          <a:solidFill>
            <a:schemeClr val="tx1"/>
          </a:solidFill>
          <a:tailEnd type="none"/>
        </a:ln>
      </a:spPr>
      <a:bodyPr/>
      <a:lstStyle/>
      <a:style>
        <a:lnRef idx="1">
          <a:schemeClr val="accent1"/>
        </a:lnRef>
        <a:fillRef idx="0">
          <a:schemeClr val="accent1"/>
        </a:fillRef>
        <a:effectRef idx="0">
          <a:schemeClr val="accent1"/>
        </a:effectRef>
        <a:fontRef idx="minor">
          <a:schemeClr val="tx1"/>
        </a:fontRef>
      </a:style>
    </a:lnDef>
    <a:txDef>
      <a:spPr>
        <a:noFill/>
      </a:spPr>
      <a:bodyPr wrap="square" lIns="503998" tIns="0" rIns="503998" bIns="0" rtlCol="0">
        <a:spAutoFit/>
      </a:bodyPr>
      <a:lstStyle>
        <a:defPPr algn="l">
          <a:defRPr sz="1200" dirty="0" smtClean="0"/>
        </a:defPPr>
      </a:lstStyle>
    </a:txDef>
  </a:objectDefaults>
  <a:extraClrSchemeLst/>
  <a:extLst>
    <a:ext uri="{05A4C25C-085E-4340-85A3-A5531E510DB2}">
      <thm15:themeFamily xmlns:thm15="http://schemas.microsoft.com/office/thememl/2012/main" name="Presentation4" id="{C4A3EE43-CD4B-B440-8E6B-5AE2AE47C714}" vid="{28359202-A640-DF46-87C1-DCDB3FAB4FDD}"/>
    </a:ext>
  </a:extLst>
</a:theme>
</file>

<file path=ppt/theme/theme3.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mso-contentType ?>
<FormTemplates xmlns="http://schemas.microsoft.com/sharepoint/v3/contenttype/forms">
  <Display>DocumentLibraryForm</Display>
  <Edit>DocumentLibraryForm</Edit>
  <New>DocumentLibraryForm</New>
</FormTemplates>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ct:contentTypeSchema xmlns:ct="http://schemas.microsoft.com/office/2006/metadata/contentType" xmlns:ma="http://schemas.microsoft.com/office/2006/metadata/properties/metaAttributes" ct:_="" ma:_="" ma:contentTypeName="Document" ma:contentTypeID="0x01010009E027B6CC33A94E8A7347DAF0CEA82D" ma:contentTypeVersion="2" ma:contentTypeDescription="Create a new document." ma:contentTypeScope="" ma:versionID="68309c713fb280cf08f001cb282c70ee">
  <xsd:schema xmlns:xsd="http://www.w3.org/2001/XMLSchema" xmlns:xs="http://www.w3.org/2001/XMLSchema" xmlns:p="http://schemas.microsoft.com/office/2006/metadata/properties" xmlns:ns2="6fa6077b-16f5-42a7-a82d-99d36e0169c7" targetNamespace="http://schemas.microsoft.com/office/2006/metadata/properties" ma:root="true" ma:fieldsID="351a107ee3590ef19db73d27b8394f3d" ns2:_="">
    <xsd:import namespace="6fa6077b-16f5-42a7-a82d-99d36e0169c7"/>
    <xsd:element name="properties">
      <xsd:complexType>
        <xsd:sequence>
          <xsd:element name="documentManagement">
            <xsd:complexType>
              <xsd:all>
                <xsd:element ref="ns2:MediaServiceMetadata" minOccurs="0"/>
                <xsd:element ref="ns2:MediaServiceFastMetadata"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6fa6077b-16f5-42a7-a82d-99d36e0169c7" elementFormDefault="qualified">
    <xsd:import namespace="http://schemas.microsoft.com/office/2006/documentManagement/types"/>
    <xsd:import namespace="http://schemas.microsoft.com/office/infopath/2007/PartnerControls"/>
    <xsd:element name="MediaServiceMetadata" ma:index="8" nillable="true" ma:displayName="MediaServiceMetadata" ma:hidden="true" ma:internalName="MediaServiceMetadata" ma:readOnly="true">
      <xsd:simpleType>
        <xsd:restriction base="dms:Note"/>
      </xsd:simpleType>
    </xsd:element>
    <xsd:element name="MediaServiceFastMetadata" ma:index="9" nillable="true" ma:displayName="MediaServiceFastMetadata" ma:hidden="true" ma:internalName="MediaServiceFastMetadata" ma:readOnly="true">
      <xsd:simpleType>
        <xsd:restriction base="dms:Note"/>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Props1.xml><?xml version="1.0" encoding="utf-8"?>
<ds:datastoreItem xmlns:ds="http://schemas.openxmlformats.org/officeDocument/2006/customXml" ds:itemID="{5C661340-7F6B-4514-AB51-87836468EDEA}">
  <ds:schemaRefs>
    <ds:schemaRef ds:uri="http://schemas.microsoft.com/sharepoint/v3/contenttype/forms"/>
  </ds:schemaRefs>
</ds:datastoreItem>
</file>

<file path=customXml/itemProps2.xml><?xml version="1.0" encoding="utf-8"?>
<ds:datastoreItem xmlns:ds="http://schemas.openxmlformats.org/officeDocument/2006/customXml" ds:itemID="{E53F76C4-208C-4CA1-89F0-F8B7804C93A4}">
  <ds:schemaRefs>
    <ds:schemaRef ds:uri="http://purl.org/dc/terms/"/>
    <ds:schemaRef ds:uri="http://purl.org/dc/elements/1.1/"/>
    <ds:schemaRef ds:uri="6447cf84-967f-41a0-a1fd-697505b07e6d"/>
    <ds:schemaRef ds:uri="76b9992c-5892-4c42-9f6c-ee2c6161da42"/>
    <ds:schemaRef ds:uri="http://schemas.microsoft.com/office/2006/documentManagement/types"/>
    <ds:schemaRef ds:uri="http://schemas.openxmlformats.org/package/2006/metadata/core-properties"/>
    <ds:schemaRef ds:uri="http://purl.org/dc/dcmitype/"/>
    <ds:schemaRef ds:uri="http://schemas.microsoft.com/office/infopath/2007/PartnerControls"/>
    <ds:schemaRef ds:uri="http://schemas.microsoft.com/office/2006/metadata/properties"/>
    <ds:schemaRef ds:uri="http://www.w3.org/XML/1998/namespace"/>
  </ds:schemaRefs>
</ds:datastoreItem>
</file>

<file path=customXml/itemProps3.xml><?xml version="1.0" encoding="utf-8"?>
<ds:datastoreItem xmlns:ds="http://schemas.openxmlformats.org/officeDocument/2006/customXml" ds:itemID="{490E88EA-8956-42AE-A14E-79AB27923D01}">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6fa6077b-16f5-42a7-a82d-99d36e0169c7"/>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docProps/app.xml><?xml version="1.0" encoding="utf-8"?>
<Properties xmlns="http://schemas.openxmlformats.org/officeDocument/2006/extended-properties" xmlns:vt="http://schemas.openxmlformats.org/officeDocument/2006/docPropsVTypes">
  <Template>SON- template</Template>
  <TotalTime>0</TotalTime>
  <Words>1798</Words>
  <Application>Microsoft Office PowerPoint</Application>
  <PresentationFormat>Breedbeeld</PresentationFormat>
  <Paragraphs>264</Paragraphs>
  <Slides>12</Slides>
  <Notes>11</Notes>
  <HiddenSlides>0</HiddenSlides>
  <MMClips>0</MMClips>
  <ScaleCrop>false</ScaleCrop>
  <HeadingPairs>
    <vt:vector size="8" baseType="variant">
      <vt:variant>
        <vt:lpstr>Gebruikte lettertypen</vt:lpstr>
      </vt:variant>
      <vt:variant>
        <vt:i4>6</vt:i4>
      </vt:variant>
      <vt:variant>
        <vt:lpstr>Thema</vt:lpstr>
      </vt:variant>
      <vt:variant>
        <vt:i4>2</vt:i4>
      </vt:variant>
      <vt:variant>
        <vt:lpstr>Ingesloten OLE-bronprogramma's</vt:lpstr>
      </vt:variant>
      <vt:variant>
        <vt:i4>1</vt:i4>
      </vt:variant>
      <vt:variant>
        <vt:lpstr>Diatitels</vt:lpstr>
      </vt:variant>
      <vt:variant>
        <vt:i4>12</vt:i4>
      </vt:variant>
    </vt:vector>
  </HeadingPairs>
  <TitlesOfParts>
    <vt:vector size="21" baseType="lpstr">
      <vt:lpstr>Arial</vt:lpstr>
      <vt:lpstr>Calibri</vt:lpstr>
      <vt:lpstr>Fira Sans</vt:lpstr>
      <vt:lpstr>Trebuchet MS</vt:lpstr>
      <vt:lpstr>Verdana</vt:lpstr>
      <vt:lpstr>Wingdings 2</vt:lpstr>
      <vt:lpstr>Open NL office theme</vt:lpstr>
      <vt:lpstr>1_Open NL office theme</vt:lpstr>
      <vt:lpstr>think-cell Slide</vt:lpstr>
      <vt:lpstr>SON IT applicaties – toelichting </vt:lpstr>
      <vt:lpstr>IT Development </vt:lpstr>
      <vt:lpstr>Proces ‘afspraak maken’</vt:lpstr>
      <vt:lpstr>Procesflow ‘afspraak maken’: Testen voor Toegang</vt:lpstr>
      <vt:lpstr>Proces ‘testen’</vt:lpstr>
      <vt:lpstr>Procesflow ‘testen’</vt:lpstr>
      <vt:lpstr>Procesflow ‘testen’ toelichting</vt:lpstr>
      <vt:lpstr>End-to-end componenten</vt:lpstr>
      <vt:lpstr>End-to-end componenten en interfaces</vt:lpstr>
      <vt:lpstr>High-level functionaliteit van componenten</vt:lpstr>
      <vt:lpstr>Leveranciers </vt:lpstr>
      <vt:lpstr>Overzicht van IT leveranciers &amp; contracten voor Afsprakenportaal &amp; Teststraatapplicatie</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Soleo Helpdesk – Klantrapportages</dc:title>
  <dc:creator>van Steekelenburg, Bas</dc:creator>
  <cp:lastModifiedBy>Oers, M.C.C. van (Mieke)</cp:lastModifiedBy>
  <cp:revision>33</cp:revision>
  <dcterms:created xsi:type="dcterms:W3CDTF">2022-06-17T08:35:57Z</dcterms:created>
  <dcterms:modified xsi:type="dcterms:W3CDTF">2022-06-30T09:30:51Z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ContentTypeId">
    <vt:lpwstr>0x0101004410BB32E20AA144953E57CF4B2945BB</vt:lpwstr>
  </property>
  <property fmtid="{D5CDD505-2E9C-101B-9397-08002B2CF9AE}" pid="3" name="MSIP_Label_ea60d57e-af5b-4752-ac57-3e4f28ca11dc_Enabled">
    <vt:lpwstr>true</vt:lpwstr>
  </property>
  <property fmtid="{D5CDD505-2E9C-101B-9397-08002B2CF9AE}" pid="4" name="MSIP_Label_ea60d57e-af5b-4752-ac57-3e4f28ca11dc_SetDate">
    <vt:lpwstr>2021-06-10T07:44:41Z</vt:lpwstr>
  </property>
  <property fmtid="{D5CDD505-2E9C-101B-9397-08002B2CF9AE}" pid="5" name="MSIP_Label_ea60d57e-af5b-4752-ac57-3e4f28ca11dc_Method">
    <vt:lpwstr>Standard</vt:lpwstr>
  </property>
  <property fmtid="{D5CDD505-2E9C-101B-9397-08002B2CF9AE}" pid="6" name="MSIP_Label_ea60d57e-af5b-4752-ac57-3e4f28ca11dc_Name">
    <vt:lpwstr>ea60d57e-af5b-4752-ac57-3e4f28ca11dc</vt:lpwstr>
  </property>
  <property fmtid="{D5CDD505-2E9C-101B-9397-08002B2CF9AE}" pid="7" name="MSIP_Label_ea60d57e-af5b-4752-ac57-3e4f28ca11dc_SiteId">
    <vt:lpwstr>36da45f1-dd2c-4d1f-af13-5abe46b99921</vt:lpwstr>
  </property>
  <property fmtid="{D5CDD505-2E9C-101B-9397-08002B2CF9AE}" pid="8" name="MSIP_Label_ea60d57e-af5b-4752-ac57-3e4f28ca11dc_ActionId">
    <vt:lpwstr>5798d062-d7f5-4170-aa48-4cc430f2fe0c</vt:lpwstr>
  </property>
  <property fmtid="{D5CDD505-2E9C-101B-9397-08002B2CF9AE}" pid="9" name="MSIP_Label_ea60d57e-af5b-4752-ac57-3e4f28ca11dc_ContentBits">
    <vt:lpwstr>0</vt:lpwstr>
  </property>
  <property fmtid="{D5CDD505-2E9C-101B-9397-08002B2CF9AE}" pid="10" name="MediaServiceImageTags">
    <vt:lpwstr/>
  </property>
</Properties>
</file>