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36"/>
  </p:notesMasterIdLst>
  <p:handoutMasterIdLst>
    <p:handoutMasterId r:id="rId37"/>
  </p:handoutMasterIdLst>
  <p:sldIdLst>
    <p:sldId id="296" r:id="rId6"/>
    <p:sldId id="317" r:id="rId7"/>
    <p:sldId id="318" r:id="rId8"/>
    <p:sldId id="314" r:id="rId9"/>
    <p:sldId id="319" r:id="rId10"/>
    <p:sldId id="321" r:id="rId11"/>
    <p:sldId id="322" r:id="rId12"/>
    <p:sldId id="323" r:id="rId13"/>
    <p:sldId id="325" r:id="rId14"/>
    <p:sldId id="326" r:id="rId15"/>
    <p:sldId id="257" r:id="rId16"/>
    <p:sldId id="263" r:id="rId17"/>
    <p:sldId id="265" r:id="rId18"/>
    <p:sldId id="258" r:id="rId19"/>
    <p:sldId id="300" r:id="rId20"/>
    <p:sldId id="304" r:id="rId21"/>
    <p:sldId id="315" r:id="rId22"/>
    <p:sldId id="310" r:id="rId23"/>
    <p:sldId id="316" r:id="rId24"/>
    <p:sldId id="311" r:id="rId25"/>
    <p:sldId id="312" r:id="rId26"/>
    <p:sldId id="313" r:id="rId27"/>
    <p:sldId id="307" r:id="rId28"/>
    <p:sldId id="309" r:id="rId29"/>
    <p:sldId id="328" r:id="rId30"/>
    <p:sldId id="327" r:id="rId31"/>
    <p:sldId id="329" r:id="rId32"/>
    <p:sldId id="330" r:id="rId33"/>
    <p:sldId id="331" r:id="rId34"/>
    <p:sldId id="332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2E87"/>
    <a:srgbClr val="C8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A62F0-FC8E-3D2B-9CB3-4029B6416AEF}" v="5" dt="2021-10-27T08:20:53.677"/>
    <p1510:client id="{26D821F1-7D69-E221-B934-C3AD2CBEA877}" v="1" dt="2021-10-27T12:54:49.774"/>
    <p1510:client id="{2C39343E-BE0B-572A-A0F5-F65BF41ACE5B}" v="10" dt="2021-10-27T08:29:29.954"/>
    <p1510:client id="{6D58EFC7-E0BA-409B-3041-F1A3003F5322}" v="6" dt="2021-10-28T06:48:44.412"/>
    <p1510:client id="{6F3C86DD-0CBA-4689-86B1-D9AF12744064}" v="2" dt="2021-10-27T13:48:12.091"/>
    <p1510:client id="{E8BC285B-9E22-4EDF-B727-BBAACB591991}" v="29" dt="2021-10-27T08:23:31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6410"/>
  </p:normalViewPr>
  <p:slideViewPr>
    <p:cSldViewPr snapToGrid="0" snapToObjects="1">
      <p:cViewPr varScale="1">
        <p:scale>
          <a:sx n="90" d="100"/>
          <a:sy n="90" d="100"/>
        </p:scale>
        <p:origin x="3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4" d="100"/>
          <a:sy n="164" d="100"/>
        </p:scale>
        <p:origin x="35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5EBD753-41DD-7C48-ACC8-D745948F16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501054-68F3-EA4B-8FBE-CE25CBDDD5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AD894-01F8-DF41-8F63-803E04C9A660}" type="datetimeFigureOut">
              <a:rPr lang="nl-NL" smtClean="0"/>
              <a:t>28-3-2022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B946A06-EBF4-434C-847A-56874A056C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631764-4B7F-4548-83A9-1A36EE1D3A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B4277-46BF-8140-A3AD-AD1E97797D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285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880C4-743B-2D49-8CB4-816FD91DE41C}" type="datetimeFigureOut">
              <a:rPr lang="nl-NL" smtClean="0"/>
              <a:t>28-3-2022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364DB-B418-9C40-926D-26CBC3C09C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48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4BF0633-10B5-B44D-BED0-DC9BA6EA76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391" y="4486203"/>
            <a:ext cx="4007676" cy="9144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4000"/>
              </a:lnSpc>
              <a:buNone/>
              <a:defRPr sz="40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De titel van de presentatie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F6094175-65D3-C642-B7CA-15435F2A14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975" y="5652572"/>
            <a:ext cx="4008438" cy="652463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oundryFormSans-Medium" panose="02000603060000020004" pitchFamily="2" charset="0"/>
                <a:ea typeface="+mn-ea"/>
                <a:cs typeface="+mn-cs"/>
              </a:rPr>
              <a:t>Hier is ruimte voor een eerste subtitel</a:t>
            </a:r>
            <a:b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oundryFormSans-Medium" panose="02000603060000020004" pitchFamily="2" charset="0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oundryFormSans-Medium" panose="02000603060000020004" pitchFamily="2" charset="0"/>
                <a:ea typeface="+mn-ea"/>
                <a:cs typeface="+mn-cs"/>
              </a:rPr>
              <a:t>Hier is ruimte voor een subtitel</a:t>
            </a:r>
          </a:p>
        </p:txBody>
      </p:sp>
    </p:spTree>
    <p:extLst>
      <p:ext uri="{BB962C8B-B14F-4D97-AF65-F5344CB8AC3E}">
        <p14:creationId xmlns:p14="http://schemas.microsoft.com/office/powerpoint/2010/main" val="3253031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- Groen">
    <p:bg>
      <p:bgPr>
        <a:solidFill>
          <a:srgbClr val="C8D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6A3598C-CC91-D14D-A7C4-2F2FD6C1FD55}"/>
              </a:ext>
            </a:extLst>
          </p:cNvPr>
          <p:cNvSpPr/>
          <p:nvPr userDrawn="1"/>
        </p:nvSpPr>
        <p:spPr>
          <a:xfrm>
            <a:off x="0" y="5924550"/>
            <a:ext cx="1219199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2BFBCED9-78BE-434E-8D8A-B3E224E371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Titel van de slide</a:t>
            </a: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9417E363-B303-0A44-A28C-84D1B0C50C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124" cy="302577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4395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- Paars">
    <p:bg>
      <p:bgPr>
        <a:solidFill>
          <a:srgbClr val="462E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6A3598C-CC91-D14D-A7C4-2F2FD6C1FD55}"/>
              </a:ext>
            </a:extLst>
          </p:cNvPr>
          <p:cNvSpPr/>
          <p:nvPr userDrawn="1"/>
        </p:nvSpPr>
        <p:spPr>
          <a:xfrm flipH="1">
            <a:off x="0" y="5924550"/>
            <a:ext cx="1219199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2BFBCED9-78BE-434E-8D8A-B3E224E371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Titel van de slide</a:t>
            </a: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9417E363-B303-0A44-A28C-84D1B0C50C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124" cy="302577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1142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s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riehoek 4">
            <a:extLst>
              <a:ext uri="{FF2B5EF4-FFF2-40B4-BE49-F238E27FC236}">
                <a16:creationId xmlns:a16="http://schemas.microsoft.com/office/drawing/2014/main" id="{1009D5E5-52B6-6248-BF72-5A8303F80B6D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7CED8931-F291-DF4B-9D83-865FAD4FD2D0}"/>
              </a:ext>
            </a:extLst>
          </p:cNvPr>
          <p:cNvCxnSpPr>
            <a:cxnSpLocks/>
          </p:cNvCxnSpPr>
          <p:nvPr userDrawn="1"/>
        </p:nvCxnSpPr>
        <p:spPr>
          <a:xfrm>
            <a:off x="4324575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12B6C5A-E674-144F-9085-B887D60A4BEB}"/>
              </a:ext>
            </a:extLst>
          </p:cNvPr>
          <p:cNvCxnSpPr>
            <a:cxnSpLocks/>
          </p:cNvCxnSpPr>
          <p:nvPr userDrawn="1"/>
        </p:nvCxnSpPr>
        <p:spPr>
          <a:xfrm>
            <a:off x="7962453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jdelijke aanduiding voor tekst 9">
            <a:extLst>
              <a:ext uri="{FF2B5EF4-FFF2-40B4-BE49-F238E27FC236}">
                <a16:creationId xmlns:a16="http://schemas.microsoft.com/office/drawing/2014/main" id="{8C954CC6-4181-CB4A-BEAA-5225FC1A96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Drie </a:t>
            </a:r>
            <a:r>
              <a:rPr lang="nl-NL" dirty="0" err="1"/>
              <a:t>koloms</a:t>
            </a:r>
            <a:r>
              <a:rPr lang="nl-NL" dirty="0"/>
              <a:t> opzet</a:t>
            </a:r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6553ECF6-D1A9-494F-8FB1-30B2AACBCB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8920" y="1436303"/>
            <a:ext cx="9890417" cy="4510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subtitel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DD8C745-7931-964B-ABC9-9153CF419D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6775" y="1443038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A087672D-D9B7-BD42-A9E3-BF2E29ACA0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272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2" name="Tijdelijke aanduiding voor tekst 19">
            <a:extLst>
              <a:ext uri="{FF2B5EF4-FFF2-40B4-BE49-F238E27FC236}">
                <a16:creationId xmlns:a16="http://schemas.microsoft.com/office/drawing/2014/main" id="{7C25894C-5882-F640-A32B-7DFC848135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  <p:sp>
        <p:nvSpPr>
          <p:cNvPr id="23" name="Tijdelijke aanduiding voor tekst 19">
            <a:extLst>
              <a:ext uri="{FF2B5EF4-FFF2-40B4-BE49-F238E27FC236}">
                <a16:creationId xmlns:a16="http://schemas.microsoft.com/office/drawing/2014/main" id="{9766F935-598C-9742-9CF3-E52D92CD45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0145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4" name="Tijdelijke aanduiding voor tekst 19">
            <a:extLst>
              <a:ext uri="{FF2B5EF4-FFF2-40B4-BE49-F238E27FC236}">
                <a16:creationId xmlns:a16="http://schemas.microsoft.com/office/drawing/2014/main" id="{FC13AA00-8505-9C47-9885-0255DC7656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0145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  <p:sp>
        <p:nvSpPr>
          <p:cNvPr id="25" name="Tijdelijke aanduiding voor tekst 19">
            <a:extLst>
              <a:ext uri="{FF2B5EF4-FFF2-40B4-BE49-F238E27FC236}">
                <a16:creationId xmlns:a16="http://schemas.microsoft.com/office/drawing/2014/main" id="{8F7C259A-54BF-C741-B9E8-67F4896846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5932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6" name="Tijdelijke aanduiding voor tekst 19">
            <a:extLst>
              <a:ext uri="{FF2B5EF4-FFF2-40B4-BE49-F238E27FC236}">
                <a16:creationId xmlns:a16="http://schemas.microsoft.com/office/drawing/2014/main" id="{20A9E21B-33F0-9347-A25B-70C6C00F8D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75932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87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s - Paars">
    <p:bg>
      <p:bgPr>
        <a:solidFill>
          <a:srgbClr val="462E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riehoek 4">
            <a:extLst>
              <a:ext uri="{FF2B5EF4-FFF2-40B4-BE49-F238E27FC236}">
                <a16:creationId xmlns:a16="http://schemas.microsoft.com/office/drawing/2014/main" id="{1009D5E5-52B6-6248-BF72-5A8303F80B6D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7CED8931-F291-DF4B-9D83-865FAD4FD2D0}"/>
              </a:ext>
            </a:extLst>
          </p:cNvPr>
          <p:cNvCxnSpPr>
            <a:cxnSpLocks/>
          </p:cNvCxnSpPr>
          <p:nvPr userDrawn="1"/>
        </p:nvCxnSpPr>
        <p:spPr>
          <a:xfrm>
            <a:off x="4324575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12B6C5A-E674-144F-9085-B887D60A4BEB}"/>
              </a:ext>
            </a:extLst>
          </p:cNvPr>
          <p:cNvCxnSpPr>
            <a:cxnSpLocks/>
          </p:cNvCxnSpPr>
          <p:nvPr userDrawn="1"/>
        </p:nvCxnSpPr>
        <p:spPr>
          <a:xfrm>
            <a:off x="7962453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jdelijke aanduiding voor tekst 9">
            <a:extLst>
              <a:ext uri="{FF2B5EF4-FFF2-40B4-BE49-F238E27FC236}">
                <a16:creationId xmlns:a16="http://schemas.microsoft.com/office/drawing/2014/main" id="{8C954CC6-4181-CB4A-BEAA-5225FC1A96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Drie </a:t>
            </a:r>
            <a:r>
              <a:rPr lang="nl-NL" dirty="0" err="1"/>
              <a:t>koloms</a:t>
            </a:r>
            <a:r>
              <a:rPr lang="nl-NL" dirty="0"/>
              <a:t> opzet</a:t>
            </a:r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6553ECF6-D1A9-494F-8FB1-30B2AACBCB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8920" y="1436303"/>
            <a:ext cx="9890417" cy="4510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subtitel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DD8C745-7931-964B-ABC9-9153CF419D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6775" y="1443038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A087672D-D9B7-BD42-A9E3-BF2E29ACA0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272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2" name="Tijdelijke aanduiding voor tekst 19">
            <a:extLst>
              <a:ext uri="{FF2B5EF4-FFF2-40B4-BE49-F238E27FC236}">
                <a16:creationId xmlns:a16="http://schemas.microsoft.com/office/drawing/2014/main" id="{7C25894C-5882-F640-A32B-7DFC848135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  <p:sp>
        <p:nvSpPr>
          <p:cNvPr id="23" name="Tijdelijke aanduiding voor tekst 19">
            <a:extLst>
              <a:ext uri="{FF2B5EF4-FFF2-40B4-BE49-F238E27FC236}">
                <a16:creationId xmlns:a16="http://schemas.microsoft.com/office/drawing/2014/main" id="{9766F935-598C-9742-9CF3-E52D92CD45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0145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4" name="Tijdelijke aanduiding voor tekst 19">
            <a:extLst>
              <a:ext uri="{FF2B5EF4-FFF2-40B4-BE49-F238E27FC236}">
                <a16:creationId xmlns:a16="http://schemas.microsoft.com/office/drawing/2014/main" id="{FC13AA00-8505-9C47-9885-0255DC7656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0145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  <p:sp>
        <p:nvSpPr>
          <p:cNvPr id="25" name="Tijdelijke aanduiding voor tekst 19">
            <a:extLst>
              <a:ext uri="{FF2B5EF4-FFF2-40B4-BE49-F238E27FC236}">
                <a16:creationId xmlns:a16="http://schemas.microsoft.com/office/drawing/2014/main" id="{8F7C259A-54BF-C741-B9E8-67F4896846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5932" y="2290530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kolom op deze pagina</a:t>
            </a:r>
          </a:p>
        </p:txBody>
      </p:sp>
      <p:sp>
        <p:nvSpPr>
          <p:cNvPr id="26" name="Tijdelijke aanduiding voor tekst 19">
            <a:extLst>
              <a:ext uri="{FF2B5EF4-FFF2-40B4-BE49-F238E27FC236}">
                <a16:creationId xmlns:a16="http://schemas.microsoft.com/office/drawing/2014/main" id="{20A9E21B-33F0-9347-A25B-70C6C00F8D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75932" y="3005714"/>
            <a:ext cx="2797175" cy="25156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9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 Integer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erat</a:t>
            </a:r>
            <a:r>
              <a:rPr lang="nl-NL" dirty="0"/>
              <a:t> a ante </a:t>
            </a:r>
            <a:r>
              <a:rPr lang="nl-NL" dirty="0" err="1"/>
              <a:t>venenatis</a:t>
            </a:r>
            <a:r>
              <a:rPr lang="nl-NL" dirty="0"/>
              <a:t> </a:t>
            </a:r>
            <a:r>
              <a:rPr lang="nl-NL" dirty="0" err="1"/>
              <a:t>dapibus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velit</a:t>
            </a:r>
            <a:r>
              <a:rPr lang="nl-NL" dirty="0"/>
              <a:t> </a:t>
            </a:r>
            <a:r>
              <a:rPr lang="nl-NL" dirty="0" err="1"/>
              <a:t>aliquet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01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nderwerpen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riehoek 4">
            <a:extLst>
              <a:ext uri="{FF2B5EF4-FFF2-40B4-BE49-F238E27FC236}">
                <a16:creationId xmlns:a16="http://schemas.microsoft.com/office/drawing/2014/main" id="{1009D5E5-52B6-6248-BF72-5A8303F80B6D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tekst 9">
            <a:extLst>
              <a:ext uri="{FF2B5EF4-FFF2-40B4-BE49-F238E27FC236}">
                <a16:creationId xmlns:a16="http://schemas.microsoft.com/office/drawing/2014/main" id="{8C954CC6-4181-CB4A-BEAA-5225FC1A96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Drie onderwerpen opzet</a:t>
            </a:r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6553ECF6-D1A9-494F-8FB1-30B2AACBCB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7537" y="1436303"/>
            <a:ext cx="9890417" cy="249428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subtitel</a:t>
            </a: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C59FDA86-0FC2-A844-A513-4ED731993A0B}"/>
              </a:ext>
            </a:extLst>
          </p:cNvPr>
          <p:cNvCxnSpPr>
            <a:cxnSpLocks/>
          </p:cNvCxnSpPr>
          <p:nvPr userDrawn="1"/>
        </p:nvCxnSpPr>
        <p:spPr>
          <a:xfrm>
            <a:off x="4324575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EA6D0891-0E03-314B-959F-EF35203C9953}"/>
              </a:ext>
            </a:extLst>
          </p:cNvPr>
          <p:cNvCxnSpPr>
            <a:cxnSpLocks/>
          </p:cNvCxnSpPr>
          <p:nvPr userDrawn="1"/>
        </p:nvCxnSpPr>
        <p:spPr>
          <a:xfrm>
            <a:off x="7962453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jdelijke aanduiding voor afbeelding 15">
            <a:extLst>
              <a:ext uri="{FF2B5EF4-FFF2-40B4-BE49-F238E27FC236}">
                <a16:creationId xmlns:a16="http://schemas.microsoft.com/office/drawing/2014/main" id="{35FA9CA3-F9C4-7143-9C3B-C6B63B3A43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272" y="2290529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27" name="Tijdelijke aanduiding voor tekst 19">
            <a:extLst>
              <a:ext uri="{FF2B5EF4-FFF2-40B4-BE49-F238E27FC236}">
                <a16:creationId xmlns:a16="http://schemas.microsoft.com/office/drawing/2014/main" id="{1D2CF395-AF12-6A4E-99E9-B9ED8363FC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272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28" name="Tijdelijke aanduiding voor tekst 19">
            <a:extLst>
              <a:ext uri="{FF2B5EF4-FFF2-40B4-BE49-F238E27FC236}">
                <a16:creationId xmlns:a16="http://schemas.microsoft.com/office/drawing/2014/main" id="{77D42993-3261-574C-A67F-318CD39F23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" y="3609792"/>
            <a:ext cx="2797175" cy="18691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29" name="Tijdelijke aanduiding voor tekst 19">
            <a:extLst>
              <a:ext uri="{FF2B5EF4-FFF2-40B4-BE49-F238E27FC236}">
                <a16:creationId xmlns:a16="http://schemas.microsoft.com/office/drawing/2014/main" id="{B35CBAD5-450B-1041-A130-0311B226E1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0145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30" name="Tijdelijke aanduiding voor tekst 19">
            <a:extLst>
              <a:ext uri="{FF2B5EF4-FFF2-40B4-BE49-F238E27FC236}">
                <a16:creationId xmlns:a16="http://schemas.microsoft.com/office/drawing/2014/main" id="{13C63931-B1E6-2742-8EEC-090802411E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0145" y="3609792"/>
            <a:ext cx="2797175" cy="191159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31" name="Tijdelijke aanduiding voor tekst 19">
            <a:extLst>
              <a:ext uri="{FF2B5EF4-FFF2-40B4-BE49-F238E27FC236}">
                <a16:creationId xmlns:a16="http://schemas.microsoft.com/office/drawing/2014/main" id="{D4BB6BCF-9F49-B94F-B787-17792DAB88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5932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32" name="Tijdelijke aanduiding voor tekst 19">
            <a:extLst>
              <a:ext uri="{FF2B5EF4-FFF2-40B4-BE49-F238E27FC236}">
                <a16:creationId xmlns:a16="http://schemas.microsoft.com/office/drawing/2014/main" id="{AA489BF5-4D6F-BE41-9640-9B4EC79903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75932" y="3609792"/>
            <a:ext cx="2797175" cy="189285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33" name="Tijdelijke aanduiding voor afbeelding 15">
            <a:extLst>
              <a:ext uri="{FF2B5EF4-FFF2-40B4-BE49-F238E27FC236}">
                <a16:creationId xmlns:a16="http://schemas.microsoft.com/office/drawing/2014/main" id="{42A3D376-4001-F740-9898-A3DF290496F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98349" y="2300903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4" name="Tijdelijke aanduiding voor afbeelding 15">
            <a:extLst>
              <a:ext uri="{FF2B5EF4-FFF2-40B4-BE49-F238E27FC236}">
                <a16:creationId xmlns:a16="http://schemas.microsoft.com/office/drawing/2014/main" id="{AF81D5C4-B079-6B47-8975-9F3B3D11DD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75932" y="2300903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6443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/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/>
      <p:bldP spid="34" grpId="0" build="p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nderwerpen - Paars">
    <p:bg>
      <p:bgPr>
        <a:solidFill>
          <a:srgbClr val="462E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7CED8931-F291-DF4B-9D83-865FAD4FD2D0}"/>
              </a:ext>
            </a:extLst>
          </p:cNvPr>
          <p:cNvCxnSpPr>
            <a:cxnSpLocks/>
          </p:cNvCxnSpPr>
          <p:nvPr userDrawn="1"/>
        </p:nvCxnSpPr>
        <p:spPr>
          <a:xfrm>
            <a:off x="4324575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12B6C5A-E674-144F-9085-B887D60A4BEB}"/>
              </a:ext>
            </a:extLst>
          </p:cNvPr>
          <p:cNvCxnSpPr>
            <a:cxnSpLocks/>
          </p:cNvCxnSpPr>
          <p:nvPr userDrawn="1"/>
        </p:nvCxnSpPr>
        <p:spPr>
          <a:xfrm>
            <a:off x="7962453" y="2290529"/>
            <a:ext cx="0" cy="3230857"/>
          </a:xfrm>
          <a:prstGeom prst="line">
            <a:avLst/>
          </a:prstGeom>
          <a:ln w="12700">
            <a:solidFill>
              <a:srgbClr val="C8D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jdelijke aanduiding voor tekst 9">
            <a:extLst>
              <a:ext uri="{FF2B5EF4-FFF2-40B4-BE49-F238E27FC236}">
                <a16:creationId xmlns:a16="http://schemas.microsoft.com/office/drawing/2014/main" id="{8C954CC6-4181-CB4A-BEAA-5225FC1A96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chemeClr val="bg1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Drie onderwerpen opzet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DD8C745-7931-964B-ABC9-9153CF419D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272" y="2290529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A087672D-D9B7-BD42-A9E3-BF2E29ACA0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272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22" name="Tijdelijke aanduiding voor tekst 19">
            <a:extLst>
              <a:ext uri="{FF2B5EF4-FFF2-40B4-BE49-F238E27FC236}">
                <a16:creationId xmlns:a16="http://schemas.microsoft.com/office/drawing/2014/main" id="{7C25894C-5882-F640-A32B-7DFC848135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" y="3609792"/>
            <a:ext cx="2797175" cy="18691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23" name="Tijdelijke aanduiding voor tekst 19">
            <a:extLst>
              <a:ext uri="{FF2B5EF4-FFF2-40B4-BE49-F238E27FC236}">
                <a16:creationId xmlns:a16="http://schemas.microsoft.com/office/drawing/2014/main" id="{9766F935-598C-9742-9CF3-E52D92CD45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0145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24" name="Tijdelijke aanduiding voor tekst 19">
            <a:extLst>
              <a:ext uri="{FF2B5EF4-FFF2-40B4-BE49-F238E27FC236}">
                <a16:creationId xmlns:a16="http://schemas.microsoft.com/office/drawing/2014/main" id="{FC13AA00-8505-9C47-9885-0255DC7656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0145" y="3609792"/>
            <a:ext cx="2797175" cy="191159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25" name="Tijdelijke aanduiding voor tekst 19">
            <a:extLst>
              <a:ext uri="{FF2B5EF4-FFF2-40B4-BE49-F238E27FC236}">
                <a16:creationId xmlns:a16="http://schemas.microsoft.com/office/drawing/2014/main" id="{8F7C259A-54BF-C741-B9E8-67F4896846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5932" y="2894608"/>
            <a:ext cx="2797175" cy="53439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kop voor een onderwerp in deze kolom</a:t>
            </a:r>
          </a:p>
        </p:txBody>
      </p:sp>
      <p:sp>
        <p:nvSpPr>
          <p:cNvPr id="26" name="Tijdelijke aanduiding voor tekst 19">
            <a:extLst>
              <a:ext uri="{FF2B5EF4-FFF2-40B4-BE49-F238E27FC236}">
                <a16:creationId xmlns:a16="http://schemas.microsoft.com/office/drawing/2014/main" id="{20A9E21B-33F0-9347-A25B-70C6C00F8D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75932" y="3609792"/>
            <a:ext cx="2797175" cy="189285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400"/>
              </a:lnSpc>
              <a:buNone/>
              <a:defRPr sz="16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 err="1"/>
              <a:t>Sociis</a:t>
            </a:r>
            <a:r>
              <a:rPr lang="nl-NL" dirty="0"/>
              <a:t> </a:t>
            </a:r>
            <a:r>
              <a:rPr lang="nl-NL" dirty="0" err="1"/>
              <a:t>natoque</a:t>
            </a:r>
            <a:r>
              <a:rPr lang="nl-NL" dirty="0"/>
              <a:t> </a:t>
            </a:r>
            <a:r>
              <a:rPr lang="nl-NL" dirty="0" err="1"/>
              <a:t>penatibus</a:t>
            </a:r>
            <a:r>
              <a:rPr lang="nl-NL" dirty="0"/>
              <a:t> et </a:t>
            </a:r>
            <a:r>
              <a:rPr lang="nl-NL" dirty="0" err="1"/>
              <a:t>magnis</a:t>
            </a:r>
            <a:r>
              <a:rPr lang="nl-NL" dirty="0"/>
              <a:t> dis </a:t>
            </a:r>
            <a:r>
              <a:rPr lang="nl-NL" dirty="0" err="1"/>
              <a:t>parturient</a:t>
            </a:r>
            <a:r>
              <a:rPr lang="nl-NL" dirty="0"/>
              <a:t> </a:t>
            </a:r>
            <a:r>
              <a:rPr lang="nl-NL" dirty="0" err="1"/>
              <a:t>montes</a:t>
            </a:r>
            <a:r>
              <a:rPr lang="nl-NL" dirty="0"/>
              <a:t>, </a:t>
            </a:r>
            <a:r>
              <a:rPr lang="nl-NL" dirty="0" err="1"/>
              <a:t>nascetur</a:t>
            </a:r>
            <a:r>
              <a:rPr lang="nl-NL" dirty="0"/>
              <a:t> </a:t>
            </a:r>
            <a:r>
              <a:rPr lang="nl-NL" dirty="0" err="1"/>
              <a:t>ridiculus</a:t>
            </a:r>
            <a:r>
              <a:rPr lang="nl-NL" dirty="0"/>
              <a:t> mus. </a:t>
            </a:r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diam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varius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 non magna.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posuere</a:t>
            </a:r>
            <a:r>
              <a:rPr lang="nl-NL" dirty="0"/>
              <a:t> </a:t>
            </a:r>
            <a:r>
              <a:rPr lang="nl-NL" dirty="0" err="1"/>
              <a:t>consectetur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at </a:t>
            </a:r>
            <a:r>
              <a:rPr lang="nl-NL" dirty="0" err="1"/>
              <a:t>lobortis</a:t>
            </a:r>
            <a:r>
              <a:rPr lang="nl-NL" dirty="0"/>
              <a:t>.</a:t>
            </a:r>
          </a:p>
        </p:txBody>
      </p:sp>
      <p:sp>
        <p:nvSpPr>
          <p:cNvPr id="15" name="Tijdelijke aanduiding voor afbeelding 15">
            <a:extLst>
              <a:ext uri="{FF2B5EF4-FFF2-40B4-BE49-F238E27FC236}">
                <a16:creationId xmlns:a16="http://schemas.microsoft.com/office/drawing/2014/main" id="{F38CF20A-40A6-B44F-B7BF-D7C90A5BBF5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98349" y="2300903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17" name="Tijdelijke aanduiding voor afbeelding 15">
            <a:extLst>
              <a:ext uri="{FF2B5EF4-FFF2-40B4-BE49-F238E27FC236}">
                <a16:creationId xmlns:a16="http://schemas.microsoft.com/office/drawing/2014/main" id="{C7C300D4-B2A7-6345-A4E1-9E4068C05BA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75932" y="2300903"/>
            <a:ext cx="446400" cy="44767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18" name="Driehoek 4">
            <a:extLst>
              <a:ext uri="{FF2B5EF4-FFF2-40B4-BE49-F238E27FC236}">
                <a16:creationId xmlns:a16="http://schemas.microsoft.com/office/drawing/2014/main" id="{63465D3E-27B2-F547-AFE9-9550CAD0C029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jdelijke aanduiding voor tekst 4">
            <a:extLst>
              <a:ext uri="{FF2B5EF4-FFF2-40B4-BE49-F238E27FC236}">
                <a16:creationId xmlns:a16="http://schemas.microsoft.com/office/drawing/2014/main" id="{7493DA62-2C3E-4149-8925-2DF060DA62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7537" y="1436303"/>
            <a:ext cx="9890417" cy="249428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subtitel</a:t>
            </a:r>
          </a:p>
        </p:txBody>
      </p:sp>
    </p:spTree>
    <p:extLst>
      <p:ext uri="{BB962C8B-B14F-4D97-AF65-F5344CB8AC3E}">
        <p14:creationId xmlns:p14="http://schemas.microsoft.com/office/powerpoint/2010/main" val="24644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/>
      <p:bldP spid="17" grpId="0" build="p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uwstenen sc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9">
            <a:extLst>
              <a:ext uri="{FF2B5EF4-FFF2-40B4-BE49-F238E27FC236}">
                <a16:creationId xmlns:a16="http://schemas.microsoft.com/office/drawing/2014/main" id="{A3093191-B264-BA48-A980-BFFD3000F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Titel schemapagina</a:t>
            </a:r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2A90AAC3-8708-5C46-9EBF-A92339FBB4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7537" y="1436303"/>
            <a:ext cx="9890417" cy="249428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De bouwstenen om een schema neer te zetten</a:t>
            </a:r>
          </a:p>
        </p:txBody>
      </p:sp>
    </p:spTree>
    <p:extLst>
      <p:ext uri="{BB962C8B-B14F-4D97-AF65-F5344CB8AC3E}">
        <p14:creationId xmlns:p14="http://schemas.microsoft.com/office/powerpoint/2010/main" val="3713150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rten - Waa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Vrije vorm 26">
            <a:extLst>
              <a:ext uri="{FF2B5EF4-FFF2-40B4-BE49-F238E27FC236}">
                <a16:creationId xmlns:a16="http://schemas.microsoft.com/office/drawing/2014/main" id="{EC1E314B-2CDC-4544-83FA-185CAB080293}"/>
              </a:ext>
            </a:extLst>
          </p:cNvPr>
          <p:cNvSpPr/>
          <p:nvPr userDrawn="1"/>
        </p:nvSpPr>
        <p:spPr>
          <a:xfrm>
            <a:off x="-5029" y="4532955"/>
            <a:ext cx="12265453" cy="2326740"/>
          </a:xfrm>
          <a:custGeom>
            <a:avLst/>
            <a:gdLst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3633025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2513352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0776 w 12265453"/>
              <a:gd name="connsiteY7" fmla="*/ 1704699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249 w 12265453"/>
              <a:gd name="connsiteY7" fmla="*/ 2326740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23877 w 12265453"/>
              <a:gd name="connsiteY6" fmla="*/ 2215705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97029 w 12265453"/>
              <a:gd name="connsiteY6" fmla="*/ 2325433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65453" h="2326740">
                <a:moveTo>
                  <a:pt x="0" y="0"/>
                </a:moveTo>
                <a:lnTo>
                  <a:pt x="12183723" y="927230"/>
                </a:lnTo>
                <a:lnTo>
                  <a:pt x="12197029" y="927230"/>
                </a:lnTo>
                <a:lnTo>
                  <a:pt x="12197029" y="928243"/>
                </a:lnTo>
                <a:lnTo>
                  <a:pt x="12265453" y="933450"/>
                </a:lnTo>
                <a:lnTo>
                  <a:pt x="12197029" y="933441"/>
                </a:lnTo>
                <a:lnTo>
                  <a:pt x="12197029" y="2325433"/>
                </a:lnTo>
                <a:lnTo>
                  <a:pt x="11249" y="2326740"/>
                </a:lnTo>
                <a:cubicBezTo>
                  <a:pt x="9176" y="1860237"/>
                  <a:pt x="7102" y="1393733"/>
                  <a:pt x="5029" y="927230"/>
                </a:cubicBezTo>
                <a:lnTo>
                  <a:pt x="5291" y="927230"/>
                </a:lnTo>
                <a:cubicBezTo>
                  <a:pt x="5064" y="895492"/>
                  <a:pt x="4838" y="863755"/>
                  <a:pt x="4611" y="832017"/>
                </a:cubicBezTo>
                <a:cubicBezTo>
                  <a:pt x="3001" y="580573"/>
                  <a:pt x="1721" y="212602"/>
                  <a:pt x="0" y="0"/>
                </a:cubicBez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Tijdelijke aanduiding voor tekst 9">
            <a:extLst>
              <a:ext uri="{FF2B5EF4-FFF2-40B4-BE49-F238E27FC236}">
                <a16:creationId xmlns:a16="http://schemas.microsoft.com/office/drawing/2014/main" id="{AF66199C-527E-DA49-A92C-3BF3639BD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Kaarten met waarden</a:t>
            </a:r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2A82DBEF-5D52-814C-B4E9-04CD38110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775" y="1436303"/>
            <a:ext cx="10485438" cy="53439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subtitel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108954F3-D233-B744-B3AD-F1E61D58F354}"/>
              </a:ext>
            </a:extLst>
          </p:cNvPr>
          <p:cNvGrpSpPr/>
          <p:nvPr userDrawn="1"/>
        </p:nvGrpSpPr>
        <p:grpSpPr>
          <a:xfrm>
            <a:off x="1318298" y="2720955"/>
            <a:ext cx="2885251" cy="3307121"/>
            <a:chOff x="914400" y="2641722"/>
            <a:chExt cx="2331634" cy="2672556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41505C2-090A-3543-A86E-4E8A703CE757}"/>
                </a:ext>
              </a:extLst>
            </p:cNvPr>
            <p:cNvSpPr/>
            <p:nvPr/>
          </p:nvSpPr>
          <p:spPr>
            <a:xfrm>
              <a:off x="1019175" y="2641722"/>
              <a:ext cx="2114550" cy="2672556"/>
            </a:xfrm>
            <a:prstGeom prst="rect">
              <a:avLst/>
            </a:prstGeom>
            <a:solidFill>
              <a:srgbClr val="462E8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rgbClr val="462E87"/>
                </a:solidFill>
              </a:endParaRP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22055FD3-21D4-A94F-BCBB-7BDE773EA38A}"/>
                </a:ext>
              </a:extLst>
            </p:cNvPr>
            <p:cNvSpPr txBox="1"/>
            <p:nvPr/>
          </p:nvSpPr>
          <p:spPr>
            <a:xfrm>
              <a:off x="914400" y="4400133"/>
              <a:ext cx="23316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dirty="0">
                  <a:solidFill>
                    <a:schemeClr val="bg1"/>
                  </a:solidFill>
                  <a:latin typeface="FoundryFormSans-Medium" panose="02000603060000020004" pitchFamily="2" charset="0"/>
                </a:rPr>
                <a:t>Zichtbaar</a:t>
              </a:r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69BE704B-8997-A54F-8BDC-FFB24F881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4177" y="3262823"/>
              <a:ext cx="804545" cy="746760"/>
            </a:xfrm>
            <a:prstGeom prst="rect">
              <a:avLst/>
            </a:prstGeom>
          </p:spPr>
        </p:pic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D17688B7-6838-3A47-8DE0-F627081BF53D}"/>
              </a:ext>
            </a:extLst>
          </p:cNvPr>
          <p:cNvGrpSpPr/>
          <p:nvPr userDrawn="1"/>
        </p:nvGrpSpPr>
        <p:grpSpPr>
          <a:xfrm>
            <a:off x="4639734" y="2720955"/>
            <a:ext cx="2894435" cy="3317648"/>
            <a:chOff x="914400" y="2641722"/>
            <a:chExt cx="2331634" cy="2672556"/>
          </a:xfrm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9DBC5BE4-4C48-5F40-8617-B42F338711ED}"/>
                </a:ext>
              </a:extLst>
            </p:cNvPr>
            <p:cNvSpPr/>
            <p:nvPr/>
          </p:nvSpPr>
          <p:spPr>
            <a:xfrm>
              <a:off x="1019175" y="2641722"/>
              <a:ext cx="2114550" cy="2672556"/>
            </a:xfrm>
            <a:prstGeom prst="rect">
              <a:avLst/>
            </a:prstGeom>
            <a:solidFill>
              <a:srgbClr val="462E8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rgbClr val="462E87"/>
                </a:solidFill>
              </a:endParaRPr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4A0796D8-6AAA-9346-8927-34771603590D}"/>
                </a:ext>
              </a:extLst>
            </p:cNvPr>
            <p:cNvSpPr txBox="1"/>
            <p:nvPr/>
          </p:nvSpPr>
          <p:spPr>
            <a:xfrm>
              <a:off x="914400" y="4400133"/>
              <a:ext cx="23316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dirty="0">
                  <a:solidFill>
                    <a:schemeClr val="bg1"/>
                  </a:solidFill>
                  <a:latin typeface="FoundryFormSans-Medium" panose="02000603060000020004" pitchFamily="2" charset="0"/>
                </a:rPr>
                <a:t>Vertrouwen</a:t>
              </a:r>
            </a:p>
          </p:txBody>
        </p:sp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7B81DBFF-A0B7-834C-98BF-C85301818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4177" y="3293148"/>
              <a:ext cx="804545" cy="686109"/>
            </a:xfrm>
            <a:prstGeom prst="rect">
              <a:avLst/>
            </a:prstGeom>
          </p:spPr>
        </p:pic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BAD6FEE5-700C-2147-96E1-20752B1C210B}"/>
              </a:ext>
            </a:extLst>
          </p:cNvPr>
          <p:cNvGrpSpPr/>
          <p:nvPr userDrawn="1"/>
        </p:nvGrpSpPr>
        <p:grpSpPr>
          <a:xfrm>
            <a:off x="7961001" y="2720955"/>
            <a:ext cx="2894436" cy="3317649"/>
            <a:chOff x="914400" y="2641722"/>
            <a:chExt cx="2331634" cy="2672556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F0B5CD3-74A9-CC45-97B6-6486CB20CF9F}"/>
                </a:ext>
              </a:extLst>
            </p:cNvPr>
            <p:cNvSpPr/>
            <p:nvPr/>
          </p:nvSpPr>
          <p:spPr>
            <a:xfrm>
              <a:off x="1019175" y="2641722"/>
              <a:ext cx="2114550" cy="2672556"/>
            </a:xfrm>
            <a:prstGeom prst="rect">
              <a:avLst/>
            </a:prstGeom>
            <a:solidFill>
              <a:srgbClr val="462E8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rgbClr val="462E87"/>
                </a:solidFill>
              </a:endParaRPr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1E7625DC-B905-9041-A6E4-1DD0D2797923}"/>
                </a:ext>
              </a:extLst>
            </p:cNvPr>
            <p:cNvSpPr txBox="1"/>
            <p:nvPr/>
          </p:nvSpPr>
          <p:spPr>
            <a:xfrm>
              <a:off x="914400" y="4400133"/>
              <a:ext cx="23316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dirty="0">
                  <a:solidFill>
                    <a:schemeClr val="bg1"/>
                  </a:solidFill>
                  <a:latin typeface="FoundryFormSans-Medium" panose="02000603060000020004" pitchFamily="2" charset="0"/>
                </a:rPr>
                <a:t>Verbinden</a:t>
              </a:r>
            </a:p>
          </p:txBody>
        </p:sp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8E311327-AD83-DA49-8E6D-099B9B03F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06849" y="3293148"/>
              <a:ext cx="739200" cy="686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779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rten - Doelgroepen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Vrije vorm 26">
            <a:extLst>
              <a:ext uri="{FF2B5EF4-FFF2-40B4-BE49-F238E27FC236}">
                <a16:creationId xmlns:a16="http://schemas.microsoft.com/office/drawing/2014/main" id="{EC1E314B-2CDC-4544-83FA-185CAB080293}"/>
              </a:ext>
            </a:extLst>
          </p:cNvPr>
          <p:cNvSpPr/>
          <p:nvPr userDrawn="1"/>
        </p:nvSpPr>
        <p:spPr>
          <a:xfrm flipH="1">
            <a:off x="-80865" y="4531260"/>
            <a:ext cx="12285304" cy="2326740"/>
          </a:xfrm>
          <a:custGeom>
            <a:avLst/>
            <a:gdLst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3633025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2513352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0776 w 12265453"/>
              <a:gd name="connsiteY7" fmla="*/ 1704699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249 w 12265453"/>
              <a:gd name="connsiteY7" fmla="*/ 2326740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23877 w 12265453"/>
              <a:gd name="connsiteY6" fmla="*/ 2215705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97029 w 12265453"/>
              <a:gd name="connsiteY6" fmla="*/ 2325433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65453" h="2326740">
                <a:moveTo>
                  <a:pt x="0" y="0"/>
                </a:moveTo>
                <a:lnTo>
                  <a:pt x="12183723" y="927230"/>
                </a:lnTo>
                <a:lnTo>
                  <a:pt x="12197029" y="927230"/>
                </a:lnTo>
                <a:lnTo>
                  <a:pt x="12197029" y="928243"/>
                </a:lnTo>
                <a:lnTo>
                  <a:pt x="12265453" y="933450"/>
                </a:lnTo>
                <a:lnTo>
                  <a:pt x="12197029" y="933441"/>
                </a:lnTo>
                <a:lnTo>
                  <a:pt x="12197029" y="2325433"/>
                </a:lnTo>
                <a:lnTo>
                  <a:pt x="11249" y="2326740"/>
                </a:lnTo>
                <a:cubicBezTo>
                  <a:pt x="9176" y="1860237"/>
                  <a:pt x="7102" y="1393733"/>
                  <a:pt x="5029" y="927230"/>
                </a:cubicBezTo>
                <a:lnTo>
                  <a:pt x="5291" y="927230"/>
                </a:lnTo>
                <a:cubicBezTo>
                  <a:pt x="5064" y="895492"/>
                  <a:pt x="4838" y="863755"/>
                  <a:pt x="4611" y="832017"/>
                </a:cubicBezTo>
                <a:cubicBezTo>
                  <a:pt x="3001" y="580573"/>
                  <a:pt x="1721" y="212602"/>
                  <a:pt x="0" y="0"/>
                </a:cubicBez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" name="Tijdelijke aanduiding voor tekst 9">
            <a:extLst>
              <a:ext uri="{FF2B5EF4-FFF2-40B4-BE49-F238E27FC236}">
                <a16:creationId xmlns:a16="http://schemas.microsoft.com/office/drawing/2014/main" id="{AF66199C-527E-DA49-A92C-3BF3639BD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Kaarten met doelgroepen</a:t>
            </a:r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2A82DBEF-5D52-814C-B4E9-04CD38110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775" y="1436303"/>
            <a:ext cx="10485438" cy="53439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ondertitel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43A7395-B6A2-A54F-8DCF-8B6819A63C84}"/>
              </a:ext>
            </a:extLst>
          </p:cNvPr>
          <p:cNvSpPr/>
          <p:nvPr userDrawn="1"/>
        </p:nvSpPr>
        <p:spPr>
          <a:xfrm>
            <a:off x="866775" y="2631356"/>
            <a:ext cx="2341963" cy="3241963"/>
          </a:xfrm>
          <a:prstGeom prst="rect">
            <a:avLst/>
          </a:pr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ijdelijke aanduiding voor afbeelding 15">
            <a:extLst>
              <a:ext uri="{FF2B5EF4-FFF2-40B4-BE49-F238E27FC236}">
                <a16:creationId xmlns:a16="http://schemas.microsoft.com/office/drawing/2014/main" id="{BE10B832-84E5-7041-9D1F-D3BBB0EFA7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29631" y="2909795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FE965D-2D40-004C-A0E3-A22CBA13F5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0300" y="3695700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29" name="Tijdelijke aanduiding voor tekst 2">
            <a:extLst>
              <a:ext uri="{FF2B5EF4-FFF2-40B4-BE49-F238E27FC236}">
                <a16:creationId xmlns:a16="http://schemas.microsoft.com/office/drawing/2014/main" id="{5CAE96D2-CB7E-A144-83B9-4DA676399C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0300" y="4118687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25838082-59CF-A145-AEF5-1E463A1DF946}"/>
              </a:ext>
            </a:extLst>
          </p:cNvPr>
          <p:cNvSpPr/>
          <p:nvPr userDrawn="1"/>
        </p:nvSpPr>
        <p:spPr>
          <a:xfrm>
            <a:off x="3525790" y="2179734"/>
            <a:ext cx="2341963" cy="3241963"/>
          </a:xfrm>
          <a:prstGeom prst="rect">
            <a:avLst/>
          </a:pr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ijdelijke aanduiding voor afbeelding 15">
            <a:extLst>
              <a:ext uri="{FF2B5EF4-FFF2-40B4-BE49-F238E27FC236}">
                <a16:creationId xmlns:a16="http://schemas.microsoft.com/office/drawing/2014/main" id="{3DF56E35-4046-BF47-AC0B-7E601D5DD2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88646" y="2458173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2" name="Tijdelijke aanduiding voor tekst 2">
            <a:extLst>
              <a:ext uri="{FF2B5EF4-FFF2-40B4-BE49-F238E27FC236}">
                <a16:creationId xmlns:a16="http://schemas.microsoft.com/office/drawing/2014/main" id="{E81992E3-E604-6840-BF71-5AAA01153D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89315" y="3244078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33" name="Tijdelijke aanduiding voor tekst 2">
            <a:extLst>
              <a:ext uri="{FF2B5EF4-FFF2-40B4-BE49-F238E27FC236}">
                <a16:creationId xmlns:a16="http://schemas.microsoft.com/office/drawing/2014/main" id="{95A40D8C-213D-6F43-9E08-3122187CBB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9315" y="3667065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122486A0-AB9E-2945-9244-938A312EC70D}"/>
              </a:ext>
            </a:extLst>
          </p:cNvPr>
          <p:cNvSpPr/>
          <p:nvPr userDrawn="1"/>
        </p:nvSpPr>
        <p:spPr>
          <a:xfrm>
            <a:off x="8850021" y="2183894"/>
            <a:ext cx="2341963" cy="3241963"/>
          </a:xfrm>
          <a:prstGeom prst="rect">
            <a:avLst/>
          </a:pr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ijdelijke aanduiding voor afbeelding 15">
            <a:extLst>
              <a:ext uri="{FF2B5EF4-FFF2-40B4-BE49-F238E27FC236}">
                <a16:creationId xmlns:a16="http://schemas.microsoft.com/office/drawing/2014/main" id="{F04EC47A-F6EF-8E47-A977-E1A670709D3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12877" y="2462333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6" name="Tijdelijke aanduiding voor tekst 2">
            <a:extLst>
              <a:ext uri="{FF2B5EF4-FFF2-40B4-BE49-F238E27FC236}">
                <a16:creationId xmlns:a16="http://schemas.microsoft.com/office/drawing/2014/main" id="{129829C9-D158-084C-8A1C-5BC0792CE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3546" y="3248238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37" name="Tijdelijke aanduiding voor tekst 2">
            <a:extLst>
              <a:ext uri="{FF2B5EF4-FFF2-40B4-BE49-F238E27FC236}">
                <a16:creationId xmlns:a16="http://schemas.microsoft.com/office/drawing/2014/main" id="{8E4DC859-9718-4C4E-9268-1C835F56A2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3546" y="3671225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C74D3106-4BD6-6D45-A6D9-600E866D0093}"/>
              </a:ext>
            </a:extLst>
          </p:cNvPr>
          <p:cNvSpPr/>
          <p:nvPr userDrawn="1"/>
        </p:nvSpPr>
        <p:spPr>
          <a:xfrm>
            <a:off x="6184805" y="2631356"/>
            <a:ext cx="2341963" cy="3241963"/>
          </a:xfrm>
          <a:prstGeom prst="rect">
            <a:avLst/>
          </a:pr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Tijdelijke aanduiding voor afbeelding 15">
            <a:extLst>
              <a:ext uri="{FF2B5EF4-FFF2-40B4-BE49-F238E27FC236}">
                <a16:creationId xmlns:a16="http://schemas.microsoft.com/office/drawing/2014/main" id="{E0CF06BF-D678-6241-95BC-BC4FEDBB576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47661" y="2909795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40" name="Tijdelijke aanduiding voor tekst 2">
            <a:extLst>
              <a:ext uri="{FF2B5EF4-FFF2-40B4-BE49-F238E27FC236}">
                <a16:creationId xmlns:a16="http://schemas.microsoft.com/office/drawing/2014/main" id="{3CCD31E4-2913-4B45-8B6B-1B6A9471D0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48330" y="3695700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41" name="Tijdelijke aanduiding voor tekst 2">
            <a:extLst>
              <a:ext uri="{FF2B5EF4-FFF2-40B4-BE49-F238E27FC236}">
                <a16:creationId xmlns:a16="http://schemas.microsoft.com/office/drawing/2014/main" id="{949C1F23-5D50-8849-B74D-0694CCCD05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330" y="4118687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</p:spTree>
    <p:extLst>
      <p:ext uri="{BB962C8B-B14F-4D97-AF65-F5344CB8AC3E}">
        <p14:creationId xmlns:p14="http://schemas.microsoft.com/office/powerpoint/2010/main" val="61452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  <p:bldP spid="25" grpId="0"/>
      <p:bldP spid="3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/>
      <p:bldP spid="36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/>
      <p:bldP spid="40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rten - Doelgroepen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Vrije vorm 26">
            <a:extLst>
              <a:ext uri="{FF2B5EF4-FFF2-40B4-BE49-F238E27FC236}">
                <a16:creationId xmlns:a16="http://schemas.microsoft.com/office/drawing/2014/main" id="{EC1E314B-2CDC-4544-83FA-185CAB080293}"/>
              </a:ext>
            </a:extLst>
          </p:cNvPr>
          <p:cNvSpPr/>
          <p:nvPr userDrawn="1"/>
        </p:nvSpPr>
        <p:spPr>
          <a:xfrm>
            <a:off x="-6220" y="4531260"/>
            <a:ext cx="12285304" cy="2326740"/>
          </a:xfrm>
          <a:custGeom>
            <a:avLst/>
            <a:gdLst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3633025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5029 w 12265453"/>
              <a:gd name="connsiteY7" fmla="*/ 2513352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0776 w 12265453"/>
              <a:gd name="connsiteY7" fmla="*/ 1704699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3633025"/>
              <a:gd name="connsiteX1" fmla="*/ 12183723 w 12265453"/>
              <a:gd name="connsiteY1" fmla="*/ 927230 h 3633025"/>
              <a:gd name="connsiteX2" fmla="*/ 12197029 w 12265453"/>
              <a:gd name="connsiteY2" fmla="*/ 927230 h 3633025"/>
              <a:gd name="connsiteX3" fmla="*/ 12197029 w 12265453"/>
              <a:gd name="connsiteY3" fmla="*/ 928243 h 3633025"/>
              <a:gd name="connsiteX4" fmla="*/ 12265453 w 12265453"/>
              <a:gd name="connsiteY4" fmla="*/ 933450 h 3633025"/>
              <a:gd name="connsiteX5" fmla="*/ 12197029 w 12265453"/>
              <a:gd name="connsiteY5" fmla="*/ 933441 h 3633025"/>
              <a:gd name="connsiteX6" fmla="*/ 12197029 w 12265453"/>
              <a:gd name="connsiteY6" fmla="*/ 3633025 h 3633025"/>
              <a:gd name="connsiteX7" fmla="*/ 11249 w 12265453"/>
              <a:gd name="connsiteY7" fmla="*/ 2326740 h 3633025"/>
              <a:gd name="connsiteX8" fmla="*/ 5029 w 12265453"/>
              <a:gd name="connsiteY8" fmla="*/ 927230 h 3633025"/>
              <a:gd name="connsiteX9" fmla="*/ 5291 w 12265453"/>
              <a:gd name="connsiteY9" fmla="*/ 927230 h 3633025"/>
              <a:gd name="connsiteX10" fmla="*/ 4611 w 12265453"/>
              <a:gd name="connsiteY10" fmla="*/ 832017 h 3633025"/>
              <a:gd name="connsiteX11" fmla="*/ 0 w 12265453"/>
              <a:gd name="connsiteY11" fmla="*/ 0 h 3633025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23877 w 12265453"/>
              <a:gd name="connsiteY6" fmla="*/ 2215705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  <a:gd name="connsiteX0" fmla="*/ 0 w 12265453"/>
              <a:gd name="connsiteY0" fmla="*/ 0 h 2326740"/>
              <a:gd name="connsiteX1" fmla="*/ 12183723 w 12265453"/>
              <a:gd name="connsiteY1" fmla="*/ 927230 h 2326740"/>
              <a:gd name="connsiteX2" fmla="*/ 12197029 w 12265453"/>
              <a:gd name="connsiteY2" fmla="*/ 927230 h 2326740"/>
              <a:gd name="connsiteX3" fmla="*/ 12197029 w 12265453"/>
              <a:gd name="connsiteY3" fmla="*/ 928243 h 2326740"/>
              <a:gd name="connsiteX4" fmla="*/ 12265453 w 12265453"/>
              <a:gd name="connsiteY4" fmla="*/ 933450 h 2326740"/>
              <a:gd name="connsiteX5" fmla="*/ 12197029 w 12265453"/>
              <a:gd name="connsiteY5" fmla="*/ 933441 h 2326740"/>
              <a:gd name="connsiteX6" fmla="*/ 12197029 w 12265453"/>
              <a:gd name="connsiteY6" fmla="*/ 2325433 h 2326740"/>
              <a:gd name="connsiteX7" fmla="*/ 11249 w 12265453"/>
              <a:gd name="connsiteY7" fmla="*/ 2326740 h 2326740"/>
              <a:gd name="connsiteX8" fmla="*/ 5029 w 12265453"/>
              <a:gd name="connsiteY8" fmla="*/ 927230 h 2326740"/>
              <a:gd name="connsiteX9" fmla="*/ 5291 w 12265453"/>
              <a:gd name="connsiteY9" fmla="*/ 927230 h 2326740"/>
              <a:gd name="connsiteX10" fmla="*/ 4611 w 12265453"/>
              <a:gd name="connsiteY10" fmla="*/ 832017 h 2326740"/>
              <a:gd name="connsiteX11" fmla="*/ 0 w 12265453"/>
              <a:gd name="connsiteY11" fmla="*/ 0 h 232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65453" h="2326740">
                <a:moveTo>
                  <a:pt x="0" y="0"/>
                </a:moveTo>
                <a:lnTo>
                  <a:pt x="12183723" y="927230"/>
                </a:lnTo>
                <a:lnTo>
                  <a:pt x="12197029" y="927230"/>
                </a:lnTo>
                <a:lnTo>
                  <a:pt x="12197029" y="928243"/>
                </a:lnTo>
                <a:lnTo>
                  <a:pt x="12265453" y="933450"/>
                </a:lnTo>
                <a:lnTo>
                  <a:pt x="12197029" y="933441"/>
                </a:lnTo>
                <a:lnTo>
                  <a:pt x="12197029" y="2325433"/>
                </a:lnTo>
                <a:lnTo>
                  <a:pt x="11249" y="2326740"/>
                </a:lnTo>
                <a:cubicBezTo>
                  <a:pt x="9176" y="1860237"/>
                  <a:pt x="7102" y="1393733"/>
                  <a:pt x="5029" y="927230"/>
                </a:cubicBezTo>
                <a:lnTo>
                  <a:pt x="5291" y="927230"/>
                </a:lnTo>
                <a:cubicBezTo>
                  <a:pt x="5064" y="895492"/>
                  <a:pt x="4838" y="863755"/>
                  <a:pt x="4611" y="832017"/>
                </a:cubicBezTo>
                <a:cubicBezTo>
                  <a:pt x="3001" y="580573"/>
                  <a:pt x="1721" y="212602"/>
                  <a:pt x="0" y="0"/>
                </a:cubicBez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" name="Tijdelijke aanduiding voor tekst 9">
            <a:extLst>
              <a:ext uri="{FF2B5EF4-FFF2-40B4-BE49-F238E27FC236}">
                <a16:creationId xmlns:a16="http://schemas.microsoft.com/office/drawing/2014/main" id="{AF66199C-527E-DA49-A92C-3BF3639BD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7" y="819396"/>
            <a:ext cx="10484675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Kaarten met doelgroepen</a:t>
            </a:r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2A82DBEF-5D52-814C-B4E9-04CD381102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775" y="1436303"/>
            <a:ext cx="10485438" cy="53439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buFontTx/>
              <a:buNone/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 dirty="0"/>
              <a:t>Hier is ruimte voor een ondertitel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43A7395-B6A2-A54F-8DCF-8B6819A63C84}"/>
              </a:ext>
            </a:extLst>
          </p:cNvPr>
          <p:cNvSpPr/>
          <p:nvPr userDrawn="1"/>
        </p:nvSpPr>
        <p:spPr>
          <a:xfrm>
            <a:off x="866775" y="2631356"/>
            <a:ext cx="2341963" cy="3241963"/>
          </a:xfrm>
          <a:prstGeom prst="rect">
            <a:avLst/>
          </a:pr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ijdelijke aanduiding voor afbeelding 15">
            <a:extLst>
              <a:ext uri="{FF2B5EF4-FFF2-40B4-BE49-F238E27FC236}">
                <a16:creationId xmlns:a16="http://schemas.microsoft.com/office/drawing/2014/main" id="{BE10B832-84E5-7041-9D1F-D3BBB0EFA7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29631" y="2909795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FE965D-2D40-004C-A0E3-A22CBA13F5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0300" y="3695700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29" name="Tijdelijke aanduiding voor tekst 2">
            <a:extLst>
              <a:ext uri="{FF2B5EF4-FFF2-40B4-BE49-F238E27FC236}">
                <a16:creationId xmlns:a16="http://schemas.microsoft.com/office/drawing/2014/main" id="{5CAE96D2-CB7E-A144-83B9-4DA676399C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0300" y="4118687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25838082-59CF-A145-AEF5-1E463A1DF946}"/>
              </a:ext>
            </a:extLst>
          </p:cNvPr>
          <p:cNvSpPr/>
          <p:nvPr userDrawn="1"/>
        </p:nvSpPr>
        <p:spPr>
          <a:xfrm>
            <a:off x="3525790" y="2179734"/>
            <a:ext cx="2341963" cy="3241963"/>
          </a:xfrm>
          <a:prstGeom prst="rect">
            <a:avLst/>
          </a:pr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ijdelijke aanduiding voor afbeelding 15">
            <a:extLst>
              <a:ext uri="{FF2B5EF4-FFF2-40B4-BE49-F238E27FC236}">
                <a16:creationId xmlns:a16="http://schemas.microsoft.com/office/drawing/2014/main" id="{3DF56E35-4046-BF47-AC0B-7E601D5DD2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88646" y="2458173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2" name="Tijdelijke aanduiding voor tekst 2">
            <a:extLst>
              <a:ext uri="{FF2B5EF4-FFF2-40B4-BE49-F238E27FC236}">
                <a16:creationId xmlns:a16="http://schemas.microsoft.com/office/drawing/2014/main" id="{E81992E3-E604-6840-BF71-5AAA01153D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89315" y="3244078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33" name="Tijdelijke aanduiding voor tekst 2">
            <a:extLst>
              <a:ext uri="{FF2B5EF4-FFF2-40B4-BE49-F238E27FC236}">
                <a16:creationId xmlns:a16="http://schemas.microsoft.com/office/drawing/2014/main" id="{95A40D8C-213D-6F43-9E08-3122187CBB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9315" y="3667065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122486A0-AB9E-2945-9244-938A312EC70D}"/>
              </a:ext>
            </a:extLst>
          </p:cNvPr>
          <p:cNvSpPr/>
          <p:nvPr userDrawn="1"/>
        </p:nvSpPr>
        <p:spPr>
          <a:xfrm>
            <a:off x="8850021" y="2183894"/>
            <a:ext cx="2341963" cy="3241963"/>
          </a:xfrm>
          <a:prstGeom prst="rect">
            <a:avLst/>
          </a:pr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ijdelijke aanduiding voor afbeelding 15">
            <a:extLst>
              <a:ext uri="{FF2B5EF4-FFF2-40B4-BE49-F238E27FC236}">
                <a16:creationId xmlns:a16="http://schemas.microsoft.com/office/drawing/2014/main" id="{F04EC47A-F6EF-8E47-A977-E1A670709D3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12877" y="2462333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36" name="Tijdelijke aanduiding voor tekst 2">
            <a:extLst>
              <a:ext uri="{FF2B5EF4-FFF2-40B4-BE49-F238E27FC236}">
                <a16:creationId xmlns:a16="http://schemas.microsoft.com/office/drawing/2014/main" id="{129829C9-D158-084C-8A1C-5BC0792CE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3546" y="3248238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37" name="Tijdelijke aanduiding voor tekst 2">
            <a:extLst>
              <a:ext uri="{FF2B5EF4-FFF2-40B4-BE49-F238E27FC236}">
                <a16:creationId xmlns:a16="http://schemas.microsoft.com/office/drawing/2014/main" id="{8E4DC859-9718-4C4E-9268-1C835F56A2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3546" y="3671225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C74D3106-4BD6-6D45-A6D9-600E866D0093}"/>
              </a:ext>
            </a:extLst>
          </p:cNvPr>
          <p:cNvSpPr/>
          <p:nvPr userDrawn="1"/>
        </p:nvSpPr>
        <p:spPr>
          <a:xfrm>
            <a:off x="6184805" y="2631356"/>
            <a:ext cx="2341963" cy="3241963"/>
          </a:xfrm>
          <a:prstGeom prst="rect">
            <a:avLst/>
          </a:pr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Tijdelijke aanduiding voor afbeelding 15">
            <a:extLst>
              <a:ext uri="{FF2B5EF4-FFF2-40B4-BE49-F238E27FC236}">
                <a16:creationId xmlns:a16="http://schemas.microsoft.com/office/drawing/2014/main" id="{E0CF06BF-D678-6241-95BC-BC4FEDBB576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47661" y="2909795"/>
            <a:ext cx="540000" cy="5400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>
                    <a:lumMod val="6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icon</a:t>
            </a:r>
          </a:p>
        </p:txBody>
      </p:sp>
      <p:sp>
        <p:nvSpPr>
          <p:cNvPr id="40" name="Tijdelijke aanduiding voor tekst 2">
            <a:extLst>
              <a:ext uri="{FF2B5EF4-FFF2-40B4-BE49-F238E27FC236}">
                <a16:creationId xmlns:a16="http://schemas.microsoft.com/office/drawing/2014/main" id="{3CCD31E4-2913-4B45-8B6B-1B6A9471D0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48330" y="3695700"/>
            <a:ext cx="1817688" cy="2791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Kaarttitel</a:t>
            </a:r>
          </a:p>
        </p:txBody>
      </p:sp>
      <p:sp>
        <p:nvSpPr>
          <p:cNvPr id="41" name="Tijdelijke aanduiding voor tekst 2">
            <a:extLst>
              <a:ext uri="{FF2B5EF4-FFF2-40B4-BE49-F238E27FC236}">
                <a16:creationId xmlns:a16="http://schemas.microsoft.com/office/drawing/2014/main" id="{949C1F23-5D50-8849-B74D-0694CCCD05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330" y="4118687"/>
            <a:ext cx="1817688" cy="147346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FoundryFormSans-Medium" panose="02000603060000020004" pitchFamily="2" charset="0"/>
              </a:defRPr>
            </a:lvl1pPr>
          </a:lstStyle>
          <a:p>
            <a:pPr lvl="0"/>
            <a:r>
              <a:rPr lang="nl-NL" dirty="0" err="1"/>
              <a:t>Maecenas</a:t>
            </a:r>
            <a:r>
              <a:rPr lang="nl-NL" dirty="0"/>
              <a:t> </a:t>
            </a:r>
            <a:r>
              <a:rPr lang="nl-NL" dirty="0" err="1"/>
              <a:t>faucibus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interdum</a:t>
            </a:r>
            <a:r>
              <a:rPr lang="nl-NL" dirty="0"/>
              <a:t>. </a:t>
            </a:r>
            <a:r>
              <a:rPr lang="nl-NL" dirty="0" err="1"/>
              <a:t>Nullam</a:t>
            </a:r>
            <a:r>
              <a:rPr lang="nl-NL" dirty="0"/>
              <a:t>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risus</a:t>
            </a:r>
            <a:r>
              <a:rPr lang="nl-NL" dirty="0"/>
              <a:t> </a:t>
            </a:r>
            <a:r>
              <a:rPr lang="nl-NL" dirty="0" err="1"/>
              <a:t>eget</a:t>
            </a:r>
            <a:r>
              <a:rPr lang="nl-NL" dirty="0"/>
              <a:t> </a:t>
            </a:r>
            <a:r>
              <a:rPr lang="nl-NL" dirty="0" err="1"/>
              <a:t>urna</a:t>
            </a:r>
            <a:r>
              <a:rPr lang="nl-NL" dirty="0"/>
              <a:t> </a:t>
            </a:r>
            <a:r>
              <a:rPr lang="nl-NL" dirty="0" err="1"/>
              <a:t>mollis</a:t>
            </a:r>
            <a:r>
              <a:rPr lang="nl-NL" dirty="0"/>
              <a:t> </a:t>
            </a:r>
            <a:r>
              <a:rPr lang="nl-NL" dirty="0" err="1"/>
              <a:t>ornare</a:t>
            </a:r>
            <a:r>
              <a:rPr lang="nl-NL" dirty="0"/>
              <a:t> vel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leo</a:t>
            </a:r>
            <a:r>
              <a:rPr lang="nl-NL" dirty="0"/>
              <a:t>. </a:t>
            </a:r>
            <a:r>
              <a:rPr lang="nl-NL" dirty="0" err="1"/>
              <a:t>Praesent</a:t>
            </a:r>
            <a:r>
              <a:rPr lang="nl-NL" dirty="0"/>
              <a:t> commodo.</a:t>
            </a:r>
          </a:p>
        </p:txBody>
      </p:sp>
    </p:spTree>
    <p:extLst>
      <p:ext uri="{BB962C8B-B14F-4D97-AF65-F5344CB8AC3E}">
        <p14:creationId xmlns:p14="http://schemas.microsoft.com/office/powerpoint/2010/main" val="55186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  <p:bldP spid="25" grpId="0"/>
      <p:bldP spid="3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/>
      <p:bldP spid="36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/>
      <p:bldP spid="40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Breed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iehoek 4">
            <a:extLst>
              <a:ext uri="{FF2B5EF4-FFF2-40B4-BE49-F238E27FC236}">
                <a16:creationId xmlns:a16="http://schemas.microsoft.com/office/drawing/2014/main" id="{D9A65D62-D39E-3642-A9FE-54EF65E8D784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10485272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titel van de tekstslide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1710000"/>
            <a:ext cx="10485438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129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- 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C1ED7CD-4002-A843-8F04-1B6D385419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lIns="4320000" tIns="1800000" rIns="1800000" bIns="180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7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Klik hier om een foto </a:t>
            </a:r>
            <a:br>
              <a:rPr lang="nl-NL" dirty="0"/>
            </a:br>
            <a:r>
              <a:rPr lang="nl-NL" dirty="0"/>
              <a:t>in te voegen</a:t>
            </a:r>
          </a:p>
        </p:txBody>
      </p:sp>
    </p:spTree>
    <p:extLst>
      <p:ext uri="{BB962C8B-B14F-4D97-AF65-F5344CB8AC3E}">
        <p14:creationId xmlns:p14="http://schemas.microsoft.com/office/powerpoint/2010/main" val="389999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>
      <p:bgPr>
        <a:solidFill>
          <a:srgbClr val="00B0F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iehoek 4">
            <a:extLst>
              <a:ext uri="{FF2B5EF4-FFF2-40B4-BE49-F238E27FC236}">
                <a16:creationId xmlns:a16="http://schemas.microsoft.com/office/drawing/2014/main" id="{2819F1F7-938A-1E42-BC0B-51F7564C6808}"/>
              </a:ext>
            </a:extLst>
          </p:cNvPr>
          <p:cNvSpPr/>
          <p:nvPr userDrawn="1"/>
        </p:nvSpPr>
        <p:spPr>
          <a:xfrm>
            <a:off x="-1961" y="570335"/>
            <a:ext cx="11212086" cy="6298816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8" name="Driehoek 3">
            <a:extLst>
              <a:ext uri="{FF2B5EF4-FFF2-40B4-BE49-F238E27FC236}">
                <a16:creationId xmlns:a16="http://schemas.microsoft.com/office/drawing/2014/main" id="{8F3FD222-D778-B848-90A1-3C03D2C7126E}"/>
              </a:ext>
            </a:extLst>
          </p:cNvPr>
          <p:cNvSpPr/>
          <p:nvPr userDrawn="1"/>
        </p:nvSpPr>
        <p:spPr>
          <a:xfrm>
            <a:off x="-19800" y="2787631"/>
            <a:ext cx="12227298" cy="4109440"/>
          </a:xfrm>
          <a:custGeom>
            <a:avLst/>
            <a:gdLst>
              <a:gd name="connsiteX0" fmla="*/ 0 w 5591907"/>
              <a:gd name="connsiteY0" fmla="*/ 5287108 h 5287108"/>
              <a:gd name="connsiteX1" fmla="*/ 2795954 w 5591907"/>
              <a:gd name="connsiteY1" fmla="*/ 0 h 5287108"/>
              <a:gd name="connsiteX2" fmla="*/ 5591907 w 5591907"/>
              <a:gd name="connsiteY2" fmla="*/ 5287108 h 5287108"/>
              <a:gd name="connsiteX3" fmla="*/ 0 w 5591907"/>
              <a:gd name="connsiteY3" fmla="*/ 5287108 h 5287108"/>
              <a:gd name="connsiteX0" fmla="*/ 0 w 11488615"/>
              <a:gd name="connsiteY0" fmla="*/ 5287108 h 5287108"/>
              <a:gd name="connsiteX1" fmla="*/ 2795954 w 11488615"/>
              <a:gd name="connsiteY1" fmla="*/ 0 h 5287108"/>
              <a:gd name="connsiteX2" fmla="*/ 11488615 w 11488615"/>
              <a:gd name="connsiteY2" fmla="*/ 5287108 h 5287108"/>
              <a:gd name="connsiteX3" fmla="*/ 0 w 11488615"/>
              <a:gd name="connsiteY3" fmla="*/ 5287108 h 5287108"/>
              <a:gd name="connsiteX0" fmla="*/ 0 w 11488615"/>
              <a:gd name="connsiteY0" fmla="*/ 3845169 h 3845169"/>
              <a:gd name="connsiteX1" fmla="*/ 11482754 w 11488615"/>
              <a:gd name="connsiteY1" fmla="*/ 0 h 3845169"/>
              <a:gd name="connsiteX2" fmla="*/ 11488615 w 11488615"/>
              <a:gd name="connsiteY2" fmla="*/ 3845169 h 3845169"/>
              <a:gd name="connsiteX3" fmla="*/ 0 w 11488615"/>
              <a:gd name="connsiteY3" fmla="*/ 3845169 h 3845169"/>
              <a:gd name="connsiteX0" fmla="*/ 0 w 11491591"/>
              <a:gd name="connsiteY0" fmla="*/ 3836702 h 3836702"/>
              <a:gd name="connsiteX1" fmla="*/ 11491221 w 11491591"/>
              <a:gd name="connsiteY1" fmla="*/ 0 h 3836702"/>
              <a:gd name="connsiteX2" fmla="*/ 11488615 w 11491591"/>
              <a:gd name="connsiteY2" fmla="*/ 3836702 h 3836702"/>
              <a:gd name="connsiteX3" fmla="*/ 0 w 11491591"/>
              <a:gd name="connsiteY3" fmla="*/ 3836702 h 3836702"/>
              <a:gd name="connsiteX0" fmla="*/ 0 w 11491591"/>
              <a:gd name="connsiteY0" fmla="*/ 3836702 h 3836702"/>
              <a:gd name="connsiteX1" fmla="*/ 11491221 w 11491591"/>
              <a:gd name="connsiteY1" fmla="*/ 0 h 3836702"/>
              <a:gd name="connsiteX2" fmla="*/ 11488615 w 11491591"/>
              <a:gd name="connsiteY2" fmla="*/ 3836702 h 3836702"/>
              <a:gd name="connsiteX3" fmla="*/ 0 w 11491591"/>
              <a:gd name="connsiteY3" fmla="*/ 3836702 h 3836702"/>
              <a:gd name="connsiteX0" fmla="*/ 0 w 11496364"/>
              <a:gd name="connsiteY0" fmla="*/ 3836702 h 3859949"/>
              <a:gd name="connsiteX1" fmla="*/ 11491221 w 11496364"/>
              <a:gd name="connsiteY1" fmla="*/ 0 h 3859949"/>
              <a:gd name="connsiteX2" fmla="*/ 11496364 w 11496364"/>
              <a:gd name="connsiteY2" fmla="*/ 3859949 h 3859949"/>
              <a:gd name="connsiteX3" fmla="*/ 0 w 11496364"/>
              <a:gd name="connsiteY3" fmla="*/ 3836702 h 3859949"/>
              <a:gd name="connsiteX0" fmla="*/ 0 w 11449870"/>
              <a:gd name="connsiteY0" fmla="*/ 3828953 h 3859949"/>
              <a:gd name="connsiteX1" fmla="*/ 11444727 w 11449870"/>
              <a:gd name="connsiteY1" fmla="*/ 0 h 3859949"/>
              <a:gd name="connsiteX2" fmla="*/ 11449870 w 11449870"/>
              <a:gd name="connsiteY2" fmla="*/ 3859949 h 3859949"/>
              <a:gd name="connsiteX3" fmla="*/ 0 w 11449870"/>
              <a:gd name="connsiteY3" fmla="*/ 3828953 h 3859949"/>
              <a:gd name="connsiteX0" fmla="*/ 0 w 11449870"/>
              <a:gd name="connsiteY0" fmla="*/ 3836703 h 3859949"/>
              <a:gd name="connsiteX1" fmla="*/ 11444727 w 11449870"/>
              <a:gd name="connsiteY1" fmla="*/ 0 h 3859949"/>
              <a:gd name="connsiteX2" fmla="*/ 11449870 w 11449870"/>
              <a:gd name="connsiteY2" fmla="*/ 3859949 h 3859949"/>
              <a:gd name="connsiteX3" fmla="*/ 0 w 11449870"/>
              <a:gd name="connsiteY3" fmla="*/ 3836703 h 3859949"/>
              <a:gd name="connsiteX0" fmla="*/ 0 w 11455060"/>
              <a:gd name="connsiteY0" fmla="*/ 3826655 h 3849901"/>
              <a:gd name="connsiteX1" fmla="*/ 11454776 w 11455060"/>
              <a:gd name="connsiteY1" fmla="*/ 0 h 3849901"/>
              <a:gd name="connsiteX2" fmla="*/ 11449870 w 11455060"/>
              <a:gd name="connsiteY2" fmla="*/ 3849901 h 3849901"/>
              <a:gd name="connsiteX3" fmla="*/ 0 w 11455060"/>
              <a:gd name="connsiteY3" fmla="*/ 3826655 h 3849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5060" h="3849901">
                <a:moveTo>
                  <a:pt x="0" y="3826655"/>
                </a:moveTo>
                <a:lnTo>
                  <a:pt x="11454776" y="0"/>
                </a:lnTo>
                <a:cubicBezTo>
                  <a:pt x="11456730" y="1281723"/>
                  <a:pt x="11447916" y="2568178"/>
                  <a:pt x="11449870" y="3849901"/>
                </a:cubicBezTo>
                <a:lnTo>
                  <a:pt x="0" y="3826655"/>
                </a:lnTo>
                <a:close/>
              </a:path>
            </a:pathLst>
          </a:custGeom>
          <a:solidFill>
            <a:srgbClr val="C8D3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pic>
        <p:nvPicPr>
          <p:cNvPr id="9" name="Picture 5" descr="corner_logo_groen_eilanden">
            <a:extLst>
              <a:ext uri="{FF2B5EF4-FFF2-40B4-BE49-F238E27FC236}">
                <a16:creationId xmlns:a16="http://schemas.microsoft.com/office/drawing/2014/main" id="{56CC8DED-9FC9-1642-BD07-E0795BDFBC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5275" y="0"/>
            <a:ext cx="1131887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19F07281-AA73-0A42-ACA5-259003B69B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6124" y="3149793"/>
            <a:ext cx="4043944" cy="1143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000"/>
              </a:lnSpc>
              <a:buNone/>
              <a:defRPr sz="4000" b="1" i="0">
                <a:solidFill>
                  <a:srgbClr val="C8D300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Bedankt voor </a:t>
            </a:r>
            <a:br>
              <a:rPr lang="nl-NL" dirty="0"/>
            </a:br>
            <a:r>
              <a:rPr lang="nl-NL" dirty="0"/>
              <a:t>jullie aandacht!</a:t>
            </a:r>
          </a:p>
        </p:txBody>
      </p:sp>
      <p:sp>
        <p:nvSpPr>
          <p:cNvPr id="14" name="Tijdelijke aanduiding voor tekst 12">
            <a:extLst>
              <a:ext uri="{FF2B5EF4-FFF2-40B4-BE49-F238E27FC236}">
                <a16:creationId xmlns:a16="http://schemas.microsoft.com/office/drawing/2014/main" id="{629052DB-E47D-5747-A386-34E6F68A9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6124" y="4427161"/>
            <a:ext cx="4043944" cy="35343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/>
              <a:t>Zijn er nog vragen?</a:t>
            </a:r>
          </a:p>
        </p:txBody>
      </p:sp>
    </p:spTree>
    <p:extLst>
      <p:ext uri="{BB962C8B-B14F-4D97-AF65-F5344CB8AC3E}">
        <p14:creationId xmlns:p14="http://schemas.microsoft.com/office/powerpoint/2010/main" val="108626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>
        <p:tmplLst>
          <p:tmpl>
            <p:tnLst>
              <p:par>
                <p:cTn presetID="2" presetClass="entr" presetSubtype="4" accel="50000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4" accel="50000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33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Breed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iehoek 4">
            <a:extLst>
              <a:ext uri="{FF2B5EF4-FFF2-40B4-BE49-F238E27FC236}">
                <a16:creationId xmlns:a16="http://schemas.microsoft.com/office/drawing/2014/main" id="{D9A65D62-D39E-3642-A9FE-54EF65E8D784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10485272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Dit is de titel van de tekstslide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1710000"/>
            <a:ext cx="10485438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337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illustratie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Vrije vorm 18">
            <a:extLst>
              <a:ext uri="{FF2B5EF4-FFF2-40B4-BE49-F238E27FC236}">
                <a16:creationId xmlns:a16="http://schemas.microsoft.com/office/drawing/2014/main" id="{6D5F5A3B-13CE-1C41-B386-6B1471FF69CE}"/>
              </a:ext>
            </a:extLst>
          </p:cNvPr>
          <p:cNvSpPr/>
          <p:nvPr userDrawn="1"/>
        </p:nvSpPr>
        <p:spPr>
          <a:xfrm>
            <a:off x="5461462" y="0"/>
            <a:ext cx="1643424" cy="6604286"/>
          </a:xfrm>
          <a:custGeom>
            <a:avLst/>
            <a:gdLst>
              <a:gd name="connsiteX0" fmla="*/ 0 w 1643424"/>
              <a:gd name="connsiteY0" fmla="*/ 0 h 6604286"/>
              <a:gd name="connsiteX1" fmla="*/ 1643424 w 1643424"/>
              <a:gd name="connsiteY1" fmla="*/ 0 h 6604286"/>
              <a:gd name="connsiteX2" fmla="*/ 0 w 1643424"/>
              <a:gd name="connsiteY2" fmla="*/ 6604286 h 6604286"/>
              <a:gd name="connsiteX3" fmla="*/ 0 w 1643424"/>
              <a:gd name="connsiteY3" fmla="*/ 0 h 660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3424" h="6604286">
                <a:moveTo>
                  <a:pt x="0" y="0"/>
                </a:moveTo>
                <a:lnTo>
                  <a:pt x="1643424" y="0"/>
                </a:lnTo>
                <a:lnTo>
                  <a:pt x="0" y="660428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7" name="Driehoek 4">
            <a:extLst>
              <a:ext uri="{FF2B5EF4-FFF2-40B4-BE49-F238E27FC236}">
                <a16:creationId xmlns:a16="http://schemas.microsoft.com/office/drawing/2014/main" id="{D9A65D62-D39E-3642-A9FE-54EF65E8D784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849816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illustratie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7600" y="1710000"/>
            <a:ext cx="5849909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5">
            <a:extLst>
              <a:ext uri="{FF2B5EF4-FFF2-40B4-BE49-F238E27FC236}">
                <a16:creationId xmlns:a16="http://schemas.microsoft.com/office/drawing/2014/main" id="{C8B15633-4654-D141-921A-8CF42CE370E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75513" y="636588"/>
            <a:ext cx="4048125" cy="49196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/>
              <a:t>Klik hier om inhoud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5182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illustratie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Vrije vorm 18">
            <a:extLst>
              <a:ext uri="{FF2B5EF4-FFF2-40B4-BE49-F238E27FC236}">
                <a16:creationId xmlns:a16="http://schemas.microsoft.com/office/drawing/2014/main" id="{6D5F5A3B-13CE-1C41-B386-6B1471FF69CE}"/>
              </a:ext>
            </a:extLst>
          </p:cNvPr>
          <p:cNvSpPr/>
          <p:nvPr userDrawn="1"/>
        </p:nvSpPr>
        <p:spPr>
          <a:xfrm>
            <a:off x="5461462" y="126857"/>
            <a:ext cx="1643424" cy="6604286"/>
          </a:xfrm>
          <a:custGeom>
            <a:avLst/>
            <a:gdLst>
              <a:gd name="connsiteX0" fmla="*/ 0 w 1643424"/>
              <a:gd name="connsiteY0" fmla="*/ 0 h 6604286"/>
              <a:gd name="connsiteX1" fmla="*/ 1643424 w 1643424"/>
              <a:gd name="connsiteY1" fmla="*/ 0 h 6604286"/>
              <a:gd name="connsiteX2" fmla="*/ 0 w 1643424"/>
              <a:gd name="connsiteY2" fmla="*/ 6604286 h 6604286"/>
              <a:gd name="connsiteX3" fmla="*/ 0 w 1643424"/>
              <a:gd name="connsiteY3" fmla="*/ 0 h 660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3424" h="6604286">
                <a:moveTo>
                  <a:pt x="0" y="0"/>
                </a:moveTo>
                <a:lnTo>
                  <a:pt x="1643424" y="0"/>
                </a:lnTo>
                <a:lnTo>
                  <a:pt x="0" y="660428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7" name="Driehoek 4">
            <a:extLst>
              <a:ext uri="{FF2B5EF4-FFF2-40B4-BE49-F238E27FC236}">
                <a16:creationId xmlns:a16="http://schemas.microsoft.com/office/drawing/2014/main" id="{D9A65D62-D39E-3642-A9FE-54EF65E8D784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849816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illustratie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7600" y="1710000"/>
            <a:ext cx="5849909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5">
            <a:extLst>
              <a:ext uri="{FF2B5EF4-FFF2-40B4-BE49-F238E27FC236}">
                <a16:creationId xmlns:a16="http://schemas.microsoft.com/office/drawing/2014/main" id="{E0F717BE-1194-6F4B-8824-03152454E7F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75513" y="636588"/>
            <a:ext cx="4048125" cy="49196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 dirty="0"/>
              <a:t>Klik hier om inhoud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55714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grafie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CB874044-80FA-5546-AAEA-62F3A62D38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01833" y="0"/>
            <a:ext cx="6790168" cy="6858000"/>
          </a:xfrm>
          <a:custGeom>
            <a:avLst/>
            <a:gdLst>
              <a:gd name="connsiteX0" fmla="*/ 1703052 w 6790168"/>
              <a:gd name="connsiteY0" fmla="*/ 0 h 6858000"/>
              <a:gd name="connsiteX1" fmla="*/ 6790168 w 6790168"/>
              <a:gd name="connsiteY1" fmla="*/ 0 h 6858000"/>
              <a:gd name="connsiteX2" fmla="*/ 6790168 w 6790168"/>
              <a:gd name="connsiteY2" fmla="*/ 6858000 h 6858000"/>
              <a:gd name="connsiteX3" fmla="*/ 0 w 6790168"/>
              <a:gd name="connsiteY3" fmla="*/ 6858000 h 6858000"/>
              <a:gd name="connsiteX4" fmla="*/ 177 w 6790168"/>
              <a:gd name="connsiteY4" fmla="*/ 6857291 h 6858000"/>
              <a:gd name="connsiteX5" fmla="*/ 6784873 w 6790168"/>
              <a:gd name="connsiteY5" fmla="*/ 6856402 h 6858000"/>
              <a:gd name="connsiteX6" fmla="*/ 6790167 w 6790168"/>
              <a:gd name="connsiteY6" fmla="*/ 5924550 h 6858000"/>
              <a:gd name="connsiteX7" fmla="*/ 104749 w 6790168"/>
              <a:gd name="connsiteY7" fmla="*/ 64361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90168" h="6858000">
                <a:moveTo>
                  <a:pt x="1703052" y="0"/>
                </a:moveTo>
                <a:lnTo>
                  <a:pt x="6790168" y="0"/>
                </a:lnTo>
                <a:lnTo>
                  <a:pt x="6790168" y="6858000"/>
                </a:lnTo>
                <a:lnTo>
                  <a:pt x="0" y="6858000"/>
                </a:lnTo>
                <a:lnTo>
                  <a:pt x="177" y="6857291"/>
                </a:lnTo>
                <a:lnTo>
                  <a:pt x="6784873" y="6856402"/>
                </a:lnTo>
                <a:cubicBezTo>
                  <a:pt x="6786829" y="6613429"/>
                  <a:pt x="6788211" y="6167523"/>
                  <a:pt x="6790167" y="5924550"/>
                </a:cubicBezTo>
                <a:lnTo>
                  <a:pt x="104749" y="64361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7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Klik hier om een foto </a:t>
            </a:r>
            <a:br>
              <a:rPr lang="nl-NL" dirty="0"/>
            </a:br>
            <a:r>
              <a:rPr lang="nl-NL" dirty="0"/>
              <a:t>in te voegen</a:t>
            </a:r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fotografie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210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3" name="Driehoek 4">
            <a:extLst>
              <a:ext uri="{FF2B5EF4-FFF2-40B4-BE49-F238E27FC236}">
                <a16:creationId xmlns:a16="http://schemas.microsoft.com/office/drawing/2014/main" id="{91C3D39A-B898-5644-BD48-AE5B918ABBED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89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grafie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045A8BED-1E1C-F640-9C26-C8823A2C67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01833" y="0"/>
            <a:ext cx="6790167" cy="6858000"/>
          </a:xfrm>
          <a:custGeom>
            <a:avLst/>
            <a:gdLst>
              <a:gd name="connsiteX0" fmla="*/ 221 w 6790167"/>
              <a:gd name="connsiteY0" fmla="*/ 6857110 h 6858000"/>
              <a:gd name="connsiteX1" fmla="*/ 6790166 w 6790167"/>
              <a:gd name="connsiteY1" fmla="*/ 6858000 h 6858000"/>
              <a:gd name="connsiteX2" fmla="*/ 0 w 6790167"/>
              <a:gd name="connsiteY2" fmla="*/ 6858000 h 6858000"/>
              <a:gd name="connsiteX3" fmla="*/ 1703052 w 6790167"/>
              <a:gd name="connsiteY3" fmla="*/ 0 h 6858000"/>
              <a:gd name="connsiteX4" fmla="*/ 6790167 w 6790167"/>
              <a:gd name="connsiteY4" fmla="*/ 0 h 6858000"/>
              <a:gd name="connsiteX5" fmla="*/ 6790167 w 6790167"/>
              <a:gd name="connsiteY5" fmla="*/ 6858000 h 6858000"/>
              <a:gd name="connsiteX6" fmla="*/ 6790166 w 6790167"/>
              <a:gd name="connsiteY6" fmla="*/ 6858000 h 6858000"/>
              <a:gd name="connsiteX7" fmla="*/ 126641 w 6790167"/>
              <a:gd name="connsiteY7" fmla="*/ 63480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90167" h="6858000">
                <a:moveTo>
                  <a:pt x="221" y="6857110"/>
                </a:moveTo>
                <a:lnTo>
                  <a:pt x="6790166" y="6858000"/>
                </a:lnTo>
                <a:lnTo>
                  <a:pt x="0" y="6858000"/>
                </a:lnTo>
                <a:close/>
                <a:moveTo>
                  <a:pt x="1703052" y="0"/>
                </a:moveTo>
                <a:lnTo>
                  <a:pt x="6790167" y="0"/>
                </a:lnTo>
                <a:lnTo>
                  <a:pt x="6790167" y="6858000"/>
                </a:lnTo>
                <a:lnTo>
                  <a:pt x="6790166" y="6858000"/>
                </a:lnTo>
                <a:lnTo>
                  <a:pt x="126641" y="63480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75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r>
              <a:rPr lang="nl-NL" dirty="0"/>
              <a:t>Klik hier om een foto </a:t>
            </a:r>
            <a:br>
              <a:rPr lang="nl-NL" dirty="0"/>
            </a:br>
            <a:r>
              <a:rPr lang="nl-NL" dirty="0"/>
              <a:t>in te voegen</a:t>
            </a:r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fotografie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210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6" name="Driehoek 4">
            <a:extLst>
              <a:ext uri="{FF2B5EF4-FFF2-40B4-BE49-F238E27FC236}">
                <a16:creationId xmlns:a16="http://schemas.microsoft.com/office/drawing/2014/main" id="{CA4C8447-278C-7A44-B584-10649B6F5D97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8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kleurvlak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1">
            <a:extLst>
              <a:ext uri="{FF2B5EF4-FFF2-40B4-BE49-F238E27FC236}">
                <a16:creationId xmlns:a16="http://schemas.microsoft.com/office/drawing/2014/main" id="{D23D3FDC-4488-1C48-AB12-0E04E0C6B5E5}"/>
              </a:ext>
            </a:extLst>
          </p:cNvPr>
          <p:cNvSpPr/>
          <p:nvPr userDrawn="1"/>
        </p:nvSpPr>
        <p:spPr>
          <a:xfrm>
            <a:off x="5402639" y="0"/>
            <a:ext cx="6789362" cy="6858000"/>
          </a:xfrm>
          <a:custGeom>
            <a:avLst/>
            <a:gdLst>
              <a:gd name="connsiteX0" fmla="*/ 0 w 5072244"/>
              <a:gd name="connsiteY0" fmla="*/ 0 h 6858000"/>
              <a:gd name="connsiteX1" fmla="*/ 5072244 w 5072244"/>
              <a:gd name="connsiteY1" fmla="*/ 0 h 6858000"/>
              <a:gd name="connsiteX2" fmla="*/ 5072244 w 5072244"/>
              <a:gd name="connsiteY2" fmla="*/ 6858000 h 6858000"/>
              <a:gd name="connsiteX3" fmla="*/ 0 w 5072244"/>
              <a:gd name="connsiteY3" fmla="*/ 6858000 h 6858000"/>
              <a:gd name="connsiteX4" fmla="*/ 0 w 5072244"/>
              <a:gd name="connsiteY4" fmla="*/ 0 h 6858000"/>
              <a:gd name="connsiteX0" fmla="*/ 1717118 w 6789362"/>
              <a:gd name="connsiteY0" fmla="*/ 0 h 6858000"/>
              <a:gd name="connsiteX1" fmla="*/ 6789362 w 6789362"/>
              <a:gd name="connsiteY1" fmla="*/ 0 h 6858000"/>
              <a:gd name="connsiteX2" fmla="*/ 6789362 w 6789362"/>
              <a:gd name="connsiteY2" fmla="*/ 6858000 h 6858000"/>
              <a:gd name="connsiteX3" fmla="*/ 0 w 6789362"/>
              <a:gd name="connsiteY3" fmla="*/ 6858000 h 6858000"/>
              <a:gd name="connsiteX4" fmla="*/ 1717118 w 678936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9362" h="6858000">
                <a:moveTo>
                  <a:pt x="1717118" y="0"/>
                </a:moveTo>
                <a:lnTo>
                  <a:pt x="6789362" y="0"/>
                </a:lnTo>
                <a:lnTo>
                  <a:pt x="6789362" y="6858000"/>
                </a:lnTo>
                <a:lnTo>
                  <a:pt x="0" y="6858000"/>
                </a:lnTo>
                <a:lnTo>
                  <a:pt x="1717118" y="0"/>
                </a:lnTo>
                <a:close/>
              </a:path>
            </a:pathLst>
          </a:cu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kleurvlak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210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3" name="Driehoek 4">
            <a:extLst>
              <a:ext uri="{FF2B5EF4-FFF2-40B4-BE49-F238E27FC236}">
                <a16:creationId xmlns:a16="http://schemas.microsoft.com/office/drawing/2014/main" id="{91C3D39A-B898-5644-BD48-AE5B918ABBED}"/>
              </a:ext>
            </a:extLst>
          </p:cNvPr>
          <p:cNvSpPr/>
          <p:nvPr userDrawn="1"/>
        </p:nvSpPr>
        <p:spPr>
          <a:xfrm flipH="1"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inhoud 5">
            <a:extLst>
              <a:ext uri="{FF2B5EF4-FFF2-40B4-BE49-F238E27FC236}">
                <a16:creationId xmlns:a16="http://schemas.microsoft.com/office/drawing/2014/main" id="{9ED41B10-53FD-5447-8F5B-50794AC0CE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75513" y="636588"/>
            <a:ext cx="4048125" cy="49196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0209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5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kleurvlak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1">
            <a:extLst>
              <a:ext uri="{FF2B5EF4-FFF2-40B4-BE49-F238E27FC236}">
                <a16:creationId xmlns:a16="http://schemas.microsoft.com/office/drawing/2014/main" id="{A3F82AD6-81E2-094A-A215-2F0BD319014A}"/>
              </a:ext>
            </a:extLst>
          </p:cNvPr>
          <p:cNvSpPr/>
          <p:nvPr userDrawn="1"/>
        </p:nvSpPr>
        <p:spPr>
          <a:xfrm>
            <a:off x="5402639" y="0"/>
            <a:ext cx="6789362" cy="6858000"/>
          </a:xfrm>
          <a:custGeom>
            <a:avLst/>
            <a:gdLst>
              <a:gd name="connsiteX0" fmla="*/ 0 w 5072244"/>
              <a:gd name="connsiteY0" fmla="*/ 0 h 6858000"/>
              <a:gd name="connsiteX1" fmla="*/ 5072244 w 5072244"/>
              <a:gd name="connsiteY1" fmla="*/ 0 h 6858000"/>
              <a:gd name="connsiteX2" fmla="*/ 5072244 w 5072244"/>
              <a:gd name="connsiteY2" fmla="*/ 6858000 h 6858000"/>
              <a:gd name="connsiteX3" fmla="*/ 0 w 5072244"/>
              <a:gd name="connsiteY3" fmla="*/ 6858000 h 6858000"/>
              <a:gd name="connsiteX4" fmla="*/ 0 w 5072244"/>
              <a:gd name="connsiteY4" fmla="*/ 0 h 6858000"/>
              <a:gd name="connsiteX0" fmla="*/ 1717118 w 6789362"/>
              <a:gd name="connsiteY0" fmla="*/ 0 h 6858000"/>
              <a:gd name="connsiteX1" fmla="*/ 6789362 w 6789362"/>
              <a:gd name="connsiteY1" fmla="*/ 0 h 6858000"/>
              <a:gd name="connsiteX2" fmla="*/ 6789362 w 6789362"/>
              <a:gd name="connsiteY2" fmla="*/ 6858000 h 6858000"/>
              <a:gd name="connsiteX3" fmla="*/ 0 w 6789362"/>
              <a:gd name="connsiteY3" fmla="*/ 6858000 h 6858000"/>
              <a:gd name="connsiteX4" fmla="*/ 1717118 w 678936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9362" h="6858000">
                <a:moveTo>
                  <a:pt x="1717118" y="0"/>
                </a:moveTo>
                <a:lnTo>
                  <a:pt x="6789362" y="0"/>
                </a:lnTo>
                <a:lnTo>
                  <a:pt x="6789362" y="6858000"/>
                </a:lnTo>
                <a:lnTo>
                  <a:pt x="0" y="6858000"/>
                </a:lnTo>
                <a:lnTo>
                  <a:pt x="1717118" y="0"/>
                </a:lnTo>
                <a:close/>
              </a:path>
            </a:pathLst>
          </a:custGeom>
          <a:solidFill>
            <a:srgbClr val="462E8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3021CA21-EEAF-6447-8DA6-DFE75D9B5F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7538" y="819396"/>
            <a:ext cx="5459123" cy="53439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600" baseline="0">
                <a:solidFill>
                  <a:srgbClr val="462E87"/>
                </a:solidFill>
                <a:latin typeface="FoundryFormSans-Bold" panose="02000603060000020004" pitchFamily="2" charset="0"/>
              </a:defRPr>
            </a:lvl1pPr>
          </a:lstStyle>
          <a:p>
            <a:pPr lvl="0"/>
            <a:r>
              <a:rPr lang="nl-NL" dirty="0"/>
              <a:t>Tekst en kleurvlak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C6AD2-49E5-2B48-AB44-7DDC6B2B4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5459210" cy="3025775"/>
          </a:xfrm>
        </p:spPr>
        <p:txBody>
          <a:bodyPr lIns="0" tIns="0" rIns="0" bIns="0">
            <a:noAutofit/>
          </a:bodyPr>
          <a:lstStyle>
            <a:lvl1pPr marL="2286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  <a:lvl2pPr marL="6858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2pPr>
            <a:lvl3pPr marL="11430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3pPr>
            <a:lvl4pPr marL="16002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4pPr>
            <a:lvl5pPr marL="2057400" indent="-228600">
              <a:lnSpc>
                <a:spcPts val="2400"/>
              </a:lnSpc>
              <a:buFontTx/>
              <a:buBlip>
                <a:blip r:embed="rId2"/>
              </a:buBlip>
              <a:defRPr sz="18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Driehoek 4">
            <a:extLst>
              <a:ext uri="{FF2B5EF4-FFF2-40B4-BE49-F238E27FC236}">
                <a16:creationId xmlns:a16="http://schemas.microsoft.com/office/drawing/2014/main" id="{3179DF62-ECBB-4549-8210-8B0D32730B41}"/>
              </a:ext>
            </a:extLst>
          </p:cNvPr>
          <p:cNvSpPr/>
          <p:nvPr userDrawn="1"/>
        </p:nvSpPr>
        <p:spPr>
          <a:xfrm>
            <a:off x="-5029" y="5924550"/>
            <a:ext cx="12197029" cy="933450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5C1503-1443-AD4D-8A97-CC57BA69822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75513" y="636588"/>
            <a:ext cx="4048125" cy="49196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  <a:latin typeface="FoundryFormSans-Book" panose="02000503050000020004" pitchFamily="2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2411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5000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63AC946-502C-114D-B15F-BA437F19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F9F20B-F9E2-744A-8C61-46C5F973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85B609-DC37-5B43-AD35-D5B19BADC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C4F48-174C-BF49-8272-EC777B9E1121}" type="datetimeFigureOut">
              <a:rPr lang="nl-NL" smtClean="0"/>
              <a:t>28-3-2022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701CCA-5B57-744C-B2B2-D4DEC993B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02CBED-A12A-BC4D-8213-E6F400FCE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2A1F9-943C-0645-95BB-AB452AB4EE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04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5" r:id="rId5"/>
    <p:sldLayoutId id="2147483661" r:id="rId6"/>
    <p:sldLayoutId id="2147483666" r:id="rId7"/>
    <p:sldLayoutId id="2147483675" r:id="rId8"/>
    <p:sldLayoutId id="2147483674" r:id="rId9"/>
    <p:sldLayoutId id="2147483662" r:id="rId10"/>
    <p:sldLayoutId id="2147483663" r:id="rId11"/>
    <p:sldLayoutId id="2147483653" r:id="rId12"/>
    <p:sldLayoutId id="2147483667" r:id="rId13"/>
    <p:sldLayoutId id="2147483668" r:id="rId14"/>
    <p:sldLayoutId id="2147483669" r:id="rId15"/>
    <p:sldLayoutId id="2147483670" r:id="rId16"/>
    <p:sldLayoutId id="2147483652" r:id="rId17"/>
    <p:sldLayoutId id="2147483671" r:id="rId18"/>
    <p:sldLayoutId id="2147483672" r:id="rId19"/>
    <p:sldLayoutId id="2147483651" r:id="rId20"/>
    <p:sldLayoutId id="2147483654" r:id="rId21"/>
    <p:sldLayoutId id="214748367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8D4C4283-4CAE-F748-B99D-E035CCB5F8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3" name="Driehoek 4">
            <a:extLst>
              <a:ext uri="{FF2B5EF4-FFF2-40B4-BE49-F238E27FC236}">
                <a16:creationId xmlns:a16="http://schemas.microsoft.com/office/drawing/2014/main" id="{ADE5EC2B-DD45-B84B-BC9B-FA142FEB4648}"/>
              </a:ext>
            </a:extLst>
          </p:cNvPr>
          <p:cNvSpPr/>
          <p:nvPr/>
        </p:nvSpPr>
        <p:spPr>
          <a:xfrm>
            <a:off x="5019" y="1700093"/>
            <a:ext cx="9201080" cy="5169057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4" name="Driehoek 3">
            <a:extLst>
              <a:ext uri="{FF2B5EF4-FFF2-40B4-BE49-F238E27FC236}">
                <a16:creationId xmlns:a16="http://schemas.microsoft.com/office/drawing/2014/main" id="{06B8EACB-A7B0-2D41-81ED-8A6BDAB7F165}"/>
              </a:ext>
            </a:extLst>
          </p:cNvPr>
          <p:cNvSpPr/>
          <p:nvPr/>
        </p:nvSpPr>
        <p:spPr>
          <a:xfrm>
            <a:off x="7006865" y="5235474"/>
            <a:ext cx="4977349" cy="1672824"/>
          </a:xfrm>
          <a:custGeom>
            <a:avLst/>
            <a:gdLst>
              <a:gd name="connsiteX0" fmla="*/ 0 w 5591907"/>
              <a:gd name="connsiteY0" fmla="*/ 5287108 h 5287108"/>
              <a:gd name="connsiteX1" fmla="*/ 2795954 w 5591907"/>
              <a:gd name="connsiteY1" fmla="*/ 0 h 5287108"/>
              <a:gd name="connsiteX2" fmla="*/ 5591907 w 5591907"/>
              <a:gd name="connsiteY2" fmla="*/ 5287108 h 5287108"/>
              <a:gd name="connsiteX3" fmla="*/ 0 w 5591907"/>
              <a:gd name="connsiteY3" fmla="*/ 5287108 h 5287108"/>
              <a:gd name="connsiteX0" fmla="*/ 0 w 11488615"/>
              <a:gd name="connsiteY0" fmla="*/ 5287108 h 5287108"/>
              <a:gd name="connsiteX1" fmla="*/ 2795954 w 11488615"/>
              <a:gd name="connsiteY1" fmla="*/ 0 h 5287108"/>
              <a:gd name="connsiteX2" fmla="*/ 11488615 w 11488615"/>
              <a:gd name="connsiteY2" fmla="*/ 5287108 h 5287108"/>
              <a:gd name="connsiteX3" fmla="*/ 0 w 11488615"/>
              <a:gd name="connsiteY3" fmla="*/ 5287108 h 5287108"/>
              <a:gd name="connsiteX0" fmla="*/ 0 w 11488615"/>
              <a:gd name="connsiteY0" fmla="*/ 3845169 h 3845169"/>
              <a:gd name="connsiteX1" fmla="*/ 11482754 w 11488615"/>
              <a:gd name="connsiteY1" fmla="*/ 0 h 3845169"/>
              <a:gd name="connsiteX2" fmla="*/ 11488615 w 11488615"/>
              <a:gd name="connsiteY2" fmla="*/ 3845169 h 3845169"/>
              <a:gd name="connsiteX3" fmla="*/ 0 w 11488615"/>
              <a:gd name="connsiteY3" fmla="*/ 3845169 h 3845169"/>
              <a:gd name="connsiteX0" fmla="*/ 0 w 11491591"/>
              <a:gd name="connsiteY0" fmla="*/ 3836702 h 3836702"/>
              <a:gd name="connsiteX1" fmla="*/ 11491221 w 11491591"/>
              <a:gd name="connsiteY1" fmla="*/ 0 h 3836702"/>
              <a:gd name="connsiteX2" fmla="*/ 11488615 w 11491591"/>
              <a:gd name="connsiteY2" fmla="*/ 3836702 h 3836702"/>
              <a:gd name="connsiteX3" fmla="*/ 0 w 11491591"/>
              <a:gd name="connsiteY3" fmla="*/ 3836702 h 3836702"/>
              <a:gd name="connsiteX0" fmla="*/ 0 w 11491591"/>
              <a:gd name="connsiteY0" fmla="*/ 3836702 h 3836702"/>
              <a:gd name="connsiteX1" fmla="*/ 11491221 w 11491591"/>
              <a:gd name="connsiteY1" fmla="*/ 0 h 3836702"/>
              <a:gd name="connsiteX2" fmla="*/ 11488615 w 11491591"/>
              <a:gd name="connsiteY2" fmla="*/ 3836702 h 3836702"/>
              <a:gd name="connsiteX3" fmla="*/ 0 w 11491591"/>
              <a:gd name="connsiteY3" fmla="*/ 3836702 h 3836702"/>
              <a:gd name="connsiteX0" fmla="*/ 0 w 11496364"/>
              <a:gd name="connsiteY0" fmla="*/ 3836702 h 3859949"/>
              <a:gd name="connsiteX1" fmla="*/ 11491221 w 11496364"/>
              <a:gd name="connsiteY1" fmla="*/ 0 h 3859949"/>
              <a:gd name="connsiteX2" fmla="*/ 11496364 w 11496364"/>
              <a:gd name="connsiteY2" fmla="*/ 3859949 h 3859949"/>
              <a:gd name="connsiteX3" fmla="*/ 0 w 11496364"/>
              <a:gd name="connsiteY3" fmla="*/ 3836702 h 3859949"/>
              <a:gd name="connsiteX0" fmla="*/ 0 w 11449870"/>
              <a:gd name="connsiteY0" fmla="*/ 3828953 h 3859949"/>
              <a:gd name="connsiteX1" fmla="*/ 11444727 w 11449870"/>
              <a:gd name="connsiteY1" fmla="*/ 0 h 3859949"/>
              <a:gd name="connsiteX2" fmla="*/ 11449870 w 11449870"/>
              <a:gd name="connsiteY2" fmla="*/ 3859949 h 3859949"/>
              <a:gd name="connsiteX3" fmla="*/ 0 w 11449870"/>
              <a:gd name="connsiteY3" fmla="*/ 3828953 h 3859949"/>
              <a:gd name="connsiteX0" fmla="*/ 0 w 11449870"/>
              <a:gd name="connsiteY0" fmla="*/ 3836703 h 3859949"/>
              <a:gd name="connsiteX1" fmla="*/ 11444727 w 11449870"/>
              <a:gd name="connsiteY1" fmla="*/ 0 h 3859949"/>
              <a:gd name="connsiteX2" fmla="*/ 11449870 w 11449870"/>
              <a:gd name="connsiteY2" fmla="*/ 3859949 h 3859949"/>
              <a:gd name="connsiteX3" fmla="*/ 0 w 11449870"/>
              <a:gd name="connsiteY3" fmla="*/ 3836703 h 3859949"/>
              <a:gd name="connsiteX0" fmla="*/ 0 w 11455060"/>
              <a:gd name="connsiteY0" fmla="*/ 3826655 h 3849901"/>
              <a:gd name="connsiteX1" fmla="*/ 11454776 w 11455060"/>
              <a:gd name="connsiteY1" fmla="*/ 0 h 3849901"/>
              <a:gd name="connsiteX2" fmla="*/ 11449870 w 11455060"/>
              <a:gd name="connsiteY2" fmla="*/ 3849901 h 3849901"/>
              <a:gd name="connsiteX3" fmla="*/ 0 w 11455060"/>
              <a:gd name="connsiteY3" fmla="*/ 3826655 h 3849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5060" h="3849901">
                <a:moveTo>
                  <a:pt x="0" y="3826655"/>
                </a:moveTo>
                <a:lnTo>
                  <a:pt x="11454776" y="0"/>
                </a:lnTo>
                <a:cubicBezTo>
                  <a:pt x="11456730" y="1281723"/>
                  <a:pt x="11447916" y="2568178"/>
                  <a:pt x="11449870" y="3849901"/>
                </a:cubicBezTo>
                <a:lnTo>
                  <a:pt x="0" y="3826655"/>
                </a:lnTo>
                <a:close/>
              </a:path>
            </a:pathLst>
          </a:custGeom>
          <a:solidFill>
            <a:srgbClr val="C8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29maart 2022</a:t>
            </a:r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5" name="Tijdelijke aanduiding voor tekst 21">
            <a:extLst>
              <a:ext uri="{FF2B5EF4-FFF2-40B4-BE49-F238E27FC236}">
                <a16:creationId xmlns:a16="http://schemas.microsoft.com/office/drawing/2014/main" id="{7CD9274E-7427-3344-9938-86859A00FFFA}"/>
              </a:ext>
            </a:extLst>
          </p:cNvPr>
          <p:cNvSpPr txBox="1">
            <a:spLocks/>
          </p:cNvSpPr>
          <p:nvPr/>
        </p:nvSpPr>
        <p:spPr>
          <a:xfrm>
            <a:off x="529657" y="3827421"/>
            <a:ext cx="5998733" cy="914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nl-NL" sz="4000" b="1" dirty="0">
                <a:latin typeface="FoundryFormSans-Bold" panose="02000603060000020004" pitchFamily="2" charset="0"/>
              </a:rPr>
              <a:t>INFORMATIE-BIJEENKOMST</a:t>
            </a:r>
            <a:br>
              <a:rPr lang="nl-NL" sz="4000" b="1" dirty="0">
                <a:latin typeface="FoundryFormSans-Bold" panose="02000603060000020004" pitchFamily="2" charset="0"/>
              </a:rPr>
            </a:br>
            <a:r>
              <a:rPr lang="nl-NL" sz="4000" b="1" dirty="0">
                <a:latin typeface="FoundryFormSans-Bold" panose="02000603060000020004" pitchFamily="2" charset="0"/>
              </a:rPr>
              <a:t>BESTEK ONDERHOUD WATERBERGINGEN WSHD </a:t>
            </a:r>
            <a:br>
              <a:rPr lang="nl-NL" sz="4000" b="1" dirty="0">
                <a:latin typeface="FoundryFormSans-Bold" panose="02000603060000020004" pitchFamily="2" charset="0"/>
              </a:rPr>
            </a:br>
            <a:r>
              <a:rPr lang="nl-NL" sz="4000" b="1" dirty="0">
                <a:latin typeface="FoundryFormSans-Bold" panose="02000603060000020004" pitchFamily="2" charset="0"/>
              </a:rPr>
              <a:t>2022 - 2027</a:t>
            </a:r>
          </a:p>
        </p:txBody>
      </p:sp>
      <p:sp>
        <p:nvSpPr>
          <p:cNvPr id="6" name="Tijdelijke aanduiding voor tekst 27">
            <a:extLst>
              <a:ext uri="{FF2B5EF4-FFF2-40B4-BE49-F238E27FC236}">
                <a16:creationId xmlns:a16="http://schemas.microsoft.com/office/drawing/2014/main" id="{9F45D008-540D-8C4A-8DC8-0BEB46E985C5}"/>
              </a:ext>
            </a:extLst>
          </p:cNvPr>
          <p:cNvSpPr txBox="1">
            <a:spLocks/>
          </p:cNvSpPr>
          <p:nvPr/>
        </p:nvSpPr>
        <p:spPr>
          <a:xfrm>
            <a:off x="815975" y="5838738"/>
            <a:ext cx="4008438" cy="466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endParaRPr lang="nl-NL" sz="1800" b="1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FoundryFormSans-Medium" panose="02000603060000020004" pitchFamily="2" charset="0"/>
                <a:cs typeface="Segoe UI" panose="020B0502040204020203" pitchFamily="34" charset="0"/>
              </a:rPr>
              <a:t>waterschap Hollandse Delta</a:t>
            </a:r>
            <a:endParaRPr lang="nl-NL" sz="1800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</p:txBody>
      </p:sp>
      <p:pic>
        <p:nvPicPr>
          <p:cNvPr id="7" name="Picture 5" descr="corner_logo_groen_eilanden">
            <a:extLst>
              <a:ext uri="{FF2B5EF4-FFF2-40B4-BE49-F238E27FC236}">
                <a16:creationId xmlns:a16="http://schemas.microsoft.com/office/drawing/2014/main" id="{E8189554-08F9-6340-8669-8D585032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5275" y="0"/>
            <a:ext cx="1131887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3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3C5CC06-0705-414C-ABB1-76D5B19618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Agenda	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106919-9651-49F0-98EE-6AF677E1E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Groenbeleidsplan</a:t>
            </a:r>
          </a:p>
          <a:p>
            <a:r>
              <a:rPr lang="nl-NL" dirty="0"/>
              <a:t>Groenonderhoud bij </a:t>
            </a:r>
            <a:r>
              <a:rPr lang="nl-NL" dirty="0" err="1"/>
              <a:t>wshd</a:t>
            </a:r>
            <a:endParaRPr lang="nl-NL" dirty="0"/>
          </a:p>
          <a:p>
            <a:r>
              <a:rPr lang="nl-NL" dirty="0"/>
              <a:t>Nieuw bestek waterbergingen</a:t>
            </a:r>
          </a:p>
        </p:txBody>
      </p:sp>
    </p:spTree>
    <p:extLst>
      <p:ext uri="{BB962C8B-B14F-4D97-AF65-F5344CB8AC3E}">
        <p14:creationId xmlns:p14="http://schemas.microsoft.com/office/powerpoint/2010/main" val="685580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EF9E106-5C78-CA49-9B22-19C8FE3228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7538" y="819396"/>
            <a:ext cx="10485272" cy="534391"/>
          </a:xfrm>
        </p:spPr>
        <p:txBody>
          <a:bodyPr/>
          <a:lstStyle/>
          <a:p>
            <a:r>
              <a:rPr lang="nl-NL" dirty="0"/>
              <a:t>Groenbeleidsplan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B69CEC2-ED69-2B4D-BFF4-D46FA29B69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1710000"/>
            <a:ext cx="10485438" cy="404064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solidFill>
                  <a:srgbClr val="462E87"/>
                </a:solidFill>
                <a:latin typeface="FoundryFormSans-Bold" panose="02000603060000020004" pitchFamily="2" charset="0"/>
              </a:rPr>
              <a:t>Aanleiding</a:t>
            </a:r>
          </a:p>
          <a:p>
            <a:r>
              <a:rPr lang="nl-NL" dirty="0"/>
              <a:t>Er was nauwelijks groenbeleid</a:t>
            </a:r>
          </a:p>
          <a:p>
            <a:r>
              <a:rPr lang="nl-NL" dirty="0"/>
              <a:t>Diverse incidenten met bomenkap en onzorgvuldig onderhoud</a:t>
            </a:r>
          </a:p>
          <a:p>
            <a:r>
              <a:rPr lang="nl-NL" dirty="0"/>
              <a:t>Niet voldoen aan wet- en regelgeving</a:t>
            </a:r>
          </a:p>
          <a:p>
            <a:r>
              <a:rPr lang="nl-NL" dirty="0"/>
              <a:t>Achterstanden in onderhoud</a:t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r>
              <a:rPr lang="nl-NL" b="1" dirty="0">
                <a:solidFill>
                  <a:srgbClr val="462E87"/>
                </a:solidFill>
                <a:latin typeface="FoundryFormSans-Bold" panose="02000603060000020004" pitchFamily="2" charset="0"/>
              </a:rPr>
              <a:t>Maatschappelijke ontwikkelingen</a:t>
            </a:r>
          </a:p>
          <a:p>
            <a:r>
              <a:rPr lang="nl-NL" dirty="0"/>
              <a:t>Grotere betrokkenheid burgers bij het groen</a:t>
            </a:r>
          </a:p>
          <a:p>
            <a:r>
              <a:rPr lang="nl-NL" dirty="0">
                <a:latin typeface="FoundryFormSans-Book"/>
              </a:rPr>
              <a:t>WSHD is een </a:t>
            </a:r>
            <a:r>
              <a:rPr lang="nl-NL" dirty="0" err="1">
                <a:latin typeface="FoundryFormSans-Book"/>
              </a:rPr>
              <a:t>groot-grondbezitter</a:t>
            </a:r>
            <a:r>
              <a:rPr lang="nl-NL" dirty="0">
                <a:latin typeface="FoundryFormSans-Book"/>
              </a:rPr>
              <a:t> en beheerder van veel groen</a:t>
            </a:r>
            <a:endParaRPr lang="nl-NL" strike="sngStrike" dirty="0">
              <a:latin typeface="FoundryFormSans-Book"/>
            </a:endParaRPr>
          </a:p>
          <a:p>
            <a:r>
              <a:rPr lang="nl-NL" dirty="0"/>
              <a:t>Wereldwijde afname biodiversiteit</a:t>
            </a:r>
          </a:p>
          <a:p>
            <a:r>
              <a:rPr lang="nl-NL" dirty="0"/>
              <a:t>Klimaatverandering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2931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1D01D6E-BE3C-674C-B21E-3CA244C2DD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7538" y="819396"/>
            <a:ext cx="5459123" cy="534391"/>
          </a:xfrm>
        </p:spPr>
        <p:txBody>
          <a:bodyPr>
            <a:normAutofit/>
          </a:bodyPr>
          <a:lstStyle/>
          <a:p>
            <a:r>
              <a:rPr lang="nl-NL" sz="3300" dirty="0"/>
              <a:t>Wat wil het bestuur?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FCCB01-40EE-EF48-B234-29F326B5B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10314368" cy="374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/>
              <a:t>Bestuurlijke visie op ‘groen’:</a:t>
            </a:r>
          </a:p>
          <a:p>
            <a:pPr marL="0" indent="0">
              <a:lnSpc>
                <a:spcPct val="100000"/>
              </a:lnSpc>
              <a:buNone/>
            </a:pPr>
            <a:endParaRPr lang="nl-NL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behouden van de bestaande </a:t>
            </a:r>
            <a:r>
              <a:rPr lang="nl-NL" b="1" dirty="0"/>
              <a:t>landschappelijke waarden </a:t>
            </a:r>
            <a:r>
              <a:rPr lang="nl-NL" dirty="0"/>
              <a:t>van het areaal;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behouden en waar mogelijk vergroten van de </a:t>
            </a:r>
            <a:r>
              <a:rPr lang="nl-NL" b="1" dirty="0"/>
              <a:t>biodiversiteit</a:t>
            </a:r>
            <a:r>
              <a:rPr lang="nl-NL" dirty="0"/>
              <a:t> van het areaal;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vergroten van de </a:t>
            </a:r>
            <a:r>
              <a:rPr lang="nl-NL" b="1" dirty="0" err="1"/>
              <a:t>klimaatadaptieve</a:t>
            </a:r>
            <a:r>
              <a:rPr lang="nl-NL" b="1" dirty="0"/>
              <a:t> </a:t>
            </a:r>
            <a:r>
              <a:rPr lang="nl-NL" dirty="0"/>
              <a:t>waarde van groen;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kiezen van alternatieven die onze </a:t>
            </a:r>
            <a:r>
              <a:rPr lang="nl-NL" b="1" dirty="0"/>
              <a:t>geloofwaardigheid</a:t>
            </a:r>
            <a:r>
              <a:rPr lang="nl-NL" dirty="0"/>
              <a:t> op het gebied van groen versterken;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WSHD heeft geen taak als het gaat om </a:t>
            </a:r>
            <a:r>
              <a:rPr lang="nl-NL" b="1" dirty="0"/>
              <a:t>recreatieve waarden</a:t>
            </a:r>
            <a:r>
              <a:rPr lang="nl-NL" dirty="0"/>
              <a:t>, maar we gaan wel waterplanten maaien.</a:t>
            </a:r>
          </a:p>
          <a:p>
            <a:pPr marL="0" indent="0">
              <a:buNone/>
            </a:pPr>
            <a:endParaRPr lang="nl-NL" sz="1100" b="1" dirty="0"/>
          </a:p>
        </p:txBody>
      </p:sp>
    </p:spTree>
    <p:extLst>
      <p:ext uri="{BB962C8B-B14F-4D97-AF65-F5344CB8AC3E}">
        <p14:creationId xmlns:p14="http://schemas.microsoft.com/office/powerpoint/2010/main" val="3279873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54422F9-C10A-9A4D-A026-5D3EAC267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7538" y="819396"/>
            <a:ext cx="5849816" cy="534391"/>
          </a:xfrm>
        </p:spPr>
        <p:txBody>
          <a:bodyPr/>
          <a:lstStyle/>
          <a:p>
            <a:r>
              <a:rPr lang="nl-NL" dirty="0"/>
              <a:t>Kernwaarden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499564-B1F2-5A41-84DA-424595100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7600" y="1710000"/>
            <a:ext cx="5849909" cy="3843075"/>
          </a:xfrm>
        </p:spPr>
        <p:txBody>
          <a:bodyPr/>
          <a:lstStyle/>
          <a:p>
            <a:r>
              <a:rPr lang="nl-NL" dirty="0"/>
              <a:t>Kerntaken bepalend</a:t>
            </a:r>
          </a:p>
          <a:p>
            <a:r>
              <a:rPr lang="nl-NL" dirty="0"/>
              <a:t>Meer maatwerk leveren</a:t>
            </a:r>
          </a:p>
          <a:p>
            <a:r>
              <a:rPr lang="nl-NL" dirty="0"/>
              <a:t>Duurzaam groenbeheer</a:t>
            </a:r>
          </a:p>
          <a:p>
            <a:r>
              <a:rPr lang="nl-NL" dirty="0"/>
              <a:t>Circulair</a:t>
            </a:r>
          </a:p>
          <a:p>
            <a:r>
              <a:rPr lang="nl-NL" dirty="0"/>
              <a:t>Overlast van exoten en plaagsoorten beperken/ tegengaan</a:t>
            </a:r>
          </a:p>
          <a:p>
            <a:r>
              <a:rPr lang="nl-NL" dirty="0"/>
              <a:t>Haalbaar en betaalbaar</a:t>
            </a:r>
          </a:p>
          <a:p>
            <a:r>
              <a:rPr lang="nl-NL" dirty="0"/>
              <a:t>Betere samenwerking</a:t>
            </a:r>
          </a:p>
          <a:p>
            <a:r>
              <a:rPr lang="nl-NL" dirty="0"/>
              <a:t>Meer communiceren</a:t>
            </a:r>
          </a:p>
          <a:p>
            <a:r>
              <a:rPr lang="nl-NL" dirty="0"/>
              <a:t>koppelkansen benutten</a:t>
            </a:r>
          </a:p>
        </p:txBody>
      </p:sp>
      <p:pic>
        <p:nvPicPr>
          <p:cNvPr id="12" name="Tijdelijke aanduiding voor inhoud 11" descr="Afbeelding met gras, buiten, lucht, boom&#10;&#10;Automatisch gegenereerde beschrijving">
            <a:extLst>
              <a:ext uri="{FF2B5EF4-FFF2-40B4-BE49-F238E27FC236}">
                <a16:creationId xmlns:a16="http://schemas.microsoft.com/office/drawing/2014/main" id="{75411181-2F02-46A9-BCE5-A6673E57188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19373" y="819396"/>
            <a:ext cx="4039564" cy="5381301"/>
          </a:xfrm>
        </p:spPr>
      </p:pic>
    </p:spTree>
    <p:extLst>
      <p:ext uri="{BB962C8B-B14F-4D97-AF65-F5344CB8AC3E}">
        <p14:creationId xmlns:p14="http://schemas.microsoft.com/office/powerpoint/2010/main" val="349364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 descr="Afbeelding met gras, buiten, boom, veld&#10;&#10;Automatisch gegenereerde beschrijving">
            <a:extLst>
              <a:ext uri="{FF2B5EF4-FFF2-40B4-BE49-F238E27FC236}">
                <a16:creationId xmlns:a16="http://schemas.microsoft.com/office/drawing/2014/main" id="{DDF0AEE3-7279-4B7C-9441-21472FB441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24218" r="1524"/>
          <a:stretch/>
        </p:blipFill>
        <p:spPr>
          <a:xfrm>
            <a:off x="5401833" y="10"/>
            <a:ext cx="6790167" cy="6857990"/>
          </a:xfrm>
          <a:noFill/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834CF28-89E7-5F4D-B0EC-9B5D06AAA6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7538" y="819396"/>
            <a:ext cx="5459123" cy="534391"/>
          </a:xfrm>
        </p:spPr>
        <p:txBody>
          <a:bodyPr>
            <a:normAutofit/>
          </a:bodyPr>
          <a:lstStyle/>
          <a:p>
            <a:r>
              <a:rPr lang="nl-NL" dirty="0"/>
              <a:t>Focus op ‘droge natuur’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63FB98-20F4-C44B-8DAC-BA6CF35328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4990014" cy="3394435"/>
          </a:xfrm>
        </p:spPr>
        <p:txBody>
          <a:bodyPr>
            <a:normAutofit/>
          </a:bodyPr>
          <a:lstStyle/>
          <a:p>
            <a:r>
              <a:rPr lang="nl-NL" dirty="0"/>
              <a:t>Gefaseerd maaien op dijken en wegbermen</a:t>
            </a:r>
          </a:p>
          <a:p>
            <a:r>
              <a:rPr lang="nl-NL" dirty="0"/>
              <a:t>Opstellen boombeheerplan</a:t>
            </a:r>
          </a:p>
          <a:p>
            <a:r>
              <a:rPr lang="nl-NL" dirty="0"/>
              <a:t>Opstellen beheerplan voor waterbergingsgebieden</a:t>
            </a:r>
          </a:p>
          <a:p>
            <a:r>
              <a:rPr lang="nl-NL" dirty="0"/>
              <a:t>Opstellen beheerplan voor eigen terreinen</a:t>
            </a:r>
          </a:p>
          <a:p>
            <a:r>
              <a:rPr lang="nl-NL" dirty="0"/>
              <a:t>Duurzaam groenbeheer, hergebruik groene reststromen </a:t>
            </a:r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866527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834CF28-89E7-5F4D-B0EC-9B5D06AAA6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7538" y="819396"/>
            <a:ext cx="5459123" cy="534391"/>
          </a:xfrm>
        </p:spPr>
        <p:txBody>
          <a:bodyPr>
            <a:normAutofit/>
          </a:bodyPr>
          <a:lstStyle/>
          <a:p>
            <a:r>
              <a:rPr lang="nl-NL" sz="2800" dirty="0"/>
              <a:t>En wat betekent het nu voor water?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63FB98-20F4-C44B-8DAC-BA6CF35328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6" y="1710000"/>
            <a:ext cx="4955290" cy="4576500"/>
          </a:xfrm>
        </p:spPr>
        <p:txBody>
          <a:bodyPr>
            <a:normAutofit/>
          </a:bodyPr>
          <a:lstStyle/>
          <a:p>
            <a:r>
              <a:rPr lang="nl-NL" dirty="0"/>
              <a:t>Biodiversiteit grotendeels geborgd in huidige wetgeving</a:t>
            </a:r>
          </a:p>
          <a:p>
            <a:r>
              <a:rPr lang="nl-NL" dirty="0"/>
              <a:t>Meer aandacht voor ecologisch bijzonder locaties</a:t>
            </a:r>
          </a:p>
          <a:p>
            <a:r>
              <a:rPr lang="nl-NL" dirty="0"/>
              <a:t>Bij nieuwe inrichtingsprojecten bekijken we hoe we hoe de biodiversiteit vergroot kan worden.</a:t>
            </a:r>
          </a:p>
          <a:p>
            <a:r>
              <a:rPr lang="nl-NL" dirty="0"/>
              <a:t>Bij nieuwe inrichtingsprojecten houden we rekening met landschappelijke kwaliteiten.</a:t>
            </a:r>
          </a:p>
        </p:txBody>
      </p:sp>
      <p:pic>
        <p:nvPicPr>
          <p:cNvPr id="12" name="Tijdelijke aanduiding voor afbeelding 11" descr="Afbeelding met buiten, gras, lucht, water&#10;&#10;Automatisch gegenereerde beschrijving">
            <a:extLst>
              <a:ext uri="{FF2B5EF4-FFF2-40B4-BE49-F238E27FC236}">
                <a16:creationId xmlns:a16="http://schemas.microsoft.com/office/drawing/2014/main" id="{04861A92-C4A9-4444-88A2-A31610C43C4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2873" r="128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5275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1B796A4-2BB7-4958-97DE-B85CD40BC4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Onderhoud groen bij </a:t>
            </a:r>
            <a:r>
              <a:rPr lang="nl-NL" dirty="0" err="1"/>
              <a:t>wshd</a:t>
            </a:r>
            <a:r>
              <a:rPr lang="nl-NL" dirty="0"/>
              <a:t> (verleden)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8B53CD-4087-4479-90FC-289EE34E38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Was altijd bijzaak en kosten gestuurd</a:t>
            </a:r>
          </a:p>
          <a:p>
            <a:r>
              <a:rPr lang="nl-NL" dirty="0"/>
              <a:t>(te) weinig aandacht voor (ecologisch) bijzondere locaties</a:t>
            </a:r>
          </a:p>
          <a:p>
            <a:r>
              <a:rPr lang="nl-NL" dirty="0"/>
              <a:t>Kritiek vanuit de omgeving</a:t>
            </a:r>
          </a:p>
          <a:p>
            <a:r>
              <a:rPr lang="nl-NL" dirty="0"/>
              <a:t>Verschillende incidenten met overtreding wetten en regels</a:t>
            </a:r>
          </a:p>
          <a:p>
            <a:pPr marL="0" indent="0">
              <a:buNone/>
            </a:pPr>
            <a:r>
              <a:rPr lang="nl-NL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780179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EA72E73-64F9-484E-9759-4B58E8E7DC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Onderhoud groen bij </a:t>
            </a:r>
            <a:r>
              <a:rPr lang="nl-NL" dirty="0" err="1"/>
              <a:t>wshd</a:t>
            </a:r>
            <a:r>
              <a:rPr lang="nl-NL" dirty="0"/>
              <a:t> (Heden/toekomst)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36088A-C1A1-4C59-8F91-0D6195D70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1582409"/>
            <a:ext cx="10485438" cy="4707578"/>
          </a:xfrm>
        </p:spPr>
        <p:txBody>
          <a:bodyPr/>
          <a:lstStyle/>
          <a:p>
            <a:r>
              <a:rPr lang="nl-NL" dirty="0"/>
              <a:t>Inmiddels meer</a:t>
            </a:r>
          </a:p>
          <a:p>
            <a:pPr lvl="1"/>
            <a:r>
              <a:rPr lang="nl-NL" dirty="0"/>
              <a:t>Aandacht</a:t>
            </a:r>
          </a:p>
          <a:p>
            <a:pPr lvl="1"/>
            <a:r>
              <a:rPr lang="nl-NL" dirty="0"/>
              <a:t>Mensen </a:t>
            </a:r>
          </a:p>
          <a:p>
            <a:pPr lvl="1"/>
            <a:r>
              <a:rPr lang="nl-NL" dirty="0"/>
              <a:t>Budget</a:t>
            </a:r>
          </a:p>
          <a:p>
            <a:r>
              <a:rPr lang="nl-NL" dirty="0"/>
              <a:t>Onderhoud volgens beheer- en onderhoudsplannen</a:t>
            </a:r>
          </a:p>
          <a:p>
            <a:r>
              <a:rPr lang="nl-NL" dirty="0"/>
              <a:t>Meer kwaliteit gestuurd en niet kosten gestuurd</a:t>
            </a:r>
          </a:p>
          <a:p>
            <a:r>
              <a:rPr lang="nl-NL" dirty="0"/>
              <a:t>Gericht op bevorderen biodiversiteit</a:t>
            </a:r>
          </a:p>
          <a:p>
            <a:r>
              <a:rPr lang="nl-NL" dirty="0"/>
              <a:t>Aandacht voor bijzondere locaties</a:t>
            </a:r>
          </a:p>
          <a:p>
            <a:r>
              <a:rPr lang="nl-NL" dirty="0"/>
              <a:t>Gefaseerd maaien</a:t>
            </a:r>
          </a:p>
          <a:p>
            <a:pPr lvl="1"/>
            <a:r>
              <a:rPr lang="nl-NL" dirty="0"/>
              <a:t>Kruidenrijk grasland</a:t>
            </a:r>
          </a:p>
          <a:p>
            <a:pPr lvl="1"/>
            <a:r>
              <a:rPr lang="nl-NL" dirty="0"/>
              <a:t>Riet(oevers)</a:t>
            </a:r>
          </a:p>
          <a:p>
            <a:r>
              <a:rPr lang="nl-NL" dirty="0"/>
              <a:t>Voldoen aan geldende wet- en regelgeving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867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A75F726-A078-499E-925A-9A59E2C94A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Waterbergingen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6BDCAB-2B99-4D25-B1F1-A262C9687A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Circa 170 gebieden </a:t>
            </a:r>
          </a:p>
          <a:p>
            <a:r>
              <a:rPr lang="nl-NL" dirty="0"/>
              <a:t>Veelal waardevolle natuur met hoge ecologische waarde</a:t>
            </a:r>
          </a:p>
          <a:p>
            <a:r>
              <a:rPr lang="nl-NL" dirty="0"/>
              <a:t>Beheerplannen voor over 5 jaar</a:t>
            </a:r>
          </a:p>
          <a:p>
            <a:r>
              <a:rPr lang="nl-NL" dirty="0"/>
              <a:t>Nieuwe bestek voor 5 onderhoudsjaren</a:t>
            </a:r>
          </a:p>
          <a:p>
            <a:r>
              <a:rPr lang="nl-NL" dirty="0"/>
              <a:t>Geen meters maken maar zorgvuldig werken</a:t>
            </a:r>
          </a:p>
          <a:p>
            <a:r>
              <a:rPr lang="nl-NL" dirty="0"/>
              <a:t>Veel aandacht vanuit </a:t>
            </a:r>
            <a:r>
              <a:rPr lang="nl-NL" dirty="0" err="1"/>
              <a:t>wshd</a:t>
            </a:r>
            <a:endParaRPr lang="nl-NL" dirty="0"/>
          </a:p>
          <a:p>
            <a:endParaRPr lang="nl-NL" dirty="0">
              <a:highlight>
                <a:srgbClr val="FFFF00"/>
              </a:highlight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0102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1CF3D6E-000C-4737-BB4A-65DCC1C22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Bestek onderhoud waterbergingen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7882D0-1CDF-4257-9A35-6C668DFAB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1710000"/>
            <a:ext cx="10485438" cy="4328604"/>
          </a:xfrm>
        </p:spPr>
        <p:txBody>
          <a:bodyPr/>
          <a:lstStyle/>
          <a:p>
            <a:r>
              <a:rPr lang="nl-NL" dirty="0"/>
              <a:t>Sluit aan bij groenbeleidsplan</a:t>
            </a:r>
          </a:p>
          <a:p>
            <a:r>
              <a:rPr lang="nl-NL" dirty="0"/>
              <a:t>Past bij doelstelling/ambities waterschap</a:t>
            </a:r>
          </a:p>
          <a:p>
            <a:pPr lvl="1"/>
            <a:r>
              <a:rPr lang="nl-NL" dirty="0"/>
              <a:t>Duurzaamheid</a:t>
            </a:r>
          </a:p>
          <a:p>
            <a:pPr lvl="1"/>
            <a:r>
              <a:rPr lang="nl-NL" dirty="0"/>
              <a:t>Circulariteit </a:t>
            </a:r>
          </a:p>
          <a:p>
            <a:r>
              <a:rPr lang="nl-NL" dirty="0"/>
              <a:t>EMVI, kwaliteit weegt zwaar</a:t>
            </a:r>
          </a:p>
          <a:p>
            <a:r>
              <a:rPr lang="nl-NL" dirty="0"/>
              <a:t>Meer gefaseerd werken</a:t>
            </a:r>
          </a:p>
          <a:p>
            <a:pPr lvl="1"/>
            <a:r>
              <a:rPr lang="nl-NL" dirty="0"/>
              <a:t>Maaien riet(oevers)</a:t>
            </a:r>
          </a:p>
          <a:p>
            <a:pPr lvl="2"/>
            <a:r>
              <a:rPr lang="nl-NL" dirty="0"/>
              <a:t>6-jarige cyclus</a:t>
            </a:r>
          </a:p>
          <a:p>
            <a:pPr lvl="1"/>
            <a:r>
              <a:rPr lang="nl-NL" dirty="0"/>
              <a:t>Maaien kruidenrijk grasland</a:t>
            </a:r>
          </a:p>
          <a:p>
            <a:r>
              <a:rPr lang="nl-NL" dirty="0"/>
              <a:t>Zaagwerk op aanwijzing van de directie</a:t>
            </a:r>
          </a:p>
          <a:p>
            <a:r>
              <a:rPr lang="nl-NL" dirty="0"/>
              <a:t>Werken volgens ecologisch werkprotocol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299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0B30CD7-B577-4F5C-8C2E-ABF6D79980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Doel van de informatie bijeenkomst 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C542E5-84C4-4BC9-9AFF-5D0DBCFF98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400" dirty="0"/>
              <a:t>Toelichting “wat WSHD wilt bereiken” en “aanpak”. Inzicht “wat belangrijk bij inschrijving”.</a:t>
            </a:r>
          </a:p>
          <a:p>
            <a:r>
              <a:rPr lang="nl-NL" sz="2400" dirty="0"/>
              <a:t>Ecologische kwaliteit (RAW met EMVI) en duurzaamheid.</a:t>
            </a:r>
          </a:p>
          <a:p>
            <a:r>
              <a:rPr lang="nl-NL" sz="2400" dirty="0"/>
              <a:t>Gefaseerd werk is niet efficiënt; kleine stukjes maaiwerk, verspreid over de eilanden en regelmatig slecht bereikbaar.</a:t>
            </a:r>
          </a:p>
          <a:p>
            <a:r>
              <a:rPr lang="nl-NL" sz="2400" dirty="0"/>
              <a:t>Focus op behoud en ontwikkeling natuurwaarden (regelgeving &amp; inzet machines).</a:t>
            </a:r>
          </a:p>
          <a:p>
            <a:r>
              <a:rPr lang="nl-NL" sz="2400" dirty="0"/>
              <a:t>Inspanning duurzame toepassing maaisel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0103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163F281-0993-4737-9BDC-6C48ADDB0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Gefaseerd maaien kruidenrijk grasland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B14771B-A0B4-4E79-8B51-13AF35C00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05" y="1807528"/>
            <a:ext cx="9473992" cy="411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99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EF9F065-5457-4B4D-8B2B-5551F094B1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Gefaseerd maaien riet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7895143-C1AE-4DD1-BF86-281754DCB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3" y="1271688"/>
            <a:ext cx="8021002" cy="484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5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D48910D-A6E0-4CB0-9C10-22E8A32EC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Aandachtspunten nieuwe bestek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B9AAA3-9137-4D99-82CB-C5205A30DC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Maaisel/riet/hout vervalt aan de aannemer</a:t>
            </a:r>
          </a:p>
          <a:p>
            <a:r>
              <a:rPr lang="nl-NL" dirty="0"/>
              <a:t>Bereikbaarheid locaties</a:t>
            </a:r>
          </a:p>
          <a:p>
            <a:pPr lvl="1"/>
            <a:r>
              <a:rPr lang="nl-NL" dirty="0"/>
              <a:t>Afstemming met de aangrenzende perceeleigenaar</a:t>
            </a:r>
          </a:p>
          <a:p>
            <a:pPr lvl="1"/>
            <a:r>
              <a:rPr lang="nl-NL" dirty="0"/>
              <a:t>Veel werkzaamheden vanaf het water</a:t>
            </a:r>
          </a:p>
          <a:p>
            <a:r>
              <a:rPr lang="nl-NL" dirty="0"/>
              <a:t>Werken volgens werkprotocol/gedragscode</a:t>
            </a:r>
          </a:p>
          <a:p>
            <a:pPr lvl="1"/>
            <a:r>
              <a:rPr lang="nl-NL" dirty="0"/>
              <a:t>Nestcontroles uitvoeren</a:t>
            </a:r>
          </a:p>
          <a:p>
            <a:pPr lvl="1"/>
            <a:r>
              <a:rPr lang="nl-NL" dirty="0"/>
              <a:t>Broedseizoen vermijden met snoeiwerk/</a:t>
            </a:r>
            <a:r>
              <a:rPr lang="nl-NL" dirty="0" err="1"/>
              <a:t>opschot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4868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A076CE5-9394-40E4-81D7-C716DDEC1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Maaisel vervalt aan de aannemer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BFE481-2FBA-4F0C-AF49-4377EE1665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Uitdaging om het groenafval duurzaam/circulair te verwerken</a:t>
            </a:r>
          </a:p>
          <a:p>
            <a:r>
              <a:rPr lang="nl-NL" dirty="0"/>
              <a:t>Uitstoot besparen met een goed plan</a:t>
            </a:r>
          </a:p>
          <a:p>
            <a:r>
              <a:rPr lang="nl-NL" dirty="0"/>
              <a:t>Voorbeelden:</a:t>
            </a:r>
          </a:p>
          <a:p>
            <a:pPr lvl="1"/>
            <a:r>
              <a:rPr lang="nl-NL" dirty="0"/>
              <a:t>Hoeveelheid (massa) beperken (maai met droog weer)</a:t>
            </a:r>
          </a:p>
          <a:p>
            <a:pPr lvl="1"/>
            <a:r>
              <a:rPr lang="nl-NL" dirty="0"/>
              <a:t>Hoogwaardig hergebruik</a:t>
            </a:r>
          </a:p>
          <a:p>
            <a:pPr lvl="1"/>
            <a:r>
              <a:rPr lang="nl-NL" dirty="0"/>
              <a:t>Zet af in de directe omgeving (binnen de bestaande wet en regelgeving)</a:t>
            </a:r>
          </a:p>
          <a:p>
            <a:pPr lvl="2"/>
            <a:r>
              <a:rPr lang="nl-NL" dirty="0"/>
              <a:t>Aangrenzende percelen</a:t>
            </a:r>
          </a:p>
          <a:p>
            <a:pPr lvl="2"/>
            <a:r>
              <a:rPr lang="nl-NL" dirty="0"/>
              <a:t>Bedrijven in de buurt</a:t>
            </a:r>
          </a:p>
        </p:txBody>
      </p:sp>
    </p:spTree>
    <p:extLst>
      <p:ext uri="{BB962C8B-B14F-4D97-AF65-F5344CB8AC3E}">
        <p14:creationId xmlns:p14="http://schemas.microsoft.com/office/powerpoint/2010/main" val="4231491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452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8D4C4283-4CAE-F748-B99D-E035CCB5F8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3" name="Driehoek 4">
            <a:extLst>
              <a:ext uri="{FF2B5EF4-FFF2-40B4-BE49-F238E27FC236}">
                <a16:creationId xmlns:a16="http://schemas.microsoft.com/office/drawing/2014/main" id="{ADE5EC2B-DD45-B84B-BC9B-FA142FEB4648}"/>
              </a:ext>
            </a:extLst>
          </p:cNvPr>
          <p:cNvSpPr/>
          <p:nvPr/>
        </p:nvSpPr>
        <p:spPr>
          <a:xfrm>
            <a:off x="5019" y="1700093"/>
            <a:ext cx="9201080" cy="5169057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5" name="Tijdelijke aanduiding voor tekst 21">
            <a:extLst>
              <a:ext uri="{FF2B5EF4-FFF2-40B4-BE49-F238E27FC236}">
                <a16:creationId xmlns:a16="http://schemas.microsoft.com/office/drawing/2014/main" id="{7CD9274E-7427-3344-9938-86859A00FFFA}"/>
              </a:ext>
            </a:extLst>
          </p:cNvPr>
          <p:cNvSpPr txBox="1">
            <a:spLocks/>
          </p:cNvSpPr>
          <p:nvPr/>
        </p:nvSpPr>
        <p:spPr>
          <a:xfrm>
            <a:off x="506576" y="4371373"/>
            <a:ext cx="5998733" cy="914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nl-NL" sz="4000" b="1" dirty="0">
                <a:latin typeface="FoundryFormSans-Bold" panose="02000603060000020004" pitchFamily="2" charset="0"/>
              </a:rPr>
              <a:t>Ecologie</a:t>
            </a:r>
          </a:p>
        </p:txBody>
      </p:sp>
      <p:sp>
        <p:nvSpPr>
          <p:cNvPr id="6" name="Tijdelijke aanduiding voor tekst 27">
            <a:extLst>
              <a:ext uri="{FF2B5EF4-FFF2-40B4-BE49-F238E27FC236}">
                <a16:creationId xmlns:a16="http://schemas.microsoft.com/office/drawing/2014/main" id="{9F45D008-540D-8C4A-8DC8-0BEB46E985C5}"/>
              </a:ext>
            </a:extLst>
          </p:cNvPr>
          <p:cNvSpPr txBox="1">
            <a:spLocks/>
          </p:cNvSpPr>
          <p:nvPr/>
        </p:nvSpPr>
        <p:spPr>
          <a:xfrm>
            <a:off x="815975" y="5838738"/>
            <a:ext cx="4008438" cy="466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endParaRPr lang="nl-NL" sz="1800" b="1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FoundryFormSans-Medium" panose="02000603060000020004" pitchFamily="2" charset="0"/>
                <a:cs typeface="Segoe UI" panose="020B0502040204020203" pitchFamily="34" charset="0"/>
              </a:rPr>
              <a:t>waterschap Hollandse Delta</a:t>
            </a:r>
            <a:endParaRPr lang="nl-NL" sz="1800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</p:txBody>
      </p:sp>
      <p:pic>
        <p:nvPicPr>
          <p:cNvPr id="7" name="Picture 5" descr="corner_logo_groen_eilanden">
            <a:extLst>
              <a:ext uri="{FF2B5EF4-FFF2-40B4-BE49-F238E27FC236}">
                <a16:creationId xmlns:a16="http://schemas.microsoft.com/office/drawing/2014/main" id="{E8189554-08F9-6340-8669-8D585032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5275" y="0"/>
            <a:ext cx="1131887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09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51076C7-8FFA-4865-806E-AB3DAE8E8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Ecologische relevantie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3CA8A4-F675-49B6-95B7-FC0A74AA8B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Grote waterbergingen vormen volledig leefgebied</a:t>
            </a:r>
          </a:p>
          <a:p>
            <a:r>
              <a:rPr lang="nl-NL" dirty="0"/>
              <a:t>Kleine waterbergingen vormen verbindingszones</a:t>
            </a:r>
          </a:p>
          <a:p>
            <a:r>
              <a:rPr lang="nl-NL" dirty="0"/>
              <a:t>Oases in agrarisch landschap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2648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60A1DD2-893B-4820-A7FC-D6A337D2A8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Maatregelen t.b.v. Ecologie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65780D-ECDD-4EDF-94B8-7DC1A498F8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Voorzichtig werken!</a:t>
            </a:r>
          </a:p>
          <a:p>
            <a:r>
              <a:rPr lang="nl-NL" dirty="0"/>
              <a:t>Met kennis van zaken buiten aan de slag </a:t>
            </a:r>
            <a:r>
              <a:rPr lang="nl-NL" dirty="0">
                <a:sym typeface="Wingdings" panose="05000000000000000000" pitchFamily="2" charset="2"/>
              </a:rPr>
              <a:t> kleurkeur</a:t>
            </a:r>
            <a:endParaRPr lang="nl-NL" dirty="0"/>
          </a:p>
          <a:p>
            <a:r>
              <a:rPr lang="nl-NL" dirty="0"/>
              <a:t>Gefaseerd uitvoeren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8640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EADF32C-13CA-4CBC-81B4-636228A9CB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Wet natuurbescherming en gedragscode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B67816-A225-4C44-A544-187B291FB3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Ecologisch werkprotocol</a:t>
            </a:r>
          </a:p>
          <a:p>
            <a:pPr lvl="1"/>
            <a:r>
              <a:rPr lang="nl-NL" dirty="0"/>
              <a:t>Maatregelen </a:t>
            </a:r>
            <a:r>
              <a:rPr lang="nl-NL" dirty="0" err="1"/>
              <a:t>tbv</a:t>
            </a:r>
            <a:r>
              <a:rPr lang="nl-NL" dirty="0"/>
              <a:t> algemene zorgplicht</a:t>
            </a:r>
          </a:p>
          <a:p>
            <a:pPr lvl="2"/>
            <a:r>
              <a:rPr lang="nl-NL" dirty="0"/>
              <a:t>Zoals werken bij daglicht</a:t>
            </a:r>
          </a:p>
          <a:p>
            <a:pPr lvl="1"/>
            <a:r>
              <a:rPr lang="nl-NL" dirty="0"/>
              <a:t>Maatregelen </a:t>
            </a:r>
            <a:r>
              <a:rPr lang="nl-NL" dirty="0" err="1"/>
              <a:t>tbv</a:t>
            </a:r>
            <a:r>
              <a:rPr lang="nl-NL" dirty="0"/>
              <a:t> specifieke soorten</a:t>
            </a:r>
          </a:p>
          <a:p>
            <a:pPr lvl="2"/>
            <a:r>
              <a:rPr lang="nl-NL" dirty="0"/>
              <a:t>Zoals voorlopen</a:t>
            </a:r>
          </a:p>
          <a:p>
            <a:pPr lvl="1"/>
            <a:r>
              <a:rPr lang="nl-NL" dirty="0"/>
              <a:t>Tijdsplanning</a:t>
            </a:r>
          </a:p>
          <a:p>
            <a:pPr lvl="1"/>
            <a:r>
              <a:rPr lang="nl-NL" dirty="0"/>
              <a:t>Altijd aanwezig op werklocatie</a:t>
            </a:r>
          </a:p>
          <a:p>
            <a:r>
              <a:rPr lang="nl-NL" dirty="0"/>
              <a:t>Gedragscode biedt minimale richtlijnen voor maatregelen in EWP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263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825FF48-8E4E-4B76-853A-B568D7FBB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Ecologie is niet optioneel!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9342D6-4519-4990-88C7-6A1D584B4C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Zéér belangrijk dat opdrachtnemer ecologische relevantie gebied inziet en hier zorgvuldig mee omgaat.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6768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D3A7632-32A7-424C-B40E-6CB7B30E8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Agenda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50-6F53-4DA4-A18E-F07F5AD686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2982" y="1985757"/>
            <a:ext cx="10486035" cy="4052847"/>
          </a:xfrm>
        </p:spPr>
        <p:txBody>
          <a:bodyPr/>
          <a:lstStyle/>
          <a:p>
            <a:r>
              <a:rPr lang="nl-NL" sz="2400" dirty="0"/>
              <a:t>Welkom en toelichting</a:t>
            </a:r>
          </a:p>
          <a:p>
            <a:r>
              <a:rPr lang="nl-NL" sz="2400" dirty="0"/>
              <a:t>Procedure (Geert)</a:t>
            </a:r>
          </a:p>
          <a:p>
            <a:r>
              <a:rPr lang="nl-NL" sz="2400" dirty="0"/>
              <a:t>Ontwikkelingen groenonderhoud WSHD. Algemeen en in relatie tot dit bestek (Laurens)</a:t>
            </a:r>
          </a:p>
          <a:p>
            <a:r>
              <a:rPr lang="nl-NL" sz="2400" dirty="0"/>
              <a:t>Ecologische uitgangspunten (Meike)</a:t>
            </a:r>
          </a:p>
          <a:p>
            <a:r>
              <a:rPr lang="nl-NL" sz="2400" dirty="0"/>
              <a:t>Afsluiting</a:t>
            </a:r>
          </a:p>
        </p:txBody>
      </p:sp>
    </p:spTree>
    <p:extLst>
      <p:ext uri="{BB962C8B-B14F-4D97-AF65-F5344CB8AC3E}">
        <p14:creationId xmlns:p14="http://schemas.microsoft.com/office/powerpoint/2010/main" val="3189339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003629-239B-4DA2-8C33-0FEBFE062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775" y="542260"/>
            <a:ext cx="10485438" cy="4193515"/>
          </a:xfrm>
        </p:spPr>
        <p:txBody>
          <a:bodyPr/>
          <a:lstStyle/>
          <a:p>
            <a:pPr marL="0" indent="0">
              <a:buNone/>
            </a:pPr>
            <a:endParaRPr lang="nl-NL" sz="6000" b="1" dirty="0"/>
          </a:p>
          <a:p>
            <a:pPr marL="0" indent="0">
              <a:buNone/>
            </a:pPr>
            <a:endParaRPr lang="nl-NL" sz="8000" b="1" dirty="0"/>
          </a:p>
          <a:p>
            <a:pPr marL="0" indent="0">
              <a:buNone/>
            </a:pPr>
            <a:r>
              <a:rPr lang="nl-NL" sz="8000" b="1" dirty="0"/>
              <a:t>Bedankt voor </a:t>
            </a:r>
          </a:p>
          <a:p>
            <a:pPr marL="0" indent="0">
              <a:buNone/>
            </a:pPr>
            <a:endParaRPr lang="nl-NL" sz="8000" b="1" dirty="0"/>
          </a:p>
          <a:p>
            <a:pPr marL="0" indent="0">
              <a:buNone/>
            </a:pPr>
            <a:r>
              <a:rPr lang="nl-NL" sz="8000" b="1" dirty="0"/>
              <a:t>uw aandacht!!!</a:t>
            </a:r>
          </a:p>
        </p:txBody>
      </p:sp>
    </p:spTree>
    <p:extLst>
      <p:ext uri="{BB962C8B-B14F-4D97-AF65-F5344CB8AC3E}">
        <p14:creationId xmlns:p14="http://schemas.microsoft.com/office/powerpoint/2010/main" val="393714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8C408C2-E21E-439D-ACF4-A847982692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Algemene zaken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CC26294-8FB1-418C-AC2B-AD06EFBC2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400" dirty="0"/>
              <a:t>Toelichting op uitvraag (Geert gaat straks in op de relatie met de nota van inlichtingen en inhoudelijke vragen)</a:t>
            </a:r>
          </a:p>
          <a:p>
            <a:r>
              <a:rPr lang="nl-NL" sz="2400" dirty="0"/>
              <a:t>Na elke toelichting gelegenheid tot opmerkingen</a:t>
            </a:r>
          </a:p>
          <a:p>
            <a:r>
              <a:rPr lang="nl-NL" sz="2400" dirty="0"/>
              <a:t>Om 10.55 uur moet onze ecoloog vertrekken</a:t>
            </a:r>
          </a:p>
          <a:p>
            <a:r>
              <a:rPr lang="nl-NL" sz="2400" dirty="0"/>
              <a:t>Notulist maakt samenvatting opmerkingen.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362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0C83608-629C-44A9-BC0B-A3C08034D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Wie zijn wij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AAAA330-4320-4391-B331-CA063D7CEC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400" dirty="0"/>
              <a:t>Opdrachtgever: Laurens van Zee</a:t>
            </a:r>
          </a:p>
          <a:p>
            <a:r>
              <a:rPr lang="nl-NL" sz="2400" dirty="0"/>
              <a:t>Regie: Kors van Vliet &amp; Peter van Proosdij</a:t>
            </a:r>
          </a:p>
          <a:p>
            <a:r>
              <a:rPr lang="nl-NL" sz="2400" dirty="0"/>
              <a:t>Bestek &amp; directievoering: Maarten Zwiebel</a:t>
            </a:r>
          </a:p>
          <a:p>
            <a:r>
              <a:rPr lang="nl-NL" sz="2400" dirty="0"/>
              <a:t>Toezicht: Arno Vos</a:t>
            </a:r>
          </a:p>
          <a:p>
            <a:r>
              <a:rPr lang="nl-NL" sz="2400" dirty="0"/>
              <a:t>Ecoloog: Meike van </a:t>
            </a:r>
            <a:r>
              <a:rPr lang="nl-NL" sz="2400" dirty="0" err="1"/>
              <a:t>Ballegooijen</a:t>
            </a:r>
            <a:r>
              <a:rPr lang="nl-NL" sz="2400" dirty="0"/>
              <a:t> Post</a:t>
            </a:r>
          </a:p>
          <a:p>
            <a:r>
              <a:rPr lang="nl-NL" sz="2400" dirty="0"/>
              <a:t>Adviseur inkoop - aanbesteding: Geert Mans</a:t>
            </a:r>
          </a:p>
          <a:p>
            <a:r>
              <a:rPr lang="nl-NL" sz="2400" dirty="0"/>
              <a:t>Notulist: </a:t>
            </a:r>
            <a:r>
              <a:rPr lang="nl-NL" sz="2400" dirty="0" err="1"/>
              <a:t>Preisilia</a:t>
            </a:r>
            <a:r>
              <a:rPr lang="nl-NL" sz="2400" dirty="0"/>
              <a:t> Goudriaan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4577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25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EC598E9-2AFE-4C50-8663-66C820C99B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Speltegels van deze </a:t>
            </a:r>
            <a:r>
              <a:rPr lang="nl-NL" dirty="0" err="1"/>
              <a:t>bijekomst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4C82D3-2BA2-48A8-894D-5D74E993E1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400" dirty="0"/>
              <a:t>Toelichting door Geert Mans</a:t>
            </a:r>
          </a:p>
        </p:txBody>
      </p:sp>
    </p:spTree>
    <p:extLst>
      <p:ext uri="{BB962C8B-B14F-4D97-AF65-F5344CB8AC3E}">
        <p14:creationId xmlns:p14="http://schemas.microsoft.com/office/powerpoint/2010/main" val="2808532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326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8D4C4283-4CAE-F748-B99D-E035CCB5F8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3" name="Driehoek 4">
            <a:extLst>
              <a:ext uri="{FF2B5EF4-FFF2-40B4-BE49-F238E27FC236}">
                <a16:creationId xmlns:a16="http://schemas.microsoft.com/office/drawing/2014/main" id="{ADE5EC2B-DD45-B84B-BC9B-FA142FEB4648}"/>
              </a:ext>
            </a:extLst>
          </p:cNvPr>
          <p:cNvSpPr/>
          <p:nvPr/>
        </p:nvSpPr>
        <p:spPr>
          <a:xfrm>
            <a:off x="5019" y="1700093"/>
            <a:ext cx="9201080" cy="5169057"/>
          </a:xfrm>
          <a:custGeom>
            <a:avLst/>
            <a:gdLst>
              <a:gd name="connsiteX0" fmla="*/ 0 w 8663354"/>
              <a:gd name="connsiteY0" fmla="*/ 2567354 h 2567354"/>
              <a:gd name="connsiteX1" fmla="*/ 4331677 w 8663354"/>
              <a:gd name="connsiteY1" fmla="*/ 0 h 2567354"/>
              <a:gd name="connsiteX2" fmla="*/ 8663354 w 8663354"/>
              <a:gd name="connsiteY2" fmla="*/ 2567354 h 2567354"/>
              <a:gd name="connsiteX3" fmla="*/ 0 w 8663354"/>
              <a:gd name="connsiteY3" fmla="*/ 2567354 h 2567354"/>
              <a:gd name="connsiteX0" fmla="*/ 5861 w 8669215"/>
              <a:gd name="connsiteY0" fmla="*/ 5345723 h 5345723"/>
              <a:gd name="connsiteX1" fmla="*/ 0 w 8669215"/>
              <a:gd name="connsiteY1" fmla="*/ 0 h 5345723"/>
              <a:gd name="connsiteX2" fmla="*/ 8669215 w 8669215"/>
              <a:gd name="connsiteY2" fmla="*/ 5345723 h 5345723"/>
              <a:gd name="connsiteX3" fmla="*/ 5861 w 8669215"/>
              <a:gd name="connsiteY3" fmla="*/ 5345723 h 5345723"/>
              <a:gd name="connsiteX0" fmla="*/ 5861 w 12186138"/>
              <a:gd name="connsiteY0" fmla="*/ 5345723 h 5357446"/>
              <a:gd name="connsiteX1" fmla="*/ 0 w 12186138"/>
              <a:gd name="connsiteY1" fmla="*/ 0 h 5357446"/>
              <a:gd name="connsiteX2" fmla="*/ 12186138 w 12186138"/>
              <a:gd name="connsiteY2" fmla="*/ 5357446 h 5357446"/>
              <a:gd name="connsiteX3" fmla="*/ 5861 w 12186138"/>
              <a:gd name="connsiteY3" fmla="*/ 5345723 h 5357446"/>
              <a:gd name="connsiteX0" fmla="*/ 260 w 12180537"/>
              <a:gd name="connsiteY0" fmla="*/ 6822831 h 6834554"/>
              <a:gd name="connsiteX1" fmla="*/ 6122 w 12180537"/>
              <a:gd name="connsiteY1" fmla="*/ 0 h 6834554"/>
              <a:gd name="connsiteX2" fmla="*/ 12180537 w 12180537"/>
              <a:gd name="connsiteY2" fmla="*/ 6834554 h 6834554"/>
              <a:gd name="connsiteX3" fmla="*/ 260 w 12180537"/>
              <a:gd name="connsiteY3" fmla="*/ 6822831 h 6834554"/>
              <a:gd name="connsiteX0" fmla="*/ 5289 w 12185566"/>
              <a:gd name="connsiteY0" fmla="*/ 6833983 h 6845706"/>
              <a:gd name="connsiteX1" fmla="*/ 0 w 12185566"/>
              <a:gd name="connsiteY1" fmla="*/ 0 h 6845706"/>
              <a:gd name="connsiteX2" fmla="*/ 12185566 w 12185566"/>
              <a:gd name="connsiteY2" fmla="*/ 6845706 h 6845706"/>
              <a:gd name="connsiteX3" fmla="*/ 5289 w 12185566"/>
              <a:gd name="connsiteY3" fmla="*/ 6833983 h 684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5566" h="6845706">
                <a:moveTo>
                  <a:pt x="5289" y="6833983"/>
                </a:moveTo>
                <a:cubicBezTo>
                  <a:pt x="3335" y="5052075"/>
                  <a:pt x="1954" y="1781908"/>
                  <a:pt x="0" y="0"/>
                </a:cubicBezTo>
                <a:lnTo>
                  <a:pt x="12185566" y="6845706"/>
                </a:lnTo>
                <a:lnTo>
                  <a:pt x="5289" y="6833983"/>
                </a:lnTo>
                <a:close/>
              </a:path>
            </a:pathLst>
          </a:custGeom>
          <a:solidFill>
            <a:srgbClr val="462E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FoundryFormSans-Medium" panose="02000603060000020004" pitchFamily="2" charset="0"/>
            </a:endParaRPr>
          </a:p>
        </p:txBody>
      </p:sp>
      <p:sp>
        <p:nvSpPr>
          <p:cNvPr id="5" name="Tijdelijke aanduiding voor tekst 21">
            <a:extLst>
              <a:ext uri="{FF2B5EF4-FFF2-40B4-BE49-F238E27FC236}">
                <a16:creationId xmlns:a16="http://schemas.microsoft.com/office/drawing/2014/main" id="{7CD9274E-7427-3344-9938-86859A00FFFA}"/>
              </a:ext>
            </a:extLst>
          </p:cNvPr>
          <p:cNvSpPr txBox="1">
            <a:spLocks/>
          </p:cNvSpPr>
          <p:nvPr/>
        </p:nvSpPr>
        <p:spPr>
          <a:xfrm>
            <a:off x="506576" y="4371373"/>
            <a:ext cx="5998733" cy="914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nl-NL" sz="4000" b="1" dirty="0">
                <a:latin typeface="FoundryFormSans-Bold" panose="02000603060000020004" pitchFamily="2" charset="0"/>
              </a:rPr>
              <a:t>Ontwikkelingen groenonderhoud </a:t>
            </a:r>
            <a:r>
              <a:rPr lang="nl-NL" sz="4000" b="1" dirty="0" err="1">
                <a:latin typeface="FoundryFormSans-Bold" panose="02000603060000020004" pitchFamily="2" charset="0"/>
              </a:rPr>
              <a:t>wshd</a:t>
            </a:r>
            <a:endParaRPr lang="nl-NL" sz="4000" b="1" dirty="0">
              <a:latin typeface="FoundryFormSans-Bold" panose="02000603060000020004" pitchFamily="2" charset="0"/>
            </a:endParaRPr>
          </a:p>
        </p:txBody>
      </p:sp>
      <p:sp>
        <p:nvSpPr>
          <p:cNvPr id="6" name="Tijdelijke aanduiding voor tekst 27">
            <a:extLst>
              <a:ext uri="{FF2B5EF4-FFF2-40B4-BE49-F238E27FC236}">
                <a16:creationId xmlns:a16="http://schemas.microsoft.com/office/drawing/2014/main" id="{9F45D008-540D-8C4A-8DC8-0BEB46E985C5}"/>
              </a:ext>
            </a:extLst>
          </p:cNvPr>
          <p:cNvSpPr txBox="1">
            <a:spLocks/>
          </p:cNvSpPr>
          <p:nvPr/>
        </p:nvSpPr>
        <p:spPr>
          <a:xfrm>
            <a:off x="815975" y="5838738"/>
            <a:ext cx="4008438" cy="466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endParaRPr lang="nl-NL" sz="1800" b="1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  <a:p>
            <a:pPr marL="0" indent="0">
              <a:lnSpc>
                <a:spcPts val="2400"/>
              </a:lnSpc>
              <a:buNone/>
            </a:pPr>
            <a:r>
              <a:rPr lang="nl-NL" sz="1800" b="1" dirty="0">
                <a:solidFill>
                  <a:schemeClr val="bg1"/>
                </a:solidFill>
                <a:latin typeface="FoundryFormSans-Medium" panose="02000603060000020004" pitchFamily="2" charset="0"/>
                <a:cs typeface="Segoe UI" panose="020B0502040204020203" pitchFamily="34" charset="0"/>
              </a:rPr>
              <a:t>waterschap Hollandse Delta</a:t>
            </a:r>
            <a:endParaRPr lang="nl-NL" sz="1800" dirty="0">
              <a:solidFill>
                <a:schemeClr val="bg1"/>
              </a:solidFill>
              <a:latin typeface="FoundryFormSans-Medium" panose="02000603060000020004" pitchFamily="2" charset="0"/>
              <a:cs typeface="Segoe UI" panose="020B0502040204020203" pitchFamily="34" charset="0"/>
            </a:endParaRPr>
          </a:p>
        </p:txBody>
      </p:sp>
      <p:pic>
        <p:nvPicPr>
          <p:cNvPr id="7" name="Picture 5" descr="corner_logo_groen_eilanden">
            <a:extLst>
              <a:ext uri="{FF2B5EF4-FFF2-40B4-BE49-F238E27FC236}">
                <a16:creationId xmlns:a16="http://schemas.microsoft.com/office/drawing/2014/main" id="{E8189554-08F9-6340-8669-8D585032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5275" y="0"/>
            <a:ext cx="1131887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47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-0191 WSHD-VoorbeeldSlides" id="{0669C774-A063-4A26-8849-954798AB8600}" vid="{85890A0B-6E22-44A2-8779-2F2EB6E7357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87f46f8-f683-4036-ba51-e6de57c292ac">WSHDASSETGRN-2007035478-4566</_dlc_DocId>
    <_dlc_DocIdUrl xmlns="e87f46f8-f683-4036-ba51-e6de57c292ac">
      <Url>https://waterschaphd.sharepoint.com/teams/proces-0038/_layouts/15/DocIdRedir.aspx?ID=WSHDASSETGRN-2007035478-4566</Url>
      <Description>WSHDASSETGRN-2007035478-4566</Description>
    </_dlc_DocIdUrl>
    <ZSDMS_Postcode xmlns="20f53c3d-ece6-4625-8bee-cc380ae6fc2b" xsi:nil="true"/>
    <ZSDMS_Documentauteur xmlns="20f53c3d-ece6-4625-8bee-cc380ae6fc2b" xsi:nil="true"/>
    <ZSDMS_Openbaarheid xmlns="20f53c3d-ece6-4625-8bee-cc380ae6fc2b" xsi:nil="true"/>
    <ZSDMS_Documentverzenddatum xmlns="20f53c3d-ece6-4625-8bee-cc380ae6fc2b" xsi:nil="true"/>
    <ZSDMS_ZaakeigenaarNaam xmlns="20f53c3d-ece6-4625-8bee-cc380ae6fc2b" xsi:nil="true"/>
    <ZSDMS_ZaaktypeOmschrijving xmlns="20f53c3d-ece6-4625-8bee-cc380ae6fc2b" xsi:nil="true"/>
    <ZSDMS_VernietigingsjaarDocument xmlns="20f53c3d-ece6-4625-8bee-cc380ae6fc2b" xsi:nil="true"/>
    <ZSDMS_Verblijfplaats xmlns="20f53c3d-ece6-4625-8bee-cc380ae6fc2b" xsi:nil="true"/>
    <ZSDMS_HuisnummerToevoeging xmlns="20f53c3d-ece6-4625-8bee-cc380ae6fc2b" xsi:nil="true"/>
    <WSHD_Clusternaam xmlns="20f53c3d-ece6-4625-8bee-cc380ae6fc2b" xsi:nil="true"/>
    <ce7c1281cf6143089ceafbe7da641d5c xmlns="20f53c3d-ece6-4625-8bee-cc380ae6fc2b" xsi:nil="true"/>
    <ZSDMS_ClassificatieBron xmlns="20f53c3d-ece6-4625-8bee-cc380ae6fc2b">Code voor de ordening van de waterschapsarchieven</ZSDMS_ClassificatieBron>
    <ZSDMS_Bewaartermijn xmlns="20f53c3d-ece6-4625-8bee-cc380ae6fc2b" xsi:nil="true"/>
    <ZSDMS_PostbusAntwoordnummer xmlns="20f53c3d-ece6-4625-8bee-cc380ae6fc2b" xsi:nil="true"/>
    <ZSDMS_Richting xmlns="20f53c3d-ece6-4625-8bee-cc380ae6fc2b" xsi:nil="true"/>
    <ZSDMS_Documentstatus xmlns="20f53c3d-ece6-4625-8bee-cc380ae6fc2b" xsi:nil="true"/>
    <ZSDMS_Voorletters xmlns="20f53c3d-ece6-4625-8bee-cc380ae6fc2b" xsi:nil="true"/>
    <ZSDMS_StatutaireNaam xmlns="20f53c3d-ece6-4625-8bee-cc380ae6fc2b" xsi:nil="true"/>
    <ZSDMS_NummerBronapplicatie xmlns="20f53c3d-ece6-4625-8bee-cc380ae6fc2b" xsi:nil="true"/>
    <ZSDMS_Huisletter xmlns="20f53c3d-ece6-4625-8bee-cc380ae6fc2b" xsi:nil="true"/>
    <ZSDMS_Handelsnaam xmlns="20f53c3d-ece6-4625-8bee-cc380ae6fc2b" xsi:nil="true"/>
    <WSHD_Clustercode xmlns="20f53c3d-ece6-4625-8bee-cc380ae6fc2b" xsi:nil="true"/>
    <ZSDMS_Registratiedatum xmlns="20f53c3d-ece6-4625-8bee-cc380ae6fc2b" xsi:nil="true"/>
    <ZSDMS_ClassificatieOmschrijving xmlns="20f53c3d-ece6-4625-8bee-cc380ae6fc2b" xsi:nil="true"/>
    <ZSDMS_Documenttaal xmlns="20f53c3d-ece6-4625-8bee-cc380ae6fc2b" xsi:nil="true"/>
    <ZSDMS_DatumDocument xmlns="20f53c3d-ece6-4625-8bee-cc380ae6fc2b" xsi:nil="true"/>
    <ZSDMS_VoorvoegselsAchternaam xmlns="20f53c3d-ece6-4625-8bee-cc380ae6fc2b" xsi:nil="true"/>
    <ZSDMS_OpenbareRuimteNaam xmlns="20f53c3d-ece6-4625-8bee-cc380ae6fc2b" xsi:nil="true"/>
    <ZSDMS_Organisatieidentificatie xmlns="20f53c3d-ece6-4625-8bee-cc380ae6fc2b" xsi:nil="true"/>
    <ZSDMS_Publicatiedatum xmlns="20f53c3d-ece6-4625-8bee-cc380ae6fc2b" xsi:nil="true"/>
    <ZSDMS_Einddatum xmlns="20f53c3d-ece6-4625-8bee-cc380ae6fc2b" xsi:nil="true"/>
    <ZSDMS_Zaakomschrijving xmlns="20f53c3d-ece6-4625-8bee-cc380ae6fc2b" xsi:nil="true"/>
    <ZSDMS_Huisnummer xmlns="20f53c3d-ece6-4625-8bee-cc380ae6fc2b" xsi:nil="true"/>
    <ZSDMS_EinddatumBeperkingOpenbaarheid xmlns="20f53c3d-ece6-4625-8bee-cc380ae6fc2b" xsi:nil="true"/>
    <ZSDMS_StartdatumVertrouwelijkheid xmlns="20f53c3d-ece6-4625-8bee-cc380ae6fc2b" xsi:nil="true"/>
    <ZSDMS_Documentbeschrijving xmlns="20f53c3d-ece6-4625-8bee-cc380ae6fc2b" xsi:nil="true"/>
    <ZSDMS_PersNrAuteur xmlns="20f53c3d-ece6-4625-8bee-cc380ae6fc2b" xsi:nil="true"/>
    <ZSDMS_Projectcode xmlns="20f53c3d-ece6-4625-8bee-cc380ae6fc2b" xsi:nil="true"/>
    <ZSDMS_Documentontvangstdatum xmlns="20f53c3d-ece6-4625-8bee-cc380ae6fc2b" xsi:nil="true"/>
    <ZSDMS_ClassificatieDatum xmlns="20f53c3d-ece6-4625-8bee-cc380ae6fc2b">gewijzigde uitgave 1995</ZSDMS_ClassificatieDatum>
    <ZSDMS_Documentformaat xmlns="20f53c3d-ece6-4625-8bee-cc380ae6fc2b" xsi:nil="true"/>
    <ZSDMS_WoonplaatsNaam xmlns="20f53c3d-ece6-4625-8bee-cc380ae6fc2b" xsi:nil="true"/>
    <ZSDMS_NaamBronapplicatie xmlns="20f53c3d-ece6-4625-8bee-cc380ae6fc2b">SharePoint Online</ZSDMS_NaamBronapplicatie>
    <ZSDMS_Startdatum xmlns="20f53c3d-ece6-4625-8bee-cc380ae6fc2b" xsi:nil="true"/>
    <ZSDMS_projectnaam xmlns="20f53c3d-ece6-4625-8bee-cc380ae6fc2b" xsi:nil="true"/>
    <ZSDMS_Documentcategorie xmlns="20f53c3d-ece6-4625-8bee-cc380ae6fc2b" xsi:nil="true"/>
    <ZSDMS_StartdatumBeperkingOpenbaarheid xmlns="20f53c3d-ece6-4625-8bee-cc380ae6fc2b" xsi:nil="true"/>
    <ZSDMS_DocumenttypeOmschrijving xmlns="20f53c3d-ece6-4625-8bee-cc380ae6fc2b" xsi:nil="true"/>
    <ZSDMS_DatumBesluit xmlns="20f53c3d-ece6-4625-8bee-cc380ae6fc2b" xsi:nil="true"/>
    <ZSDMS_Documentversie xmlns="20f53c3d-ece6-4625-8bee-cc380ae6fc2b" xsi:nil="true"/>
    <ZSDMS_Werkcode xmlns="20f53c3d-ece6-4625-8bee-cc380ae6fc2b" xsi:nil="true"/>
    <ZSDMS_Burgerservicenummer xmlns="20f53c3d-ece6-4625-8bee-cc380ae6fc2b" xsi:nil="true"/>
    <ZSDMS_Geslachtsnaam xmlns="20f53c3d-ece6-4625-8bee-cc380ae6fc2b" xsi:nil="true"/>
    <ZSDMS_Vertrouwelijkaanduiding xmlns="20f53c3d-ece6-4625-8bee-cc380ae6fc2b" xsi:nil="true"/>
    <ZSDMS_ClassificatieCode xmlns="20f53c3d-ece6-4625-8bee-cc380ae6fc2b" xsi:nil="true"/>
    <ZSDMS_Archiefnominatie xmlns="20f53c3d-ece6-4625-8bee-cc380ae6fc2b" xsi:nil="true"/>
    <TaxCatchAll xmlns="e87f46f8-f683-4036-ba51-e6de57c292ac" xsi:nil="true"/>
    <ZSDMS_Zaakidentificatie xmlns="20f53c3d-ece6-4625-8bee-cc380ae6fc2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ZSDMS_Zaakdocument" ma:contentTypeID="0x01010066FF7E11BF67704C8F8F36C238C38E7D00AB17CEB71511B244B3B916DBFC03824F" ma:contentTypeVersion="120" ma:contentTypeDescription="" ma:contentTypeScope="" ma:versionID="5f4655fa30d176e4607c6a56bf290383">
  <xsd:schema xmlns:xsd="http://www.w3.org/2001/XMLSchema" xmlns:xs="http://www.w3.org/2001/XMLSchema" xmlns:p="http://schemas.microsoft.com/office/2006/metadata/properties" xmlns:ns2="20f53c3d-ece6-4625-8bee-cc380ae6fc2b" xmlns:ns3="e87f46f8-f683-4036-ba51-e6de57c292ac" xmlns:ns4="289f4c9b-e1ef-4996-9b1f-da95d87b7746" targetNamespace="http://schemas.microsoft.com/office/2006/metadata/properties" ma:root="true" ma:fieldsID="742ea4ab27661875bb2a5b8a22efedfc" ns2:_="" ns3:_="" ns4:_="">
    <xsd:import namespace="20f53c3d-ece6-4625-8bee-cc380ae6fc2b"/>
    <xsd:import namespace="e87f46f8-f683-4036-ba51-e6de57c292ac"/>
    <xsd:import namespace="289f4c9b-e1ef-4996-9b1f-da95d87b7746"/>
    <xsd:element name="properties">
      <xsd:complexType>
        <xsd:sequence>
          <xsd:element name="documentManagement">
            <xsd:complexType>
              <xsd:all>
                <xsd:element ref="ns2:ZSDMS_Documentbeschrijving" minOccurs="0"/>
                <xsd:element ref="ns2:ZSDMS_DocumenttypeOmschrijving" minOccurs="0"/>
                <xsd:element ref="ns2:ZSDMS_Richting" minOccurs="0"/>
                <xsd:element ref="ns2:ZSDMS_Documentontvangstdatum" minOccurs="0"/>
                <xsd:element ref="ns2:ZSDMS_Documentverzenddatum" minOccurs="0"/>
                <xsd:element ref="ns2:ZSDMS_Documentstatus" minOccurs="0"/>
                <xsd:element ref="ns2:ZSDMS_Werkcode" minOccurs="0"/>
                <xsd:element ref="ns2:ZSDMS_Registratiedatum" minOccurs="0"/>
                <xsd:element ref="ns2:ZSDMS_ClassificatieCode" minOccurs="0"/>
                <xsd:element ref="ns2:ZSDMS_ClassificatieOmschrijving" minOccurs="0"/>
                <xsd:element ref="ns2:ZSDMS_ClassificatieBron" minOccurs="0"/>
                <xsd:element ref="ns2:ZSDMS_ClassificatieDatum" minOccurs="0"/>
                <xsd:element ref="ns2:ZSDMS_DatumDocument" minOccurs="0"/>
                <xsd:element ref="ns2:ZSDMS_Documenttaal" minOccurs="0"/>
                <xsd:element ref="ns2:ZSDMS_Burgerservicenummer" minOccurs="0"/>
                <xsd:element ref="ns2:ZSDMS_Voorletters" minOccurs="0"/>
                <xsd:element ref="ns2:ZSDMS_Documentcategorie" minOccurs="0"/>
                <xsd:element ref="ns2:ZSDMS_VoorvoegselsAchternaam" minOccurs="0"/>
                <xsd:element ref="ns2:ZSDMS_Geslachtsnaam" minOccurs="0"/>
                <xsd:element ref="ns2:ZSDMS_OpenbareRuimteNaam" minOccurs="0"/>
                <xsd:element ref="ns2:ZSDMS_Huisnummer" minOccurs="0"/>
                <xsd:element ref="ns2:ZSDMS_Huisletter" minOccurs="0"/>
                <xsd:element ref="ns2:ZSDMS_HuisnummerToevoeging" minOccurs="0"/>
                <xsd:element ref="ns2:ZSDMS_Postcode" minOccurs="0"/>
                <xsd:element ref="ns2:ZSDMS_WoonplaatsNaam" minOccurs="0"/>
                <xsd:element ref="ns2:ZSDMS_PostbusAntwoordnummer" minOccurs="0"/>
                <xsd:element ref="ns2:ZSDMS_Organisatieidentificatie" minOccurs="0"/>
                <xsd:element ref="ns2:ZSDMS_StatutaireNaam" minOccurs="0"/>
                <xsd:element ref="ns2:ZSDMS_Handelsnaam" minOccurs="0"/>
                <xsd:element ref="ns2:ZSDMS_Documentauteur" minOccurs="0"/>
                <xsd:element ref="ns2:ZSDMS_PersNrAuteur" minOccurs="0"/>
                <xsd:element ref="ns2:ZSDMS_DatumBesluit" minOccurs="0"/>
                <xsd:element ref="ns2:ZSDMS_Publicatiedatum" minOccurs="0"/>
                <xsd:element ref="ns2:ZSDMS_Openbaarheid" minOccurs="0"/>
                <xsd:element ref="ns2:ZSDMS_StartdatumBeperkingOpenbaarheid" minOccurs="0"/>
                <xsd:element ref="ns2:ZSDMS_EinddatumBeperkingOpenbaarheid" minOccurs="0"/>
                <xsd:element ref="ns2:ZSDMS_Archiefnominatie" minOccurs="0"/>
                <xsd:element ref="ns2:ZSDMS_Bewaartermijn" minOccurs="0"/>
                <xsd:element ref="ns2:ZSDMS_VernietigingsjaarDocument" minOccurs="0"/>
                <xsd:element ref="ns2:ZSDMS_Verblijfplaats" minOccurs="0"/>
                <xsd:element ref="ns2:ZSDMS_Documentformaat" minOccurs="0"/>
                <xsd:element ref="ns2:ZSDMS_Documentversie" minOccurs="0"/>
                <xsd:element ref="ns2:ZSDMS_NummerBronapplicatie" minOccurs="0"/>
                <xsd:element ref="ns2:ZSDMS_NaamBronapplicatie" minOccurs="0"/>
                <xsd:element ref="ns2:WSHD_Clustercode" minOccurs="0"/>
                <xsd:element ref="ns2:WSHD_Clusternaam" minOccurs="0"/>
                <xsd:element ref="ns3:TaxCatchAllLabel" minOccurs="0"/>
                <xsd:element ref="ns3:TaxCatchAll" minOccurs="0"/>
                <xsd:element ref="ns2:ZSDMS_Startdatum" minOccurs="0"/>
                <xsd:element ref="ns2:ZSDMS_Einddatum" minOccurs="0"/>
                <xsd:element ref="ns2:ZSDMS_Zaakidentificatie" minOccurs="0"/>
                <xsd:element ref="ns2:ZSDMS_ZaakeigenaarNaam" minOccurs="0"/>
                <xsd:element ref="ns2:ZSDMS_Projectcode" minOccurs="0"/>
                <xsd:element ref="ns2:ZSDMS_projectnaam" minOccurs="0"/>
                <xsd:element ref="ns2:ZSDMS_StartdatumVertrouwelijkheid" minOccurs="0"/>
                <xsd:element ref="ns2:ZSDMS_Vertrouwelijkaanduiding" minOccurs="0"/>
                <xsd:element ref="ns3:_dlc_DocIdUrl" minOccurs="0"/>
                <xsd:element ref="ns3:_dlc_DocIdPersistId" minOccurs="0"/>
                <xsd:element ref="ns3:_dlc_DocId" minOccurs="0"/>
                <xsd:element ref="ns2:ce7c1281cf6143089ceafbe7da641d5c" minOccurs="0"/>
                <xsd:element ref="ns2:ZSDMS_Zaakomschrijving" minOccurs="0"/>
                <xsd:element ref="ns2:ZSDMS_ZaaktypeOmschrijving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2:SharedWithUsers" minOccurs="0"/>
                <xsd:element ref="ns2:SharedWithDetail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53c3d-ece6-4625-8bee-cc380ae6fc2b" elementFormDefault="qualified">
    <xsd:import namespace="http://schemas.microsoft.com/office/2006/documentManagement/types"/>
    <xsd:import namespace="http://schemas.microsoft.com/office/infopath/2007/PartnerControls"/>
    <xsd:element name="ZSDMS_Documentbeschrijving" ma:index="2" nillable="true" ma:displayName="Documentbeschrijving" ma:internalName="ZSDMS_Documentbeschrijving" ma:readOnly="false">
      <xsd:simpleType>
        <xsd:restriction base="dms:Text">
          <xsd:maxLength value="255"/>
        </xsd:restriction>
      </xsd:simpleType>
    </xsd:element>
    <xsd:element name="ZSDMS_DocumenttypeOmschrijving" ma:index="3" nillable="true" ma:displayName="Documenttype omschrijving" ma:internalName="ZSDMS_DocumenttypeOmschrijving" ma:readOnly="false">
      <xsd:simpleType>
        <xsd:restriction base="dms:Text">
          <xsd:maxLength value="255"/>
        </xsd:restriction>
      </xsd:simpleType>
    </xsd:element>
    <xsd:element name="ZSDMS_Richting" ma:index="4" nillable="true" ma:displayName="Richting" ma:internalName="ZSDMS_Richting" ma:readOnly="false">
      <xsd:simpleType>
        <xsd:restriction base="dms:Text">
          <xsd:maxLength value="255"/>
        </xsd:restriction>
      </xsd:simpleType>
    </xsd:element>
    <xsd:element name="ZSDMS_Documentontvangstdatum" ma:index="5" nillable="true" ma:displayName="Documentontvangstdatum" ma:format="DateOnly" ma:internalName="ZSDMS_Documentontvangstdatum" ma:readOnly="false">
      <xsd:simpleType>
        <xsd:restriction base="dms:DateTime"/>
      </xsd:simpleType>
    </xsd:element>
    <xsd:element name="ZSDMS_Documentverzenddatum" ma:index="6" nillable="true" ma:displayName="Documentverzenddatum" ma:format="DateOnly" ma:internalName="ZSDMS_Documentverzenddatum" ma:readOnly="false">
      <xsd:simpleType>
        <xsd:restriction base="dms:DateTime"/>
      </xsd:simpleType>
    </xsd:element>
    <xsd:element name="ZSDMS_Documentstatus" ma:index="7" nillable="true" ma:displayName="Status document" ma:internalName="ZSDMS_Documentstatus" ma:readOnly="false">
      <xsd:simpleType>
        <xsd:restriction base="dms:Text">
          <xsd:maxLength value="255"/>
        </xsd:restriction>
      </xsd:simpleType>
    </xsd:element>
    <xsd:element name="ZSDMS_Werkcode" ma:index="8" nillable="true" ma:displayName="Werkcode" ma:internalName="ZSDMS_Werkcode">
      <xsd:simpleType>
        <xsd:restriction base="dms:Text">
          <xsd:maxLength value="255"/>
        </xsd:restriction>
      </xsd:simpleType>
    </xsd:element>
    <xsd:element name="ZSDMS_Registratiedatum" ma:index="9" nillable="true" ma:displayName="Registratiedatum" ma:format="DateOnly" ma:internalName="ZSDMS_Registratiedatum" ma:readOnly="false">
      <xsd:simpleType>
        <xsd:restriction base="dms:DateTime"/>
      </xsd:simpleType>
    </xsd:element>
    <xsd:element name="ZSDMS_ClassificatieCode" ma:index="10" nillable="true" ma:displayName="Classificatie: code" ma:description="Kenmerk waaronder het record wordt ingedeeld&#10;" ma:internalName="ZSDMS_ClassificatieCode" ma:readOnly="false">
      <xsd:simpleType>
        <xsd:restriction base="dms:Text">
          <xsd:maxLength value="255"/>
        </xsd:restriction>
      </xsd:simpleType>
    </xsd:element>
    <xsd:element name="ZSDMS_ClassificatieOmschrijving" ma:index="11" nillable="true" ma:displayName="Classificatie: omschrijving" ma:description="Nadere omschrijving van classificatieniveau&#10;" ma:internalName="ZSDMS_ClassificatieOmschrijving" ma:readOnly="false">
      <xsd:simpleType>
        <xsd:restriction base="dms:Text">
          <xsd:maxLength value="255"/>
        </xsd:restriction>
      </xsd:simpleType>
    </xsd:element>
    <xsd:element name="ZSDMS_ClassificatieBron" ma:index="12" nillable="true" ma:displayName="Classificatie: bron" ma:default="Code voor de ordening van de waterschapsarchieven" ma:description="Verwijzing naar het geldende classificatieschema&#10;" ma:internalName="ZSDMS_ClassificatieBron" ma:readOnly="false">
      <xsd:simpleType>
        <xsd:restriction base="dms:Text">
          <xsd:maxLength value="255"/>
        </xsd:restriction>
      </xsd:simpleType>
    </xsd:element>
    <xsd:element name="ZSDMS_ClassificatieDatum" ma:index="13" nillable="true" ma:displayName="Classificatie: datum" ma:default="gewijzigde uitgave 1995" ma:description="datum waarop geldig/gebruikt&#10;" ma:internalName="ZSDMS_ClassificatieDatum" ma:readOnly="false">
      <xsd:simpleType>
        <xsd:restriction base="dms:Text">
          <xsd:maxLength value="255"/>
        </xsd:restriction>
      </xsd:simpleType>
    </xsd:element>
    <xsd:element name="ZSDMS_DatumDocument" ma:index="14" nillable="true" ma:displayName="Datum document" ma:format="DateOnly" ma:internalName="ZSDMS_DatumDocument">
      <xsd:simpleType>
        <xsd:restriction base="dms:DateTime"/>
      </xsd:simpleType>
    </xsd:element>
    <xsd:element name="ZSDMS_Documenttaal" ma:index="15" nillable="true" ma:displayName="Taal" ma:format="Dropdown" ma:internalName="ZSDMS_Documenttaal" ma:readOnly="false">
      <xsd:simpleType>
        <xsd:restriction base="dms:Choice">
          <xsd:enumeration value="Nederlands"/>
          <xsd:enumeration value="Engels"/>
          <xsd:enumeration value="Duits"/>
          <xsd:enumeration value="Frans"/>
          <xsd:enumeration value="Spaans"/>
        </xsd:restriction>
      </xsd:simpleType>
    </xsd:element>
    <xsd:element name="ZSDMS_Burgerservicenummer" ma:index="16" nillable="true" ma:displayName="BSN" ma:internalName="ZSDMS_Burgerservicenummer" ma:readOnly="false">
      <xsd:simpleType>
        <xsd:restriction base="dms:Text">
          <xsd:maxLength value="255"/>
        </xsd:restriction>
      </xsd:simpleType>
    </xsd:element>
    <xsd:element name="ZSDMS_Voorletters" ma:index="17" nillable="true" ma:displayName="Voorletters" ma:internalName="ZSDMS_Voorletters" ma:readOnly="false">
      <xsd:simpleType>
        <xsd:restriction base="dms:Text">
          <xsd:maxLength value="255"/>
        </xsd:restriction>
      </xsd:simpleType>
    </xsd:element>
    <xsd:element name="ZSDMS_Documentcategorie" ma:index="18" nillable="true" ma:displayName="Documentcategorie" ma:internalName="ZSDMS_Documentcategorie" ma:readOnly="false">
      <xsd:simpleType>
        <xsd:restriction base="dms:Text">
          <xsd:maxLength value="255"/>
        </xsd:restriction>
      </xsd:simpleType>
    </xsd:element>
    <xsd:element name="ZSDMS_VoorvoegselsAchternaam" ma:index="19" nillable="true" ma:displayName="Voorvoegsels geslachtsnaam" ma:internalName="ZSDMS_VoorvoegselsAchternaam" ma:readOnly="false">
      <xsd:simpleType>
        <xsd:restriction base="dms:Text">
          <xsd:maxLength value="255"/>
        </xsd:restriction>
      </xsd:simpleType>
    </xsd:element>
    <xsd:element name="ZSDMS_Geslachtsnaam" ma:index="20" nillable="true" ma:displayName="Geslachtsnaam" ma:internalName="ZSDMS_Geslachtsnaam" ma:readOnly="false">
      <xsd:simpleType>
        <xsd:restriction base="dms:Text">
          <xsd:maxLength value="255"/>
        </xsd:restriction>
      </xsd:simpleType>
    </xsd:element>
    <xsd:element name="ZSDMS_OpenbareRuimteNaam" ma:index="21" nillable="true" ma:displayName="Straatnaam" ma:internalName="ZSDMS_OpenbareRuimteNaam" ma:readOnly="false">
      <xsd:simpleType>
        <xsd:restriction base="dms:Text">
          <xsd:maxLength value="255"/>
        </xsd:restriction>
      </xsd:simpleType>
    </xsd:element>
    <xsd:element name="ZSDMS_Huisnummer" ma:index="22" nillable="true" ma:displayName="Huisnummer" ma:internalName="ZSDMS_Huisnummer" ma:readOnly="false">
      <xsd:simpleType>
        <xsd:restriction base="dms:Text">
          <xsd:maxLength value="255"/>
        </xsd:restriction>
      </xsd:simpleType>
    </xsd:element>
    <xsd:element name="ZSDMS_Huisletter" ma:index="23" nillable="true" ma:displayName="Huisletter" ma:internalName="ZSDMS_Huisletter">
      <xsd:simpleType>
        <xsd:restriction base="dms:Text">
          <xsd:maxLength value="255"/>
        </xsd:restriction>
      </xsd:simpleType>
    </xsd:element>
    <xsd:element name="ZSDMS_HuisnummerToevoeging" ma:index="24" nillable="true" ma:displayName="Huisnummer-toevoeging" ma:internalName="ZSDMS_HuisnummerToevoeging" ma:readOnly="false">
      <xsd:simpleType>
        <xsd:restriction base="dms:Text">
          <xsd:maxLength value="255"/>
        </xsd:restriction>
      </xsd:simpleType>
    </xsd:element>
    <xsd:element name="ZSDMS_Postcode" ma:index="25" nillable="true" ma:displayName="Postcode" ma:internalName="ZSDMS_Postcode" ma:readOnly="false">
      <xsd:simpleType>
        <xsd:restriction base="dms:Text">
          <xsd:maxLength value="255"/>
        </xsd:restriction>
      </xsd:simpleType>
    </xsd:element>
    <xsd:element name="ZSDMS_WoonplaatsNaam" ma:index="26" nillable="true" ma:displayName="Woonplaats" ma:internalName="ZSDMS_WoonplaatsNaam" ma:readOnly="false">
      <xsd:simpleType>
        <xsd:restriction base="dms:Text">
          <xsd:maxLength value="255"/>
        </xsd:restriction>
      </xsd:simpleType>
    </xsd:element>
    <xsd:element name="ZSDMS_PostbusAntwoordnummer" ma:index="27" nillable="true" ma:displayName="Postbus of antwoordnummer" ma:description="Postbus of antwoordnummer" ma:internalName="ZSDMS_PostbusAntwoordnummer" ma:readOnly="false">
      <xsd:simpleType>
        <xsd:restriction base="dms:Text">
          <xsd:maxLength value="255"/>
        </xsd:restriction>
      </xsd:simpleType>
    </xsd:element>
    <xsd:element name="ZSDMS_Organisatieidentificatie" ma:index="28" nillable="true" ma:displayName="KvK-nummer" ma:internalName="ZSDMS_Organisatieidentificatie" ma:readOnly="false">
      <xsd:simpleType>
        <xsd:restriction base="dms:Text">
          <xsd:maxLength value="255"/>
        </xsd:restriction>
      </xsd:simpleType>
    </xsd:element>
    <xsd:element name="ZSDMS_StatutaireNaam" ma:index="29" nillable="true" ma:displayName="Statutaire naam" ma:internalName="ZSDMS_StatutaireNaam" ma:readOnly="false">
      <xsd:simpleType>
        <xsd:restriction base="dms:Text">
          <xsd:maxLength value="255"/>
        </xsd:restriction>
      </xsd:simpleType>
    </xsd:element>
    <xsd:element name="ZSDMS_Handelsnaam" ma:index="30" nillable="true" ma:displayName="Handelsnaam" ma:internalName="ZSDMS_Handelsnaam" ma:readOnly="false">
      <xsd:simpleType>
        <xsd:restriction base="dms:Text">
          <xsd:maxLength value="255"/>
        </xsd:restriction>
      </xsd:simpleType>
    </xsd:element>
    <xsd:element name="ZSDMS_Documentauteur" ma:index="31" nillable="true" ma:displayName="Auteur" ma:internalName="ZSDMS_Documentauteur" ma:readOnly="false">
      <xsd:simpleType>
        <xsd:restriction base="dms:Text">
          <xsd:maxLength value="255"/>
        </xsd:restriction>
      </xsd:simpleType>
    </xsd:element>
    <xsd:element name="ZSDMS_PersNrAuteur" ma:index="32" nillable="true" ma:displayName="Personeelsnummer auteur" ma:internalName="ZSDMS_PersNrAuteur" ma:readOnly="false">
      <xsd:simpleType>
        <xsd:restriction base="dms:Text">
          <xsd:maxLength value="255"/>
        </xsd:restriction>
      </xsd:simpleType>
    </xsd:element>
    <xsd:element name="ZSDMS_DatumBesluit" ma:index="33" nillable="true" ma:displayName="Datum besluit" ma:format="DateOnly" ma:internalName="ZSDMS_DatumBesluit" ma:readOnly="false">
      <xsd:simpleType>
        <xsd:restriction base="dms:DateTime"/>
      </xsd:simpleType>
    </xsd:element>
    <xsd:element name="ZSDMS_Publicatiedatum" ma:index="34" nillable="true" ma:displayName="Publicatiedatum" ma:format="DateOnly" ma:internalName="ZSDMS_Publicatiedatum" ma:readOnly="false">
      <xsd:simpleType>
        <xsd:restriction base="dms:DateTime"/>
      </xsd:simpleType>
    </xsd:element>
    <xsd:element name="ZSDMS_Openbaarheid" ma:index="35" nillable="true" ma:displayName="Openbaarheid" ma:internalName="ZSDMS_Openbaarheid" ma:readOnly="false">
      <xsd:simpleType>
        <xsd:restriction base="dms:Text">
          <xsd:maxLength value="255"/>
        </xsd:restriction>
      </xsd:simpleType>
    </xsd:element>
    <xsd:element name="ZSDMS_StartdatumBeperkingOpenbaarheid" ma:index="36" nillable="true" ma:displayName="Startdatum beperking openbaarheid" ma:internalName="ZSDMS_StartdatumBeperkingOpenbaarheid" ma:readOnly="false">
      <xsd:simpleType>
        <xsd:restriction base="dms:Text">
          <xsd:maxLength value="255"/>
        </xsd:restriction>
      </xsd:simpleType>
    </xsd:element>
    <xsd:element name="ZSDMS_EinddatumBeperkingOpenbaarheid" ma:index="37" nillable="true" ma:displayName="Einddatum bepeking openbaarheid" ma:internalName="ZSDMS_EinddatumBeperkingOpenbaarheid" ma:readOnly="false">
      <xsd:simpleType>
        <xsd:restriction base="dms:Text">
          <xsd:maxLength value="255"/>
        </xsd:restriction>
      </xsd:simpleType>
    </xsd:element>
    <xsd:element name="ZSDMS_Archiefnominatie" ma:index="38" nillable="true" ma:displayName="Archiefnominatie" ma:internalName="ZSDMS_Archiefnominatie" ma:readOnly="false">
      <xsd:simpleType>
        <xsd:restriction base="dms:Text">
          <xsd:maxLength value="255"/>
        </xsd:restriction>
      </xsd:simpleType>
    </xsd:element>
    <xsd:element name="ZSDMS_Bewaartermijn" ma:index="39" nillable="true" ma:displayName="Bewaartermijn" ma:internalName="ZSDMS_Bewaartermijn" ma:readOnly="false">
      <xsd:simpleType>
        <xsd:restriction base="dms:Text">
          <xsd:maxLength value="255"/>
        </xsd:restriction>
      </xsd:simpleType>
    </xsd:element>
    <xsd:element name="ZSDMS_VernietigingsjaarDocument" ma:index="40" nillable="true" ma:displayName="Vernietigingsjaar document" ma:format="DateOnly" ma:internalName="ZSDMS_VernietigingsjaarDocument">
      <xsd:simpleType>
        <xsd:restriction base="dms:DateTime"/>
      </xsd:simpleType>
    </xsd:element>
    <xsd:element name="ZSDMS_Verblijfplaats" ma:index="41" nillable="true" ma:displayName="Verblijfplaats" ma:internalName="ZSDMS_Verblijfplaats" ma:readOnly="false">
      <xsd:simpleType>
        <xsd:restriction base="dms:Text">
          <xsd:maxLength value="255"/>
        </xsd:restriction>
      </xsd:simpleType>
    </xsd:element>
    <xsd:element name="ZSDMS_Documentformaat" ma:index="42" nillable="true" ma:displayName="Documentformaat" ma:internalName="ZSDMS_Documentformaat" ma:readOnly="false">
      <xsd:simpleType>
        <xsd:restriction base="dms:Text">
          <xsd:maxLength value="255"/>
        </xsd:restriction>
      </xsd:simpleType>
    </xsd:element>
    <xsd:element name="ZSDMS_Documentversie" ma:index="43" nillable="true" ma:displayName="Documentversie" ma:internalName="ZSDMS_Documentversie" ma:readOnly="false">
      <xsd:simpleType>
        <xsd:restriction base="dms:Text">
          <xsd:maxLength value="255"/>
        </xsd:restriction>
      </xsd:simpleType>
    </xsd:element>
    <xsd:element name="ZSDMS_NummerBronapplicatie" ma:index="44" nillable="true" ma:displayName="ID Extern systeem" ma:internalName="ZSDMS_NummerBronapplicatie" ma:readOnly="false">
      <xsd:simpleType>
        <xsd:restriction base="dms:Text">
          <xsd:maxLength value="255"/>
        </xsd:restriction>
      </xsd:simpleType>
    </xsd:element>
    <xsd:element name="ZSDMS_NaamBronapplicatie" ma:index="45" nillable="true" ma:displayName="Naam bronapplicatie" ma:default="SharePoint Online" ma:internalName="ZSDMS_NaamBronapplicatie" ma:readOnly="false">
      <xsd:simpleType>
        <xsd:restriction base="dms:Text">
          <xsd:maxLength value="255"/>
        </xsd:restriction>
      </xsd:simpleType>
    </xsd:element>
    <xsd:element name="WSHD_Clustercode" ma:index="46" nillable="true" ma:displayName="Clustercode" ma:internalName="WSHD_Clustercode">
      <xsd:simpleType>
        <xsd:restriction base="dms:Text">
          <xsd:maxLength value="255"/>
        </xsd:restriction>
      </xsd:simpleType>
    </xsd:element>
    <xsd:element name="WSHD_Clusternaam" ma:index="47" nillable="true" ma:displayName="Clusternaam" ma:internalName="WSHD_Clusternaam">
      <xsd:simpleType>
        <xsd:restriction base="dms:Text">
          <xsd:maxLength value="255"/>
        </xsd:restriction>
      </xsd:simpleType>
    </xsd:element>
    <xsd:element name="ZSDMS_Startdatum" ma:index="56" nillable="true" ma:displayName="Startdatum" ma:format="DateOnly" ma:internalName="ZSDMS_Startdatum" ma:readOnly="false">
      <xsd:simpleType>
        <xsd:restriction base="dms:DateTime"/>
      </xsd:simpleType>
    </xsd:element>
    <xsd:element name="ZSDMS_Einddatum" ma:index="57" nillable="true" ma:displayName="Einddatum" ma:format="DateOnly" ma:internalName="ZSDMS_Einddatum" ma:readOnly="false">
      <xsd:simpleType>
        <xsd:restriction base="dms:DateTime"/>
      </xsd:simpleType>
    </xsd:element>
    <xsd:element name="ZSDMS_Zaakidentificatie" ma:index="58" nillable="true" ma:displayName="Zaaknummer" ma:internalName="ZSDMS_Zaakidentificatie" ma:readOnly="false">
      <xsd:simpleType>
        <xsd:restriction base="dms:Text">
          <xsd:maxLength value="255"/>
        </xsd:restriction>
      </xsd:simpleType>
    </xsd:element>
    <xsd:element name="ZSDMS_ZaakeigenaarNaam" ma:index="59" nillable="true" ma:displayName="Zaakeigenaar: naam" ma:internalName="ZSDMS_ZaakeigenaarNaam" ma:readOnly="false">
      <xsd:simpleType>
        <xsd:restriction base="dms:Text">
          <xsd:maxLength value="255"/>
        </xsd:restriction>
      </xsd:simpleType>
    </xsd:element>
    <xsd:element name="ZSDMS_Projectcode" ma:index="60" nillable="true" ma:displayName="Projectcode" ma:internalName="ZSDMS_Projectcode" ma:readOnly="false">
      <xsd:simpleType>
        <xsd:restriction base="dms:Text">
          <xsd:maxLength value="255"/>
        </xsd:restriction>
      </xsd:simpleType>
    </xsd:element>
    <xsd:element name="ZSDMS_projectnaam" ma:index="61" nillable="true" ma:displayName="Projectnaam" ma:internalName="ZSDMS_projectnaam" ma:readOnly="false">
      <xsd:simpleType>
        <xsd:restriction base="dms:Text">
          <xsd:maxLength value="255"/>
        </xsd:restriction>
      </xsd:simpleType>
    </xsd:element>
    <xsd:element name="ZSDMS_StartdatumVertrouwelijkheid" ma:index="62" nillable="true" ma:displayName="Startdatum vertrouwelijkheid" ma:format="DateOnly" ma:internalName="ZSDMS_StartdatumVertrouwelijkheid" ma:readOnly="false">
      <xsd:simpleType>
        <xsd:restriction base="dms:DateTime"/>
      </xsd:simpleType>
    </xsd:element>
    <xsd:element name="ZSDMS_Vertrouwelijkaanduiding" ma:index="63" nillable="true" ma:displayName="Vertrouwelijk" ma:internalName="ZSDMS_Vertrouwelijkaanduiding" ma:readOnly="false">
      <xsd:simpleType>
        <xsd:restriction base="dms:Text">
          <xsd:maxLength value="255"/>
        </xsd:restriction>
      </xsd:simpleType>
    </xsd:element>
    <xsd:element name="ce7c1281cf6143089ceafbe7da641d5c" ma:index="67" nillable="true" ma:displayName="Fase_0" ma:hidden="true" ma:internalName="ce7c1281cf6143089ceafbe7da641d5c" ma:readOnly="false">
      <xsd:simpleType>
        <xsd:restriction base="dms:Note"/>
      </xsd:simpleType>
    </xsd:element>
    <xsd:element name="ZSDMS_Zaakomschrijving" ma:index="68" nillable="true" ma:displayName="Zaakomschrijving" ma:internalName="ZSDMS_Zaakomschrijving" ma:readOnly="false">
      <xsd:simpleType>
        <xsd:restriction base="dms:Text">
          <xsd:maxLength value="255"/>
        </xsd:restriction>
      </xsd:simpleType>
    </xsd:element>
    <xsd:element name="ZSDMS_ZaaktypeOmschrijving" ma:index="69" nillable="true" ma:displayName="Zaaktype: omschrijving" ma:internalName="ZSDMS_ZaaktypeOmschrijving" ma:readOnly="false">
      <xsd:simpleType>
        <xsd:restriction base="dms:Text">
          <xsd:maxLength value="255"/>
        </xsd:restriction>
      </xsd:simpleType>
    </xsd:element>
    <xsd:element name="SharedWithUsers" ma:index="7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7f46f8-f683-4036-ba51-e6de57c292ac" elementFormDefault="qualified">
    <xsd:import namespace="http://schemas.microsoft.com/office/2006/documentManagement/types"/>
    <xsd:import namespace="http://schemas.microsoft.com/office/infopath/2007/PartnerControls"/>
    <xsd:element name="TaxCatchAllLabel" ma:index="48" nillable="true" ma:displayName="Taxonomy Catch All Column1" ma:hidden="true" ma:list="{311f5146-1b3b-4704-8aaa-5354a962d33b}" ma:internalName="TaxCatchAllLabel" ma:readOnly="true" ma:showField="CatchAllDataLabel" ma:web="e87f46f8-f683-4036-ba51-e6de57c292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52" nillable="true" ma:displayName="Taxonomy Catch All Column" ma:hidden="true" ma:list="{311f5146-1b3b-4704-8aaa-5354a962d33b}" ma:internalName="TaxCatchAll" ma:showField="CatchAllData" ma:web="e87f46f8-f683-4036-ba51-e6de57c292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6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5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_dlc_DocId" ma:index="66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f4c9b-e1ef-4996-9b1f-da95d87b7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7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7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7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7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7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0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46244F2-C858-4E9C-89F5-2613118D7595}">
  <ds:schemaRefs>
    <ds:schemaRef ds:uri="http://purl.org/dc/terms/"/>
    <ds:schemaRef ds:uri="http://schemas.microsoft.com/office/2006/metadata/properties"/>
    <ds:schemaRef ds:uri="http://purl.org/dc/dcmitype/"/>
    <ds:schemaRef ds:uri="20f53c3d-ece6-4625-8bee-cc380ae6fc2b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0c47320-f633-4b05-a1e2-c411c7433de1"/>
    <ds:schemaRef ds:uri="http://schemas.openxmlformats.org/package/2006/metadata/core-properties"/>
    <ds:schemaRef ds:uri="0740e7e2-7649-4968-a01d-0716eb2bdc51"/>
    <ds:schemaRef ds:uri="http://www.w3.org/XML/1998/namespace"/>
    <ds:schemaRef ds:uri="94e945cf-8acc-4e49-ada0-520ab28474be"/>
    <ds:schemaRef ds:uri="e87f46f8-f683-4036-ba51-e6de57c292ac"/>
  </ds:schemaRefs>
</ds:datastoreItem>
</file>

<file path=customXml/itemProps2.xml><?xml version="1.0" encoding="utf-8"?>
<ds:datastoreItem xmlns:ds="http://schemas.openxmlformats.org/officeDocument/2006/customXml" ds:itemID="{67E5DE0F-B80D-4A1B-AC08-9B79D4EAD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f53c3d-ece6-4625-8bee-cc380ae6fc2b"/>
    <ds:schemaRef ds:uri="e87f46f8-f683-4036-ba51-e6de57c292ac"/>
    <ds:schemaRef ds:uri="289f4c9b-e1ef-4996-9b1f-da95d87b77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A6EF6A-4CB8-4265-9907-4DEFB46B7AF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28F06ED-6DC8-4486-9D33-ADDEF4719B8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2020-0191 WSHD-VoorbeeldSlides</Template>
  <TotalTime>709</TotalTime>
  <Words>796</Words>
  <Application>Microsoft Office PowerPoint</Application>
  <PresentationFormat>Breedbeeld</PresentationFormat>
  <Paragraphs>163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FoundryFormSans-Bold</vt:lpstr>
      <vt:lpstr>FoundryFormSans-Book</vt:lpstr>
      <vt:lpstr>FoundryFormSans-Medium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Leo Apon</dc:creator>
  <cp:lastModifiedBy>Laurens van Zee</cp:lastModifiedBy>
  <cp:revision>26</cp:revision>
  <dcterms:created xsi:type="dcterms:W3CDTF">2021-10-18T08:13:12Z</dcterms:created>
  <dcterms:modified xsi:type="dcterms:W3CDTF">2022-03-28T20:11:20Z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0x01010066FF7E11BF67704C8F8F36C238C38E7D00AB17CEB71511B244B3B916DBFC03824F</vt:lpwstr>
  </property>
  <property fmtid="{D5CDD505-2E9C-101B-9397-08002B2CF9AE}" pid="3" name="_dlc_DocIdItemGuid">
    <vt:lpwstr>9c3f85b7-2577-4b83-8ca3-9223910f7ef5</vt:lpwstr>
  </property>
  <property fmtid="{D5CDD505-2E9C-101B-9397-08002B2CF9AE}" pid="4" name="WSHD_IPM_Rol">
    <vt:lpwstr/>
  </property>
  <property fmtid="{D5CDD505-2E9C-101B-9397-08002B2CF9AE}" pid="5" name="Fase">
    <vt:lpwstr/>
  </property>
  <property fmtid="{D5CDD505-2E9C-101B-9397-08002B2CF9AE}" pid="6" name="i4e26bfc7aeb49df836152fd0f7101ee">
    <vt:lpwstr/>
  </property>
  <property fmtid="{D5CDD505-2E9C-101B-9397-08002B2CF9AE}" pid="7" name="dad76f963f6d4d6baf4cbd7352ab9e75">
    <vt:lpwstr/>
  </property>
  <property fmtid="{D5CDD505-2E9C-101B-9397-08002B2CF9AE}" pid="8" name="WSHD_IPM_Gebied">
    <vt:lpwstr/>
  </property>
  <property fmtid="{D5CDD505-2E9C-101B-9397-08002B2CF9AE}" pid="9" name="Order">
    <vt:lpwstr>600.000000000000</vt:lpwstr>
  </property>
  <property fmtid="{D5CDD505-2E9C-101B-9397-08002B2CF9AE}" pid="10" name="xd_Signature">
    <vt:lpwstr/>
  </property>
  <property fmtid="{D5CDD505-2E9C-101B-9397-08002B2CF9AE}" pid="11" name="xd_ProgID">
    <vt:lpwstr/>
  </property>
  <property fmtid="{D5CDD505-2E9C-101B-9397-08002B2CF9AE}" pid="12" name="_dlc_DocId">
    <vt:lpwstr>WSHDBEELD-429473047-6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_dlc_DocIdUrl">
    <vt:lpwstr>https://waterschaphd.sharepoint.com/sites/beeldbank/_layouts/15/DocIdRedir.aspx?ID=WSHDBEELD-429473047-6, WSHDBEELD-429473047-6</vt:lpwstr>
  </property>
</Properties>
</file>