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9" r:id="rId5"/>
    <p:sldId id="263" r:id="rId6"/>
    <p:sldId id="270" r:id="rId7"/>
    <p:sldId id="271" r:id="rId8"/>
    <p:sldId id="272" r:id="rId9"/>
  </p:sldIdLst>
  <p:sldSz cx="12192000" cy="6858000"/>
  <p:notesSz cx="6797675" cy="9928225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66"/>
    <a:srgbClr val="E34C1D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65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8FDFA32-1F82-4488-AF83-2926BF76B2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3A34CDC-5B26-4D9C-9EFC-6148B9B093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04718F8-FF83-4107-B7A7-FE1612F2B7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B2C3A-775C-4021-A1B4-9BE62FB82A98}" type="datetimeFigureOut">
              <a:rPr lang="nl-NL" smtClean="0"/>
              <a:t>31-3-2022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8E66FDD-1ECB-4222-B0E3-8DA4EF0803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2ACFE10-6767-4C1A-96FC-1DD8E03F65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BB70D-EA88-4586-8B0B-DD879DFB962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607357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5631C9-B6D5-47F1-83E7-11DC66BFC2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A223D818-8913-4FFD-A014-BB463112C1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EF0B9C9-3E2A-43A4-AE07-227F6D9B2F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B2C3A-775C-4021-A1B4-9BE62FB82A98}" type="datetimeFigureOut">
              <a:rPr lang="nl-NL" smtClean="0"/>
              <a:t>31-3-2022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BD067ED-70B5-4A9C-9918-313243DDA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4057840-475C-4C6F-BD7F-698394BCD4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BB70D-EA88-4586-8B0B-DD879DFB962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71577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BEE37523-D3FE-43AA-A612-232F4CC1A33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5709CA4-5D98-47E1-ACE2-32DF6342C7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9440EFE-3DC9-4925-A44A-A5A02004F1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B2C3A-775C-4021-A1B4-9BE62FB82A98}" type="datetimeFigureOut">
              <a:rPr lang="nl-NL" smtClean="0"/>
              <a:t>31-3-2022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8115D00-014C-42D3-BDDF-76713B8E4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6FE1140-0449-4AE1-9760-5853A055D0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BB70D-EA88-4586-8B0B-DD879DFB962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34201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6888D3-FC69-4BE0-B0FC-C74AE3A0DC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90C1759-F8AD-4BE3-9AB4-DFE0C48F79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EB4243A-D6EF-484E-A292-6521FB5998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B2C3A-775C-4021-A1B4-9BE62FB82A98}" type="datetimeFigureOut">
              <a:rPr lang="nl-NL" smtClean="0"/>
              <a:t>31-3-2022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51E0E04-D15C-4C21-9780-D0B993006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AA74D06-F404-4A4D-9B66-C45741D66D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BB70D-EA88-4586-8B0B-DD879DFB962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417033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339922-53B2-4231-BC87-17A57611F7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5FC9E44-BC8E-429A-9720-407E33A091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571FE3A-70DB-4656-A756-BBA00A9739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B2C3A-775C-4021-A1B4-9BE62FB82A98}" type="datetimeFigureOut">
              <a:rPr lang="nl-NL" smtClean="0"/>
              <a:t>31-3-2022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806A17B-F47A-4135-9A74-72BBC9F8C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2D68D0B-043E-4973-915C-B4634009E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BB70D-EA88-4586-8B0B-DD879DFB962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90253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38FF628-1459-4F8E-9726-4E9BDBF3F7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6A008A7-2D69-4BE0-B664-6BE68EE887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E594334E-965A-4691-BF9B-51F1B25723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3B378191-0DCF-48F9-B88B-8EC501CA48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B2C3A-775C-4021-A1B4-9BE62FB82A98}" type="datetimeFigureOut">
              <a:rPr lang="nl-NL" smtClean="0"/>
              <a:t>31-3-2022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BC38B65E-D098-43A0-96CD-DDE1642417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38F69DFC-63B8-4129-BAD3-5A00EA48F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BB70D-EA88-4586-8B0B-DD879DFB962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929409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EEA852-FADE-401C-A087-11D9BE875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96D0EF1-2A74-408A-98DB-414EE535F4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0ABFB671-5ED2-4828-A878-833A9E3C75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AAB6FFCF-4313-4DF9-BF88-358F2775A24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9DA53881-EB59-4B92-ACD4-87FE91B8FA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336F5CAA-82CB-41F2-A9FB-D6382279E0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B2C3A-775C-4021-A1B4-9BE62FB82A98}" type="datetimeFigureOut">
              <a:rPr lang="nl-NL" smtClean="0"/>
              <a:t>31-3-2022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5B4468D1-EF17-4CAE-979A-EDF0B87F4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F506C635-19C3-475C-BA8F-E68749769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BB70D-EA88-4586-8B0B-DD879DFB962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12324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24D626A-5FD4-44BE-8814-DBBDE98D8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3C328954-6892-4A75-9685-B1ECD8F79A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B2C3A-775C-4021-A1B4-9BE62FB82A98}" type="datetimeFigureOut">
              <a:rPr lang="nl-NL" smtClean="0"/>
              <a:t>31-3-2022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8BBB0E3F-E35A-49F8-9735-8AB0B8F21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ADA27854-937E-45B5-AD56-2A49695E2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BB70D-EA88-4586-8B0B-DD879DFB962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24470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F6333CF7-3AD6-4979-ADC6-7A793B2C75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B2C3A-775C-4021-A1B4-9BE62FB82A98}" type="datetimeFigureOut">
              <a:rPr lang="nl-NL" smtClean="0"/>
              <a:t>31-3-2022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4C0E723C-2A5D-4C83-85E2-0B2F894C48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892D9E51-3B85-4B1B-A3CC-5A18EF8C7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BB70D-EA88-4586-8B0B-DD879DFB962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37865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DF52312-0ECD-434D-A891-DE23092D27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784F983-1EF6-4856-8773-51704E9AA3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C3CFEE8-7E14-437A-9DDE-652E5CA8F4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1644FB7A-87D9-4CF9-A500-A79F82F980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B2C3A-775C-4021-A1B4-9BE62FB82A98}" type="datetimeFigureOut">
              <a:rPr lang="nl-NL" smtClean="0"/>
              <a:t>31-3-2022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78FBA505-1162-4068-BB3E-8DEA3B363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ED4F632A-7B2D-493C-A378-96A782C4C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BB70D-EA88-4586-8B0B-DD879DFB962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69467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1C453E2-DA04-47FB-8701-8AF63A9153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4D144C6D-D910-42E9-9428-4E9D28ADED4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698ED350-C95D-435F-BAAA-F9B7BDB2AB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BF6AAE43-B2FD-420D-8276-619FFC6EFE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B2C3A-775C-4021-A1B4-9BE62FB82A98}" type="datetimeFigureOut">
              <a:rPr lang="nl-NL" smtClean="0"/>
              <a:t>31-3-2022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2D85128C-6918-4E4A-8D54-D7E7541BD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82B40086-818E-4E18-B113-98130E772D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BB70D-EA88-4586-8B0B-DD879DFB962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99805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5E2CC4BF-50BD-41A0-B7D0-A193FC40C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63E5567-0DBE-4ACA-A934-45F3522F2F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608C4EB-E7D7-4D67-8C01-57549E1BD7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7B2C3A-775C-4021-A1B4-9BE62FB82A98}" type="datetimeFigureOut">
              <a:rPr lang="nl-NL" smtClean="0"/>
              <a:t>31-3-2022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86E9C49-20E0-4016-BAAC-5BF13A761E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89CB0D0-00F1-427E-855B-D23FDD0059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8BB70D-EA88-4586-8B0B-DD879DFB962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80898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ndertitel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nl-NL" dirty="0" smtClean="0"/>
              <a:t>Indicatief overzicht Architectuur Tijdelijke Tol Systeem en plaats daarin van de uitgevraagde dienst Waarneming Tijdelijke Tol</a:t>
            </a:r>
            <a:endParaRPr lang="nl-NL" dirty="0"/>
          </a:p>
        </p:txBody>
      </p:sp>
      <p:sp>
        <p:nvSpPr>
          <p:cNvPr id="6" name="Ondertitel 4"/>
          <p:cNvSpPr txBox="1">
            <a:spLocks/>
          </p:cNvSpPr>
          <p:nvPr/>
        </p:nvSpPr>
        <p:spPr>
          <a:xfrm>
            <a:off x="1524000" y="6007100"/>
            <a:ext cx="9144000" cy="965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dirty="0" smtClean="0"/>
          </a:p>
          <a:p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855785"/>
            <a:ext cx="9144000" cy="726830"/>
          </a:xfrm>
        </p:spPr>
        <p:txBody>
          <a:bodyPr>
            <a:normAutofit/>
          </a:bodyPr>
          <a:lstStyle/>
          <a:p>
            <a:pPr algn="l"/>
            <a:r>
              <a:rPr lang="nl-NL" sz="1400" dirty="0" smtClean="0"/>
              <a:t>Aanbestedingsleidraad  Ketentestpartner RDW</a:t>
            </a:r>
            <a:br>
              <a:rPr lang="nl-NL" sz="1400" dirty="0" smtClean="0"/>
            </a:br>
            <a:r>
              <a:rPr lang="nl-NL" sz="1400"/>
              <a:t/>
            </a:r>
            <a:br>
              <a:rPr lang="nl-NL" sz="1400"/>
            </a:br>
            <a:r>
              <a:rPr lang="nl-NL" sz="1400"/>
              <a:t>Bijlage 9 Architectuur Tijdelijke tol en dienst Waarneming</a:t>
            </a:r>
            <a:endParaRPr lang="nl-NL" sz="1400" dirty="0"/>
          </a:p>
        </p:txBody>
      </p:sp>
    </p:spTree>
    <p:extLst>
      <p:ext uri="{BB962C8B-B14F-4D97-AF65-F5344CB8AC3E}">
        <p14:creationId xmlns:p14="http://schemas.microsoft.com/office/powerpoint/2010/main" val="15632045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2D679BDB-085E-474E-89AD-F9E56FFE1C02}"/>
              </a:ext>
            </a:extLst>
          </p:cNvPr>
          <p:cNvSpPr/>
          <p:nvPr/>
        </p:nvSpPr>
        <p:spPr>
          <a:xfrm>
            <a:off x="456902" y="998916"/>
            <a:ext cx="11161395" cy="5524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C85CDFBE-12E6-483D-B904-A2E7D28C4E6C}"/>
              </a:ext>
            </a:extLst>
          </p:cNvPr>
          <p:cNvSpPr/>
          <p:nvPr/>
        </p:nvSpPr>
        <p:spPr>
          <a:xfrm>
            <a:off x="440147" y="1480582"/>
            <a:ext cx="647701" cy="52812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7495D92B-CEC3-41AE-AEC8-C61DE04452BF}"/>
              </a:ext>
            </a:extLst>
          </p:cNvPr>
          <p:cNvSpPr/>
          <p:nvPr/>
        </p:nvSpPr>
        <p:spPr>
          <a:xfrm>
            <a:off x="10944223" y="986790"/>
            <a:ext cx="647701" cy="57117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4C17A352-430A-49AE-B351-641F81B3AAC4}"/>
              </a:ext>
            </a:extLst>
          </p:cNvPr>
          <p:cNvSpPr/>
          <p:nvPr/>
        </p:nvSpPr>
        <p:spPr>
          <a:xfrm>
            <a:off x="1404906" y="3834440"/>
            <a:ext cx="9243060" cy="1623060"/>
          </a:xfrm>
          <a:prstGeom prst="rect">
            <a:avLst/>
          </a:prstGeom>
          <a:solidFill>
            <a:srgbClr val="E34C1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ABE64291-9C1A-4D6E-9EC0-74F4095B7B97}"/>
              </a:ext>
            </a:extLst>
          </p:cNvPr>
          <p:cNvSpPr txBox="1"/>
          <p:nvPr/>
        </p:nvSpPr>
        <p:spPr>
          <a:xfrm>
            <a:off x="647699" y="438150"/>
            <a:ext cx="5909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1. Partijen en interfaces - primair systeem Tijdelijke </a:t>
            </a:r>
            <a:r>
              <a:rPr lang="nl-NL" dirty="0" err="1" smtClean="0"/>
              <a:t>TolHeffing</a:t>
            </a:r>
            <a:endParaRPr lang="nl-NL" dirty="0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59356089-A933-4535-91BC-C7F0CC93E313}"/>
              </a:ext>
            </a:extLst>
          </p:cNvPr>
          <p:cNvSpPr txBox="1"/>
          <p:nvPr/>
        </p:nvSpPr>
        <p:spPr>
          <a:xfrm>
            <a:off x="4033045" y="4389120"/>
            <a:ext cx="13210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RDW</a:t>
            </a:r>
          </a:p>
          <a:p>
            <a:r>
              <a:rPr lang="nl-NL" dirty="0"/>
              <a:t>als Tolheffer</a:t>
            </a:r>
          </a:p>
        </p:txBody>
      </p:sp>
      <p:sp>
        <p:nvSpPr>
          <p:cNvPr id="10" name="Rechthoek 9">
            <a:extLst>
              <a:ext uri="{FF2B5EF4-FFF2-40B4-BE49-F238E27FC236}">
                <a16:creationId xmlns:a16="http://schemas.microsoft.com/office/drawing/2014/main" id="{2C695A4F-880C-481B-8408-2DF8C5563BA4}"/>
              </a:ext>
            </a:extLst>
          </p:cNvPr>
          <p:cNvSpPr/>
          <p:nvPr/>
        </p:nvSpPr>
        <p:spPr>
          <a:xfrm>
            <a:off x="1543050" y="4301995"/>
            <a:ext cx="1094188" cy="7526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 smtClean="0"/>
              <a:t>1. </a:t>
            </a:r>
            <a:r>
              <a:rPr lang="nl-NL" sz="1400" dirty="0" err="1" smtClean="0"/>
              <a:t>Wegkant</a:t>
            </a:r>
            <a:r>
              <a:rPr lang="nl-NL" sz="1400" dirty="0" smtClean="0"/>
              <a:t> </a:t>
            </a:r>
            <a:r>
              <a:rPr lang="nl-NL" sz="1400" dirty="0"/>
              <a:t>leverancier</a:t>
            </a:r>
          </a:p>
        </p:txBody>
      </p:sp>
      <p:sp>
        <p:nvSpPr>
          <p:cNvPr id="11" name="Rechthoek 10">
            <a:extLst>
              <a:ext uri="{FF2B5EF4-FFF2-40B4-BE49-F238E27FC236}">
                <a16:creationId xmlns:a16="http://schemas.microsoft.com/office/drawing/2014/main" id="{FFAAD7BD-1B3F-44CB-B7AD-2D8EC1889A69}"/>
              </a:ext>
            </a:extLst>
          </p:cNvPr>
          <p:cNvSpPr/>
          <p:nvPr/>
        </p:nvSpPr>
        <p:spPr>
          <a:xfrm>
            <a:off x="8105262" y="5859741"/>
            <a:ext cx="2543688" cy="827366"/>
          </a:xfrm>
          <a:prstGeom prst="rect">
            <a:avLst/>
          </a:prstGeom>
          <a:solidFill>
            <a:srgbClr val="66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07B83701-63CC-48D0-9310-1F06F220985F}"/>
              </a:ext>
            </a:extLst>
          </p:cNvPr>
          <p:cNvSpPr/>
          <p:nvPr/>
        </p:nvSpPr>
        <p:spPr>
          <a:xfrm>
            <a:off x="1403811" y="1874639"/>
            <a:ext cx="5306176" cy="141720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003B933A-CE75-4638-8029-222EAEEF8846}"/>
              </a:ext>
            </a:extLst>
          </p:cNvPr>
          <p:cNvSpPr/>
          <p:nvPr/>
        </p:nvSpPr>
        <p:spPr>
          <a:xfrm>
            <a:off x="1645615" y="2297430"/>
            <a:ext cx="1453654" cy="79629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Rechthoek 13">
            <a:extLst>
              <a:ext uri="{FF2B5EF4-FFF2-40B4-BE49-F238E27FC236}">
                <a16:creationId xmlns:a16="http://schemas.microsoft.com/office/drawing/2014/main" id="{3A826C7D-E7C9-4754-B9A9-88B9DEA6B29F}"/>
              </a:ext>
            </a:extLst>
          </p:cNvPr>
          <p:cNvSpPr/>
          <p:nvPr/>
        </p:nvSpPr>
        <p:spPr>
          <a:xfrm>
            <a:off x="3366753" y="2316866"/>
            <a:ext cx="1453654" cy="79629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Rechthoek 16">
            <a:extLst>
              <a:ext uri="{FF2B5EF4-FFF2-40B4-BE49-F238E27FC236}">
                <a16:creationId xmlns:a16="http://schemas.microsoft.com/office/drawing/2014/main" id="{3FF7104B-F362-463C-90EF-D37095648613}"/>
              </a:ext>
            </a:extLst>
          </p:cNvPr>
          <p:cNvSpPr/>
          <p:nvPr/>
        </p:nvSpPr>
        <p:spPr>
          <a:xfrm>
            <a:off x="5064152" y="2320677"/>
            <a:ext cx="1440670" cy="79629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9" name="Afbeelding 18">
            <a:extLst>
              <a:ext uri="{FF2B5EF4-FFF2-40B4-BE49-F238E27FC236}">
                <a16:creationId xmlns:a16="http://schemas.microsoft.com/office/drawing/2014/main" id="{5425C98C-E06C-4E16-AF36-78A90CE8BD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5484" y="5035451"/>
            <a:ext cx="975501" cy="404813"/>
          </a:xfrm>
          <a:prstGeom prst="rect">
            <a:avLst/>
          </a:prstGeom>
        </p:spPr>
      </p:pic>
      <p:sp>
        <p:nvSpPr>
          <p:cNvPr id="22" name="Tekstvak 21">
            <a:extLst>
              <a:ext uri="{FF2B5EF4-FFF2-40B4-BE49-F238E27FC236}">
                <a16:creationId xmlns:a16="http://schemas.microsoft.com/office/drawing/2014/main" id="{90B8F392-C48E-488F-B127-EF98C0B0C18B}"/>
              </a:ext>
            </a:extLst>
          </p:cNvPr>
          <p:cNvSpPr txBox="1"/>
          <p:nvPr/>
        </p:nvSpPr>
        <p:spPr>
          <a:xfrm>
            <a:off x="1593850" y="1891278"/>
            <a:ext cx="28668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2. Toldienstaanbieders (TDA)</a:t>
            </a:r>
          </a:p>
        </p:txBody>
      </p:sp>
      <p:sp>
        <p:nvSpPr>
          <p:cNvPr id="23" name="Tekstvak 22">
            <a:extLst>
              <a:ext uri="{FF2B5EF4-FFF2-40B4-BE49-F238E27FC236}">
                <a16:creationId xmlns:a16="http://schemas.microsoft.com/office/drawing/2014/main" id="{6C6DBD02-5ED0-4608-9BEB-92A183CBAF99}"/>
              </a:ext>
            </a:extLst>
          </p:cNvPr>
          <p:cNvSpPr txBox="1"/>
          <p:nvPr/>
        </p:nvSpPr>
        <p:spPr>
          <a:xfrm>
            <a:off x="3353522" y="2369611"/>
            <a:ext cx="13923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200" dirty="0"/>
              <a:t>EETS-aanbieder</a:t>
            </a:r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CAEE1AFE-1311-495C-9BE2-1FA9F5A78FB3}"/>
              </a:ext>
            </a:extLst>
          </p:cNvPr>
          <p:cNvSpPr txBox="1"/>
          <p:nvPr/>
        </p:nvSpPr>
        <p:spPr>
          <a:xfrm>
            <a:off x="5064152" y="2413129"/>
            <a:ext cx="13923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200" dirty="0"/>
              <a:t>ETS-aanbieder</a:t>
            </a:r>
          </a:p>
        </p:txBody>
      </p:sp>
      <p:sp>
        <p:nvSpPr>
          <p:cNvPr id="25" name="Tekstvak 24">
            <a:extLst>
              <a:ext uri="{FF2B5EF4-FFF2-40B4-BE49-F238E27FC236}">
                <a16:creationId xmlns:a16="http://schemas.microsoft.com/office/drawing/2014/main" id="{1B801011-E50C-4E66-9DF8-C55803596DA2}"/>
              </a:ext>
            </a:extLst>
          </p:cNvPr>
          <p:cNvSpPr txBox="1"/>
          <p:nvPr/>
        </p:nvSpPr>
        <p:spPr>
          <a:xfrm>
            <a:off x="1633192" y="2371070"/>
            <a:ext cx="14536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200" dirty="0"/>
              <a:t>Hoofd Dienst Aanbieder</a:t>
            </a:r>
          </a:p>
        </p:txBody>
      </p:sp>
      <p:sp>
        <p:nvSpPr>
          <p:cNvPr id="26" name="Rechthoek 25">
            <a:extLst>
              <a:ext uri="{FF2B5EF4-FFF2-40B4-BE49-F238E27FC236}">
                <a16:creationId xmlns:a16="http://schemas.microsoft.com/office/drawing/2014/main" id="{54AF22B5-9E1A-4D9B-B57D-CF9D99E7CC21}"/>
              </a:ext>
            </a:extLst>
          </p:cNvPr>
          <p:cNvSpPr/>
          <p:nvPr/>
        </p:nvSpPr>
        <p:spPr>
          <a:xfrm>
            <a:off x="5426095" y="5871210"/>
            <a:ext cx="1223010" cy="827366"/>
          </a:xfrm>
          <a:prstGeom prst="rect">
            <a:avLst/>
          </a:prstGeom>
          <a:solidFill>
            <a:srgbClr val="E34C1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Tekstvak 26">
            <a:extLst>
              <a:ext uri="{FF2B5EF4-FFF2-40B4-BE49-F238E27FC236}">
                <a16:creationId xmlns:a16="http://schemas.microsoft.com/office/drawing/2014/main" id="{D7E05D5C-051A-4804-BCB6-AEB229AC1B01}"/>
              </a:ext>
            </a:extLst>
          </p:cNvPr>
          <p:cNvSpPr txBox="1"/>
          <p:nvPr/>
        </p:nvSpPr>
        <p:spPr>
          <a:xfrm>
            <a:off x="5475244" y="6053602"/>
            <a:ext cx="12290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00" dirty="0"/>
              <a:t>4. </a:t>
            </a:r>
            <a:r>
              <a:rPr lang="nl-NL" sz="1200" dirty="0" smtClean="0"/>
              <a:t>Beheerder</a:t>
            </a:r>
            <a:endParaRPr lang="nl-NL" sz="1200" dirty="0"/>
          </a:p>
          <a:p>
            <a:r>
              <a:rPr lang="nl-NL" sz="1200" dirty="0"/>
              <a:t>kentekenregister</a:t>
            </a:r>
          </a:p>
        </p:txBody>
      </p:sp>
      <p:sp>
        <p:nvSpPr>
          <p:cNvPr id="28" name="Rechthoek 27">
            <a:extLst>
              <a:ext uri="{FF2B5EF4-FFF2-40B4-BE49-F238E27FC236}">
                <a16:creationId xmlns:a16="http://schemas.microsoft.com/office/drawing/2014/main" id="{FF5E4F3F-3367-4973-8DD3-816A175B10E3}"/>
              </a:ext>
            </a:extLst>
          </p:cNvPr>
          <p:cNvSpPr/>
          <p:nvPr/>
        </p:nvSpPr>
        <p:spPr>
          <a:xfrm>
            <a:off x="6767004" y="5860345"/>
            <a:ext cx="1223010" cy="827366"/>
          </a:xfrm>
          <a:prstGeom prst="rect">
            <a:avLst/>
          </a:prstGeom>
          <a:solidFill>
            <a:srgbClr val="E34C1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Tekstvak 28">
            <a:extLst>
              <a:ext uri="{FF2B5EF4-FFF2-40B4-BE49-F238E27FC236}">
                <a16:creationId xmlns:a16="http://schemas.microsoft.com/office/drawing/2014/main" id="{C38E844D-9743-4497-A4C2-981A0B0DDB26}"/>
              </a:ext>
            </a:extLst>
          </p:cNvPr>
          <p:cNvSpPr txBox="1"/>
          <p:nvPr/>
        </p:nvSpPr>
        <p:spPr>
          <a:xfrm>
            <a:off x="6914532" y="6019291"/>
            <a:ext cx="9751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00" dirty="0"/>
              <a:t>5. </a:t>
            </a:r>
            <a:r>
              <a:rPr lang="nl-NL" sz="1200" dirty="0" smtClean="0"/>
              <a:t>Nationaal </a:t>
            </a:r>
            <a:endParaRPr lang="nl-NL" sz="1200" dirty="0"/>
          </a:p>
          <a:p>
            <a:r>
              <a:rPr lang="nl-NL" sz="1200" dirty="0"/>
              <a:t>Contactpunt</a:t>
            </a:r>
          </a:p>
        </p:txBody>
      </p:sp>
      <p:sp>
        <p:nvSpPr>
          <p:cNvPr id="86" name="Rechthoek 85">
            <a:extLst>
              <a:ext uri="{FF2B5EF4-FFF2-40B4-BE49-F238E27FC236}">
                <a16:creationId xmlns:a16="http://schemas.microsoft.com/office/drawing/2014/main" id="{3FF7104B-F362-463C-90EF-D37095648613}"/>
              </a:ext>
            </a:extLst>
          </p:cNvPr>
          <p:cNvSpPr/>
          <p:nvPr/>
        </p:nvSpPr>
        <p:spPr>
          <a:xfrm>
            <a:off x="8269236" y="1025142"/>
            <a:ext cx="945541" cy="46656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 smtClean="0">
                <a:solidFill>
                  <a:schemeClr val="tx1"/>
                </a:solidFill>
              </a:rPr>
              <a:t>8. Defensie</a:t>
            </a:r>
            <a:endParaRPr lang="nl-NL" sz="3600" dirty="0">
              <a:solidFill>
                <a:schemeClr val="tx1"/>
              </a:solidFill>
            </a:endParaRPr>
          </a:p>
        </p:txBody>
      </p:sp>
      <p:sp>
        <p:nvSpPr>
          <p:cNvPr id="87" name="Rechthoek 86">
            <a:extLst>
              <a:ext uri="{FF2B5EF4-FFF2-40B4-BE49-F238E27FC236}">
                <a16:creationId xmlns:a16="http://schemas.microsoft.com/office/drawing/2014/main" id="{54AF22B5-9E1A-4D9B-B57D-CF9D99E7CC21}"/>
              </a:ext>
            </a:extLst>
          </p:cNvPr>
          <p:cNvSpPr/>
          <p:nvPr/>
        </p:nvSpPr>
        <p:spPr>
          <a:xfrm>
            <a:off x="3982979" y="5871210"/>
            <a:ext cx="1223010" cy="82736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 smtClean="0">
                <a:solidFill>
                  <a:schemeClr val="tx1"/>
                </a:solidFill>
              </a:rPr>
              <a:t>9. Rijkswaterstaat</a:t>
            </a:r>
            <a:endParaRPr lang="nl-NL" sz="1200" dirty="0">
              <a:solidFill>
                <a:schemeClr val="tx1"/>
              </a:solidFill>
            </a:endParaRPr>
          </a:p>
        </p:txBody>
      </p:sp>
      <p:sp>
        <p:nvSpPr>
          <p:cNvPr id="90" name="Rechthoek 89">
            <a:extLst>
              <a:ext uri="{FF2B5EF4-FFF2-40B4-BE49-F238E27FC236}">
                <a16:creationId xmlns:a16="http://schemas.microsoft.com/office/drawing/2014/main" id="{3FF7104B-F362-463C-90EF-D37095648613}"/>
              </a:ext>
            </a:extLst>
          </p:cNvPr>
          <p:cNvSpPr/>
          <p:nvPr/>
        </p:nvSpPr>
        <p:spPr>
          <a:xfrm>
            <a:off x="9351441" y="1025142"/>
            <a:ext cx="943869" cy="46656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 smtClean="0">
                <a:solidFill>
                  <a:schemeClr val="tx1"/>
                </a:solidFill>
              </a:rPr>
              <a:t>10. Houder</a:t>
            </a:r>
            <a:br>
              <a:rPr lang="nl-NL" sz="1200" dirty="0" smtClean="0">
                <a:solidFill>
                  <a:schemeClr val="tx1"/>
                </a:solidFill>
              </a:rPr>
            </a:br>
            <a:r>
              <a:rPr lang="nl-NL" sz="700" dirty="0" smtClean="0">
                <a:solidFill>
                  <a:schemeClr val="tx1"/>
                </a:solidFill>
              </a:rPr>
              <a:t>(inzake ontheffing) </a:t>
            </a:r>
            <a:endParaRPr lang="nl-NL" sz="2000" dirty="0">
              <a:solidFill>
                <a:schemeClr val="tx1"/>
              </a:solidFill>
            </a:endParaRPr>
          </a:p>
        </p:txBody>
      </p:sp>
      <p:sp>
        <p:nvSpPr>
          <p:cNvPr id="93" name="Rechthoek 92">
            <a:extLst>
              <a:ext uri="{FF2B5EF4-FFF2-40B4-BE49-F238E27FC236}">
                <a16:creationId xmlns:a16="http://schemas.microsoft.com/office/drawing/2014/main" id="{54AF22B5-9E1A-4D9B-B57D-CF9D99E7CC21}"/>
              </a:ext>
            </a:extLst>
          </p:cNvPr>
          <p:cNvSpPr/>
          <p:nvPr/>
        </p:nvSpPr>
        <p:spPr>
          <a:xfrm>
            <a:off x="2505699" y="5877706"/>
            <a:ext cx="1223010" cy="82736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>
                <a:solidFill>
                  <a:schemeClr val="tx1"/>
                </a:solidFill>
              </a:rPr>
              <a:t>6. Fysieke toezichthouder</a:t>
            </a:r>
          </a:p>
        </p:txBody>
      </p:sp>
      <p:sp>
        <p:nvSpPr>
          <p:cNvPr id="77" name="Tekstvak 76">
            <a:extLst>
              <a:ext uri="{FF2B5EF4-FFF2-40B4-BE49-F238E27FC236}">
                <a16:creationId xmlns:a16="http://schemas.microsoft.com/office/drawing/2014/main" id="{0BD79CA3-4080-47C1-B261-CA84A625EFAE}"/>
              </a:ext>
            </a:extLst>
          </p:cNvPr>
          <p:cNvSpPr txBox="1"/>
          <p:nvPr/>
        </p:nvSpPr>
        <p:spPr>
          <a:xfrm>
            <a:off x="255060" y="4516080"/>
            <a:ext cx="1057469" cy="276999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scene3d>
            <a:camera prst="orthographicFront">
              <a:rot lat="0" lon="0" rev="5400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nl-NL" sz="1200" dirty="0" smtClean="0"/>
              <a:t>Weggebruiker</a:t>
            </a:r>
            <a:endParaRPr lang="nl-NL" dirty="0"/>
          </a:p>
        </p:txBody>
      </p:sp>
      <p:sp>
        <p:nvSpPr>
          <p:cNvPr id="79" name="Rechthoek 78">
            <a:extLst>
              <a:ext uri="{FF2B5EF4-FFF2-40B4-BE49-F238E27FC236}">
                <a16:creationId xmlns:a16="http://schemas.microsoft.com/office/drawing/2014/main" id="{4D3CBCD2-1643-49B1-9287-8FB14F05FCC1}"/>
              </a:ext>
            </a:extLst>
          </p:cNvPr>
          <p:cNvSpPr/>
          <p:nvPr/>
        </p:nvSpPr>
        <p:spPr>
          <a:xfrm>
            <a:off x="1376985" y="1029734"/>
            <a:ext cx="5332062" cy="46656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>
                <a:solidFill>
                  <a:schemeClr val="tx1"/>
                </a:solidFill>
              </a:rPr>
              <a:t>TDA klant</a:t>
            </a:r>
            <a:endParaRPr lang="nl-NL" sz="3600" dirty="0">
              <a:solidFill>
                <a:schemeClr val="tx1"/>
              </a:solidFill>
            </a:endParaRPr>
          </a:p>
        </p:txBody>
      </p:sp>
      <p:cxnSp>
        <p:nvCxnSpPr>
          <p:cNvPr id="120" name="Rechte verbindingslijn met pijl 119">
            <a:extLst>
              <a:ext uri="{FF2B5EF4-FFF2-40B4-BE49-F238E27FC236}">
                <a16:creationId xmlns:a16="http://schemas.microsoft.com/office/drawing/2014/main" id="{BA7D16EB-30E2-43EF-A09E-EB8F17E1DA17}"/>
              </a:ext>
            </a:extLst>
          </p:cNvPr>
          <p:cNvCxnSpPr>
            <a:cxnSpLocks/>
            <a:stCxn id="10" idx="3"/>
          </p:cNvCxnSpPr>
          <p:nvPr/>
        </p:nvCxnSpPr>
        <p:spPr>
          <a:xfrm>
            <a:off x="2637238" y="4678322"/>
            <a:ext cx="618025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Tekstvak 115">
            <a:extLst>
              <a:ext uri="{FF2B5EF4-FFF2-40B4-BE49-F238E27FC236}">
                <a16:creationId xmlns:a16="http://schemas.microsoft.com/office/drawing/2014/main" id="{0BD79CA3-4080-47C1-B261-CA84A625EFAE}"/>
              </a:ext>
            </a:extLst>
          </p:cNvPr>
          <p:cNvSpPr txBox="1"/>
          <p:nvPr/>
        </p:nvSpPr>
        <p:spPr>
          <a:xfrm>
            <a:off x="10599856" y="5911386"/>
            <a:ext cx="1084271" cy="276999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scene3d>
            <a:camera prst="orthographicFront">
              <a:rot lat="0" lon="0" rev="5400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nl-NL" sz="1200" dirty="0" smtClean="0"/>
              <a:t>Niet TDA klant</a:t>
            </a:r>
            <a:endParaRPr lang="nl-NL" dirty="0"/>
          </a:p>
        </p:txBody>
      </p:sp>
      <p:sp>
        <p:nvSpPr>
          <p:cNvPr id="145" name="Tekstvak 144">
            <a:extLst>
              <a:ext uri="{FF2B5EF4-FFF2-40B4-BE49-F238E27FC236}">
                <a16:creationId xmlns:a16="http://schemas.microsoft.com/office/drawing/2014/main" id="{1B801011-E50C-4E66-9DF8-C55803596DA2}"/>
              </a:ext>
            </a:extLst>
          </p:cNvPr>
          <p:cNvSpPr txBox="1"/>
          <p:nvPr/>
        </p:nvSpPr>
        <p:spPr>
          <a:xfrm>
            <a:off x="7805601" y="6142403"/>
            <a:ext cx="14536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800" dirty="0" smtClean="0">
                <a:solidFill>
                  <a:schemeClr val="bg1"/>
                </a:solidFill>
              </a:rPr>
              <a:t>Rechtstreekse</a:t>
            </a:r>
          </a:p>
          <a:p>
            <a:pPr algn="ctr"/>
            <a:r>
              <a:rPr lang="nl-NL" sz="800" dirty="0" smtClean="0">
                <a:solidFill>
                  <a:schemeClr val="bg1"/>
                </a:solidFill>
              </a:rPr>
              <a:t> </a:t>
            </a:r>
            <a:r>
              <a:rPr lang="nl-NL" sz="800" dirty="0" err="1" smtClean="0">
                <a:solidFill>
                  <a:schemeClr val="bg1"/>
                </a:solidFill>
              </a:rPr>
              <a:t>betalingsinner</a:t>
            </a:r>
            <a:endParaRPr lang="nl-NL" sz="800" dirty="0">
              <a:solidFill>
                <a:schemeClr val="bg1"/>
              </a:solidFill>
            </a:endParaRPr>
          </a:p>
        </p:txBody>
      </p:sp>
      <p:sp>
        <p:nvSpPr>
          <p:cNvPr id="146" name="Tekstvak 145">
            <a:extLst>
              <a:ext uri="{FF2B5EF4-FFF2-40B4-BE49-F238E27FC236}">
                <a16:creationId xmlns:a16="http://schemas.microsoft.com/office/drawing/2014/main" id="{1B801011-E50C-4E66-9DF8-C55803596DA2}"/>
              </a:ext>
            </a:extLst>
          </p:cNvPr>
          <p:cNvSpPr txBox="1"/>
          <p:nvPr/>
        </p:nvSpPr>
        <p:spPr>
          <a:xfrm>
            <a:off x="8619001" y="6148050"/>
            <a:ext cx="14536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800" dirty="0" smtClean="0">
                <a:solidFill>
                  <a:schemeClr val="bg1"/>
                </a:solidFill>
              </a:rPr>
              <a:t>Dienst </a:t>
            </a:r>
          </a:p>
          <a:p>
            <a:pPr algn="ctr"/>
            <a:r>
              <a:rPr lang="nl-NL" sz="800" dirty="0" smtClean="0">
                <a:solidFill>
                  <a:schemeClr val="bg1"/>
                </a:solidFill>
              </a:rPr>
              <a:t>Aanmaning</a:t>
            </a:r>
            <a:endParaRPr lang="nl-NL" sz="800" dirty="0">
              <a:solidFill>
                <a:schemeClr val="bg1"/>
              </a:solidFill>
            </a:endParaRPr>
          </a:p>
        </p:txBody>
      </p:sp>
      <p:sp>
        <p:nvSpPr>
          <p:cNvPr id="147" name="Tekstvak 146">
            <a:extLst>
              <a:ext uri="{FF2B5EF4-FFF2-40B4-BE49-F238E27FC236}">
                <a16:creationId xmlns:a16="http://schemas.microsoft.com/office/drawing/2014/main" id="{1B801011-E50C-4E66-9DF8-C55803596DA2}"/>
              </a:ext>
            </a:extLst>
          </p:cNvPr>
          <p:cNvSpPr txBox="1"/>
          <p:nvPr/>
        </p:nvSpPr>
        <p:spPr>
          <a:xfrm>
            <a:off x="9443977" y="6059481"/>
            <a:ext cx="14536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800" dirty="0" smtClean="0">
                <a:solidFill>
                  <a:schemeClr val="bg1"/>
                </a:solidFill>
              </a:rPr>
              <a:t>Inning en </a:t>
            </a:r>
          </a:p>
          <a:p>
            <a:pPr algn="ctr"/>
            <a:r>
              <a:rPr lang="nl-NL" sz="800" dirty="0" smtClean="0">
                <a:solidFill>
                  <a:schemeClr val="bg1"/>
                </a:solidFill>
              </a:rPr>
              <a:t>Incassobureau </a:t>
            </a:r>
          </a:p>
          <a:p>
            <a:pPr algn="ctr"/>
            <a:r>
              <a:rPr lang="nl-NL" sz="800" dirty="0" smtClean="0">
                <a:solidFill>
                  <a:schemeClr val="bg1"/>
                </a:solidFill>
              </a:rPr>
              <a:t>boetes</a:t>
            </a:r>
            <a:endParaRPr lang="nl-NL" sz="800" dirty="0">
              <a:solidFill>
                <a:schemeClr val="bg1"/>
              </a:solidFill>
            </a:endParaRPr>
          </a:p>
        </p:txBody>
      </p:sp>
      <p:sp>
        <p:nvSpPr>
          <p:cNvPr id="149" name="Rechthoek 148">
            <a:extLst>
              <a:ext uri="{FF2B5EF4-FFF2-40B4-BE49-F238E27FC236}">
                <a16:creationId xmlns:a16="http://schemas.microsoft.com/office/drawing/2014/main" id="{3FF7104B-F362-463C-90EF-D37095648613}"/>
              </a:ext>
            </a:extLst>
          </p:cNvPr>
          <p:cNvSpPr/>
          <p:nvPr/>
        </p:nvSpPr>
        <p:spPr>
          <a:xfrm>
            <a:off x="8202115" y="6044012"/>
            <a:ext cx="720335" cy="57155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0" name="Rechthoek 149">
            <a:extLst>
              <a:ext uri="{FF2B5EF4-FFF2-40B4-BE49-F238E27FC236}">
                <a16:creationId xmlns:a16="http://schemas.microsoft.com/office/drawing/2014/main" id="{3FF7104B-F362-463C-90EF-D37095648613}"/>
              </a:ext>
            </a:extLst>
          </p:cNvPr>
          <p:cNvSpPr/>
          <p:nvPr/>
        </p:nvSpPr>
        <p:spPr>
          <a:xfrm>
            <a:off x="8997469" y="6053533"/>
            <a:ext cx="720335" cy="57155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1" name="Rechthoek 150">
            <a:extLst>
              <a:ext uri="{FF2B5EF4-FFF2-40B4-BE49-F238E27FC236}">
                <a16:creationId xmlns:a16="http://schemas.microsoft.com/office/drawing/2014/main" id="{3FF7104B-F362-463C-90EF-D37095648613}"/>
              </a:ext>
            </a:extLst>
          </p:cNvPr>
          <p:cNvSpPr/>
          <p:nvPr/>
        </p:nvSpPr>
        <p:spPr>
          <a:xfrm>
            <a:off x="9835679" y="6077341"/>
            <a:ext cx="720335" cy="57155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2" name="Tekstvak 151">
            <a:extLst>
              <a:ext uri="{FF2B5EF4-FFF2-40B4-BE49-F238E27FC236}">
                <a16:creationId xmlns:a16="http://schemas.microsoft.com/office/drawing/2014/main" id="{1B801011-E50C-4E66-9DF8-C55803596DA2}"/>
              </a:ext>
            </a:extLst>
          </p:cNvPr>
          <p:cNvSpPr txBox="1"/>
          <p:nvPr/>
        </p:nvSpPr>
        <p:spPr>
          <a:xfrm>
            <a:off x="7629140" y="5830459"/>
            <a:ext cx="14536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200" dirty="0" smtClean="0">
                <a:solidFill>
                  <a:schemeClr val="bg1"/>
                </a:solidFill>
              </a:rPr>
              <a:t>3. CJIB</a:t>
            </a:r>
            <a:endParaRPr lang="nl-NL" sz="1200" dirty="0">
              <a:solidFill>
                <a:schemeClr val="bg1"/>
              </a:solidFill>
            </a:endParaRPr>
          </a:p>
        </p:txBody>
      </p:sp>
      <p:sp>
        <p:nvSpPr>
          <p:cNvPr id="153" name="Rechthoek 152">
            <a:extLst>
              <a:ext uri="{FF2B5EF4-FFF2-40B4-BE49-F238E27FC236}">
                <a16:creationId xmlns:a16="http://schemas.microsoft.com/office/drawing/2014/main" id="{3FF7104B-F362-463C-90EF-D37095648613}"/>
              </a:ext>
            </a:extLst>
          </p:cNvPr>
          <p:cNvSpPr/>
          <p:nvPr/>
        </p:nvSpPr>
        <p:spPr>
          <a:xfrm>
            <a:off x="7080723" y="1019964"/>
            <a:ext cx="977548" cy="46656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>
                <a:solidFill>
                  <a:schemeClr val="tx1"/>
                </a:solidFill>
              </a:rPr>
              <a:t>7</a:t>
            </a:r>
            <a:r>
              <a:rPr lang="nl-NL" sz="1200" dirty="0" smtClean="0">
                <a:solidFill>
                  <a:schemeClr val="tx1"/>
                </a:solidFill>
              </a:rPr>
              <a:t>. Houder </a:t>
            </a:r>
            <a:endParaRPr lang="nl-NL" sz="4400" dirty="0">
              <a:solidFill>
                <a:schemeClr val="tx1"/>
              </a:solidFill>
            </a:endParaRPr>
          </a:p>
        </p:txBody>
      </p:sp>
      <p:sp>
        <p:nvSpPr>
          <p:cNvPr id="154" name="Tekstvak 153">
            <a:extLst>
              <a:ext uri="{FF2B5EF4-FFF2-40B4-BE49-F238E27FC236}">
                <a16:creationId xmlns:a16="http://schemas.microsoft.com/office/drawing/2014/main" id="{6C6DBD02-5ED0-4608-9BEB-92A183CBAF99}"/>
              </a:ext>
            </a:extLst>
          </p:cNvPr>
          <p:cNvSpPr txBox="1"/>
          <p:nvPr/>
        </p:nvSpPr>
        <p:spPr>
          <a:xfrm>
            <a:off x="214592" y="1099842"/>
            <a:ext cx="13923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00" dirty="0" smtClean="0"/>
              <a:t>Burger/</a:t>
            </a:r>
          </a:p>
          <a:p>
            <a:pPr algn="ctr"/>
            <a:r>
              <a:rPr lang="nl-NL" sz="1000" dirty="0" smtClean="0"/>
              <a:t>Rechtspersoon</a:t>
            </a:r>
            <a:endParaRPr lang="nl-NL" sz="1000" dirty="0"/>
          </a:p>
        </p:txBody>
      </p:sp>
      <p:cxnSp>
        <p:nvCxnSpPr>
          <p:cNvPr id="155" name="Rechte verbindingslijn met pijl 154">
            <a:extLst>
              <a:ext uri="{FF2B5EF4-FFF2-40B4-BE49-F238E27FC236}">
                <a16:creationId xmlns:a16="http://schemas.microsoft.com/office/drawing/2014/main" id="{1C1FA4CA-1CA1-4B7D-AFC1-5B59EE6312B3}"/>
              </a:ext>
            </a:extLst>
          </p:cNvPr>
          <p:cNvCxnSpPr>
            <a:cxnSpLocks/>
          </p:cNvCxnSpPr>
          <p:nvPr/>
        </p:nvCxnSpPr>
        <p:spPr>
          <a:xfrm flipH="1" flipV="1">
            <a:off x="6914532" y="1562661"/>
            <a:ext cx="24836" cy="2271778"/>
          </a:xfrm>
          <a:prstGeom prst="straightConnector1">
            <a:avLst/>
          </a:prstGeom>
          <a:ln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Rechte verbindingslijn met pijl 155">
            <a:extLst>
              <a:ext uri="{FF2B5EF4-FFF2-40B4-BE49-F238E27FC236}">
                <a16:creationId xmlns:a16="http://schemas.microsoft.com/office/drawing/2014/main" id="{1C1FA4CA-1CA1-4B7D-AFC1-5B59EE6312B3}"/>
              </a:ext>
            </a:extLst>
          </p:cNvPr>
          <p:cNvCxnSpPr>
            <a:cxnSpLocks/>
          </p:cNvCxnSpPr>
          <p:nvPr/>
        </p:nvCxnSpPr>
        <p:spPr>
          <a:xfrm flipH="1" flipV="1">
            <a:off x="7634231" y="1499091"/>
            <a:ext cx="21193" cy="2343592"/>
          </a:xfrm>
          <a:prstGeom prst="straightConnector1">
            <a:avLst/>
          </a:prstGeom>
          <a:ln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Rechte verbindingslijn met pijl 156">
            <a:extLst>
              <a:ext uri="{FF2B5EF4-FFF2-40B4-BE49-F238E27FC236}">
                <a16:creationId xmlns:a16="http://schemas.microsoft.com/office/drawing/2014/main" id="{1C1FA4CA-1CA1-4B7D-AFC1-5B59EE6312B3}"/>
              </a:ext>
            </a:extLst>
          </p:cNvPr>
          <p:cNvCxnSpPr>
            <a:cxnSpLocks/>
          </p:cNvCxnSpPr>
          <p:nvPr/>
        </p:nvCxnSpPr>
        <p:spPr>
          <a:xfrm flipH="1" flipV="1">
            <a:off x="8750665" y="1528024"/>
            <a:ext cx="21193" cy="2343592"/>
          </a:xfrm>
          <a:prstGeom prst="straightConnector1">
            <a:avLst/>
          </a:prstGeom>
          <a:ln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Rechte verbindingslijn met pijl 157">
            <a:extLst>
              <a:ext uri="{FF2B5EF4-FFF2-40B4-BE49-F238E27FC236}">
                <a16:creationId xmlns:a16="http://schemas.microsoft.com/office/drawing/2014/main" id="{1C1FA4CA-1CA1-4B7D-AFC1-5B59EE6312B3}"/>
              </a:ext>
            </a:extLst>
          </p:cNvPr>
          <p:cNvCxnSpPr>
            <a:cxnSpLocks/>
          </p:cNvCxnSpPr>
          <p:nvPr/>
        </p:nvCxnSpPr>
        <p:spPr>
          <a:xfrm flipH="1" flipV="1">
            <a:off x="9840924" y="1509563"/>
            <a:ext cx="21193" cy="2343592"/>
          </a:xfrm>
          <a:prstGeom prst="straightConnector1">
            <a:avLst/>
          </a:prstGeom>
          <a:ln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Rechte verbindingslijn met pijl 158">
            <a:extLst>
              <a:ext uri="{FF2B5EF4-FFF2-40B4-BE49-F238E27FC236}">
                <a16:creationId xmlns:a16="http://schemas.microsoft.com/office/drawing/2014/main" id="{1C1FA4CA-1CA1-4B7D-AFC1-5B59EE6312B3}"/>
              </a:ext>
            </a:extLst>
          </p:cNvPr>
          <p:cNvCxnSpPr>
            <a:cxnSpLocks/>
          </p:cNvCxnSpPr>
          <p:nvPr/>
        </p:nvCxnSpPr>
        <p:spPr>
          <a:xfrm flipH="1" flipV="1">
            <a:off x="4033045" y="1499091"/>
            <a:ext cx="1" cy="375012"/>
          </a:xfrm>
          <a:prstGeom prst="straightConnector1">
            <a:avLst/>
          </a:prstGeom>
          <a:ln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Rechte verbindingslijn met pijl 159">
            <a:extLst>
              <a:ext uri="{FF2B5EF4-FFF2-40B4-BE49-F238E27FC236}">
                <a16:creationId xmlns:a16="http://schemas.microsoft.com/office/drawing/2014/main" id="{1C1FA4CA-1CA1-4B7D-AFC1-5B59EE6312B3}"/>
              </a:ext>
            </a:extLst>
          </p:cNvPr>
          <p:cNvCxnSpPr>
            <a:cxnSpLocks/>
            <a:stCxn id="7" idx="1"/>
          </p:cNvCxnSpPr>
          <p:nvPr/>
        </p:nvCxnSpPr>
        <p:spPr>
          <a:xfrm flipH="1">
            <a:off x="925025" y="4645970"/>
            <a:ext cx="479881" cy="0"/>
          </a:xfrm>
          <a:prstGeom prst="straightConnector1">
            <a:avLst/>
          </a:prstGeom>
          <a:ln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Rechte verbindingslijn met pijl 164">
            <a:extLst>
              <a:ext uri="{FF2B5EF4-FFF2-40B4-BE49-F238E27FC236}">
                <a16:creationId xmlns:a16="http://schemas.microsoft.com/office/drawing/2014/main" id="{1C1FA4CA-1CA1-4B7D-AFC1-5B59EE6312B3}"/>
              </a:ext>
            </a:extLst>
          </p:cNvPr>
          <p:cNvCxnSpPr>
            <a:cxnSpLocks/>
            <a:endCxn id="12" idx="2"/>
          </p:cNvCxnSpPr>
          <p:nvPr/>
        </p:nvCxnSpPr>
        <p:spPr>
          <a:xfrm flipV="1">
            <a:off x="4056899" y="3291840"/>
            <a:ext cx="0" cy="534752"/>
          </a:xfrm>
          <a:prstGeom prst="straightConnector1">
            <a:avLst/>
          </a:prstGeom>
          <a:ln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Rechte verbindingslijn met pijl 168">
            <a:extLst>
              <a:ext uri="{FF2B5EF4-FFF2-40B4-BE49-F238E27FC236}">
                <a16:creationId xmlns:a16="http://schemas.microsoft.com/office/drawing/2014/main" id="{1C1FA4CA-1CA1-4B7D-AFC1-5B59EE6312B3}"/>
              </a:ext>
            </a:extLst>
          </p:cNvPr>
          <p:cNvCxnSpPr>
            <a:cxnSpLocks/>
            <a:endCxn id="93" idx="0"/>
          </p:cNvCxnSpPr>
          <p:nvPr/>
        </p:nvCxnSpPr>
        <p:spPr>
          <a:xfrm>
            <a:off x="3117204" y="5496423"/>
            <a:ext cx="0" cy="381283"/>
          </a:xfrm>
          <a:prstGeom prst="straightConnector1">
            <a:avLst/>
          </a:prstGeom>
          <a:ln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Rechte verbindingslijn met pijl 173">
            <a:extLst>
              <a:ext uri="{FF2B5EF4-FFF2-40B4-BE49-F238E27FC236}">
                <a16:creationId xmlns:a16="http://schemas.microsoft.com/office/drawing/2014/main" id="{1C1FA4CA-1CA1-4B7D-AFC1-5B59EE6312B3}"/>
              </a:ext>
            </a:extLst>
          </p:cNvPr>
          <p:cNvCxnSpPr>
            <a:cxnSpLocks/>
            <a:endCxn id="93" idx="1"/>
          </p:cNvCxnSpPr>
          <p:nvPr/>
        </p:nvCxnSpPr>
        <p:spPr>
          <a:xfrm>
            <a:off x="1068695" y="6273977"/>
            <a:ext cx="1437004" cy="17412"/>
          </a:xfrm>
          <a:prstGeom prst="straightConnector1">
            <a:avLst/>
          </a:prstGeom>
          <a:ln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Rechte verbindingslijn met pijl 177">
            <a:extLst>
              <a:ext uri="{FF2B5EF4-FFF2-40B4-BE49-F238E27FC236}">
                <a16:creationId xmlns:a16="http://schemas.microsoft.com/office/drawing/2014/main" id="{1C1FA4CA-1CA1-4B7D-AFC1-5B59EE6312B3}"/>
              </a:ext>
            </a:extLst>
          </p:cNvPr>
          <p:cNvCxnSpPr>
            <a:cxnSpLocks/>
          </p:cNvCxnSpPr>
          <p:nvPr/>
        </p:nvCxnSpPr>
        <p:spPr>
          <a:xfrm>
            <a:off x="4591499" y="5480478"/>
            <a:ext cx="0" cy="381283"/>
          </a:xfrm>
          <a:prstGeom prst="straightConnector1">
            <a:avLst/>
          </a:prstGeom>
          <a:ln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Rechte verbindingslijn met pijl 178">
            <a:extLst>
              <a:ext uri="{FF2B5EF4-FFF2-40B4-BE49-F238E27FC236}">
                <a16:creationId xmlns:a16="http://schemas.microsoft.com/office/drawing/2014/main" id="{1C1FA4CA-1CA1-4B7D-AFC1-5B59EE6312B3}"/>
              </a:ext>
            </a:extLst>
          </p:cNvPr>
          <p:cNvCxnSpPr>
            <a:cxnSpLocks/>
          </p:cNvCxnSpPr>
          <p:nvPr/>
        </p:nvCxnSpPr>
        <p:spPr>
          <a:xfrm>
            <a:off x="6026436" y="5488150"/>
            <a:ext cx="0" cy="381283"/>
          </a:xfrm>
          <a:prstGeom prst="straightConnector1">
            <a:avLst/>
          </a:prstGeom>
          <a:ln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Rechte verbindingslijn met pijl 179">
            <a:extLst>
              <a:ext uri="{FF2B5EF4-FFF2-40B4-BE49-F238E27FC236}">
                <a16:creationId xmlns:a16="http://schemas.microsoft.com/office/drawing/2014/main" id="{1C1FA4CA-1CA1-4B7D-AFC1-5B59EE6312B3}"/>
              </a:ext>
            </a:extLst>
          </p:cNvPr>
          <p:cNvCxnSpPr>
            <a:cxnSpLocks/>
          </p:cNvCxnSpPr>
          <p:nvPr/>
        </p:nvCxnSpPr>
        <p:spPr>
          <a:xfrm>
            <a:off x="7348579" y="5449176"/>
            <a:ext cx="0" cy="381283"/>
          </a:xfrm>
          <a:prstGeom prst="straightConnector1">
            <a:avLst/>
          </a:prstGeom>
          <a:ln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Rechte verbindingslijn met pijl 181">
            <a:extLst>
              <a:ext uri="{FF2B5EF4-FFF2-40B4-BE49-F238E27FC236}">
                <a16:creationId xmlns:a16="http://schemas.microsoft.com/office/drawing/2014/main" id="{1C1FA4CA-1CA1-4B7D-AFC1-5B59EE6312B3}"/>
              </a:ext>
            </a:extLst>
          </p:cNvPr>
          <p:cNvCxnSpPr>
            <a:cxnSpLocks/>
          </p:cNvCxnSpPr>
          <p:nvPr/>
        </p:nvCxnSpPr>
        <p:spPr>
          <a:xfrm>
            <a:off x="9349061" y="5449176"/>
            <a:ext cx="0" cy="381283"/>
          </a:xfrm>
          <a:prstGeom prst="straightConnector1">
            <a:avLst/>
          </a:prstGeom>
          <a:ln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Rechte verbindingslijn met pijl 182">
            <a:extLst>
              <a:ext uri="{FF2B5EF4-FFF2-40B4-BE49-F238E27FC236}">
                <a16:creationId xmlns:a16="http://schemas.microsoft.com/office/drawing/2014/main" id="{1C1FA4CA-1CA1-4B7D-AFC1-5B59EE6312B3}"/>
              </a:ext>
            </a:extLst>
          </p:cNvPr>
          <p:cNvCxnSpPr>
            <a:cxnSpLocks/>
          </p:cNvCxnSpPr>
          <p:nvPr/>
        </p:nvCxnSpPr>
        <p:spPr>
          <a:xfrm flipH="1">
            <a:off x="10685497" y="6188385"/>
            <a:ext cx="258726" cy="0"/>
          </a:xfrm>
          <a:prstGeom prst="straightConnector1">
            <a:avLst/>
          </a:prstGeom>
          <a:ln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99708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2D679BDB-085E-474E-89AD-F9E56FFE1C02}"/>
              </a:ext>
            </a:extLst>
          </p:cNvPr>
          <p:cNvSpPr/>
          <p:nvPr/>
        </p:nvSpPr>
        <p:spPr>
          <a:xfrm>
            <a:off x="456902" y="998916"/>
            <a:ext cx="11161395" cy="5524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C85CDFBE-12E6-483D-B904-A2E7D28C4E6C}"/>
              </a:ext>
            </a:extLst>
          </p:cNvPr>
          <p:cNvSpPr/>
          <p:nvPr/>
        </p:nvSpPr>
        <p:spPr>
          <a:xfrm>
            <a:off x="440147" y="1480582"/>
            <a:ext cx="647701" cy="52812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7495D92B-CEC3-41AE-AEC8-C61DE04452BF}"/>
              </a:ext>
            </a:extLst>
          </p:cNvPr>
          <p:cNvSpPr/>
          <p:nvPr/>
        </p:nvSpPr>
        <p:spPr>
          <a:xfrm>
            <a:off x="10944223" y="986790"/>
            <a:ext cx="647701" cy="57117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4C17A352-430A-49AE-B351-641F81B3AAC4}"/>
              </a:ext>
            </a:extLst>
          </p:cNvPr>
          <p:cNvSpPr/>
          <p:nvPr/>
        </p:nvSpPr>
        <p:spPr>
          <a:xfrm>
            <a:off x="1404906" y="3834440"/>
            <a:ext cx="9243060" cy="1623060"/>
          </a:xfrm>
          <a:prstGeom prst="rect">
            <a:avLst/>
          </a:prstGeom>
          <a:solidFill>
            <a:srgbClr val="E34C1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ABE64291-9C1A-4D6E-9EC0-74F4095B7B97}"/>
              </a:ext>
            </a:extLst>
          </p:cNvPr>
          <p:cNvSpPr txBox="1"/>
          <p:nvPr/>
        </p:nvSpPr>
        <p:spPr>
          <a:xfrm>
            <a:off x="647699" y="438150"/>
            <a:ext cx="5909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2</a:t>
            </a:r>
            <a:r>
              <a:rPr lang="nl-NL" dirty="0" smtClean="0"/>
              <a:t>. Partijen en interfaces - primair systeem Tijdelijke </a:t>
            </a:r>
            <a:r>
              <a:rPr lang="nl-NL" dirty="0" err="1" smtClean="0"/>
              <a:t>TolHeffing</a:t>
            </a:r>
            <a:endParaRPr lang="nl-NL" dirty="0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59356089-A933-4535-91BC-C7F0CC93E313}"/>
              </a:ext>
            </a:extLst>
          </p:cNvPr>
          <p:cNvSpPr txBox="1"/>
          <p:nvPr/>
        </p:nvSpPr>
        <p:spPr>
          <a:xfrm>
            <a:off x="4033045" y="4389120"/>
            <a:ext cx="13210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RDW</a:t>
            </a:r>
          </a:p>
          <a:p>
            <a:r>
              <a:rPr lang="nl-NL" dirty="0"/>
              <a:t>als Tolheffer</a:t>
            </a:r>
          </a:p>
        </p:txBody>
      </p:sp>
      <p:sp>
        <p:nvSpPr>
          <p:cNvPr id="10" name="Rechthoek 9">
            <a:extLst>
              <a:ext uri="{FF2B5EF4-FFF2-40B4-BE49-F238E27FC236}">
                <a16:creationId xmlns:a16="http://schemas.microsoft.com/office/drawing/2014/main" id="{2C695A4F-880C-481B-8408-2DF8C5563BA4}"/>
              </a:ext>
            </a:extLst>
          </p:cNvPr>
          <p:cNvSpPr/>
          <p:nvPr/>
        </p:nvSpPr>
        <p:spPr>
          <a:xfrm>
            <a:off x="1543050" y="4301995"/>
            <a:ext cx="1094188" cy="7526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 smtClean="0"/>
              <a:t>1. </a:t>
            </a:r>
            <a:r>
              <a:rPr lang="nl-NL" sz="1400" dirty="0" err="1" smtClean="0"/>
              <a:t>Wegkant</a:t>
            </a:r>
            <a:r>
              <a:rPr lang="nl-NL" sz="1400" dirty="0" smtClean="0"/>
              <a:t> </a:t>
            </a:r>
            <a:r>
              <a:rPr lang="nl-NL" sz="1400" dirty="0"/>
              <a:t>leverancier</a:t>
            </a:r>
          </a:p>
        </p:txBody>
      </p:sp>
      <p:sp>
        <p:nvSpPr>
          <p:cNvPr id="11" name="Rechthoek 10">
            <a:extLst>
              <a:ext uri="{FF2B5EF4-FFF2-40B4-BE49-F238E27FC236}">
                <a16:creationId xmlns:a16="http://schemas.microsoft.com/office/drawing/2014/main" id="{FFAAD7BD-1B3F-44CB-B7AD-2D8EC1889A69}"/>
              </a:ext>
            </a:extLst>
          </p:cNvPr>
          <p:cNvSpPr/>
          <p:nvPr/>
        </p:nvSpPr>
        <p:spPr>
          <a:xfrm>
            <a:off x="8105262" y="5859741"/>
            <a:ext cx="2543688" cy="827366"/>
          </a:xfrm>
          <a:prstGeom prst="rect">
            <a:avLst/>
          </a:prstGeom>
          <a:solidFill>
            <a:srgbClr val="66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07B83701-63CC-48D0-9310-1F06F220985F}"/>
              </a:ext>
            </a:extLst>
          </p:cNvPr>
          <p:cNvSpPr/>
          <p:nvPr/>
        </p:nvSpPr>
        <p:spPr>
          <a:xfrm>
            <a:off x="1403811" y="1874639"/>
            <a:ext cx="5306176" cy="141720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003B933A-CE75-4638-8029-222EAEEF8846}"/>
              </a:ext>
            </a:extLst>
          </p:cNvPr>
          <p:cNvSpPr/>
          <p:nvPr/>
        </p:nvSpPr>
        <p:spPr>
          <a:xfrm>
            <a:off x="1645615" y="2297430"/>
            <a:ext cx="1453654" cy="79629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Rechthoek 13">
            <a:extLst>
              <a:ext uri="{FF2B5EF4-FFF2-40B4-BE49-F238E27FC236}">
                <a16:creationId xmlns:a16="http://schemas.microsoft.com/office/drawing/2014/main" id="{3A826C7D-E7C9-4754-B9A9-88B9DEA6B29F}"/>
              </a:ext>
            </a:extLst>
          </p:cNvPr>
          <p:cNvSpPr/>
          <p:nvPr/>
        </p:nvSpPr>
        <p:spPr>
          <a:xfrm>
            <a:off x="3366753" y="2316866"/>
            <a:ext cx="1453654" cy="79629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Rechthoek 16">
            <a:extLst>
              <a:ext uri="{FF2B5EF4-FFF2-40B4-BE49-F238E27FC236}">
                <a16:creationId xmlns:a16="http://schemas.microsoft.com/office/drawing/2014/main" id="{3FF7104B-F362-463C-90EF-D37095648613}"/>
              </a:ext>
            </a:extLst>
          </p:cNvPr>
          <p:cNvSpPr/>
          <p:nvPr/>
        </p:nvSpPr>
        <p:spPr>
          <a:xfrm>
            <a:off x="5064152" y="2320677"/>
            <a:ext cx="1440670" cy="79629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9" name="Afbeelding 18">
            <a:extLst>
              <a:ext uri="{FF2B5EF4-FFF2-40B4-BE49-F238E27FC236}">
                <a16:creationId xmlns:a16="http://schemas.microsoft.com/office/drawing/2014/main" id="{5425C98C-E06C-4E16-AF36-78A90CE8BD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5484" y="5035451"/>
            <a:ext cx="975501" cy="404813"/>
          </a:xfrm>
          <a:prstGeom prst="rect">
            <a:avLst/>
          </a:prstGeom>
        </p:spPr>
      </p:pic>
      <p:sp>
        <p:nvSpPr>
          <p:cNvPr id="22" name="Tekstvak 21">
            <a:extLst>
              <a:ext uri="{FF2B5EF4-FFF2-40B4-BE49-F238E27FC236}">
                <a16:creationId xmlns:a16="http://schemas.microsoft.com/office/drawing/2014/main" id="{90B8F392-C48E-488F-B127-EF98C0B0C18B}"/>
              </a:ext>
            </a:extLst>
          </p:cNvPr>
          <p:cNvSpPr txBox="1"/>
          <p:nvPr/>
        </p:nvSpPr>
        <p:spPr>
          <a:xfrm>
            <a:off x="1593850" y="1891278"/>
            <a:ext cx="28668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2. Toldienstaanbieders (TDA)</a:t>
            </a:r>
          </a:p>
        </p:txBody>
      </p:sp>
      <p:sp>
        <p:nvSpPr>
          <p:cNvPr id="23" name="Tekstvak 22">
            <a:extLst>
              <a:ext uri="{FF2B5EF4-FFF2-40B4-BE49-F238E27FC236}">
                <a16:creationId xmlns:a16="http://schemas.microsoft.com/office/drawing/2014/main" id="{6C6DBD02-5ED0-4608-9BEB-92A183CBAF99}"/>
              </a:ext>
            </a:extLst>
          </p:cNvPr>
          <p:cNvSpPr txBox="1"/>
          <p:nvPr/>
        </p:nvSpPr>
        <p:spPr>
          <a:xfrm>
            <a:off x="3353522" y="2369611"/>
            <a:ext cx="13923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200" dirty="0"/>
              <a:t>EETS-aanbieder</a:t>
            </a:r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CAEE1AFE-1311-495C-9BE2-1FA9F5A78FB3}"/>
              </a:ext>
            </a:extLst>
          </p:cNvPr>
          <p:cNvSpPr txBox="1"/>
          <p:nvPr/>
        </p:nvSpPr>
        <p:spPr>
          <a:xfrm>
            <a:off x="5064152" y="2413129"/>
            <a:ext cx="13923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200" dirty="0"/>
              <a:t>ETS-aanbieder</a:t>
            </a:r>
          </a:p>
        </p:txBody>
      </p:sp>
      <p:sp>
        <p:nvSpPr>
          <p:cNvPr id="25" name="Tekstvak 24">
            <a:extLst>
              <a:ext uri="{FF2B5EF4-FFF2-40B4-BE49-F238E27FC236}">
                <a16:creationId xmlns:a16="http://schemas.microsoft.com/office/drawing/2014/main" id="{1B801011-E50C-4E66-9DF8-C55803596DA2}"/>
              </a:ext>
            </a:extLst>
          </p:cNvPr>
          <p:cNvSpPr txBox="1"/>
          <p:nvPr/>
        </p:nvSpPr>
        <p:spPr>
          <a:xfrm>
            <a:off x="1633192" y="2371070"/>
            <a:ext cx="14536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200" dirty="0"/>
              <a:t>Hoofd Dienst Aanbieder</a:t>
            </a:r>
          </a:p>
        </p:txBody>
      </p:sp>
      <p:sp>
        <p:nvSpPr>
          <p:cNvPr id="26" name="Rechthoek 25">
            <a:extLst>
              <a:ext uri="{FF2B5EF4-FFF2-40B4-BE49-F238E27FC236}">
                <a16:creationId xmlns:a16="http://schemas.microsoft.com/office/drawing/2014/main" id="{54AF22B5-9E1A-4D9B-B57D-CF9D99E7CC21}"/>
              </a:ext>
            </a:extLst>
          </p:cNvPr>
          <p:cNvSpPr/>
          <p:nvPr/>
        </p:nvSpPr>
        <p:spPr>
          <a:xfrm>
            <a:off x="5426095" y="5871210"/>
            <a:ext cx="1223010" cy="827366"/>
          </a:xfrm>
          <a:prstGeom prst="rect">
            <a:avLst/>
          </a:prstGeom>
          <a:solidFill>
            <a:srgbClr val="E34C1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Tekstvak 26">
            <a:extLst>
              <a:ext uri="{FF2B5EF4-FFF2-40B4-BE49-F238E27FC236}">
                <a16:creationId xmlns:a16="http://schemas.microsoft.com/office/drawing/2014/main" id="{D7E05D5C-051A-4804-BCB6-AEB229AC1B01}"/>
              </a:ext>
            </a:extLst>
          </p:cNvPr>
          <p:cNvSpPr txBox="1"/>
          <p:nvPr/>
        </p:nvSpPr>
        <p:spPr>
          <a:xfrm>
            <a:off x="5475244" y="6053602"/>
            <a:ext cx="12290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00" dirty="0"/>
              <a:t>4. </a:t>
            </a:r>
            <a:r>
              <a:rPr lang="nl-NL" sz="1200" dirty="0" smtClean="0"/>
              <a:t>Beheerder</a:t>
            </a:r>
            <a:endParaRPr lang="nl-NL" sz="1200" dirty="0"/>
          </a:p>
          <a:p>
            <a:r>
              <a:rPr lang="nl-NL" sz="1200" dirty="0"/>
              <a:t>kentekenregister</a:t>
            </a:r>
          </a:p>
        </p:txBody>
      </p:sp>
      <p:sp>
        <p:nvSpPr>
          <p:cNvPr id="28" name="Rechthoek 27">
            <a:extLst>
              <a:ext uri="{FF2B5EF4-FFF2-40B4-BE49-F238E27FC236}">
                <a16:creationId xmlns:a16="http://schemas.microsoft.com/office/drawing/2014/main" id="{FF5E4F3F-3367-4973-8DD3-816A175B10E3}"/>
              </a:ext>
            </a:extLst>
          </p:cNvPr>
          <p:cNvSpPr/>
          <p:nvPr/>
        </p:nvSpPr>
        <p:spPr>
          <a:xfrm>
            <a:off x="6767004" y="5836441"/>
            <a:ext cx="1223010" cy="827366"/>
          </a:xfrm>
          <a:prstGeom prst="rect">
            <a:avLst/>
          </a:prstGeom>
          <a:solidFill>
            <a:srgbClr val="E34C1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Tekstvak 28">
            <a:extLst>
              <a:ext uri="{FF2B5EF4-FFF2-40B4-BE49-F238E27FC236}">
                <a16:creationId xmlns:a16="http://schemas.microsoft.com/office/drawing/2014/main" id="{C38E844D-9743-4497-A4C2-981A0B0DDB26}"/>
              </a:ext>
            </a:extLst>
          </p:cNvPr>
          <p:cNvSpPr txBox="1"/>
          <p:nvPr/>
        </p:nvSpPr>
        <p:spPr>
          <a:xfrm>
            <a:off x="6914532" y="6019291"/>
            <a:ext cx="9751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00" dirty="0"/>
              <a:t>5. </a:t>
            </a:r>
            <a:r>
              <a:rPr lang="nl-NL" sz="1200" dirty="0" smtClean="0"/>
              <a:t>Nationaal </a:t>
            </a:r>
            <a:endParaRPr lang="nl-NL" sz="1200" dirty="0"/>
          </a:p>
          <a:p>
            <a:r>
              <a:rPr lang="nl-NL" sz="1200" dirty="0"/>
              <a:t>Contactpunt</a:t>
            </a:r>
          </a:p>
        </p:txBody>
      </p:sp>
      <p:cxnSp>
        <p:nvCxnSpPr>
          <p:cNvPr id="3" name="Rechte verbindingslijn met pijl 2">
            <a:extLst>
              <a:ext uri="{FF2B5EF4-FFF2-40B4-BE49-F238E27FC236}">
                <a16:creationId xmlns:a16="http://schemas.microsoft.com/office/drawing/2014/main" id="{C04415B7-6233-4BBA-BAAE-D703DFAF3AB9}"/>
              </a:ext>
            </a:extLst>
          </p:cNvPr>
          <p:cNvCxnSpPr/>
          <p:nvPr/>
        </p:nvCxnSpPr>
        <p:spPr>
          <a:xfrm>
            <a:off x="1822450" y="3291840"/>
            <a:ext cx="0" cy="57495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kstvak 14">
            <a:extLst>
              <a:ext uri="{FF2B5EF4-FFF2-40B4-BE49-F238E27FC236}">
                <a16:creationId xmlns:a16="http://schemas.microsoft.com/office/drawing/2014/main" id="{02A58215-E347-4813-98E4-641756C5E0E8}"/>
              </a:ext>
            </a:extLst>
          </p:cNvPr>
          <p:cNvSpPr txBox="1"/>
          <p:nvPr/>
        </p:nvSpPr>
        <p:spPr>
          <a:xfrm>
            <a:off x="1777326" y="3452604"/>
            <a:ext cx="59182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" dirty="0" smtClean="0"/>
              <a:t>2.10a/b</a:t>
            </a:r>
            <a:endParaRPr lang="nl-NL" dirty="0"/>
          </a:p>
        </p:txBody>
      </p:sp>
      <p:cxnSp>
        <p:nvCxnSpPr>
          <p:cNvPr id="30" name="Rechte verbindingslijn met pijl 29">
            <a:extLst>
              <a:ext uri="{FF2B5EF4-FFF2-40B4-BE49-F238E27FC236}">
                <a16:creationId xmlns:a16="http://schemas.microsoft.com/office/drawing/2014/main" id="{3C4B9DE7-B62C-46B2-AC4A-84C4691C844E}"/>
              </a:ext>
            </a:extLst>
          </p:cNvPr>
          <p:cNvCxnSpPr>
            <a:cxnSpLocks/>
            <a:endCxn id="10" idx="1"/>
          </p:cNvCxnSpPr>
          <p:nvPr/>
        </p:nvCxnSpPr>
        <p:spPr>
          <a:xfrm>
            <a:off x="975360" y="4678322"/>
            <a:ext cx="56769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kstvak 30">
            <a:extLst>
              <a:ext uri="{FF2B5EF4-FFF2-40B4-BE49-F238E27FC236}">
                <a16:creationId xmlns:a16="http://schemas.microsoft.com/office/drawing/2014/main" id="{2768CDDB-C60E-471C-8FE3-7764152E7BC8}"/>
              </a:ext>
            </a:extLst>
          </p:cNvPr>
          <p:cNvSpPr txBox="1"/>
          <p:nvPr/>
        </p:nvSpPr>
        <p:spPr>
          <a:xfrm>
            <a:off x="1058707" y="4640282"/>
            <a:ext cx="41389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" dirty="0"/>
              <a:t>1.01</a:t>
            </a:r>
          </a:p>
        </p:txBody>
      </p:sp>
      <p:cxnSp>
        <p:nvCxnSpPr>
          <p:cNvPr id="32" name="Rechte verbindingslijn met pijl 31">
            <a:extLst>
              <a:ext uri="{FF2B5EF4-FFF2-40B4-BE49-F238E27FC236}">
                <a16:creationId xmlns:a16="http://schemas.microsoft.com/office/drawing/2014/main" id="{1C1FA4CA-1CA1-4B7D-AFC1-5B59EE6312B3}"/>
              </a:ext>
            </a:extLst>
          </p:cNvPr>
          <p:cNvCxnSpPr>
            <a:cxnSpLocks/>
          </p:cNvCxnSpPr>
          <p:nvPr/>
        </p:nvCxnSpPr>
        <p:spPr>
          <a:xfrm>
            <a:off x="7190845" y="1542301"/>
            <a:ext cx="0" cy="22826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kstvak 32">
            <a:extLst>
              <a:ext uri="{FF2B5EF4-FFF2-40B4-BE49-F238E27FC236}">
                <a16:creationId xmlns:a16="http://schemas.microsoft.com/office/drawing/2014/main" id="{687527A4-7B45-42FA-A1CB-C8D45B9AC5F7}"/>
              </a:ext>
            </a:extLst>
          </p:cNvPr>
          <p:cNvSpPr txBox="1"/>
          <p:nvPr/>
        </p:nvSpPr>
        <p:spPr>
          <a:xfrm>
            <a:off x="6787949" y="2542728"/>
            <a:ext cx="44433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 smtClean="0"/>
              <a:t>7.01</a:t>
            </a:r>
            <a:endParaRPr lang="nl-NL" dirty="0"/>
          </a:p>
        </p:txBody>
      </p:sp>
      <p:cxnSp>
        <p:nvCxnSpPr>
          <p:cNvPr id="34" name="Rechte verbindingslijn met pijl 33">
            <a:extLst>
              <a:ext uri="{FF2B5EF4-FFF2-40B4-BE49-F238E27FC236}">
                <a16:creationId xmlns:a16="http://schemas.microsoft.com/office/drawing/2014/main" id="{C04415B7-6233-4BBA-BAAE-D703DFAF3AB9}"/>
              </a:ext>
            </a:extLst>
          </p:cNvPr>
          <p:cNvCxnSpPr/>
          <p:nvPr/>
        </p:nvCxnSpPr>
        <p:spPr>
          <a:xfrm flipH="1" flipV="1">
            <a:off x="3086846" y="3291840"/>
            <a:ext cx="12423" cy="5749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kstvak 34">
            <a:extLst>
              <a:ext uri="{FF2B5EF4-FFF2-40B4-BE49-F238E27FC236}">
                <a16:creationId xmlns:a16="http://schemas.microsoft.com/office/drawing/2014/main" id="{02A58215-E347-4813-98E4-641756C5E0E8}"/>
              </a:ext>
            </a:extLst>
          </p:cNvPr>
          <p:cNvSpPr txBox="1"/>
          <p:nvPr/>
        </p:nvSpPr>
        <p:spPr>
          <a:xfrm>
            <a:off x="3048315" y="3432272"/>
            <a:ext cx="41389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" dirty="0"/>
              <a:t>2.11</a:t>
            </a:r>
            <a:endParaRPr lang="nl-NL" dirty="0"/>
          </a:p>
        </p:txBody>
      </p:sp>
      <p:sp>
        <p:nvSpPr>
          <p:cNvPr id="37" name="Tekstvak 36">
            <a:extLst>
              <a:ext uri="{FF2B5EF4-FFF2-40B4-BE49-F238E27FC236}">
                <a16:creationId xmlns:a16="http://schemas.microsoft.com/office/drawing/2014/main" id="{02A58215-E347-4813-98E4-641756C5E0E8}"/>
              </a:ext>
            </a:extLst>
          </p:cNvPr>
          <p:cNvSpPr txBox="1"/>
          <p:nvPr/>
        </p:nvSpPr>
        <p:spPr>
          <a:xfrm>
            <a:off x="3937045" y="3380726"/>
            <a:ext cx="5421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" dirty="0"/>
              <a:t>2.12ab</a:t>
            </a:r>
          </a:p>
        </p:txBody>
      </p:sp>
      <p:sp>
        <p:nvSpPr>
          <p:cNvPr id="45" name="Tekstvak 44">
            <a:extLst>
              <a:ext uri="{FF2B5EF4-FFF2-40B4-BE49-F238E27FC236}">
                <a16:creationId xmlns:a16="http://schemas.microsoft.com/office/drawing/2014/main" id="{02A58215-E347-4813-98E4-641756C5E0E8}"/>
              </a:ext>
            </a:extLst>
          </p:cNvPr>
          <p:cNvSpPr txBox="1"/>
          <p:nvPr/>
        </p:nvSpPr>
        <p:spPr>
          <a:xfrm>
            <a:off x="5285488" y="3381407"/>
            <a:ext cx="5421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" dirty="0"/>
              <a:t>2.13ab</a:t>
            </a:r>
            <a:endParaRPr lang="nl-NL" dirty="0"/>
          </a:p>
        </p:txBody>
      </p:sp>
      <p:cxnSp>
        <p:nvCxnSpPr>
          <p:cNvPr id="52" name="Rechte verbindingslijn met pijl 51">
            <a:extLst>
              <a:ext uri="{FF2B5EF4-FFF2-40B4-BE49-F238E27FC236}">
                <a16:creationId xmlns:a16="http://schemas.microsoft.com/office/drawing/2014/main" id="{C04415B7-6233-4BBA-BAAE-D703DFAF3AB9}"/>
              </a:ext>
            </a:extLst>
          </p:cNvPr>
          <p:cNvCxnSpPr/>
          <p:nvPr/>
        </p:nvCxnSpPr>
        <p:spPr>
          <a:xfrm>
            <a:off x="7063420" y="5445320"/>
            <a:ext cx="4722" cy="39382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Rechte verbindingslijn met pijl 54">
            <a:extLst>
              <a:ext uri="{FF2B5EF4-FFF2-40B4-BE49-F238E27FC236}">
                <a16:creationId xmlns:a16="http://schemas.microsoft.com/office/drawing/2014/main" id="{C04415B7-6233-4BBA-BAAE-D703DFAF3AB9}"/>
              </a:ext>
            </a:extLst>
          </p:cNvPr>
          <p:cNvCxnSpPr/>
          <p:nvPr/>
        </p:nvCxnSpPr>
        <p:spPr>
          <a:xfrm>
            <a:off x="5991118" y="5460032"/>
            <a:ext cx="4722" cy="39382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kstvak 55">
            <a:extLst>
              <a:ext uri="{FF2B5EF4-FFF2-40B4-BE49-F238E27FC236}">
                <a16:creationId xmlns:a16="http://schemas.microsoft.com/office/drawing/2014/main" id="{687527A4-7B45-42FA-A1CB-C8D45B9AC5F7}"/>
              </a:ext>
            </a:extLst>
          </p:cNvPr>
          <p:cNvSpPr txBox="1"/>
          <p:nvPr/>
        </p:nvSpPr>
        <p:spPr>
          <a:xfrm>
            <a:off x="6078234" y="5547651"/>
            <a:ext cx="5421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" dirty="0"/>
              <a:t>4.01ab</a:t>
            </a:r>
            <a:endParaRPr lang="nl-NL" dirty="0"/>
          </a:p>
        </p:txBody>
      </p:sp>
      <p:sp>
        <p:nvSpPr>
          <p:cNvPr id="57" name="Tekstvak 56">
            <a:extLst>
              <a:ext uri="{FF2B5EF4-FFF2-40B4-BE49-F238E27FC236}">
                <a16:creationId xmlns:a16="http://schemas.microsoft.com/office/drawing/2014/main" id="{687527A4-7B45-42FA-A1CB-C8D45B9AC5F7}"/>
              </a:ext>
            </a:extLst>
          </p:cNvPr>
          <p:cNvSpPr txBox="1"/>
          <p:nvPr/>
        </p:nvSpPr>
        <p:spPr>
          <a:xfrm>
            <a:off x="7043424" y="5533831"/>
            <a:ext cx="5421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" dirty="0"/>
              <a:t>5.01ab</a:t>
            </a:r>
            <a:endParaRPr lang="nl-NL" dirty="0"/>
          </a:p>
        </p:txBody>
      </p:sp>
      <p:cxnSp>
        <p:nvCxnSpPr>
          <p:cNvPr id="58" name="Rechte verbindingslijn met pijl 57">
            <a:extLst>
              <a:ext uri="{FF2B5EF4-FFF2-40B4-BE49-F238E27FC236}">
                <a16:creationId xmlns:a16="http://schemas.microsoft.com/office/drawing/2014/main" id="{1C1FA4CA-1CA1-4B7D-AFC1-5B59EE6312B3}"/>
              </a:ext>
            </a:extLst>
          </p:cNvPr>
          <p:cNvCxnSpPr>
            <a:cxnSpLocks/>
          </p:cNvCxnSpPr>
          <p:nvPr/>
        </p:nvCxnSpPr>
        <p:spPr>
          <a:xfrm>
            <a:off x="8759346" y="1517600"/>
            <a:ext cx="2055" cy="230739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kstvak 58">
            <a:extLst>
              <a:ext uri="{FF2B5EF4-FFF2-40B4-BE49-F238E27FC236}">
                <a16:creationId xmlns:a16="http://schemas.microsoft.com/office/drawing/2014/main" id="{687527A4-7B45-42FA-A1CB-C8D45B9AC5F7}"/>
              </a:ext>
            </a:extLst>
          </p:cNvPr>
          <p:cNvSpPr txBox="1"/>
          <p:nvPr/>
        </p:nvSpPr>
        <p:spPr>
          <a:xfrm>
            <a:off x="8733370" y="2591622"/>
            <a:ext cx="44433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 smtClean="0"/>
              <a:t>8.01</a:t>
            </a:r>
            <a:endParaRPr lang="nl-NL" dirty="0"/>
          </a:p>
        </p:txBody>
      </p:sp>
      <p:cxnSp>
        <p:nvCxnSpPr>
          <p:cNvPr id="60" name="Rechte verbindingslijn met pijl 59">
            <a:extLst>
              <a:ext uri="{FF2B5EF4-FFF2-40B4-BE49-F238E27FC236}">
                <a16:creationId xmlns:a16="http://schemas.microsoft.com/office/drawing/2014/main" id="{C04415B7-6233-4BBA-BAAE-D703DFAF3AB9}"/>
              </a:ext>
            </a:extLst>
          </p:cNvPr>
          <p:cNvCxnSpPr/>
          <p:nvPr/>
        </p:nvCxnSpPr>
        <p:spPr>
          <a:xfrm>
            <a:off x="1813013" y="1539240"/>
            <a:ext cx="0" cy="3353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kstvak 61">
            <a:extLst>
              <a:ext uri="{FF2B5EF4-FFF2-40B4-BE49-F238E27FC236}">
                <a16:creationId xmlns:a16="http://schemas.microsoft.com/office/drawing/2014/main" id="{02A58215-E347-4813-98E4-641756C5E0E8}"/>
              </a:ext>
            </a:extLst>
          </p:cNvPr>
          <p:cNvSpPr txBox="1"/>
          <p:nvPr/>
        </p:nvSpPr>
        <p:spPr>
          <a:xfrm>
            <a:off x="1751556" y="1546479"/>
            <a:ext cx="41389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" dirty="0"/>
              <a:t>2.01</a:t>
            </a:r>
          </a:p>
        </p:txBody>
      </p:sp>
      <p:cxnSp>
        <p:nvCxnSpPr>
          <p:cNvPr id="63" name="Rechte verbindingslijn met pijl 62">
            <a:extLst>
              <a:ext uri="{FF2B5EF4-FFF2-40B4-BE49-F238E27FC236}">
                <a16:creationId xmlns:a16="http://schemas.microsoft.com/office/drawing/2014/main" id="{C04415B7-6233-4BBA-BAAE-D703DFAF3AB9}"/>
              </a:ext>
            </a:extLst>
          </p:cNvPr>
          <p:cNvCxnSpPr>
            <a:cxnSpLocks/>
          </p:cNvCxnSpPr>
          <p:nvPr/>
        </p:nvCxnSpPr>
        <p:spPr>
          <a:xfrm flipV="1">
            <a:off x="4231593" y="1511324"/>
            <a:ext cx="1506" cy="3611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Rechte verbindingslijn met pijl 63">
            <a:extLst>
              <a:ext uri="{FF2B5EF4-FFF2-40B4-BE49-F238E27FC236}">
                <a16:creationId xmlns:a16="http://schemas.microsoft.com/office/drawing/2014/main" id="{C04415B7-6233-4BBA-BAAE-D703DFAF3AB9}"/>
              </a:ext>
            </a:extLst>
          </p:cNvPr>
          <p:cNvCxnSpPr>
            <a:cxnSpLocks/>
          </p:cNvCxnSpPr>
          <p:nvPr/>
        </p:nvCxnSpPr>
        <p:spPr>
          <a:xfrm flipV="1">
            <a:off x="2180039" y="1495831"/>
            <a:ext cx="0" cy="3643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Rechte verbindingslijn met pijl 64">
            <a:extLst>
              <a:ext uri="{FF2B5EF4-FFF2-40B4-BE49-F238E27FC236}">
                <a16:creationId xmlns:a16="http://schemas.microsoft.com/office/drawing/2014/main" id="{C04415B7-6233-4BBA-BAAE-D703DFAF3AB9}"/>
              </a:ext>
            </a:extLst>
          </p:cNvPr>
          <p:cNvCxnSpPr/>
          <p:nvPr/>
        </p:nvCxnSpPr>
        <p:spPr>
          <a:xfrm>
            <a:off x="3426467" y="1539239"/>
            <a:ext cx="0" cy="3353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kstvak 65">
            <a:extLst>
              <a:ext uri="{FF2B5EF4-FFF2-40B4-BE49-F238E27FC236}">
                <a16:creationId xmlns:a16="http://schemas.microsoft.com/office/drawing/2014/main" id="{02A58215-E347-4813-98E4-641756C5E0E8}"/>
              </a:ext>
            </a:extLst>
          </p:cNvPr>
          <p:cNvSpPr txBox="1"/>
          <p:nvPr/>
        </p:nvSpPr>
        <p:spPr>
          <a:xfrm>
            <a:off x="4209697" y="1570393"/>
            <a:ext cx="41389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" dirty="0" smtClean="0"/>
              <a:t>2.05</a:t>
            </a:r>
            <a:endParaRPr lang="nl-NL" dirty="0"/>
          </a:p>
        </p:txBody>
      </p:sp>
      <p:sp>
        <p:nvSpPr>
          <p:cNvPr id="67" name="Tekstvak 66">
            <a:extLst>
              <a:ext uri="{FF2B5EF4-FFF2-40B4-BE49-F238E27FC236}">
                <a16:creationId xmlns:a16="http://schemas.microsoft.com/office/drawing/2014/main" id="{02A58215-E347-4813-98E4-641756C5E0E8}"/>
              </a:ext>
            </a:extLst>
          </p:cNvPr>
          <p:cNvSpPr txBox="1"/>
          <p:nvPr/>
        </p:nvSpPr>
        <p:spPr>
          <a:xfrm>
            <a:off x="2644774" y="1570849"/>
            <a:ext cx="41389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" dirty="0" smtClean="0"/>
              <a:t>2.03</a:t>
            </a:r>
            <a:endParaRPr lang="nl-NL" dirty="0"/>
          </a:p>
        </p:txBody>
      </p:sp>
      <p:sp>
        <p:nvSpPr>
          <p:cNvPr id="68" name="Tekstvak 67">
            <a:extLst>
              <a:ext uri="{FF2B5EF4-FFF2-40B4-BE49-F238E27FC236}">
                <a16:creationId xmlns:a16="http://schemas.microsoft.com/office/drawing/2014/main" id="{02A58215-E347-4813-98E4-641756C5E0E8}"/>
              </a:ext>
            </a:extLst>
          </p:cNvPr>
          <p:cNvSpPr txBox="1"/>
          <p:nvPr/>
        </p:nvSpPr>
        <p:spPr>
          <a:xfrm>
            <a:off x="3358490" y="1551414"/>
            <a:ext cx="41389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" dirty="0" smtClean="0"/>
              <a:t>2.04</a:t>
            </a:r>
            <a:endParaRPr lang="nl-NL" dirty="0"/>
          </a:p>
        </p:txBody>
      </p:sp>
      <p:cxnSp>
        <p:nvCxnSpPr>
          <p:cNvPr id="69" name="Rechte verbindingslijn met pijl 68">
            <a:extLst>
              <a:ext uri="{FF2B5EF4-FFF2-40B4-BE49-F238E27FC236}">
                <a16:creationId xmlns:a16="http://schemas.microsoft.com/office/drawing/2014/main" id="{1C1FA4CA-1CA1-4B7D-AFC1-5B59EE6312B3}"/>
              </a:ext>
            </a:extLst>
          </p:cNvPr>
          <p:cNvCxnSpPr>
            <a:cxnSpLocks/>
            <a:stCxn id="73" idx="3"/>
          </p:cNvCxnSpPr>
          <p:nvPr/>
        </p:nvCxnSpPr>
        <p:spPr>
          <a:xfrm flipH="1">
            <a:off x="10655788" y="5676917"/>
            <a:ext cx="273157" cy="2157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kstvak 72">
            <a:extLst>
              <a:ext uri="{FF2B5EF4-FFF2-40B4-BE49-F238E27FC236}">
                <a16:creationId xmlns:a16="http://schemas.microsoft.com/office/drawing/2014/main" id="{687527A4-7B45-42FA-A1CB-C8D45B9AC5F7}"/>
              </a:ext>
            </a:extLst>
          </p:cNvPr>
          <p:cNvSpPr txBox="1"/>
          <p:nvPr/>
        </p:nvSpPr>
        <p:spPr>
          <a:xfrm>
            <a:off x="10484608" y="5553806"/>
            <a:ext cx="44433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/>
              <a:t>3.01</a:t>
            </a:r>
          </a:p>
        </p:txBody>
      </p:sp>
      <p:sp>
        <p:nvSpPr>
          <p:cNvPr id="78" name="Tekstvak 77">
            <a:extLst>
              <a:ext uri="{FF2B5EF4-FFF2-40B4-BE49-F238E27FC236}">
                <a16:creationId xmlns:a16="http://schemas.microsoft.com/office/drawing/2014/main" id="{687527A4-7B45-42FA-A1CB-C8D45B9AC5F7}"/>
              </a:ext>
            </a:extLst>
          </p:cNvPr>
          <p:cNvSpPr txBox="1"/>
          <p:nvPr/>
        </p:nvSpPr>
        <p:spPr>
          <a:xfrm>
            <a:off x="8059906" y="5531107"/>
            <a:ext cx="666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/>
              <a:t>3.10ab</a:t>
            </a:r>
          </a:p>
          <a:p>
            <a:endParaRPr lang="nl-NL" dirty="0"/>
          </a:p>
        </p:txBody>
      </p:sp>
      <p:cxnSp>
        <p:nvCxnSpPr>
          <p:cNvPr id="80" name="Rechte verbindingslijn met pijl 79">
            <a:extLst>
              <a:ext uri="{FF2B5EF4-FFF2-40B4-BE49-F238E27FC236}">
                <a16:creationId xmlns:a16="http://schemas.microsoft.com/office/drawing/2014/main" id="{1C1FA4CA-1CA1-4B7D-AFC1-5B59EE6312B3}"/>
              </a:ext>
            </a:extLst>
          </p:cNvPr>
          <p:cNvCxnSpPr>
            <a:cxnSpLocks/>
          </p:cNvCxnSpPr>
          <p:nvPr/>
        </p:nvCxnSpPr>
        <p:spPr>
          <a:xfrm>
            <a:off x="8576748" y="5477838"/>
            <a:ext cx="9043" cy="376015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kstvak 80">
            <a:extLst>
              <a:ext uri="{FF2B5EF4-FFF2-40B4-BE49-F238E27FC236}">
                <a16:creationId xmlns:a16="http://schemas.microsoft.com/office/drawing/2014/main" id="{687527A4-7B45-42FA-A1CB-C8D45B9AC5F7}"/>
              </a:ext>
            </a:extLst>
          </p:cNvPr>
          <p:cNvSpPr txBox="1"/>
          <p:nvPr/>
        </p:nvSpPr>
        <p:spPr>
          <a:xfrm>
            <a:off x="8492574" y="5526101"/>
            <a:ext cx="44433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/>
              <a:t>3.11</a:t>
            </a:r>
            <a:endParaRPr lang="nl-NL" dirty="0"/>
          </a:p>
        </p:txBody>
      </p:sp>
      <p:cxnSp>
        <p:nvCxnSpPr>
          <p:cNvPr id="82" name="Rechte verbindingslijn met pijl 81">
            <a:extLst>
              <a:ext uri="{FF2B5EF4-FFF2-40B4-BE49-F238E27FC236}">
                <a16:creationId xmlns:a16="http://schemas.microsoft.com/office/drawing/2014/main" id="{1C1FA4CA-1CA1-4B7D-AFC1-5B59EE6312B3}"/>
              </a:ext>
            </a:extLst>
          </p:cNvPr>
          <p:cNvCxnSpPr>
            <a:cxnSpLocks/>
          </p:cNvCxnSpPr>
          <p:nvPr/>
        </p:nvCxnSpPr>
        <p:spPr>
          <a:xfrm>
            <a:off x="7904991" y="1524490"/>
            <a:ext cx="1487" cy="230050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Rechte verbindingslijn met pijl 83">
            <a:extLst>
              <a:ext uri="{FF2B5EF4-FFF2-40B4-BE49-F238E27FC236}">
                <a16:creationId xmlns:a16="http://schemas.microsoft.com/office/drawing/2014/main" id="{1C1FA4CA-1CA1-4B7D-AFC1-5B59EE6312B3}"/>
              </a:ext>
            </a:extLst>
          </p:cNvPr>
          <p:cNvCxnSpPr>
            <a:cxnSpLocks/>
          </p:cNvCxnSpPr>
          <p:nvPr/>
        </p:nvCxnSpPr>
        <p:spPr>
          <a:xfrm>
            <a:off x="9453017" y="1491703"/>
            <a:ext cx="5203" cy="233329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kstvak 84">
            <a:extLst>
              <a:ext uri="{FF2B5EF4-FFF2-40B4-BE49-F238E27FC236}">
                <a16:creationId xmlns:a16="http://schemas.microsoft.com/office/drawing/2014/main" id="{687527A4-7B45-42FA-A1CB-C8D45B9AC5F7}"/>
              </a:ext>
            </a:extLst>
          </p:cNvPr>
          <p:cNvSpPr txBox="1"/>
          <p:nvPr/>
        </p:nvSpPr>
        <p:spPr>
          <a:xfrm>
            <a:off x="9458220" y="2609092"/>
            <a:ext cx="6254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 smtClean="0"/>
              <a:t>10.01ab</a:t>
            </a:r>
            <a:endParaRPr lang="nl-NL" dirty="0"/>
          </a:p>
        </p:txBody>
      </p:sp>
      <p:sp>
        <p:nvSpPr>
          <p:cNvPr id="86" name="Rechthoek 85">
            <a:extLst>
              <a:ext uri="{FF2B5EF4-FFF2-40B4-BE49-F238E27FC236}">
                <a16:creationId xmlns:a16="http://schemas.microsoft.com/office/drawing/2014/main" id="{3FF7104B-F362-463C-90EF-D37095648613}"/>
              </a:ext>
            </a:extLst>
          </p:cNvPr>
          <p:cNvSpPr/>
          <p:nvPr/>
        </p:nvSpPr>
        <p:spPr>
          <a:xfrm>
            <a:off x="8269236" y="1025142"/>
            <a:ext cx="945541" cy="46656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 smtClean="0">
                <a:solidFill>
                  <a:schemeClr val="tx1"/>
                </a:solidFill>
              </a:rPr>
              <a:t>8. Defensie</a:t>
            </a:r>
            <a:endParaRPr lang="nl-NL" sz="3600" dirty="0">
              <a:solidFill>
                <a:schemeClr val="tx1"/>
              </a:solidFill>
            </a:endParaRPr>
          </a:p>
        </p:txBody>
      </p:sp>
      <p:sp>
        <p:nvSpPr>
          <p:cNvPr id="87" name="Rechthoek 86">
            <a:extLst>
              <a:ext uri="{FF2B5EF4-FFF2-40B4-BE49-F238E27FC236}">
                <a16:creationId xmlns:a16="http://schemas.microsoft.com/office/drawing/2014/main" id="{54AF22B5-9E1A-4D9B-B57D-CF9D99E7CC21}"/>
              </a:ext>
            </a:extLst>
          </p:cNvPr>
          <p:cNvSpPr/>
          <p:nvPr/>
        </p:nvSpPr>
        <p:spPr>
          <a:xfrm>
            <a:off x="3982979" y="5871210"/>
            <a:ext cx="1223010" cy="82736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 smtClean="0">
                <a:solidFill>
                  <a:schemeClr val="tx1"/>
                </a:solidFill>
              </a:rPr>
              <a:t>9. Rijkswaterstaat</a:t>
            </a:r>
            <a:endParaRPr lang="nl-NL" sz="1200" dirty="0">
              <a:solidFill>
                <a:schemeClr val="tx1"/>
              </a:solidFill>
            </a:endParaRPr>
          </a:p>
        </p:txBody>
      </p:sp>
      <p:cxnSp>
        <p:nvCxnSpPr>
          <p:cNvPr id="88" name="Rechte verbindingslijn met pijl 87">
            <a:extLst>
              <a:ext uri="{FF2B5EF4-FFF2-40B4-BE49-F238E27FC236}">
                <a16:creationId xmlns:a16="http://schemas.microsoft.com/office/drawing/2014/main" id="{C04415B7-6233-4BBA-BAAE-D703DFAF3AB9}"/>
              </a:ext>
            </a:extLst>
          </p:cNvPr>
          <p:cNvCxnSpPr/>
          <p:nvPr/>
        </p:nvCxnSpPr>
        <p:spPr>
          <a:xfrm>
            <a:off x="4587929" y="5442620"/>
            <a:ext cx="4722" cy="39382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kstvak 88">
            <a:extLst>
              <a:ext uri="{FF2B5EF4-FFF2-40B4-BE49-F238E27FC236}">
                <a16:creationId xmlns:a16="http://schemas.microsoft.com/office/drawing/2014/main" id="{687527A4-7B45-42FA-A1CB-C8D45B9AC5F7}"/>
              </a:ext>
            </a:extLst>
          </p:cNvPr>
          <p:cNvSpPr txBox="1"/>
          <p:nvPr/>
        </p:nvSpPr>
        <p:spPr>
          <a:xfrm>
            <a:off x="4569455" y="5534708"/>
            <a:ext cx="44433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 smtClean="0"/>
              <a:t>9.01</a:t>
            </a:r>
            <a:endParaRPr lang="nl-NL" dirty="0"/>
          </a:p>
        </p:txBody>
      </p:sp>
      <p:sp>
        <p:nvSpPr>
          <p:cNvPr id="90" name="Rechthoek 89">
            <a:extLst>
              <a:ext uri="{FF2B5EF4-FFF2-40B4-BE49-F238E27FC236}">
                <a16:creationId xmlns:a16="http://schemas.microsoft.com/office/drawing/2014/main" id="{3FF7104B-F362-463C-90EF-D37095648613}"/>
              </a:ext>
            </a:extLst>
          </p:cNvPr>
          <p:cNvSpPr/>
          <p:nvPr/>
        </p:nvSpPr>
        <p:spPr>
          <a:xfrm>
            <a:off x="9351441" y="1025142"/>
            <a:ext cx="943869" cy="46656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 smtClean="0">
                <a:solidFill>
                  <a:schemeClr val="tx1"/>
                </a:solidFill>
              </a:rPr>
              <a:t>10. Houder</a:t>
            </a:r>
            <a:br>
              <a:rPr lang="nl-NL" sz="1200" dirty="0" smtClean="0">
                <a:solidFill>
                  <a:schemeClr val="tx1"/>
                </a:solidFill>
              </a:rPr>
            </a:br>
            <a:r>
              <a:rPr lang="nl-NL" sz="700" dirty="0" smtClean="0">
                <a:solidFill>
                  <a:schemeClr val="tx1"/>
                </a:solidFill>
              </a:rPr>
              <a:t>(inzake ontheffing) </a:t>
            </a:r>
            <a:endParaRPr lang="nl-NL" sz="2000" dirty="0">
              <a:solidFill>
                <a:schemeClr val="tx1"/>
              </a:solidFill>
            </a:endParaRPr>
          </a:p>
        </p:txBody>
      </p:sp>
      <p:sp>
        <p:nvSpPr>
          <p:cNvPr id="92" name="Tekstvak 91">
            <a:extLst>
              <a:ext uri="{FF2B5EF4-FFF2-40B4-BE49-F238E27FC236}">
                <a16:creationId xmlns:a16="http://schemas.microsoft.com/office/drawing/2014/main" id="{687527A4-7B45-42FA-A1CB-C8D45B9AC5F7}"/>
              </a:ext>
            </a:extLst>
          </p:cNvPr>
          <p:cNvSpPr txBox="1"/>
          <p:nvPr/>
        </p:nvSpPr>
        <p:spPr>
          <a:xfrm>
            <a:off x="10021321" y="2591621"/>
            <a:ext cx="71298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 smtClean="0"/>
              <a:t>10.02abc</a:t>
            </a:r>
            <a:endParaRPr lang="nl-NL" dirty="0"/>
          </a:p>
        </p:txBody>
      </p:sp>
      <p:sp>
        <p:nvSpPr>
          <p:cNvPr id="93" name="Rechthoek 92">
            <a:extLst>
              <a:ext uri="{FF2B5EF4-FFF2-40B4-BE49-F238E27FC236}">
                <a16:creationId xmlns:a16="http://schemas.microsoft.com/office/drawing/2014/main" id="{54AF22B5-9E1A-4D9B-B57D-CF9D99E7CC21}"/>
              </a:ext>
            </a:extLst>
          </p:cNvPr>
          <p:cNvSpPr/>
          <p:nvPr/>
        </p:nvSpPr>
        <p:spPr>
          <a:xfrm>
            <a:off x="2505699" y="5853853"/>
            <a:ext cx="1223010" cy="82736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>
                <a:solidFill>
                  <a:schemeClr val="tx1"/>
                </a:solidFill>
              </a:rPr>
              <a:t>6. Fysieke toezichthouder</a:t>
            </a:r>
          </a:p>
        </p:txBody>
      </p:sp>
      <p:cxnSp>
        <p:nvCxnSpPr>
          <p:cNvPr id="94" name="Rechte verbindingslijn met pijl 93">
            <a:extLst>
              <a:ext uri="{FF2B5EF4-FFF2-40B4-BE49-F238E27FC236}">
                <a16:creationId xmlns:a16="http://schemas.microsoft.com/office/drawing/2014/main" id="{1C1FA4CA-1CA1-4B7D-AFC1-5B59EE6312B3}"/>
              </a:ext>
            </a:extLst>
          </p:cNvPr>
          <p:cNvCxnSpPr>
            <a:cxnSpLocks/>
          </p:cNvCxnSpPr>
          <p:nvPr/>
        </p:nvCxnSpPr>
        <p:spPr>
          <a:xfrm>
            <a:off x="2614715" y="5457500"/>
            <a:ext cx="1677" cy="400186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kstvak 94">
            <a:extLst>
              <a:ext uri="{FF2B5EF4-FFF2-40B4-BE49-F238E27FC236}">
                <a16:creationId xmlns:a16="http://schemas.microsoft.com/office/drawing/2014/main" id="{687527A4-7B45-42FA-A1CB-C8D45B9AC5F7}"/>
              </a:ext>
            </a:extLst>
          </p:cNvPr>
          <p:cNvSpPr txBox="1"/>
          <p:nvPr/>
        </p:nvSpPr>
        <p:spPr>
          <a:xfrm flipH="1">
            <a:off x="2579053" y="5543803"/>
            <a:ext cx="42889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/>
              <a:t>6.10</a:t>
            </a:r>
            <a:endParaRPr lang="nl-NL" dirty="0"/>
          </a:p>
        </p:txBody>
      </p:sp>
      <p:cxnSp>
        <p:nvCxnSpPr>
          <p:cNvPr id="96" name="Rechte verbindingslijn met pijl 95">
            <a:extLst>
              <a:ext uri="{FF2B5EF4-FFF2-40B4-BE49-F238E27FC236}">
                <a16:creationId xmlns:a16="http://schemas.microsoft.com/office/drawing/2014/main" id="{1C1FA4CA-1CA1-4B7D-AFC1-5B59EE6312B3}"/>
              </a:ext>
            </a:extLst>
          </p:cNvPr>
          <p:cNvCxnSpPr>
            <a:cxnSpLocks/>
          </p:cNvCxnSpPr>
          <p:nvPr/>
        </p:nvCxnSpPr>
        <p:spPr>
          <a:xfrm>
            <a:off x="8843123" y="5465348"/>
            <a:ext cx="3165" cy="405862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kstvak 96">
            <a:extLst>
              <a:ext uri="{FF2B5EF4-FFF2-40B4-BE49-F238E27FC236}">
                <a16:creationId xmlns:a16="http://schemas.microsoft.com/office/drawing/2014/main" id="{687527A4-7B45-42FA-A1CB-C8D45B9AC5F7}"/>
              </a:ext>
            </a:extLst>
          </p:cNvPr>
          <p:cNvSpPr txBox="1"/>
          <p:nvPr/>
        </p:nvSpPr>
        <p:spPr>
          <a:xfrm flipH="1">
            <a:off x="8753559" y="5526223"/>
            <a:ext cx="42889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/>
              <a:t>3.12</a:t>
            </a:r>
            <a:endParaRPr lang="nl-NL" dirty="0"/>
          </a:p>
        </p:txBody>
      </p:sp>
      <p:cxnSp>
        <p:nvCxnSpPr>
          <p:cNvPr id="98" name="Rechte verbindingslijn met pijl 97">
            <a:extLst>
              <a:ext uri="{FF2B5EF4-FFF2-40B4-BE49-F238E27FC236}">
                <a16:creationId xmlns:a16="http://schemas.microsoft.com/office/drawing/2014/main" id="{1C1FA4CA-1CA1-4B7D-AFC1-5B59EE6312B3}"/>
              </a:ext>
            </a:extLst>
          </p:cNvPr>
          <p:cNvCxnSpPr>
            <a:cxnSpLocks/>
          </p:cNvCxnSpPr>
          <p:nvPr/>
        </p:nvCxnSpPr>
        <p:spPr>
          <a:xfrm>
            <a:off x="6833825" y="1554542"/>
            <a:ext cx="0" cy="22826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Rechte verbindingslijn met pijl 99">
            <a:extLst>
              <a:ext uri="{FF2B5EF4-FFF2-40B4-BE49-F238E27FC236}">
                <a16:creationId xmlns:a16="http://schemas.microsoft.com/office/drawing/2014/main" id="{1C1FA4CA-1CA1-4B7D-AFC1-5B59EE6312B3}"/>
              </a:ext>
            </a:extLst>
          </p:cNvPr>
          <p:cNvCxnSpPr>
            <a:cxnSpLocks/>
          </p:cNvCxnSpPr>
          <p:nvPr/>
        </p:nvCxnSpPr>
        <p:spPr>
          <a:xfrm flipH="1" flipV="1">
            <a:off x="1091219" y="6536082"/>
            <a:ext cx="1414480" cy="181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kstvak 103">
            <a:extLst>
              <a:ext uri="{FF2B5EF4-FFF2-40B4-BE49-F238E27FC236}">
                <a16:creationId xmlns:a16="http://schemas.microsoft.com/office/drawing/2014/main" id="{687527A4-7B45-42FA-A1CB-C8D45B9AC5F7}"/>
              </a:ext>
            </a:extLst>
          </p:cNvPr>
          <p:cNvSpPr txBox="1"/>
          <p:nvPr/>
        </p:nvSpPr>
        <p:spPr>
          <a:xfrm flipH="1">
            <a:off x="1467919" y="6184938"/>
            <a:ext cx="42889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/>
              <a:t>6.01</a:t>
            </a:r>
            <a:endParaRPr lang="nl-NL" dirty="0"/>
          </a:p>
        </p:txBody>
      </p:sp>
      <p:sp>
        <p:nvSpPr>
          <p:cNvPr id="105" name="Tekstvak 104">
            <a:extLst>
              <a:ext uri="{FF2B5EF4-FFF2-40B4-BE49-F238E27FC236}">
                <a16:creationId xmlns:a16="http://schemas.microsoft.com/office/drawing/2014/main" id="{687527A4-7B45-42FA-A1CB-C8D45B9AC5F7}"/>
              </a:ext>
            </a:extLst>
          </p:cNvPr>
          <p:cNvSpPr txBox="1"/>
          <p:nvPr/>
        </p:nvSpPr>
        <p:spPr>
          <a:xfrm flipH="1">
            <a:off x="9033897" y="5529622"/>
            <a:ext cx="57570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 smtClean="0"/>
              <a:t>3.13</a:t>
            </a:r>
            <a:endParaRPr lang="nl-NL" dirty="0"/>
          </a:p>
        </p:txBody>
      </p:sp>
      <p:cxnSp>
        <p:nvCxnSpPr>
          <p:cNvPr id="106" name="Rechte verbindingslijn met pijl 105">
            <a:extLst>
              <a:ext uri="{FF2B5EF4-FFF2-40B4-BE49-F238E27FC236}">
                <a16:creationId xmlns:a16="http://schemas.microsoft.com/office/drawing/2014/main" id="{1C1FA4CA-1CA1-4B7D-AFC1-5B59EE6312B3}"/>
              </a:ext>
            </a:extLst>
          </p:cNvPr>
          <p:cNvCxnSpPr>
            <a:cxnSpLocks/>
          </p:cNvCxnSpPr>
          <p:nvPr/>
        </p:nvCxnSpPr>
        <p:spPr>
          <a:xfrm>
            <a:off x="9117419" y="5457500"/>
            <a:ext cx="0" cy="396353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kstvak 76">
            <a:extLst>
              <a:ext uri="{FF2B5EF4-FFF2-40B4-BE49-F238E27FC236}">
                <a16:creationId xmlns:a16="http://schemas.microsoft.com/office/drawing/2014/main" id="{0BD79CA3-4080-47C1-B261-CA84A625EFAE}"/>
              </a:ext>
            </a:extLst>
          </p:cNvPr>
          <p:cNvSpPr txBox="1"/>
          <p:nvPr/>
        </p:nvSpPr>
        <p:spPr>
          <a:xfrm>
            <a:off x="255060" y="4516080"/>
            <a:ext cx="1057469" cy="276999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scene3d>
            <a:camera prst="orthographicFront">
              <a:rot lat="0" lon="0" rev="5400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nl-NL" sz="1200" dirty="0" smtClean="0"/>
              <a:t>Weggebruiker</a:t>
            </a:r>
            <a:endParaRPr lang="nl-NL" dirty="0"/>
          </a:p>
        </p:txBody>
      </p:sp>
      <p:sp>
        <p:nvSpPr>
          <p:cNvPr id="79" name="Rechthoek 78">
            <a:extLst>
              <a:ext uri="{FF2B5EF4-FFF2-40B4-BE49-F238E27FC236}">
                <a16:creationId xmlns:a16="http://schemas.microsoft.com/office/drawing/2014/main" id="{4D3CBCD2-1643-49B1-9287-8FB14F05FCC1}"/>
              </a:ext>
            </a:extLst>
          </p:cNvPr>
          <p:cNvSpPr/>
          <p:nvPr/>
        </p:nvSpPr>
        <p:spPr>
          <a:xfrm>
            <a:off x="1376985" y="1029734"/>
            <a:ext cx="5332062" cy="46656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>
                <a:solidFill>
                  <a:schemeClr val="tx1"/>
                </a:solidFill>
              </a:rPr>
              <a:t>TDA klant</a:t>
            </a:r>
            <a:endParaRPr lang="nl-NL" sz="3600" dirty="0">
              <a:solidFill>
                <a:schemeClr val="tx1"/>
              </a:solidFill>
            </a:endParaRPr>
          </a:p>
        </p:txBody>
      </p:sp>
      <p:cxnSp>
        <p:nvCxnSpPr>
          <p:cNvPr id="101" name="Rechte verbindingslijn met pijl 100">
            <a:extLst>
              <a:ext uri="{FF2B5EF4-FFF2-40B4-BE49-F238E27FC236}">
                <a16:creationId xmlns:a16="http://schemas.microsoft.com/office/drawing/2014/main" id="{A26F6833-D36A-4F06-9726-0145C365C06B}"/>
              </a:ext>
            </a:extLst>
          </p:cNvPr>
          <p:cNvCxnSpPr/>
          <p:nvPr/>
        </p:nvCxnSpPr>
        <p:spPr>
          <a:xfrm>
            <a:off x="5060654" y="1537110"/>
            <a:ext cx="0" cy="3353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kstvak 101">
            <a:extLst>
              <a:ext uri="{FF2B5EF4-FFF2-40B4-BE49-F238E27FC236}">
                <a16:creationId xmlns:a16="http://schemas.microsoft.com/office/drawing/2014/main" id="{BD511C95-23A8-4C9C-AFD8-980542BE582C}"/>
              </a:ext>
            </a:extLst>
          </p:cNvPr>
          <p:cNvSpPr txBox="1"/>
          <p:nvPr/>
        </p:nvSpPr>
        <p:spPr>
          <a:xfrm>
            <a:off x="5019609" y="1556753"/>
            <a:ext cx="41389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" dirty="0" smtClean="0"/>
              <a:t>2.06</a:t>
            </a:r>
            <a:endParaRPr lang="nl-NL" dirty="0"/>
          </a:p>
        </p:txBody>
      </p:sp>
      <p:cxnSp>
        <p:nvCxnSpPr>
          <p:cNvPr id="112" name="Rechte verbindingslijn met pijl 111">
            <a:extLst>
              <a:ext uri="{FF2B5EF4-FFF2-40B4-BE49-F238E27FC236}">
                <a16:creationId xmlns:a16="http://schemas.microsoft.com/office/drawing/2014/main" id="{723AFEB3-F35C-418E-9918-C641F5677106}"/>
              </a:ext>
            </a:extLst>
          </p:cNvPr>
          <p:cNvCxnSpPr/>
          <p:nvPr/>
        </p:nvCxnSpPr>
        <p:spPr>
          <a:xfrm>
            <a:off x="8130048" y="5464310"/>
            <a:ext cx="4722" cy="39382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Rechte verbindingslijn met pijl 112">
            <a:extLst>
              <a:ext uri="{FF2B5EF4-FFF2-40B4-BE49-F238E27FC236}">
                <a16:creationId xmlns:a16="http://schemas.microsoft.com/office/drawing/2014/main" id="{3086CA79-1054-45C6-9939-36F1EF641C8A}"/>
              </a:ext>
            </a:extLst>
          </p:cNvPr>
          <p:cNvCxnSpPr>
            <a:cxnSpLocks/>
          </p:cNvCxnSpPr>
          <p:nvPr/>
        </p:nvCxnSpPr>
        <p:spPr>
          <a:xfrm>
            <a:off x="3986833" y="3298313"/>
            <a:ext cx="14886" cy="58668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Rechte verbindingslijn met pijl 113">
            <a:extLst>
              <a:ext uri="{FF2B5EF4-FFF2-40B4-BE49-F238E27FC236}">
                <a16:creationId xmlns:a16="http://schemas.microsoft.com/office/drawing/2014/main" id="{DF869345-2A08-469A-B372-6F3BC4EC4C51}"/>
              </a:ext>
            </a:extLst>
          </p:cNvPr>
          <p:cNvCxnSpPr>
            <a:cxnSpLocks/>
          </p:cNvCxnSpPr>
          <p:nvPr/>
        </p:nvCxnSpPr>
        <p:spPr>
          <a:xfrm>
            <a:off x="5337039" y="3287792"/>
            <a:ext cx="14886" cy="58668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Rechte verbindingslijn met pijl 114">
            <a:extLst>
              <a:ext uri="{FF2B5EF4-FFF2-40B4-BE49-F238E27FC236}">
                <a16:creationId xmlns:a16="http://schemas.microsoft.com/office/drawing/2014/main" id="{31D26EB4-C321-43F0-84DD-B1E7C90EFE08}"/>
              </a:ext>
            </a:extLst>
          </p:cNvPr>
          <p:cNvCxnSpPr>
            <a:cxnSpLocks/>
          </p:cNvCxnSpPr>
          <p:nvPr/>
        </p:nvCxnSpPr>
        <p:spPr>
          <a:xfrm flipV="1">
            <a:off x="10655788" y="5952467"/>
            <a:ext cx="334716" cy="20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Tekstvak 116">
            <a:extLst>
              <a:ext uri="{FF2B5EF4-FFF2-40B4-BE49-F238E27FC236}">
                <a16:creationId xmlns:a16="http://schemas.microsoft.com/office/drawing/2014/main" id="{A32C0F6B-E8B8-492E-A879-C60F4B01A316}"/>
              </a:ext>
            </a:extLst>
          </p:cNvPr>
          <p:cNvSpPr txBox="1"/>
          <p:nvPr/>
        </p:nvSpPr>
        <p:spPr>
          <a:xfrm>
            <a:off x="10671899" y="5754910"/>
            <a:ext cx="44433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/>
              <a:t>3.02</a:t>
            </a:r>
          </a:p>
        </p:txBody>
      </p:sp>
      <p:sp>
        <p:nvSpPr>
          <p:cNvPr id="118" name="Tekstvak 117">
            <a:extLst>
              <a:ext uri="{FF2B5EF4-FFF2-40B4-BE49-F238E27FC236}">
                <a16:creationId xmlns:a16="http://schemas.microsoft.com/office/drawing/2014/main" id="{5C6BBB94-E60B-4FC6-819B-1D693E903C0D}"/>
              </a:ext>
            </a:extLst>
          </p:cNvPr>
          <p:cNvSpPr txBox="1"/>
          <p:nvPr/>
        </p:nvSpPr>
        <p:spPr>
          <a:xfrm>
            <a:off x="10671899" y="5914116"/>
            <a:ext cx="44433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/>
              <a:t>3.03</a:t>
            </a:r>
          </a:p>
        </p:txBody>
      </p:sp>
      <p:cxnSp>
        <p:nvCxnSpPr>
          <p:cNvPr id="119" name="Rechte verbindingslijn met pijl 118">
            <a:extLst>
              <a:ext uri="{FF2B5EF4-FFF2-40B4-BE49-F238E27FC236}">
                <a16:creationId xmlns:a16="http://schemas.microsoft.com/office/drawing/2014/main" id="{04AE9EAA-1428-4371-B82D-57901686EFE2}"/>
              </a:ext>
            </a:extLst>
          </p:cNvPr>
          <p:cNvCxnSpPr>
            <a:cxnSpLocks/>
            <a:stCxn id="11" idx="3"/>
          </p:cNvCxnSpPr>
          <p:nvPr/>
        </p:nvCxnSpPr>
        <p:spPr>
          <a:xfrm flipV="1">
            <a:off x="10648950" y="6273303"/>
            <a:ext cx="355215" cy="1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Rechte verbindingslijn met pijl 119">
            <a:extLst>
              <a:ext uri="{FF2B5EF4-FFF2-40B4-BE49-F238E27FC236}">
                <a16:creationId xmlns:a16="http://schemas.microsoft.com/office/drawing/2014/main" id="{BA7D16EB-30E2-43EF-A09E-EB8F17E1DA17}"/>
              </a:ext>
            </a:extLst>
          </p:cNvPr>
          <p:cNvCxnSpPr>
            <a:cxnSpLocks/>
            <a:stCxn id="10" idx="3"/>
          </p:cNvCxnSpPr>
          <p:nvPr/>
        </p:nvCxnSpPr>
        <p:spPr>
          <a:xfrm>
            <a:off x="2637238" y="4678322"/>
            <a:ext cx="618025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Tekstvak 123">
            <a:extLst>
              <a:ext uri="{FF2B5EF4-FFF2-40B4-BE49-F238E27FC236}">
                <a16:creationId xmlns:a16="http://schemas.microsoft.com/office/drawing/2014/main" id="{2BD5ABF0-7755-45B0-BAA6-658216D2D7D4}"/>
              </a:ext>
            </a:extLst>
          </p:cNvPr>
          <p:cNvSpPr txBox="1"/>
          <p:nvPr/>
        </p:nvSpPr>
        <p:spPr>
          <a:xfrm>
            <a:off x="2793707" y="4697030"/>
            <a:ext cx="41389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" dirty="0"/>
              <a:t>1.10</a:t>
            </a:r>
          </a:p>
        </p:txBody>
      </p:sp>
      <p:sp>
        <p:nvSpPr>
          <p:cNvPr id="103" name="Tekstvak 102">
            <a:extLst>
              <a:ext uri="{FF2B5EF4-FFF2-40B4-BE49-F238E27FC236}">
                <a16:creationId xmlns:a16="http://schemas.microsoft.com/office/drawing/2014/main" id="{02A58215-E347-4813-98E4-641756C5E0E8}"/>
              </a:ext>
            </a:extLst>
          </p:cNvPr>
          <p:cNvSpPr txBox="1"/>
          <p:nvPr/>
        </p:nvSpPr>
        <p:spPr>
          <a:xfrm>
            <a:off x="2119205" y="1583023"/>
            <a:ext cx="41389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" dirty="0" smtClean="0"/>
              <a:t>2.02</a:t>
            </a:r>
            <a:endParaRPr lang="nl-NL" dirty="0"/>
          </a:p>
        </p:txBody>
      </p:sp>
      <p:cxnSp>
        <p:nvCxnSpPr>
          <p:cNvPr id="107" name="Rechte verbindingslijn met pijl 106">
            <a:extLst>
              <a:ext uri="{FF2B5EF4-FFF2-40B4-BE49-F238E27FC236}">
                <a16:creationId xmlns:a16="http://schemas.microsoft.com/office/drawing/2014/main" id="{C04415B7-6233-4BBA-BAAE-D703DFAF3AB9}"/>
              </a:ext>
            </a:extLst>
          </p:cNvPr>
          <p:cNvCxnSpPr>
            <a:cxnSpLocks/>
          </p:cNvCxnSpPr>
          <p:nvPr/>
        </p:nvCxnSpPr>
        <p:spPr>
          <a:xfrm flipV="1">
            <a:off x="2703915" y="1519642"/>
            <a:ext cx="0" cy="3643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Tekstvak 107">
            <a:extLst>
              <a:ext uri="{FF2B5EF4-FFF2-40B4-BE49-F238E27FC236}">
                <a16:creationId xmlns:a16="http://schemas.microsoft.com/office/drawing/2014/main" id="{687527A4-7B45-42FA-A1CB-C8D45B9AC5F7}"/>
              </a:ext>
            </a:extLst>
          </p:cNvPr>
          <p:cNvSpPr txBox="1"/>
          <p:nvPr/>
        </p:nvSpPr>
        <p:spPr>
          <a:xfrm>
            <a:off x="7127031" y="2549485"/>
            <a:ext cx="44433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 smtClean="0"/>
              <a:t>7.02</a:t>
            </a:r>
            <a:endParaRPr lang="nl-NL" dirty="0"/>
          </a:p>
        </p:txBody>
      </p:sp>
      <p:sp>
        <p:nvSpPr>
          <p:cNvPr id="109" name="Tekstvak 108">
            <a:extLst>
              <a:ext uri="{FF2B5EF4-FFF2-40B4-BE49-F238E27FC236}">
                <a16:creationId xmlns:a16="http://schemas.microsoft.com/office/drawing/2014/main" id="{687527A4-7B45-42FA-A1CB-C8D45B9AC5F7}"/>
              </a:ext>
            </a:extLst>
          </p:cNvPr>
          <p:cNvSpPr txBox="1"/>
          <p:nvPr/>
        </p:nvSpPr>
        <p:spPr>
          <a:xfrm>
            <a:off x="7851163" y="2560958"/>
            <a:ext cx="6047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 smtClean="0"/>
              <a:t>7.04abc</a:t>
            </a:r>
            <a:endParaRPr lang="nl-NL" dirty="0"/>
          </a:p>
        </p:txBody>
      </p:sp>
      <p:cxnSp>
        <p:nvCxnSpPr>
          <p:cNvPr id="110" name="Rechte verbindingslijn met pijl 109">
            <a:extLst>
              <a:ext uri="{FF2B5EF4-FFF2-40B4-BE49-F238E27FC236}">
                <a16:creationId xmlns:a16="http://schemas.microsoft.com/office/drawing/2014/main" id="{1C1FA4CA-1CA1-4B7D-AFC1-5B59EE6312B3}"/>
              </a:ext>
            </a:extLst>
          </p:cNvPr>
          <p:cNvCxnSpPr>
            <a:cxnSpLocks/>
          </p:cNvCxnSpPr>
          <p:nvPr/>
        </p:nvCxnSpPr>
        <p:spPr>
          <a:xfrm>
            <a:off x="10091193" y="1544087"/>
            <a:ext cx="0" cy="228269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Tekstvak 115">
            <a:extLst>
              <a:ext uri="{FF2B5EF4-FFF2-40B4-BE49-F238E27FC236}">
                <a16:creationId xmlns:a16="http://schemas.microsoft.com/office/drawing/2014/main" id="{0BD79CA3-4080-47C1-B261-CA84A625EFAE}"/>
              </a:ext>
            </a:extLst>
          </p:cNvPr>
          <p:cNvSpPr txBox="1"/>
          <p:nvPr/>
        </p:nvSpPr>
        <p:spPr>
          <a:xfrm>
            <a:off x="10599856" y="5911386"/>
            <a:ext cx="1084271" cy="276999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scene3d>
            <a:camera prst="orthographicFront">
              <a:rot lat="0" lon="0" rev="5400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nl-NL" sz="1200" dirty="0" smtClean="0"/>
              <a:t>Niet TDA klant</a:t>
            </a:r>
            <a:endParaRPr lang="nl-NL" dirty="0"/>
          </a:p>
        </p:txBody>
      </p:sp>
      <p:cxnSp>
        <p:nvCxnSpPr>
          <p:cNvPr id="99" name="Rechte verbindingslijn met pijl 98">
            <a:extLst>
              <a:ext uri="{FF2B5EF4-FFF2-40B4-BE49-F238E27FC236}">
                <a16:creationId xmlns:a16="http://schemas.microsoft.com/office/drawing/2014/main" id="{1C1FA4CA-1CA1-4B7D-AFC1-5B59EE6312B3}"/>
              </a:ext>
            </a:extLst>
          </p:cNvPr>
          <p:cNvCxnSpPr>
            <a:cxnSpLocks/>
          </p:cNvCxnSpPr>
          <p:nvPr/>
        </p:nvCxnSpPr>
        <p:spPr>
          <a:xfrm flipH="1">
            <a:off x="10639382" y="6102913"/>
            <a:ext cx="349273" cy="45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Rechte verbindingslijn met pijl 110">
            <a:extLst>
              <a:ext uri="{FF2B5EF4-FFF2-40B4-BE49-F238E27FC236}">
                <a16:creationId xmlns:a16="http://schemas.microsoft.com/office/drawing/2014/main" id="{1C1FA4CA-1CA1-4B7D-AFC1-5B59EE6312B3}"/>
              </a:ext>
            </a:extLst>
          </p:cNvPr>
          <p:cNvCxnSpPr>
            <a:cxnSpLocks/>
          </p:cNvCxnSpPr>
          <p:nvPr/>
        </p:nvCxnSpPr>
        <p:spPr>
          <a:xfrm flipH="1">
            <a:off x="10624361" y="6434866"/>
            <a:ext cx="349273" cy="45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Tekstvak 120">
            <a:extLst>
              <a:ext uri="{FF2B5EF4-FFF2-40B4-BE49-F238E27FC236}">
                <a16:creationId xmlns:a16="http://schemas.microsoft.com/office/drawing/2014/main" id="{687527A4-7B45-42FA-A1CB-C8D45B9AC5F7}"/>
              </a:ext>
            </a:extLst>
          </p:cNvPr>
          <p:cNvSpPr txBox="1"/>
          <p:nvPr/>
        </p:nvSpPr>
        <p:spPr>
          <a:xfrm>
            <a:off x="10671898" y="6079124"/>
            <a:ext cx="44433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 smtClean="0"/>
              <a:t>3.04</a:t>
            </a:r>
            <a:endParaRPr lang="nl-NL" sz="1000" dirty="0"/>
          </a:p>
        </p:txBody>
      </p:sp>
      <p:sp>
        <p:nvSpPr>
          <p:cNvPr id="122" name="Tekstvak 121">
            <a:extLst>
              <a:ext uri="{FF2B5EF4-FFF2-40B4-BE49-F238E27FC236}">
                <a16:creationId xmlns:a16="http://schemas.microsoft.com/office/drawing/2014/main" id="{687527A4-7B45-42FA-A1CB-C8D45B9AC5F7}"/>
              </a:ext>
            </a:extLst>
          </p:cNvPr>
          <p:cNvSpPr txBox="1"/>
          <p:nvPr/>
        </p:nvSpPr>
        <p:spPr>
          <a:xfrm>
            <a:off x="10673878" y="6251894"/>
            <a:ext cx="44433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 smtClean="0"/>
              <a:t>3.05</a:t>
            </a:r>
            <a:endParaRPr lang="nl-NL" sz="1000" dirty="0"/>
          </a:p>
        </p:txBody>
      </p:sp>
      <p:sp>
        <p:nvSpPr>
          <p:cNvPr id="123" name="Tekstvak 122">
            <a:extLst>
              <a:ext uri="{FF2B5EF4-FFF2-40B4-BE49-F238E27FC236}">
                <a16:creationId xmlns:a16="http://schemas.microsoft.com/office/drawing/2014/main" id="{687527A4-7B45-42FA-A1CB-C8D45B9AC5F7}"/>
              </a:ext>
            </a:extLst>
          </p:cNvPr>
          <p:cNvSpPr txBox="1"/>
          <p:nvPr/>
        </p:nvSpPr>
        <p:spPr>
          <a:xfrm>
            <a:off x="10678796" y="6404294"/>
            <a:ext cx="44433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 smtClean="0"/>
              <a:t>3.06</a:t>
            </a:r>
            <a:endParaRPr lang="nl-NL" sz="1000" dirty="0"/>
          </a:p>
        </p:txBody>
      </p:sp>
      <p:cxnSp>
        <p:nvCxnSpPr>
          <p:cNvPr id="125" name="Rechte verbindingslijn met pijl 124">
            <a:extLst>
              <a:ext uri="{FF2B5EF4-FFF2-40B4-BE49-F238E27FC236}">
                <a16:creationId xmlns:a16="http://schemas.microsoft.com/office/drawing/2014/main" id="{1C1FA4CA-1CA1-4B7D-AFC1-5B59EE6312B3}"/>
              </a:ext>
            </a:extLst>
          </p:cNvPr>
          <p:cNvCxnSpPr>
            <a:cxnSpLocks/>
          </p:cNvCxnSpPr>
          <p:nvPr/>
        </p:nvCxnSpPr>
        <p:spPr>
          <a:xfrm flipH="1" flipV="1">
            <a:off x="10639382" y="6561624"/>
            <a:ext cx="374074" cy="590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Tekstvak 125">
            <a:extLst>
              <a:ext uri="{FF2B5EF4-FFF2-40B4-BE49-F238E27FC236}">
                <a16:creationId xmlns:a16="http://schemas.microsoft.com/office/drawing/2014/main" id="{687527A4-7B45-42FA-A1CB-C8D45B9AC5F7}"/>
              </a:ext>
            </a:extLst>
          </p:cNvPr>
          <p:cNvSpPr txBox="1"/>
          <p:nvPr/>
        </p:nvSpPr>
        <p:spPr>
          <a:xfrm flipH="1">
            <a:off x="9316630" y="5533340"/>
            <a:ext cx="57570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 smtClean="0"/>
              <a:t>3.14</a:t>
            </a:r>
            <a:endParaRPr lang="nl-NL" dirty="0"/>
          </a:p>
        </p:txBody>
      </p:sp>
      <p:cxnSp>
        <p:nvCxnSpPr>
          <p:cNvPr id="127" name="Rechte verbindingslijn met pijl 126">
            <a:extLst>
              <a:ext uri="{FF2B5EF4-FFF2-40B4-BE49-F238E27FC236}">
                <a16:creationId xmlns:a16="http://schemas.microsoft.com/office/drawing/2014/main" id="{1C1FA4CA-1CA1-4B7D-AFC1-5B59EE6312B3}"/>
              </a:ext>
            </a:extLst>
          </p:cNvPr>
          <p:cNvCxnSpPr>
            <a:cxnSpLocks/>
          </p:cNvCxnSpPr>
          <p:nvPr/>
        </p:nvCxnSpPr>
        <p:spPr>
          <a:xfrm>
            <a:off x="9393865" y="5464310"/>
            <a:ext cx="7638" cy="374604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Rechte verbindingslijn met pijl 127">
            <a:extLst>
              <a:ext uri="{FF2B5EF4-FFF2-40B4-BE49-F238E27FC236}">
                <a16:creationId xmlns:a16="http://schemas.microsoft.com/office/drawing/2014/main" id="{1C1FA4CA-1CA1-4B7D-AFC1-5B59EE6312B3}"/>
              </a:ext>
            </a:extLst>
          </p:cNvPr>
          <p:cNvCxnSpPr>
            <a:cxnSpLocks/>
          </p:cNvCxnSpPr>
          <p:nvPr/>
        </p:nvCxnSpPr>
        <p:spPr>
          <a:xfrm flipH="1" flipV="1">
            <a:off x="9634867" y="5441802"/>
            <a:ext cx="10632" cy="378195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Rechte verbindingslijn met pijl 128">
            <a:extLst>
              <a:ext uri="{FF2B5EF4-FFF2-40B4-BE49-F238E27FC236}">
                <a16:creationId xmlns:a16="http://schemas.microsoft.com/office/drawing/2014/main" id="{1C1FA4CA-1CA1-4B7D-AFC1-5B59EE6312B3}"/>
              </a:ext>
            </a:extLst>
          </p:cNvPr>
          <p:cNvCxnSpPr>
            <a:cxnSpLocks/>
          </p:cNvCxnSpPr>
          <p:nvPr/>
        </p:nvCxnSpPr>
        <p:spPr>
          <a:xfrm flipV="1">
            <a:off x="9892245" y="5435131"/>
            <a:ext cx="2" cy="396473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Tekstvak 129">
            <a:extLst>
              <a:ext uri="{FF2B5EF4-FFF2-40B4-BE49-F238E27FC236}">
                <a16:creationId xmlns:a16="http://schemas.microsoft.com/office/drawing/2014/main" id="{687527A4-7B45-42FA-A1CB-C8D45B9AC5F7}"/>
              </a:ext>
            </a:extLst>
          </p:cNvPr>
          <p:cNvSpPr txBox="1"/>
          <p:nvPr/>
        </p:nvSpPr>
        <p:spPr>
          <a:xfrm flipH="1">
            <a:off x="9568440" y="5532565"/>
            <a:ext cx="57570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 smtClean="0"/>
              <a:t>3.15</a:t>
            </a:r>
            <a:endParaRPr lang="nl-NL" dirty="0"/>
          </a:p>
        </p:txBody>
      </p:sp>
      <p:sp>
        <p:nvSpPr>
          <p:cNvPr id="131" name="Tekstvak 130">
            <a:extLst>
              <a:ext uri="{FF2B5EF4-FFF2-40B4-BE49-F238E27FC236}">
                <a16:creationId xmlns:a16="http://schemas.microsoft.com/office/drawing/2014/main" id="{687527A4-7B45-42FA-A1CB-C8D45B9AC5F7}"/>
              </a:ext>
            </a:extLst>
          </p:cNvPr>
          <p:cNvSpPr txBox="1"/>
          <p:nvPr/>
        </p:nvSpPr>
        <p:spPr>
          <a:xfrm flipH="1">
            <a:off x="9803657" y="5528884"/>
            <a:ext cx="57570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 smtClean="0"/>
              <a:t>3.16</a:t>
            </a:r>
            <a:endParaRPr lang="nl-NL" dirty="0"/>
          </a:p>
        </p:txBody>
      </p:sp>
      <p:cxnSp>
        <p:nvCxnSpPr>
          <p:cNvPr id="132" name="Rechte verbindingslijn met pijl 131">
            <a:extLst>
              <a:ext uri="{FF2B5EF4-FFF2-40B4-BE49-F238E27FC236}">
                <a16:creationId xmlns:a16="http://schemas.microsoft.com/office/drawing/2014/main" id="{1C1FA4CA-1CA1-4B7D-AFC1-5B59EE6312B3}"/>
              </a:ext>
            </a:extLst>
          </p:cNvPr>
          <p:cNvCxnSpPr>
            <a:cxnSpLocks/>
          </p:cNvCxnSpPr>
          <p:nvPr/>
        </p:nvCxnSpPr>
        <p:spPr>
          <a:xfrm flipV="1">
            <a:off x="3451000" y="5464262"/>
            <a:ext cx="4886" cy="369565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Tekstvak 132">
            <a:extLst>
              <a:ext uri="{FF2B5EF4-FFF2-40B4-BE49-F238E27FC236}">
                <a16:creationId xmlns:a16="http://schemas.microsoft.com/office/drawing/2014/main" id="{687527A4-7B45-42FA-A1CB-C8D45B9AC5F7}"/>
              </a:ext>
            </a:extLst>
          </p:cNvPr>
          <p:cNvSpPr txBox="1"/>
          <p:nvPr/>
        </p:nvSpPr>
        <p:spPr>
          <a:xfrm flipH="1">
            <a:off x="3369406" y="5547347"/>
            <a:ext cx="42889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 smtClean="0"/>
              <a:t>6.11</a:t>
            </a:r>
            <a:endParaRPr lang="nl-NL" dirty="0"/>
          </a:p>
        </p:txBody>
      </p:sp>
      <p:cxnSp>
        <p:nvCxnSpPr>
          <p:cNvPr id="134" name="Rechte verbindingslijn met pijl 133">
            <a:extLst>
              <a:ext uri="{FF2B5EF4-FFF2-40B4-BE49-F238E27FC236}">
                <a16:creationId xmlns:a16="http://schemas.microsoft.com/office/drawing/2014/main" id="{C04415B7-6233-4BBA-BAAE-D703DFAF3AB9}"/>
              </a:ext>
            </a:extLst>
          </p:cNvPr>
          <p:cNvCxnSpPr>
            <a:cxnSpLocks/>
          </p:cNvCxnSpPr>
          <p:nvPr/>
        </p:nvCxnSpPr>
        <p:spPr>
          <a:xfrm flipV="1">
            <a:off x="6005562" y="1520686"/>
            <a:ext cx="1506" cy="3611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Tekstvak 134">
            <a:extLst>
              <a:ext uri="{FF2B5EF4-FFF2-40B4-BE49-F238E27FC236}">
                <a16:creationId xmlns:a16="http://schemas.microsoft.com/office/drawing/2014/main" id="{02A58215-E347-4813-98E4-641756C5E0E8}"/>
              </a:ext>
            </a:extLst>
          </p:cNvPr>
          <p:cNvSpPr txBox="1"/>
          <p:nvPr/>
        </p:nvSpPr>
        <p:spPr>
          <a:xfrm>
            <a:off x="5942509" y="1592585"/>
            <a:ext cx="41389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" dirty="0" smtClean="0"/>
              <a:t>2.07</a:t>
            </a:r>
            <a:endParaRPr lang="nl-NL" dirty="0"/>
          </a:p>
        </p:txBody>
      </p:sp>
      <p:cxnSp>
        <p:nvCxnSpPr>
          <p:cNvPr id="16" name="Rechte verbindingslijn 15"/>
          <p:cNvCxnSpPr/>
          <p:nvPr/>
        </p:nvCxnSpPr>
        <p:spPr>
          <a:xfrm>
            <a:off x="6026436" y="6812866"/>
            <a:ext cx="250239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Rechte verbindingslijn 19"/>
          <p:cNvCxnSpPr/>
          <p:nvPr/>
        </p:nvCxnSpPr>
        <p:spPr>
          <a:xfrm flipH="1">
            <a:off x="8522176" y="6671779"/>
            <a:ext cx="6654" cy="113821"/>
          </a:xfrm>
          <a:prstGeom prst="line">
            <a:avLst/>
          </a:prstGeom>
          <a:ln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Rechte verbindingslijn 135"/>
          <p:cNvCxnSpPr>
            <a:endCxn id="26" idx="2"/>
          </p:cNvCxnSpPr>
          <p:nvPr/>
        </p:nvCxnSpPr>
        <p:spPr>
          <a:xfrm flipV="1">
            <a:off x="6026436" y="6698576"/>
            <a:ext cx="11164" cy="114290"/>
          </a:xfrm>
          <a:prstGeom prst="line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Rechte verbindingslijn met pijl 136">
            <a:extLst>
              <a:ext uri="{FF2B5EF4-FFF2-40B4-BE49-F238E27FC236}">
                <a16:creationId xmlns:a16="http://schemas.microsoft.com/office/drawing/2014/main" id="{1C1FA4CA-1CA1-4B7D-AFC1-5B59EE6312B3}"/>
              </a:ext>
            </a:extLst>
          </p:cNvPr>
          <p:cNvCxnSpPr>
            <a:cxnSpLocks/>
          </p:cNvCxnSpPr>
          <p:nvPr/>
        </p:nvCxnSpPr>
        <p:spPr>
          <a:xfrm flipV="1">
            <a:off x="10135964" y="5452077"/>
            <a:ext cx="2" cy="39647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Rechte verbindingslijn met pijl 137">
            <a:extLst>
              <a:ext uri="{FF2B5EF4-FFF2-40B4-BE49-F238E27FC236}">
                <a16:creationId xmlns:a16="http://schemas.microsoft.com/office/drawing/2014/main" id="{1C1FA4CA-1CA1-4B7D-AFC1-5B59EE6312B3}"/>
              </a:ext>
            </a:extLst>
          </p:cNvPr>
          <p:cNvCxnSpPr>
            <a:cxnSpLocks/>
          </p:cNvCxnSpPr>
          <p:nvPr/>
        </p:nvCxnSpPr>
        <p:spPr>
          <a:xfrm flipV="1">
            <a:off x="10394951" y="5464229"/>
            <a:ext cx="2" cy="39647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Tekstvak 138">
            <a:extLst>
              <a:ext uri="{FF2B5EF4-FFF2-40B4-BE49-F238E27FC236}">
                <a16:creationId xmlns:a16="http://schemas.microsoft.com/office/drawing/2014/main" id="{687527A4-7B45-42FA-A1CB-C8D45B9AC5F7}"/>
              </a:ext>
            </a:extLst>
          </p:cNvPr>
          <p:cNvSpPr txBox="1"/>
          <p:nvPr/>
        </p:nvSpPr>
        <p:spPr>
          <a:xfrm flipH="1">
            <a:off x="10058970" y="5528205"/>
            <a:ext cx="5757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 smtClean="0"/>
              <a:t>3.17</a:t>
            </a:r>
          </a:p>
          <a:p>
            <a:r>
              <a:rPr lang="nl-NL" sz="1000" dirty="0" err="1" smtClean="0"/>
              <a:t>ab</a:t>
            </a:r>
            <a:endParaRPr lang="nl-NL" dirty="0"/>
          </a:p>
        </p:txBody>
      </p:sp>
      <p:sp>
        <p:nvSpPr>
          <p:cNvPr id="140" name="Tekstvak 139">
            <a:extLst>
              <a:ext uri="{FF2B5EF4-FFF2-40B4-BE49-F238E27FC236}">
                <a16:creationId xmlns:a16="http://schemas.microsoft.com/office/drawing/2014/main" id="{687527A4-7B45-42FA-A1CB-C8D45B9AC5F7}"/>
              </a:ext>
            </a:extLst>
          </p:cNvPr>
          <p:cNvSpPr txBox="1"/>
          <p:nvPr/>
        </p:nvSpPr>
        <p:spPr>
          <a:xfrm flipH="1">
            <a:off x="10346821" y="5432571"/>
            <a:ext cx="57570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 smtClean="0"/>
              <a:t>3.18ab</a:t>
            </a:r>
            <a:endParaRPr lang="nl-NL" dirty="0"/>
          </a:p>
        </p:txBody>
      </p:sp>
      <p:cxnSp>
        <p:nvCxnSpPr>
          <p:cNvPr id="141" name="Rechte verbindingslijn met pijl 140">
            <a:extLst>
              <a:ext uri="{FF2B5EF4-FFF2-40B4-BE49-F238E27FC236}">
                <a16:creationId xmlns:a16="http://schemas.microsoft.com/office/drawing/2014/main" id="{1C1FA4CA-1CA1-4B7D-AFC1-5B59EE6312B3}"/>
              </a:ext>
            </a:extLst>
          </p:cNvPr>
          <p:cNvCxnSpPr>
            <a:cxnSpLocks/>
          </p:cNvCxnSpPr>
          <p:nvPr/>
        </p:nvCxnSpPr>
        <p:spPr>
          <a:xfrm>
            <a:off x="7489480" y="1524972"/>
            <a:ext cx="1157" cy="230002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Tekstvak 141">
            <a:extLst>
              <a:ext uri="{FF2B5EF4-FFF2-40B4-BE49-F238E27FC236}">
                <a16:creationId xmlns:a16="http://schemas.microsoft.com/office/drawing/2014/main" id="{687527A4-7B45-42FA-A1CB-C8D45B9AC5F7}"/>
              </a:ext>
            </a:extLst>
          </p:cNvPr>
          <p:cNvSpPr txBox="1"/>
          <p:nvPr/>
        </p:nvSpPr>
        <p:spPr>
          <a:xfrm>
            <a:off x="7430354" y="2549582"/>
            <a:ext cx="6047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 smtClean="0"/>
              <a:t>7.03ab</a:t>
            </a:r>
            <a:endParaRPr lang="nl-NL" dirty="0"/>
          </a:p>
        </p:txBody>
      </p:sp>
      <p:cxnSp>
        <p:nvCxnSpPr>
          <p:cNvPr id="143" name="Rechte verbindingslijn met pijl 142">
            <a:extLst>
              <a:ext uri="{FF2B5EF4-FFF2-40B4-BE49-F238E27FC236}">
                <a16:creationId xmlns:a16="http://schemas.microsoft.com/office/drawing/2014/main" id="{C04415B7-6233-4BBA-BAAE-D703DFAF3AB9}"/>
              </a:ext>
            </a:extLst>
          </p:cNvPr>
          <p:cNvCxnSpPr/>
          <p:nvPr/>
        </p:nvCxnSpPr>
        <p:spPr>
          <a:xfrm flipH="1" flipV="1">
            <a:off x="6216954" y="3272914"/>
            <a:ext cx="12423" cy="5749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Tekstvak 143">
            <a:extLst>
              <a:ext uri="{FF2B5EF4-FFF2-40B4-BE49-F238E27FC236}">
                <a16:creationId xmlns:a16="http://schemas.microsoft.com/office/drawing/2014/main" id="{02A58215-E347-4813-98E4-641756C5E0E8}"/>
              </a:ext>
            </a:extLst>
          </p:cNvPr>
          <p:cNvSpPr txBox="1"/>
          <p:nvPr/>
        </p:nvSpPr>
        <p:spPr>
          <a:xfrm>
            <a:off x="6166435" y="3348008"/>
            <a:ext cx="41389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" dirty="0" smtClean="0"/>
              <a:t>2.14</a:t>
            </a:r>
            <a:endParaRPr lang="nl-NL" dirty="0"/>
          </a:p>
        </p:txBody>
      </p:sp>
      <p:sp>
        <p:nvSpPr>
          <p:cNvPr id="145" name="Tekstvak 144">
            <a:extLst>
              <a:ext uri="{FF2B5EF4-FFF2-40B4-BE49-F238E27FC236}">
                <a16:creationId xmlns:a16="http://schemas.microsoft.com/office/drawing/2014/main" id="{1B801011-E50C-4E66-9DF8-C55803596DA2}"/>
              </a:ext>
            </a:extLst>
          </p:cNvPr>
          <p:cNvSpPr txBox="1"/>
          <p:nvPr/>
        </p:nvSpPr>
        <p:spPr>
          <a:xfrm>
            <a:off x="7805601" y="6142403"/>
            <a:ext cx="14536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800" dirty="0" smtClean="0">
                <a:solidFill>
                  <a:schemeClr val="bg1"/>
                </a:solidFill>
              </a:rPr>
              <a:t>Rechtstreekse</a:t>
            </a:r>
          </a:p>
          <a:p>
            <a:pPr algn="ctr"/>
            <a:r>
              <a:rPr lang="nl-NL" sz="800" dirty="0" smtClean="0">
                <a:solidFill>
                  <a:schemeClr val="bg1"/>
                </a:solidFill>
              </a:rPr>
              <a:t> </a:t>
            </a:r>
            <a:r>
              <a:rPr lang="nl-NL" sz="800" dirty="0" err="1" smtClean="0">
                <a:solidFill>
                  <a:schemeClr val="bg1"/>
                </a:solidFill>
              </a:rPr>
              <a:t>betalingsinner</a:t>
            </a:r>
            <a:endParaRPr lang="nl-NL" sz="800" dirty="0">
              <a:solidFill>
                <a:schemeClr val="bg1"/>
              </a:solidFill>
            </a:endParaRPr>
          </a:p>
        </p:txBody>
      </p:sp>
      <p:sp>
        <p:nvSpPr>
          <p:cNvPr id="146" name="Tekstvak 145">
            <a:extLst>
              <a:ext uri="{FF2B5EF4-FFF2-40B4-BE49-F238E27FC236}">
                <a16:creationId xmlns:a16="http://schemas.microsoft.com/office/drawing/2014/main" id="{1B801011-E50C-4E66-9DF8-C55803596DA2}"/>
              </a:ext>
            </a:extLst>
          </p:cNvPr>
          <p:cNvSpPr txBox="1"/>
          <p:nvPr/>
        </p:nvSpPr>
        <p:spPr>
          <a:xfrm>
            <a:off x="8619001" y="6148050"/>
            <a:ext cx="14536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800" dirty="0" smtClean="0">
                <a:solidFill>
                  <a:schemeClr val="bg1"/>
                </a:solidFill>
              </a:rPr>
              <a:t>Dienst </a:t>
            </a:r>
          </a:p>
          <a:p>
            <a:pPr algn="ctr"/>
            <a:r>
              <a:rPr lang="nl-NL" sz="800" dirty="0" smtClean="0">
                <a:solidFill>
                  <a:schemeClr val="bg1"/>
                </a:solidFill>
              </a:rPr>
              <a:t>Aanmaning</a:t>
            </a:r>
            <a:endParaRPr lang="nl-NL" sz="800" dirty="0">
              <a:solidFill>
                <a:schemeClr val="bg1"/>
              </a:solidFill>
            </a:endParaRPr>
          </a:p>
        </p:txBody>
      </p:sp>
      <p:sp>
        <p:nvSpPr>
          <p:cNvPr id="147" name="Tekstvak 146">
            <a:extLst>
              <a:ext uri="{FF2B5EF4-FFF2-40B4-BE49-F238E27FC236}">
                <a16:creationId xmlns:a16="http://schemas.microsoft.com/office/drawing/2014/main" id="{1B801011-E50C-4E66-9DF8-C55803596DA2}"/>
              </a:ext>
            </a:extLst>
          </p:cNvPr>
          <p:cNvSpPr txBox="1"/>
          <p:nvPr/>
        </p:nvSpPr>
        <p:spPr>
          <a:xfrm>
            <a:off x="9443977" y="6059481"/>
            <a:ext cx="14536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800" dirty="0" smtClean="0">
                <a:solidFill>
                  <a:schemeClr val="bg1"/>
                </a:solidFill>
              </a:rPr>
              <a:t>Inning en </a:t>
            </a:r>
          </a:p>
          <a:p>
            <a:pPr algn="ctr"/>
            <a:r>
              <a:rPr lang="nl-NL" sz="800" dirty="0" smtClean="0">
                <a:solidFill>
                  <a:schemeClr val="bg1"/>
                </a:solidFill>
              </a:rPr>
              <a:t>Incassobureau </a:t>
            </a:r>
          </a:p>
          <a:p>
            <a:pPr algn="ctr"/>
            <a:r>
              <a:rPr lang="nl-NL" sz="800" dirty="0" smtClean="0">
                <a:solidFill>
                  <a:schemeClr val="bg1"/>
                </a:solidFill>
              </a:rPr>
              <a:t>boetes</a:t>
            </a:r>
            <a:endParaRPr lang="nl-NL" sz="800" dirty="0">
              <a:solidFill>
                <a:schemeClr val="bg1"/>
              </a:solidFill>
            </a:endParaRPr>
          </a:p>
        </p:txBody>
      </p:sp>
      <p:sp>
        <p:nvSpPr>
          <p:cNvPr id="148" name="Tekstvak 147">
            <a:extLst>
              <a:ext uri="{FF2B5EF4-FFF2-40B4-BE49-F238E27FC236}">
                <a16:creationId xmlns:a16="http://schemas.microsoft.com/office/drawing/2014/main" id="{687527A4-7B45-42FA-A1CB-C8D45B9AC5F7}"/>
              </a:ext>
            </a:extLst>
          </p:cNvPr>
          <p:cNvSpPr txBox="1"/>
          <p:nvPr/>
        </p:nvSpPr>
        <p:spPr>
          <a:xfrm>
            <a:off x="8565743" y="6637987"/>
            <a:ext cx="666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 smtClean="0"/>
              <a:t>3.20ab</a:t>
            </a:r>
            <a:endParaRPr lang="nl-NL" sz="1000" dirty="0"/>
          </a:p>
          <a:p>
            <a:endParaRPr lang="nl-NL" dirty="0"/>
          </a:p>
        </p:txBody>
      </p:sp>
      <p:sp>
        <p:nvSpPr>
          <p:cNvPr id="149" name="Rechthoek 148">
            <a:extLst>
              <a:ext uri="{FF2B5EF4-FFF2-40B4-BE49-F238E27FC236}">
                <a16:creationId xmlns:a16="http://schemas.microsoft.com/office/drawing/2014/main" id="{3FF7104B-F362-463C-90EF-D37095648613}"/>
              </a:ext>
            </a:extLst>
          </p:cNvPr>
          <p:cNvSpPr/>
          <p:nvPr/>
        </p:nvSpPr>
        <p:spPr>
          <a:xfrm>
            <a:off x="8202115" y="6044012"/>
            <a:ext cx="720335" cy="57155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0" name="Rechthoek 149">
            <a:extLst>
              <a:ext uri="{FF2B5EF4-FFF2-40B4-BE49-F238E27FC236}">
                <a16:creationId xmlns:a16="http://schemas.microsoft.com/office/drawing/2014/main" id="{3FF7104B-F362-463C-90EF-D37095648613}"/>
              </a:ext>
            </a:extLst>
          </p:cNvPr>
          <p:cNvSpPr/>
          <p:nvPr/>
        </p:nvSpPr>
        <p:spPr>
          <a:xfrm>
            <a:off x="8997469" y="6053533"/>
            <a:ext cx="720335" cy="57155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1" name="Rechthoek 150">
            <a:extLst>
              <a:ext uri="{FF2B5EF4-FFF2-40B4-BE49-F238E27FC236}">
                <a16:creationId xmlns:a16="http://schemas.microsoft.com/office/drawing/2014/main" id="{3FF7104B-F362-463C-90EF-D37095648613}"/>
              </a:ext>
            </a:extLst>
          </p:cNvPr>
          <p:cNvSpPr/>
          <p:nvPr/>
        </p:nvSpPr>
        <p:spPr>
          <a:xfrm>
            <a:off x="9835679" y="6077341"/>
            <a:ext cx="720335" cy="57155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2" name="Tekstvak 151">
            <a:extLst>
              <a:ext uri="{FF2B5EF4-FFF2-40B4-BE49-F238E27FC236}">
                <a16:creationId xmlns:a16="http://schemas.microsoft.com/office/drawing/2014/main" id="{1B801011-E50C-4E66-9DF8-C55803596DA2}"/>
              </a:ext>
            </a:extLst>
          </p:cNvPr>
          <p:cNvSpPr txBox="1"/>
          <p:nvPr/>
        </p:nvSpPr>
        <p:spPr>
          <a:xfrm>
            <a:off x="7629140" y="5830459"/>
            <a:ext cx="14536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200" dirty="0" smtClean="0">
                <a:solidFill>
                  <a:schemeClr val="bg1"/>
                </a:solidFill>
              </a:rPr>
              <a:t>3. CJIB</a:t>
            </a:r>
            <a:endParaRPr lang="nl-NL" sz="1200" dirty="0">
              <a:solidFill>
                <a:schemeClr val="bg1"/>
              </a:solidFill>
            </a:endParaRPr>
          </a:p>
        </p:txBody>
      </p:sp>
      <p:sp>
        <p:nvSpPr>
          <p:cNvPr id="153" name="Rechthoek 152">
            <a:extLst>
              <a:ext uri="{FF2B5EF4-FFF2-40B4-BE49-F238E27FC236}">
                <a16:creationId xmlns:a16="http://schemas.microsoft.com/office/drawing/2014/main" id="{3FF7104B-F362-463C-90EF-D37095648613}"/>
              </a:ext>
            </a:extLst>
          </p:cNvPr>
          <p:cNvSpPr/>
          <p:nvPr/>
        </p:nvSpPr>
        <p:spPr>
          <a:xfrm>
            <a:off x="7080723" y="1019964"/>
            <a:ext cx="977548" cy="46656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>
                <a:solidFill>
                  <a:schemeClr val="tx1"/>
                </a:solidFill>
              </a:rPr>
              <a:t>7</a:t>
            </a:r>
            <a:r>
              <a:rPr lang="nl-NL" sz="1200" dirty="0" smtClean="0">
                <a:solidFill>
                  <a:schemeClr val="tx1"/>
                </a:solidFill>
              </a:rPr>
              <a:t>. Houder </a:t>
            </a:r>
            <a:endParaRPr lang="nl-NL" sz="4400" dirty="0">
              <a:solidFill>
                <a:schemeClr val="tx1"/>
              </a:solidFill>
            </a:endParaRPr>
          </a:p>
        </p:txBody>
      </p:sp>
      <p:sp>
        <p:nvSpPr>
          <p:cNvPr id="154" name="Tekstvak 153">
            <a:extLst>
              <a:ext uri="{FF2B5EF4-FFF2-40B4-BE49-F238E27FC236}">
                <a16:creationId xmlns:a16="http://schemas.microsoft.com/office/drawing/2014/main" id="{6C6DBD02-5ED0-4608-9BEB-92A183CBAF99}"/>
              </a:ext>
            </a:extLst>
          </p:cNvPr>
          <p:cNvSpPr txBox="1"/>
          <p:nvPr/>
        </p:nvSpPr>
        <p:spPr>
          <a:xfrm>
            <a:off x="214592" y="1099842"/>
            <a:ext cx="13923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00" dirty="0" smtClean="0"/>
              <a:t>Burger/</a:t>
            </a:r>
          </a:p>
          <a:p>
            <a:pPr algn="ctr"/>
            <a:r>
              <a:rPr lang="nl-NL" sz="1000" dirty="0" smtClean="0"/>
              <a:t>Rechtspersoon</a:t>
            </a:r>
            <a:endParaRPr lang="nl-NL" sz="1000" dirty="0"/>
          </a:p>
        </p:txBody>
      </p:sp>
    </p:spTree>
    <p:extLst>
      <p:ext uri="{BB962C8B-B14F-4D97-AF65-F5344CB8AC3E}">
        <p14:creationId xmlns:p14="http://schemas.microsoft.com/office/powerpoint/2010/main" val="784804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4752" y="167384"/>
            <a:ext cx="7172587" cy="6460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8287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2755" y="847288"/>
            <a:ext cx="7219976" cy="5033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079696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9448FB66EB00641A5A4891DF4B00781" ma:contentTypeVersion="2" ma:contentTypeDescription="Een nieuw document maken." ma:contentTypeScope="" ma:versionID="bc4b221b6f78349b44264dd3b82a6eed">
  <xsd:schema xmlns:xsd="http://www.w3.org/2001/XMLSchema" xmlns:xs="http://www.w3.org/2001/XMLSchema" xmlns:p="http://schemas.microsoft.com/office/2006/metadata/properties" xmlns:ns2="523ea673-4c79-457f-ad10-53bac96d5880" xmlns:ns3="8b4e7f77-b4c9-4dc3-8471-04e6debcf574" targetNamespace="http://schemas.microsoft.com/office/2006/metadata/properties" ma:root="true" ma:fieldsID="eb52e987607f323be480b4b3d764f2b8" ns2:_="" ns3:_="">
    <xsd:import namespace="523ea673-4c79-457f-ad10-53bac96d5880"/>
    <xsd:import namespace="8b4e7f77-b4c9-4dc3-8471-04e6debcf57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3:Documentversi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3ea673-4c79-457f-ad10-53bac96d58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b4e7f77-b4c9-4dc3-8471-04e6debcf574" elementFormDefault="qualified">
    <xsd:import namespace="http://schemas.microsoft.com/office/2006/documentManagement/types"/>
    <xsd:import namespace="http://schemas.microsoft.com/office/infopath/2007/PartnerControls"/>
    <xsd:element name="Documentversie" ma:index="9" nillable="true" ma:displayName="Documentversie" ma:internalName="Documentversie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ocumentversie xmlns="8b4e7f77-b4c9-4dc3-8471-04e6debcf574" xsi:nil="true"/>
  </documentManagement>
</p:properties>
</file>

<file path=customXml/itemProps1.xml><?xml version="1.0" encoding="utf-8"?>
<ds:datastoreItem xmlns:ds="http://schemas.openxmlformats.org/officeDocument/2006/customXml" ds:itemID="{53B5D808-8B9A-4330-83BD-72191D69341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3ea673-4c79-457f-ad10-53bac96d5880"/>
    <ds:schemaRef ds:uri="8b4e7f77-b4c9-4dc3-8471-04e6debcf5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78AAC63-054B-49CD-8F53-4F78190D101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A3CE2AF-475A-47E7-A657-2EA9F67ECC13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8b4e7f77-b4c9-4dc3-8471-04e6debcf574"/>
    <ds:schemaRef ds:uri="523ea673-4c79-457f-ad10-53bac96d5880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2864</TotalTime>
  <Words>229</Words>
  <Application>Microsoft Office PowerPoint</Application>
  <PresentationFormat>Breedbeeld</PresentationFormat>
  <Paragraphs>106</Paragraphs>
  <Slides>5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Kantoorthema</vt:lpstr>
      <vt:lpstr>Aanbestedingsleidraad  Ketentestpartner RDW  Bijlage 9 Architectuur Tijdelijke tol en dienst Waarneming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Geert Jan Meijer</dc:creator>
  <cp:lastModifiedBy>Ruiter, Rob</cp:lastModifiedBy>
  <cp:revision>74</cp:revision>
  <cp:lastPrinted>2021-12-20T17:37:01Z</cp:lastPrinted>
  <dcterms:created xsi:type="dcterms:W3CDTF">2021-12-14T07:24:51Z</dcterms:created>
  <dcterms:modified xsi:type="dcterms:W3CDTF">2022-03-31T14:29:09Z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0x01010049448FB66EB00641A5A4891DF4B00781</vt:lpwstr>
  </property>
</Properties>
</file>