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81" r:id="rId5"/>
    <p:sldId id="256" r:id="rId6"/>
    <p:sldId id="259" r:id="rId7"/>
    <p:sldId id="263" r:id="rId8"/>
    <p:sldId id="282" r:id="rId9"/>
    <p:sldId id="303" r:id="rId10"/>
    <p:sldId id="284" r:id="rId11"/>
    <p:sldId id="265" r:id="rId12"/>
    <p:sldId id="266" r:id="rId13"/>
    <p:sldId id="285" r:id="rId14"/>
    <p:sldId id="286" r:id="rId15"/>
    <p:sldId id="287" r:id="rId16"/>
    <p:sldId id="288" r:id="rId17"/>
    <p:sldId id="289" r:id="rId18"/>
    <p:sldId id="290" r:id="rId19"/>
    <p:sldId id="304" r:id="rId20"/>
    <p:sldId id="305" r:id="rId21"/>
    <p:sldId id="306" r:id="rId22"/>
    <p:sldId id="295" r:id="rId23"/>
    <p:sldId id="307" r:id="rId24"/>
    <p:sldId id="308" r:id="rId25"/>
    <p:sldId id="309" r:id="rId26"/>
    <p:sldId id="299" r:id="rId27"/>
    <p:sldId id="310" r:id="rId28"/>
    <p:sldId id="313" r:id="rId29"/>
    <p:sldId id="314" r:id="rId30"/>
    <p:sldId id="311" r:id="rId31"/>
    <p:sldId id="312" r:id="rId3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izenga AE, Amber" initials="HAA" lastIdx="1" clrIdx="0">
    <p:extLst>
      <p:ext uri="{19B8F6BF-5375-455C-9EA6-DF929625EA0E}">
        <p15:presenceInfo xmlns:p15="http://schemas.microsoft.com/office/powerpoint/2012/main" userId="Huizenga AE, Amb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1ED6D"/>
    <a:srgbClr val="B9CA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0C1122-8E7B-429E-970B-734EAA14ADFF}" v="208" dt="2022-03-14T11:18:36.110"/>
    <p1510:client id="{909819D5-AE0E-4CE9-9A49-FF3ACA9B443B}" v="724" dt="2021-08-18T12:56:07.3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6809" autoAdjust="0"/>
  </p:normalViewPr>
  <p:slideViewPr>
    <p:cSldViewPr snapToGrid="0">
      <p:cViewPr varScale="1">
        <p:scale>
          <a:sx n="74" d="100"/>
          <a:sy n="74" d="100"/>
        </p:scale>
        <p:origin x="103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izenga AE, Amber" userId="e875274c-8fc2-494d-b15f-a20c72a33c56" providerId="ADAL" clId="{909819D5-AE0E-4CE9-9A49-FF3ACA9B443B}"/>
    <pc:docChg chg="undo redo custSel addSld delSld modSld sldOrd">
      <pc:chgData name="Huizenga AE, Amber" userId="e875274c-8fc2-494d-b15f-a20c72a33c56" providerId="ADAL" clId="{909819D5-AE0E-4CE9-9A49-FF3ACA9B443B}" dt="2021-08-18T12:56:07.368" v="10003" actId="14826"/>
      <pc:docMkLst>
        <pc:docMk/>
      </pc:docMkLst>
      <pc:sldChg chg="addSp delSp modSp mod setBg">
        <pc:chgData name="Huizenga AE, Amber" userId="e875274c-8fc2-494d-b15f-a20c72a33c56" providerId="ADAL" clId="{909819D5-AE0E-4CE9-9A49-FF3ACA9B443B}" dt="2021-08-16T08:13:58.828" v="10000" actId="1076"/>
        <pc:sldMkLst>
          <pc:docMk/>
          <pc:sldMk cId="2984543126" sldId="256"/>
        </pc:sldMkLst>
        <pc:spChg chg="del mod">
          <ac:chgData name="Huizenga AE, Amber" userId="e875274c-8fc2-494d-b15f-a20c72a33c56" providerId="ADAL" clId="{909819D5-AE0E-4CE9-9A49-FF3ACA9B443B}" dt="2021-07-27T09:56:27.679" v="1188" actId="478"/>
          <ac:spMkLst>
            <pc:docMk/>
            <pc:sldMk cId="2984543126" sldId="256"/>
            <ac:spMk id="2" creationId="{91F9C7DE-F362-4B33-82E3-8F8B94C27266}"/>
          </ac:spMkLst>
        </pc:spChg>
        <pc:spChg chg="add del mod">
          <ac:chgData name="Huizenga AE, Amber" userId="e875274c-8fc2-494d-b15f-a20c72a33c56" providerId="ADAL" clId="{909819D5-AE0E-4CE9-9A49-FF3ACA9B443B}" dt="2021-07-27T09:56:30.768" v="1189" actId="478"/>
          <ac:spMkLst>
            <pc:docMk/>
            <pc:sldMk cId="2984543126" sldId="256"/>
            <ac:spMk id="5" creationId="{C6BF2521-403D-4FFD-B65B-F9AE544ECB4A}"/>
          </ac:spMkLst>
        </pc:spChg>
        <pc:spChg chg="add mod">
          <ac:chgData name="Huizenga AE, Amber" userId="e875274c-8fc2-494d-b15f-a20c72a33c56" providerId="ADAL" clId="{909819D5-AE0E-4CE9-9A49-FF3ACA9B443B}" dt="2021-07-28T12:24:22.202" v="3354" actId="1076"/>
          <ac:spMkLst>
            <pc:docMk/>
            <pc:sldMk cId="2984543126" sldId="256"/>
            <ac:spMk id="7" creationId="{3DCE2EF4-1CDC-47F2-98CA-3BCE894F6025}"/>
          </ac:spMkLst>
        </pc:spChg>
        <pc:spChg chg="mod">
          <ac:chgData name="Huizenga AE, Amber" userId="e875274c-8fc2-494d-b15f-a20c72a33c56" providerId="ADAL" clId="{909819D5-AE0E-4CE9-9A49-FF3ACA9B443B}" dt="2021-08-16T08:13:58.828" v="10000" actId="1076"/>
          <ac:spMkLst>
            <pc:docMk/>
            <pc:sldMk cId="2984543126" sldId="256"/>
            <ac:spMk id="9" creationId="{7B86AC50-C80C-4E5A-B4A4-6346EBB87DDB}"/>
          </ac:spMkLst>
        </pc:spChg>
        <pc:spChg chg="mod">
          <ac:chgData name="Huizenga AE, Amber" userId="e875274c-8fc2-494d-b15f-a20c72a33c56" providerId="ADAL" clId="{909819D5-AE0E-4CE9-9A49-FF3ACA9B443B}" dt="2021-08-16T08:13:44.780" v="9998" actId="122"/>
          <ac:spMkLst>
            <pc:docMk/>
            <pc:sldMk cId="2984543126" sldId="256"/>
            <ac:spMk id="10" creationId="{0BD8E4D5-210D-43CD-AA5F-73D766D5A112}"/>
          </ac:spMkLst>
        </pc:spChg>
        <pc:spChg chg="add del mod ord">
          <ac:chgData name="Huizenga AE, Amber" userId="e875274c-8fc2-494d-b15f-a20c72a33c56" providerId="ADAL" clId="{909819D5-AE0E-4CE9-9A49-FF3ACA9B443B}" dt="2021-07-27T10:05:31.749" v="1215" actId="478"/>
          <ac:spMkLst>
            <pc:docMk/>
            <pc:sldMk cId="2984543126" sldId="256"/>
            <ac:spMk id="13" creationId="{B06065E0-22E5-44AF-BE8F-EDC2E6A62414}"/>
          </ac:spMkLst>
        </pc:spChg>
        <pc:spChg chg="add del mod ord">
          <ac:chgData name="Huizenga AE, Amber" userId="e875274c-8fc2-494d-b15f-a20c72a33c56" providerId="ADAL" clId="{909819D5-AE0E-4CE9-9A49-FF3ACA9B443B}" dt="2021-07-27T10:05:37.645" v="1217" actId="478"/>
          <ac:spMkLst>
            <pc:docMk/>
            <pc:sldMk cId="2984543126" sldId="256"/>
            <ac:spMk id="15" creationId="{760D87C5-BC72-4420-8D2E-99C422FB612D}"/>
          </ac:spMkLst>
        </pc:spChg>
        <pc:spChg chg="add del mod">
          <ac:chgData name="Huizenga AE, Amber" userId="e875274c-8fc2-494d-b15f-a20c72a33c56" providerId="ADAL" clId="{909819D5-AE0E-4CE9-9A49-FF3ACA9B443B}" dt="2021-07-27T10:22:22.162" v="1539" actId="478"/>
          <ac:spMkLst>
            <pc:docMk/>
            <pc:sldMk cId="2984543126" sldId="256"/>
            <ac:spMk id="17" creationId="{7917C88F-33C0-4592-A1F6-CA4476DAEE1D}"/>
          </ac:spMkLst>
        </pc:spChg>
        <pc:spChg chg="add del mod">
          <ac:chgData name="Huizenga AE, Amber" userId="e875274c-8fc2-494d-b15f-a20c72a33c56" providerId="ADAL" clId="{909819D5-AE0E-4CE9-9A49-FF3ACA9B443B}" dt="2021-07-27T10:23:05.554" v="1553" actId="478"/>
          <ac:spMkLst>
            <pc:docMk/>
            <pc:sldMk cId="2984543126" sldId="256"/>
            <ac:spMk id="19" creationId="{287FCA79-CE7A-418F-B351-0A38F8654853}"/>
          </ac:spMkLst>
        </pc:spChg>
        <pc:spChg chg="add del mod">
          <ac:chgData name="Huizenga AE, Amber" userId="e875274c-8fc2-494d-b15f-a20c72a33c56" providerId="ADAL" clId="{909819D5-AE0E-4CE9-9A49-FF3ACA9B443B}" dt="2021-07-27T10:23:10.782" v="1555" actId="478"/>
          <ac:spMkLst>
            <pc:docMk/>
            <pc:sldMk cId="2984543126" sldId="256"/>
            <ac:spMk id="21" creationId="{5BD7E04F-6E3B-400A-BF5E-41594E73E41C}"/>
          </ac:spMkLst>
        </pc:spChg>
        <pc:spChg chg="add del mod">
          <ac:chgData name="Huizenga AE, Amber" userId="e875274c-8fc2-494d-b15f-a20c72a33c56" providerId="ADAL" clId="{909819D5-AE0E-4CE9-9A49-FF3ACA9B443B}" dt="2021-07-27T10:27:38.524" v="1629" actId="478"/>
          <ac:spMkLst>
            <pc:docMk/>
            <pc:sldMk cId="2984543126" sldId="256"/>
            <ac:spMk id="23" creationId="{D22BC720-4E4F-40EB-A8F2-A3628367CAE6}"/>
          </ac:spMkLst>
        </pc:spChg>
        <pc:spChg chg="add del mod">
          <ac:chgData name="Huizenga AE, Amber" userId="e875274c-8fc2-494d-b15f-a20c72a33c56" providerId="ADAL" clId="{909819D5-AE0E-4CE9-9A49-FF3ACA9B443B}" dt="2021-07-27T10:31:11.822" v="1679" actId="478"/>
          <ac:spMkLst>
            <pc:docMk/>
            <pc:sldMk cId="2984543126" sldId="256"/>
            <ac:spMk id="24" creationId="{73FBBE83-113E-43CE-A113-583FCEB92641}"/>
          </ac:spMkLst>
        </pc:spChg>
        <pc:spChg chg="add del mod">
          <ac:chgData name="Huizenga AE, Amber" userId="e875274c-8fc2-494d-b15f-a20c72a33c56" providerId="ADAL" clId="{909819D5-AE0E-4CE9-9A49-FF3ACA9B443B}" dt="2021-07-27T14:20:42.145" v="2532" actId="478"/>
          <ac:spMkLst>
            <pc:docMk/>
            <pc:sldMk cId="2984543126" sldId="256"/>
            <ac:spMk id="25" creationId="{939405BA-125B-46ED-B18A-F3B51C1613CB}"/>
          </ac:spMkLst>
        </pc:spChg>
        <pc:spChg chg="add del mod">
          <ac:chgData name="Huizenga AE, Amber" userId="e875274c-8fc2-494d-b15f-a20c72a33c56" providerId="ADAL" clId="{909819D5-AE0E-4CE9-9A49-FF3ACA9B443B}" dt="2021-07-28T12:22:06.322" v="3288" actId="478"/>
          <ac:spMkLst>
            <pc:docMk/>
            <pc:sldMk cId="2984543126" sldId="256"/>
            <ac:spMk id="26" creationId="{D69208A8-7CF8-40D3-85A8-68360A67CCB1}"/>
          </ac:spMkLst>
        </pc:spChg>
        <pc:picChg chg="del mod">
          <ac:chgData name="Huizenga AE, Amber" userId="e875274c-8fc2-494d-b15f-a20c72a33c56" providerId="ADAL" clId="{909819D5-AE0E-4CE9-9A49-FF3ACA9B443B}" dt="2021-07-27T10:05:45.328" v="1219" actId="478"/>
          <ac:picMkLst>
            <pc:docMk/>
            <pc:sldMk cId="2984543126" sldId="256"/>
            <ac:picMk id="12" creationId="{46729275-3718-498B-8E48-817C0F625FAF}"/>
          </ac:picMkLst>
        </pc:picChg>
        <pc:picChg chg="del">
          <ac:chgData name="Huizenga AE, Amber" userId="e875274c-8fc2-494d-b15f-a20c72a33c56" providerId="ADAL" clId="{909819D5-AE0E-4CE9-9A49-FF3ACA9B443B}" dt="2021-07-27T10:07:02.655" v="1336" actId="478"/>
          <ac:picMkLst>
            <pc:docMk/>
            <pc:sldMk cId="2984543126" sldId="256"/>
            <ac:picMk id="14" creationId="{AF88195A-3A8A-4A8E-9FB0-7A03907246CF}"/>
          </ac:picMkLst>
        </pc:picChg>
        <pc:picChg chg="del">
          <ac:chgData name="Huizenga AE, Amber" userId="e875274c-8fc2-494d-b15f-a20c72a33c56" providerId="ADAL" clId="{909819D5-AE0E-4CE9-9A49-FF3ACA9B443B}" dt="2021-07-27T10:07:01.039" v="1335" actId="478"/>
          <ac:picMkLst>
            <pc:docMk/>
            <pc:sldMk cId="2984543126" sldId="256"/>
            <ac:picMk id="16" creationId="{0B48226A-C552-4EBF-B6CC-EACCFDD277E1}"/>
          </ac:picMkLst>
        </pc:picChg>
        <pc:picChg chg="del">
          <ac:chgData name="Huizenga AE, Amber" userId="e875274c-8fc2-494d-b15f-a20c72a33c56" providerId="ADAL" clId="{909819D5-AE0E-4CE9-9A49-FF3ACA9B443B}" dt="2021-07-27T10:07:06.449" v="1337" actId="478"/>
          <ac:picMkLst>
            <pc:docMk/>
            <pc:sldMk cId="2984543126" sldId="256"/>
            <ac:picMk id="18" creationId="{43C8BCCA-D639-4111-A431-5C22B50CD90B}"/>
          </ac:picMkLst>
        </pc:picChg>
        <pc:picChg chg="del mod">
          <ac:chgData name="Huizenga AE, Amber" userId="e875274c-8fc2-494d-b15f-a20c72a33c56" providerId="ADAL" clId="{909819D5-AE0E-4CE9-9A49-FF3ACA9B443B}" dt="2021-07-27T10:05:47.196" v="1221" actId="478"/>
          <ac:picMkLst>
            <pc:docMk/>
            <pc:sldMk cId="2984543126" sldId="256"/>
            <ac:picMk id="20" creationId="{36E5A709-BAC2-47D1-9341-B527D86D51E6}"/>
          </ac:picMkLst>
        </pc:picChg>
        <pc:picChg chg="del">
          <ac:chgData name="Huizenga AE, Amber" userId="e875274c-8fc2-494d-b15f-a20c72a33c56" providerId="ADAL" clId="{909819D5-AE0E-4CE9-9A49-FF3ACA9B443B}" dt="2021-07-27T10:05:49.413" v="1222" actId="478"/>
          <ac:picMkLst>
            <pc:docMk/>
            <pc:sldMk cId="2984543126" sldId="256"/>
            <ac:picMk id="22" creationId="{1B4559DC-3D07-41FB-A986-E28EAEC080BE}"/>
          </ac:picMkLst>
        </pc:picChg>
        <pc:cxnChg chg="add mod">
          <ac:chgData name="Huizenga AE, Amber" userId="e875274c-8fc2-494d-b15f-a20c72a33c56" providerId="ADAL" clId="{909819D5-AE0E-4CE9-9A49-FF3ACA9B443B}" dt="2021-07-28T12:22:07.066" v="3289"/>
          <ac:cxnSpMkLst>
            <pc:docMk/>
            <pc:sldMk cId="2984543126" sldId="256"/>
            <ac:cxnSpMk id="6" creationId="{F3969C84-0C0B-4366-B69E-A49EF95900DE}"/>
          </ac:cxnSpMkLst>
        </pc:cxnChg>
      </pc:sldChg>
      <pc:sldChg chg="del">
        <pc:chgData name="Huizenga AE, Amber" userId="e875274c-8fc2-494d-b15f-a20c72a33c56" providerId="ADAL" clId="{909819D5-AE0E-4CE9-9A49-FF3ACA9B443B}" dt="2021-07-27T10:09:17.048" v="1427" actId="47"/>
        <pc:sldMkLst>
          <pc:docMk/>
          <pc:sldMk cId="1888678981" sldId="257"/>
        </pc:sldMkLst>
      </pc:sldChg>
      <pc:sldChg chg="addSp delSp modSp mod setBg">
        <pc:chgData name="Huizenga AE, Amber" userId="e875274c-8fc2-494d-b15f-a20c72a33c56" providerId="ADAL" clId="{909819D5-AE0E-4CE9-9A49-FF3ACA9B443B}" dt="2021-08-16T08:13:38.167" v="9997" actId="122"/>
        <pc:sldMkLst>
          <pc:docMk/>
          <pc:sldMk cId="3734182344" sldId="259"/>
        </pc:sldMkLst>
        <pc:spChg chg="mod">
          <ac:chgData name="Huizenga AE, Amber" userId="e875274c-8fc2-494d-b15f-a20c72a33c56" providerId="ADAL" clId="{909819D5-AE0E-4CE9-9A49-FF3ACA9B443B}" dt="2021-08-16T08:13:38.167" v="9997" actId="122"/>
          <ac:spMkLst>
            <pc:docMk/>
            <pc:sldMk cId="3734182344" sldId="259"/>
            <ac:spMk id="3" creationId="{080C7A12-79C6-48F3-AA09-654284FD1ACD}"/>
          </ac:spMkLst>
        </pc:spChg>
        <pc:spChg chg="del">
          <ac:chgData name="Huizenga AE, Amber" userId="e875274c-8fc2-494d-b15f-a20c72a33c56" providerId="ADAL" clId="{909819D5-AE0E-4CE9-9A49-FF3ACA9B443B}" dt="2021-07-27T10:10:44.650" v="1430" actId="478"/>
          <ac:spMkLst>
            <pc:docMk/>
            <pc:sldMk cId="3734182344" sldId="259"/>
            <ac:spMk id="6" creationId="{ABCA16BA-3C38-4ECE-B6A4-C7B843423E55}"/>
          </ac:spMkLst>
        </pc:spChg>
        <pc:spChg chg="add mod">
          <ac:chgData name="Huizenga AE, Amber" userId="e875274c-8fc2-494d-b15f-a20c72a33c56" providerId="ADAL" clId="{909819D5-AE0E-4CE9-9A49-FF3ACA9B443B}" dt="2021-07-28T12:24:41.734" v="3366" actId="1076"/>
          <ac:spMkLst>
            <pc:docMk/>
            <pc:sldMk cId="3734182344" sldId="259"/>
            <ac:spMk id="9" creationId="{15E7CD81-7710-4863-9427-7AF5A9289EB9}"/>
          </ac:spMkLst>
        </pc:spChg>
        <pc:spChg chg="del">
          <ac:chgData name="Huizenga AE, Amber" userId="e875274c-8fc2-494d-b15f-a20c72a33c56" providerId="ADAL" clId="{909819D5-AE0E-4CE9-9A49-FF3ACA9B443B}" dt="2021-07-27T10:17:06.974" v="1497" actId="478"/>
          <ac:spMkLst>
            <pc:docMk/>
            <pc:sldMk cId="3734182344" sldId="259"/>
            <ac:spMk id="9" creationId="{88BE495C-7E06-4CD1-B439-3CB9038A7704}"/>
          </ac:spMkLst>
        </pc:spChg>
        <pc:spChg chg="add del mod">
          <ac:chgData name="Huizenga AE, Amber" userId="e875274c-8fc2-494d-b15f-a20c72a33c56" providerId="ADAL" clId="{909819D5-AE0E-4CE9-9A49-FF3ACA9B443B}" dt="2021-07-27T10:27:54.766" v="1640" actId="478"/>
          <ac:spMkLst>
            <pc:docMk/>
            <pc:sldMk cId="3734182344" sldId="259"/>
            <ac:spMk id="16" creationId="{2A232E16-FBE2-4A83-BE5B-5B03B9889945}"/>
          </ac:spMkLst>
        </pc:spChg>
        <pc:spChg chg="add del mod">
          <ac:chgData name="Huizenga AE, Amber" userId="e875274c-8fc2-494d-b15f-a20c72a33c56" providerId="ADAL" clId="{909819D5-AE0E-4CE9-9A49-FF3ACA9B443B}" dt="2021-07-27T14:18:56.021" v="2518" actId="478"/>
          <ac:spMkLst>
            <pc:docMk/>
            <pc:sldMk cId="3734182344" sldId="259"/>
            <ac:spMk id="18" creationId="{D54F831F-C4FA-4F6E-B0E0-3443948057A0}"/>
          </ac:spMkLst>
        </pc:spChg>
        <pc:spChg chg="add del mod">
          <ac:chgData name="Huizenga AE, Amber" userId="e875274c-8fc2-494d-b15f-a20c72a33c56" providerId="ADAL" clId="{909819D5-AE0E-4CE9-9A49-FF3ACA9B443B}" dt="2021-07-28T12:21:54.585" v="3286" actId="478"/>
          <ac:spMkLst>
            <pc:docMk/>
            <pc:sldMk cId="3734182344" sldId="259"/>
            <ac:spMk id="19" creationId="{4AEED6A8-2652-4868-9461-9FF8C03DE421}"/>
          </ac:spMkLst>
        </pc:spChg>
        <pc:picChg chg="del">
          <ac:chgData name="Huizenga AE, Amber" userId="e875274c-8fc2-494d-b15f-a20c72a33c56" providerId="ADAL" clId="{909819D5-AE0E-4CE9-9A49-FF3ACA9B443B}" dt="2021-07-27T10:16:22.408" v="1458" actId="478"/>
          <ac:picMkLst>
            <pc:docMk/>
            <pc:sldMk cId="3734182344" sldId="259"/>
            <ac:picMk id="5" creationId="{CA27BF6C-945C-42B9-9216-C1D3C06AA918}"/>
          </ac:picMkLst>
        </pc:picChg>
        <pc:picChg chg="add mod">
          <ac:chgData name="Huizenga AE, Amber" userId="e875274c-8fc2-494d-b15f-a20c72a33c56" providerId="ADAL" clId="{909819D5-AE0E-4CE9-9A49-FF3ACA9B443B}" dt="2021-07-28T12:22:32.084" v="3297"/>
          <ac:picMkLst>
            <pc:docMk/>
            <pc:sldMk cId="3734182344" sldId="259"/>
            <ac:picMk id="7" creationId="{DA6A9950-D37D-4B9A-B094-55922EC3CCDE}"/>
          </ac:picMkLst>
        </pc:picChg>
        <pc:picChg chg="del">
          <ac:chgData name="Huizenga AE, Amber" userId="e875274c-8fc2-494d-b15f-a20c72a33c56" providerId="ADAL" clId="{909819D5-AE0E-4CE9-9A49-FF3ACA9B443B}" dt="2021-07-27T10:16:24.283" v="1459" actId="478"/>
          <ac:picMkLst>
            <pc:docMk/>
            <pc:sldMk cId="3734182344" sldId="259"/>
            <ac:picMk id="11" creationId="{DC8A1AE6-0EBA-4159-82F6-58D85FAAD80F}"/>
          </ac:picMkLst>
        </pc:picChg>
        <pc:picChg chg="del">
          <ac:chgData name="Huizenga AE, Amber" userId="e875274c-8fc2-494d-b15f-a20c72a33c56" providerId="ADAL" clId="{909819D5-AE0E-4CE9-9A49-FF3ACA9B443B}" dt="2021-07-27T10:16:27.573" v="1461" actId="478"/>
          <ac:picMkLst>
            <pc:docMk/>
            <pc:sldMk cId="3734182344" sldId="259"/>
            <ac:picMk id="15" creationId="{3D0E9F06-A5DE-4FDF-92F5-3CE6ED165EDA}"/>
          </ac:picMkLst>
        </pc:picChg>
        <pc:picChg chg="del">
          <ac:chgData name="Huizenga AE, Amber" userId="e875274c-8fc2-494d-b15f-a20c72a33c56" providerId="ADAL" clId="{909819D5-AE0E-4CE9-9A49-FF3ACA9B443B}" dt="2021-07-27T10:16:30.689" v="1462" actId="478"/>
          <ac:picMkLst>
            <pc:docMk/>
            <pc:sldMk cId="3734182344" sldId="259"/>
            <ac:picMk id="17" creationId="{EEE45FD7-A191-45CC-ACE3-261762C30830}"/>
          </ac:picMkLst>
        </pc:picChg>
        <pc:picChg chg="del">
          <ac:chgData name="Huizenga AE, Amber" userId="e875274c-8fc2-494d-b15f-a20c72a33c56" providerId="ADAL" clId="{909819D5-AE0E-4CE9-9A49-FF3ACA9B443B}" dt="2021-07-27T10:16:32.246" v="1463" actId="478"/>
          <ac:picMkLst>
            <pc:docMk/>
            <pc:sldMk cId="3734182344" sldId="259"/>
            <ac:picMk id="21" creationId="{BFEF14EA-E8F4-4BCD-BDC7-E57D19BE331C}"/>
          </ac:picMkLst>
        </pc:picChg>
        <pc:picChg chg="del">
          <ac:chgData name="Huizenga AE, Amber" userId="e875274c-8fc2-494d-b15f-a20c72a33c56" providerId="ADAL" clId="{909819D5-AE0E-4CE9-9A49-FF3ACA9B443B}" dt="2021-07-27T10:16:26.202" v="1460" actId="478"/>
          <ac:picMkLst>
            <pc:docMk/>
            <pc:sldMk cId="3734182344" sldId="259"/>
            <ac:picMk id="23" creationId="{2FF3EEEF-A2F5-452F-97BF-953628E20955}"/>
          </ac:picMkLst>
        </pc:picChg>
        <pc:picChg chg="del">
          <ac:chgData name="Huizenga AE, Amber" userId="e875274c-8fc2-494d-b15f-a20c72a33c56" providerId="ADAL" clId="{909819D5-AE0E-4CE9-9A49-FF3ACA9B443B}" dt="2021-07-27T10:16:33.854" v="1464" actId="478"/>
          <ac:picMkLst>
            <pc:docMk/>
            <pc:sldMk cId="3734182344" sldId="259"/>
            <ac:picMk id="25" creationId="{2FC64219-A400-4D8D-8B79-CAD39791E45A}"/>
          </ac:picMkLst>
        </pc:picChg>
        <pc:picChg chg="del mod">
          <ac:chgData name="Huizenga AE, Amber" userId="e875274c-8fc2-494d-b15f-a20c72a33c56" providerId="ADAL" clId="{909819D5-AE0E-4CE9-9A49-FF3ACA9B443B}" dt="2021-07-28T12:22:31.076" v="3296" actId="478"/>
          <ac:picMkLst>
            <pc:docMk/>
            <pc:sldMk cId="3734182344" sldId="259"/>
            <ac:picMk id="26" creationId="{5BCAEC2C-D0D7-4641-B894-3AF0D614A785}"/>
          </ac:picMkLst>
        </pc:picChg>
        <pc:cxnChg chg="add mod">
          <ac:chgData name="Huizenga AE, Amber" userId="e875274c-8fc2-494d-b15f-a20c72a33c56" providerId="ADAL" clId="{909819D5-AE0E-4CE9-9A49-FF3ACA9B443B}" dt="2021-07-28T12:21:55.504" v="3287"/>
          <ac:cxnSpMkLst>
            <pc:docMk/>
            <pc:sldMk cId="3734182344" sldId="259"/>
            <ac:cxnSpMk id="6" creationId="{53849D6F-660F-4164-A6B9-2D7C2A5FE984}"/>
          </ac:cxnSpMkLst>
        </pc:cxnChg>
      </pc:sldChg>
      <pc:sldChg chg="del">
        <pc:chgData name="Huizenga AE, Amber" userId="e875274c-8fc2-494d-b15f-a20c72a33c56" providerId="ADAL" clId="{909819D5-AE0E-4CE9-9A49-FF3ACA9B443B}" dt="2021-07-27T14:33:43.489" v="2620" actId="47"/>
        <pc:sldMkLst>
          <pc:docMk/>
          <pc:sldMk cId="3008027307" sldId="260"/>
        </pc:sldMkLst>
      </pc:sldChg>
      <pc:sldChg chg="del">
        <pc:chgData name="Huizenga AE, Amber" userId="e875274c-8fc2-494d-b15f-a20c72a33c56" providerId="ADAL" clId="{909819D5-AE0E-4CE9-9A49-FF3ACA9B443B}" dt="2021-07-27T14:33:45.193" v="2623" actId="47"/>
        <pc:sldMkLst>
          <pc:docMk/>
          <pc:sldMk cId="3709791502" sldId="261"/>
        </pc:sldMkLst>
      </pc:sldChg>
      <pc:sldChg chg="del">
        <pc:chgData name="Huizenga AE, Amber" userId="e875274c-8fc2-494d-b15f-a20c72a33c56" providerId="ADAL" clId="{909819D5-AE0E-4CE9-9A49-FF3ACA9B443B}" dt="2021-07-27T14:33:47.435" v="2627" actId="47"/>
        <pc:sldMkLst>
          <pc:docMk/>
          <pc:sldMk cId="1773938924" sldId="262"/>
        </pc:sldMkLst>
      </pc:sldChg>
      <pc:sldChg chg="addSp delSp modSp mod modAnim modNotesTx">
        <pc:chgData name="Huizenga AE, Amber" userId="e875274c-8fc2-494d-b15f-a20c72a33c56" providerId="ADAL" clId="{909819D5-AE0E-4CE9-9A49-FF3ACA9B443B}" dt="2021-08-03T10:10:31.993" v="9024" actId="20577"/>
        <pc:sldMkLst>
          <pc:docMk/>
          <pc:sldMk cId="3878030793" sldId="263"/>
        </pc:sldMkLst>
        <pc:spChg chg="del">
          <ac:chgData name="Huizenga AE, Amber" userId="e875274c-8fc2-494d-b15f-a20c72a33c56" providerId="ADAL" clId="{909819D5-AE0E-4CE9-9A49-FF3ACA9B443B}" dt="2021-07-27T10:35:34.576" v="1724" actId="478"/>
          <ac:spMkLst>
            <pc:docMk/>
            <pc:sldMk cId="3878030793" sldId="263"/>
            <ac:spMk id="6" creationId="{A1BCF384-F163-422A-ACF6-36953849975D}"/>
          </ac:spMkLst>
        </pc:spChg>
        <pc:spChg chg="del">
          <ac:chgData name="Huizenga AE, Amber" userId="e875274c-8fc2-494d-b15f-a20c72a33c56" providerId="ADAL" clId="{909819D5-AE0E-4CE9-9A49-FF3ACA9B443B}" dt="2021-07-27T10:41:38.865" v="1744" actId="478"/>
          <ac:spMkLst>
            <pc:docMk/>
            <pc:sldMk cId="3878030793" sldId="263"/>
            <ac:spMk id="11" creationId="{29A1E88E-ACDF-4436-A273-ACB1709AB75A}"/>
          </ac:spMkLst>
        </pc:spChg>
        <pc:spChg chg="add del mod">
          <ac:chgData name="Huizenga AE, Amber" userId="e875274c-8fc2-494d-b15f-a20c72a33c56" providerId="ADAL" clId="{909819D5-AE0E-4CE9-9A49-FF3ACA9B443B}" dt="2021-07-28T12:09:54.506" v="3121" actId="478"/>
          <ac:spMkLst>
            <pc:docMk/>
            <pc:sldMk cId="3878030793" sldId="263"/>
            <ac:spMk id="12" creationId="{1BA447D8-CA1D-4FA5-8A8D-E696364E41AD}"/>
          </ac:spMkLst>
        </pc:spChg>
        <pc:spChg chg="add del mod">
          <ac:chgData name="Huizenga AE, Amber" userId="e875274c-8fc2-494d-b15f-a20c72a33c56" providerId="ADAL" clId="{909819D5-AE0E-4CE9-9A49-FF3ACA9B443B}" dt="2021-07-28T12:17:14.126" v="3246" actId="478"/>
          <ac:spMkLst>
            <pc:docMk/>
            <pc:sldMk cId="3878030793" sldId="263"/>
            <ac:spMk id="13" creationId="{D3481670-EFED-4D31-94BA-C043F0CAFB6B}"/>
          </ac:spMkLst>
        </pc:spChg>
        <pc:spChg chg="del mod">
          <ac:chgData name="Huizenga AE, Amber" userId="e875274c-8fc2-494d-b15f-a20c72a33c56" providerId="ADAL" clId="{909819D5-AE0E-4CE9-9A49-FF3ACA9B443B}" dt="2021-07-27T13:10:53.690" v="2126" actId="478"/>
          <ac:spMkLst>
            <pc:docMk/>
            <pc:sldMk cId="3878030793" sldId="263"/>
            <ac:spMk id="15" creationId="{201DB338-856F-47E8-A96F-D6FB82678CE3}"/>
          </ac:spMkLst>
        </pc:spChg>
        <pc:spChg chg="add mod">
          <ac:chgData name="Huizenga AE, Amber" userId="e875274c-8fc2-494d-b15f-a20c72a33c56" providerId="ADAL" clId="{909819D5-AE0E-4CE9-9A49-FF3ACA9B443B}" dt="2021-07-28T12:38:11.602" v="3641" actId="1076"/>
          <ac:spMkLst>
            <pc:docMk/>
            <pc:sldMk cId="3878030793" sldId="263"/>
            <ac:spMk id="18" creationId="{4BEC3922-1F7C-45FB-AF5B-9A6CCE4A678D}"/>
          </ac:spMkLst>
        </pc:spChg>
        <pc:spChg chg="add del mod">
          <ac:chgData name="Huizenga AE, Amber" userId="e875274c-8fc2-494d-b15f-a20c72a33c56" providerId="ADAL" clId="{909819D5-AE0E-4CE9-9A49-FF3ACA9B443B}" dt="2021-07-27T13:31:47.347" v="2234" actId="478"/>
          <ac:spMkLst>
            <pc:docMk/>
            <pc:sldMk cId="3878030793" sldId="263"/>
            <ac:spMk id="19" creationId="{C8B8C29D-71E0-4143-BEBB-13FF476B7244}"/>
          </ac:spMkLst>
        </pc:spChg>
        <pc:spChg chg="add del mod">
          <ac:chgData name="Huizenga AE, Amber" userId="e875274c-8fc2-494d-b15f-a20c72a33c56" providerId="ADAL" clId="{909819D5-AE0E-4CE9-9A49-FF3ACA9B443B}" dt="2021-07-28T12:17:16.517" v="3247" actId="478"/>
          <ac:spMkLst>
            <pc:docMk/>
            <pc:sldMk cId="3878030793" sldId="263"/>
            <ac:spMk id="21" creationId="{DC37A719-CEBB-417D-85E8-8471EDF79464}"/>
          </ac:spMkLst>
        </pc:spChg>
        <pc:picChg chg="add mod modCrop">
          <ac:chgData name="Huizenga AE, Amber" userId="e875274c-8fc2-494d-b15f-a20c72a33c56" providerId="ADAL" clId="{909819D5-AE0E-4CE9-9A49-FF3ACA9B443B}" dt="2021-07-28T12:18:24.353" v="3260" actId="1076"/>
          <ac:picMkLst>
            <pc:docMk/>
            <pc:sldMk cId="3878030793" sldId="263"/>
            <ac:picMk id="3" creationId="{CF7B4189-FE4C-4EB9-8DAF-35F5C354C55C}"/>
          </ac:picMkLst>
        </pc:picChg>
        <pc:picChg chg="add mod ord">
          <ac:chgData name="Huizenga AE, Amber" userId="e875274c-8fc2-494d-b15f-a20c72a33c56" providerId="ADAL" clId="{909819D5-AE0E-4CE9-9A49-FF3ACA9B443B}" dt="2021-08-03T08:46:24.314" v="4853" actId="1076"/>
          <ac:picMkLst>
            <pc:docMk/>
            <pc:sldMk cId="3878030793" sldId="263"/>
            <ac:picMk id="5" creationId="{71AEB64A-D51A-4922-8EBE-1F31A53ABB30}"/>
          </ac:picMkLst>
        </pc:picChg>
        <pc:picChg chg="del mod">
          <ac:chgData name="Huizenga AE, Amber" userId="e875274c-8fc2-494d-b15f-a20c72a33c56" providerId="ADAL" clId="{909819D5-AE0E-4CE9-9A49-FF3ACA9B443B}" dt="2021-07-28T12:17:32.156" v="3250" actId="478"/>
          <ac:picMkLst>
            <pc:docMk/>
            <pc:sldMk cId="3878030793" sldId="263"/>
            <ac:picMk id="9" creationId="{E89EF0BC-0FD5-4E67-B647-8BB32B6D335B}"/>
          </ac:picMkLst>
        </pc:picChg>
        <pc:picChg chg="del mod">
          <ac:chgData name="Huizenga AE, Amber" userId="e875274c-8fc2-494d-b15f-a20c72a33c56" providerId="ADAL" clId="{909819D5-AE0E-4CE9-9A49-FF3ACA9B443B}" dt="2021-07-28T12:17:45.705" v="3252" actId="478"/>
          <ac:picMkLst>
            <pc:docMk/>
            <pc:sldMk cId="3878030793" sldId="263"/>
            <ac:picMk id="10" creationId="{11C7412C-602A-44B3-AAD0-F6FC1BCE8B96}"/>
          </ac:picMkLst>
        </pc:picChg>
        <pc:picChg chg="add del mod">
          <ac:chgData name="Huizenga AE, Amber" userId="e875274c-8fc2-494d-b15f-a20c72a33c56" providerId="ADAL" clId="{909819D5-AE0E-4CE9-9A49-FF3ACA9B443B}" dt="2021-07-27T13:08:42.423" v="2119" actId="27803"/>
          <ac:picMkLst>
            <pc:docMk/>
            <pc:sldMk cId="3878030793" sldId="263"/>
            <ac:picMk id="14" creationId="{201DB338-856F-47E8-A96F-D6FB82678CE3}"/>
          </ac:picMkLst>
        </pc:picChg>
        <pc:picChg chg="add mod">
          <ac:chgData name="Huizenga AE, Amber" userId="e875274c-8fc2-494d-b15f-a20c72a33c56" providerId="ADAL" clId="{909819D5-AE0E-4CE9-9A49-FF3ACA9B443B}" dt="2021-07-28T12:17:38.227" v="3251"/>
          <ac:picMkLst>
            <pc:docMk/>
            <pc:sldMk cId="3878030793" sldId="263"/>
            <ac:picMk id="15" creationId="{DE5C677B-99F8-4B42-B307-2235736D5265}"/>
          </ac:picMkLst>
        </pc:picChg>
        <pc:picChg chg="add mod">
          <ac:chgData name="Huizenga AE, Amber" userId="e875274c-8fc2-494d-b15f-a20c72a33c56" providerId="ADAL" clId="{909819D5-AE0E-4CE9-9A49-FF3ACA9B443B}" dt="2021-07-28T12:17:46.058" v="3253"/>
          <ac:picMkLst>
            <pc:docMk/>
            <pc:sldMk cId="3878030793" sldId="263"/>
            <ac:picMk id="16" creationId="{F453B16A-6CA2-44ED-BC1F-1D66FC03F4AB}"/>
          </ac:picMkLst>
        </pc:picChg>
        <pc:picChg chg="add mod ord">
          <ac:chgData name="Huizenga AE, Amber" userId="e875274c-8fc2-494d-b15f-a20c72a33c56" providerId="ADAL" clId="{909819D5-AE0E-4CE9-9A49-FF3ACA9B443B}" dt="2021-08-03T08:46:21.146" v="4852" actId="1076"/>
          <ac:picMkLst>
            <pc:docMk/>
            <pc:sldMk cId="3878030793" sldId="263"/>
            <ac:picMk id="17" creationId="{E9D6F17E-DED5-4049-B358-D58D1354C459}"/>
          </ac:picMkLst>
        </pc:picChg>
        <pc:picChg chg="add mod ord">
          <ac:chgData name="Huizenga AE, Amber" userId="e875274c-8fc2-494d-b15f-a20c72a33c56" providerId="ADAL" clId="{909819D5-AE0E-4CE9-9A49-FF3ACA9B443B}" dt="2021-08-03T08:46:16.199" v="4851" actId="14826"/>
          <ac:picMkLst>
            <pc:docMk/>
            <pc:sldMk cId="3878030793" sldId="263"/>
            <ac:picMk id="20" creationId="{72592F05-8141-4C24-976C-36567257C2AC}"/>
          </ac:picMkLst>
        </pc:picChg>
        <pc:picChg chg="add mod">
          <ac:chgData name="Huizenga AE, Amber" userId="e875274c-8fc2-494d-b15f-a20c72a33c56" providerId="ADAL" clId="{909819D5-AE0E-4CE9-9A49-FF3ACA9B443B}" dt="2021-07-28T12:19:02.375" v="3264" actId="1076"/>
          <ac:picMkLst>
            <pc:docMk/>
            <pc:sldMk cId="3878030793" sldId="263"/>
            <ac:picMk id="1026" creationId="{11D7B0F9-0B6F-4F89-B86B-69BC6CE52EA8}"/>
          </ac:picMkLst>
        </pc:picChg>
        <pc:cxnChg chg="add mod">
          <ac:chgData name="Huizenga AE, Amber" userId="e875274c-8fc2-494d-b15f-a20c72a33c56" providerId="ADAL" clId="{909819D5-AE0E-4CE9-9A49-FF3ACA9B443B}" dt="2021-07-28T12:17:27.921" v="3249"/>
          <ac:cxnSpMkLst>
            <pc:docMk/>
            <pc:sldMk cId="3878030793" sldId="263"/>
            <ac:cxnSpMk id="14" creationId="{AD50FA35-B1E7-465D-99E8-01FBC21A978D}"/>
          </ac:cxnSpMkLst>
        </pc:cxnChg>
      </pc:sldChg>
      <pc:sldChg chg="addSp delSp modSp del mod">
        <pc:chgData name="Huizenga AE, Amber" userId="e875274c-8fc2-494d-b15f-a20c72a33c56" providerId="ADAL" clId="{909819D5-AE0E-4CE9-9A49-FF3ACA9B443B}" dt="2021-07-27T14:15:50.768" v="2456" actId="47"/>
        <pc:sldMkLst>
          <pc:docMk/>
          <pc:sldMk cId="4021752282" sldId="264"/>
        </pc:sldMkLst>
        <pc:spChg chg="del">
          <ac:chgData name="Huizenga AE, Amber" userId="e875274c-8fc2-494d-b15f-a20c72a33c56" providerId="ADAL" clId="{909819D5-AE0E-4CE9-9A49-FF3ACA9B443B}" dt="2021-07-27T10:41:43.903" v="1745" actId="478"/>
          <ac:spMkLst>
            <pc:docMk/>
            <pc:sldMk cId="4021752282" sldId="264"/>
            <ac:spMk id="6" creationId="{D03D4962-F6C1-42D1-A0E6-BFE1B3731A61}"/>
          </ac:spMkLst>
        </pc:spChg>
        <pc:spChg chg="del mod">
          <ac:chgData name="Huizenga AE, Amber" userId="e875274c-8fc2-494d-b15f-a20c72a33c56" providerId="ADAL" clId="{909819D5-AE0E-4CE9-9A49-FF3ACA9B443B}" dt="2021-07-27T10:41:52.168" v="1750" actId="478"/>
          <ac:spMkLst>
            <pc:docMk/>
            <pc:sldMk cId="4021752282" sldId="264"/>
            <ac:spMk id="11" creationId="{B2BA0A8E-98ED-4592-A92A-66DD8CF930E3}"/>
          </ac:spMkLst>
        </pc:spChg>
        <pc:spChg chg="add mod">
          <ac:chgData name="Huizenga AE, Amber" userId="e875274c-8fc2-494d-b15f-a20c72a33c56" providerId="ADAL" clId="{909819D5-AE0E-4CE9-9A49-FF3ACA9B443B}" dt="2021-07-27T10:42:00.595" v="1774" actId="20577"/>
          <ac:spMkLst>
            <pc:docMk/>
            <pc:sldMk cId="4021752282" sldId="264"/>
            <ac:spMk id="12" creationId="{20D84D9B-C098-4EBF-9714-AF41B61B2B1A}"/>
          </ac:spMkLst>
        </pc:spChg>
        <pc:picChg chg="mod">
          <ac:chgData name="Huizenga AE, Amber" userId="e875274c-8fc2-494d-b15f-a20c72a33c56" providerId="ADAL" clId="{909819D5-AE0E-4CE9-9A49-FF3ACA9B443B}" dt="2021-07-27T10:42:15.900" v="1776" actId="1076"/>
          <ac:picMkLst>
            <pc:docMk/>
            <pc:sldMk cId="4021752282" sldId="264"/>
            <ac:picMk id="9" creationId="{2485CC8A-8A80-407A-A6E2-225A71B6CE18}"/>
          </ac:picMkLst>
        </pc:picChg>
        <pc:picChg chg="mod">
          <ac:chgData name="Huizenga AE, Amber" userId="e875274c-8fc2-494d-b15f-a20c72a33c56" providerId="ADAL" clId="{909819D5-AE0E-4CE9-9A49-FF3ACA9B443B}" dt="2021-07-27T10:42:06.654" v="1775" actId="1076"/>
          <ac:picMkLst>
            <pc:docMk/>
            <pc:sldMk cId="4021752282" sldId="264"/>
            <ac:picMk id="10" creationId="{BD6519CD-01F9-421A-A69E-0EB745009A3D}"/>
          </ac:picMkLst>
        </pc:picChg>
      </pc:sldChg>
      <pc:sldChg chg="addSp delSp modSp mod">
        <pc:chgData name="Huizenga AE, Amber" userId="e875274c-8fc2-494d-b15f-a20c72a33c56" providerId="ADAL" clId="{909819D5-AE0E-4CE9-9A49-FF3ACA9B443B}" dt="2021-08-16T08:13:32.073" v="9996" actId="122"/>
        <pc:sldMkLst>
          <pc:docMk/>
          <pc:sldMk cId="4056450933" sldId="265"/>
        </pc:sldMkLst>
        <pc:spChg chg="del">
          <ac:chgData name="Huizenga AE, Amber" userId="e875274c-8fc2-494d-b15f-a20c72a33c56" providerId="ADAL" clId="{909819D5-AE0E-4CE9-9A49-FF3ACA9B443B}" dt="2021-07-27T14:26:00.615" v="2570" actId="478"/>
          <ac:spMkLst>
            <pc:docMk/>
            <pc:sldMk cId="4056450933" sldId="265"/>
            <ac:spMk id="6" creationId="{A5DCB73C-3D30-4A75-BBF9-AE36B73EAD80}"/>
          </ac:spMkLst>
        </pc:spChg>
        <pc:spChg chg="add mod">
          <ac:chgData name="Huizenga AE, Amber" userId="e875274c-8fc2-494d-b15f-a20c72a33c56" providerId="ADAL" clId="{909819D5-AE0E-4CE9-9A49-FF3ACA9B443B}" dt="2021-07-28T12:38:45.832" v="3644" actId="1076"/>
          <ac:spMkLst>
            <pc:docMk/>
            <pc:sldMk cId="4056450933" sldId="265"/>
            <ac:spMk id="9" creationId="{89913AB3-39F3-4046-91E8-C6C65947EB27}"/>
          </ac:spMkLst>
        </pc:spChg>
        <pc:spChg chg="mod">
          <ac:chgData name="Huizenga AE, Amber" userId="e875274c-8fc2-494d-b15f-a20c72a33c56" providerId="ADAL" clId="{909819D5-AE0E-4CE9-9A49-FF3ACA9B443B}" dt="2021-07-27T14:25:57.008" v="2569" actId="2711"/>
          <ac:spMkLst>
            <pc:docMk/>
            <pc:sldMk cId="4056450933" sldId="265"/>
            <ac:spMk id="11" creationId="{812C787F-8978-4DCB-9A68-60C48BC50A48}"/>
          </ac:spMkLst>
        </pc:spChg>
        <pc:spChg chg="add del mod">
          <ac:chgData name="Huizenga AE, Amber" userId="e875274c-8fc2-494d-b15f-a20c72a33c56" providerId="ADAL" clId="{909819D5-AE0E-4CE9-9A49-FF3ACA9B443B}" dt="2021-07-28T12:29:52.133" v="3401" actId="478"/>
          <ac:spMkLst>
            <pc:docMk/>
            <pc:sldMk cId="4056450933" sldId="265"/>
            <ac:spMk id="12" creationId="{43115268-E775-4ACA-A14B-47F712AE06F9}"/>
          </ac:spMkLst>
        </pc:spChg>
        <pc:spChg chg="add mod">
          <ac:chgData name="Huizenga AE, Amber" userId="e875274c-8fc2-494d-b15f-a20c72a33c56" providerId="ADAL" clId="{909819D5-AE0E-4CE9-9A49-FF3ACA9B443B}" dt="2021-08-16T08:13:32.073" v="9996" actId="122"/>
          <ac:spMkLst>
            <pc:docMk/>
            <pc:sldMk cId="4056450933" sldId="265"/>
            <ac:spMk id="13" creationId="{6E7F08A6-70A7-4BAD-8CA5-2801FA465B66}"/>
          </ac:spMkLst>
        </pc:spChg>
        <pc:picChg chg="del">
          <ac:chgData name="Huizenga AE, Amber" userId="e875274c-8fc2-494d-b15f-a20c72a33c56" providerId="ADAL" clId="{909819D5-AE0E-4CE9-9A49-FF3ACA9B443B}" dt="2021-07-27T14:26:05.062" v="2572" actId="478"/>
          <ac:picMkLst>
            <pc:docMk/>
            <pc:sldMk cId="4056450933" sldId="265"/>
            <ac:picMk id="9" creationId="{E0EB4B5E-BC7A-4CA2-98D1-92617134B6F8}"/>
          </ac:picMkLst>
        </pc:picChg>
        <pc:picChg chg="add mod">
          <ac:chgData name="Huizenga AE, Amber" userId="e875274c-8fc2-494d-b15f-a20c72a33c56" providerId="ADAL" clId="{909819D5-AE0E-4CE9-9A49-FF3ACA9B443B}" dt="2021-07-28T12:31:10.079" v="3422"/>
          <ac:picMkLst>
            <pc:docMk/>
            <pc:sldMk cId="4056450933" sldId="265"/>
            <ac:picMk id="10" creationId="{85053DA7-8CB9-405A-83C8-C88796B41464}"/>
          </ac:picMkLst>
        </pc:picChg>
        <pc:picChg chg="del">
          <ac:chgData name="Huizenga AE, Amber" userId="e875274c-8fc2-494d-b15f-a20c72a33c56" providerId="ADAL" clId="{909819D5-AE0E-4CE9-9A49-FF3ACA9B443B}" dt="2021-07-27T14:26:02.996" v="2571" actId="478"/>
          <ac:picMkLst>
            <pc:docMk/>
            <pc:sldMk cId="4056450933" sldId="265"/>
            <ac:picMk id="10" creationId="{FA63F5C0-55FF-4AA6-B225-80CC53C62AE3}"/>
          </ac:picMkLst>
        </pc:picChg>
        <pc:picChg chg="add del mod">
          <ac:chgData name="Huizenga AE, Amber" userId="e875274c-8fc2-494d-b15f-a20c72a33c56" providerId="ADAL" clId="{909819D5-AE0E-4CE9-9A49-FF3ACA9B443B}" dt="2021-07-28T12:30:05.498" v="3408" actId="478"/>
          <ac:picMkLst>
            <pc:docMk/>
            <pc:sldMk cId="4056450933" sldId="265"/>
            <ac:picMk id="14" creationId="{AA8D325C-0F2D-4E36-BA0F-932594C8B408}"/>
          </ac:picMkLst>
        </pc:picChg>
        <pc:cxnChg chg="add mod">
          <ac:chgData name="Huizenga AE, Amber" userId="e875274c-8fc2-494d-b15f-a20c72a33c56" providerId="ADAL" clId="{909819D5-AE0E-4CE9-9A49-FF3ACA9B443B}" dt="2021-07-28T12:29:03.175" v="3389"/>
          <ac:cxnSpMkLst>
            <pc:docMk/>
            <pc:sldMk cId="4056450933" sldId="265"/>
            <ac:cxnSpMk id="7" creationId="{DAB3659F-A217-490C-8219-28BC2DC64C7F}"/>
          </ac:cxnSpMkLst>
        </pc:cxnChg>
      </pc:sldChg>
      <pc:sldChg chg="addSp delSp modSp mod modAnim modNotesTx">
        <pc:chgData name="Huizenga AE, Amber" userId="e875274c-8fc2-494d-b15f-a20c72a33c56" providerId="ADAL" clId="{909819D5-AE0E-4CE9-9A49-FF3ACA9B443B}" dt="2021-08-11T14:04:13.707" v="9714" actId="20577"/>
        <pc:sldMkLst>
          <pc:docMk/>
          <pc:sldMk cId="1230365301" sldId="266"/>
        </pc:sldMkLst>
        <pc:spChg chg="del">
          <ac:chgData name="Huizenga AE, Amber" userId="e875274c-8fc2-494d-b15f-a20c72a33c56" providerId="ADAL" clId="{909819D5-AE0E-4CE9-9A49-FF3ACA9B443B}" dt="2021-07-27T14:30:44.603" v="2585" actId="478"/>
          <ac:spMkLst>
            <pc:docMk/>
            <pc:sldMk cId="1230365301" sldId="266"/>
            <ac:spMk id="6" creationId="{CBEA8E9F-A960-4B53-931B-0921AE6FBCFB}"/>
          </ac:spMkLst>
        </pc:spChg>
        <pc:spChg chg="add del mod">
          <ac:chgData name="Huizenga AE, Amber" userId="e875274c-8fc2-494d-b15f-a20c72a33c56" providerId="ADAL" clId="{909819D5-AE0E-4CE9-9A49-FF3ACA9B443B}" dt="2021-07-28T12:46:33.075" v="3810" actId="478"/>
          <ac:spMkLst>
            <pc:docMk/>
            <pc:sldMk cId="1230365301" sldId="266"/>
            <ac:spMk id="9" creationId="{37EEA9E2-5490-45AF-AEE6-836734679311}"/>
          </ac:spMkLst>
        </pc:spChg>
        <pc:spChg chg="del">
          <ac:chgData name="Huizenga AE, Amber" userId="e875274c-8fc2-494d-b15f-a20c72a33c56" providerId="ADAL" clId="{909819D5-AE0E-4CE9-9A49-FF3ACA9B443B}" dt="2021-07-27T14:30:42.665" v="2584" actId="478"/>
          <ac:spMkLst>
            <pc:docMk/>
            <pc:sldMk cId="1230365301" sldId="266"/>
            <ac:spMk id="11" creationId="{C6EBB630-841F-4D2A-B079-127BBFD0A81D}"/>
          </ac:spMkLst>
        </pc:spChg>
        <pc:spChg chg="add del mod">
          <ac:chgData name="Huizenga AE, Amber" userId="e875274c-8fc2-494d-b15f-a20c72a33c56" providerId="ADAL" clId="{909819D5-AE0E-4CE9-9A49-FF3ACA9B443B}" dt="2021-07-27T14:30:49.049" v="2587" actId="478"/>
          <ac:spMkLst>
            <pc:docMk/>
            <pc:sldMk cId="1230365301" sldId="266"/>
            <ac:spMk id="12" creationId="{2DB73ADB-F33A-4D34-B132-C032F3B86184}"/>
          </ac:spMkLst>
        </pc:spChg>
        <pc:spChg chg="add del mod">
          <ac:chgData name="Huizenga AE, Amber" userId="e875274c-8fc2-494d-b15f-a20c72a33c56" providerId="ADAL" clId="{909819D5-AE0E-4CE9-9A49-FF3ACA9B443B}" dt="2021-07-28T12:34:41.846" v="3498" actId="478"/>
          <ac:spMkLst>
            <pc:docMk/>
            <pc:sldMk cId="1230365301" sldId="266"/>
            <ac:spMk id="13" creationId="{18BFEC46-CDC9-46CE-BF0D-1277A0CC7C3D}"/>
          </ac:spMkLst>
        </pc:spChg>
        <pc:spChg chg="add mod">
          <ac:chgData name="Huizenga AE, Amber" userId="e875274c-8fc2-494d-b15f-a20c72a33c56" providerId="ADAL" clId="{909819D5-AE0E-4CE9-9A49-FF3ACA9B443B}" dt="2021-07-28T12:38:52.663" v="3645" actId="1076"/>
          <ac:spMkLst>
            <pc:docMk/>
            <pc:sldMk cId="1230365301" sldId="266"/>
            <ac:spMk id="17" creationId="{AE318748-204D-4835-96F1-700536CEC151}"/>
          </ac:spMkLst>
        </pc:spChg>
        <pc:picChg chg="add mod ord modCrop">
          <ac:chgData name="Huizenga AE, Amber" userId="e875274c-8fc2-494d-b15f-a20c72a33c56" providerId="ADAL" clId="{909819D5-AE0E-4CE9-9A49-FF3ACA9B443B}" dt="2021-08-03T08:08:55.395" v="4703" actId="171"/>
          <ac:picMkLst>
            <pc:docMk/>
            <pc:sldMk cId="1230365301" sldId="266"/>
            <ac:picMk id="3" creationId="{C663A89C-5A47-491D-9A92-D5F890EAF56D}"/>
          </ac:picMkLst>
        </pc:picChg>
        <pc:picChg chg="add mod ord">
          <ac:chgData name="Huizenga AE, Amber" userId="e875274c-8fc2-494d-b15f-a20c72a33c56" providerId="ADAL" clId="{909819D5-AE0E-4CE9-9A49-FF3ACA9B443B}" dt="2021-08-11T14:02:35.903" v="9704" actId="1076"/>
          <ac:picMkLst>
            <pc:docMk/>
            <pc:sldMk cId="1230365301" sldId="266"/>
            <ac:picMk id="5" creationId="{60D8642A-F14E-4F1D-8892-17E839F99679}"/>
          </ac:picMkLst>
        </pc:picChg>
        <pc:picChg chg="add mod ord">
          <ac:chgData name="Huizenga AE, Amber" userId="e875274c-8fc2-494d-b15f-a20c72a33c56" providerId="ADAL" clId="{909819D5-AE0E-4CE9-9A49-FF3ACA9B443B}" dt="2021-08-11T14:02:17.307" v="9701" actId="14826"/>
          <ac:picMkLst>
            <pc:docMk/>
            <pc:sldMk cId="1230365301" sldId="266"/>
            <ac:picMk id="7" creationId="{018B47E4-C947-4E44-A4C2-CE8447E8B884}"/>
          </ac:picMkLst>
        </pc:picChg>
        <pc:picChg chg="del mod">
          <ac:chgData name="Huizenga AE, Amber" userId="e875274c-8fc2-494d-b15f-a20c72a33c56" providerId="ADAL" clId="{909819D5-AE0E-4CE9-9A49-FF3ACA9B443B}" dt="2021-07-27T14:31:44.311" v="2597" actId="478"/>
          <ac:picMkLst>
            <pc:docMk/>
            <pc:sldMk cId="1230365301" sldId="266"/>
            <ac:picMk id="9" creationId="{0C111988-3DE4-49C7-A9C6-F77C33979FE7}"/>
          </ac:picMkLst>
        </pc:picChg>
        <pc:picChg chg="del mod">
          <ac:chgData name="Huizenga AE, Amber" userId="e875274c-8fc2-494d-b15f-a20c72a33c56" providerId="ADAL" clId="{909819D5-AE0E-4CE9-9A49-FF3ACA9B443B}" dt="2021-07-27T14:32:10.342" v="2599" actId="478"/>
          <ac:picMkLst>
            <pc:docMk/>
            <pc:sldMk cId="1230365301" sldId="266"/>
            <ac:picMk id="10" creationId="{B2E59C36-48CD-40F2-BBB3-AE676E74AF4F}"/>
          </ac:picMkLst>
        </pc:picChg>
        <pc:picChg chg="add mod">
          <ac:chgData name="Huizenga AE, Amber" userId="e875274c-8fc2-494d-b15f-a20c72a33c56" providerId="ADAL" clId="{909819D5-AE0E-4CE9-9A49-FF3ACA9B443B}" dt="2021-07-28T12:31:13.774" v="3424"/>
          <ac:picMkLst>
            <pc:docMk/>
            <pc:sldMk cId="1230365301" sldId="266"/>
            <ac:picMk id="11" creationId="{DE1B51A5-BF25-4F81-B6A1-5BE9EDBDFEF1}"/>
          </ac:picMkLst>
        </pc:picChg>
        <pc:picChg chg="add mod">
          <ac:chgData name="Huizenga AE, Amber" userId="e875274c-8fc2-494d-b15f-a20c72a33c56" providerId="ADAL" clId="{909819D5-AE0E-4CE9-9A49-FF3ACA9B443B}" dt="2021-07-28T13:01:29.001" v="3950"/>
          <ac:picMkLst>
            <pc:docMk/>
            <pc:sldMk cId="1230365301" sldId="266"/>
            <ac:picMk id="12" creationId="{9A31FA5A-A255-4828-A633-76A42E6D6584}"/>
          </ac:picMkLst>
        </pc:picChg>
        <pc:picChg chg="add del mod">
          <ac:chgData name="Huizenga AE, Amber" userId="e875274c-8fc2-494d-b15f-a20c72a33c56" providerId="ADAL" clId="{909819D5-AE0E-4CE9-9A49-FF3ACA9B443B}" dt="2021-07-28T12:31:13.250" v="3423" actId="478"/>
          <ac:picMkLst>
            <pc:docMk/>
            <pc:sldMk cId="1230365301" sldId="266"/>
            <ac:picMk id="14" creationId="{EFC8BD69-49C0-4EB5-A398-E63BEEF11491}"/>
          </ac:picMkLst>
        </pc:picChg>
        <pc:picChg chg="add del mod">
          <ac:chgData name="Huizenga AE, Amber" userId="e875274c-8fc2-494d-b15f-a20c72a33c56" providerId="ADAL" clId="{909819D5-AE0E-4CE9-9A49-FF3ACA9B443B}" dt="2021-07-28T12:32:30.257" v="3447" actId="478"/>
          <ac:picMkLst>
            <pc:docMk/>
            <pc:sldMk cId="1230365301" sldId="266"/>
            <ac:picMk id="15" creationId="{B912D722-A1D6-4EC3-9506-C99B27DA930C}"/>
          </ac:picMkLst>
        </pc:picChg>
        <pc:picChg chg="add del mod">
          <ac:chgData name="Huizenga AE, Amber" userId="e875274c-8fc2-494d-b15f-a20c72a33c56" providerId="ADAL" clId="{909819D5-AE0E-4CE9-9A49-FF3ACA9B443B}" dt="2021-07-28T12:36:15.398" v="3559" actId="478"/>
          <ac:picMkLst>
            <pc:docMk/>
            <pc:sldMk cId="1230365301" sldId="266"/>
            <ac:picMk id="16" creationId="{FE2E03AF-20A2-423F-ADD6-EA2DE10C2F21}"/>
          </ac:picMkLst>
        </pc:picChg>
        <pc:picChg chg="add mod">
          <ac:chgData name="Huizenga AE, Amber" userId="e875274c-8fc2-494d-b15f-a20c72a33c56" providerId="ADAL" clId="{909819D5-AE0E-4CE9-9A49-FF3ACA9B443B}" dt="2021-07-28T12:36:15.746" v="3560"/>
          <ac:picMkLst>
            <pc:docMk/>
            <pc:sldMk cId="1230365301" sldId="266"/>
            <ac:picMk id="18" creationId="{ED9478A7-C103-448F-B087-834F4A08499E}"/>
          </ac:picMkLst>
        </pc:picChg>
        <pc:picChg chg="add mod ord">
          <ac:chgData name="Huizenga AE, Amber" userId="e875274c-8fc2-494d-b15f-a20c72a33c56" providerId="ADAL" clId="{909819D5-AE0E-4CE9-9A49-FF3ACA9B443B}" dt="2021-08-11T14:02:48.982" v="9706" actId="1076"/>
          <ac:picMkLst>
            <pc:docMk/>
            <pc:sldMk cId="1230365301" sldId="266"/>
            <ac:picMk id="20" creationId="{EA620E80-74ED-462B-8665-B868CC3DA076}"/>
          </ac:picMkLst>
        </pc:picChg>
        <pc:cxnChg chg="add mod">
          <ac:chgData name="Huizenga AE, Amber" userId="e875274c-8fc2-494d-b15f-a20c72a33c56" providerId="ADAL" clId="{909819D5-AE0E-4CE9-9A49-FF3ACA9B443B}" dt="2021-07-28T12:29:05.473" v="3390"/>
          <ac:cxnSpMkLst>
            <pc:docMk/>
            <pc:sldMk cId="1230365301" sldId="266"/>
            <ac:cxnSpMk id="10" creationId="{58700755-5792-4ECB-AEE7-AEEBD2F7C4AB}"/>
          </ac:cxnSpMkLst>
        </pc:cxnChg>
      </pc:sldChg>
      <pc:sldChg chg="del">
        <pc:chgData name="Huizenga AE, Amber" userId="e875274c-8fc2-494d-b15f-a20c72a33c56" providerId="ADAL" clId="{909819D5-AE0E-4CE9-9A49-FF3ACA9B443B}" dt="2021-07-27T14:33:41.608" v="2617" actId="47"/>
        <pc:sldMkLst>
          <pc:docMk/>
          <pc:sldMk cId="1252163506" sldId="267"/>
        </pc:sldMkLst>
      </pc:sldChg>
      <pc:sldChg chg="del">
        <pc:chgData name="Huizenga AE, Amber" userId="e875274c-8fc2-494d-b15f-a20c72a33c56" providerId="ADAL" clId="{909819D5-AE0E-4CE9-9A49-FF3ACA9B443B}" dt="2021-07-27T14:33:42.365" v="2618" actId="47"/>
        <pc:sldMkLst>
          <pc:docMk/>
          <pc:sldMk cId="1169725199" sldId="269"/>
        </pc:sldMkLst>
      </pc:sldChg>
      <pc:sldChg chg="del">
        <pc:chgData name="Huizenga AE, Amber" userId="e875274c-8fc2-494d-b15f-a20c72a33c56" providerId="ADAL" clId="{909819D5-AE0E-4CE9-9A49-FF3ACA9B443B}" dt="2021-07-27T14:33:42.888" v="2619" actId="47"/>
        <pc:sldMkLst>
          <pc:docMk/>
          <pc:sldMk cId="2508595866" sldId="270"/>
        </pc:sldMkLst>
      </pc:sldChg>
      <pc:sldChg chg="del">
        <pc:chgData name="Huizenga AE, Amber" userId="e875274c-8fc2-494d-b15f-a20c72a33c56" providerId="ADAL" clId="{909819D5-AE0E-4CE9-9A49-FF3ACA9B443B}" dt="2021-07-27T14:33:44.307" v="2621" actId="47"/>
        <pc:sldMkLst>
          <pc:docMk/>
          <pc:sldMk cId="2133704712" sldId="271"/>
        </pc:sldMkLst>
      </pc:sldChg>
      <pc:sldChg chg="del">
        <pc:chgData name="Huizenga AE, Amber" userId="e875274c-8fc2-494d-b15f-a20c72a33c56" providerId="ADAL" clId="{909819D5-AE0E-4CE9-9A49-FF3ACA9B443B}" dt="2021-07-27T14:33:44.907" v="2622" actId="47"/>
        <pc:sldMkLst>
          <pc:docMk/>
          <pc:sldMk cId="2263216878" sldId="272"/>
        </pc:sldMkLst>
      </pc:sldChg>
      <pc:sldChg chg="del">
        <pc:chgData name="Huizenga AE, Amber" userId="e875274c-8fc2-494d-b15f-a20c72a33c56" providerId="ADAL" clId="{909819D5-AE0E-4CE9-9A49-FF3ACA9B443B}" dt="2021-07-27T14:33:46.070" v="2624" actId="47"/>
        <pc:sldMkLst>
          <pc:docMk/>
          <pc:sldMk cId="1612700478" sldId="273"/>
        </pc:sldMkLst>
      </pc:sldChg>
      <pc:sldChg chg="del">
        <pc:chgData name="Huizenga AE, Amber" userId="e875274c-8fc2-494d-b15f-a20c72a33c56" providerId="ADAL" clId="{909819D5-AE0E-4CE9-9A49-FF3ACA9B443B}" dt="2021-07-27T14:33:46.510" v="2625" actId="47"/>
        <pc:sldMkLst>
          <pc:docMk/>
          <pc:sldMk cId="415113943" sldId="274"/>
        </pc:sldMkLst>
      </pc:sldChg>
      <pc:sldChg chg="del">
        <pc:chgData name="Huizenga AE, Amber" userId="e875274c-8fc2-494d-b15f-a20c72a33c56" providerId="ADAL" clId="{909819D5-AE0E-4CE9-9A49-FF3ACA9B443B}" dt="2021-07-27T14:33:46.925" v="2626" actId="47"/>
        <pc:sldMkLst>
          <pc:docMk/>
          <pc:sldMk cId="3955393389" sldId="275"/>
        </pc:sldMkLst>
      </pc:sldChg>
      <pc:sldChg chg="del">
        <pc:chgData name="Huizenga AE, Amber" userId="e875274c-8fc2-494d-b15f-a20c72a33c56" providerId="ADAL" clId="{909819D5-AE0E-4CE9-9A49-FF3ACA9B443B}" dt="2021-07-27T14:33:48.093" v="2628" actId="47"/>
        <pc:sldMkLst>
          <pc:docMk/>
          <pc:sldMk cId="344580135" sldId="276"/>
        </pc:sldMkLst>
      </pc:sldChg>
      <pc:sldChg chg="del">
        <pc:chgData name="Huizenga AE, Amber" userId="e875274c-8fc2-494d-b15f-a20c72a33c56" providerId="ADAL" clId="{909819D5-AE0E-4CE9-9A49-FF3ACA9B443B}" dt="2021-07-27T14:33:50.759" v="2629" actId="47"/>
        <pc:sldMkLst>
          <pc:docMk/>
          <pc:sldMk cId="41993998" sldId="277"/>
        </pc:sldMkLst>
      </pc:sldChg>
      <pc:sldChg chg="del">
        <pc:chgData name="Huizenga AE, Amber" userId="e875274c-8fc2-494d-b15f-a20c72a33c56" providerId="ADAL" clId="{909819D5-AE0E-4CE9-9A49-FF3ACA9B443B}" dt="2021-07-27T10:09:18.389" v="1428" actId="47"/>
        <pc:sldMkLst>
          <pc:docMk/>
          <pc:sldMk cId="407252506" sldId="278"/>
        </pc:sldMkLst>
      </pc:sldChg>
      <pc:sldChg chg="addSp delSp modSp mod">
        <pc:chgData name="Huizenga AE, Amber" userId="e875274c-8fc2-494d-b15f-a20c72a33c56" providerId="ADAL" clId="{909819D5-AE0E-4CE9-9A49-FF3ACA9B443B}" dt="2021-08-10T07:56:15.272" v="9680" actId="20577"/>
        <pc:sldMkLst>
          <pc:docMk/>
          <pc:sldMk cId="3816651183" sldId="281"/>
        </pc:sldMkLst>
        <pc:spChg chg="del mod">
          <ac:chgData name="Huizenga AE, Amber" userId="e875274c-8fc2-494d-b15f-a20c72a33c56" providerId="ADAL" clId="{909819D5-AE0E-4CE9-9A49-FF3ACA9B443B}" dt="2021-07-27T09:53:45.650" v="1171" actId="478"/>
          <ac:spMkLst>
            <pc:docMk/>
            <pc:sldMk cId="3816651183" sldId="281"/>
            <ac:spMk id="6" creationId="{813018B4-E1CB-412B-96CD-F134B46CD84C}"/>
          </ac:spMkLst>
        </pc:spChg>
        <pc:spChg chg="mod">
          <ac:chgData name="Huizenga AE, Amber" userId="e875274c-8fc2-494d-b15f-a20c72a33c56" providerId="ADAL" clId="{909819D5-AE0E-4CE9-9A49-FF3ACA9B443B}" dt="2021-08-10T07:56:15.272" v="9680" actId="20577"/>
          <ac:spMkLst>
            <pc:docMk/>
            <pc:sldMk cId="3816651183" sldId="281"/>
            <ac:spMk id="7" creationId="{CA4E279A-B09C-4239-B520-6A10F1FAC822}"/>
          </ac:spMkLst>
        </pc:spChg>
        <pc:spChg chg="add mod">
          <ac:chgData name="Huizenga AE, Amber" userId="e875274c-8fc2-494d-b15f-a20c72a33c56" providerId="ADAL" clId="{909819D5-AE0E-4CE9-9A49-FF3ACA9B443B}" dt="2021-07-28T12:22:22.473" v="3294" actId="1076"/>
          <ac:spMkLst>
            <pc:docMk/>
            <pc:sldMk cId="3816651183" sldId="281"/>
            <ac:spMk id="10" creationId="{650AA27F-96E0-490E-84D4-BED73976E2DB}"/>
          </ac:spMkLst>
        </pc:spChg>
        <pc:spChg chg="add mod">
          <ac:chgData name="Huizenga AE, Amber" userId="e875274c-8fc2-494d-b15f-a20c72a33c56" providerId="ADAL" clId="{909819D5-AE0E-4CE9-9A49-FF3ACA9B443B}" dt="2021-07-27T09:49:13.594" v="1128"/>
          <ac:spMkLst>
            <pc:docMk/>
            <pc:sldMk cId="3816651183" sldId="281"/>
            <ac:spMk id="11" creationId="{E945D65E-DE9B-4F8B-94AB-1276A136D8F0}"/>
          </ac:spMkLst>
        </pc:spChg>
        <pc:spChg chg="add del mod">
          <ac:chgData name="Huizenga AE, Amber" userId="e875274c-8fc2-494d-b15f-a20c72a33c56" providerId="ADAL" clId="{909819D5-AE0E-4CE9-9A49-FF3ACA9B443B}" dt="2021-07-27T10:23:48.733" v="1567" actId="478"/>
          <ac:spMkLst>
            <pc:docMk/>
            <pc:sldMk cId="3816651183" sldId="281"/>
            <ac:spMk id="12" creationId="{3A6C517E-0FBE-487E-AB0A-B73426DA5CE6}"/>
          </ac:spMkLst>
        </pc:spChg>
        <pc:spChg chg="add del mod">
          <ac:chgData name="Huizenga AE, Amber" userId="e875274c-8fc2-494d-b15f-a20c72a33c56" providerId="ADAL" clId="{909819D5-AE0E-4CE9-9A49-FF3ACA9B443B}" dt="2021-07-28T12:22:10.938" v="3290" actId="478"/>
          <ac:spMkLst>
            <pc:docMk/>
            <pc:sldMk cId="3816651183" sldId="281"/>
            <ac:spMk id="13" creationId="{E030645D-ACFA-498F-9E11-070BD0DA63E5}"/>
          </ac:spMkLst>
        </pc:spChg>
        <pc:spChg chg="add mod">
          <ac:chgData name="Huizenga AE, Amber" userId="e875274c-8fc2-494d-b15f-a20c72a33c56" providerId="ADAL" clId="{909819D5-AE0E-4CE9-9A49-FF3ACA9B443B}" dt="2021-07-28T12:23:53.968" v="3344" actId="1076"/>
          <ac:spMkLst>
            <pc:docMk/>
            <pc:sldMk cId="3816651183" sldId="281"/>
            <ac:spMk id="15" creationId="{BBC02952-4B9E-4AD8-BA91-2828D4A2FF49}"/>
          </ac:spMkLst>
        </pc:spChg>
        <pc:picChg chg="mod">
          <ac:chgData name="Huizenga AE, Amber" userId="e875274c-8fc2-494d-b15f-a20c72a33c56" providerId="ADAL" clId="{909819D5-AE0E-4CE9-9A49-FF3ACA9B443B}" dt="2021-08-04T08:46:47.877" v="9672" actId="1076"/>
          <ac:picMkLst>
            <pc:docMk/>
            <pc:sldMk cId="3816651183" sldId="281"/>
            <ac:picMk id="8" creationId="{F68AE164-DF76-41A3-B2A5-8B55E42AA529}"/>
          </ac:picMkLst>
        </pc:picChg>
        <pc:picChg chg="mod">
          <ac:chgData name="Huizenga AE, Amber" userId="e875274c-8fc2-494d-b15f-a20c72a33c56" providerId="ADAL" clId="{909819D5-AE0E-4CE9-9A49-FF3ACA9B443B}" dt="2021-08-04T08:46:50.329" v="9673" actId="1076"/>
          <ac:picMkLst>
            <pc:docMk/>
            <pc:sldMk cId="3816651183" sldId="281"/>
            <ac:picMk id="9" creationId="{F4BEA13D-BD5C-45B3-AC15-7B14001C14C2}"/>
          </ac:picMkLst>
        </pc:picChg>
        <pc:picChg chg="add mod">
          <ac:chgData name="Huizenga AE, Amber" userId="e875274c-8fc2-494d-b15f-a20c72a33c56" providerId="ADAL" clId="{909819D5-AE0E-4CE9-9A49-FF3ACA9B443B}" dt="2021-08-03T07:58:47.358" v="4684" actId="1076"/>
          <ac:picMkLst>
            <pc:docMk/>
            <pc:sldMk cId="3816651183" sldId="281"/>
            <ac:picMk id="14" creationId="{9CB8E629-109A-45F1-98FB-7E56C5B8F10E}"/>
          </ac:picMkLst>
        </pc:picChg>
        <pc:picChg chg="add del mod">
          <ac:chgData name="Huizenga AE, Amber" userId="e875274c-8fc2-494d-b15f-a20c72a33c56" providerId="ADAL" clId="{909819D5-AE0E-4CE9-9A49-FF3ACA9B443B}" dt="2021-07-27T13:55:04.111" v="2412"/>
          <ac:picMkLst>
            <pc:docMk/>
            <pc:sldMk cId="3816651183" sldId="281"/>
            <ac:picMk id="2050" creationId="{E171C038-56E0-44A0-8A1A-7F0E591377A0}"/>
          </ac:picMkLst>
        </pc:picChg>
        <pc:picChg chg="add del mod">
          <ac:chgData name="Huizenga AE, Amber" userId="e875274c-8fc2-494d-b15f-a20c72a33c56" providerId="ADAL" clId="{909819D5-AE0E-4CE9-9A49-FF3ACA9B443B}" dt="2021-07-27T13:55:11.835" v="2416"/>
          <ac:picMkLst>
            <pc:docMk/>
            <pc:sldMk cId="3816651183" sldId="281"/>
            <ac:picMk id="2052" creationId="{255715BE-7F91-40A0-BB36-13A2545DDA3D}"/>
          </ac:picMkLst>
        </pc:picChg>
        <pc:cxnChg chg="add mod">
          <ac:chgData name="Huizenga AE, Amber" userId="e875274c-8fc2-494d-b15f-a20c72a33c56" providerId="ADAL" clId="{909819D5-AE0E-4CE9-9A49-FF3ACA9B443B}" dt="2021-07-28T12:22:11.699" v="3291"/>
          <ac:cxnSpMkLst>
            <pc:docMk/>
            <pc:sldMk cId="3816651183" sldId="281"/>
            <ac:cxnSpMk id="12" creationId="{65DBD3EF-EA36-49C2-8F57-740B7B637313}"/>
          </ac:cxnSpMkLst>
        </pc:cxnChg>
      </pc:sldChg>
      <pc:sldChg chg="addSp delSp modSp add mod modAnim modNotesTx">
        <pc:chgData name="Huizenga AE, Amber" userId="e875274c-8fc2-494d-b15f-a20c72a33c56" providerId="ADAL" clId="{909819D5-AE0E-4CE9-9A49-FF3ACA9B443B}" dt="2021-08-03T09:09:58.549" v="5717" actId="20577"/>
        <pc:sldMkLst>
          <pc:docMk/>
          <pc:sldMk cId="3710409487" sldId="282"/>
        </pc:sldMkLst>
        <pc:spChg chg="add del mod">
          <ac:chgData name="Huizenga AE, Amber" userId="e875274c-8fc2-494d-b15f-a20c72a33c56" providerId="ADAL" clId="{909819D5-AE0E-4CE9-9A49-FF3ACA9B443B}" dt="2021-07-27T14:24:13.736" v="2551" actId="478"/>
          <ac:spMkLst>
            <pc:docMk/>
            <pc:sldMk cId="3710409487" sldId="282"/>
            <ac:spMk id="11" creationId="{72CC371B-9198-4575-897B-2297659C939D}"/>
          </ac:spMkLst>
        </pc:spChg>
        <pc:spChg chg="del">
          <ac:chgData name="Huizenga AE, Amber" userId="e875274c-8fc2-494d-b15f-a20c72a33c56" providerId="ADAL" clId="{909819D5-AE0E-4CE9-9A49-FF3ACA9B443B}" dt="2021-07-27T13:46:33.320" v="2295" actId="478"/>
          <ac:spMkLst>
            <pc:docMk/>
            <pc:sldMk cId="3710409487" sldId="282"/>
            <ac:spMk id="12" creationId="{1BA447D8-CA1D-4FA5-8A8D-E696364E41AD}"/>
          </ac:spMkLst>
        </pc:spChg>
        <pc:spChg chg="add mod">
          <ac:chgData name="Huizenga AE, Amber" userId="e875274c-8fc2-494d-b15f-a20c72a33c56" providerId="ADAL" clId="{909819D5-AE0E-4CE9-9A49-FF3ACA9B443B}" dt="2021-07-28T12:38:19.737" v="3642" actId="1076"/>
          <ac:spMkLst>
            <pc:docMk/>
            <pc:sldMk cId="3710409487" sldId="282"/>
            <ac:spMk id="12" creationId="{BBCF69BB-6ECF-459F-8B49-DB0F91924A3A}"/>
          </ac:spMkLst>
        </pc:spChg>
        <pc:spChg chg="add del mod">
          <ac:chgData name="Huizenga AE, Amber" userId="e875274c-8fc2-494d-b15f-a20c72a33c56" providerId="ADAL" clId="{909819D5-AE0E-4CE9-9A49-FF3ACA9B443B}" dt="2021-07-28T12:14:50.028" v="3171" actId="478"/>
          <ac:spMkLst>
            <pc:docMk/>
            <pc:sldMk cId="3710409487" sldId="282"/>
            <ac:spMk id="14" creationId="{3F874066-DF79-484E-9AC7-F4C85E54560A}"/>
          </ac:spMkLst>
        </pc:spChg>
        <pc:spChg chg="add del mod">
          <ac:chgData name="Huizenga AE, Amber" userId="e875274c-8fc2-494d-b15f-a20c72a33c56" providerId="ADAL" clId="{909819D5-AE0E-4CE9-9A49-FF3ACA9B443B}" dt="2021-07-28T12:12:41.761" v="3158" actId="478"/>
          <ac:spMkLst>
            <pc:docMk/>
            <pc:sldMk cId="3710409487" sldId="282"/>
            <ac:spMk id="15" creationId="{2E499343-E6EC-4325-8F86-6C25DEEA90EE}"/>
          </ac:spMkLst>
        </pc:spChg>
        <pc:picChg chg="add del mod modCrop">
          <ac:chgData name="Huizenga AE, Amber" userId="e875274c-8fc2-494d-b15f-a20c72a33c56" providerId="ADAL" clId="{909819D5-AE0E-4CE9-9A49-FF3ACA9B443B}" dt="2021-07-28T11:50:24.946" v="3030" actId="478"/>
          <ac:picMkLst>
            <pc:docMk/>
            <pc:sldMk cId="3710409487" sldId="282"/>
            <ac:picMk id="3" creationId="{9BD06B92-53F2-4A8E-AB48-BED9036E323D}"/>
          </ac:picMkLst>
        </pc:picChg>
        <pc:picChg chg="add mod modCrop">
          <ac:chgData name="Huizenga AE, Amber" userId="e875274c-8fc2-494d-b15f-a20c72a33c56" providerId="ADAL" clId="{909819D5-AE0E-4CE9-9A49-FF3ACA9B443B}" dt="2021-07-28T12:15:28.844" v="3206" actId="1076"/>
          <ac:picMkLst>
            <pc:docMk/>
            <pc:sldMk cId="3710409487" sldId="282"/>
            <ac:picMk id="5" creationId="{25262C15-DE24-4338-8059-A46A01A1E530}"/>
          </ac:picMkLst>
        </pc:picChg>
        <pc:picChg chg="mod">
          <ac:chgData name="Huizenga AE, Amber" userId="e875274c-8fc2-494d-b15f-a20c72a33c56" providerId="ADAL" clId="{909819D5-AE0E-4CE9-9A49-FF3ACA9B443B}" dt="2021-07-28T12:14:17.176" v="3167" actId="1076"/>
          <ac:picMkLst>
            <pc:docMk/>
            <pc:sldMk cId="3710409487" sldId="282"/>
            <ac:picMk id="9" creationId="{E89EF0BC-0FD5-4E67-B647-8BB32B6D335B}"/>
          </ac:picMkLst>
        </pc:picChg>
        <pc:picChg chg="mod">
          <ac:chgData name="Huizenga AE, Amber" userId="e875274c-8fc2-494d-b15f-a20c72a33c56" providerId="ADAL" clId="{909819D5-AE0E-4CE9-9A49-FF3ACA9B443B}" dt="2021-07-28T12:14:22.472" v="3168" actId="1076"/>
          <ac:picMkLst>
            <pc:docMk/>
            <pc:sldMk cId="3710409487" sldId="282"/>
            <ac:picMk id="10" creationId="{11C7412C-602A-44B3-AAD0-F6FC1BCE8B96}"/>
          </ac:picMkLst>
        </pc:picChg>
        <pc:picChg chg="add mod">
          <ac:chgData name="Huizenga AE, Amber" userId="e875274c-8fc2-494d-b15f-a20c72a33c56" providerId="ADAL" clId="{909819D5-AE0E-4CE9-9A49-FF3ACA9B443B}" dt="2021-07-28T12:19:14.392" v="3265" actId="1076"/>
          <ac:picMkLst>
            <pc:docMk/>
            <pc:sldMk cId="3710409487" sldId="282"/>
            <ac:picMk id="13" creationId="{99000C97-CD02-4A88-B42A-EC5220F38419}"/>
          </ac:picMkLst>
        </pc:picChg>
        <pc:picChg chg="add mod">
          <ac:chgData name="Huizenga AE, Amber" userId="e875274c-8fc2-494d-b15f-a20c72a33c56" providerId="ADAL" clId="{909819D5-AE0E-4CE9-9A49-FF3ACA9B443B}" dt="2021-08-03T08:46:57.374" v="4857" actId="1076"/>
          <ac:picMkLst>
            <pc:docMk/>
            <pc:sldMk cId="3710409487" sldId="282"/>
            <ac:picMk id="16" creationId="{E0B6F590-81CA-4015-ABC5-D3B3CABE3FA2}"/>
          </ac:picMkLst>
        </pc:picChg>
        <pc:picChg chg="add mod ord">
          <ac:chgData name="Huizenga AE, Amber" userId="e875274c-8fc2-494d-b15f-a20c72a33c56" providerId="ADAL" clId="{909819D5-AE0E-4CE9-9A49-FF3ACA9B443B}" dt="2021-08-03T08:46:50.266" v="4856" actId="14826"/>
          <ac:picMkLst>
            <pc:docMk/>
            <pc:sldMk cId="3710409487" sldId="282"/>
            <ac:picMk id="18" creationId="{BC5F35F6-CF20-488C-87A0-8F15B1D81399}"/>
          </ac:picMkLst>
        </pc:picChg>
        <pc:picChg chg="add del mod">
          <ac:chgData name="Huizenga AE, Amber" userId="e875274c-8fc2-494d-b15f-a20c72a33c56" providerId="ADAL" clId="{909819D5-AE0E-4CE9-9A49-FF3ACA9B443B}" dt="2021-07-27T14:15:27.796" v="2440" actId="478"/>
          <ac:picMkLst>
            <pc:docMk/>
            <pc:sldMk cId="3710409487" sldId="282"/>
            <ac:picMk id="4098" creationId="{7C252FB9-21D2-4611-8797-7E4319F393A3}"/>
          </ac:picMkLst>
        </pc:picChg>
        <pc:cxnChg chg="add mod">
          <ac:chgData name="Huizenga AE, Amber" userId="e875274c-8fc2-494d-b15f-a20c72a33c56" providerId="ADAL" clId="{909819D5-AE0E-4CE9-9A49-FF3ACA9B443B}" dt="2021-07-28T12:14:33.155" v="3169" actId="1076"/>
          <ac:cxnSpMkLst>
            <pc:docMk/>
            <pc:sldMk cId="3710409487" sldId="282"/>
            <ac:cxnSpMk id="7" creationId="{C03F3774-A64B-47F1-B013-F6284069146C}"/>
          </ac:cxnSpMkLst>
        </pc:cxnChg>
      </pc:sldChg>
      <pc:sldChg chg="addSp delSp modSp add del mod">
        <pc:chgData name="Huizenga AE, Amber" userId="e875274c-8fc2-494d-b15f-a20c72a33c56" providerId="ADAL" clId="{909819D5-AE0E-4CE9-9A49-FF3ACA9B443B}" dt="2021-07-28T12:16:13.605" v="3210" actId="47"/>
        <pc:sldMkLst>
          <pc:docMk/>
          <pc:sldMk cId="1223284118" sldId="283"/>
        </pc:sldMkLst>
        <pc:spChg chg="del">
          <ac:chgData name="Huizenga AE, Amber" userId="e875274c-8fc2-494d-b15f-a20c72a33c56" providerId="ADAL" clId="{909819D5-AE0E-4CE9-9A49-FF3ACA9B443B}" dt="2021-07-27T14:16:59.320" v="2501" actId="478"/>
          <ac:spMkLst>
            <pc:docMk/>
            <pc:sldMk cId="1223284118" sldId="283"/>
            <ac:spMk id="12" creationId="{1BA447D8-CA1D-4FA5-8A8D-E696364E41AD}"/>
          </ac:spMkLst>
        </pc:spChg>
        <pc:spChg chg="add mod">
          <ac:chgData name="Huizenga AE, Amber" userId="e875274c-8fc2-494d-b15f-a20c72a33c56" providerId="ADAL" clId="{909819D5-AE0E-4CE9-9A49-FF3ACA9B443B}" dt="2021-07-28T12:07:14.453" v="3084" actId="2711"/>
          <ac:spMkLst>
            <pc:docMk/>
            <pc:sldMk cId="1223284118" sldId="283"/>
            <ac:spMk id="13" creationId="{15D9C5E4-2474-4D17-BD35-1659BE677749}"/>
          </ac:spMkLst>
        </pc:spChg>
        <pc:spChg chg="add del mod">
          <ac:chgData name="Huizenga AE, Amber" userId="e875274c-8fc2-494d-b15f-a20c72a33c56" providerId="ADAL" clId="{909819D5-AE0E-4CE9-9A49-FF3ACA9B443B}" dt="2021-07-27T14:24:19.650" v="2552" actId="478"/>
          <ac:spMkLst>
            <pc:docMk/>
            <pc:sldMk cId="1223284118" sldId="283"/>
            <ac:spMk id="14" creationId="{C338B943-A947-4933-BABB-9D18339A0D35}"/>
          </ac:spMkLst>
        </pc:spChg>
        <pc:spChg chg="add mod">
          <ac:chgData name="Huizenga AE, Amber" userId="e875274c-8fc2-494d-b15f-a20c72a33c56" providerId="ADAL" clId="{909819D5-AE0E-4CE9-9A49-FF3ACA9B443B}" dt="2021-07-27T14:30:35.635" v="2583" actId="1076"/>
          <ac:spMkLst>
            <pc:docMk/>
            <pc:sldMk cId="1223284118" sldId="283"/>
            <ac:spMk id="15" creationId="{7E8A297E-D27D-4049-AB71-D5E5F7DC343E}"/>
          </ac:spMkLst>
        </pc:spChg>
        <pc:picChg chg="add del">
          <ac:chgData name="Huizenga AE, Amber" userId="e875274c-8fc2-494d-b15f-a20c72a33c56" providerId="ADAL" clId="{909819D5-AE0E-4CE9-9A49-FF3ACA9B443B}" dt="2021-07-28T11:50:29.146" v="3032" actId="478"/>
          <ac:picMkLst>
            <pc:docMk/>
            <pc:sldMk cId="1223284118" sldId="283"/>
            <ac:picMk id="3" creationId="{64CED0A1-2993-4CC5-9F91-23F2FFF42F09}"/>
          </ac:picMkLst>
        </pc:picChg>
        <pc:picChg chg="add mod modCrop">
          <ac:chgData name="Huizenga AE, Amber" userId="e875274c-8fc2-494d-b15f-a20c72a33c56" providerId="ADAL" clId="{909819D5-AE0E-4CE9-9A49-FF3ACA9B443B}" dt="2021-07-28T12:16:08.209" v="3209" actId="1076"/>
          <ac:picMkLst>
            <pc:docMk/>
            <pc:sldMk cId="1223284118" sldId="283"/>
            <ac:picMk id="5" creationId="{443C5668-BE5A-4524-B8F9-77B2336A2F79}"/>
          </ac:picMkLst>
        </pc:picChg>
        <pc:picChg chg="add mod">
          <ac:chgData name="Huizenga AE, Amber" userId="e875274c-8fc2-494d-b15f-a20c72a33c56" providerId="ADAL" clId="{909819D5-AE0E-4CE9-9A49-FF3ACA9B443B}" dt="2021-07-27T13:47:16.007" v="2298"/>
          <ac:picMkLst>
            <pc:docMk/>
            <pc:sldMk cId="1223284118" sldId="283"/>
            <ac:picMk id="11" creationId="{06303ADC-01AB-4D93-A20C-A97ACAAD295D}"/>
          </ac:picMkLst>
        </pc:picChg>
      </pc:sldChg>
      <pc:sldChg chg="addSp delSp modSp add mod modNotesTx">
        <pc:chgData name="Huizenga AE, Amber" userId="e875274c-8fc2-494d-b15f-a20c72a33c56" providerId="ADAL" clId="{909819D5-AE0E-4CE9-9A49-FF3ACA9B443B}" dt="2021-08-11T13:58:57.978" v="9682" actId="14826"/>
        <pc:sldMkLst>
          <pc:docMk/>
          <pc:sldMk cId="2282497516" sldId="284"/>
        </pc:sldMkLst>
        <pc:spChg chg="add del mod">
          <ac:chgData name="Huizenga AE, Amber" userId="e875274c-8fc2-494d-b15f-a20c72a33c56" providerId="ADAL" clId="{909819D5-AE0E-4CE9-9A49-FF3ACA9B443B}" dt="2021-07-27T14:24:40.072" v="2557" actId="478"/>
          <ac:spMkLst>
            <pc:docMk/>
            <pc:sldMk cId="2282497516" sldId="284"/>
            <ac:spMk id="11" creationId="{8AB3CA71-A4FF-4414-AA7A-FEB93B8F32B2}"/>
          </ac:spMkLst>
        </pc:spChg>
        <pc:spChg chg="del mod">
          <ac:chgData name="Huizenga AE, Amber" userId="e875274c-8fc2-494d-b15f-a20c72a33c56" providerId="ADAL" clId="{909819D5-AE0E-4CE9-9A49-FF3ACA9B443B}" dt="2021-07-27T14:17:11.739" v="2503" actId="478"/>
          <ac:spMkLst>
            <pc:docMk/>
            <pc:sldMk cId="2282497516" sldId="284"/>
            <ac:spMk id="12" creationId="{1BA447D8-CA1D-4FA5-8A8D-E696364E41AD}"/>
          </ac:spMkLst>
        </pc:spChg>
        <pc:spChg chg="add del mod">
          <ac:chgData name="Huizenga AE, Amber" userId="e875274c-8fc2-494d-b15f-a20c72a33c56" providerId="ADAL" clId="{909819D5-AE0E-4CE9-9A49-FF3ACA9B443B}" dt="2021-07-28T12:30:23.693" v="3413" actId="478"/>
          <ac:spMkLst>
            <pc:docMk/>
            <pc:sldMk cId="2282497516" sldId="284"/>
            <ac:spMk id="13" creationId="{36CEEE5D-CB57-4676-923E-37CAECE570D1}"/>
          </ac:spMkLst>
        </pc:spChg>
        <pc:spChg chg="add mod">
          <ac:chgData name="Huizenga AE, Amber" userId="e875274c-8fc2-494d-b15f-a20c72a33c56" providerId="ADAL" clId="{909819D5-AE0E-4CE9-9A49-FF3ACA9B443B}" dt="2021-07-28T12:30:48.307" v="3421" actId="1076"/>
          <ac:spMkLst>
            <pc:docMk/>
            <pc:sldMk cId="2282497516" sldId="284"/>
            <ac:spMk id="14" creationId="{4920F264-8260-42EB-AEBD-41319A94BE82}"/>
          </ac:spMkLst>
        </pc:spChg>
        <pc:picChg chg="add mod">
          <ac:chgData name="Huizenga AE, Amber" userId="e875274c-8fc2-494d-b15f-a20c72a33c56" providerId="ADAL" clId="{909819D5-AE0E-4CE9-9A49-FF3ACA9B443B}" dt="2021-08-11T13:58:57.978" v="9682" actId="14826"/>
          <ac:picMkLst>
            <pc:docMk/>
            <pc:sldMk cId="2282497516" sldId="284"/>
            <ac:picMk id="3" creationId="{79FE498D-4466-44A7-AA16-583763FE07BC}"/>
          </ac:picMkLst>
        </pc:picChg>
        <pc:picChg chg="add mod">
          <ac:chgData name="Huizenga AE, Amber" userId="e875274c-8fc2-494d-b15f-a20c72a33c56" providerId="ADAL" clId="{909819D5-AE0E-4CE9-9A49-FF3ACA9B443B}" dt="2021-08-11T13:58:37.610" v="9681" actId="14826"/>
          <ac:picMkLst>
            <pc:docMk/>
            <pc:sldMk cId="2282497516" sldId="284"/>
            <ac:picMk id="5" creationId="{2441B7A7-280F-4E3D-9B25-1FE2CC2769BA}"/>
          </ac:picMkLst>
        </pc:picChg>
        <pc:picChg chg="del">
          <ac:chgData name="Huizenga AE, Amber" userId="e875274c-8fc2-494d-b15f-a20c72a33c56" providerId="ADAL" clId="{909819D5-AE0E-4CE9-9A49-FF3ACA9B443B}" dt="2021-07-28T12:30:13.243" v="3409" actId="478"/>
          <ac:picMkLst>
            <pc:docMk/>
            <pc:sldMk cId="2282497516" sldId="284"/>
            <ac:picMk id="9" creationId="{E89EF0BC-0FD5-4E67-B647-8BB32B6D335B}"/>
          </ac:picMkLst>
        </pc:picChg>
        <pc:picChg chg="del">
          <ac:chgData name="Huizenga AE, Amber" userId="e875274c-8fc2-494d-b15f-a20c72a33c56" providerId="ADAL" clId="{909819D5-AE0E-4CE9-9A49-FF3ACA9B443B}" dt="2021-07-28T12:30:20.886" v="3411" actId="478"/>
          <ac:picMkLst>
            <pc:docMk/>
            <pc:sldMk cId="2282497516" sldId="284"/>
            <ac:picMk id="10" creationId="{11C7412C-602A-44B3-AAD0-F6FC1BCE8B96}"/>
          </ac:picMkLst>
        </pc:picChg>
        <pc:picChg chg="add mod">
          <ac:chgData name="Huizenga AE, Amber" userId="e875274c-8fc2-494d-b15f-a20c72a33c56" providerId="ADAL" clId="{909819D5-AE0E-4CE9-9A49-FF3ACA9B443B}" dt="2021-07-28T12:30:13.585" v="3410"/>
          <ac:picMkLst>
            <pc:docMk/>
            <pc:sldMk cId="2282497516" sldId="284"/>
            <ac:picMk id="11" creationId="{B2A47889-54FB-4E79-9EA0-57B364F0354D}"/>
          </ac:picMkLst>
        </pc:picChg>
        <pc:picChg chg="add mod">
          <ac:chgData name="Huizenga AE, Amber" userId="e875274c-8fc2-494d-b15f-a20c72a33c56" providerId="ADAL" clId="{909819D5-AE0E-4CE9-9A49-FF3ACA9B443B}" dt="2021-07-28T12:30:21.321" v="3412"/>
          <ac:picMkLst>
            <pc:docMk/>
            <pc:sldMk cId="2282497516" sldId="284"/>
            <ac:picMk id="12" creationId="{A92F8A87-68EA-476A-BE29-B5869850B73C}"/>
          </ac:picMkLst>
        </pc:picChg>
        <pc:cxnChg chg="add del mod">
          <ac:chgData name="Huizenga AE, Amber" userId="e875274c-8fc2-494d-b15f-a20c72a33c56" providerId="ADAL" clId="{909819D5-AE0E-4CE9-9A49-FF3ACA9B443B}" dt="2021-07-28T12:28:57.889" v="3386"/>
          <ac:cxnSpMkLst>
            <pc:docMk/>
            <pc:sldMk cId="2282497516" sldId="284"/>
            <ac:cxnSpMk id="6" creationId="{BAEDB30C-7DDF-443A-925E-DF01833D36B2}"/>
          </ac:cxnSpMkLst>
        </pc:cxnChg>
        <pc:cxnChg chg="add mod">
          <ac:chgData name="Huizenga AE, Amber" userId="e875274c-8fc2-494d-b15f-a20c72a33c56" providerId="ADAL" clId="{909819D5-AE0E-4CE9-9A49-FF3ACA9B443B}" dt="2021-07-28T12:28:59.715" v="3388"/>
          <ac:cxnSpMkLst>
            <pc:docMk/>
            <pc:sldMk cId="2282497516" sldId="284"/>
            <ac:cxnSpMk id="7" creationId="{2F8D2F24-FAD4-42FC-AD0F-CC2FF5EDABF0}"/>
          </ac:cxnSpMkLst>
        </pc:cxnChg>
      </pc:sldChg>
      <pc:sldChg chg="addSp delSp modSp add mod modAnim modNotesTx">
        <pc:chgData name="Huizenga AE, Amber" userId="e875274c-8fc2-494d-b15f-a20c72a33c56" providerId="ADAL" clId="{909819D5-AE0E-4CE9-9A49-FF3ACA9B443B}" dt="2021-08-11T14:03:43.241" v="9713" actId="1076"/>
        <pc:sldMkLst>
          <pc:docMk/>
          <pc:sldMk cId="2177266350" sldId="285"/>
        </pc:sldMkLst>
        <pc:spChg chg="add del mod">
          <ac:chgData name="Huizenga AE, Amber" userId="e875274c-8fc2-494d-b15f-a20c72a33c56" providerId="ADAL" clId="{909819D5-AE0E-4CE9-9A49-FF3ACA9B443B}" dt="2021-07-28T12:46:36.920" v="3811" actId="478"/>
          <ac:spMkLst>
            <pc:docMk/>
            <pc:sldMk cId="2177266350" sldId="285"/>
            <ac:spMk id="11" creationId="{34B0C62E-AF60-4340-B391-1B06BDE2039F}"/>
          </ac:spMkLst>
        </pc:spChg>
        <pc:spChg chg="del">
          <ac:chgData name="Huizenga AE, Amber" userId="e875274c-8fc2-494d-b15f-a20c72a33c56" providerId="ADAL" clId="{909819D5-AE0E-4CE9-9A49-FF3ACA9B443B}" dt="2021-07-28T12:35:17.599" v="3527" actId="478"/>
          <ac:spMkLst>
            <pc:docMk/>
            <pc:sldMk cId="2177266350" sldId="285"/>
            <ac:spMk id="13" creationId="{18BFEC46-CDC9-46CE-BF0D-1277A0CC7C3D}"/>
          </ac:spMkLst>
        </pc:spChg>
        <pc:spChg chg="add mod">
          <ac:chgData name="Huizenga AE, Amber" userId="e875274c-8fc2-494d-b15f-a20c72a33c56" providerId="ADAL" clId="{909819D5-AE0E-4CE9-9A49-FF3ACA9B443B}" dt="2021-08-02T12:49:32.285" v="4627" actId="20577"/>
          <ac:spMkLst>
            <pc:docMk/>
            <pc:sldMk cId="2177266350" sldId="285"/>
            <ac:spMk id="19" creationId="{23A3CAB0-2B1E-4EBE-B350-766CEA5FBF3A}"/>
          </ac:spMkLst>
        </pc:spChg>
        <pc:picChg chg="add del">
          <ac:chgData name="Huizenga AE, Amber" userId="e875274c-8fc2-494d-b15f-a20c72a33c56" providerId="ADAL" clId="{909819D5-AE0E-4CE9-9A49-FF3ACA9B443B}" dt="2021-07-28T12:03:02.453" v="3060" actId="478"/>
          <ac:picMkLst>
            <pc:docMk/>
            <pc:sldMk cId="2177266350" sldId="285"/>
            <ac:picMk id="3" creationId="{E5C12D7E-6F6B-4A0E-818F-20AB8F8DACDA}"/>
          </ac:picMkLst>
        </pc:picChg>
        <pc:picChg chg="add mod modCrop">
          <ac:chgData name="Huizenga AE, Amber" userId="e875274c-8fc2-494d-b15f-a20c72a33c56" providerId="ADAL" clId="{909819D5-AE0E-4CE9-9A49-FF3ACA9B443B}" dt="2021-07-28T12:47:51.573" v="3831" actId="1076"/>
          <ac:picMkLst>
            <pc:docMk/>
            <pc:sldMk cId="2177266350" sldId="285"/>
            <ac:picMk id="5" creationId="{2FDC4576-62A2-4841-B157-7AB070ED3A47}"/>
          </ac:picMkLst>
        </pc:picChg>
        <pc:picChg chg="add mod">
          <ac:chgData name="Huizenga AE, Amber" userId="e875274c-8fc2-494d-b15f-a20c72a33c56" providerId="ADAL" clId="{909819D5-AE0E-4CE9-9A49-FF3ACA9B443B}" dt="2021-08-11T14:03:36.292" v="9712" actId="1076"/>
          <ac:picMkLst>
            <pc:docMk/>
            <pc:sldMk cId="2177266350" sldId="285"/>
            <ac:picMk id="7" creationId="{EC45C047-29D3-40B3-B2C2-BF04E35B0C2C}"/>
          </ac:picMkLst>
        </pc:picChg>
        <pc:picChg chg="add mod ord">
          <ac:chgData name="Huizenga AE, Amber" userId="e875274c-8fc2-494d-b15f-a20c72a33c56" providerId="ADAL" clId="{909819D5-AE0E-4CE9-9A49-FF3ACA9B443B}" dt="2021-08-11T14:03:27.628" v="9711" actId="14826"/>
          <ac:picMkLst>
            <pc:docMk/>
            <pc:sldMk cId="2177266350" sldId="285"/>
            <ac:picMk id="10" creationId="{99635FA6-AB0E-4E08-A7EF-3707B05F573A}"/>
          </ac:picMkLst>
        </pc:picChg>
        <pc:picChg chg="del">
          <ac:chgData name="Huizenga AE, Amber" userId="e875274c-8fc2-494d-b15f-a20c72a33c56" providerId="ADAL" clId="{909819D5-AE0E-4CE9-9A49-FF3ACA9B443B}" dt="2021-07-28T12:31:17.616" v="3425" actId="478"/>
          <ac:picMkLst>
            <pc:docMk/>
            <pc:sldMk cId="2177266350" sldId="285"/>
            <ac:picMk id="14" creationId="{EFC8BD69-49C0-4EB5-A398-E63BEEF11491}"/>
          </ac:picMkLst>
        </pc:picChg>
        <pc:picChg chg="del mod">
          <ac:chgData name="Huizenga AE, Amber" userId="e875274c-8fc2-494d-b15f-a20c72a33c56" providerId="ADAL" clId="{909819D5-AE0E-4CE9-9A49-FF3ACA9B443B}" dt="2021-07-28T12:32:34.108" v="3449" actId="478"/>
          <ac:picMkLst>
            <pc:docMk/>
            <pc:sldMk cId="2177266350" sldId="285"/>
            <ac:picMk id="15" creationId="{B912D722-A1D6-4EC3-9506-C99B27DA930C}"/>
          </ac:picMkLst>
        </pc:picChg>
        <pc:picChg chg="del">
          <ac:chgData name="Huizenga AE, Amber" userId="e875274c-8fc2-494d-b15f-a20c72a33c56" providerId="ADAL" clId="{909819D5-AE0E-4CE9-9A49-FF3ACA9B443B}" dt="2021-07-28T12:36:18.294" v="3561" actId="478"/>
          <ac:picMkLst>
            <pc:docMk/>
            <pc:sldMk cId="2177266350" sldId="285"/>
            <ac:picMk id="16" creationId="{FE2E03AF-20A2-423F-ADD6-EA2DE10C2F21}"/>
          </ac:picMkLst>
        </pc:picChg>
        <pc:picChg chg="add mod">
          <ac:chgData name="Huizenga AE, Amber" userId="e875274c-8fc2-494d-b15f-a20c72a33c56" providerId="ADAL" clId="{909819D5-AE0E-4CE9-9A49-FF3ACA9B443B}" dt="2021-07-28T12:31:17.983" v="3426"/>
          <ac:picMkLst>
            <pc:docMk/>
            <pc:sldMk cId="2177266350" sldId="285"/>
            <ac:picMk id="17" creationId="{E2B6DCBD-8BF5-4124-AF70-4C0ADB7915BD}"/>
          </ac:picMkLst>
        </pc:picChg>
        <pc:picChg chg="add mod">
          <ac:chgData name="Huizenga AE, Amber" userId="e875274c-8fc2-494d-b15f-a20c72a33c56" providerId="ADAL" clId="{909819D5-AE0E-4CE9-9A49-FF3ACA9B443B}" dt="2021-07-28T13:01:39.458" v="3951"/>
          <ac:picMkLst>
            <pc:docMk/>
            <pc:sldMk cId="2177266350" sldId="285"/>
            <ac:picMk id="18" creationId="{BB745BA2-E6BD-4AB1-BA46-01F9CD6D0A10}"/>
          </ac:picMkLst>
        </pc:picChg>
        <pc:picChg chg="add mod">
          <ac:chgData name="Huizenga AE, Amber" userId="e875274c-8fc2-494d-b15f-a20c72a33c56" providerId="ADAL" clId="{909819D5-AE0E-4CE9-9A49-FF3ACA9B443B}" dt="2021-07-28T12:36:18.636" v="3562"/>
          <ac:picMkLst>
            <pc:docMk/>
            <pc:sldMk cId="2177266350" sldId="285"/>
            <ac:picMk id="20" creationId="{032CB3E8-BFC9-4B4C-A3E3-EF33C2DAE239}"/>
          </ac:picMkLst>
        </pc:picChg>
        <pc:picChg chg="add mod">
          <ac:chgData name="Huizenga AE, Amber" userId="e875274c-8fc2-494d-b15f-a20c72a33c56" providerId="ADAL" clId="{909819D5-AE0E-4CE9-9A49-FF3ACA9B443B}" dt="2021-08-11T14:03:43.241" v="9713" actId="1076"/>
          <ac:picMkLst>
            <pc:docMk/>
            <pc:sldMk cId="2177266350" sldId="285"/>
            <ac:picMk id="22" creationId="{4045341C-6993-4558-B227-7E66A7B0388F}"/>
          </ac:picMkLst>
        </pc:picChg>
        <pc:cxnChg chg="add mod">
          <ac:chgData name="Huizenga AE, Amber" userId="e875274c-8fc2-494d-b15f-a20c72a33c56" providerId="ADAL" clId="{909819D5-AE0E-4CE9-9A49-FF3ACA9B443B}" dt="2021-07-28T13:10:25.424" v="4036" actId="1076"/>
          <ac:cxnSpMkLst>
            <pc:docMk/>
            <pc:sldMk cId="2177266350" sldId="285"/>
            <ac:cxnSpMk id="12" creationId="{9DB8545F-BB18-45D9-B039-7B30C5C1EF79}"/>
          </ac:cxnSpMkLst>
        </pc:cxnChg>
      </pc:sldChg>
      <pc:sldChg chg="add del">
        <pc:chgData name="Huizenga AE, Amber" userId="e875274c-8fc2-494d-b15f-a20c72a33c56" providerId="ADAL" clId="{909819D5-AE0E-4CE9-9A49-FF3ACA9B443B}" dt="2021-07-27T14:15:46.842" v="2453" actId="47"/>
        <pc:sldMkLst>
          <pc:docMk/>
          <pc:sldMk cId="4193462292" sldId="285"/>
        </pc:sldMkLst>
      </pc:sldChg>
      <pc:sldChg chg="addSp delSp modSp add mod modNotesTx">
        <pc:chgData name="Huizenga AE, Amber" userId="e875274c-8fc2-494d-b15f-a20c72a33c56" providerId="ADAL" clId="{909819D5-AE0E-4CE9-9A49-FF3ACA9B443B}" dt="2021-08-11T14:04:39.419" v="9722" actId="20577"/>
        <pc:sldMkLst>
          <pc:docMk/>
          <pc:sldMk cId="3978928806" sldId="286"/>
        </pc:sldMkLst>
        <pc:spChg chg="add mod">
          <ac:chgData name="Huizenga AE, Amber" userId="e875274c-8fc2-494d-b15f-a20c72a33c56" providerId="ADAL" clId="{909819D5-AE0E-4CE9-9A49-FF3ACA9B443B}" dt="2021-07-28T12:39:16.219" v="3649" actId="1076"/>
          <ac:spMkLst>
            <pc:docMk/>
            <pc:sldMk cId="3978928806" sldId="286"/>
            <ac:spMk id="9" creationId="{AE4767F1-E98F-4DA4-8025-2B313C500EBE}"/>
          </ac:spMkLst>
        </pc:spChg>
        <pc:spChg chg="del mod">
          <ac:chgData name="Huizenga AE, Amber" userId="e875274c-8fc2-494d-b15f-a20c72a33c56" providerId="ADAL" clId="{909819D5-AE0E-4CE9-9A49-FF3ACA9B443B}" dt="2021-07-28T12:36:00.483" v="3545" actId="478"/>
          <ac:spMkLst>
            <pc:docMk/>
            <pc:sldMk cId="3978928806" sldId="286"/>
            <ac:spMk id="13" creationId="{18BFEC46-CDC9-46CE-BF0D-1277A0CC7C3D}"/>
          </ac:spMkLst>
        </pc:spChg>
        <pc:picChg chg="add mod">
          <ac:chgData name="Huizenga AE, Amber" userId="e875274c-8fc2-494d-b15f-a20c72a33c56" providerId="ADAL" clId="{909819D5-AE0E-4CE9-9A49-FF3ACA9B443B}" dt="2021-08-11T13:59:20.498" v="9683" actId="14826"/>
          <ac:picMkLst>
            <pc:docMk/>
            <pc:sldMk cId="3978928806" sldId="286"/>
            <ac:picMk id="3" creationId="{0950C67C-3610-444C-AE07-5FAD35280E24}"/>
          </ac:picMkLst>
        </pc:picChg>
        <pc:picChg chg="add mod">
          <ac:chgData name="Huizenga AE, Amber" userId="e875274c-8fc2-494d-b15f-a20c72a33c56" providerId="ADAL" clId="{909819D5-AE0E-4CE9-9A49-FF3ACA9B443B}" dt="2021-08-11T13:59:25.871" v="9684" actId="14826"/>
          <ac:picMkLst>
            <pc:docMk/>
            <pc:sldMk cId="3978928806" sldId="286"/>
            <ac:picMk id="5" creationId="{7D5C661D-4461-4515-A00A-3511438BA59C}"/>
          </ac:picMkLst>
        </pc:picChg>
        <pc:picChg chg="add mod">
          <ac:chgData name="Huizenga AE, Amber" userId="e875274c-8fc2-494d-b15f-a20c72a33c56" providerId="ADAL" clId="{909819D5-AE0E-4CE9-9A49-FF3ACA9B443B}" dt="2021-07-28T13:01:47.229" v="3952"/>
          <ac:picMkLst>
            <pc:docMk/>
            <pc:sldMk cId="3978928806" sldId="286"/>
            <ac:picMk id="7" creationId="{35BEE1E0-4A24-449B-AAF2-4C5D21ECE59E}"/>
          </ac:picMkLst>
        </pc:picChg>
        <pc:picChg chg="add mod">
          <ac:chgData name="Huizenga AE, Amber" userId="e875274c-8fc2-494d-b15f-a20c72a33c56" providerId="ADAL" clId="{909819D5-AE0E-4CE9-9A49-FF3ACA9B443B}" dt="2021-07-28T12:39:11.598" v="3648"/>
          <ac:picMkLst>
            <pc:docMk/>
            <pc:sldMk cId="3978928806" sldId="286"/>
            <ac:picMk id="10" creationId="{6B76F4C7-B922-425A-866C-563776B82090}"/>
          </ac:picMkLst>
        </pc:picChg>
        <pc:picChg chg="del">
          <ac:chgData name="Huizenga AE, Amber" userId="e875274c-8fc2-494d-b15f-a20c72a33c56" providerId="ADAL" clId="{909819D5-AE0E-4CE9-9A49-FF3ACA9B443B}" dt="2021-07-28T12:39:05.187" v="3647" actId="478"/>
          <ac:picMkLst>
            <pc:docMk/>
            <pc:sldMk cId="3978928806" sldId="286"/>
            <ac:picMk id="14" creationId="{EFC8BD69-49C0-4EB5-A398-E63BEEF11491}"/>
          </ac:picMkLst>
        </pc:picChg>
        <pc:picChg chg="del mod">
          <ac:chgData name="Huizenga AE, Amber" userId="e875274c-8fc2-494d-b15f-a20c72a33c56" providerId="ADAL" clId="{909819D5-AE0E-4CE9-9A49-FF3ACA9B443B}" dt="2021-07-28T12:32:38.156" v="3451" actId="478"/>
          <ac:picMkLst>
            <pc:docMk/>
            <pc:sldMk cId="3978928806" sldId="286"/>
            <ac:picMk id="15" creationId="{B912D722-A1D6-4EC3-9506-C99B27DA930C}"/>
          </ac:picMkLst>
        </pc:picChg>
        <pc:picChg chg="del">
          <ac:chgData name="Huizenga AE, Amber" userId="e875274c-8fc2-494d-b15f-a20c72a33c56" providerId="ADAL" clId="{909819D5-AE0E-4CE9-9A49-FF3ACA9B443B}" dt="2021-07-27T14:33:20.078" v="2616" actId="478"/>
          <ac:picMkLst>
            <pc:docMk/>
            <pc:sldMk cId="3978928806" sldId="286"/>
            <ac:picMk id="16" creationId="{FE2E03AF-20A2-423F-ADD6-EA2DE10C2F21}"/>
          </ac:picMkLst>
        </pc:picChg>
        <pc:cxnChg chg="add mod">
          <ac:chgData name="Huizenga AE, Amber" userId="e875274c-8fc2-494d-b15f-a20c72a33c56" providerId="ADAL" clId="{909819D5-AE0E-4CE9-9A49-FF3ACA9B443B}" dt="2021-07-28T12:29:10.919" v="3392"/>
          <ac:cxnSpMkLst>
            <pc:docMk/>
            <pc:sldMk cId="3978928806" sldId="286"/>
            <ac:cxnSpMk id="6" creationId="{CF34B3CB-513D-4647-8E62-DDA2DFCD0FEA}"/>
          </ac:cxnSpMkLst>
        </pc:cxnChg>
      </pc:sldChg>
      <pc:sldChg chg="add del">
        <pc:chgData name="Huizenga AE, Amber" userId="e875274c-8fc2-494d-b15f-a20c72a33c56" providerId="ADAL" clId="{909819D5-AE0E-4CE9-9A49-FF3ACA9B443B}" dt="2021-07-27T14:15:48.269" v="2454" actId="47"/>
        <pc:sldMkLst>
          <pc:docMk/>
          <pc:sldMk cId="3988290549" sldId="286"/>
        </pc:sldMkLst>
      </pc:sldChg>
      <pc:sldChg chg="addSp delSp modSp add mod ord">
        <pc:chgData name="Huizenga AE, Amber" userId="e875274c-8fc2-494d-b15f-a20c72a33c56" providerId="ADAL" clId="{909819D5-AE0E-4CE9-9A49-FF3ACA9B443B}" dt="2021-08-16T08:13:22.381" v="9995" actId="122"/>
        <pc:sldMkLst>
          <pc:docMk/>
          <pc:sldMk cId="585441458" sldId="287"/>
        </pc:sldMkLst>
        <pc:spChg chg="add mod">
          <ac:chgData name="Huizenga AE, Amber" userId="e875274c-8fc2-494d-b15f-a20c72a33c56" providerId="ADAL" clId="{909819D5-AE0E-4CE9-9A49-FF3ACA9B443B}" dt="2021-07-28T12:36:41.837" v="3571" actId="1076"/>
          <ac:spMkLst>
            <pc:docMk/>
            <pc:sldMk cId="585441458" sldId="287"/>
            <ac:spMk id="10" creationId="{F340CF19-8F8A-4226-A5C0-F73F135FC58B}"/>
          </ac:spMkLst>
        </pc:spChg>
        <pc:spChg chg="del mod">
          <ac:chgData name="Huizenga AE, Amber" userId="e875274c-8fc2-494d-b15f-a20c72a33c56" providerId="ADAL" clId="{909819D5-AE0E-4CE9-9A49-FF3ACA9B443B}" dt="2021-07-28T12:36:23.313" v="3563" actId="478"/>
          <ac:spMkLst>
            <pc:docMk/>
            <pc:sldMk cId="585441458" sldId="287"/>
            <ac:spMk id="12" creationId="{43115268-E775-4ACA-A14B-47F712AE06F9}"/>
          </ac:spMkLst>
        </pc:spChg>
        <pc:spChg chg="mod">
          <ac:chgData name="Huizenga AE, Amber" userId="e875274c-8fc2-494d-b15f-a20c72a33c56" providerId="ADAL" clId="{909819D5-AE0E-4CE9-9A49-FF3ACA9B443B}" dt="2021-08-16T08:13:22.381" v="9995" actId="122"/>
          <ac:spMkLst>
            <pc:docMk/>
            <pc:sldMk cId="585441458" sldId="287"/>
            <ac:spMk id="13" creationId="{6E7F08A6-70A7-4BAD-8CA5-2801FA465B66}"/>
          </ac:spMkLst>
        </pc:spChg>
        <pc:picChg chg="add mod">
          <ac:chgData name="Huizenga AE, Amber" userId="e875274c-8fc2-494d-b15f-a20c72a33c56" providerId="ADAL" clId="{909819D5-AE0E-4CE9-9A49-FF3ACA9B443B}" dt="2021-07-28T12:31:22.511" v="3428"/>
          <ac:picMkLst>
            <pc:docMk/>
            <pc:sldMk cId="585441458" sldId="287"/>
            <ac:picMk id="9" creationId="{91D505A6-56BB-4BFD-96F0-505E2DEB64E2}"/>
          </ac:picMkLst>
        </pc:picChg>
        <pc:picChg chg="del">
          <ac:chgData name="Huizenga AE, Amber" userId="e875274c-8fc2-494d-b15f-a20c72a33c56" providerId="ADAL" clId="{909819D5-AE0E-4CE9-9A49-FF3ACA9B443B}" dt="2021-07-28T12:31:22.213" v="3427" actId="478"/>
          <ac:picMkLst>
            <pc:docMk/>
            <pc:sldMk cId="585441458" sldId="287"/>
            <ac:picMk id="14" creationId="{AA8D325C-0F2D-4E36-BA0F-932594C8B408}"/>
          </ac:picMkLst>
        </pc:picChg>
        <pc:cxnChg chg="add mod">
          <ac:chgData name="Huizenga AE, Amber" userId="e875274c-8fc2-494d-b15f-a20c72a33c56" providerId="ADAL" clId="{909819D5-AE0E-4CE9-9A49-FF3ACA9B443B}" dt="2021-07-28T12:29:12.373" v="3393"/>
          <ac:cxnSpMkLst>
            <pc:docMk/>
            <pc:sldMk cId="585441458" sldId="287"/>
            <ac:cxnSpMk id="7" creationId="{929EB5F4-2140-4655-9098-21395DA43E9C}"/>
          </ac:cxnSpMkLst>
        </pc:cxnChg>
      </pc:sldChg>
      <pc:sldChg chg="add del">
        <pc:chgData name="Huizenga AE, Amber" userId="e875274c-8fc2-494d-b15f-a20c72a33c56" providerId="ADAL" clId="{909819D5-AE0E-4CE9-9A49-FF3ACA9B443B}" dt="2021-07-27T14:15:49.206" v="2455" actId="47"/>
        <pc:sldMkLst>
          <pc:docMk/>
          <pc:sldMk cId="902045512" sldId="287"/>
        </pc:sldMkLst>
      </pc:sldChg>
      <pc:sldChg chg="addSp delSp modSp add mod ord modAnim modNotesTx">
        <pc:chgData name="Huizenga AE, Amber" userId="e875274c-8fc2-494d-b15f-a20c72a33c56" providerId="ADAL" clId="{909819D5-AE0E-4CE9-9A49-FF3ACA9B443B}" dt="2021-08-11T14:05:59.500" v="9740" actId="1076"/>
        <pc:sldMkLst>
          <pc:docMk/>
          <pc:sldMk cId="4290739824" sldId="288"/>
        </pc:sldMkLst>
        <pc:spChg chg="add mod">
          <ac:chgData name="Huizenga AE, Amber" userId="e875274c-8fc2-494d-b15f-a20c72a33c56" providerId="ADAL" clId="{909819D5-AE0E-4CE9-9A49-FF3ACA9B443B}" dt="2021-08-02T12:49:52.114" v="4630" actId="20577"/>
          <ac:spMkLst>
            <pc:docMk/>
            <pc:sldMk cId="4290739824" sldId="288"/>
            <ac:spMk id="12" creationId="{67FA460D-A2EE-4C48-83AB-D710194DC51E}"/>
          </ac:spMkLst>
        </pc:spChg>
        <pc:spChg chg="del mod">
          <ac:chgData name="Huizenga AE, Amber" userId="e875274c-8fc2-494d-b15f-a20c72a33c56" providerId="ADAL" clId="{909819D5-AE0E-4CE9-9A49-FF3ACA9B443B}" dt="2021-07-28T12:36:47.933" v="3572" actId="478"/>
          <ac:spMkLst>
            <pc:docMk/>
            <pc:sldMk cId="4290739824" sldId="288"/>
            <ac:spMk id="13" creationId="{18BFEC46-CDC9-46CE-BF0D-1277A0CC7C3D}"/>
          </ac:spMkLst>
        </pc:spChg>
        <pc:picChg chg="add mod modCrop">
          <ac:chgData name="Huizenga AE, Amber" userId="e875274c-8fc2-494d-b15f-a20c72a33c56" providerId="ADAL" clId="{909819D5-AE0E-4CE9-9A49-FF3ACA9B443B}" dt="2021-07-28T12:48:26.717" v="3835" actId="1076"/>
          <ac:picMkLst>
            <pc:docMk/>
            <pc:sldMk cId="4290739824" sldId="288"/>
            <ac:picMk id="3" creationId="{DB31C107-61DE-43E3-8086-1B1C720B0474}"/>
          </ac:picMkLst>
        </pc:picChg>
        <pc:picChg chg="add mod">
          <ac:chgData name="Huizenga AE, Amber" userId="e875274c-8fc2-494d-b15f-a20c72a33c56" providerId="ADAL" clId="{909819D5-AE0E-4CE9-9A49-FF3ACA9B443B}" dt="2021-08-11T14:05:55.380" v="9739" actId="1076"/>
          <ac:picMkLst>
            <pc:docMk/>
            <pc:sldMk cId="4290739824" sldId="288"/>
            <ac:picMk id="4" creationId="{F902FAF1-4251-4CA7-9E7C-711FADB15578}"/>
          </ac:picMkLst>
        </pc:picChg>
        <pc:picChg chg="add mod">
          <ac:chgData name="Huizenga AE, Amber" userId="e875274c-8fc2-494d-b15f-a20c72a33c56" providerId="ADAL" clId="{909819D5-AE0E-4CE9-9A49-FF3ACA9B443B}" dt="2021-08-11T14:05:59.500" v="9740" actId="1076"/>
          <ac:picMkLst>
            <pc:docMk/>
            <pc:sldMk cId="4290739824" sldId="288"/>
            <ac:picMk id="5" creationId="{9FC63297-DEAF-4117-BCC1-81399EB69DC0}"/>
          </ac:picMkLst>
        </pc:picChg>
        <pc:picChg chg="add mod">
          <ac:chgData name="Huizenga AE, Amber" userId="e875274c-8fc2-494d-b15f-a20c72a33c56" providerId="ADAL" clId="{909819D5-AE0E-4CE9-9A49-FF3ACA9B443B}" dt="2021-07-27T14:35:29.026" v="2662"/>
          <ac:picMkLst>
            <pc:docMk/>
            <pc:sldMk cId="4290739824" sldId="288"/>
            <ac:picMk id="6" creationId="{7984C0FF-B716-4250-AAFE-D8CBCCAF7EAD}"/>
          </ac:picMkLst>
        </pc:picChg>
        <pc:picChg chg="add mod ord">
          <ac:chgData name="Huizenga AE, Amber" userId="e875274c-8fc2-494d-b15f-a20c72a33c56" providerId="ADAL" clId="{909819D5-AE0E-4CE9-9A49-FF3ACA9B443B}" dt="2021-08-11T14:05:51.031" v="9738" actId="1076"/>
          <ac:picMkLst>
            <pc:docMk/>
            <pc:sldMk cId="4290739824" sldId="288"/>
            <ac:picMk id="7" creationId="{F04BBDEF-A174-4FCA-B1F7-753E959B467B}"/>
          </ac:picMkLst>
        </pc:picChg>
        <pc:picChg chg="add mod">
          <ac:chgData name="Huizenga AE, Amber" userId="e875274c-8fc2-494d-b15f-a20c72a33c56" providerId="ADAL" clId="{909819D5-AE0E-4CE9-9A49-FF3ACA9B443B}" dt="2021-07-28T12:31:26.560" v="3430"/>
          <ac:picMkLst>
            <pc:docMk/>
            <pc:sldMk cId="4290739824" sldId="288"/>
            <ac:picMk id="10" creationId="{C65DBFF7-60CB-497A-B9D8-88B054B55CDE}"/>
          </ac:picMkLst>
        </pc:picChg>
        <pc:picChg chg="add mod">
          <ac:chgData name="Huizenga AE, Amber" userId="e875274c-8fc2-494d-b15f-a20c72a33c56" providerId="ADAL" clId="{909819D5-AE0E-4CE9-9A49-FF3ACA9B443B}" dt="2021-07-28T13:02:00.703" v="3953"/>
          <ac:picMkLst>
            <pc:docMk/>
            <pc:sldMk cId="4290739824" sldId="288"/>
            <ac:picMk id="11" creationId="{3488ED21-0CAA-4B3B-8707-A041C698D41C}"/>
          </ac:picMkLst>
        </pc:picChg>
        <pc:picChg chg="add del mod">
          <ac:chgData name="Huizenga AE, Amber" userId="e875274c-8fc2-494d-b15f-a20c72a33c56" providerId="ADAL" clId="{909819D5-AE0E-4CE9-9A49-FF3ACA9B443B}" dt="2021-08-02T11:49:51.687" v="4404" actId="478"/>
          <ac:picMkLst>
            <pc:docMk/>
            <pc:sldMk cId="4290739824" sldId="288"/>
            <ac:picMk id="14" creationId="{6C6A068D-304D-4BDD-9AC9-806B73362218}"/>
          </ac:picMkLst>
        </pc:picChg>
        <pc:picChg chg="del">
          <ac:chgData name="Huizenga AE, Amber" userId="e875274c-8fc2-494d-b15f-a20c72a33c56" providerId="ADAL" clId="{909819D5-AE0E-4CE9-9A49-FF3ACA9B443B}" dt="2021-07-28T12:31:26.270" v="3429" actId="478"/>
          <ac:picMkLst>
            <pc:docMk/>
            <pc:sldMk cId="4290739824" sldId="288"/>
            <ac:picMk id="14" creationId="{EFC8BD69-49C0-4EB5-A398-E63BEEF11491}"/>
          </ac:picMkLst>
        </pc:picChg>
        <pc:picChg chg="add mod ord">
          <ac:chgData name="Huizenga AE, Amber" userId="e875274c-8fc2-494d-b15f-a20c72a33c56" providerId="ADAL" clId="{909819D5-AE0E-4CE9-9A49-FF3ACA9B443B}" dt="2021-08-11T14:05:33.378" v="9731" actId="14826"/>
          <ac:picMkLst>
            <pc:docMk/>
            <pc:sldMk cId="4290739824" sldId="288"/>
            <ac:picMk id="15" creationId="{A2CDE3EC-1A45-4985-9F92-4C6E5D7F0368}"/>
          </ac:picMkLst>
        </pc:picChg>
        <pc:picChg chg="del mod">
          <ac:chgData name="Huizenga AE, Amber" userId="e875274c-8fc2-494d-b15f-a20c72a33c56" providerId="ADAL" clId="{909819D5-AE0E-4CE9-9A49-FF3ACA9B443B}" dt="2021-07-28T12:32:45.142" v="3453" actId="478"/>
          <ac:picMkLst>
            <pc:docMk/>
            <pc:sldMk cId="4290739824" sldId="288"/>
            <ac:picMk id="15" creationId="{B912D722-A1D6-4EC3-9506-C99B27DA930C}"/>
          </ac:picMkLst>
        </pc:picChg>
        <pc:picChg chg="add del mod">
          <ac:chgData name="Huizenga AE, Amber" userId="e875274c-8fc2-494d-b15f-a20c72a33c56" providerId="ADAL" clId="{909819D5-AE0E-4CE9-9A49-FF3ACA9B443B}" dt="2021-07-28T19:09:45.419" v="4249" actId="478"/>
          <ac:picMkLst>
            <pc:docMk/>
            <pc:sldMk cId="4290739824" sldId="288"/>
            <ac:picMk id="16" creationId="{86DDF759-3ECC-48E7-8AB1-8DA482775D2E}"/>
          </ac:picMkLst>
        </pc:picChg>
        <pc:picChg chg="add del mod">
          <ac:chgData name="Huizenga AE, Amber" userId="e875274c-8fc2-494d-b15f-a20c72a33c56" providerId="ADAL" clId="{909819D5-AE0E-4CE9-9A49-FF3ACA9B443B}" dt="2021-07-28T19:09:47.158" v="4251" actId="478"/>
          <ac:picMkLst>
            <pc:docMk/>
            <pc:sldMk cId="4290739824" sldId="288"/>
            <ac:picMk id="18" creationId="{8B211F49-7AA7-4156-9402-ECD13664DFDA}"/>
          </ac:picMkLst>
        </pc:picChg>
        <pc:cxnChg chg="add mod">
          <ac:chgData name="Huizenga AE, Amber" userId="e875274c-8fc2-494d-b15f-a20c72a33c56" providerId="ADAL" clId="{909819D5-AE0E-4CE9-9A49-FF3ACA9B443B}" dt="2021-07-28T12:29:13.754" v="3394"/>
          <ac:cxnSpMkLst>
            <pc:docMk/>
            <pc:sldMk cId="4290739824" sldId="288"/>
            <ac:cxnSpMk id="9" creationId="{20387953-0425-4F75-9446-A03CFFEC5E10}"/>
          </ac:cxnSpMkLst>
        </pc:cxnChg>
      </pc:sldChg>
      <pc:sldChg chg="addSp delSp modSp add mod delAnim modAnim modNotesTx">
        <pc:chgData name="Huizenga AE, Amber" userId="e875274c-8fc2-494d-b15f-a20c72a33c56" providerId="ADAL" clId="{909819D5-AE0E-4CE9-9A49-FF3ACA9B443B}" dt="2021-08-11T14:06:21.177" v="9741" actId="14826"/>
        <pc:sldMkLst>
          <pc:docMk/>
          <pc:sldMk cId="122365973" sldId="289"/>
        </pc:sldMkLst>
        <pc:spChg chg="add mod">
          <ac:chgData name="Huizenga AE, Amber" userId="e875274c-8fc2-494d-b15f-a20c72a33c56" providerId="ADAL" clId="{909819D5-AE0E-4CE9-9A49-FF3ACA9B443B}" dt="2021-07-28T12:37:26.792" v="3625" actId="1076"/>
          <ac:spMkLst>
            <pc:docMk/>
            <pc:sldMk cId="122365973" sldId="289"/>
            <ac:spMk id="12" creationId="{147F8C21-8A0D-4318-A07E-E36463B302F7}"/>
          </ac:spMkLst>
        </pc:spChg>
        <pc:spChg chg="del">
          <ac:chgData name="Huizenga AE, Amber" userId="e875274c-8fc2-494d-b15f-a20c72a33c56" providerId="ADAL" clId="{909819D5-AE0E-4CE9-9A49-FF3ACA9B443B}" dt="2021-07-28T12:37:13.896" v="3609" actId="478"/>
          <ac:spMkLst>
            <pc:docMk/>
            <pc:sldMk cId="122365973" sldId="289"/>
            <ac:spMk id="13" creationId="{18BFEC46-CDC9-46CE-BF0D-1277A0CC7C3D}"/>
          </ac:spMkLst>
        </pc:spChg>
        <pc:picChg chg="add mod modCrop">
          <ac:chgData name="Huizenga AE, Amber" userId="e875274c-8fc2-494d-b15f-a20c72a33c56" providerId="ADAL" clId="{909819D5-AE0E-4CE9-9A49-FF3ACA9B443B}" dt="2021-07-28T12:48:42.820" v="3838" actId="14100"/>
          <ac:picMkLst>
            <pc:docMk/>
            <pc:sldMk cId="122365973" sldId="289"/>
            <ac:picMk id="3" creationId="{A5EA15D5-DDCA-406F-A727-455E9E149F8C}"/>
          </ac:picMkLst>
        </pc:picChg>
        <pc:picChg chg="add mod ord">
          <ac:chgData name="Huizenga AE, Amber" userId="e875274c-8fc2-494d-b15f-a20c72a33c56" providerId="ADAL" clId="{909819D5-AE0E-4CE9-9A49-FF3ACA9B443B}" dt="2021-08-11T14:06:21.177" v="9741" actId="14826"/>
          <ac:picMkLst>
            <pc:docMk/>
            <pc:sldMk cId="122365973" sldId="289"/>
            <ac:picMk id="4" creationId="{614F3B95-173B-4C39-B3CB-082409506E46}"/>
          </ac:picMkLst>
        </pc:picChg>
        <pc:picChg chg="add del mod ord">
          <ac:chgData name="Huizenga AE, Amber" userId="e875274c-8fc2-494d-b15f-a20c72a33c56" providerId="ADAL" clId="{909819D5-AE0E-4CE9-9A49-FF3ACA9B443B}" dt="2021-08-02T12:06:48.541" v="4466" actId="478"/>
          <ac:picMkLst>
            <pc:docMk/>
            <pc:sldMk cId="122365973" sldId="289"/>
            <ac:picMk id="7" creationId="{673C9925-347B-45FC-87BA-F3126479E4BD}"/>
          </ac:picMkLst>
        </pc:picChg>
        <pc:picChg chg="add mod">
          <ac:chgData name="Huizenga AE, Amber" userId="e875274c-8fc2-494d-b15f-a20c72a33c56" providerId="ADAL" clId="{909819D5-AE0E-4CE9-9A49-FF3ACA9B443B}" dt="2021-07-28T12:31:30.035" v="3432"/>
          <ac:picMkLst>
            <pc:docMk/>
            <pc:sldMk cId="122365973" sldId="289"/>
            <ac:picMk id="10" creationId="{634C6166-4AA5-4EEF-BBE4-026E433AF713}"/>
          </ac:picMkLst>
        </pc:picChg>
        <pc:picChg chg="add mod">
          <ac:chgData name="Huizenga AE, Amber" userId="e875274c-8fc2-494d-b15f-a20c72a33c56" providerId="ADAL" clId="{909819D5-AE0E-4CE9-9A49-FF3ACA9B443B}" dt="2021-07-28T13:02:11.644" v="3954"/>
          <ac:picMkLst>
            <pc:docMk/>
            <pc:sldMk cId="122365973" sldId="289"/>
            <ac:picMk id="11" creationId="{E6210054-75D7-492B-B914-5A46671F1AC6}"/>
          </ac:picMkLst>
        </pc:picChg>
        <pc:picChg chg="del">
          <ac:chgData name="Huizenga AE, Amber" userId="e875274c-8fc2-494d-b15f-a20c72a33c56" providerId="ADAL" clId="{909819D5-AE0E-4CE9-9A49-FF3ACA9B443B}" dt="2021-07-28T12:31:29.706" v="3431" actId="478"/>
          <ac:picMkLst>
            <pc:docMk/>
            <pc:sldMk cId="122365973" sldId="289"/>
            <ac:picMk id="14" creationId="{EFC8BD69-49C0-4EB5-A398-E63BEEF11491}"/>
          </ac:picMkLst>
        </pc:picChg>
        <pc:picChg chg="del mod">
          <ac:chgData name="Huizenga AE, Amber" userId="e875274c-8fc2-494d-b15f-a20c72a33c56" providerId="ADAL" clId="{909819D5-AE0E-4CE9-9A49-FF3ACA9B443B}" dt="2021-07-28T12:32:48.528" v="3455" actId="478"/>
          <ac:picMkLst>
            <pc:docMk/>
            <pc:sldMk cId="122365973" sldId="289"/>
            <ac:picMk id="15" creationId="{B912D722-A1D6-4EC3-9506-C99B27DA930C}"/>
          </ac:picMkLst>
        </pc:picChg>
        <pc:cxnChg chg="add mod">
          <ac:chgData name="Huizenga AE, Amber" userId="e875274c-8fc2-494d-b15f-a20c72a33c56" providerId="ADAL" clId="{909819D5-AE0E-4CE9-9A49-FF3ACA9B443B}" dt="2021-07-28T12:29:15.329" v="3395"/>
          <ac:cxnSpMkLst>
            <pc:docMk/>
            <pc:sldMk cId="122365973" sldId="289"/>
            <ac:cxnSpMk id="9" creationId="{105171B6-C496-4677-AA79-E0C1950676F4}"/>
          </ac:cxnSpMkLst>
        </pc:cxnChg>
      </pc:sldChg>
      <pc:sldChg chg="addSp delSp modSp add mod modNotesTx">
        <pc:chgData name="Huizenga AE, Amber" userId="e875274c-8fc2-494d-b15f-a20c72a33c56" providerId="ADAL" clId="{909819D5-AE0E-4CE9-9A49-FF3ACA9B443B}" dt="2021-08-11T13:59:48.228" v="9687" actId="14826"/>
        <pc:sldMkLst>
          <pc:docMk/>
          <pc:sldMk cId="328522849" sldId="290"/>
        </pc:sldMkLst>
        <pc:spChg chg="add mod">
          <ac:chgData name="Huizenga AE, Amber" userId="e875274c-8fc2-494d-b15f-a20c72a33c56" providerId="ADAL" clId="{909819D5-AE0E-4CE9-9A49-FF3ACA9B443B}" dt="2021-07-28T12:37:45.625" v="3640" actId="1076"/>
          <ac:spMkLst>
            <pc:docMk/>
            <pc:sldMk cId="328522849" sldId="290"/>
            <ac:spMk id="10" creationId="{EB5DDCA5-FDF8-43B9-9600-7B4F96B90872}"/>
          </ac:spMkLst>
        </pc:spChg>
        <pc:spChg chg="del mod">
          <ac:chgData name="Huizenga AE, Amber" userId="e875274c-8fc2-494d-b15f-a20c72a33c56" providerId="ADAL" clId="{909819D5-AE0E-4CE9-9A49-FF3ACA9B443B}" dt="2021-07-28T12:37:36.685" v="3626" actId="478"/>
          <ac:spMkLst>
            <pc:docMk/>
            <pc:sldMk cId="328522849" sldId="290"/>
            <ac:spMk id="13" creationId="{18BFEC46-CDC9-46CE-BF0D-1277A0CC7C3D}"/>
          </ac:spMkLst>
        </pc:spChg>
        <pc:picChg chg="add mod">
          <ac:chgData name="Huizenga AE, Amber" userId="e875274c-8fc2-494d-b15f-a20c72a33c56" providerId="ADAL" clId="{909819D5-AE0E-4CE9-9A49-FF3ACA9B443B}" dt="2021-08-11T13:59:48.228" v="9687" actId="14826"/>
          <ac:picMkLst>
            <pc:docMk/>
            <pc:sldMk cId="328522849" sldId="290"/>
            <ac:picMk id="3" creationId="{2489D7A1-3F51-4DA9-9C48-95E30E023C0D}"/>
          </ac:picMkLst>
        </pc:picChg>
        <pc:picChg chg="add mod">
          <ac:chgData name="Huizenga AE, Amber" userId="e875274c-8fc2-494d-b15f-a20c72a33c56" providerId="ADAL" clId="{909819D5-AE0E-4CE9-9A49-FF3ACA9B443B}" dt="2021-08-11T13:59:43.490" v="9686" actId="14826"/>
          <ac:picMkLst>
            <pc:docMk/>
            <pc:sldMk cId="328522849" sldId="290"/>
            <ac:picMk id="5" creationId="{705F0D93-C941-45EA-AFD4-78F9EDF525B7}"/>
          </ac:picMkLst>
        </pc:picChg>
        <pc:picChg chg="del">
          <ac:chgData name="Huizenga AE, Amber" userId="e875274c-8fc2-494d-b15f-a20c72a33c56" providerId="ADAL" clId="{909819D5-AE0E-4CE9-9A49-FF3ACA9B443B}" dt="2021-07-27T14:35:47.835" v="2675" actId="478"/>
          <ac:picMkLst>
            <pc:docMk/>
            <pc:sldMk cId="328522849" sldId="290"/>
            <ac:picMk id="6" creationId="{7984C0FF-B716-4250-AAFE-D8CBCCAF7EAD}"/>
          </ac:picMkLst>
        </pc:picChg>
        <pc:picChg chg="add mod">
          <ac:chgData name="Huizenga AE, Amber" userId="e875274c-8fc2-494d-b15f-a20c72a33c56" providerId="ADAL" clId="{909819D5-AE0E-4CE9-9A49-FF3ACA9B443B}" dt="2021-07-28T12:31:34.229" v="3434"/>
          <ac:picMkLst>
            <pc:docMk/>
            <pc:sldMk cId="328522849" sldId="290"/>
            <ac:picMk id="7" creationId="{430B5F32-042B-4308-92F4-404E5244BDC9}"/>
          </ac:picMkLst>
        </pc:picChg>
        <pc:picChg chg="add mod">
          <ac:chgData name="Huizenga AE, Amber" userId="e875274c-8fc2-494d-b15f-a20c72a33c56" providerId="ADAL" clId="{909819D5-AE0E-4CE9-9A49-FF3ACA9B443B}" dt="2021-07-28T13:02:26.622" v="3955"/>
          <ac:picMkLst>
            <pc:docMk/>
            <pc:sldMk cId="328522849" sldId="290"/>
            <ac:picMk id="9" creationId="{CCDDF99C-458F-4662-84ED-2F56DE7A47A1}"/>
          </ac:picMkLst>
        </pc:picChg>
        <pc:picChg chg="del">
          <ac:chgData name="Huizenga AE, Amber" userId="e875274c-8fc2-494d-b15f-a20c72a33c56" providerId="ADAL" clId="{909819D5-AE0E-4CE9-9A49-FF3ACA9B443B}" dt="2021-07-28T12:31:34.046" v="3433" actId="478"/>
          <ac:picMkLst>
            <pc:docMk/>
            <pc:sldMk cId="328522849" sldId="290"/>
            <ac:picMk id="14" creationId="{EFC8BD69-49C0-4EB5-A398-E63BEEF11491}"/>
          </ac:picMkLst>
        </pc:picChg>
        <pc:picChg chg="del mod">
          <ac:chgData name="Huizenga AE, Amber" userId="e875274c-8fc2-494d-b15f-a20c72a33c56" providerId="ADAL" clId="{909819D5-AE0E-4CE9-9A49-FF3ACA9B443B}" dt="2021-07-28T12:32:54.630" v="3457" actId="478"/>
          <ac:picMkLst>
            <pc:docMk/>
            <pc:sldMk cId="328522849" sldId="290"/>
            <ac:picMk id="15" creationId="{B912D722-A1D6-4EC3-9506-C99B27DA930C}"/>
          </ac:picMkLst>
        </pc:picChg>
        <pc:cxnChg chg="add mod">
          <ac:chgData name="Huizenga AE, Amber" userId="e875274c-8fc2-494d-b15f-a20c72a33c56" providerId="ADAL" clId="{909819D5-AE0E-4CE9-9A49-FF3ACA9B443B}" dt="2021-07-28T12:29:16.703" v="3396"/>
          <ac:cxnSpMkLst>
            <pc:docMk/>
            <pc:sldMk cId="328522849" sldId="290"/>
            <ac:cxnSpMk id="6" creationId="{4697997A-3392-4D8E-BA22-EB8B1B35F3A1}"/>
          </ac:cxnSpMkLst>
        </pc:cxnChg>
      </pc:sldChg>
      <pc:sldChg chg="modSp add del mod ord">
        <pc:chgData name="Huizenga AE, Amber" userId="e875274c-8fc2-494d-b15f-a20c72a33c56" providerId="ADAL" clId="{909819D5-AE0E-4CE9-9A49-FF3ACA9B443B}" dt="2021-07-27T14:38:36.647" v="2716" actId="47"/>
        <pc:sldMkLst>
          <pc:docMk/>
          <pc:sldMk cId="1945203351" sldId="291"/>
        </pc:sldMkLst>
        <pc:spChg chg="mod">
          <ac:chgData name="Huizenga AE, Amber" userId="e875274c-8fc2-494d-b15f-a20c72a33c56" providerId="ADAL" clId="{909819D5-AE0E-4CE9-9A49-FF3ACA9B443B}" dt="2021-07-27T14:37:02.915" v="2689" actId="20577"/>
          <ac:spMkLst>
            <pc:docMk/>
            <pc:sldMk cId="1945203351" sldId="291"/>
            <ac:spMk id="12" creationId="{43115268-E775-4ACA-A14B-47F712AE06F9}"/>
          </ac:spMkLst>
        </pc:spChg>
      </pc:sldChg>
      <pc:sldChg chg="addSp delSp modSp add del mod ord">
        <pc:chgData name="Huizenga AE, Amber" userId="e875274c-8fc2-494d-b15f-a20c72a33c56" providerId="ADAL" clId="{909819D5-AE0E-4CE9-9A49-FF3ACA9B443B}" dt="2021-07-28T12:33:53.672" v="3465" actId="47"/>
        <pc:sldMkLst>
          <pc:docMk/>
          <pc:sldMk cId="4110257184" sldId="292"/>
        </pc:sldMkLst>
        <pc:spChg chg="mod">
          <ac:chgData name="Huizenga AE, Amber" userId="e875274c-8fc2-494d-b15f-a20c72a33c56" providerId="ADAL" clId="{909819D5-AE0E-4CE9-9A49-FF3ACA9B443B}" dt="2021-07-27T14:43:30.339" v="2930" actId="20577"/>
          <ac:spMkLst>
            <pc:docMk/>
            <pc:sldMk cId="4110257184" sldId="292"/>
            <ac:spMk id="13" creationId="{18BFEC46-CDC9-46CE-BF0D-1277A0CC7C3D}"/>
          </ac:spMkLst>
        </pc:spChg>
        <pc:picChg chg="del">
          <ac:chgData name="Huizenga AE, Amber" userId="e875274c-8fc2-494d-b15f-a20c72a33c56" providerId="ADAL" clId="{909819D5-AE0E-4CE9-9A49-FF3ACA9B443B}" dt="2021-07-27T14:46:36.277" v="2994" actId="478"/>
          <ac:picMkLst>
            <pc:docMk/>
            <pc:sldMk cId="4110257184" sldId="292"/>
            <ac:picMk id="15" creationId="{B912D722-A1D6-4EC3-9506-C99B27DA930C}"/>
          </ac:picMkLst>
        </pc:picChg>
        <pc:cxnChg chg="add mod">
          <ac:chgData name="Huizenga AE, Amber" userId="e875274c-8fc2-494d-b15f-a20c72a33c56" providerId="ADAL" clId="{909819D5-AE0E-4CE9-9A49-FF3ACA9B443B}" dt="2021-07-28T12:29:18.089" v="3397"/>
          <ac:cxnSpMkLst>
            <pc:docMk/>
            <pc:sldMk cId="4110257184" sldId="292"/>
            <ac:cxnSpMk id="7" creationId="{42FABDE0-E887-48BD-977E-3D8D0353BA16}"/>
          </ac:cxnSpMkLst>
        </pc:cxnChg>
      </pc:sldChg>
      <pc:sldChg chg="addSp delSp modSp add del mod">
        <pc:chgData name="Huizenga AE, Amber" userId="e875274c-8fc2-494d-b15f-a20c72a33c56" providerId="ADAL" clId="{909819D5-AE0E-4CE9-9A49-FF3ACA9B443B}" dt="2021-07-28T12:33:54.620" v="3466" actId="47"/>
        <pc:sldMkLst>
          <pc:docMk/>
          <pc:sldMk cId="1960264398" sldId="293"/>
        </pc:sldMkLst>
        <pc:spChg chg="mod">
          <ac:chgData name="Huizenga AE, Amber" userId="e875274c-8fc2-494d-b15f-a20c72a33c56" providerId="ADAL" clId="{909819D5-AE0E-4CE9-9A49-FF3ACA9B443B}" dt="2021-07-27T14:43:32.261" v="2931" actId="20577"/>
          <ac:spMkLst>
            <pc:docMk/>
            <pc:sldMk cId="1960264398" sldId="293"/>
            <ac:spMk id="13" creationId="{18BFEC46-CDC9-46CE-BF0D-1277A0CC7C3D}"/>
          </ac:spMkLst>
        </pc:spChg>
        <pc:picChg chg="del">
          <ac:chgData name="Huizenga AE, Amber" userId="e875274c-8fc2-494d-b15f-a20c72a33c56" providerId="ADAL" clId="{909819D5-AE0E-4CE9-9A49-FF3ACA9B443B}" dt="2021-07-27T14:46:32.502" v="2993" actId="478"/>
          <ac:picMkLst>
            <pc:docMk/>
            <pc:sldMk cId="1960264398" sldId="293"/>
            <ac:picMk id="15" creationId="{B912D722-A1D6-4EC3-9506-C99B27DA930C}"/>
          </ac:picMkLst>
        </pc:picChg>
        <pc:cxnChg chg="add mod">
          <ac:chgData name="Huizenga AE, Amber" userId="e875274c-8fc2-494d-b15f-a20c72a33c56" providerId="ADAL" clId="{909819D5-AE0E-4CE9-9A49-FF3ACA9B443B}" dt="2021-07-28T12:29:19.706" v="3398"/>
          <ac:cxnSpMkLst>
            <pc:docMk/>
            <pc:sldMk cId="1960264398" sldId="293"/>
            <ac:cxnSpMk id="7" creationId="{BCAAF768-29F9-4047-B112-E934C9A755BB}"/>
          </ac:cxnSpMkLst>
        </pc:cxnChg>
      </pc:sldChg>
      <pc:sldChg chg="addSp delSp modSp add del mod">
        <pc:chgData name="Huizenga AE, Amber" userId="e875274c-8fc2-494d-b15f-a20c72a33c56" providerId="ADAL" clId="{909819D5-AE0E-4CE9-9A49-FF3ACA9B443B}" dt="2021-07-28T12:33:55.443" v="3467" actId="47"/>
        <pc:sldMkLst>
          <pc:docMk/>
          <pc:sldMk cId="751964096" sldId="294"/>
        </pc:sldMkLst>
        <pc:picChg chg="del">
          <ac:chgData name="Huizenga AE, Amber" userId="e875274c-8fc2-494d-b15f-a20c72a33c56" providerId="ADAL" clId="{909819D5-AE0E-4CE9-9A49-FF3ACA9B443B}" dt="2021-07-27T14:46:28.834" v="2992" actId="478"/>
          <ac:picMkLst>
            <pc:docMk/>
            <pc:sldMk cId="751964096" sldId="294"/>
            <ac:picMk id="15" creationId="{B912D722-A1D6-4EC3-9506-C99B27DA930C}"/>
          </ac:picMkLst>
        </pc:picChg>
        <pc:cxnChg chg="add mod">
          <ac:chgData name="Huizenga AE, Amber" userId="e875274c-8fc2-494d-b15f-a20c72a33c56" providerId="ADAL" clId="{909819D5-AE0E-4CE9-9A49-FF3ACA9B443B}" dt="2021-07-28T12:29:21.396" v="3399"/>
          <ac:cxnSpMkLst>
            <pc:docMk/>
            <pc:sldMk cId="751964096" sldId="294"/>
            <ac:cxnSpMk id="7" creationId="{E5A7D186-9F9D-4518-8C86-EAC3ACE96164}"/>
          </ac:cxnSpMkLst>
        </pc:cxnChg>
      </pc:sldChg>
      <pc:sldChg chg="addSp delSp modSp add mod modNotesTx">
        <pc:chgData name="Huizenga AE, Amber" userId="e875274c-8fc2-494d-b15f-a20c72a33c56" providerId="ADAL" clId="{909819D5-AE0E-4CE9-9A49-FF3ACA9B443B}" dt="2021-08-11T14:00:08.451" v="9689" actId="14826"/>
        <pc:sldMkLst>
          <pc:docMk/>
          <pc:sldMk cId="3070441532" sldId="295"/>
        </pc:sldMkLst>
        <pc:spChg chg="add mod">
          <ac:chgData name="Huizenga AE, Amber" userId="e875274c-8fc2-494d-b15f-a20c72a33c56" providerId="ADAL" clId="{909819D5-AE0E-4CE9-9A49-FF3ACA9B443B}" dt="2021-07-28T12:40:22.686" v="3677" actId="1076"/>
          <ac:spMkLst>
            <pc:docMk/>
            <pc:sldMk cId="3070441532" sldId="295"/>
            <ac:spMk id="7" creationId="{CCEEB11A-8B3F-4560-9968-0B7850E6A32A}"/>
          </ac:spMkLst>
        </pc:spChg>
        <pc:spChg chg="del mod">
          <ac:chgData name="Huizenga AE, Amber" userId="e875274c-8fc2-494d-b15f-a20c72a33c56" providerId="ADAL" clId="{909819D5-AE0E-4CE9-9A49-FF3ACA9B443B}" dt="2021-07-28T12:40:11.209" v="3653" actId="478"/>
          <ac:spMkLst>
            <pc:docMk/>
            <pc:sldMk cId="3070441532" sldId="295"/>
            <ac:spMk id="13" creationId="{18BFEC46-CDC9-46CE-BF0D-1277A0CC7C3D}"/>
          </ac:spMkLst>
        </pc:spChg>
        <pc:picChg chg="add mod">
          <ac:chgData name="Huizenga AE, Amber" userId="e875274c-8fc2-494d-b15f-a20c72a33c56" providerId="ADAL" clId="{909819D5-AE0E-4CE9-9A49-FF3ACA9B443B}" dt="2021-08-11T14:00:03.157" v="9688" actId="14826"/>
          <ac:picMkLst>
            <pc:docMk/>
            <pc:sldMk cId="3070441532" sldId="295"/>
            <ac:picMk id="3" creationId="{3F9ACB21-5877-4699-99DA-8F80CCD8D5C4}"/>
          </ac:picMkLst>
        </pc:picChg>
        <pc:picChg chg="add mod">
          <ac:chgData name="Huizenga AE, Amber" userId="e875274c-8fc2-494d-b15f-a20c72a33c56" providerId="ADAL" clId="{909819D5-AE0E-4CE9-9A49-FF3ACA9B443B}" dt="2021-07-28T12:40:01.013" v="3651"/>
          <ac:picMkLst>
            <pc:docMk/>
            <pc:sldMk cId="3070441532" sldId="295"/>
            <ac:picMk id="6" creationId="{34132812-C6F7-434B-B6C2-56A6CBB05F79}"/>
          </ac:picMkLst>
        </pc:picChg>
        <pc:picChg chg="del">
          <ac:chgData name="Huizenga AE, Amber" userId="e875274c-8fc2-494d-b15f-a20c72a33c56" providerId="ADAL" clId="{909819D5-AE0E-4CE9-9A49-FF3ACA9B443B}" dt="2021-07-27T14:38:48.380" v="2728" actId="478"/>
          <ac:picMkLst>
            <pc:docMk/>
            <pc:sldMk cId="3070441532" sldId="295"/>
            <ac:picMk id="6" creationId="{7984C0FF-B716-4250-AAFE-D8CBCCAF7EAD}"/>
          </ac:picMkLst>
        </pc:picChg>
        <pc:picChg chg="add mod">
          <ac:chgData name="Huizenga AE, Amber" userId="e875274c-8fc2-494d-b15f-a20c72a33c56" providerId="ADAL" clId="{909819D5-AE0E-4CE9-9A49-FF3ACA9B443B}" dt="2021-08-11T14:00:08.451" v="9689" actId="14826"/>
          <ac:picMkLst>
            <pc:docMk/>
            <pc:sldMk cId="3070441532" sldId="295"/>
            <ac:picMk id="9" creationId="{C382B0CC-ACC7-4492-813B-A02E9BEEE09E}"/>
          </ac:picMkLst>
        </pc:picChg>
        <pc:picChg chg="del">
          <ac:chgData name="Huizenga AE, Amber" userId="e875274c-8fc2-494d-b15f-a20c72a33c56" providerId="ADAL" clId="{909819D5-AE0E-4CE9-9A49-FF3ACA9B443B}" dt="2021-07-28T12:40:00.562" v="3650" actId="478"/>
          <ac:picMkLst>
            <pc:docMk/>
            <pc:sldMk cId="3070441532" sldId="295"/>
            <ac:picMk id="14" creationId="{EFC8BD69-49C0-4EB5-A398-E63BEEF11491}"/>
          </ac:picMkLst>
        </pc:picChg>
        <pc:picChg chg="del">
          <ac:chgData name="Huizenga AE, Amber" userId="e875274c-8fc2-494d-b15f-a20c72a33c56" providerId="ADAL" clId="{909819D5-AE0E-4CE9-9A49-FF3ACA9B443B}" dt="2021-07-27T14:38:53.963" v="2729" actId="478"/>
          <ac:picMkLst>
            <pc:docMk/>
            <pc:sldMk cId="3070441532" sldId="295"/>
            <ac:picMk id="15" creationId="{B912D722-A1D6-4EC3-9506-C99B27DA930C}"/>
          </ac:picMkLst>
        </pc:picChg>
        <pc:cxnChg chg="add mod">
          <ac:chgData name="Huizenga AE, Amber" userId="e875274c-8fc2-494d-b15f-a20c72a33c56" providerId="ADAL" clId="{909819D5-AE0E-4CE9-9A49-FF3ACA9B443B}" dt="2021-07-28T12:29:23.051" v="3400"/>
          <ac:cxnSpMkLst>
            <pc:docMk/>
            <pc:sldMk cId="3070441532" sldId="295"/>
            <ac:cxnSpMk id="5" creationId="{A40EE2F7-A573-47AC-A517-80C3387A2E57}"/>
          </ac:cxnSpMkLst>
        </pc:cxnChg>
      </pc:sldChg>
      <pc:sldChg chg="modSp add del mod">
        <pc:chgData name="Huizenga AE, Amber" userId="e875274c-8fc2-494d-b15f-a20c72a33c56" providerId="ADAL" clId="{909819D5-AE0E-4CE9-9A49-FF3ACA9B443B}" dt="2021-07-28T12:40:35.021" v="3678" actId="47"/>
        <pc:sldMkLst>
          <pc:docMk/>
          <pc:sldMk cId="2248379274" sldId="296"/>
        </pc:sldMkLst>
        <pc:spChg chg="mod">
          <ac:chgData name="Huizenga AE, Amber" userId="e875274c-8fc2-494d-b15f-a20c72a33c56" providerId="ADAL" clId="{909819D5-AE0E-4CE9-9A49-FF3ACA9B443B}" dt="2021-07-27T14:43:47.561" v="2957" actId="20577"/>
          <ac:spMkLst>
            <pc:docMk/>
            <pc:sldMk cId="2248379274" sldId="296"/>
            <ac:spMk id="13" creationId="{18BFEC46-CDC9-46CE-BF0D-1277A0CC7C3D}"/>
          </ac:spMkLst>
        </pc:spChg>
      </pc:sldChg>
      <pc:sldChg chg="modSp add del mod">
        <pc:chgData name="Huizenga AE, Amber" userId="e875274c-8fc2-494d-b15f-a20c72a33c56" providerId="ADAL" clId="{909819D5-AE0E-4CE9-9A49-FF3ACA9B443B}" dt="2021-07-28T12:40:35.971" v="3679" actId="47"/>
        <pc:sldMkLst>
          <pc:docMk/>
          <pc:sldMk cId="2458971600" sldId="297"/>
        </pc:sldMkLst>
        <pc:spChg chg="mod">
          <ac:chgData name="Huizenga AE, Amber" userId="e875274c-8fc2-494d-b15f-a20c72a33c56" providerId="ADAL" clId="{909819D5-AE0E-4CE9-9A49-FF3ACA9B443B}" dt="2021-07-27T14:43:52.099" v="2970" actId="20577"/>
          <ac:spMkLst>
            <pc:docMk/>
            <pc:sldMk cId="2458971600" sldId="297"/>
            <ac:spMk id="13" creationId="{18BFEC46-CDC9-46CE-BF0D-1277A0CC7C3D}"/>
          </ac:spMkLst>
        </pc:spChg>
      </pc:sldChg>
      <pc:sldChg chg="modSp add del mod">
        <pc:chgData name="Huizenga AE, Amber" userId="e875274c-8fc2-494d-b15f-a20c72a33c56" providerId="ADAL" clId="{909819D5-AE0E-4CE9-9A49-FF3ACA9B443B}" dt="2021-07-28T12:40:36.752" v="3680" actId="47"/>
        <pc:sldMkLst>
          <pc:docMk/>
          <pc:sldMk cId="2969947254" sldId="298"/>
        </pc:sldMkLst>
        <pc:spChg chg="mod">
          <ac:chgData name="Huizenga AE, Amber" userId="e875274c-8fc2-494d-b15f-a20c72a33c56" providerId="ADAL" clId="{909819D5-AE0E-4CE9-9A49-FF3ACA9B443B}" dt="2021-07-27T14:43:57.751" v="2983" actId="20577"/>
          <ac:spMkLst>
            <pc:docMk/>
            <pc:sldMk cId="2969947254" sldId="298"/>
            <ac:spMk id="13" creationId="{18BFEC46-CDC9-46CE-BF0D-1277A0CC7C3D}"/>
          </ac:spMkLst>
        </pc:spChg>
      </pc:sldChg>
      <pc:sldChg chg="addSp delSp modSp add mod ord">
        <pc:chgData name="Huizenga AE, Amber" userId="e875274c-8fc2-494d-b15f-a20c72a33c56" providerId="ADAL" clId="{909819D5-AE0E-4CE9-9A49-FF3ACA9B443B}" dt="2021-08-16T08:13:10.263" v="9994" actId="122"/>
        <pc:sldMkLst>
          <pc:docMk/>
          <pc:sldMk cId="4016711942" sldId="299"/>
        </pc:sldMkLst>
        <pc:spChg chg="add mod">
          <ac:chgData name="Huizenga AE, Amber" userId="e875274c-8fc2-494d-b15f-a20c72a33c56" providerId="ADAL" clId="{909819D5-AE0E-4CE9-9A49-FF3ACA9B443B}" dt="2021-07-28T12:41:32.139" v="3730" actId="1076"/>
          <ac:spMkLst>
            <pc:docMk/>
            <pc:sldMk cId="4016711942" sldId="299"/>
            <ac:spMk id="10" creationId="{DB505D70-94BD-4C28-91F0-76723475DECE}"/>
          </ac:spMkLst>
        </pc:spChg>
        <pc:spChg chg="del mod">
          <ac:chgData name="Huizenga AE, Amber" userId="e875274c-8fc2-494d-b15f-a20c72a33c56" providerId="ADAL" clId="{909819D5-AE0E-4CE9-9A49-FF3ACA9B443B}" dt="2021-07-28T12:41:22.708" v="3711" actId="478"/>
          <ac:spMkLst>
            <pc:docMk/>
            <pc:sldMk cId="4016711942" sldId="299"/>
            <ac:spMk id="12" creationId="{43115268-E775-4ACA-A14B-47F712AE06F9}"/>
          </ac:spMkLst>
        </pc:spChg>
        <pc:spChg chg="mod">
          <ac:chgData name="Huizenga AE, Amber" userId="e875274c-8fc2-494d-b15f-a20c72a33c56" providerId="ADAL" clId="{909819D5-AE0E-4CE9-9A49-FF3ACA9B443B}" dt="2021-08-16T08:13:10.263" v="9994" actId="122"/>
          <ac:spMkLst>
            <pc:docMk/>
            <pc:sldMk cId="4016711942" sldId="299"/>
            <ac:spMk id="13" creationId="{6E7F08A6-70A7-4BAD-8CA5-2801FA465B66}"/>
          </ac:spMkLst>
        </pc:spChg>
        <pc:picChg chg="add mod">
          <ac:chgData name="Huizenga AE, Amber" userId="e875274c-8fc2-494d-b15f-a20c72a33c56" providerId="ADAL" clId="{909819D5-AE0E-4CE9-9A49-FF3ACA9B443B}" dt="2021-07-28T12:31:43.460" v="3436"/>
          <ac:picMkLst>
            <pc:docMk/>
            <pc:sldMk cId="4016711942" sldId="299"/>
            <ac:picMk id="7" creationId="{0CFC8E0A-B00C-4EDD-B97D-6EEB33C83EAE}"/>
          </ac:picMkLst>
        </pc:picChg>
        <pc:picChg chg="del">
          <ac:chgData name="Huizenga AE, Amber" userId="e875274c-8fc2-494d-b15f-a20c72a33c56" providerId="ADAL" clId="{909819D5-AE0E-4CE9-9A49-FF3ACA9B443B}" dt="2021-07-28T12:31:43.133" v="3435" actId="478"/>
          <ac:picMkLst>
            <pc:docMk/>
            <pc:sldMk cId="4016711942" sldId="299"/>
            <ac:picMk id="14" creationId="{AA8D325C-0F2D-4E36-BA0F-932594C8B408}"/>
          </ac:picMkLst>
        </pc:picChg>
        <pc:cxnChg chg="add mod">
          <ac:chgData name="Huizenga AE, Amber" userId="e875274c-8fc2-494d-b15f-a20c72a33c56" providerId="ADAL" clId="{909819D5-AE0E-4CE9-9A49-FF3ACA9B443B}" dt="2021-07-28T12:32:12.727" v="3443"/>
          <ac:cxnSpMkLst>
            <pc:docMk/>
            <pc:sldMk cId="4016711942" sldId="299"/>
            <ac:cxnSpMk id="9" creationId="{EE7CFFEC-E5F6-4FBB-BA86-1E9D22588DC7}"/>
          </ac:cxnSpMkLst>
        </pc:cxnChg>
      </pc:sldChg>
      <pc:sldChg chg="addSp delSp modSp add del mod ord">
        <pc:chgData name="Huizenga AE, Amber" userId="e875274c-8fc2-494d-b15f-a20c72a33c56" providerId="ADAL" clId="{909819D5-AE0E-4CE9-9A49-FF3ACA9B443B}" dt="2021-07-28T12:41:54.002" v="3732" actId="47"/>
        <pc:sldMkLst>
          <pc:docMk/>
          <pc:sldMk cId="2464193337" sldId="300"/>
        </pc:sldMkLst>
        <pc:spChg chg="mod">
          <ac:chgData name="Huizenga AE, Amber" userId="e875274c-8fc2-494d-b15f-a20c72a33c56" providerId="ADAL" clId="{909819D5-AE0E-4CE9-9A49-FF3ACA9B443B}" dt="2021-07-27T14:41:41.766" v="2880" actId="20577"/>
          <ac:spMkLst>
            <pc:docMk/>
            <pc:sldMk cId="2464193337" sldId="300"/>
            <ac:spMk id="13" creationId="{18BFEC46-CDC9-46CE-BF0D-1277A0CC7C3D}"/>
          </ac:spMkLst>
        </pc:spChg>
        <pc:picChg chg="add mod">
          <ac:chgData name="Huizenga AE, Amber" userId="e875274c-8fc2-494d-b15f-a20c72a33c56" providerId="ADAL" clId="{909819D5-AE0E-4CE9-9A49-FF3ACA9B443B}" dt="2021-07-28T12:31:46.553" v="3438"/>
          <ac:picMkLst>
            <pc:docMk/>
            <pc:sldMk cId="2464193337" sldId="300"/>
            <ac:picMk id="7" creationId="{EB8F2AF6-783E-4159-AB68-095C85CECC2C}"/>
          </ac:picMkLst>
        </pc:picChg>
        <pc:picChg chg="del">
          <ac:chgData name="Huizenga AE, Amber" userId="e875274c-8fc2-494d-b15f-a20c72a33c56" providerId="ADAL" clId="{909819D5-AE0E-4CE9-9A49-FF3ACA9B443B}" dt="2021-07-28T12:31:46.346" v="3437" actId="478"/>
          <ac:picMkLst>
            <pc:docMk/>
            <pc:sldMk cId="2464193337" sldId="300"/>
            <ac:picMk id="14" creationId="{EFC8BD69-49C0-4EB5-A398-E63BEEF11491}"/>
          </ac:picMkLst>
        </pc:picChg>
        <pc:picChg chg="mod">
          <ac:chgData name="Huizenga AE, Amber" userId="e875274c-8fc2-494d-b15f-a20c72a33c56" providerId="ADAL" clId="{909819D5-AE0E-4CE9-9A49-FF3ACA9B443B}" dt="2021-07-27T14:45:48.422" v="2989"/>
          <ac:picMkLst>
            <pc:docMk/>
            <pc:sldMk cId="2464193337" sldId="300"/>
            <ac:picMk id="15" creationId="{B912D722-A1D6-4EC3-9506-C99B27DA930C}"/>
          </ac:picMkLst>
        </pc:picChg>
        <pc:cxnChg chg="add mod">
          <ac:chgData name="Huizenga AE, Amber" userId="e875274c-8fc2-494d-b15f-a20c72a33c56" providerId="ADAL" clId="{909819D5-AE0E-4CE9-9A49-FF3ACA9B443B}" dt="2021-07-28T12:32:14.488" v="3444"/>
          <ac:cxnSpMkLst>
            <pc:docMk/>
            <pc:sldMk cId="2464193337" sldId="300"/>
            <ac:cxnSpMk id="9" creationId="{C94E95FB-158B-48C1-98B3-9DF3FE24D478}"/>
          </ac:cxnSpMkLst>
        </pc:cxnChg>
      </pc:sldChg>
      <pc:sldChg chg="addSp delSp modSp add del mod">
        <pc:chgData name="Huizenga AE, Amber" userId="e875274c-8fc2-494d-b15f-a20c72a33c56" providerId="ADAL" clId="{909819D5-AE0E-4CE9-9A49-FF3ACA9B443B}" dt="2021-07-28T12:42:30.037" v="3758" actId="47"/>
        <pc:sldMkLst>
          <pc:docMk/>
          <pc:sldMk cId="4154107000" sldId="301"/>
        </pc:sldMkLst>
        <pc:spChg chg="mod">
          <ac:chgData name="Huizenga AE, Amber" userId="e875274c-8fc2-494d-b15f-a20c72a33c56" providerId="ADAL" clId="{909819D5-AE0E-4CE9-9A49-FF3ACA9B443B}" dt="2021-07-27T14:42:11.358" v="2895" actId="20577"/>
          <ac:spMkLst>
            <pc:docMk/>
            <pc:sldMk cId="4154107000" sldId="301"/>
            <ac:spMk id="13" creationId="{18BFEC46-CDC9-46CE-BF0D-1277A0CC7C3D}"/>
          </ac:spMkLst>
        </pc:spChg>
        <pc:picChg chg="del">
          <ac:chgData name="Huizenga AE, Amber" userId="e875274c-8fc2-494d-b15f-a20c72a33c56" providerId="ADAL" clId="{909819D5-AE0E-4CE9-9A49-FF3ACA9B443B}" dt="2021-07-27T14:42:00.540" v="2884" actId="478"/>
          <ac:picMkLst>
            <pc:docMk/>
            <pc:sldMk cId="4154107000" sldId="301"/>
            <ac:picMk id="6" creationId="{7984C0FF-B716-4250-AAFE-D8CBCCAF7EAD}"/>
          </ac:picMkLst>
        </pc:picChg>
        <pc:picChg chg="add mod">
          <ac:chgData name="Huizenga AE, Amber" userId="e875274c-8fc2-494d-b15f-a20c72a33c56" providerId="ADAL" clId="{909819D5-AE0E-4CE9-9A49-FF3ACA9B443B}" dt="2021-07-28T12:31:55.183" v="3440"/>
          <ac:picMkLst>
            <pc:docMk/>
            <pc:sldMk cId="4154107000" sldId="301"/>
            <ac:picMk id="6" creationId="{F2FB90E8-6C09-4FFC-9D01-3565F4855CFC}"/>
          </ac:picMkLst>
        </pc:picChg>
        <pc:picChg chg="del">
          <ac:chgData name="Huizenga AE, Amber" userId="e875274c-8fc2-494d-b15f-a20c72a33c56" providerId="ADAL" clId="{909819D5-AE0E-4CE9-9A49-FF3ACA9B443B}" dt="2021-07-28T12:31:54.062" v="3439" actId="478"/>
          <ac:picMkLst>
            <pc:docMk/>
            <pc:sldMk cId="4154107000" sldId="301"/>
            <ac:picMk id="14" creationId="{EFC8BD69-49C0-4EB5-A398-E63BEEF11491}"/>
          </ac:picMkLst>
        </pc:picChg>
        <pc:picChg chg="mod">
          <ac:chgData name="Huizenga AE, Amber" userId="e875274c-8fc2-494d-b15f-a20c72a33c56" providerId="ADAL" clId="{909819D5-AE0E-4CE9-9A49-FF3ACA9B443B}" dt="2021-07-27T14:46:05.209" v="2990"/>
          <ac:picMkLst>
            <pc:docMk/>
            <pc:sldMk cId="4154107000" sldId="301"/>
            <ac:picMk id="15" creationId="{B912D722-A1D6-4EC3-9506-C99B27DA930C}"/>
          </ac:picMkLst>
        </pc:picChg>
        <pc:cxnChg chg="add mod">
          <ac:chgData name="Huizenga AE, Amber" userId="e875274c-8fc2-494d-b15f-a20c72a33c56" providerId="ADAL" clId="{909819D5-AE0E-4CE9-9A49-FF3ACA9B443B}" dt="2021-07-28T12:32:15.910" v="3445"/>
          <ac:cxnSpMkLst>
            <pc:docMk/>
            <pc:sldMk cId="4154107000" sldId="301"/>
            <ac:cxnSpMk id="7" creationId="{234B318D-7E38-4D13-84DC-77F3EF818EC9}"/>
          </ac:cxnSpMkLst>
        </pc:cxnChg>
      </pc:sldChg>
      <pc:sldChg chg="addSp delSp modSp add del mod">
        <pc:chgData name="Huizenga AE, Amber" userId="e875274c-8fc2-494d-b15f-a20c72a33c56" providerId="ADAL" clId="{909819D5-AE0E-4CE9-9A49-FF3ACA9B443B}" dt="2021-07-28T12:42:28.711" v="3757" actId="47"/>
        <pc:sldMkLst>
          <pc:docMk/>
          <pc:sldMk cId="739155095" sldId="302"/>
        </pc:sldMkLst>
        <pc:spChg chg="mod">
          <ac:chgData name="Huizenga AE, Amber" userId="e875274c-8fc2-494d-b15f-a20c72a33c56" providerId="ADAL" clId="{909819D5-AE0E-4CE9-9A49-FF3ACA9B443B}" dt="2021-07-27T14:42:20.124" v="2915" actId="20577"/>
          <ac:spMkLst>
            <pc:docMk/>
            <pc:sldMk cId="739155095" sldId="302"/>
            <ac:spMk id="13" creationId="{18BFEC46-CDC9-46CE-BF0D-1277A0CC7C3D}"/>
          </ac:spMkLst>
        </pc:spChg>
        <pc:picChg chg="del">
          <ac:chgData name="Huizenga AE, Amber" userId="e875274c-8fc2-494d-b15f-a20c72a33c56" providerId="ADAL" clId="{909819D5-AE0E-4CE9-9A49-FF3ACA9B443B}" dt="2021-07-27T14:41:57.959" v="2883" actId="478"/>
          <ac:picMkLst>
            <pc:docMk/>
            <pc:sldMk cId="739155095" sldId="302"/>
            <ac:picMk id="6" creationId="{7984C0FF-B716-4250-AAFE-D8CBCCAF7EAD}"/>
          </ac:picMkLst>
        </pc:picChg>
        <pc:picChg chg="add mod">
          <ac:chgData name="Huizenga AE, Amber" userId="e875274c-8fc2-494d-b15f-a20c72a33c56" providerId="ADAL" clId="{909819D5-AE0E-4CE9-9A49-FF3ACA9B443B}" dt="2021-07-28T12:31:58.794" v="3442"/>
          <ac:picMkLst>
            <pc:docMk/>
            <pc:sldMk cId="739155095" sldId="302"/>
            <ac:picMk id="6" creationId="{B7BEB65B-F45A-49ED-AC1C-A9A7694B2808}"/>
          </ac:picMkLst>
        </pc:picChg>
        <pc:picChg chg="del">
          <ac:chgData name="Huizenga AE, Amber" userId="e875274c-8fc2-494d-b15f-a20c72a33c56" providerId="ADAL" clId="{909819D5-AE0E-4CE9-9A49-FF3ACA9B443B}" dt="2021-07-28T12:31:58.511" v="3441" actId="478"/>
          <ac:picMkLst>
            <pc:docMk/>
            <pc:sldMk cId="739155095" sldId="302"/>
            <ac:picMk id="14" creationId="{EFC8BD69-49C0-4EB5-A398-E63BEEF11491}"/>
          </ac:picMkLst>
        </pc:picChg>
        <pc:picChg chg="mod">
          <ac:chgData name="Huizenga AE, Amber" userId="e875274c-8fc2-494d-b15f-a20c72a33c56" providerId="ADAL" clId="{909819D5-AE0E-4CE9-9A49-FF3ACA9B443B}" dt="2021-07-27T14:46:14.302" v="2991"/>
          <ac:picMkLst>
            <pc:docMk/>
            <pc:sldMk cId="739155095" sldId="302"/>
            <ac:picMk id="15" creationId="{B912D722-A1D6-4EC3-9506-C99B27DA930C}"/>
          </ac:picMkLst>
        </pc:picChg>
        <pc:cxnChg chg="add mod">
          <ac:chgData name="Huizenga AE, Amber" userId="e875274c-8fc2-494d-b15f-a20c72a33c56" providerId="ADAL" clId="{909819D5-AE0E-4CE9-9A49-FF3ACA9B443B}" dt="2021-07-28T12:32:17.359" v="3446"/>
          <ac:cxnSpMkLst>
            <pc:docMk/>
            <pc:sldMk cId="739155095" sldId="302"/>
            <ac:cxnSpMk id="7" creationId="{072B53D1-7619-473B-A693-7115C4D3AA4F}"/>
          </ac:cxnSpMkLst>
        </pc:cxnChg>
      </pc:sldChg>
      <pc:sldChg chg="addSp delSp modSp add mod modAnim modNotesTx">
        <pc:chgData name="Huizenga AE, Amber" userId="e875274c-8fc2-494d-b15f-a20c72a33c56" providerId="ADAL" clId="{909819D5-AE0E-4CE9-9A49-FF3ACA9B443B}" dt="2021-08-03T09:10:59.627" v="5811" actId="20577"/>
        <pc:sldMkLst>
          <pc:docMk/>
          <pc:sldMk cId="3680578127" sldId="303"/>
        </pc:sldMkLst>
        <pc:spChg chg="mod">
          <ac:chgData name="Huizenga AE, Amber" userId="e875274c-8fc2-494d-b15f-a20c72a33c56" providerId="ADAL" clId="{909819D5-AE0E-4CE9-9A49-FF3ACA9B443B}" dt="2021-07-28T12:38:27.483" v="3643" actId="1076"/>
          <ac:spMkLst>
            <pc:docMk/>
            <pc:sldMk cId="3680578127" sldId="303"/>
            <ac:spMk id="12" creationId="{BBCF69BB-6ECF-459F-8B49-DB0F91924A3A}"/>
          </ac:spMkLst>
        </pc:spChg>
        <pc:picChg chg="add mod">
          <ac:chgData name="Huizenga AE, Amber" userId="e875274c-8fc2-494d-b15f-a20c72a33c56" providerId="ADAL" clId="{909819D5-AE0E-4CE9-9A49-FF3ACA9B443B}" dt="2021-08-03T08:49:09.870" v="4863" actId="1076"/>
          <ac:picMkLst>
            <pc:docMk/>
            <pc:sldMk cId="3680578127" sldId="303"/>
            <ac:picMk id="3" creationId="{B328088C-2C9B-40BB-87FA-2495C81EC7B2}"/>
          </ac:picMkLst>
        </pc:picChg>
        <pc:picChg chg="del">
          <ac:chgData name="Huizenga AE, Amber" userId="e875274c-8fc2-494d-b15f-a20c72a33c56" providerId="ADAL" clId="{909819D5-AE0E-4CE9-9A49-FF3ACA9B443B}" dt="2021-07-28T12:16:22.410" v="3237" actId="478"/>
          <ac:picMkLst>
            <pc:docMk/>
            <pc:sldMk cId="3680578127" sldId="303"/>
            <ac:picMk id="5" creationId="{25262C15-DE24-4338-8059-A46A01A1E530}"/>
          </ac:picMkLst>
        </pc:picChg>
        <pc:picChg chg="add mod ord">
          <ac:chgData name="Huizenga AE, Amber" userId="e875274c-8fc2-494d-b15f-a20c72a33c56" providerId="ADAL" clId="{909819D5-AE0E-4CE9-9A49-FF3ACA9B443B}" dt="2021-08-03T08:49:04.464" v="4862" actId="14826"/>
          <ac:picMkLst>
            <pc:docMk/>
            <pc:sldMk cId="3680578127" sldId="303"/>
            <ac:picMk id="6" creationId="{1DEF2118-7B74-40AF-908B-03D6FF6311F7}"/>
          </ac:picMkLst>
        </pc:picChg>
        <pc:picChg chg="add mod">
          <ac:chgData name="Huizenga AE, Amber" userId="e875274c-8fc2-494d-b15f-a20c72a33c56" providerId="ADAL" clId="{909819D5-AE0E-4CE9-9A49-FF3ACA9B443B}" dt="2021-08-02T09:48:04.506" v="4325" actId="1076"/>
          <ac:picMkLst>
            <pc:docMk/>
            <pc:sldMk cId="3680578127" sldId="303"/>
            <ac:picMk id="11" creationId="{533DEBD5-5ACF-4C2D-881C-4B0A3BC81FA0}"/>
          </ac:picMkLst>
        </pc:picChg>
        <pc:picChg chg="mod">
          <ac:chgData name="Huizenga AE, Amber" userId="e875274c-8fc2-494d-b15f-a20c72a33c56" providerId="ADAL" clId="{909819D5-AE0E-4CE9-9A49-FF3ACA9B443B}" dt="2021-07-28T12:19:43.286" v="3278" actId="1076"/>
          <ac:picMkLst>
            <pc:docMk/>
            <pc:sldMk cId="3680578127" sldId="303"/>
            <ac:picMk id="13" creationId="{99000C97-CD02-4A88-B42A-EC5220F38419}"/>
          </ac:picMkLst>
        </pc:picChg>
      </pc:sldChg>
      <pc:sldChg chg="addSp delSp modSp add mod modAnim modNotesTx">
        <pc:chgData name="Huizenga AE, Amber" userId="e875274c-8fc2-494d-b15f-a20c72a33c56" providerId="ADAL" clId="{909819D5-AE0E-4CE9-9A49-FF3ACA9B443B}" dt="2021-08-11T14:07:18.408" v="9752" actId="1076"/>
        <pc:sldMkLst>
          <pc:docMk/>
          <pc:sldMk cId="1449918295" sldId="304"/>
        </pc:sldMkLst>
        <pc:spChg chg="add mod">
          <ac:chgData name="Huizenga AE, Amber" userId="e875274c-8fc2-494d-b15f-a20c72a33c56" providerId="ADAL" clId="{909819D5-AE0E-4CE9-9A49-FF3ACA9B443B}" dt="2021-07-28T12:51:16.165" v="3867" actId="1076"/>
          <ac:spMkLst>
            <pc:docMk/>
            <pc:sldMk cId="1449918295" sldId="304"/>
            <ac:spMk id="11" creationId="{68DA646C-8D71-4661-AA5E-5F4DBB96C5D4}"/>
          </ac:spMkLst>
        </pc:spChg>
        <pc:spChg chg="del">
          <ac:chgData name="Huizenga AE, Amber" userId="e875274c-8fc2-494d-b15f-a20c72a33c56" providerId="ADAL" clId="{909819D5-AE0E-4CE9-9A49-FF3ACA9B443B}" dt="2021-07-28T12:34:25.040" v="3496" actId="478"/>
          <ac:spMkLst>
            <pc:docMk/>
            <pc:sldMk cId="1449918295" sldId="304"/>
            <ac:spMk id="12" creationId="{BBCF69BB-6ECF-459F-8B49-DB0F91924A3A}"/>
          </ac:spMkLst>
        </pc:spChg>
        <pc:picChg chg="add mod modCrop">
          <ac:chgData name="Huizenga AE, Amber" userId="e875274c-8fc2-494d-b15f-a20c72a33c56" providerId="ADAL" clId="{909819D5-AE0E-4CE9-9A49-FF3ACA9B443B}" dt="2021-07-28T12:54:54.312" v="3939" actId="1076"/>
          <ac:picMkLst>
            <pc:docMk/>
            <pc:sldMk cId="1449918295" sldId="304"/>
            <ac:picMk id="3" creationId="{2E690AF9-E851-4A5B-8C4B-950CE246D592}"/>
          </ac:picMkLst>
        </pc:picChg>
        <pc:picChg chg="del">
          <ac:chgData name="Huizenga AE, Amber" userId="e875274c-8fc2-494d-b15f-a20c72a33c56" providerId="ADAL" clId="{909819D5-AE0E-4CE9-9A49-FF3ACA9B443B}" dt="2021-07-28T12:33:42.664" v="3462" actId="478"/>
          <ac:picMkLst>
            <pc:docMk/>
            <pc:sldMk cId="1449918295" sldId="304"/>
            <ac:picMk id="5" creationId="{25262C15-DE24-4338-8059-A46A01A1E530}"/>
          </ac:picMkLst>
        </pc:picChg>
        <pc:picChg chg="add mod">
          <ac:chgData name="Huizenga AE, Amber" userId="e875274c-8fc2-494d-b15f-a20c72a33c56" providerId="ADAL" clId="{909819D5-AE0E-4CE9-9A49-FF3ACA9B443B}" dt="2021-08-11T14:07:18.408" v="9752" actId="1076"/>
          <ac:picMkLst>
            <pc:docMk/>
            <pc:sldMk cId="1449918295" sldId="304"/>
            <ac:picMk id="6" creationId="{8A3FF208-D33B-40DE-8CA9-7A360DE8879D}"/>
          </ac:picMkLst>
        </pc:picChg>
        <pc:picChg chg="del">
          <ac:chgData name="Huizenga AE, Amber" userId="e875274c-8fc2-494d-b15f-a20c72a33c56" providerId="ADAL" clId="{909819D5-AE0E-4CE9-9A49-FF3ACA9B443B}" dt="2021-07-28T13:02:35.883" v="3956" actId="478"/>
          <ac:picMkLst>
            <pc:docMk/>
            <pc:sldMk cId="1449918295" sldId="304"/>
            <ac:picMk id="10" creationId="{11C7412C-602A-44B3-AAD0-F6FC1BCE8B96}"/>
          </ac:picMkLst>
        </pc:picChg>
        <pc:picChg chg="add mod ord">
          <ac:chgData name="Huizenga AE, Amber" userId="e875274c-8fc2-494d-b15f-a20c72a33c56" providerId="ADAL" clId="{909819D5-AE0E-4CE9-9A49-FF3ACA9B443B}" dt="2021-08-11T14:07:13.600" v="9751" actId="1076"/>
          <ac:picMkLst>
            <pc:docMk/>
            <pc:sldMk cId="1449918295" sldId="304"/>
            <ac:picMk id="15" creationId="{411E24BA-F14E-4244-A1FB-96944B0DACEF}"/>
          </ac:picMkLst>
        </pc:picChg>
        <pc:picChg chg="add mod ord">
          <ac:chgData name="Huizenga AE, Amber" userId="e875274c-8fc2-494d-b15f-a20c72a33c56" providerId="ADAL" clId="{909819D5-AE0E-4CE9-9A49-FF3ACA9B443B}" dt="2021-08-11T14:07:00.608" v="9747" actId="14826"/>
          <ac:picMkLst>
            <pc:docMk/>
            <pc:sldMk cId="1449918295" sldId="304"/>
            <ac:picMk id="17" creationId="{846963B8-FF1A-4E7D-BE57-2B8C31600072}"/>
          </ac:picMkLst>
        </pc:picChg>
      </pc:sldChg>
      <pc:sldChg chg="addSp delSp modSp add mod modAnim modNotesTx">
        <pc:chgData name="Huizenga AE, Amber" userId="e875274c-8fc2-494d-b15f-a20c72a33c56" providerId="ADAL" clId="{909819D5-AE0E-4CE9-9A49-FF3ACA9B443B}" dt="2021-08-11T14:08:10.088" v="9756" actId="1076"/>
        <pc:sldMkLst>
          <pc:docMk/>
          <pc:sldMk cId="1673181089" sldId="305"/>
        </pc:sldMkLst>
        <pc:spChg chg="mod">
          <ac:chgData name="Huizenga AE, Amber" userId="e875274c-8fc2-494d-b15f-a20c72a33c56" providerId="ADAL" clId="{909819D5-AE0E-4CE9-9A49-FF3ACA9B443B}" dt="2021-07-28T12:52:14.957" v="3890" actId="14100"/>
          <ac:spMkLst>
            <pc:docMk/>
            <pc:sldMk cId="1673181089" sldId="305"/>
            <ac:spMk id="12" creationId="{BBCF69BB-6ECF-459F-8B49-DB0F91924A3A}"/>
          </ac:spMkLst>
        </pc:spChg>
        <pc:picChg chg="add mod modCrop">
          <ac:chgData name="Huizenga AE, Amber" userId="e875274c-8fc2-494d-b15f-a20c72a33c56" providerId="ADAL" clId="{909819D5-AE0E-4CE9-9A49-FF3ACA9B443B}" dt="2021-07-28T12:54:49.864" v="3938" actId="1076"/>
          <ac:picMkLst>
            <pc:docMk/>
            <pc:sldMk cId="1673181089" sldId="305"/>
            <ac:picMk id="3" creationId="{A28BAA8F-421F-4098-9909-FFF89835428A}"/>
          </ac:picMkLst>
        </pc:picChg>
        <pc:picChg chg="del">
          <ac:chgData name="Huizenga AE, Amber" userId="e875274c-8fc2-494d-b15f-a20c72a33c56" providerId="ADAL" clId="{909819D5-AE0E-4CE9-9A49-FF3ACA9B443B}" dt="2021-07-28T12:33:45.965" v="3463" actId="478"/>
          <ac:picMkLst>
            <pc:docMk/>
            <pc:sldMk cId="1673181089" sldId="305"/>
            <ac:picMk id="5" creationId="{25262C15-DE24-4338-8059-A46A01A1E530}"/>
          </ac:picMkLst>
        </pc:picChg>
        <pc:picChg chg="add mod">
          <ac:chgData name="Huizenga AE, Amber" userId="e875274c-8fc2-494d-b15f-a20c72a33c56" providerId="ADAL" clId="{909819D5-AE0E-4CE9-9A49-FF3ACA9B443B}" dt="2021-08-11T14:08:10.088" v="9756" actId="1076"/>
          <ac:picMkLst>
            <pc:docMk/>
            <pc:sldMk cId="1673181089" sldId="305"/>
            <ac:picMk id="6" creationId="{F07EAF69-95A6-4DD9-A21D-AC2929824C6D}"/>
          </ac:picMkLst>
        </pc:picChg>
        <pc:picChg chg="del">
          <ac:chgData name="Huizenga AE, Amber" userId="e875274c-8fc2-494d-b15f-a20c72a33c56" providerId="ADAL" clId="{909819D5-AE0E-4CE9-9A49-FF3ACA9B443B}" dt="2021-07-28T13:02:39.402" v="3957" actId="478"/>
          <ac:picMkLst>
            <pc:docMk/>
            <pc:sldMk cId="1673181089" sldId="305"/>
            <ac:picMk id="10" creationId="{11C7412C-602A-44B3-AAD0-F6FC1BCE8B96}"/>
          </ac:picMkLst>
        </pc:picChg>
        <pc:picChg chg="add mod ord">
          <ac:chgData name="Huizenga AE, Amber" userId="e875274c-8fc2-494d-b15f-a20c72a33c56" providerId="ADAL" clId="{909819D5-AE0E-4CE9-9A49-FF3ACA9B443B}" dt="2021-08-11T14:08:05.577" v="9755" actId="14826"/>
          <ac:picMkLst>
            <pc:docMk/>
            <pc:sldMk cId="1673181089" sldId="305"/>
            <ac:picMk id="14" creationId="{03FE084B-CB51-49C3-AA21-FB9DEFB7659A}"/>
          </ac:picMkLst>
        </pc:picChg>
      </pc:sldChg>
      <pc:sldChg chg="addSp delSp modSp add mod modAnim modNotesTx">
        <pc:chgData name="Huizenga AE, Amber" userId="e875274c-8fc2-494d-b15f-a20c72a33c56" providerId="ADAL" clId="{909819D5-AE0E-4CE9-9A49-FF3ACA9B443B}" dt="2021-08-11T14:09:25.711" v="9766" actId="1076"/>
        <pc:sldMkLst>
          <pc:docMk/>
          <pc:sldMk cId="1740716688" sldId="306"/>
        </pc:sldMkLst>
        <pc:spChg chg="add mod">
          <ac:chgData name="Huizenga AE, Amber" userId="e875274c-8fc2-494d-b15f-a20c72a33c56" providerId="ADAL" clId="{909819D5-AE0E-4CE9-9A49-FF3ACA9B443B}" dt="2021-07-28T12:53:18.107" v="3921" actId="1076"/>
          <ac:spMkLst>
            <pc:docMk/>
            <pc:sldMk cId="1740716688" sldId="306"/>
            <ac:spMk id="11" creationId="{B0612A5C-9280-4289-8D2B-A681E74645DF}"/>
          </ac:spMkLst>
        </pc:spChg>
        <pc:spChg chg="del">
          <ac:chgData name="Huizenga AE, Amber" userId="e875274c-8fc2-494d-b15f-a20c72a33c56" providerId="ADAL" clId="{909819D5-AE0E-4CE9-9A49-FF3ACA9B443B}" dt="2021-07-28T12:34:17.488" v="3494" actId="478"/>
          <ac:spMkLst>
            <pc:docMk/>
            <pc:sldMk cId="1740716688" sldId="306"/>
            <ac:spMk id="12" creationId="{BBCF69BB-6ECF-459F-8B49-DB0F91924A3A}"/>
          </ac:spMkLst>
        </pc:spChg>
        <pc:picChg chg="add del mod modCrop">
          <ac:chgData name="Huizenga AE, Amber" userId="e875274c-8fc2-494d-b15f-a20c72a33c56" providerId="ADAL" clId="{909819D5-AE0E-4CE9-9A49-FF3ACA9B443B}" dt="2021-07-28T12:53:57.686" v="3928" actId="478"/>
          <ac:picMkLst>
            <pc:docMk/>
            <pc:sldMk cId="1740716688" sldId="306"/>
            <ac:picMk id="3" creationId="{1FBB9AF9-CCF7-4751-9BEF-707CC73C9492}"/>
          </ac:picMkLst>
        </pc:picChg>
        <pc:picChg chg="del">
          <ac:chgData name="Huizenga AE, Amber" userId="e875274c-8fc2-494d-b15f-a20c72a33c56" providerId="ADAL" clId="{909819D5-AE0E-4CE9-9A49-FF3ACA9B443B}" dt="2021-07-28T12:33:48.328" v="3464" actId="478"/>
          <ac:picMkLst>
            <pc:docMk/>
            <pc:sldMk cId="1740716688" sldId="306"/>
            <ac:picMk id="5" creationId="{25262C15-DE24-4338-8059-A46A01A1E530}"/>
          </ac:picMkLst>
        </pc:picChg>
        <pc:picChg chg="add mod modCrop">
          <ac:chgData name="Huizenga AE, Amber" userId="e875274c-8fc2-494d-b15f-a20c72a33c56" providerId="ADAL" clId="{909819D5-AE0E-4CE9-9A49-FF3ACA9B443B}" dt="2021-08-03T09:51:05.627" v="7969" actId="1076"/>
          <ac:picMkLst>
            <pc:docMk/>
            <pc:sldMk cId="1740716688" sldId="306"/>
            <ac:picMk id="6" creationId="{47A89CB8-AA0D-4EE5-BF79-80BEEC541622}"/>
          </ac:picMkLst>
        </pc:picChg>
        <pc:picChg chg="del">
          <ac:chgData name="Huizenga AE, Amber" userId="e875274c-8fc2-494d-b15f-a20c72a33c56" providerId="ADAL" clId="{909819D5-AE0E-4CE9-9A49-FF3ACA9B443B}" dt="2021-07-28T13:02:43.459" v="3958" actId="478"/>
          <ac:picMkLst>
            <pc:docMk/>
            <pc:sldMk cId="1740716688" sldId="306"/>
            <ac:picMk id="10" creationId="{11C7412C-602A-44B3-AAD0-F6FC1BCE8B96}"/>
          </ac:picMkLst>
        </pc:picChg>
        <pc:picChg chg="add mod">
          <ac:chgData name="Huizenga AE, Amber" userId="e875274c-8fc2-494d-b15f-a20c72a33c56" providerId="ADAL" clId="{909819D5-AE0E-4CE9-9A49-FF3ACA9B443B}" dt="2021-08-11T14:09:25.711" v="9766" actId="1076"/>
          <ac:picMkLst>
            <pc:docMk/>
            <pc:sldMk cId="1740716688" sldId="306"/>
            <ac:picMk id="15" creationId="{05BD1B80-893C-45CB-9018-0EAD544CD45B}"/>
          </ac:picMkLst>
        </pc:picChg>
        <pc:picChg chg="add mod ord">
          <ac:chgData name="Huizenga AE, Amber" userId="e875274c-8fc2-494d-b15f-a20c72a33c56" providerId="ADAL" clId="{909819D5-AE0E-4CE9-9A49-FF3ACA9B443B}" dt="2021-08-11T14:09:22.571" v="9765" actId="1076"/>
          <ac:picMkLst>
            <pc:docMk/>
            <pc:sldMk cId="1740716688" sldId="306"/>
            <ac:picMk id="17" creationId="{0A03C748-7E5E-4308-ADAF-0EAA567844B2}"/>
          </ac:picMkLst>
        </pc:picChg>
        <pc:picChg chg="add mod ord">
          <ac:chgData name="Huizenga AE, Amber" userId="e875274c-8fc2-494d-b15f-a20c72a33c56" providerId="ADAL" clId="{909819D5-AE0E-4CE9-9A49-FF3ACA9B443B}" dt="2021-08-11T14:09:13.338" v="9761" actId="14826"/>
          <ac:picMkLst>
            <pc:docMk/>
            <pc:sldMk cId="1740716688" sldId="306"/>
            <ac:picMk id="19" creationId="{ADFE375A-7614-406B-AEEC-12E4FD4DA12C}"/>
          </ac:picMkLst>
        </pc:picChg>
      </pc:sldChg>
      <pc:sldChg chg="addSp modSp add mod modNotesTx">
        <pc:chgData name="Huizenga AE, Amber" userId="e875274c-8fc2-494d-b15f-a20c72a33c56" providerId="ADAL" clId="{909819D5-AE0E-4CE9-9A49-FF3ACA9B443B}" dt="2021-08-11T14:00:21.529" v="9690" actId="14826"/>
        <pc:sldMkLst>
          <pc:docMk/>
          <pc:sldMk cId="1903479205" sldId="307"/>
        </pc:sldMkLst>
        <pc:spChg chg="mod">
          <ac:chgData name="Huizenga AE, Amber" userId="e875274c-8fc2-494d-b15f-a20c72a33c56" providerId="ADAL" clId="{909819D5-AE0E-4CE9-9A49-FF3ACA9B443B}" dt="2021-07-28T12:41:07.112" v="3708" actId="1076"/>
          <ac:spMkLst>
            <pc:docMk/>
            <pc:sldMk cId="1903479205" sldId="307"/>
            <ac:spMk id="7" creationId="{CCEEB11A-8B3F-4560-9968-0B7850E6A32A}"/>
          </ac:spMkLst>
        </pc:spChg>
        <pc:picChg chg="add mod">
          <ac:chgData name="Huizenga AE, Amber" userId="e875274c-8fc2-494d-b15f-a20c72a33c56" providerId="ADAL" clId="{909819D5-AE0E-4CE9-9A49-FF3ACA9B443B}" dt="2021-08-11T14:00:21.529" v="9690" actId="14826"/>
          <ac:picMkLst>
            <pc:docMk/>
            <pc:sldMk cId="1903479205" sldId="307"/>
            <ac:picMk id="3" creationId="{D6944B75-0244-4ECD-857F-7E9BC9322A6E}"/>
          </ac:picMkLst>
        </pc:picChg>
      </pc:sldChg>
      <pc:sldChg chg="addSp modSp add mod modNotesTx">
        <pc:chgData name="Huizenga AE, Amber" userId="e875274c-8fc2-494d-b15f-a20c72a33c56" providerId="ADAL" clId="{909819D5-AE0E-4CE9-9A49-FF3ACA9B443B}" dt="2021-08-11T14:00:31.260" v="9691" actId="14826"/>
        <pc:sldMkLst>
          <pc:docMk/>
          <pc:sldMk cId="185188008" sldId="308"/>
        </pc:sldMkLst>
        <pc:spChg chg="mod">
          <ac:chgData name="Huizenga AE, Amber" userId="e875274c-8fc2-494d-b15f-a20c72a33c56" providerId="ADAL" clId="{909819D5-AE0E-4CE9-9A49-FF3ACA9B443B}" dt="2021-07-28T12:41:10.591" v="3709" actId="1076"/>
          <ac:spMkLst>
            <pc:docMk/>
            <pc:sldMk cId="185188008" sldId="308"/>
            <ac:spMk id="7" creationId="{CCEEB11A-8B3F-4560-9968-0B7850E6A32A}"/>
          </ac:spMkLst>
        </pc:spChg>
        <pc:picChg chg="add mod">
          <ac:chgData name="Huizenga AE, Amber" userId="e875274c-8fc2-494d-b15f-a20c72a33c56" providerId="ADAL" clId="{909819D5-AE0E-4CE9-9A49-FF3ACA9B443B}" dt="2021-08-11T14:00:31.260" v="9691" actId="14826"/>
          <ac:picMkLst>
            <pc:docMk/>
            <pc:sldMk cId="185188008" sldId="308"/>
            <ac:picMk id="3" creationId="{FD21CBE2-2D7F-4A38-A98A-21A411322718}"/>
          </ac:picMkLst>
        </pc:picChg>
      </pc:sldChg>
      <pc:sldChg chg="addSp modSp add mod modNotesTx">
        <pc:chgData name="Huizenga AE, Amber" userId="e875274c-8fc2-494d-b15f-a20c72a33c56" providerId="ADAL" clId="{909819D5-AE0E-4CE9-9A49-FF3ACA9B443B}" dt="2021-08-11T14:00:52.258" v="9693" actId="14826"/>
        <pc:sldMkLst>
          <pc:docMk/>
          <pc:sldMk cId="4234136283" sldId="309"/>
        </pc:sldMkLst>
        <pc:spChg chg="mod">
          <ac:chgData name="Huizenga AE, Amber" userId="e875274c-8fc2-494d-b15f-a20c72a33c56" providerId="ADAL" clId="{909819D5-AE0E-4CE9-9A49-FF3ACA9B443B}" dt="2021-07-28T12:41:17.148" v="3710" actId="1076"/>
          <ac:spMkLst>
            <pc:docMk/>
            <pc:sldMk cId="4234136283" sldId="309"/>
            <ac:spMk id="7" creationId="{CCEEB11A-8B3F-4560-9968-0B7850E6A32A}"/>
          </ac:spMkLst>
        </pc:spChg>
        <pc:picChg chg="add mod">
          <ac:chgData name="Huizenga AE, Amber" userId="e875274c-8fc2-494d-b15f-a20c72a33c56" providerId="ADAL" clId="{909819D5-AE0E-4CE9-9A49-FF3ACA9B443B}" dt="2021-08-11T14:00:52.258" v="9693" actId="14826"/>
          <ac:picMkLst>
            <pc:docMk/>
            <pc:sldMk cId="4234136283" sldId="309"/>
            <ac:picMk id="3" creationId="{A0C5158D-4B91-409F-9FF1-C7814AF80DEF}"/>
          </ac:picMkLst>
        </pc:picChg>
        <pc:picChg chg="add mod">
          <ac:chgData name="Huizenga AE, Amber" userId="e875274c-8fc2-494d-b15f-a20c72a33c56" providerId="ADAL" clId="{909819D5-AE0E-4CE9-9A49-FF3ACA9B443B}" dt="2021-08-11T14:00:46.671" v="9692" actId="14826"/>
          <ac:picMkLst>
            <pc:docMk/>
            <pc:sldMk cId="4234136283" sldId="309"/>
            <ac:picMk id="9" creationId="{8107FDDB-B2C3-4B0A-A146-17668DC2E9E8}"/>
          </ac:picMkLst>
        </pc:picChg>
      </pc:sldChg>
      <pc:sldChg chg="addSp delSp modSp add mod modAnim modNotesTx">
        <pc:chgData name="Huizenga AE, Amber" userId="e875274c-8fc2-494d-b15f-a20c72a33c56" providerId="ADAL" clId="{909819D5-AE0E-4CE9-9A49-FF3ACA9B443B}" dt="2021-08-11T14:35:15.659" v="9953" actId="20577"/>
        <pc:sldMkLst>
          <pc:docMk/>
          <pc:sldMk cId="1850773698" sldId="310"/>
        </pc:sldMkLst>
        <pc:spChg chg="mod">
          <ac:chgData name="Huizenga AE, Amber" userId="e875274c-8fc2-494d-b15f-a20c72a33c56" providerId="ADAL" clId="{909819D5-AE0E-4CE9-9A49-FF3ACA9B443B}" dt="2021-08-02T12:48:32.724" v="4617" actId="20577"/>
          <ac:spMkLst>
            <pc:docMk/>
            <pc:sldMk cId="1850773698" sldId="310"/>
            <ac:spMk id="12" creationId="{BBCF69BB-6ECF-459F-8B49-DB0F91924A3A}"/>
          </ac:spMkLst>
        </pc:spChg>
        <pc:picChg chg="add del mod">
          <ac:chgData name="Huizenga AE, Amber" userId="e875274c-8fc2-494d-b15f-a20c72a33c56" providerId="ADAL" clId="{909819D5-AE0E-4CE9-9A49-FF3ACA9B443B}" dt="2021-07-28T13:14:43.019" v="4095" actId="931"/>
          <ac:picMkLst>
            <pc:docMk/>
            <pc:sldMk cId="1850773698" sldId="310"/>
            <ac:picMk id="3" creationId="{5C57BEC8-BE47-48F8-AB34-906EB7533434}"/>
          </ac:picMkLst>
        </pc:picChg>
        <pc:picChg chg="add mod modCrop">
          <ac:chgData name="Huizenga AE, Amber" userId="e875274c-8fc2-494d-b15f-a20c72a33c56" providerId="ADAL" clId="{909819D5-AE0E-4CE9-9A49-FF3ACA9B443B}" dt="2021-08-03T08:31:32.007" v="4773" actId="1076"/>
          <ac:picMkLst>
            <pc:docMk/>
            <pc:sldMk cId="1850773698" sldId="310"/>
            <ac:picMk id="3" creationId="{873B96F4-1722-4B55-8FF4-774EB218D9F0}"/>
          </ac:picMkLst>
        </pc:picChg>
        <pc:picChg chg="add del mod">
          <ac:chgData name="Huizenga AE, Amber" userId="e875274c-8fc2-494d-b15f-a20c72a33c56" providerId="ADAL" clId="{909819D5-AE0E-4CE9-9A49-FF3ACA9B443B}" dt="2021-07-28T13:14:43.019" v="4095" actId="931"/>
          <ac:picMkLst>
            <pc:docMk/>
            <pc:sldMk cId="1850773698" sldId="310"/>
            <ac:picMk id="5" creationId="{06C6FD7A-E0BA-4F99-9874-D35DDE2353BA}"/>
          </ac:picMkLst>
        </pc:picChg>
        <pc:picChg chg="add mod ord">
          <ac:chgData name="Huizenga AE, Amber" userId="e875274c-8fc2-494d-b15f-a20c72a33c56" providerId="ADAL" clId="{909819D5-AE0E-4CE9-9A49-FF3ACA9B443B}" dt="2021-08-11T14:34:21.227" v="9933" actId="1076"/>
          <ac:picMkLst>
            <pc:docMk/>
            <pc:sldMk cId="1850773698" sldId="310"/>
            <ac:picMk id="5" creationId="{3A0AD1D7-4D4E-4DD3-872C-9090771C2AF6}"/>
          </ac:picMkLst>
        </pc:picChg>
        <pc:picChg chg="mod">
          <ac:chgData name="Huizenga AE, Amber" userId="e875274c-8fc2-494d-b15f-a20c72a33c56" providerId="ADAL" clId="{909819D5-AE0E-4CE9-9A49-FF3ACA9B443B}" dt="2021-07-28T13:03:02.764" v="3959"/>
          <ac:picMkLst>
            <pc:docMk/>
            <pc:sldMk cId="1850773698" sldId="310"/>
            <ac:picMk id="10" creationId="{11C7412C-602A-44B3-AAD0-F6FC1BCE8B96}"/>
          </ac:picMkLst>
        </pc:picChg>
        <pc:picChg chg="add del mod">
          <ac:chgData name="Huizenga AE, Amber" userId="e875274c-8fc2-494d-b15f-a20c72a33c56" providerId="ADAL" clId="{909819D5-AE0E-4CE9-9A49-FF3ACA9B443B}" dt="2021-07-28T13:14:43.019" v="4095" actId="931"/>
          <ac:picMkLst>
            <pc:docMk/>
            <pc:sldMk cId="1850773698" sldId="310"/>
            <ac:picMk id="11" creationId="{11F33BD2-D284-4349-8F7A-03479705DDA2}"/>
          </ac:picMkLst>
        </pc:picChg>
        <pc:picChg chg="add mod ord">
          <ac:chgData name="Huizenga AE, Amber" userId="e875274c-8fc2-494d-b15f-a20c72a33c56" providerId="ADAL" clId="{909819D5-AE0E-4CE9-9A49-FF3ACA9B443B}" dt="2021-08-11T14:34:14.505" v="9932" actId="1076"/>
          <ac:picMkLst>
            <pc:docMk/>
            <pc:sldMk cId="1850773698" sldId="310"/>
            <ac:picMk id="11" creationId="{D37B3B76-C391-4BEF-962D-1FAF25039160}"/>
          </ac:picMkLst>
        </pc:picChg>
        <pc:picChg chg="add del mod">
          <ac:chgData name="Huizenga AE, Amber" userId="e875274c-8fc2-494d-b15f-a20c72a33c56" providerId="ADAL" clId="{909819D5-AE0E-4CE9-9A49-FF3ACA9B443B}" dt="2021-07-28T13:14:43.019" v="4095" actId="931"/>
          <ac:picMkLst>
            <pc:docMk/>
            <pc:sldMk cId="1850773698" sldId="310"/>
            <ac:picMk id="15" creationId="{180AA39F-DB55-4F4E-B3CD-34043C6BAD33}"/>
          </ac:picMkLst>
        </pc:picChg>
        <pc:picChg chg="add mod ord">
          <ac:chgData name="Huizenga AE, Amber" userId="e875274c-8fc2-494d-b15f-a20c72a33c56" providerId="ADAL" clId="{909819D5-AE0E-4CE9-9A49-FF3ACA9B443B}" dt="2021-08-11T14:33:37.292" v="9928" actId="1076"/>
          <ac:picMkLst>
            <pc:docMk/>
            <pc:sldMk cId="1850773698" sldId="310"/>
            <ac:picMk id="15" creationId="{889CBB66-6A78-4E96-A19B-3D56818D0C6F}"/>
          </ac:picMkLst>
        </pc:picChg>
        <pc:picChg chg="add del mod">
          <ac:chgData name="Huizenga AE, Amber" userId="e875274c-8fc2-494d-b15f-a20c72a33c56" providerId="ADAL" clId="{909819D5-AE0E-4CE9-9A49-FF3ACA9B443B}" dt="2021-07-28T13:14:43.019" v="4095" actId="931"/>
          <ac:picMkLst>
            <pc:docMk/>
            <pc:sldMk cId="1850773698" sldId="310"/>
            <ac:picMk id="17" creationId="{3435866F-6C33-4F98-9D8C-2122E69D00A1}"/>
          </ac:picMkLst>
        </pc:picChg>
        <pc:picChg chg="add mod ord">
          <ac:chgData name="Huizenga AE, Amber" userId="e875274c-8fc2-494d-b15f-a20c72a33c56" providerId="ADAL" clId="{909819D5-AE0E-4CE9-9A49-FF3ACA9B443B}" dt="2021-08-11T14:31:59.917" v="9917" actId="1076"/>
          <ac:picMkLst>
            <pc:docMk/>
            <pc:sldMk cId="1850773698" sldId="310"/>
            <ac:picMk id="17" creationId="{78BAAC19-80ED-4C0D-A481-F462A057EFD1}"/>
          </ac:picMkLst>
        </pc:picChg>
        <pc:picChg chg="add del mod">
          <ac:chgData name="Huizenga AE, Amber" userId="e875274c-8fc2-494d-b15f-a20c72a33c56" providerId="ADAL" clId="{909819D5-AE0E-4CE9-9A49-FF3ACA9B443B}" dt="2021-07-28T13:14:43.019" v="4095" actId="931"/>
          <ac:picMkLst>
            <pc:docMk/>
            <pc:sldMk cId="1850773698" sldId="310"/>
            <ac:picMk id="19" creationId="{D0E54F8E-B525-424E-BF55-5EB9637CE4FF}"/>
          </ac:picMkLst>
        </pc:picChg>
        <pc:picChg chg="add mod ord">
          <ac:chgData name="Huizenga AE, Amber" userId="e875274c-8fc2-494d-b15f-a20c72a33c56" providerId="ADAL" clId="{909819D5-AE0E-4CE9-9A49-FF3ACA9B443B}" dt="2021-08-11T14:34:00.316" v="9930" actId="1076"/>
          <ac:picMkLst>
            <pc:docMk/>
            <pc:sldMk cId="1850773698" sldId="310"/>
            <ac:picMk id="19" creationId="{D69EB6E3-C550-4553-9669-D30730485ACF}"/>
          </ac:picMkLst>
        </pc:picChg>
        <pc:picChg chg="add mod ord">
          <ac:chgData name="Huizenga AE, Amber" userId="e875274c-8fc2-494d-b15f-a20c72a33c56" providerId="ADAL" clId="{909819D5-AE0E-4CE9-9A49-FF3ACA9B443B}" dt="2021-08-11T14:30:13.769" v="9899" actId="14826"/>
          <ac:picMkLst>
            <pc:docMk/>
            <pc:sldMk cId="1850773698" sldId="310"/>
            <ac:picMk id="21" creationId="{DFCF8404-7EF7-4C52-9C87-FE3BDF145EAF}"/>
          </ac:picMkLst>
        </pc:picChg>
        <pc:picChg chg="add del mod">
          <ac:chgData name="Huizenga AE, Amber" userId="e875274c-8fc2-494d-b15f-a20c72a33c56" providerId="ADAL" clId="{909819D5-AE0E-4CE9-9A49-FF3ACA9B443B}" dt="2021-07-28T13:14:43.019" v="4095" actId="931"/>
          <ac:picMkLst>
            <pc:docMk/>
            <pc:sldMk cId="1850773698" sldId="310"/>
            <ac:picMk id="21" creationId="{E7A8166D-159A-4FF9-BCCE-EC0BC9E2DC21}"/>
          </ac:picMkLst>
        </pc:picChg>
        <pc:picChg chg="add del mod">
          <ac:chgData name="Huizenga AE, Amber" userId="e875274c-8fc2-494d-b15f-a20c72a33c56" providerId="ADAL" clId="{909819D5-AE0E-4CE9-9A49-FF3ACA9B443B}" dt="2021-07-28T13:14:43.019" v="4095" actId="931"/>
          <ac:picMkLst>
            <pc:docMk/>
            <pc:sldMk cId="1850773698" sldId="310"/>
            <ac:picMk id="23" creationId="{7F421EFB-D606-4E8D-AF7E-AD0F1D9E43DE}"/>
          </ac:picMkLst>
        </pc:picChg>
        <pc:picChg chg="add del mod">
          <ac:chgData name="Huizenga AE, Amber" userId="e875274c-8fc2-494d-b15f-a20c72a33c56" providerId="ADAL" clId="{909819D5-AE0E-4CE9-9A49-FF3ACA9B443B}" dt="2021-08-02T12:47:32.250" v="4608" actId="478"/>
          <ac:picMkLst>
            <pc:docMk/>
            <pc:sldMk cId="1850773698" sldId="310"/>
            <ac:picMk id="23" creationId="{D7122B7C-14A4-4198-A340-E684333E11A1}"/>
          </ac:picMkLst>
        </pc:picChg>
        <pc:picChg chg="add mod ord">
          <ac:chgData name="Huizenga AE, Amber" userId="e875274c-8fc2-494d-b15f-a20c72a33c56" providerId="ADAL" clId="{909819D5-AE0E-4CE9-9A49-FF3ACA9B443B}" dt="2021-08-11T14:30:55.443" v="9908" actId="1076"/>
          <ac:picMkLst>
            <pc:docMk/>
            <pc:sldMk cId="1850773698" sldId="310"/>
            <ac:picMk id="25" creationId="{58B67619-AE0B-4960-B3E4-9BEDACBA858F}"/>
          </ac:picMkLst>
        </pc:picChg>
        <pc:picChg chg="add del mod">
          <ac:chgData name="Huizenga AE, Amber" userId="e875274c-8fc2-494d-b15f-a20c72a33c56" providerId="ADAL" clId="{909819D5-AE0E-4CE9-9A49-FF3ACA9B443B}" dt="2021-07-28T13:14:43.019" v="4095" actId="931"/>
          <ac:picMkLst>
            <pc:docMk/>
            <pc:sldMk cId="1850773698" sldId="310"/>
            <ac:picMk id="25" creationId="{CA8156F5-7E1B-432A-847E-78A490C88210}"/>
          </ac:picMkLst>
        </pc:picChg>
      </pc:sldChg>
      <pc:sldChg chg="addSp modSp add mod modNotesTx">
        <pc:chgData name="Huizenga AE, Amber" userId="e875274c-8fc2-494d-b15f-a20c72a33c56" providerId="ADAL" clId="{909819D5-AE0E-4CE9-9A49-FF3ACA9B443B}" dt="2021-08-11T14:24:01.105" v="9769" actId="14826"/>
        <pc:sldMkLst>
          <pc:docMk/>
          <pc:sldMk cId="3666158787" sldId="311"/>
        </pc:sldMkLst>
        <pc:spChg chg="mod">
          <ac:chgData name="Huizenga AE, Amber" userId="e875274c-8fc2-494d-b15f-a20c72a33c56" providerId="ADAL" clId="{909819D5-AE0E-4CE9-9A49-FF3ACA9B443B}" dt="2021-08-02T12:48:51.124" v="4624" actId="1076"/>
          <ac:spMkLst>
            <pc:docMk/>
            <pc:sldMk cId="3666158787" sldId="311"/>
            <ac:spMk id="10" creationId="{EB5DDCA5-FDF8-43B9-9600-7B4F96B90872}"/>
          </ac:spMkLst>
        </pc:spChg>
        <pc:picChg chg="add mod">
          <ac:chgData name="Huizenga AE, Amber" userId="e875274c-8fc2-494d-b15f-a20c72a33c56" providerId="ADAL" clId="{909819D5-AE0E-4CE9-9A49-FF3ACA9B443B}" dt="2021-08-11T14:24:01.105" v="9769" actId="14826"/>
          <ac:picMkLst>
            <pc:docMk/>
            <pc:sldMk cId="3666158787" sldId="311"/>
            <ac:picMk id="3" creationId="{82FE8D60-CDA6-44A7-B9F2-1E8BE7CD533F}"/>
          </ac:picMkLst>
        </pc:picChg>
        <pc:picChg chg="mod">
          <ac:chgData name="Huizenga AE, Amber" userId="e875274c-8fc2-494d-b15f-a20c72a33c56" providerId="ADAL" clId="{909819D5-AE0E-4CE9-9A49-FF3ACA9B443B}" dt="2021-08-02T12:48:06.246" v="4610" actId="1037"/>
          <ac:picMkLst>
            <pc:docMk/>
            <pc:sldMk cId="3666158787" sldId="311"/>
            <ac:picMk id="9" creationId="{CCDDF99C-458F-4662-84ED-2F56DE7A47A1}"/>
          </ac:picMkLst>
        </pc:picChg>
      </pc:sldChg>
      <pc:sldChg chg="addSp modSp add mod modNotesTx">
        <pc:chgData name="Huizenga AE, Amber" userId="e875274c-8fc2-494d-b15f-a20c72a33c56" providerId="ADAL" clId="{909819D5-AE0E-4CE9-9A49-FF3ACA9B443B}" dt="2021-08-11T14:23:50.843" v="9768" actId="14826"/>
        <pc:sldMkLst>
          <pc:docMk/>
          <pc:sldMk cId="3098578415" sldId="312"/>
        </pc:sldMkLst>
        <pc:spChg chg="mod">
          <ac:chgData name="Huizenga AE, Amber" userId="e875274c-8fc2-494d-b15f-a20c72a33c56" providerId="ADAL" clId="{909819D5-AE0E-4CE9-9A49-FF3ACA9B443B}" dt="2021-08-02T12:48:41.279" v="4620" actId="20577"/>
          <ac:spMkLst>
            <pc:docMk/>
            <pc:sldMk cId="3098578415" sldId="312"/>
            <ac:spMk id="10" creationId="{EB5DDCA5-FDF8-43B9-9600-7B4F96B90872}"/>
          </ac:spMkLst>
        </pc:spChg>
        <pc:picChg chg="add mod">
          <ac:chgData name="Huizenga AE, Amber" userId="e875274c-8fc2-494d-b15f-a20c72a33c56" providerId="ADAL" clId="{909819D5-AE0E-4CE9-9A49-FF3ACA9B443B}" dt="2021-08-11T14:23:45.843" v="9767" actId="14826"/>
          <ac:picMkLst>
            <pc:docMk/>
            <pc:sldMk cId="3098578415" sldId="312"/>
            <ac:picMk id="3" creationId="{28C848E9-FA62-4E07-8AEC-8DF4135662B9}"/>
          </ac:picMkLst>
        </pc:picChg>
        <pc:picChg chg="add mod">
          <ac:chgData name="Huizenga AE, Amber" userId="e875274c-8fc2-494d-b15f-a20c72a33c56" providerId="ADAL" clId="{909819D5-AE0E-4CE9-9A49-FF3ACA9B443B}" dt="2021-08-11T14:23:50.843" v="9768" actId="14826"/>
          <ac:picMkLst>
            <pc:docMk/>
            <pc:sldMk cId="3098578415" sldId="312"/>
            <ac:picMk id="5" creationId="{899D6C78-4B6D-4995-8341-441A9A69E859}"/>
          </ac:picMkLst>
        </pc:picChg>
        <pc:picChg chg="mod">
          <ac:chgData name="Huizenga AE, Amber" userId="e875274c-8fc2-494d-b15f-a20c72a33c56" providerId="ADAL" clId="{909819D5-AE0E-4CE9-9A49-FF3ACA9B443B}" dt="2021-07-28T13:03:21.773" v="3961"/>
          <ac:picMkLst>
            <pc:docMk/>
            <pc:sldMk cId="3098578415" sldId="312"/>
            <ac:picMk id="9" creationId="{CCDDF99C-458F-4662-84ED-2F56DE7A47A1}"/>
          </ac:picMkLst>
        </pc:picChg>
      </pc:sldChg>
      <pc:sldChg chg="addSp delSp modSp add mod ord modNotesTx">
        <pc:chgData name="Huizenga AE, Amber" userId="e875274c-8fc2-494d-b15f-a20c72a33c56" providerId="ADAL" clId="{909819D5-AE0E-4CE9-9A49-FF3ACA9B443B}" dt="2021-08-18T12:55:52.723" v="10002" actId="14826"/>
        <pc:sldMkLst>
          <pc:docMk/>
          <pc:sldMk cId="2479291124" sldId="313"/>
        </pc:sldMkLst>
        <pc:spChg chg="del">
          <ac:chgData name="Huizenga AE, Amber" userId="e875274c-8fc2-494d-b15f-a20c72a33c56" providerId="ADAL" clId="{909819D5-AE0E-4CE9-9A49-FF3ACA9B443B}" dt="2021-08-02T12:47:14.699" v="4604" actId="478"/>
          <ac:spMkLst>
            <pc:docMk/>
            <pc:sldMk cId="2479291124" sldId="313"/>
            <ac:spMk id="7" creationId="{CCEEB11A-8B3F-4560-9968-0B7850E6A32A}"/>
          </ac:spMkLst>
        </pc:spChg>
        <pc:spChg chg="add mod">
          <ac:chgData name="Huizenga AE, Amber" userId="e875274c-8fc2-494d-b15f-a20c72a33c56" providerId="ADAL" clId="{909819D5-AE0E-4CE9-9A49-FF3ACA9B443B}" dt="2021-08-03T10:07:00.996" v="8810" actId="1076"/>
          <ac:spMkLst>
            <pc:docMk/>
            <pc:sldMk cId="2479291124" sldId="313"/>
            <ac:spMk id="9" creationId="{41AFB3A1-91FC-4938-884E-4F270503C4FA}"/>
          </ac:spMkLst>
        </pc:spChg>
        <pc:picChg chg="del mod">
          <ac:chgData name="Huizenga AE, Amber" userId="e875274c-8fc2-494d-b15f-a20c72a33c56" providerId="ADAL" clId="{909819D5-AE0E-4CE9-9A49-FF3ACA9B443B}" dt="2021-08-02T12:47:11.755" v="4603" actId="478"/>
          <ac:picMkLst>
            <pc:docMk/>
            <pc:sldMk cId="2479291124" sldId="313"/>
            <ac:picMk id="3" creationId="{FD21CBE2-2D7F-4A38-A98A-21A411322718}"/>
          </ac:picMkLst>
        </pc:picChg>
        <pc:picChg chg="add mod">
          <ac:chgData name="Huizenga AE, Amber" userId="e875274c-8fc2-494d-b15f-a20c72a33c56" providerId="ADAL" clId="{909819D5-AE0E-4CE9-9A49-FF3ACA9B443B}" dt="2021-08-18T12:55:52.723" v="10002" actId="14826"/>
          <ac:picMkLst>
            <pc:docMk/>
            <pc:sldMk cId="2479291124" sldId="313"/>
            <ac:picMk id="10" creationId="{93F85E06-48CA-448C-AC70-39D29ED4D89C}"/>
          </ac:picMkLst>
        </pc:picChg>
        <pc:picChg chg="add mod">
          <ac:chgData name="Huizenga AE, Amber" userId="e875274c-8fc2-494d-b15f-a20c72a33c56" providerId="ADAL" clId="{909819D5-AE0E-4CE9-9A49-FF3ACA9B443B}" dt="2021-08-02T12:48:11.505" v="4611"/>
          <ac:picMkLst>
            <pc:docMk/>
            <pc:sldMk cId="2479291124" sldId="313"/>
            <ac:picMk id="11" creationId="{4781F15D-DF7E-4841-A5F4-B8F43DF1C3D8}"/>
          </ac:picMkLst>
        </pc:picChg>
      </pc:sldChg>
      <pc:sldChg chg="new del">
        <pc:chgData name="Huizenga AE, Amber" userId="e875274c-8fc2-494d-b15f-a20c72a33c56" providerId="ADAL" clId="{909819D5-AE0E-4CE9-9A49-FF3ACA9B443B}" dt="2021-07-28T19:09:51.661" v="4253" actId="47"/>
        <pc:sldMkLst>
          <pc:docMk/>
          <pc:sldMk cId="2742360722" sldId="313"/>
        </pc:sldMkLst>
      </pc:sldChg>
      <pc:sldChg chg="modSp add mod ord modNotesTx">
        <pc:chgData name="Huizenga AE, Amber" userId="e875274c-8fc2-494d-b15f-a20c72a33c56" providerId="ADAL" clId="{909819D5-AE0E-4CE9-9A49-FF3ACA9B443B}" dt="2021-08-18T12:56:07.368" v="10003" actId="14826"/>
        <pc:sldMkLst>
          <pc:docMk/>
          <pc:sldMk cId="4252490322" sldId="314"/>
        </pc:sldMkLst>
        <pc:spChg chg="mod">
          <ac:chgData name="Huizenga AE, Amber" userId="e875274c-8fc2-494d-b15f-a20c72a33c56" providerId="ADAL" clId="{909819D5-AE0E-4CE9-9A49-FF3ACA9B443B}" dt="2021-08-11T14:24:50.793" v="9777" actId="20577"/>
          <ac:spMkLst>
            <pc:docMk/>
            <pc:sldMk cId="4252490322" sldId="314"/>
            <ac:spMk id="9" creationId="{41AFB3A1-91FC-4938-884E-4F270503C4FA}"/>
          </ac:spMkLst>
        </pc:spChg>
        <pc:picChg chg="mod">
          <ac:chgData name="Huizenga AE, Amber" userId="e875274c-8fc2-494d-b15f-a20c72a33c56" providerId="ADAL" clId="{909819D5-AE0E-4CE9-9A49-FF3ACA9B443B}" dt="2021-08-18T12:56:07.368" v="10003" actId="14826"/>
          <ac:picMkLst>
            <pc:docMk/>
            <pc:sldMk cId="4252490322" sldId="314"/>
            <ac:picMk id="10" creationId="{93F85E06-48CA-448C-AC70-39D29ED4D89C}"/>
          </ac:picMkLst>
        </pc:picChg>
      </pc:sldChg>
    </pc:docChg>
  </pc:docChgLst>
  <pc:docChgLst>
    <pc:chgData name="Anneke Posthumus" userId="S::anneke.posthumus@westerkwartier.nl::619c5faa-4203-4c17-918f-ed3cf107818e" providerId="AD" clId="Web-{390C1122-8E7B-429E-970B-734EAA14ADFF}"/>
    <pc:docChg chg="modSld">
      <pc:chgData name="Anneke Posthumus" userId="S::anneke.posthumus@westerkwartier.nl::619c5faa-4203-4c17-918f-ed3cf107818e" providerId="AD" clId="Web-{390C1122-8E7B-429E-970B-734EAA14ADFF}" dt="2022-03-14T11:18:35.829" v="135" actId="20577"/>
      <pc:docMkLst>
        <pc:docMk/>
      </pc:docMkLst>
      <pc:sldChg chg="modSp">
        <pc:chgData name="Anneke Posthumus" userId="S::anneke.posthumus@westerkwartier.nl::619c5faa-4203-4c17-918f-ed3cf107818e" providerId="AD" clId="Web-{390C1122-8E7B-429E-970B-734EAA14ADFF}" dt="2022-03-14T11:18:35.829" v="135" actId="20577"/>
        <pc:sldMkLst>
          <pc:docMk/>
          <pc:sldMk cId="2984543126" sldId="256"/>
        </pc:sldMkLst>
        <pc:spChg chg="mod">
          <ac:chgData name="Anneke Posthumus" userId="S::anneke.posthumus@westerkwartier.nl::619c5faa-4203-4c17-918f-ed3cf107818e" providerId="AD" clId="Web-{390C1122-8E7B-429E-970B-734EAA14ADFF}" dt="2022-03-14T11:18:35.829" v="135" actId="20577"/>
          <ac:spMkLst>
            <pc:docMk/>
            <pc:sldMk cId="2984543126" sldId="256"/>
            <ac:spMk id="9" creationId="{7B86AC50-C80C-4E5A-B4A4-6346EBB87DDB}"/>
          </ac:spMkLst>
        </pc:spChg>
      </pc:sldChg>
      <pc:sldChg chg="modSp">
        <pc:chgData name="Anneke Posthumus" userId="S::anneke.posthumus@westerkwartier.nl::619c5faa-4203-4c17-918f-ed3cf107818e" providerId="AD" clId="Web-{390C1122-8E7B-429E-970B-734EAA14ADFF}" dt="2022-03-14T11:15:01.622" v="30" actId="20577"/>
        <pc:sldMkLst>
          <pc:docMk/>
          <pc:sldMk cId="3816651183" sldId="281"/>
        </pc:sldMkLst>
        <pc:spChg chg="mod">
          <ac:chgData name="Anneke Posthumus" userId="S::anneke.posthumus@westerkwartier.nl::619c5faa-4203-4c17-918f-ed3cf107818e" providerId="AD" clId="Web-{390C1122-8E7B-429E-970B-734EAA14ADFF}" dt="2022-03-14T11:15:01.622" v="30" actId="20577"/>
          <ac:spMkLst>
            <pc:docMk/>
            <pc:sldMk cId="3816651183" sldId="281"/>
            <ac:spMk id="7" creationId="{CA4E279A-B09C-4239-B520-6A10F1FAC822}"/>
          </ac:spMkLst>
        </pc:spChg>
      </pc:sldChg>
      <pc:sldChg chg="modSp">
        <pc:chgData name="Anneke Posthumus" userId="S::anneke.posthumus@westerkwartier.nl::619c5faa-4203-4c17-918f-ed3cf107818e" providerId="AD" clId="Web-{390C1122-8E7B-429E-970B-734EAA14ADFF}" dt="2022-03-14T11:18:07.094" v="127" actId="20577"/>
        <pc:sldMkLst>
          <pc:docMk/>
          <pc:sldMk cId="4016711942" sldId="299"/>
        </pc:sldMkLst>
        <pc:spChg chg="mod">
          <ac:chgData name="Anneke Posthumus" userId="S::anneke.posthumus@westerkwartier.nl::619c5faa-4203-4c17-918f-ed3cf107818e" providerId="AD" clId="Web-{390C1122-8E7B-429E-970B-734EAA14ADFF}" dt="2022-03-14T11:18:07.094" v="127" actId="20577"/>
          <ac:spMkLst>
            <pc:docMk/>
            <pc:sldMk cId="4016711942" sldId="299"/>
            <ac:spMk id="13" creationId="{6E7F08A6-70A7-4BAD-8CA5-2801FA465B66}"/>
          </ac:spMkLst>
        </pc:spChg>
      </pc:sldChg>
      <pc:sldChg chg="modSp">
        <pc:chgData name="Anneke Posthumus" userId="S::anneke.posthumus@westerkwartier.nl::619c5faa-4203-4c17-918f-ed3cf107818e" providerId="AD" clId="Web-{390C1122-8E7B-429E-970B-734EAA14ADFF}" dt="2022-03-14T11:16:36.795" v="83" actId="20577"/>
        <pc:sldMkLst>
          <pc:docMk/>
          <pc:sldMk cId="1903479205" sldId="307"/>
        </pc:sldMkLst>
        <pc:spChg chg="mod">
          <ac:chgData name="Anneke Posthumus" userId="S::anneke.posthumus@westerkwartier.nl::619c5faa-4203-4c17-918f-ed3cf107818e" providerId="AD" clId="Web-{390C1122-8E7B-429E-970B-734EAA14ADFF}" dt="2022-03-14T11:16:36.795" v="83" actId="20577"/>
          <ac:spMkLst>
            <pc:docMk/>
            <pc:sldMk cId="1903479205" sldId="307"/>
            <ac:spMk id="7" creationId="{CCEEB11A-8B3F-4560-9968-0B7850E6A32A}"/>
          </ac:spMkLst>
        </pc:spChg>
      </pc:sldChg>
      <pc:sldChg chg="modSp">
        <pc:chgData name="Anneke Posthumus" userId="S::anneke.posthumus@westerkwartier.nl::619c5faa-4203-4c17-918f-ed3cf107818e" providerId="AD" clId="Web-{390C1122-8E7B-429E-970B-734EAA14ADFF}" dt="2022-03-14T11:16:50.608" v="89" actId="20577"/>
        <pc:sldMkLst>
          <pc:docMk/>
          <pc:sldMk cId="185188008" sldId="308"/>
        </pc:sldMkLst>
        <pc:spChg chg="mod">
          <ac:chgData name="Anneke Posthumus" userId="S::anneke.posthumus@westerkwartier.nl::619c5faa-4203-4c17-918f-ed3cf107818e" providerId="AD" clId="Web-{390C1122-8E7B-429E-970B-734EAA14ADFF}" dt="2022-03-14T11:16:50.608" v="89" actId="20577"/>
          <ac:spMkLst>
            <pc:docMk/>
            <pc:sldMk cId="185188008" sldId="308"/>
            <ac:spMk id="7" creationId="{CCEEB11A-8B3F-4560-9968-0B7850E6A32A}"/>
          </ac:spMkLst>
        </pc:spChg>
      </pc:sldChg>
      <pc:sldChg chg="modSp">
        <pc:chgData name="Anneke Posthumus" userId="S::anneke.posthumus@westerkwartier.nl::619c5faa-4203-4c17-918f-ed3cf107818e" providerId="AD" clId="Web-{390C1122-8E7B-429E-970B-734EAA14ADFF}" dt="2022-03-14T11:17:05.624" v="94" actId="20577"/>
        <pc:sldMkLst>
          <pc:docMk/>
          <pc:sldMk cId="4234136283" sldId="309"/>
        </pc:sldMkLst>
        <pc:spChg chg="mod">
          <ac:chgData name="Anneke Posthumus" userId="S::anneke.posthumus@westerkwartier.nl::619c5faa-4203-4c17-918f-ed3cf107818e" providerId="AD" clId="Web-{390C1122-8E7B-429E-970B-734EAA14ADFF}" dt="2022-03-14T11:17:05.624" v="94" actId="20577"/>
          <ac:spMkLst>
            <pc:docMk/>
            <pc:sldMk cId="4234136283" sldId="309"/>
            <ac:spMk id="7" creationId="{CCEEB11A-8B3F-4560-9968-0B7850E6A32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7A1DB6-FFEB-4FBB-9780-4CB0CD231D50}" type="datetimeFigureOut">
              <a:rPr lang="nl-NL" smtClean="0"/>
              <a:t>14-3-2022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8A16E-09C6-45D0-94F8-AC1DD0235CD9}" type="slidenum">
              <a:rPr lang="nl-NL" smtClean="0"/>
              <a:t>‹nr.›</a:t>
            </a:fld>
            <a:endParaRPr lang="nl-NL" dirty="0"/>
          </a:p>
        </p:txBody>
      </p:sp>
    </p:spTree>
    <p:extLst>
      <p:ext uri="{BB962C8B-B14F-4D97-AF65-F5344CB8AC3E}">
        <p14:creationId xmlns:p14="http://schemas.microsoft.com/office/powerpoint/2010/main" val="282222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het hoofdgebouw van locatie Grootegast bevinden zich twee koffie- en theemachines. De machine op foto 1 beschikt ook over meerdere soorten koffie, warme chocolademelk en heet water. De machine op foto 3 heeft ook de optie voor een kan koffie of heet water. Daarnaast is er ook nog een waterkoeler in het hoofdgebouw.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4</a:t>
            </a:fld>
            <a:endParaRPr lang="nl-NL" dirty="0"/>
          </a:p>
        </p:txBody>
      </p:sp>
    </p:spTree>
    <p:extLst>
      <p:ext uri="{BB962C8B-B14F-4D97-AF65-F5344CB8AC3E}">
        <p14:creationId xmlns:p14="http://schemas.microsoft.com/office/powerpoint/2010/main" val="201000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buitendienst van Marum beschikt over één koffie- en theemachine en een waterkoeler. De machine heeft meerdere opties voor koffie, warme chocolademelk en heet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15</a:t>
            </a:fld>
            <a:endParaRPr lang="nl-NL" dirty="0"/>
          </a:p>
        </p:txBody>
      </p:sp>
    </p:spTree>
    <p:extLst>
      <p:ext uri="{BB962C8B-B14F-4D97-AF65-F5344CB8AC3E}">
        <p14:creationId xmlns:p14="http://schemas.microsoft.com/office/powerpoint/2010/main" val="2828849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begane grond van locatie Zuidhorn staan drie dezelfde koffie- en theemachines. Deze beschikken alleen over koffie en heet water. De koffie- en theemachine op foto 27 staat in de publieke ruimte bedoeld voor bezoekers van het gemeentehuis.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16</a:t>
            </a:fld>
            <a:endParaRPr lang="nl-NL" dirty="0"/>
          </a:p>
        </p:txBody>
      </p:sp>
    </p:spTree>
    <p:extLst>
      <p:ext uri="{BB962C8B-B14F-4D97-AF65-F5344CB8AC3E}">
        <p14:creationId xmlns:p14="http://schemas.microsoft.com/office/powerpoint/2010/main" val="2896035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1</a:t>
            </a:r>
            <a:r>
              <a:rPr lang="nl-NL" baseline="30000" dirty="0"/>
              <a:t>e</a:t>
            </a:r>
            <a:r>
              <a:rPr lang="nl-NL" dirty="0"/>
              <a:t> verdieping van locatie Zuidhorn zijn twee dezelfde koffie- en theemachines te vinden.  Deze machines beschikken alleen over koffie en heet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17</a:t>
            </a:fld>
            <a:endParaRPr lang="nl-NL" dirty="0"/>
          </a:p>
        </p:txBody>
      </p:sp>
    </p:spTree>
    <p:extLst>
      <p:ext uri="{BB962C8B-B14F-4D97-AF65-F5344CB8AC3E}">
        <p14:creationId xmlns:p14="http://schemas.microsoft.com/office/powerpoint/2010/main" val="16341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2</a:t>
            </a:r>
            <a:r>
              <a:rPr lang="nl-NL" baseline="30000" dirty="0"/>
              <a:t>e</a:t>
            </a:r>
            <a:r>
              <a:rPr lang="nl-NL" dirty="0"/>
              <a:t> verdieping van locatie Zuidhorn staan wederom twee dezelfde koffie- en theemachines. Deze beschikken alleen over koffie en heet water. De waterkoeler op foto 32 is niet meer in gebruik.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18</a:t>
            </a:fld>
            <a:endParaRPr lang="nl-NL" dirty="0"/>
          </a:p>
        </p:txBody>
      </p:sp>
    </p:spTree>
    <p:extLst>
      <p:ext uri="{BB962C8B-B14F-4D97-AF65-F5344CB8AC3E}">
        <p14:creationId xmlns:p14="http://schemas.microsoft.com/office/powerpoint/2010/main" val="4018393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buitendienst locatie Noordhorn beschikt over één koffie- en theemachine en één waterkoeler. De machine heeft alleen één optie voor koffie, warme chocolademelk en heet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19</a:t>
            </a:fld>
            <a:endParaRPr lang="nl-NL" dirty="0"/>
          </a:p>
        </p:txBody>
      </p:sp>
    </p:spTree>
    <p:extLst>
      <p:ext uri="{BB962C8B-B14F-4D97-AF65-F5344CB8AC3E}">
        <p14:creationId xmlns:p14="http://schemas.microsoft.com/office/powerpoint/2010/main" val="2534635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buitendienst locatie Aduard beschikt over één koffie- en theemachine. Deze machine heeft één optie voor koffie en één optie voor heet water. Daarnaast is er de mogelijkheid voor een kan koffie of heet water.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20</a:t>
            </a:fld>
            <a:endParaRPr lang="nl-NL" dirty="0"/>
          </a:p>
        </p:txBody>
      </p:sp>
    </p:spTree>
    <p:extLst>
      <p:ext uri="{BB962C8B-B14F-4D97-AF65-F5344CB8AC3E}">
        <p14:creationId xmlns:p14="http://schemas.microsoft.com/office/powerpoint/2010/main" val="368419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buitendienst locatie Grijpskerk beschikt over één koffie- en theemachine. Deze machine heeft één optie voor koffie en één optie voor heet water. Daarnaast is er de mogelijkheid voor een kan koffie of heet water. </a:t>
            </a:r>
          </a:p>
          <a:p>
            <a:endParaRPr lang="nl-NL" dirty="0"/>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21</a:t>
            </a:fld>
            <a:endParaRPr lang="nl-NL" dirty="0"/>
          </a:p>
        </p:txBody>
      </p:sp>
    </p:spTree>
    <p:extLst>
      <p:ext uri="{BB962C8B-B14F-4D97-AF65-F5344CB8AC3E}">
        <p14:creationId xmlns:p14="http://schemas.microsoft.com/office/powerpoint/2010/main" val="1122375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buitendienst locatie Oldehove beschikt over één koffie- en theemachine. Deze machine heeft één optie voor koffie en één optie voor heet water. Daarnaast is er de mogelijkheid voor een kan koffie of heet water. Ook is er één waterkoeler aanwezig.</a:t>
            </a:r>
          </a:p>
          <a:p>
            <a:endParaRPr lang="nl-NL" dirty="0"/>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22</a:t>
            </a:fld>
            <a:endParaRPr lang="nl-NL" dirty="0"/>
          </a:p>
        </p:txBody>
      </p:sp>
    </p:spTree>
    <p:extLst>
      <p:ext uri="{BB962C8B-B14F-4D97-AF65-F5344CB8AC3E}">
        <p14:creationId xmlns:p14="http://schemas.microsoft.com/office/powerpoint/2010/main" val="2377398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hoofdgebouw van </a:t>
            </a:r>
            <a:r>
              <a:rPr lang="nl-NL" dirty="0" err="1"/>
              <a:t>Novatec</a:t>
            </a:r>
            <a:r>
              <a:rPr lang="nl-NL" dirty="0"/>
              <a:t> beschikt over vier koffie- en theemachines en twee waterkoelers. De machines op foto 40 en foto 41 hebben meerdere opties voor koffie, warme chocolademelk en heet water. Ook beschikt deze machine over gekoeld water. De machine op foto 43 is vooral bedoeld voor grotere hoeveelheden koffie.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24</a:t>
            </a:fld>
            <a:endParaRPr lang="nl-NL" dirty="0"/>
          </a:p>
        </p:txBody>
      </p:sp>
    </p:spTree>
    <p:extLst>
      <p:ext uri="{BB962C8B-B14F-4D97-AF65-F5344CB8AC3E}">
        <p14:creationId xmlns:p14="http://schemas.microsoft.com/office/powerpoint/2010/main" val="1768752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waterkoeler staat in een gebouw naast het hoofdgebouw, namelijk de spuiterij.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25</a:t>
            </a:fld>
            <a:endParaRPr lang="nl-NL" dirty="0"/>
          </a:p>
        </p:txBody>
      </p:sp>
    </p:spTree>
    <p:extLst>
      <p:ext uri="{BB962C8B-B14F-4D97-AF65-F5344CB8AC3E}">
        <p14:creationId xmlns:p14="http://schemas.microsoft.com/office/powerpoint/2010/main" val="726826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begane grond van het dependance gebouw zijn twee koffie- en theemachines te vinden. Deze koffie- en theemachines zijn hetzelfde en beschikken alleen over koffie en heet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5</a:t>
            </a:fld>
            <a:endParaRPr lang="nl-NL" dirty="0"/>
          </a:p>
        </p:txBody>
      </p:sp>
    </p:spTree>
    <p:extLst>
      <p:ext uri="{BB962C8B-B14F-4D97-AF65-F5344CB8AC3E}">
        <p14:creationId xmlns:p14="http://schemas.microsoft.com/office/powerpoint/2010/main" val="2861806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waterkoeler staat in het hoofdgebouw bij de inpakkers, maar staat niet op de plattegrond.</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26</a:t>
            </a:fld>
            <a:endParaRPr lang="nl-NL" dirty="0"/>
          </a:p>
        </p:txBody>
      </p:sp>
    </p:spTree>
    <p:extLst>
      <p:ext uri="{BB962C8B-B14F-4D97-AF65-F5344CB8AC3E}">
        <p14:creationId xmlns:p14="http://schemas.microsoft.com/office/powerpoint/2010/main" val="544523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kringloopwinkel van </a:t>
            </a:r>
            <a:r>
              <a:rPr lang="nl-NL" dirty="0" err="1"/>
              <a:t>Novatec</a:t>
            </a:r>
            <a:r>
              <a:rPr lang="nl-NL" dirty="0"/>
              <a:t> heeft één koffiemachine, bedoeld voor kannen.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27</a:t>
            </a:fld>
            <a:endParaRPr lang="nl-NL" dirty="0"/>
          </a:p>
        </p:txBody>
      </p:sp>
    </p:spTree>
    <p:extLst>
      <p:ext uri="{BB962C8B-B14F-4D97-AF65-F5344CB8AC3E}">
        <p14:creationId xmlns:p14="http://schemas.microsoft.com/office/powerpoint/2010/main" val="3620506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kwekerij van </a:t>
            </a:r>
            <a:r>
              <a:rPr lang="nl-NL" dirty="0" err="1"/>
              <a:t>Novatec</a:t>
            </a:r>
            <a:r>
              <a:rPr lang="nl-NL" dirty="0"/>
              <a:t> beschikt over twee soorten koffiezetapparaten, bedoeld voor kannen. Daarnaast is er ook nog een waterkoeler.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28</a:t>
            </a:fld>
            <a:endParaRPr lang="nl-NL" dirty="0"/>
          </a:p>
        </p:txBody>
      </p:sp>
    </p:spTree>
    <p:extLst>
      <p:ext uri="{BB962C8B-B14F-4D97-AF65-F5344CB8AC3E}">
        <p14:creationId xmlns:p14="http://schemas.microsoft.com/office/powerpoint/2010/main" val="3653190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1</a:t>
            </a:r>
            <a:r>
              <a:rPr lang="nl-NL" baseline="30000" dirty="0"/>
              <a:t>e</a:t>
            </a:r>
            <a:r>
              <a:rPr lang="nl-NL" dirty="0"/>
              <a:t> verdieping van het dependance gebouw is nog een koffie- en theemachine te vinden. Deze beschikt over meerdere soorten koffie, warme chocolademelk en heet water. Daarnaast is er ook nog een waterkoeler in het dependance gebouw.</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6</a:t>
            </a:fld>
            <a:endParaRPr lang="nl-NL" dirty="0"/>
          </a:p>
        </p:txBody>
      </p:sp>
    </p:spTree>
    <p:extLst>
      <p:ext uri="{BB962C8B-B14F-4D97-AF65-F5344CB8AC3E}">
        <p14:creationId xmlns:p14="http://schemas.microsoft.com/office/powerpoint/2010/main" val="3740516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buitendienst van Grootegast beschikt over één koffie- en theemachine en één waterkoeler. De koffie- en theemachine beschikt alleen over koffie en heet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7</a:t>
            </a:fld>
            <a:endParaRPr lang="nl-NL" dirty="0"/>
          </a:p>
        </p:txBody>
      </p:sp>
    </p:spTree>
    <p:extLst>
      <p:ext uri="{BB962C8B-B14F-4D97-AF65-F5344CB8AC3E}">
        <p14:creationId xmlns:p14="http://schemas.microsoft.com/office/powerpoint/2010/main" val="2333122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begane grond van locatie Leek zijn twee koffie- en theemachines te vinden. De machine op foto 10 is vooral bedoeld voor grotere hoeveelheden koffie. Daarnaast is er ook nog een waterkoeler op de begane grond.</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9</a:t>
            </a:fld>
            <a:endParaRPr lang="nl-NL" dirty="0"/>
          </a:p>
        </p:txBody>
      </p:sp>
    </p:spTree>
    <p:extLst>
      <p:ext uri="{BB962C8B-B14F-4D97-AF65-F5344CB8AC3E}">
        <p14:creationId xmlns:p14="http://schemas.microsoft.com/office/powerpoint/2010/main" val="1560019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1</a:t>
            </a:r>
            <a:r>
              <a:rPr lang="nl-NL" baseline="30000" dirty="0"/>
              <a:t>e</a:t>
            </a:r>
            <a:r>
              <a:rPr lang="nl-NL" dirty="0"/>
              <a:t> verdieping van locatie Leek zijn drie koffie- en theemachines te vinden.</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10</a:t>
            </a:fld>
            <a:endParaRPr lang="nl-NL" dirty="0"/>
          </a:p>
        </p:txBody>
      </p:sp>
    </p:spTree>
    <p:extLst>
      <p:ext uri="{BB962C8B-B14F-4D97-AF65-F5344CB8AC3E}">
        <p14:creationId xmlns:p14="http://schemas.microsoft.com/office/powerpoint/2010/main" val="80465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de buitendienst van locatie Leek zijn twee soorten koffie- en theemachines. De machine op foto 16 heeft meerdere opties voor koffie, warme chocolademelk en heet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11</a:t>
            </a:fld>
            <a:endParaRPr lang="nl-NL" dirty="0"/>
          </a:p>
        </p:txBody>
      </p:sp>
    </p:spTree>
    <p:extLst>
      <p:ext uri="{BB962C8B-B14F-4D97-AF65-F5344CB8AC3E}">
        <p14:creationId xmlns:p14="http://schemas.microsoft.com/office/powerpoint/2010/main" val="736975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begane grond van locatie Marum beschikt over drie in gebruik genomen koffie- en theemachines. Daarnaast wordt de machine op foto 21 niet gebruikt, deze staat in opslag. De overige koffie- en theemachines hebben meerdere opties voor koffie, warme chocolademelk en heet water. Er is geen waterkoeler op deze locatie, maar de machine op foto 19 beschikt ook over gekoeld water.</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13</a:t>
            </a:fld>
            <a:endParaRPr lang="nl-NL" dirty="0"/>
          </a:p>
        </p:txBody>
      </p:sp>
    </p:spTree>
    <p:extLst>
      <p:ext uri="{BB962C8B-B14F-4D97-AF65-F5344CB8AC3E}">
        <p14:creationId xmlns:p14="http://schemas.microsoft.com/office/powerpoint/2010/main" val="1866886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koffie- en theemachine op de 1</a:t>
            </a:r>
            <a:r>
              <a:rPr lang="nl-NL" baseline="30000" dirty="0"/>
              <a:t>e</a:t>
            </a:r>
            <a:r>
              <a:rPr lang="nl-NL" dirty="0"/>
              <a:t> verdieping wordt niet meer gebruikt. </a:t>
            </a:r>
          </a:p>
        </p:txBody>
      </p:sp>
      <p:sp>
        <p:nvSpPr>
          <p:cNvPr id="4" name="Tijdelijke aanduiding voor dianummer 3"/>
          <p:cNvSpPr>
            <a:spLocks noGrp="1"/>
          </p:cNvSpPr>
          <p:nvPr>
            <p:ph type="sldNum" sz="quarter" idx="5"/>
          </p:nvPr>
        </p:nvSpPr>
        <p:spPr/>
        <p:txBody>
          <a:bodyPr/>
          <a:lstStyle/>
          <a:p>
            <a:fld id="{59B8A16E-09C6-45D0-94F8-AC1DD0235CD9}" type="slidenum">
              <a:rPr lang="nl-NL" smtClean="0"/>
              <a:t>14</a:t>
            </a:fld>
            <a:endParaRPr lang="nl-NL" dirty="0"/>
          </a:p>
        </p:txBody>
      </p:sp>
    </p:spTree>
    <p:extLst>
      <p:ext uri="{BB962C8B-B14F-4D97-AF65-F5344CB8AC3E}">
        <p14:creationId xmlns:p14="http://schemas.microsoft.com/office/powerpoint/2010/main" val="367515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61A72-8D06-4A65-836A-B47F6AA2266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000A84D6-D9FB-4166-B7E4-4B9997A0357B}"/>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0B022E2-DD80-4CDB-8143-7FBAC489622D}"/>
              </a:ext>
            </a:extLst>
          </p:cNvPr>
          <p:cNvSpPr>
            <a:spLocks noGrp="1"/>
          </p:cNvSpPr>
          <p:nvPr>
            <p:ph type="dt" sz="half" idx="10"/>
          </p:nvPr>
        </p:nvSpPr>
        <p:spPr/>
        <p:txBody>
          <a:bodyPr/>
          <a:lstStyle/>
          <a:p>
            <a:fld id="{B432C41E-A0A4-4B87-80A7-A93CE636249D}" type="datetime1">
              <a:rPr lang="nl-NL" smtClean="0"/>
              <a:t>14-3-2022</a:t>
            </a:fld>
            <a:endParaRPr lang="nl-NL" dirty="0"/>
          </a:p>
        </p:txBody>
      </p:sp>
      <p:sp>
        <p:nvSpPr>
          <p:cNvPr id="5" name="Tijdelijke aanduiding voor voettekst 4">
            <a:extLst>
              <a:ext uri="{FF2B5EF4-FFF2-40B4-BE49-F238E27FC236}">
                <a16:creationId xmlns:a16="http://schemas.microsoft.com/office/drawing/2014/main" id="{35300D8B-A5FA-42EC-8A21-FB0B67D93A1F}"/>
              </a:ext>
            </a:extLst>
          </p:cNvPr>
          <p:cNvSpPr>
            <a:spLocks noGrp="1"/>
          </p:cNvSpPr>
          <p:nvPr>
            <p:ph type="ftr" sz="quarter" idx="11"/>
          </p:nvPr>
        </p:nvSpPr>
        <p:spPr/>
        <p:txBody>
          <a:bodyPr/>
          <a:lstStyle/>
          <a:p>
            <a:r>
              <a:rPr lang="nl-NL"/>
              <a:t>Hoofdgebouw begane grond</a:t>
            </a:r>
            <a:endParaRPr lang="nl-NL" dirty="0"/>
          </a:p>
        </p:txBody>
      </p:sp>
      <p:sp>
        <p:nvSpPr>
          <p:cNvPr id="6" name="Tijdelijke aanduiding voor dianummer 5">
            <a:extLst>
              <a:ext uri="{FF2B5EF4-FFF2-40B4-BE49-F238E27FC236}">
                <a16:creationId xmlns:a16="http://schemas.microsoft.com/office/drawing/2014/main" id="{D0EBE709-D230-4D74-9BC6-DF969F2854BE}"/>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393678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3E59D-3491-4D4A-8894-66E1B94B0349}"/>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2659C0F-7BAA-4EF0-9E1E-E887A6EC531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42BF1E4-C77F-4DA7-A484-32B1A5E0D78E}"/>
              </a:ext>
            </a:extLst>
          </p:cNvPr>
          <p:cNvSpPr>
            <a:spLocks noGrp="1"/>
          </p:cNvSpPr>
          <p:nvPr>
            <p:ph type="dt" sz="half" idx="10"/>
          </p:nvPr>
        </p:nvSpPr>
        <p:spPr/>
        <p:txBody>
          <a:bodyPr/>
          <a:lstStyle/>
          <a:p>
            <a:fld id="{D5EC46B7-AB70-4252-A903-F6ED54A44FC1}" type="datetime1">
              <a:rPr lang="nl-NL" smtClean="0"/>
              <a:t>14-3-2022</a:t>
            </a:fld>
            <a:endParaRPr lang="nl-NL" dirty="0"/>
          </a:p>
        </p:txBody>
      </p:sp>
      <p:sp>
        <p:nvSpPr>
          <p:cNvPr id="5" name="Tijdelijke aanduiding voor voettekst 4">
            <a:extLst>
              <a:ext uri="{FF2B5EF4-FFF2-40B4-BE49-F238E27FC236}">
                <a16:creationId xmlns:a16="http://schemas.microsoft.com/office/drawing/2014/main" id="{8B41F628-4645-45D0-8E4C-64881CBA729F}"/>
              </a:ext>
            </a:extLst>
          </p:cNvPr>
          <p:cNvSpPr>
            <a:spLocks noGrp="1"/>
          </p:cNvSpPr>
          <p:nvPr>
            <p:ph type="ftr" sz="quarter" idx="11"/>
          </p:nvPr>
        </p:nvSpPr>
        <p:spPr/>
        <p:txBody>
          <a:bodyPr/>
          <a:lstStyle/>
          <a:p>
            <a:r>
              <a:rPr lang="nl-NL"/>
              <a:t>Hoofdgebouw begane grond</a:t>
            </a:r>
            <a:endParaRPr lang="nl-NL" dirty="0"/>
          </a:p>
        </p:txBody>
      </p:sp>
      <p:sp>
        <p:nvSpPr>
          <p:cNvPr id="6" name="Tijdelijke aanduiding voor dianummer 5">
            <a:extLst>
              <a:ext uri="{FF2B5EF4-FFF2-40B4-BE49-F238E27FC236}">
                <a16:creationId xmlns:a16="http://schemas.microsoft.com/office/drawing/2014/main" id="{507DF6AB-C8D8-44B2-AA5D-BFA6A7232BC5}"/>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22766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80DB563-7794-4D0E-865F-6318F634AEC4}"/>
              </a:ext>
            </a:extLst>
          </p:cNvPr>
          <p:cNvSpPr>
            <a:spLocks noGrp="1"/>
          </p:cNvSpPr>
          <p:nvPr>
            <p:ph type="title" orient="vert"/>
          </p:nvPr>
        </p:nvSpPr>
        <p:spPr>
          <a:xfrm>
            <a:off x="8724899"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FE051F9-1FBB-41E0-8584-663BCE474B90}"/>
              </a:ext>
            </a:extLst>
          </p:cNvPr>
          <p:cNvSpPr>
            <a:spLocks noGrp="1"/>
          </p:cNvSpPr>
          <p:nvPr>
            <p:ph type="body" orient="vert" idx="1"/>
          </p:nvPr>
        </p:nvSpPr>
        <p:spPr>
          <a:xfrm>
            <a:off x="838199"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6F8EF44-2838-4C0C-B6F5-DD699286515F}"/>
              </a:ext>
            </a:extLst>
          </p:cNvPr>
          <p:cNvSpPr>
            <a:spLocks noGrp="1"/>
          </p:cNvSpPr>
          <p:nvPr>
            <p:ph type="dt" sz="half" idx="10"/>
          </p:nvPr>
        </p:nvSpPr>
        <p:spPr/>
        <p:txBody>
          <a:bodyPr/>
          <a:lstStyle/>
          <a:p>
            <a:fld id="{31EB4556-DB99-4E87-932D-5E039D893876}" type="datetime1">
              <a:rPr lang="nl-NL" smtClean="0"/>
              <a:t>14-3-2022</a:t>
            </a:fld>
            <a:endParaRPr lang="nl-NL" dirty="0"/>
          </a:p>
        </p:txBody>
      </p:sp>
      <p:sp>
        <p:nvSpPr>
          <p:cNvPr id="5" name="Tijdelijke aanduiding voor voettekst 4">
            <a:extLst>
              <a:ext uri="{FF2B5EF4-FFF2-40B4-BE49-F238E27FC236}">
                <a16:creationId xmlns:a16="http://schemas.microsoft.com/office/drawing/2014/main" id="{052137B4-F7E0-470B-869C-2117D2ACC901}"/>
              </a:ext>
            </a:extLst>
          </p:cNvPr>
          <p:cNvSpPr>
            <a:spLocks noGrp="1"/>
          </p:cNvSpPr>
          <p:nvPr>
            <p:ph type="ftr" sz="quarter" idx="11"/>
          </p:nvPr>
        </p:nvSpPr>
        <p:spPr/>
        <p:txBody>
          <a:bodyPr/>
          <a:lstStyle/>
          <a:p>
            <a:r>
              <a:rPr lang="nl-NL"/>
              <a:t>Hoofdgebouw begane grond</a:t>
            </a:r>
            <a:endParaRPr lang="nl-NL" dirty="0"/>
          </a:p>
        </p:txBody>
      </p:sp>
      <p:sp>
        <p:nvSpPr>
          <p:cNvPr id="6" name="Tijdelijke aanduiding voor dianummer 5">
            <a:extLst>
              <a:ext uri="{FF2B5EF4-FFF2-40B4-BE49-F238E27FC236}">
                <a16:creationId xmlns:a16="http://schemas.microsoft.com/office/drawing/2014/main" id="{48AD6529-1EAD-459F-86EC-632A6AE59F14}"/>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1048150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CC9C50-74E8-495B-86C9-AACDFC0E2B1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0200F3C-743C-4205-B14A-04E76BC407B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D43DA68-8F10-462F-9922-F7C95AD18DF0}"/>
              </a:ext>
            </a:extLst>
          </p:cNvPr>
          <p:cNvSpPr>
            <a:spLocks noGrp="1"/>
          </p:cNvSpPr>
          <p:nvPr>
            <p:ph type="dt" sz="half" idx="10"/>
          </p:nvPr>
        </p:nvSpPr>
        <p:spPr/>
        <p:txBody>
          <a:bodyPr/>
          <a:lstStyle/>
          <a:p>
            <a:fld id="{299F8B2D-EE68-464F-8C34-D325B6004AD4}" type="datetime1">
              <a:rPr lang="nl-NL" smtClean="0"/>
              <a:t>14-3-2022</a:t>
            </a:fld>
            <a:endParaRPr lang="nl-NL" dirty="0"/>
          </a:p>
        </p:txBody>
      </p:sp>
      <p:sp>
        <p:nvSpPr>
          <p:cNvPr id="5" name="Tijdelijke aanduiding voor voettekst 4">
            <a:extLst>
              <a:ext uri="{FF2B5EF4-FFF2-40B4-BE49-F238E27FC236}">
                <a16:creationId xmlns:a16="http://schemas.microsoft.com/office/drawing/2014/main" id="{732C2495-B643-4185-9EA1-77D46FD9953A}"/>
              </a:ext>
            </a:extLst>
          </p:cNvPr>
          <p:cNvSpPr>
            <a:spLocks noGrp="1"/>
          </p:cNvSpPr>
          <p:nvPr>
            <p:ph type="ftr" sz="quarter" idx="11"/>
          </p:nvPr>
        </p:nvSpPr>
        <p:spPr/>
        <p:txBody>
          <a:bodyPr/>
          <a:lstStyle/>
          <a:p>
            <a:r>
              <a:rPr lang="nl-NL"/>
              <a:t>Hoofdgebouw begane grond</a:t>
            </a:r>
            <a:endParaRPr lang="nl-NL" dirty="0"/>
          </a:p>
        </p:txBody>
      </p:sp>
      <p:sp>
        <p:nvSpPr>
          <p:cNvPr id="6" name="Tijdelijke aanduiding voor dianummer 5">
            <a:extLst>
              <a:ext uri="{FF2B5EF4-FFF2-40B4-BE49-F238E27FC236}">
                <a16:creationId xmlns:a16="http://schemas.microsoft.com/office/drawing/2014/main" id="{A8D34EBE-6E32-4F71-8602-4A91172FCA78}"/>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4017839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D88581-DAC7-4603-BD3A-A2EAA1EA9970}"/>
              </a:ext>
            </a:extLst>
          </p:cNvPr>
          <p:cNvSpPr>
            <a:spLocks noGrp="1"/>
          </p:cNvSpPr>
          <p:nvPr>
            <p:ph type="title"/>
          </p:nvPr>
        </p:nvSpPr>
        <p:spPr>
          <a:xfrm>
            <a:off x="831852"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334D530-ADFA-45DB-A5E8-CB2502E7DC7E}"/>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A7ECF22-7043-4A1F-B4C5-E8BD8AFA21ED}"/>
              </a:ext>
            </a:extLst>
          </p:cNvPr>
          <p:cNvSpPr>
            <a:spLocks noGrp="1"/>
          </p:cNvSpPr>
          <p:nvPr>
            <p:ph type="dt" sz="half" idx="10"/>
          </p:nvPr>
        </p:nvSpPr>
        <p:spPr/>
        <p:txBody>
          <a:bodyPr/>
          <a:lstStyle/>
          <a:p>
            <a:fld id="{2EA07006-954B-4954-A010-BB18980EF7B1}" type="datetime1">
              <a:rPr lang="nl-NL" smtClean="0"/>
              <a:t>14-3-2022</a:t>
            </a:fld>
            <a:endParaRPr lang="nl-NL" dirty="0"/>
          </a:p>
        </p:txBody>
      </p:sp>
      <p:sp>
        <p:nvSpPr>
          <p:cNvPr id="5" name="Tijdelijke aanduiding voor voettekst 4">
            <a:extLst>
              <a:ext uri="{FF2B5EF4-FFF2-40B4-BE49-F238E27FC236}">
                <a16:creationId xmlns:a16="http://schemas.microsoft.com/office/drawing/2014/main" id="{6A9824BA-EC41-49FB-B78C-C60A6913B461}"/>
              </a:ext>
            </a:extLst>
          </p:cNvPr>
          <p:cNvSpPr>
            <a:spLocks noGrp="1"/>
          </p:cNvSpPr>
          <p:nvPr>
            <p:ph type="ftr" sz="quarter" idx="11"/>
          </p:nvPr>
        </p:nvSpPr>
        <p:spPr/>
        <p:txBody>
          <a:bodyPr/>
          <a:lstStyle/>
          <a:p>
            <a:r>
              <a:rPr lang="nl-NL"/>
              <a:t>Hoofdgebouw begane grond</a:t>
            </a:r>
            <a:endParaRPr lang="nl-NL" dirty="0"/>
          </a:p>
        </p:txBody>
      </p:sp>
      <p:sp>
        <p:nvSpPr>
          <p:cNvPr id="6" name="Tijdelijke aanduiding voor dianummer 5">
            <a:extLst>
              <a:ext uri="{FF2B5EF4-FFF2-40B4-BE49-F238E27FC236}">
                <a16:creationId xmlns:a16="http://schemas.microsoft.com/office/drawing/2014/main" id="{306CEA28-00AF-4E80-891A-A90F4C6EFB9B}"/>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587666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CCD844-3236-4D73-B08D-9871485C8FE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1F00ECE-C18C-4880-8292-5E3BF333C443}"/>
              </a:ext>
            </a:extLst>
          </p:cNvPr>
          <p:cNvSpPr>
            <a:spLocks noGrp="1"/>
          </p:cNvSpPr>
          <p:nvPr>
            <p:ph sz="half" idx="1"/>
          </p:nvPr>
        </p:nvSpPr>
        <p:spPr>
          <a:xfrm>
            <a:off x="838201"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FA8A9E7-09A0-474E-A348-A3B38D22C1D4}"/>
              </a:ext>
            </a:extLst>
          </p:cNvPr>
          <p:cNvSpPr>
            <a:spLocks noGrp="1"/>
          </p:cNvSpPr>
          <p:nvPr>
            <p:ph sz="half" idx="2"/>
          </p:nvPr>
        </p:nvSpPr>
        <p:spPr>
          <a:xfrm>
            <a:off x="6172201"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9598128-32DC-4922-A025-B590560B7BB6}"/>
              </a:ext>
            </a:extLst>
          </p:cNvPr>
          <p:cNvSpPr>
            <a:spLocks noGrp="1"/>
          </p:cNvSpPr>
          <p:nvPr>
            <p:ph type="dt" sz="half" idx="10"/>
          </p:nvPr>
        </p:nvSpPr>
        <p:spPr/>
        <p:txBody>
          <a:bodyPr/>
          <a:lstStyle/>
          <a:p>
            <a:fld id="{8FF382E5-EA1A-46B7-A191-F053AED1C491}" type="datetime1">
              <a:rPr lang="nl-NL" smtClean="0"/>
              <a:t>14-3-2022</a:t>
            </a:fld>
            <a:endParaRPr lang="nl-NL" dirty="0"/>
          </a:p>
        </p:txBody>
      </p:sp>
      <p:sp>
        <p:nvSpPr>
          <p:cNvPr id="6" name="Tijdelijke aanduiding voor voettekst 5">
            <a:extLst>
              <a:ext uri="{FF2B5EF4-FFF2-40B4-BE49-F238E27FC236}">
                <a16:creationId xmlns:a16="http://schemas.microsoft.com/office/drawing/2014/main" id="{6B7819B7-8CC0-49A9-AF4C-7251236209BB}"/>
              </a:ext>
            </a:extLst>
          </p:cNvPr>
          <p:cNvSpPr>
            <a:spLocks noGrp="1"/>
          </p:cNvSpPr>
          <p:nvPr>
            <p:ph type="ftr" sz="quarter" idx="11"/>
          </p:nvPr>
        </p:nvSpPr>
        <p:spPr/>
        <p:txBody>
          <a:bodyPr/>
          <a:lstStyle/>
          <a:p>
            <a:r>
              <a:rPr lang="nl-NL"/>
              <a:t>Hoofdgebouw begane grond</a:t>
            </a:r>
            <a:endParaRPr lang="nl-NL" dirty="0"/>
          </a:p>
        </p:txBody>
      </p:sp>
      <p:sp>
        <p:nvSpPr>
          <p:cNvPr id="7" name="Tijdelijke aanduiding voor dianummer 6">
            <a:extLst>
              <a:ext uri="{FF2B5EF4-FFF2-40B4-BE49-F238E27FC236}">
                <a16:creationId xmlns:a16="http://schemas.microsoft.com/office/drawing/2014/main" id="{4BD2B525-BAD5-488F-94A0-4850C70A598D}"/>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2445395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FA0F3-240D-4EA9-B04D-4CDE3BB14DCA}"/>
              </a:ext>
            </a:extLst>
          </p:cNvPr>
          <p:cNvSpPr>
            <a:spLocks noGrp="1"/>
          </p:cNvSpPr>
          <p:nvPr>
            <p:ph type="title"/>
          </p:nvPr>
        </p:nvSpPr>
        <p:spPr>
          <a:xfrm>
            <a:off x="839789"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BC78368-AE79-47BD-B74B-E25CED5151A5}"/>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E645914-2309-4751-85E4-ECE859690159}"/>
              </a:ext>
            </a:extLst>
          </p:cNvPr>
          <p:cNvSpPr>
            <a:spLocks noGrp="1"/>
          </p:cNvSpPr>
          <p:nvPr>
            <p:ph sz="half" idx="2"/>
          </p:nvPr>
        </p:nvSpPr>
        <p:spPr>
          <a:xfrm>
            <a:off x="839789" y="2505076"/>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292E68E-A473-443B-AAE5-44AABA7A506A}"/>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586C552-D661-4EE4-9C14-1C38E50A5912}"/>
              </a:ext>
            </a:extLst>
          </p:cNvPr>
          <p:cNvSpPr>
            <a:spLocks noGrp="1"/>
          </p:cNvSpPr>
          <p:nvPr>
            <p:ph sz="quarter" idx="4"/>
          </p:nvPr>
        </p:nvSpPr>
        <p:spPr>
          <a:xfrm>
            <a:off x="6172202" y="2505076"/>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AB608E2-B96E-47CE-A8F6-252ED7E42AF4}"/>
              </a:ext>
            </a:extLst>
          </p:cNvPr>
          <p:cNvSpPr>
            <a:spLocks noGrp="1"/>
          </p:cNvSpPr>
          <p:nvPr>
            <p:ph type="dt" sz="half" idx="10"/>
          </p:nvPr>
        </p:nvSpPr>
        <p:spPr/>
        <p:txBody>
          <a:bodyPr/>
          <a:lstStyle/>
          <a:p>
            <a:fld id="{8A8217C1-0167-496E-BC30-0E583D558485}" type="datetime1">
              <a:rPr lang="nl-NL" smtClean="0"/>
              <a:t>14-3-2022</a:t>
            </a:fld>
            <a:endParaRPr lang="nl-NL" dirty="0"/>
          </a:p>
        </p:txBody>
      </p:sp>
      <p:sp>
        <p:nvSpPr>
          <p:cNvPr id="8" name="Tijdelijke aanduiding voor voettekst 7">
            <a:extLst>
              <a:ext uri="{FF2B5EF4-FFF2-40B4-BE49-F238E27FC236}">
                <a16:creationId xmlns:a16="http://schemas.microsoft.com/office/drawing/2014/main" id="{3608F376-90BA-462C-BBEF-BD642B4752A9}"/>
              </a:ext>
            </a:extLst>
          </p:cNvPr>
          <p:cNvSpPr>
            <a:spLocks noGrp="1"/>
          </p:cNvSpPr>
          <p:nvPr>
            <p:ph type="ftr" sz="quarter" idx="11"/>
          </p:nvPr>
        </p:nvSpPr>
        <p:spPr/>
        <p:txBody>
          <a:bodyPr/>
          <a:lstStyle/>
          <a:p>
            <a:r>
              <a:rPr lang="nl-NL"/>
              <a:t>Hoofdgebouw begane grond</a:t>
            </a:r>
            <a:endParaRPr lang="nl-NL" dirty="0"/>
          </a:p>
        </p:txBody>
      </p:sp>
      <p:sp>
        <p:nvSpPr>
          <p:cNvPr id="9" name="Tijdelijke aanduiding voor dianummer 8">
            <a:extLst>
              <a:ext uri="{FF2B5EF4-FFF2-40B4-BE49-F238E27FC236}">
                <a16:creationId xmlns:a16="http://schemas.microsoft.com/office/drawing/2014/main" id="{444B04D8-575A-4126-943E-C6A7E40C4587}"/>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453741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8CA105-2B86-4951-A489-4C8F1E1094B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547AE86-CBD7-40F9-BBDC-CA85548A7757}"/>
              </a:ext>
            </a:extLst>
          </p:cNvPr>
          <p:cNvSpPr>
            <a:spLocks noGrp="1"/>
          </p:cNvSpPr>
          <p:nvPr>
            <p:ph type="dt" sz="half" idx="10"/>
          </p:nvPr>
        </p:nvSpPr>
        <p:spPr/>
        <p:txBody>
          <a:bodyPr/>
          <a:lstStyle/>
          <a:p>
            <a:fld id="{93E22F0A-BF58-4E5A-BB72-55A93C315B74}" type="datetime1">
              <a:rPr lang="nl-NL" smtClean="0"/>
              <a:t>14-3-2022</a:t>
            </a:fld>
            <a:endParaRPr lang="nl-NL" dirty="0"/>
          </a:p>
        </p:txBody>
      </p:sp>
      <p:sp>
        <p:nvSpPr>
          <p:cNvPr id="4" name="Tijdelijke aanduiding voor voettekst 3">
            <a:extLst>
              <a:ext uri="{FF2B5EF4-FFF2-40B4-BE49-F238E27FC236}">
                <a16:creationId xmlns:a16="http://schemas.microsoft.com/office/drawing/2014/main" id="{80D2DFC8-219B-424C-BA12-2B18E9D2E315}"/>
              </a:ext>
            </a:extLst>
          </p:cNvPr>
          <p:cNvSpPr>
            <a:spLocks noGrp="1"/>
          </p:cNvSpPr>
          <p:nvPr>
            <p:ph type="ftr" sz="quarter" idx="11"/>
          </p:nvPr>
        </p:nvSpPr>
        <p:spPr/>
        <p:txBody>
          <a:bodyPr/>
          <a:lstStyle/>
          <a:p>
            <a:r>
              <a:rPr lang="nl-NL"/>
              <a:t>Hoofdgebouw begane grond</a:t>
            </a:r>
            <a:endParaRPr lang="nl-NL" dirty="0"/>
          </a:p>
        </p:txBody>
      </p:sp>
      <p:sp>
        <p:nvSpPr>
          <p:cNvPr id="5" name="Tijdelijke aanduiding voor dianummer 4">
            <a:extLst>
              <a:ext uri="{FF2B5EF4-FFF2-40B4-BE49-F238E27FC236}">
                <a16:creationId xmlns:a16="http://schemas.microsoft.com/office/drawing/2014/main" id="{0D22946E-3680-4145-B308-E40306F257A8}"/>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2053106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B2CB027-4491-44EF-AD1C-1AB4ED064ED6}"/>
              </a:ext>
            </a:extLst>
          </p:cNvPr>
          <p:cNvSpPr>
            <a:spLocks noGrp="1"/>
          </p:cNvSpPr>
          <p:nvPr>
            <p:ph type="dt" sz="half" idx="10"/>
          </p:nvPr>
        </p:nvSpPr>
        <p:spPr/>
        <p:txBody>
          <a:bodyPr/>
          <a:lstStyle/>
          <a:p>
            <a:fld id="{29843466-D70A-427C-B504-48C718CE5862}" type="datetime1">
              <a:rPr lang="nl-NL" smtClean="0"/>
              <a:t>14-3-2022</a:t>
            </a:fld>
            <a:endParaRPr lang="nl-NL" dirty="0"/>
          </a:p>
        </p:txBody>
      </p:sp>
      <p:sp>
        <p:nvSpPr>
          <p:cNvPr id="3" name="Tijdelijke aanduiding voor voettekst 2">
            <a:extLst>
              <a:ext uri="{FF2B5EF4-FFF2-40B4-BE49-F238E27FC236}">
                <a16:creationId xmlns:a16="http://schemas.microsoft.com/office/drawing/2014/main" id="{A76F5D9B-BE89-4F70-8C3F-7946BD14CF20}"/>
              </a:ext>
            </a:extLst>
          </p:cNvPr>
          <p:cNvSpPr>
            <a:spLocks noGrp="1"/>
          </p:cNvSpPr>
          <p:nvPr>
            <p:ph type="ftr" sz="quarter" idx="11"/>
          </p:nvPr>
        </p:nvSpPr>
        <p:spPr/>
        <p:txBody>
          <a:bodyPr/>
          <a:lstStyle/>
          <a:p>
            <a:r>
              <a:rPr lang="nl-NL"/>
              <a:t>Hoofdgebouw begane grond</a:t>
            </a:r>
            <a:endParaRPr lang="nl-NL" dirty="0"/>
          </a:p>
        </p:txBody>
      </p:sp>
      <p:sp>
        <p:nvSpPr>
          <p:cNvPr id="4" name="Tijdelijke aanduiding voor dianummer 3">
            <a:extLst>
              <a:ext uri="{FF2B5EF4-FFF2-40B4-BE49-F238E27FC236}">
                <a16:creationId xmlns:a16="http://schemas.microsoft.com/office/drawing/2014/main" id="{EF06CD9E-9B3F-4AF5-8066-4F2C52FA6B9E}"/>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3016098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0A8DC-9406-41FE-BC1A-23877908B959}"/>
              </a:ext>
            </a:extLst>
          </p:cNvPr>
          <p:cNvSpPr>
            <a:spLocks noGrp="1"/>
          </p:cNvSpPr>
          <p:nvPr>
            <p:ph type="title"/>
          </p:nvPr>
        </p:nvSpPr>
        <p:spPr>
          <a:xfrm>
            <a:off x="839790" y="457200"/>
            <a:ext cx="3932236"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49D68DE-1E0C-4648-B407-2E108EA1A4F4}"/>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F051D8-6AFF-46BC-A3A8-97100EB3F82D}"/>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87C72DC-3D62-4CF0-8015-5CBB79F7775D}"/>
              </a:ext>
            </a:extLst>
          </p:cNvPr>
          <p:cNvSpPr>
            <a:spLocks noGrp="1"/>
          </p:cNvSpPr>
          <p:nvPr>
            <p:ph type="dt" sz="half" idx="10"/>
          </p:nvPr>
        </p:nvSpPr>
        <p:spPr/>
        <p:txBody>
          <a:bodyPr/>
          <a:lstStyle/>
          <a:p>
            <a:fld id="{27DF547C-7D81-4D63-8A5D-787BA6BE092F}" type="datetime1">
              <a:rPr lang="nl-NL" smtClean="0"/>
              <a:t>14-3-2022</a:t>
            </a:fld>
            <a:endParaRPr lang="nl-NL" dirty="0"/>
          </a:p>
        </p:txBody>
      </p:sp>
      <p:sp>
        <p:nvSpPr>
          <p:cNvPr id="6" name="Tijdelijke aanduiding voor voettekst 5">
            <a:extLst>
              <a:ext uri="{FF2B5EF4-FFF2-40B4-BE49-F238E27FC236}">
                <a16:creationId xmlns:a16="http://schemas.microsoft.com/office/drawing/2014/main" id="{802CC760-33AC-4E58-95C0-277D5C34D7E3}"/>
              </a:ext>
            </a:extLst>
          </p:cNvPr>
          <p:cNvSpPr>
            <a:spLocks noGrp="1"/>
          </p:cNvSpPr>
          <p:nvPr>
            <p:ph type="ftr" sz="quarter" idx="11"/>
          </p:nvPr>
        </p:nvSpPr>
        <p:spPr/>
        <p:txBody>
          <a:bodyPr/>
          <a:lstStyle/>
          <a:p>
            <a:r>
              <a:rPr lang="nl-NL"/>
              <a:t>Hoofdgebouw begane grond</a:t>
            </a:r>
            <a:endParaRPr lang="nl-NL" dirty="0"/>
          </a:p>
        </p:txBody>
      </p:sp>
      <p:sp>
        <p:nvSpPr>
          <p:cNvPr id="7" name="Tijdelijke aanduiding voor dianummer 6">
            <a:extLst>
              <a:ext uri="{FF2B5EF4-FFF2-40B4-BE49-F238E27FC236}">
                <a16:creationId xmlns:a16="http://schemas.microsoft.com/office/drawing/2014/main" id="{9BB253A3-583B-4B19-89C7-DAE5B6452814}"/>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407231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3FE846-4AA8-4477-85C2-F4A156EAF21F}"/>
              </a:ext>
            </a:extLst>
          </p:cNvPr>
          <p:cNvSpPr>
            <a:spLocks noGrp="1"/>
          </p:cNvSpPr>
          <p:nvPr>
            <p:ph type="title"/>
          </p:nvPr>
        </p:nvSpPr>
        <p:spPr>
          <a:xfrm>
            <a:off x="839790" y="457200"/>
            <a:ext cx="3932236"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DFDB1DB-9E6B-4012-90B9-8A427BE1CCC9}"/>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nl-NL" dirty="0"/>
          </a:p>
        </p:txBody>
      </p:sp>
      <p:sp>
        <p:nvSpPr>
          <p:cNvPr id="4" name="Tijdelijke aanduiding voor tekst 3">
            <a:extLst>
              <a:ext uri="{FF2B5EF4-FFF2-40B4-BE49-F238E27FC236}">
                <a16:creationId xmlns:a16="http://schemas.microsoft.com/office/drawing/2014/main" id="{CA3973A2-59AB-413F-A4F7-755B3F50D681}"/>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F29CECE-F547-410A-BF65-3AA0B40069B7}"/>
              </a:ext>
            </a:extLst>
          </p:cNvPr>
          <p:cNvSpPr>
            <a:spLocks noGrp="1"/>
          </p:cNvSpPr>
          <p:nvPr>
            <p:ph type="dt" sz="half" idx="10"/>
          </p:nvPr>
        </p:nvSpPr>
        <p:spPr/>
        <p:txBody>
          <a:bodyPr/>
          <a:lstStyle/>
          <a:p>
            <a:fld id="{E22FA63F-9E3B-4035-9156-1EFC93139F65}" type="datetime1">
              <a:rPr lang="nl-NL" smtClean="0"/>
              <a:t>14-3-2022</a:t>
            </a:fld>
            <a:endParaRPr lang="nl-NL" dirty="0"/>
          </a:p>
        </p:txBody>
      </p:sp>
      <p:sp>
        <p:nvSpPr>
          <p:cNvPr id="6" name="Tijdelijke aanduiding voor voettekst 5">
            <a:extLst>
              <a:ext uri="{FF2B5EF4-FFF2-40B4-BE49-F238E27FC236}">
                <a16:creationId xmlns:a16="http://schemas.microsoft.com/office/drawing/2014/main" id="{700B866A-BB26-4E5C-B01D-6C9A1A7C7033}"/>
              </a:ext>
            </a:extLst>
          </p:cNvPr>
          <p:cNvSpPr>
            <a:spLocks noGrp="1"/>
          </p:cNvSpPr>
          <p:nvPr>
            <p:ph type="ftr" sz="quarter" idx="11"/>
          </p:nvPr>
        </p:nvSpPr>
        <p:spPr/>
        <p:txBody>
          <a:bodyPr/>
          <a:lstStyle/>
          <a:p>
            <a:r>
              <a:rPr lang="nl-NL"/>
              <a:t>Hoofdgebouw begane grond</a:t>
            </a:r>
            <a:endParaRPr lang="nl-NL" dirty="0"/>
          </a:p>
        </p:txBody>
      </p:sp>
      <p:sp>
        <p:nvSpPr>
          <p:cNvPr id="7" name="Tijdelijke aanduiding voor dianummer 6">
            <a:extLst>
              <a:ext uri="{FF2B5EF4-FFF2-40B4-BE49-F238E27FC236}">
                <a16:creationId xmlns:a16="http://schemas.microsoft.com/office/drawing/2014/main" id="{89EA740B-C601-4958-9B0C-065A3F8F6B69}"/>
              </a:ext>
            </a:extLst>
          </p:cNvPr>
          <p:cNvSpPr>
            <a:spLocks noGrp="1"/>
          </p:cNvSpPr>
          <p:nvPr>
            <p:ph type="sldNum" sz="quarter" idx="12"/>
          </p:nvPr>
        </p:nvSpPr>
        <p:spPr/>
        <p:txBody>
          <a:bodyPr/>
          <a:lstStyle/>
          <a:p>
            <a:fld id="{4C3EDD60-B16A-47C0-B14B-3A7E4A1AAE37}" type="slidenum">
              <a:rPr lang="nl-NL" smtClean="0"/>
              <a:t>‹nr.›</a:t>
            </a:fld>
            <a:endParaRPr lang="nl-NL" dirty="0"/>
          </a:p>
        </p:txBody>
      </p:sp>
    </p:spTree>
    <p:extLst>
      <p:ext uri="{BB962C8B-B14F-4D97-AF65-F5344CB8AC3E}">
        <p14:creationId xmlns:p14="http://schemas.microsoft.com/office/powerpoint/2010/main" val="3998809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190F3F1-2607-43FF-A845-E19B31B58DE2}"/>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5848001-42F7-4668-B5DE-588DE979BBB3}"/>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92C827E-6851-4AE0-A905-43445AE569E3}"/>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3EB0BE-347D-471F-B046-88CA29E225F8}" type="datetime1">
              <a:rPr lang="nl-NL" smtClean="0"/>
              <a:t>14-3-2022</a:t>
            </a:fld>
            <a:endParaRPr lang="nl-NL" dirty="0"/>
          </a:p>
        </p:txBody>
      </p:sp>
      <p:sp>
        <p:nvSpPr>
          <p:cNvPr id="5" name="Tijdelijke aanduiding voor voettekst 4">
            <a:extLst>
              <a:ext uri="{FF2B5EF4-FFF2-40B4-BE49-F238E27FC236}">
                <a16:creationId xmlns:a16="http://schemas.microsoft.com/office/drawing/2014/main" id="{73C4DB0E-8F8D-478E-A5DC-6FE241741789}"/>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Hoofdgebouw begane grond</a:t>
            </a:r>
            <a:endParaRPr lang="nl-NL" dirty="0"/>
          </a:p>
        </p:txBody>
      </p:sp>
      <p:sp>
        <p:nvSpPr>
          <p:cNvPr id="6" name="Tijdelijke aanduiding voor dianummer 5">
            <a:extLst>
              <a:ext uri="{FF2B5EF4-FFF2-40B4-BE49-F238E27FC236}">
                <a16:creationId xmlns:a16="http://schemas.microsoft.com/office/drawing/2014/main" id="{DC8E3DC7-B7D6-443A-AD40-73F853F666DA}"/>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EDD60-B16A-47C0-B14B-3A7E4A1AAE37}" type="slidenum">
              <a:rPr lang="nl-NL" smtClean="0"/>
              <a:t>‹nr.›</a:t>
            </a:fld>
            <a:endParaRPr lang="nl-NL" dirty="0"/>
          </a:p>
        </p:txBody>
      </p:sp>
    </p:spTree>
    <p:extLst>
      <p:ext uri="{BB962C8B-B14F-4D97-AF65-F5344CB8AC3E}">
        <p14:creationId xmlns:p14="http://schemas.microsoft.com/office/powerpoint/2010/main" val="150310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3.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5.jpeg"/><Relationship Id="rId3" Type="http://schemas.openxmlformats.org/officeDocument/2006/relationships/image" Target="../media/image22.png"/><Relationship Id="rId7" Type="http://schemas.openxmlformats.org/officeDocument/2006/relationships/slide" Target="slide8.xml"/><Relationship Id="rId12"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svg"/><Relationship Id="rId11" Type="http://schemas.openxmlformats.org/officeDocument/2006/relationships/image" Target="../media/image23.jpe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slide" Target="slide2.xml"/><Relationship Id="rId9" Type="http://schemas.openxmlformats.org/officeDocument/2006/relationships/image" Target="../media/image4.svg"/></Relationships>
</file>

<file path=ppt/slides/_rels/slide1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svg"/><Relationship Id="rId10" Type="http://schemas.openxmlformats.org/officeDocument/2006/relationships/image" Target="../media/image27.jpeg"/><Relationship Id="rId4" Type="http://schemas.openxmlformats.org/officeDocument/2006/relationships/image" Target="../media/image3.pn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31.jpeg"/><Relationship Id="rId3" Type="http://schemas.openxmlformats.org/officeDocument/2006/relationships/image" Target="../media/image5.png"/><Relationship Id="rId7" Type="http://schemas.openxmlformats.org/officeDocument/2006/relationships/image" Target="../media/image2.svg"/><Relationship Id="rId12"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29.jpeg"/><Relationship Id="rId5" Type="http://schemas.openxmlformats.org/officeDocument/2006/relationships/slide" Target="slide2.xml"/><Relationship Id="rId10" Type="http://schemas.openxmlformats.org/officeDocument/2006/relationships/image" Target="../media/image4.svg"/><Relationship Id="rId4" Type="http://schemas.openxmlformats.org/officeDocument/2006/relationships/image" Target="../media/image28.png"/><Relationship Id="rId9" Type="http://schemas.openxmlformats.org/officeDocument/2006/relationships/image" Target="../media/image3.png"/><Relationship Id="rId14" Type="http://schemas.openxmlformats.org/officeDocument/2006/relationships/image" Target="../media/image32.jpeg"/></Relationships>
</file>

<file path=ppt/slides/_rels/slide14.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5.png"/><Relationship Id="rId7" Type="http://schemas.openxmlformats.org/officeDocument/2006/relationships/image" Target="../media/image2.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34.jpeg"/><Relationship Id="rId5" Type="http://schemas.openxmlformats.org/officeDocument/2006/relationships/slide" Target="slide2.xml"/><Relationship Id="rId10" Type="http://schemas.openxmlformats.org/officeDocument/2006/relationships/image" Target="../media/image4.svg"/><Relationship Id="rId4" Type="http://schemas.openxmlformats.org/officeDocument/2006/relationships/image" Target="../media/image33.pn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2.xml"/><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image" Target="../media/image2.svg"/><Relationship Id="rId10" Type="http://schemas.openxmlformats.org/officeDocument/2006/relationships/image" Target="../media/image36.jpeg"/><Relationship Id="rId4" Type="http://schemas.openxmlformats.org/officeDocument/2006/relationships/image" Target="../media/image1.png"/><Relationship Id="rId9" Type="http://schemas.openxmlformats.org/officeDocument/2006/relationships/image" Target="../media/image35.jpeg"/></Relationships>
</file>

<file path=ppt/slides/_rels/slide1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slide" Target="slide2.xml"/><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svg"/><Relationship Id="rId10" Type="http://schemas.openxmlformats.org/officeDocument/2006/relationships/image" Target="../media/image40.jpeg"/><Relationship Id="rId4" Type="http://schemas.openxmlformats.org/officeDocument/2006/relationships/image" Target="../media/image1.png"/><Relationship Id="rId9" Type="http://schemas.openxmlformats.org/officeDocument/2006/relationships/image" Target="../media/image39.jpeg"/></Relationships>
</file>

<file path=ppt/slides/_rels/slide1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 Target="slide2.xml"/><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43.jpe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slide" Target="slide2.xml"/><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svg"/><Relationship Id="rId10" Type="http://schemas.openxmlformats.org/officeDocument/2006/relationships/image" Target="../media/image47.jpeg"/><Relationship Id="rId4" Type="http://schemas.openxmlformats.org/officeDocument/2006/relationships/image" Target="../media/image1.png"/><Relationship Id="rId9"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21.xml"/><Relationship Id="rId7" Type="http://schemas.openxmlformats.org/officeDocument/2006/relationships/slide" Target="slide8.xml"/><Relationship Id="rId2" Type="http://schemas.openxmlformats.org/officeDocument/2006/relationships/slide" Target="slide20.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3.xml"/><Relationship Id="rId10" Type="http://schemas.openxmlformats.org/officeDocument/2006/relationships/slide" Target="slide19.xml"/><Relationship Id="rId4" Type="http://schemas.openxmlformats.org/officeDocument/2006/relationships/slide" Target="slide22.xml"/><Relationship Id="rId9" Type="http://schemas.openxmlformats.org/officeDocument/2006/relationships/slide" Target="slide16.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2.sv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2.sv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2.sv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5.xml"/><Relationship Id="rId7" Type="http://schemas.openxmlformats.org/officeDocument/2006/relationships/slide" Target="slide2.xml"/><Relationship Id="rId2" Type="http://schemas.openxmlformats.org/officeDocument/2006/relationships/slide" Target="slide24.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27.xml"/><Relationship Id="rId4" Type="http://schemas.openxmlformats.org/officeDocument/2006/relationships/slide" Target="slide26.xml"/><Relationship Id="rId9" Type="http://schemas.openxmlformats.org/officeDocument/2006/relationships/image" Target="../media/image2.svg"/></Relationships>
</file>

<file path=ppt/slides/_rels/slide24.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57.jpeg"/><Relationship Id="rId3" Type="http://schemas.openxmlformats.org/officeDocument/2006/relationships/slide" Target="slide2.xml"/><Relationship Id="rId7" Type="http://schemas.openxmlformats.org/officeDocument/2006/relationships/image" Target="../media/image3.png"/><Relationship Id="rId12" Type="http://schemas.openxmlformats.org/officeDocument/2006/relationships/image" Target="../media/image56.jpeg"/><Relationship Id="rId17" Type="http://schemas.openxmlformats.org/officeDocument/2006/relationships/image" Target="../media/image61.jpeg"/><Relationship Id="rId2" Type="http://schemas.openxmlformats.org/officeDocument/2006/relationships/notesSlide" Target="../notesSlides/notesSlide18.xml"/><Relationship Id="rId16"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slide" Target="slide23.xml"/><Relationship Id="rId11" Type="http://schemas.openxmlformats.org/officeDocument/2006/relationships/image" Target="../media/image55.jpeg"/><Relationship Id="rId5" Type="http://schemas.openxmlformats.org/officeDocument/2006/relationships/image" Target="../media/image2.svg"/><Relationship Id="rId15" Type="http://schemas.openxmlformats.org/officeDocument/2006/relationships/image" Target="../media/image59.jpeg"/><Relationship Id="rId10" Type="http://schemas.openxmlformats.org/officeDocument/2006/relationships/image" Target="../media/image54.png"/><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image" Target="../media/image58.jpeg"/></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2.xml"/><Relationship Id="rId7" Type="http://schemas.openxmlformats.org/officeDocument/2006/relationships/slide" Target="slide2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4.svg"/></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2.xml"/><Relationship Id="rId7" Type="http://schemas.openxmlformats.org/officeDocument/2006/relationships/slide" Target="slide2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4.svg"/></Relationships>
</file>

<file path=ppt/slides/_rels/slide2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2.xml"/><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64.jpeg"/></Relationships>
</file>

<file path=ppt/slides/_rels/slide28.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2.xml"/><Relationship Id="rId7"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image" Target="../media/image2.svg"/><Relationship Id="rId10" Type="http://schemas.openxmlformats.org/officeDocument/2006/relationships/image" Target="../media/image66.jpeg"/><Relationship Id="rId4" Type="http://schemas.openxmlformats.org/officeDocument/2006/relationships/image" Target="../media/image1.png"/><Relationship Id="rId9"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4.svg"/><Relationship Id="rId3" Type="http://schemas.openxmlformats.org/officeDocument/2006/relationships/image" Target="../media/image6.png"/><Relationship Id="rId7" Type="http://schemas.openxmlformats.org/officeDocument/2006/relationships/image" Target="../media/image9.jpeg"/><Relationship Id="rId12"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3.xml"/><Relationship Id="rId5" Type="http://schemas.openxmlformats.org/officeDocument/2006/relationships/image" Target="../media/image8.jpeg"/><Relationship Id="rId10" Type="http://schemas.openxmlformats.org/officeDocument/2006/relationships/image" Target="../media/image2.svg"/><Relationship Id="rId4" Type="http://schemas.openxmlformats.org/officeDocument/2006/relationships/image" Target="../media/image7.jpe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2.xml"/><Relationship Id="rId7" Type="http://schemas.openxmlformats.org/officeDocument/2006/relationships/image" Target="../media/image3.png"/><Relationship Id="rId12"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image" Target="../media/image11.jpeg"/><Relationship Id="rId5" Type="http://schemas.openxmlformats.org/officeDocument/2006/relationships/image" Target="../media/image2.svg"/><Relationship Id="rId10"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2.xml"/><Relationship Id="rId7" Type="http://schemas.openxmlformats.org/officeDocument/2006/relationships/image" Target="../media/image3.png"/><Relationship Id="rId12"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image" Target="../media/image14.jpeg"/><Relationship Id="rId5" Type="http://schemas.openxmlformats.org/officeDocument/2006/relationships/image" Target="../media/image2.svg"/><Relationship Id="rId10"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2.xml"/><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svg"/><Relationship Id="rId10" Type="http://schemas.openxmlformats.org/officeDocument/2006/relationships/image" Target="../media/image17.jpeg"/><Relationship Id="rId4" Type="http://schemas.openxmlformats.org/officeDocument/2006/relationships/image" Target="../media/image1.png"/><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9.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5.png"/><Relationship Id="rId3" Type="http://schemas.openxmlformats.org/officeDocument/2006/relationships/image" Target="../media/image18.png"/><Relationship Id="rId7" Type="http://schemas.openxmlformats.org/officeDocument/2006/relationships/slide" Target="slide8.xml"/><Relationship Id="rId12"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svg"/><Relationship Id="rId11" Type="http://schemas.openxmlformats.org/officeDocument/2006/relationships/image" Target="../media/image20.jpeg"/><Relationship Id="rId5" Type="http://schemas.openxmlformats.org/officeDocument/2006/relationships/image" Target="../media/image1.png"/><Relationship Id="rId10" Type="http://schemas.openxmlformats.org/officeDocument/2006/relationships/image" Target="../media/image19.jpeg"/><Relationship Id="rId4" Type="http://schemas.openxmlformats.org/officeDocument/2006/relationships/slide" Target="slide2.xml"/><Relationship Id="rId9"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844F5195-6B01-4D88-AE33-40201FA19C30}"/>
              </a:ext>
            </a:extLst>
          </p:cNvPr>
          <p:cNvSpPr>
            <a:spLocks noGrp="1"/>
          </p:cNvSpPr>
          <p:nvPr>
            <p:ph type="sldNum" sz="quarter" idx="12"/>
          </p:nvPr>
        </p:nvSpPr>
        <p:spPr/>
        <p:txBody>
          <a:bodyPr/>
          <a:lstStyle/>
          <a:p>
            <a:fld id="{4C3EDD60-B16A-47C0-B14B-3A7E4A1AAE37}" type="slidenum">
              <a:rPr lang="nl-NL" smtClean="0"/>
              <a:t>1</a:t>
            </a:fld>
            <a:endParaRPr lang="nl-NL" dirty="0"/>
          </a:p>
        </p:txBody>
      </p:sp>
      <p:sp>
        <p:nvSpPr>
          <p:cNvPr id="7" name="Rechthoek 6">
            <a:extLst>
              <a:ext uri="{FF2B5EF4-FFF2-40B4-BE49-F238E27FC236}">
                <a16:creationId xmlns:a16="http://schemas.microsoft.com/office/drawing/2014/main" id="{CA4E279A-B09C-4239-B520-6A10F1FAC822}"/>
              </a:ext>
            </a:extLst>
          </p:cNvPr>
          <p:cNvSpPr/>
          <p:nvPr/>
        </p:nvSpPr>
        <p:spPr>
          <a:xfrm>
            <a:off x="838200" y="1136472"/>
            <a:ext cx="10515600" cy="5262979"/>
          </a:xfrm>
          <a:prstGeom prst="rect">
            <a:avLst/>
          </a:prstGeom>
        </p:spPr>
        <p:txBody>
          <a:bodyPr wrap="square" lIns="91440" tIns="45720" rIns="91440" bIns="45720" anchor="t">
            <a:spAutoFit/>
          </a:bodyPr>
          <a:lstStyle/>
          <a:p>
            <a:pPr algn="just"/>
            <a:r>
              <a:rPr lang="nl-NL" sz="1400" dirty="0">
                <a:latin typeface="Corbel" panose="020B0503020204020204" pitchFamily="34" charset="0"/>
                <a:ea typeface="Calibri" panose="020F0502020204030204" pitchFamily="34" charset="0"/>
                <a:cs typeface="Arial" panose="020B0604020202020204" pitchFamily="34" charset="0"/>
              </a:rPr>
              <a:t>Deze diavoorstelling bevat een inventarisatie van de koffie- en theemachines per locatie van de gemeente Westerkwartier. Alle locaties binnen de gemeente Westerkwartier komen aan bod:</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Grootegast;</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Leek;</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Marum;</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Zuidhorn;</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Noordhorn;</a:t>
            </a:r>
          </a:p>
          <a:p>
            <a:pPr marL="285750" indent="-285750" algn="just">
              <a:buFont typeface="Arial" panose="020B0604020202020204" pitchFamily="34" charset="0"/>
              <a:buChar char="•"/>
            </a:pPr>
            <a:r>
              <a:rPr lang="nl-NL" sz="1400" dirty="0">
                <a:latin typeface="Corbel"/>
                <a:cs typeface="Arial"/>
              </a:rPr>
              <a:t>Aduard (</a:t>
            </a:r>
            <a:r>
              <a:rPr lang="nl-NL" sz="1400" b="1" dirty="0">
                <a:latin typeface="Corbel"/>
                <a:cs typeface="Arial"/>
              </a:rPr>
              <a:t>buiten scope aanbesteding</a:t>
            </a:r>
            <a:r>
              <a:rPr lang="nl-NL" sz="1400" dirty="0">
                <a:latin typeface="Corbel"/>
                <a:cs typeface="Arial"/>
              </a:rPr>
              <a:t>);</a:t>
            </a:r>
          </a:p>
          <a:p>
            <a:pPr marL="285750" indent="-285750" algn="just">
              <a:buFont typeface="Arial" panose="020B0604020202020204" pitchFamily="34" charset="0"/>
              <a:buChar char="•"/>
            </a:pPr>
            <a:r>
              <a:rPr lang="nl-NL" sz="1400" dirty="0">
                <a:latin typeface="Corbel"/>
                <a:cs typeface="Arial"/>
              </a:rPr>
              <a:t>Grijpskerk (</a:t>
            </a:r>
            <a:r>
              <a:rPr lang="nl-NL" sz="1400" b="1" dirty="0">
                <a:latin typeface="Corbel"/>
                <a:cs typeface="Arial"/>
              </a:rPr>
              <a:t>buiten scope aanbesteding</a:t>
            </a:r>
            <a:r>
              <a:rPr lang="nl-NL" sz="1400" dirty="0">
                <a:latin typeface="Corbel"/>
                <a:cs typeface="Arial"/>
              </a:rPr>
              <a:t>);</a:t>
            </a:r>
          </a:p>
          <a:p>
            <a:pPr marL="285750" indent="-285750" algn="just">
              <a:buFont typeface="Arial" panose="020B0604020202020204" pitchFamily="34" charset="0"/>
              <a:buChar char="•"/>
            </a:pPr>
            <a:r>
              <a:rPr lang="nl-NL" sz="1400" dirty="0">
                <a:latin typeface="Corbel"/>
                <a:cs typeface="Arial"/>
              </a:rPr>
              <a:t>Oldehove (</a:t>
            </a:r>
            <a:r>
              <a:rPr lang="nl-NL" sz="1400" b="1" dirty="0">
                <a:latin typeface="Corbel"/>
                <a:cs typeface="Arial"/>
              </a:rPr>
              <a:t>buiten scope aanbesteding</a:t>
            </a:r>
            <a:r>
              <a:rPr lang="nl-NL" sz="1400" dirty="0">
                <a:latin typeface="Corbel"/>
                <a:cs typeface="Arial"/>
              </a:rPr>
              <a:t>);</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Novatec.</a:t>
            </a:r>
          </a:p>
          <a:p>
            <a:pPr algn="just"/>
            <a:endParaRPr lang="nl-NL" sz="1400" dirty="0">
              <a:latin typeface="Corbel" panose="020B0503020204020204" pitchFamily="34" charset="0"/>
              <a:cs typeface="Arial" panose="020B0604020202020204" pitchFamily="34" charset="0"/>
            </a:endParaRPr>
          </a:p>
          <a:p>
            <a:pPr algn="just"/>
            <a:r>
              <a:rPr lang="nl-NL" sz="1400" dirty="0">
                <a:latin typeface="Corbel" panose="020B0503020204020204" pitchFamily="34" charset="0"/>
                <a:cs typeface="Arial" panose="020B0604020202020204" pitchFamily="34" charset="0"/>
              </a:rPr>
              <a:t>De locaties kunnen ook sub-locaties betreffen, namelijk voor de binnendienst (gemeentehuis) en de buitendienst (gemeentewerf). Per locatie zijn foto’s bijgevoegd van de desbetreffende koffie- en theemachines. Aanvullend is voor de binnendienst op de plattegrond aangegeven waar deze machines zich bevinden. Klik op dit symbool zodat duidelijk wordt waar welke machine zich bevindt op de plattegrond:</a:t>
            </a:r>
          </a:p>
          <a:p>
            <a:pPr algn="just"/>
            <a:r>
              <a:rPr lang="nl-NL" sz="1400" dirty="0">
                <a:latin typeface="Corbel" panose="020B0503020204020204" pitchFamily="34" charset="0"/>
                <a:cs typeface="Arial" panose="020B0604020202020204" pitchFamily="34" charset="0"/>
              </a:rPr>
              <a:t>In de notities staat een toelichting op de machines. Hiervoor moet de diavoorstelling wel eerst beëindigd worden. </a:t>
            </a:r>
          </a:p>
          <a:p>
            <a:pPr algn="just"/>
            <a:endParaRPr lang="nl-NL" sz="1400" dirty="0">
              <a:latin typeface="Corbel" panose="020B0503020204020204" pitchFamily="34" charset="0"/>
              <a:cs typeface="Arial" panose="020B0604020202020204" pitchFamily="34" charset="0"/>
            </a:endParaRPr>
          </a:p>
          <a:p>
            <a:pPr algn="just"/>
            <a:r>
              <a:rPr lang="nl-NL" sz="1400" dirty="0">
                <a:latin typeface="Corbel" panose="020B0503020204020204" pitchFamily="34" charset="0"/>
                <a:cs typeface="Arial" panose="020B0604020202020204" pitchFamily="34" charset="0"/>
              </a:rPr>
              <a:t>Voor een correcte werking van deze diavoorstelling is het noodzakelijk de diavoorstelling te starten. De diavoorstelling is zo simpel mogelijk ingericht qua vormgeving en indeling, zodat het voor iedereen gemakkelijk te gebruiken is. </a:t>
            </a:r>
          </a:p>
          <a:p>
            <a:pPr algn="just"/>
            <a:endParaRPr lang="nl-NL" sz="1400" dirty="0">
              <a:latin typeface="Corbel" panose="020B0503020204020204" pitchFamily="34" charset="0"/>
              <a:cs typeface="Arial" panose="020B0604020202020204" pitchFamily="34" charset="0"/>
            </a:endParaRPr>
          </a:p>
          <a:p>
            <a:pPr algn="just"/>
            <a:r>
              <a:rPr lang="nl-NL" sz="1400" dirty="0">
                <a:latin typeface="Corbel"/>
                <a:cs typeface="Arial"/>
              </a:rPr>
              <a:t>Als je op de naam van de locatie klikt, word je doorverwezen naar de juiste pagina. Op elke pagina kun je ook weer terug naar de hoofdpagina en de pagina van de sub-locatie:</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Wil je terug naar de hoofdpagina? Klik dan op het symbool links bovenin de pagina:	</a:t>
            </a:r>
          </a:p>
          <a:p>
            <a:pPr marL="285750" indent="-285750" algn="just">
              <a:buFont typeface="Arial" panose="020B0604020202020204" pitchFamily="34" charset="0"/>
              <a:buChar char="•"/>
            </a:pPr>
            <a:r>
              <a:rPr lang="nl-NL" sz="1400" dirty="0">
                <a:latin typeface="Corbel" panose="020B0503020204020204" pitchFamily="34" charset="0"/>
                <a:cs typeface="Arial" panose="020B0604020202020204" pitchFamily="34" charset="0"/>
              </a:rPr>
              <a:t>Wil je terug de pagina van de sub-locatie? Klik dan op het symbool rechts bovenin de pagina:</a:t>
            </a:r>
          </a:p>
        </p:txBody>
      </p:sp>
      <p:pic>
        <p:nvPicPr>
          <p:cNvPr id="8" name="Tijdelijke aanduiding voor inhoud 3" descr="Huis">
            <a:hlinkClick r:id="rId2" action="ppaction://hlinksldjump"/>
            <a:extLst>
              <a:ext uri="{FF2B5EF4-FFF2-40B4-BE49-F238E27FC236}">
                <a16:creationId xmlns:a16="http://schemas.microsoft.com/office/drawing/2014/main" id="{F68AE164-DF76-41A3-B2A5-8B55E42AA529}"/>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06196" y="5663292"/>
            <a:ext cx="527557" cy="527557"/>
          </a:xfrm>
        </p:spPr>
      </p:pic>
      <p:pic>
        <p:nvPicPr>
          <p:cNvPr id="9" name="Graphic 8" descr="Terug">
            <a:hlinkClick r:id="rId5" action="ppaction://hlinksldjump"/>
            <a:extLst>
              <a:ext uri="{FF2B5EF4-FFF2-40B4-BE49-F238E27FC236}">
                <a16:creationId xmlns:a16="http://schemas.microsoft.com/office/drawing/2014/main" id="{F4BEA13D-BD5C-45B3-AC15-7B14001C14C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42713" y="5927070"/>
            <a:ext cx="529200" cy="529200"/>
          </a:xfrm>
          <a:prstGeom prst="rect">
            <a:avLst/>
          </a:prstGeom>
        </p:spPr>
      </p:pic>
      <p:sp>
        <p:nvSpPr>
          <p:cNvPr id="10" name="Half kader 3">
            <a:extLst>
              <a:ext uri="{FF2B5EF4-FFF2-40B4-BE49-F238E27FC236}">
                <a16:creationId xmlns:a16="http://schemas.microsoft.com/office/drawing/2014/main" id="{650AA27F-96E0-490E-84D4-BED73976E2DB}"/>
              </a:ext>
            </a:extLst>
          </p:cNvPr>
          <p:cNvSpPr>
            <a:spLocks noChangeAspect="1"/>
          </p:cNvSpPr>
          <p:nvPr/>
        </p:nvSpPr>
        <p:spPr>
          <a:xfrm rot="13481913">
            <a:off x="691770" y="-1663065"/>
            <a:ext cx="3305810" cy="3326130"/>
          </a:xfrm>
          <a:custGeom>
            <a:avLst/>
            <a:gdLst>
              <a:gd name="connsiteX0" fmla="*/ 0 w 1440180"/>
              <a:gd name="connsiteY0" fmla="*/ 0 h 1439545"/>
              <a:gd name="connsiteX1" fmla="*/ 1440180 w 1440180"/>
              <a:gd name="connsiteY1" fmla="*/ 0 h 1439545"/>
              <a:gd name="connsiteX2" fmla="*/ 960125 w 1440180"/>
              <a:gd name="connsiteY2" fmla="*/ 479844 h 1439545"/>
              <a:gd name="connsiteX3" fmla="*/ 479844 w 1440180"/>
              <a:gd name="connsiteY3" fmla="*/ 479844 h 1439545"/>
              <a:gd name="connsiteX4" fmla="*/ 479844 w 1440180"/>
              <a:gd name="connsiteY4" fmla="*/ 959913 h 1439545"/>
              <a:gd name="connsiteX5" fmla="*/ 0 w 1440180"/>
              <a:gd name="connsiteY5" fmla="*/ 1439545 h 1439545"/>
              <a:gd name="connsiteX6" fmla="*/ 0 w 1440180"/>
              <a:gd name="connsiteY6" fmla="*/ 0 h 1439545"/>
              <a:gd name="connsiteX0" fmla="*/ 0 w 1440180"/>
              <a:gd name="connsiteY0" fmla="*/ 0 h 1498778"/>
              <a:gd name="connsiteX1" fmla="*/ 1440180 w 1440180"/>
              <a:gd name="connsiteY1" fmla="*/ 0 h 1498778"/>
              <a:gd name="connsiteX2" fmla="*/ 960125 w 1440180"/>
              <a:gd name="connsiteY2" fmla="*/ 479844 h 1498778"/>
              <a:gd name="connsiteX3" fmla="*/ 479844 w 1440180"/>
              <a:gd name="connsiteY3" fmla="*/ 479844 h 1498778"/>
              <a:gd name="connsiteX4" fmla="*/ 487785 w 1440180"/>
              <a:gd name="connsiteY4" fmla="*/ 1498778 h 1498778"/>
              <a:gd name="connsiteX5" fmla="*/ 0 w 1440180"/>
              <a:gd name="connsiteY5" fmla="*/ 1439545 h 1498778"/>
              <a:gd name="connsiteX6" fmla="*/ 0 w 1440180"/>
              <a:gd name="connsiteY6" fmla="*/ 0 h 1498778"/>
              <a:gd name="connsiteX0" fmla="*/ 0 w 1482571"/>
              <a:gd name="connsiteY0" fmla="*/ 0 h 1498778"/>
              <a:gd name="connsiteX1" fmla="*/ 1440180 w 1482571"/>
              <a:gd name="connsiteY1" fmla="*/ 0 h 1498778"/>
              <a:gd name="connsiteX2" fmla="*/ 1482571 w 1482571"/>
              <a:gd name="connsiteY2" fmla="*/ 520297 h 1498778"/>
              <a:gd name="connsiteX3" fmla="*/ 479844 w 1482571"/>
              <a:gd name="connsiteY3" fmla="*/ 479844 h 1498778"/>
              <a:gd name="connsiteX4" fmla="*/ 487785 w 1482571"/>
              <a:gd name="connsiteY4" fmla="*/ 1498778 h 1498778"/>
              <a:gd name="connsiteX5" fmla="*/ 0 w 1482571"/>
              <a:gd name="connsiteY5" fmla="*/ 1439545 h 1498778"/>
              <a:gd name="connsiteX6" fmla="*/ 0 w 1482571"/>
              <a:gd name="connsiteY6" fmla="*/ 0 h 1498778"/>
              <a:gd name="connsiteX0" fmla="*/ 0 w 1482571"/>
              <a:gd name="connsiteY0" fmla="*/ 0 h 1498778"/>
              <a:gd name="connsiteX1" fmla="*/ 1440180 w 1482571"/>
              <a:gd name="connsiteY1" fmla="*/ 0 h 1498778"/>
              <a:gd name="connsiteX2" fmla="*/ 1482571 w 1482571"/>
              <a:gd name="connsiteY2" fmla="*/ 520297 h 1498778"/>
              <a:gd name="connsiteX3" fmla="*/ 689111 w 1482571"/>
              <a:gd name="connsiteY3" fmla="*/ 658701 h 1498778"/>
              <a:gd name="connsiteX4" fmla="*/ 487785 w 1482571"/>
              <a:gd name="connsiteY4" fmla="*/ 1498778 h 1498778"/>
              <a:gd name="connsiteX5" fmla="*/ 0 w 1482571"/>
              <a:gd name="connsiteY5" fmla="*/ 1439545 h 1498778"/>
              <a:gd name="connsiteX6" fmla="*/ 0 w 1482571"/>
              <a:gd name="connsiteY6" fmla="*/ 0 h 1498778"/>
              <a:gd name="connsiteX0" fmla="*/ 0 w 1482571"/>
              <a:gd name="connsiteY0" fmla="*/ 0 h 1498778"/>
              <a:gd name="connsiteX1" fmla="*/ 1440180 w 1482571"/>
              <a:gd name="connsiteY1" fmla="*/ 0 h 1498778"/>
              <a:gd name="connsiteX2" fmla="*/ 1482571 w 1482571"/>
              <a:gd name="connsiteY2" fmla="*/ 520297 h 1498778"/>
              <a:gd name="connsiteX3" fmla="*/ 624773 w 1482571"/>
              <a:gd name="connsiteY3" fmla="*/ 593724 h 1498778"/>
              <a:gd name="connsiteX4" fmla="*/ 487785 w 1482571"/>
              <a:gd name="connsiteY4" fmla="*/ 1498778 h 1498778"/>
              <a:gd name="connsiteX5" fmla="*/ 0 w 1482571"/>
              <a:gd name="connsiteY5" fmla="*/ 1439545 h 1498778"/>
              <a:gd name="connsiteX6" fmla="*/ 0 w 1482571"/>
              <a:gd name="connsiteY6" fmla="*/ 0 h 1498778"/>
              <a:gd name="connsiteX0" fmla="*/ 0 w 1482571"/>
              <a:gd name="connsiteY0" fmla="*/ 0 h 1516099"/>
              <a:gd name="connsiteX1" fmla="*/ 1440180 w 1482571"/>
              <a:gd name="connsiteY1" fmla="*/ 0 h 1516099"/>
              <a:gd name="connsiteX2" fmla="*/ 1482571 w 1482571"/>
              <a:gd name="connsiteY2" fmla="*/ 520297 h 1516099"/>
              <a:gd name="connsiteX3" fmla="*/ 624773 w 1482571"/>
              <a:gd name="connsiteY3" fmla="*/ 593724 h 1516099"/>
              <a:gd name="connsiteX4" fmla="*/ 708683 w 1482571"/>
              <a:gd name="connsiteY4" fmla="*/ 1516099 h 1516099"/>
              <a:gd name="connsiteX5" fmla="*/ 0 w 1482571"/>
              <a:gd name="connsiteY5" fmla="*/ 1439545 h 1516099"/>
              <a:gd name="connsiteX6" fmla="*/ 0 w 1482571"/>
              <a:gd name="connsiteY6" fmla="*/ 0 h 1516099"/>
              <a:gd name="connsiteX0" fmla="*/ 0 w 1482571"/>
              <a:gd name="connsiteY0" fmla="*/ 0 h 1516099"/>
              <a:gd name="connsiteX1" fmla="*/ 1440180 w 1482571"/>
              <a:gd name="connsiteY1" fmla="*/ 0 h 1516099"/>
              <a:gd name="connsiteX2" fmla="*/ 1482571 w 1482571"/>
              <a:gd name="connsiteY2" fmla="*/ 520297 h 1516099"/>
              <a:gd name="connsiteX3" fmla="*/ 742725 w 1482571"/>
              <a:gd name="connsiteY3" fmla="*/ 712863 h 1516099"/>
              <a:gd name="connsiteX4" fmla="*/ 708683 w 1482571"/>
              <a:gd name="connsiteY4" fmla="*/ 1516099 h 1516099"/>
              <a:gd name="connsiteX5" fmla="*/ 0 w 1482571"/>
              <a:gd name="connsiteY5" fmla="*/ 1439545 h 1516099"/>
              <a:gd name="connsiteX6" fmla="*/ 0 w 1482571"/>
              <a:gd name="connsiteY6" fmla="*/ 0 h 1516099"/>
              <a:gd name="connsiteX0" fmla="*/ 0 w 1492556"/>
              <a:gd name="connsiteY0" fmla="*/ 0 h 1516099"/>
              <a:gd name="connsiteX1" fmla="*/ 1440180 w 1492556"/>
              <a:gd name="connsiteY1" fmla="*/ 0 h 1516099"/>
              <a:gd name="connsiteX2" fmla="*/ 1492556 w 1492556"/>
              <a:gd name="connsiteY2" fmla="*/ 671191 h 1516099"/>
              <a:gd name="connsiteX3" fmla="*/ 742725 w 1492556"/>
              <a:gd name="connsiteY3" fmla="*/ 712863 h 1516099"/>
              <a:gd name="connsiteX4" fmla="*/ 708683 w 1492556"/>
              <a:gd name="connsiteY4" fmla="*/ 1516099 h 1516099"/>
              <a:gd name="connsiteX5" fmla="*/ 0 w 1492556"/>
              <a:gd name="connsiteY5" fmla="*/ 1439545 h 1516099"/>
              <a:gd name="connsiteX6" fmla="*/ 0 w 1492556"/>
              <a:gd name="connsiteY6" fmla="*/ 0 h 1516099"/>
              <a:gd name="connsiteX0" fmla="*/ 0 w 1440180"/>
              <a:gd name="connsiteY0" fmla="*/ 0 h 1516099"/>
              <a:gd name="connsiteX1" fmla="*/ 1440180 w 1440180"/>
              <a:gd name="connsiteY1" fmla="*/ 0 h 1516099"/>
              <a:gd name="connsiteX2" fmla="*/ 1438494 w 1440180"/>
              <a:gd name="connsiteY2" fmla="*/ 703230 h 1516099"/>
              <a:gd name="connsiteX3" fmla="*/ 742725 w 1440180"/>
              <a:gd name="connsiteY3" fmla="*/ 712863 h 1516099"/>
              <a:gd name="connsiteX4" fmla="*/ 708683 w 1440180"/>
              <a:gd name="connsiteY4" fmla="*/ 1516099 h 1516099"/>
              <a:gd name="connsiteX5" fmla="*/ 0 w 1440180"/>
              <a:gd name="connsiteY5" fmla="*/ 1439545 h 1516099"/>
              <a:gd name="connsiteX6" fmla="*/ 0 w 1440180"/>
              <a:gd name="connsiteY6" fmla="*/ 0 h 1516099"/>
              <a:gd name="connsiteX0" fmla="*/ 0 w 1440180"/>
              <a:gd name="connsiteY0" fmla="*/ 0 h 1516099"/>
              <a:gd name="connsiteX1" fmla="*/ 1440180 w 1440180"/>
              <a:gd name="connsiteY1" fmla="*/ 0 h 1516099"/>
              <a:gd name="connsiteX2" fmla="*/ 1438494 w 1440180"/>
              <a:gd name="connsiteY2" fmla="*/ 703230 h 1516099"/>
              <a:gd name="connsiteX3" fmla="*/ 742725 w 1440180"/>
              <a:gd name="connsiteY3" fmla="*/ 712863 h 1516099"/>
              <a:gd name="connsiteX4" fmla="*/ 708683 w 1440180"/>
              <a:gd name="connsiteY4" fmla="*/ 1516099 h 1516099"/>
              <a:gd name="connsiteX5" fmla="*/ 0 w 1440180"/>
              <a:gd name="connsiteY5" fmla="*/ 1439545 h 1516099"/>
              <a:gd name="connsiteX6" fmla="*/ 0 w 1440180"/>
              <a:gd name="connsiteY6" fmla="*/ 0 h 1516099"/>
              <a:gd name="connsiteX0" fmla="*/ 0 w 1440180"/>
              <a:gd name="connsiteY0" fmla="*/ 0 h 1516099"/>
              <a:gd name="connsiteX1" fmla="*/ 1440180 w 1440180"/>
              <a:gd name="connsiteY1" fmla="*/ 0 h 1516099"/>
              <a:gd name="connsiteX2" fmla="*/ 1438494 w 1440180"/>
              <a:gd name="connsiteY2" fmla="*/ 703230 h 1516099"/>
              <a:gd name="connsiteX3" fmla="*/ 689015 w 1440180"/>
              <a:gd name="connsiteY3" fmla="*/ 680257 h 1516099"/>
              <a:gd name="connsiteX4" fmla="*/ 708683 w 1440180"/>
              <a:gd name="connsiteY4" fmla="*/ 1516099 h 1516099"/>
              <a:gd name="connsiteX5" fmla="*/ 0 w 1440180"/>
              <a:gd name="connsiteY5" fmla="*/ 1439545 h 1516099"/>
              <a:gd name="connsiteX6" fmla="*/ 0 w 1440180"/>
              <a:gd name="connsiteY6" fmla="*/ 0 h 1516099"/>
              <a:gd name="connsiteX0" fmla="*/ 0 w 1440180"/>
              <a:gd name="connsiteY0" fmla="*/ 0 h 1467133"/>
              <a:gd name="connsiteX1" fmla="*/ 1440180 w 1440180"/>
              <a:gd name="connsiteY1" fmla="*/ 0 h 1467133"/>
              <a:gd name="connsiteX2" fmla="*/ 1438494 w 1440180"/>
              <a:gd name="connsiteY2" fmla="*/ 703230 h 1467133"/>
              <a:gd name="connsiteX3" fmla="*/ 689015 w 1440180"/>
              <a:gd name="connsiteY3" fmla="*/ 680257 h 1467133"/>
              <a:gd name="connsiteX4" fmla="*/ 617340 w 1440180"/>
              <a:gd name="connsiteY4" fmla="*/ 1467133 h 1467133"/>
              <a:gd name="connsiteX5" fmla="*/ 0 w 1440180"/>
              <a:gd name="connsiteY5" fmla="*/ 1439545 h 1467133"/>
              <a:gd name="connsiteX6" fmla="*/ 0 w 1440180"/>
              <a:gd name="connsiteY6" fmla="*/ 0 h 1467133"/>
              <a:gd name="connsiteX0" fmla="*/ 0 w 1440180"/>
              <a:gd name="connsiteY0" fmla="*/ 0 h 1467133"/>
              <a:gd name="connsiteX1" fmla="*/ 1440180 w 1440180"/>
              <a:gd name="connsiteY1" fmla="*/ 0 h 1467133"/>
              <a:gd name="connsiteX2" fmla="*/ 1428058 w 1440180"/>
              <a:gd name="connsiteY2" fmla="*/ 638533 h 1467133"/>
              <a:gd name="connsiteX3" fmla="*/ 689015 w 1440180"/>
              <a:gd name="connsiteY3" fmla="*/ 680257 h 1467133"/>
              <a:gd name="connsiteX4" fmla="*/ 617340 w 1440180"/>
              <a:gd name="connsiteY4" fmla="*/ 1467133 h 1467133"/>
              <a:gd name="connsiteX5" fmla="*/ 0 w 1440180"/>
              <a:gd name="connsiteY5" fmla="*/ 1439545 h 1467133"/>
              <a:gd name="connsiteX6" fmla="*/ 0 w 1440180"/>
              <a:gd name="connsiteY6" fmla="*/ 0 h 1467133"/>
              <a:gd name="connsiteX0" fmla="*/ 0 w 1440180"/>
              <a:gd name="connsiteY0" fmla="*/ 0 h 1969334"/>
              <a:gd name="connsiteX1" fmla="*/ 1440180 w 1440180"/>
              <a:gd name="connsiteY1" fmla="*/ 0 h 1969334"/>
              <a:gd name="connsiteX2" fmla="*/ 1428058 w 1440180"/>
              <a:gd name="connsiteY2" fmla="*/ 638533 h 1969334"/>
              <a:gd name="connsiteX3" fmla="*/ 689015 w 1440180"/>
              <a:gd name="connsiteY3" fmla="*/ 680257 h 1969334"/>
              <a:gd name="connsiteX4" fmla="*/ 617340 w 1440180"/>
              <a:gd name="connsiteY4" fmla="*/ 1467133 h 1969334"/>
              <a:gd name="connsiteX5" fmla="*/ 114485 w 1440180"/>
              <a:gd name="connsiteY5" fmla="*/ 1969334 h 1969334"/>
              <a:gd name="connsiteX6" fmla="*/ 0 w 1440180"/>
              <a:gd name="connsiteY6" fmla="*/ 0 h 1969334"/>
              <a:gd name="connsiteX0" fmla="*/ 0 w 1440180"/>
              <a:gd name="connsiteY0" fmla="*/ 0 h 2592996"/>
              <a:gd name="connsiteX1" fmla="*/ 1440180 w 1440180"/>
              <a:gd name="connsiteY1" fmla="*/ 0 h 2592996"/>
              <a:gd name="connsiteX2" fmla="*/ 1428058 w 1440180"/>
              <a:gd name="connsiteY2" fmla="*/ 638533 h 2592996"/>
              <a:gd name="connsiteX3" fmla="*/ 689015 w 1440180"/>
              <a:gd name="connsiteY3" fmla="*/ 680257 h 2592996"/>
              <a:gd name="connsiteX4" fmla="*/ 617340 w 1440180"/>
              <a:gd name="connsiteY4" fmla="*/ 1467133 h 2592996"/>
              <a:gd name="connsiteX5" fmla="*/ 269 w 1440180"/>
              <a:gd name="connsiteY5" fmla="*/ 2592996 h 2592996"/>
              <a:gd name="connsiteX6" fmla="*/ 0 w 1440180"/>
              <a:gd name="connsiteY6" fmla="*/ 0 h 2592996"/>
              <a:gd name="connsiteX0" fmla="*/ 0 w 1440180"/>
              <a:gd name="connsiteY0" fmla="*/ 0 h 2605117"/>
              <a:gd name="connsiteX1" fmla="*/ 1440180 w 1440180"/>
              <a:gd name="connsiteY1" fmla="*/ 0 h 2605117"/>
              <a:gd name="connsiteX2" fmla="*/ 1428058 w 1440180"/>
              <a:gd name="connsiteY2" fmla="*/ 638533 h 2605117"/>
              <a:gd name="connsiteX3" fmla="*/ 689015 w 1440180"/>
              <a:gd name="connsiteY3" fmla="*/ 680257 h 2605117"/>
              <a:gd name="connsiteX4" fmla="*/ 1270618 w 1440180"/>
              <a:gd name="connsiteY4" fmla="*/ 2605117 h 2605117"/>
              <a:gd name="connsiteX5" fmla="*/ 269 w 1440180"/>
              <a:gd name="connsiteY5" fmla="*/ 2592996 h 2605117"/>
              <a:gd name="connsiteX6" fmla="*/ 0 w 1440180"/>
              <a:gd name="connsiteY6" fmla="*/ 0 h 2605117"/>
              <a:gd name="connsiteX0" fmla="*/ 0 w 1440180"/>
              <a:gd name="connsiteY0" fmla="*/ 0 h 2605117"/>
              <a:gd name="connsiteX1" fmla="*/ 1440180 w 1440180"/>
              <a:gd name="connsiteY1" fmla="*/ 0 h 2605117"/>
              <a:gd name="connsiteX2" fmla="*/ 1428058 w 1440180"/>
              <a:gd name="connsiteY2" fmla="*/ 638533 h 2605117"/>
              <a:gd name="connsiteX3" fmla="*/ 1278451 w 1440180"/>
              <a:gd name="connsiteY3" fmla="*/ 1301351 h 2605117"/>
              <a:gd name="connsiteX4" fmla="*/ 1270618 w 1440180"/>
              <a:gd name="connsiteY4" fmla="*/ 2605117 h 2605117"/>
              <a:gd name="connsiteX5" fmla="*/ 269 w 1440180"/>
              <a:gd name="connsiteY5" fmla="*/ 2592996 h 2605117"/>
              <a:gd name="connsiteX6" fmla="*/ 0 w 1440180"/>
              <a:gd name="connsiteY6" fmla="*/ 0 h 2605117"/>
              <a:gd name="connsiteX0" fmla="*/ 0 w 2587457"/>
              <a:gd name="connsiteY0" fmla="*/ 0 h 2605117"/>
              <a:gd name="connsiteX1" fmla="*/ 2587457 w 2587457"/>
              <a:gd name="connsiteY1" fmla="*/ 18712 h 2605117"/>
              <a:gd name="connsiteX2" fmla="*/ 1428058 w 2587457"/>
              <a:gd name="connsiteY2" fmla="*/ 638533 h 2605117"/>
              <a:gd name="connsiteX3" fmla="*/ 1278451 w 2587457"/>
              <a:gd name="connsiteY3" fmla="*/ 1301351 h 2605117"/>
              <a:gd name="connsiteX4" fmla="*/ 1270618 w 2587457"/>
              <a:gd name="connsiteY4" fmla="*/ 2605117 h 2605117"/>
              <a:gd name="connsiteX5" fmla="*/ 269 w 2587457"/>
              <a:gd name="connsiteY5" fmla="*/ 2592996 h 2605117"/>
              <a:gd name="connsiteX6" fmla="*/ 0 w 2587457"/>
              <a:gd name="connsiteY6" fmla="*/ 0 h 2605117"/>
              <a:gd name="connsiteX0" fmla="*/ 0 w 2587457"/>
              <a:gd name="connsiteY0" fmla="*/ 0 h 2605117"/>
              <a:gd name="connsiteX1" fmla="*/ 2587457 w 2587457"/>
              <a:gd name="connsiteY1" fmla="*/ 18712 h 2605117"/>
              <a:gd name="connsiteX2" fmla="*/ 2572073 w 2587457"/>
              <a:gd name="connsiteY2" fmla="*/ 1316421 h 2605117"/>
              <a:gd name="connsiteX3" fmla="*/ 1278451 w 2587457"/>
              <a:gd name="connsiteY3" fmla="*/ 1301351 h 2605117"/>
              <a:gd name="connsiteX4" fmla="*/ 1270618 w 2587457"/>
              <a:gd name="connsiteY4" fmla="*/ 2605117 h 2605117"/>
              <a:gd name="connsiteX5" fmla="*/ 269 w 2587457"/>
              <a:gd name="connsiteY5" fmla="*/ 2592996 h 2605117"/>
              <a:gd name="connsiteX6" fmla="*/ 0 w 2587457"/>
              <a:gd name="connsiteY6" fmla="*/ 0 h 2605117"/>
              <a:gd name="connsiteX0" fmla="*/ 0 w 2587457"/>
              <a:gd name="connsiteY0" fmla="*/ 0 h 2626022"/>
              <a:gd name="connsiteX1" fmla="*/ 2587457 w 2587457"/>
              <a:gd name="connsiteY1" fmla="*/ 18712 h 2626022"/>
              <a:gd name="connsiteX2" fmla="*/ 2572073 w 2587457"/>
              <a:gd name="connsiteY2" fmla="*/ 1316421 h 2626022"/>
              <a:gd name="connsiteX3" fmla="*/ 1278451 w 2587457"/>
              <a:gd name="connsiteY3" fmla="*/ 1301351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72073 w 2587457"/>
              <a:gd name="connsiteY2" fmla="*/ 1316421 h 2626022"/>
              <a:gd name="connsiteX3" fmla="*/ 662191 w 2587457"/>
              <a:gd name="connsiteY3" fmla="*/ 636640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72073 w 2587457"/>
              <a:gd name="connsiteY2" fmla="*/ 1316421 h 2626022"/>
              <a:gd name="connsiteX3" fmla="*/ 1278483 w 2587457"/>
              <a:gd name="connsiteY3" fmla="*/ 1295364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78187 w 2587457"/>
              <a:gd name="connsiteY2" fmla="*/ 1292509 h 2626022"/>
              <a:gd name="connsiteX3" fmla="*/ 1278483 w 2587457"/>
              <a:gd name="connsiteY3" fmla="*/ 1295364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69095 w 2587457"/>
              <a:gd name="connsiteY2" fmla="*/ 1313412 h 2626022"/>
              <a:gd name="connsiteX3" fmla="*/ 1278483 w 2587457"/>
              <a:gd name="connsiteY3" fmla="*/ 1295364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31945"/>
              <a:gd name="connsiteX1" fmla="*/ 2587457 w 2587457"/>
              <a:gd name="connsiteY1" fmla="*/ 18712 h 2631945"/>
              <a:gd name="connsiteX2" fmla="*/ 2569095 w 2587457"/>
              <a:gd name="connsiteY2" fmla="*/ 1313412 h 2631945"/>
              <a:gd name="connsiteX3" fmla="*/ 1278483 w 2587457"/>
              <a:gd name="connsiteY3" fmla="*/ 1295364 h 2631945"/>
              <a:gd name="connsiteX4" fmla="*/ 1249521 w 2587457"/>
              <a:gd name="connsiteY4" fmla="*/ 2631945 h 2631945"/>
              <a:gd name="connsiteX5" fmla="*/ 269 w 2587457"/>
              <a:gd name="connsiteY5" fmla="*/ 2592996 h 2631945"/>
              <a:gd name="connsiteX6" fmla="*/ 0 w 2587457"/>
              <a:gd name="connsiteY6" fmla="*/ 0 h 2631945"/>
              <a:gd name="connsiteX0" fmla="*/ 0 w 2587457"/>
              <a:gd name="connsiteY0" fmla="*/ 0 h 2605116"/>
              <a:gd name="connsiteX1" fmla="*/ 2587457 w 2587457"/>
              <a:gd name="connsiteY1" fmla="*/ 18712 h 2605116"/>
              <a:gd name="connsiteX2" fmla="*/ 2569095 w 2587457"/>
              <a:gd name="connsiteY2" fmla="*/ 1313412 h 2605116"/>
              <a:gd name="connsiteX3" fmla="*/ 1278483 w 2587457"/>
              <a:gd name="connsiteY3" fmla="*/ 1295364 h 2605116"/>
              <a:gd name="connsiteX4" fmla="*/ 1270620 w 2587457"/>
              <a:gd name="connsiteY4" fmla="*/ 2605116 h 2605116"/>
              <a:gd name="connsiteX5" fmla="*/ 269 w 2587457"/>
              <a:gd name="connsiteY5" fmla="*/ 2592996 h 2605116"/>
              <a:gd name="connsiteX6" fmla="*/ 0 w 2587457"/>
              <a:gd name="connsiteY6" fmla="*/ 0 h 2605116"/>
              <a:gd name="connsiteX0" fmla="*/ 0 w 2587457"/>
              <a:gd name="connsiteY0" fmla="*/ 0 h 2605116"/>
              <a:gd name="connsiteX1" fmla="*/ 2587457 w 2587457"/>
              <a:gd name="connsiteY1" fmla="*/ 18712 h 2605116"/>
              <a:gd name="connsiteX2" fmla="*/ 2584080 w 2587457"/>
              <a:gd name="connsiteY2" fmla="*/ 1310498 h 2605116"/>
              <a:gd name="connsiteX3" fmla="*/ 1278483 w 2587457"/>
              <a:gd name="connsiteY3" fmla="*/ 1295364 h 2605116"/>
              <a:gd name="connsiteX4" fmla="*/ 1270620 w 2587457"/>
              <a:gd name="connsiteY4" fmla="*/ 2605116 h 2605116"/>
              <a:gd name="connsiteX5" fmla="*/ 269 w 2587457"/>
              <a:gd name="connsiteY5" fmla="*/ 2592996 h 2605116"/>
              <a:gd name="connsiteX6" fmla="*/ 0 w 2587457"/>
              <a:gd name="connsiteY6" fmla="*/ 0 h 260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7457" h="2605116">
                <a:moveTo>
                  <a:pt x="0" y="0"/>
                </a:moveTo>
                <a:lnTo>
                  <a:pt x="2587457" y="18712"/>
                </a:lnTo>
                <a:cubicBezTo>
                  <a:pt x="2586331" y="449307"/>
                  <a:pt x="2585206" y="879903"/>
                  <a:pt x="2584080" y="1310498"/>
                </a:cubicBezTo>
                <a:lnTo>
                  <a:pt x="1278483" y="1295364"/>
                </a:lnTo>
                <a:lnTo>
                  <a:pt x="1270620" y="2605116"/>
                </a:lnTo>
                <a:lnTo>
                  <a:pt x="269" y="2592996"/>
                </a:lnTo>
                <a:cubicBezTo>
                  <a:pt x="179" y="1728664"/>
                  <a:pt x="90" y="864332"/>
                  <a:pt x="0" y="0"/>
                </a:cubicBezTo>
                <a:close/>
              </a:path>
            </a:pathLst>
          </a:custGeom>
          <a:solidFill>
            <a:srgbClr val="B9CA1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dirty="0"/>
          </a:p>
        </p:txBody>
      </p:sp>
      <p:sp>
        <p:nvSpPr>
          <p:cNvPr id="11" name="Half kader 3">
            <a:extLst>
              <a:ext uri="{FF2B5EF4-FFF2-40B4-BE49-F238E27FC236}">
                <a16:creationId xmlns:a16="http://schemas.microsoft.com/office/drawing/2014/main" id="{E945D65E-DE9B-4F8B-94AB-1276A136D8F0}"/>
              </a:ext>
            </a:extLst>
          </p:cNvPr>
          <p:cNvSpPr>
            <a:spLocks noChangeAspect="1"/>
          </p:cNvSpPr>
          <p:nvPr/>
        </p:nvSpPr>
        <p:spPr>
          <a:xfrm rot="18884630">
            <a:off x="10540366" y="2851148"/>
            <a:ext cx="3303270" cy="3326130"/>
          </a:xfrm>
          <a:custGeom>
            <a:avLst/>
            <a:gdLst>
              <a:gd name="connsiteX0" fmla="*/ 0 w 1440180"/>
              <a:gd name="connsiteY0" fmla="*/ 0 h 1439545"/>
              <a:gd name="connsiteX1" fmla="*/ 1440180 w 1440180"/>
              <a:gd name="connsiteY1" fmla="*/ 0 h 1439545"/>
              <a:gd name="connsiteX2" fmla="*/ 960125 w 1440180"/>
              <a:gd name="connsiteY2" fmla="*/ 479844 h 1439545"/>
              <a:gd name="connsiteX3" fmla="*/ 479844 w 1440180"/>
              <a:gd name="connsiteY3" fmla="*/ 479844 h 1439545"/>
              <a:gd name="connsiteX4" fmla="*/ 479844 w 1440180"/>
              <a:gd name="connsiteY4" fmla="*/ 959913 h 1439545"/>
              <a:gd name="connsiteX5" fmla="*/ 0 w 1440180"/>
              <a:gd name="connsiteY5" fmla="*/ 1439545 h 1439545"/>
              <a:gd name="connsiteX6" fmla="*/ 0 w 1440180"/>
              <a:gd name="connsiteY6" fmla="*/ 0 h 1439545"/>
              <a:gd name="connsiteX0" fmla="*/ 0 w 1440180"/>
              <a:gd name="connsiteY0" fmla="*/ 0 h 1498778"/>
              <a:gd name="connsiteX1" fmla="*/ 1440180 w 1440180"/>
              <a:gd name="connsiteY1" fmla="*/ 0 h 1498778"/>
              <a:gd name="connsiteX2" fmla="*/ 960125 w 1440180"/>
              <a:gd name="connsiteY2" fmla="*/ 479844 h 1498778"/>
              <a:gd name="connsiteX3" fmla="*/ 479844 w 1440180"/>
              <a:gd name="connsiteY3" fmla="*/ 479844 h 1498778"/>
              <a:gd name="connsiteX4" fmla="*/ 487785 w 1440180"/>
              <a:gd name="connsiteY4" fmla="*/ 1498778 h 1498778"/>
              <a:gd name="connsiteX5" fmla="*/ 0 w 1440180"/>
              <a:gd name="connsiteY5" fmla="*/ 1439545 h 1498778"/>
              <a:gd name="connsiteX6" fmla="*/ 0 w 1440180"/>
              <a:gd name="connsiteY6" fmla="*/ 0 h 1498778"/>
              <a:gd name="connsiteX0" fmla="*/ 0 w 1482571"/>
              <a:gd name="connsiteY0" fmla="*/ 0 h 1498778"/>
              <a:gd name="connsiteX1" fmla="*/ 1440180 w 1482571"/>
              <a:gd name="connsiteY1" fmla="*/ 0 h 1498778"/>
              <a:gd name="connsiteX2" fmla="*/ 1482571 w 1482571"/>
              <a:gd name="connsiteY2" fmla="*/ 520297 h 1498778"/>
              <a:gd name="connsiteX3" fmla="*/ 479844 w 1482571"/>
              <a:gd name="connsiteY3" fmla="*/ 479844 h 1498778"/>
              <a:gd name="connsiteX4" fmla="*/ 487785 w 1482571"/>
              <a:gd name="connsiteY4" fmla="*/ 1498778 h 1498778"/>
              <a:gd name="connsiteX5" fmla="*/ 0 w 1482571"/>
              <a:gd name="connsiteY5" fmla="*/ 1439545 h 1498778"/>
              <a:gd name="connsiteX6" fmla="*/ 0 w 1482571"/>
              <a:gd name="connsiteY6" fmla="*/ 0 h 1498778"/>
              <a:gd name="connsiteX0" fmla="*/ 0 w 1482571"/>
              <a:gd name="connsiteY0" fmla="*/ 0 h 1498778"/>
              <a:gd name="connsiteX1" fmla="*/ 1440180 w 1482571"/>
              <a:gd name="connsiteY1" fmla="*/ 0 h 1498778"/>
              <a:gd name="connsiteX2" fmla="*/ 1482571 w 1482571"/>
              <a:gd name="connsiteY2" fmla="*/ 520297 h 1498778"/>
              <a:gd name="connsiteX3" fmla="*/ 689111 w 1482571"/>
              <a:gd name="connsiteY3" fmla="*/ 658701 h 1498778"/>
              <a:gd name="connsiteX4" fmla="*/ 487785 w 1482571"/>
              <a:gd name="connsiteY4" fmla="*/ 1498778 h 1498778"/>
              <a:gd name="connsiteX5" fmla="*/ 0 w 1482571"/>
              <a:gd name="connsiteY5" fmla="*/ 1439545 h 1498778"/>
              <a:gd name="connsiteX6" fmla="*/ 0 w 1482571"/>
              <a:gd name="connsiteY6" fmla="*/ 0 h 1498778"/>
              <a:gd name="connsiteX0" fmla="*/ 0 w 1482571"/>
              <a:gd name="connsiteY0" fmla="*/ 0 h 1498778"/>
              <a:gd name="connsiteX1" fmla="*/ 1440180 w 1482571"/>
              <a:gd name="connsiteY1" fmla="*/ 0 h 1498778"/>
              <a:gd name="connsiteX2" fmla="*/ 1482571 w 1482571"/>
              <a:gd name="connsiteY2" fmla="*/ 520297 h 1498778"/>
              <a:gd name="connsiteX3" fmla="*/ 624773 w 1482571"/>
              <a:gd name="connsiteY3" fmla="*/ 593724 h 1498778"/>
              <a:gd name="connsiteX4" fmla="*/ 487785 w 1482571"/>
              <a:gd name="connsiteY4" fmla="*/ 1498778 h 1498778"/>
              <a:gd name="connsiteX5" fmla="*/ 0 w 1482571"/>
              <a:gd name="connsiteY5" fmla="*/ 1439545 h 1498778"/>
              <a:gd name="connsiteX6" fmla="*/ 0 w 1482571"/>
              <a:gd name="connsiteY6" fmla="*/ 0 h 1498778"/>
              <a:gd name="connsiteX0" fmla="*/ 0 w 1482571"/>
              <a:gd name="connsiteY0" fmla="*/ 0 h 1516099"/>
              <a:gd name="connsiteX1" fmla="*/ 1440180 w 1482571"/>
              <a:gd name="connsiteY1" fmla="*/ 0 h 1516099"/>
              <a:gd name="connsiteX2" fmla="*/ 1482571 w 1482571"/>
              <a:gd name="connsiteY2" fmla="*/ 520297 h 1516099"/>
              <a:gd name="connsiteX3" fmla="*/ 624773 w 1482571"/>
              <a:gd name="connsiteY3" fmla="*/ 593724 h 1516099"/>
              <a:gd name="connsiteX4" fmla="*/ 708683 w 1482571"/>
              <a:gd name="connsiteY4" fmla="*/ 1516099 h 1516099"/>
              <a:gd name="connsiteX5" fmla="*/ 0 w 1482571"/>
              <a:gd name="connsiteY5" fmla="*/ 1439545 h 1516099"/>
              <a:gd name="connsiteX6" fmla="*/ 0 w 1482571"/>
              <a:gd name="connsiteY6" fmla="*/ 0 h 1516099"/>
              <a:gd name="connsiteX0" fmla="*/ 0 w 1482571"/>
              <a:gd name="connsiteY0" fmla="*/ 0 h 1516099"/>
              <a:gd name="connsiteX1" fmla="*/ 1440180 w 1482571"/>
              <a:gd name="connsiteY1" fmla="*/ 0 h 1516099"/>
              <a:gd name="connsiteX2" fmla="*/ 1482571 w 1482571"/>
              <a:gd name="connsiteY2" fmla="*/ 520297 h 1516099"/>
              <a:gd name="connsiteX3" fmla="*/ 742725 w 1482571"/>
              <a:gd name="connsiteY3" fmla="*/ 712863 h 1516099"/>
              <a:gd name="connsiteX4" fmla="*/ 708683 w 1482571"/>
              <a:gd name="connsiteY4" fmla="*/ 1516099 h 1516099"/>
              <a:gd name="connsiteX5" fmla="*/ 0 w 1482571"/>
              <a:gd name="connsiteY5" fmla="*/ 1439545 h 1516099"/>
              <a:gd name="connsiteX6" fmla="*/ 0 w 1482571"/>
              <a:gd name="connsiteY6" fmla="*/ 0 h 1516099"/>
              <a:gd name="connsiteX0" fmla="*/ 0 w 1492556"/>
              <a:gd name="connsiteY0" fmla="*/ 0 h 1516099"/>
              <a:gd name="connsiteX1" fmla="*/ 1440180 w 1492556"/>
              <a:gd name="connsiteY1" fmla="*/ 0 h 1516099"/>
              <a:gd name="connsiteX2" fmla="*/ 1492556 w 1492556"/>
              <a:gd name="connsiteY2" fmla="*/ 671191 h 1516099"/>
              <a:gd name="connsiteX3" fmla="*/ 742725 w 1492556"/>
              <a:gd name="connsiteY3" fmla="*/ 712863 h 1516099"/>
              <a:gd name="connsiteX4" fmla="*/ 708683 w 1492556"/>
              <a:gd name="connsiteY4" fmla="*/ 1516099 h 1516099"/>
              <a:gd name="connsiteX5" fmla="*/ 0 w 1492556"/>
              <a:gd name="connsiteY5" fmla="*/ 1439545 h 1516099"/>
              <a:gd name="connsiteX6" fmla="*/ 0 w 1492556"/>
              <a:gd name="connsiteY6" fmla="*/ 0 h 1516099"/>
              <a:gd name="connsiteX0" fmla="*/ 0 w 1440180"/>
              <a:gd name="connsiteY0" fmla="*/ 0 h 1516099"/>
              <a:gd name="connsiteX1" fmla="*/ 1440180 w 1440180"/>
              <a:gd name="connsiteY1" fmla="*/ 0 h 1516099"/>
              <a:gd name="connsiteX2" fmla="*/ 1438494 w 1440180"/>
              <a:gd name="connsiteY2" fmla="*/ 703230 h 1516099"/>
              <a:gd name="connsiteX3" fmla="*/ 742725 w 1440180"/>
              <a:gd name="connsiteY3" fmla="*/ 712863 h 1516099"/>
              <a:gd name="connsiteX4" fmla="*/ 708683 w 1440180"/>
              <a:gd name="connsiteY4" fmla="*/ 1516099 h 1516099"/>
              <a:gd name="connsiteX5" fmla="*/ 0 w 1440180"/>
              <a:gd name="connsiteY5" fmla="*/ 1439545 h 1516099"/>
              <a:gd name="connsiteX6" fmla="*/ 0 w 1440180"/>
              <a:gd name="connsiteY6" fmla="*/ 0 h 1516099"/>
              <a:gd name="connsiteX0" fmla="*/ 0 w 1440180"/>
              <a:gd name="connsiteY0" fmla="*/ 0 h 1516099"/>
              <a:gd name="connsiteX1" fmla="*/ 1440180 w 1440180"/>
              <a:gd name="connsiteY1" fmla="*/ 0 h 1516099"/>
              <a:gd name="connsiteX2" fmla="*/ 1438494 w 1440180"/>
              <a:gd name="connsiteY2" fmla="*/ 703230 h 1516099"/>
              <a:gd name="connsiteX3" fmla="*/ 742725 w 1440180"/>
              <a:gd name="connsiteY3" fmla="*/ 712863 h 1516099"/>
              <a:gd name="connsiteX4" fmla="*/ 708683 w 1440180"/>
              <a:gd name="connsiteY4" fmla="*/ 1516099 h 1516099"/>
              <a:gd name="connsiteX5" fmla="*/ 0 w 1440180"/>
              <a:gd name="connsiteY5" fmla="*/ 1439545 h 1516099"/>
              <a:gd name="connsiteX6" fmla="*/ 0 w 1440180"/>
              <a:gd name="connsiteY6" fmla="*/ 0 h 1516099"/>
              <a:gd name="connsiteX0" fmla="*/ 0 w 1440180"/>
              <a:gd name="connsiteY0" fmla="*/ 0 h 1516099"/>
              <a:gd name="connsiteX1" fmla="*/ 1440180 w 1440180"/>
              <a:gd name="connsiteY1" fmla="*/ 0 h 1516099"/>
              <a:gd name="connsiteX2" fmla="*/ 1438494 w 1440180"/>
              <a:gd name="connsiteY2" fmla="*/ 703230 h 1516099"/>
              <a:gd name="connsiteX3" fmla="*/ 689015 w 1440180"/>
              <a:gd name="connsiteY3" fmla="*/ 680257 h 1516099"/>
              <a:gd name="connsiteX4" fmla="*/ 708683 w 1440180"/>
              <a:gd name="connsiteY4" fmla="*/ 1516099 h 1516099"/>
              <a:gd name="connsiteX5" fmla="*/ 0 w 1440180"/>
              <a:gd name="connsiteY5" fmla="*/ 1439545 h 1516099"/>
              <a:gd name="connsiteX6" fmla="*/ 0 w 1440180"/>
              <a:gd name="connsiteY6" fmla="*/ 0 h 1516099"/>
              <a:gd name="connsiteX0" fmla="*/ 0 w 1440180"/>
              <a:gd name="connsiteY0" fmla="*/ 0 h 1467133"/>
              <a:gd name="connsiteX1" fmla="*/ 1440180 w 1440180"/>
              <a:gd name="connsiteY1" fmla="*/ 0 h 1467133"/>
              <a:gd name="connsiteX2" fmla="*/ 1438494 w 1440180"/>
              <a:gd name="connsiteY2" fmla="*/ 703230 h 1467133"/>
              <a:gd name="connsiteX3" fmla="*/ 689015 w 1440180"/>
              <a:gd name="connsiteY3" fmla="*/ 680257 h 1467133"/>
              <a:gd name="connsiteX4" fmla="*/ 617340 w 1440180"/>
              <a:gd name="connsiteY4" fmla="*/ 1467133 h 1467133"/>
              <a:gd name="connsiteX5" fmla="*/ 0 w 1440180"/>
              <a:gd name="connsiteY5" fmla="*/ 1439545 h 1467133"/>
              <a:gd name="connsiteX6" fmla="*/ 0 w 1440180"/>
              <a:gd name="connsiteY6" fmla="*/ 0 h 1467133"/>
              <a:gd name="connsiteX0" fmla="*/ 0 w 1440180"/>
              <a:gd name="connsiteY0" fmla="*/ 0 h 1467133"/>
              <a:gd name="connsiteX1" fmla="*/ 1440180 w 1440180"/>
              <a:gd name="connsiteY1" fmla="*/ 0 h 1467133"/>
              <a:gd name="connsiteX2" fmla="*/ 1428058 w 1440180"/>
              <a:gd name="connsiteY2" fmla="*/ 638533 h 1467133"/>
              <a:gd name="connsiteX3" fmla="*/ 689015 w 1440180"/>
              <a:gd name="connsiteY3" fmla="*/ 680257 h 1467133"/>
              <a:gd name="connsiteX4" fmla="*/ 617340 w 1440180"/>
              <a:gd name="connsiteY4" fmla="*/ 1467133 h 1467133"/>
              <a:gd name="connsiteX5" fmla="*/ 0 w 1440180"/>
              <a:gd name="connsiteY5" fmla="*/ 1439545 h 1467133"/>
              <a:gd name="connsiteX6" fmla="*/ 0 w 1440180"/>
              <a:gd name="connsiteY6" fmla="*/ 0 h 1467133"/>
              <a:gd name="connsiteX0" fmla="*/ 0 w 1440180"/>
              <a:gd name="connsiteY0" fmla="*/ 0 h 1969334"/>
              <a:gd name="connsiteX1" fmla="*/ 1440180 w 1440180"/>
              <a:gd name="connsiteY1" fmla="*/ 0 h 1969334"/>
              <a:gd name="connsiteX2" fmla="*/ 1428058 w 1440180"/>
              <a:gd name="connsiteY2" fmla="*/ 638533 h 1969334"/>
              <a:gd name="connsiteX3" fmla="*/ 689015 w 1440180"/>
              <a:gd name="connsiteY3" fmla="*/ 680257 h 1969334"/>
              <a:gd name="connsiteX4" fmla="*/ 617340 w 1440180"/>
              <a:gd name="connsiteY4" fmla="*/ 1467133 h 1969334"/>
              <a:gd name="connsiteX5" fmla="*/ 114485 w 1440180"/>
              <a:gd name="connsiteY5" fmla="*/ 1969334 h 1969334"/>
              <a:gd name="connsiteX6" fmla="*/ 0 w 1440180"/>
              <a:gd name="connsiteY6" fmla="*/ 0 h 1969334"/>
              <a:gd name="connsiteX0" fmla="*/ 0 w 1440180"/>
              <a:gd name="connsiteY0" fmla="*/ 0 h 2592996"/>
              <a:gd name="connsiteX1" fmla="*/ 1440180 w 1440180"/>
              <a:gd name="connsiteY1" fmla="*/ 0 h 2592996"/>
              <a:gd name="connsiteX2" fmla="*/ 1428058 w 1440180"/>
              <a:gd name="connsiteY2" fmla="*/ 638533 h 2592996"/>
              <a:gd name="connsiteX3" fmla="*/ 689015 w 1440180"/>
              <a:gd name="connsiteY3" fmla="*/ 680257 h 2592996"/>
              <a:gd name="connsiteX4" fmla="*/ 617340 w 1440180"/>
              <a:gd name="connsiteY4" fmla="*/ 1467133 h 2592996"/>
              <a:gd name="connsiteX5" fmla="*/ 269 w 1440180"/>
              <a:gd name="connsiteY5" fmla="*/ 2592996 h 2592996"/>
              <a:gd name="connsiteX6" fmla="*/ 0 w 1440180"/>
              <a:gd name="connsiteY6" fmla="*/ 0 h 2592996"/>
              <a:gd name="connsiteX0" fmla="*/ 0 w 1440180"/>
              <a:gd name="connsiteY0" fmla="*/ 0 h 2605117"/>
              <a:gd name="connsiteX1" fmla="*/ 1440180 w 1440180"/>
              <a:gd name="connsiteY1" fmla="*/ 0 h 2605117"/>
              <a:gd name="connsiteX2" fmla="*/ 1428058 w 1440180"/>
              <a:gd name="connsiteY2" fmla="*/ 638533 h 2605117"/>
              <a:gd name="connsiteX3" fmla="*/ 689015 w 1440180"/>
              <a:gd name="connsiteY3" fmla="*/ 680257 h 2605117"/>
              <a:gd name="connsiteX4" fmla="*/ 1270618 w 1440180"/>
              <a:gd name="connsiteY4" fmla="*/ 2605117 h 2605117"/>
              <a:gd name="connsiteX5" fmla="*/ 269 w 1440180"/>
              <a:gd name="connsiteY5" fmla="*/ 2592996 h 2605117"/>
              <a:gd name="connsiteX6" fmla="*/ 0 w 1440180"/>
              <a:gd name="connsiteY6" fmla="*/ 0 h 2605117"/>
              <a:gd name="connsiteX0" fmla="*/ 0 w 1440180"/>
              <a:gd name="connsiteY0" fmla="*/ 0 h 2605117"/>
              <a:gd name="connsiteX1" fmla="*/ 1440180 w 1440180"/>
              <a:gd name="connsiteY1" fmla="*/ 0 h 2605117"/>
              <a:gd name="connsiteX2" fmla="*/ 1428058 w 1440180"/>
              <a:gd name="connsiteY2" fmla="*/ 638533 h 2605117"/>
              <a:gd name="connsiteX3" fmla="*/ 1278451 w 1440180"/>
              <a:gd name="connsiteY3" fmla="*/ 1301351 h 2605117"/>
              <a:gd name="connsiteX4" fmla="*/ 1270618 w 1440180"/>
              <a:gd name="connsiteY4" fmla="*/ 2605117 h 2605117"/>
              <a:gd name="connsiteX5" fmla="*/ 269 w 1440180"/>
              <a:gd name="connsiteY5" fmla="*/ 2592996 h 2605117"/>
              <a:gd name="connsiteX6" fmla="*/ 0 w 1440180"/>
              <a:gd name="connsiteY6" fmla="*/ 0 h 2605117"/>
              <a:gd name="connsiteX0" fmla="*/ 0 w 2587457"/>
              <a:gd name="connsiteY0" fmla="*/ 0 h 2605117"/>
              <a:gd name="connsiteX1" fmla="*/ 2587457 w 2587457"/>
              <a:gd name="connsiteY1" fmla="*/ 18712 h 2605117"/>
              <a:gd name="connsiteX2" fmla="*/ 1428058 w 2587457"/>
              <a:gd name="connsiteY2" fmla="*/ 638533 h 2605117"/>
              <a:gd name="connsiteX3" fmla="*/ 1278451 w 2587457"/>
              <a:gd name="connsiteY3" fmla="*/ 1301351 h 2605117"/>
              <a:gd name="connsiteX4" fmla="*/ 1270618 w 2587457"/>
              <a:gd name="connsiteY4" fmla="*/ 2605117 h 2605117"/>
              <a:gd name="connsiteX5" fmla="*/ 269 w 2587457"/>
              <a:gd name="connsiteY5" fmla="*/ 2592996 h 2605117"/>
              <a:gd name="connsiteX6" fmla="*/ 0 w 2587457"/>
              <a:gd name="connsiteY6" fmla="*/ 0 h 2605117"/>
              <a:gd name="connsiteX0" fmla="*/ 0 w 2587457"/>
              <a:gd name="connsiteY0" fmla="*/ 0 h 2605117"/>
              <a:gd name="connsiteX1" fmla="*/ 2587457 w 2587457"/>
              <a:gd name="connsiteY1" fmla="*/ 18712 h 2605117"/>
              <a:gd name="connsiteX2" fmla="*/ 2572073 w 2587457"/>
              <a:gd name="connsiteY2" fmla="*/ 1316421 h 2605117"/>
              <a:gd name="connsiteX3" fmla="*/ 1278451 w 2587457"/>
              <a:gd name="connsiteY3" fmla="*/ 1301351 h 2605117"/>
              <a:gd name="connsiteX4" fmla="*/ 1270618 w 2587457"/>
              <a:gd name="connsiteY4" fmla="*/ 2605117 h 2605117"/>
              <a:gd name="connsiteX5" fmla="*/ 269 w 2587457"/>
              <a:gd name="connsiteY5" fmla="*/ 2592996 h 2605117"/>
              <a:gd name="connsiteX6" fmla="*/ 0 w 2587457"/>
              <a:gd name="connsiteY6" fmla="*/ 0 h 2605117"/>
              <a:gd name="connsiteX0" fmla="*/ 0 w 2587457"/>
              <a:gd name="connsiteY0" fmla="*/ 0 h 2626022"/>
              <a:gd name="connsiteX1" fmla="*/ 2587457 w 2587457"/>
              <a:gd name="connsiteY1" fmla="*/ 18712 h 2626022"/>
              <a:gd name="connsiteX2" fmla="*/ 2572073 w 2587457"/>
              <a:gd name="connsiteY2" fmla="*/ 1316421 h 2626022"/>
              <a:gd name="connsiteX3" fmla="*/ 1278451 w 2587457"/>
              <a:gd name="connsiteY3" fmla="*/ 1301351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72073 w 2587457"/>
              <a:gd name="connsiteY2" fmla="*/ 1316421 h 2626022"/>
              <a:gd name="connsiteX3" fmla="*/ 662191 w 2587457"/>
              <a:gd name="connsiteY3" fmla="*/ 636640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72073 w 2587457"/>
              <a:gd name="connsiteY2" fmla="*/ 1316421 h 2626022"/>
              <a:gd name="connsiteX3" fmla="*/ 1278483 w 2587457"/>
              <a:gd name="connsiteY3" fmla="*/ 1295364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78187 w 2587457"/>
              <a:gd name="connsiteY2" fmla="*/ 1292509 h 2626022"/>
              <a:gd name="connsiteX3" fmla="*/ 1278483 w 2587457"/>
              <a:gd name="connsiteY3" fmla="*/ 1295364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26022"/>
              <a:gd name="connsiteX1" fmla="*/ 2587457 w 2587457"/>
              <a:gd name="connsiteY1" fmla="*/ 18712 h 2626022"/>
              <a:gd name="connsiteX2" fmla="*/ 2569095 w 2587457"/>
              <a:gd name="connsiteY2" fmla="*/ 1313412 h 2626022"/>
              <a:gd name="connsiteX3" fmla="*/ 1278483 w 2587457"/>
              <a:gd name="connsiteY3" fmla="*/ 1295364 h 2626022"/>
              <a:gd name="connsiteX4" fmla="*/ 1261528 w 2587457"/>
              <a:gd name="connsiteY4" fmla="*/ 2626022 h 2626022"/>
              <a:gd name="connsiteX5" fmla="*/ 269 w 2587457"/>
              <a:gd name="connsiteY5" fmla="*/ 2592996 h 2626022"/>
              <a:gd name="connsiteX6" fmla="*/ 0 w 2587457"/>
              <a:gd name="connsiteY6" fmla="*/ 0 h 2626022"/>
              <a:gd name="connsiteX0" fmla="*/ 0 w 2587457"/>
              <a:gd name="connsiteY0" fmla="*/ 0 h 2631945"/>
              <a:gd name="connsiteX1" fmla="*/ 2587457 w 2587457"/>
              <a:gd name="connsiteY1" fmla="*/ 18712 h 2631945"/>
              <a:gd name="connsiteX2" fmla="*/ 2569095 w 2587457"/>
              <a:gd name="connsiteY2" fmla="*/ 1313412 h 2631945"/>
              <a:gd name="connsiteX3" fmla="*/ 1278483 w 2587457"/>
              <a:gd name="connsiteY3" fmla="*/ 1295364 h 2631945"/>
              <a:gd name="connsiteX4" fmla="*/ 1249521 w 2587457"/>
              <a:gd name="connsiteY4" fmla="*/ 2631945 h 2631945"/>
              <a:gd name="connsiteX5" fmla="*/ 269 w 2587457"/>
              <a:gd name="connsiteY5" fmla="*/ 2592996 h 2631945"/>
              <a:gd name="connsiteX6" fmla="*/ 0 w 2587457"/>
              <a:gd name="connsiteY6" fmla="*/ 0 h 2631945"/>
              <a:gd name="connsiteX0" fmla="*/ 0 w 2587457"/>
              <a:gd name="connsiteY0" fmla="*/ 0 h 2605116"/>
              <a:gd name="connsiteX1" fmla="*/ 2587457 w 2587457"/>
              <a:gd name="connsiteY1" fmla="*/ 18712 h 2605116"/>
              <a:gd name="connsiteX2" fmla="*/ 2569095 w 2587457"/>
              <a:gd name="connsiteY2" fmla="*/ 1313412 h 2605116"/>
              <a:gd name="connsiteX3" fmla="*/ 1278483 w 2587457"/>
              <a:gd name="connsiteY3" fmla="*/ 1295364 h 2605116"/>
              <a:gd name="connsiteX4" fmla="*/ 1270620 w 2587457"/>
              <a:gd name="connsiteY4" fmla="*/ 2605116 h 2605116"/>
              <a:gd name="connsiteX5" fmla="*/ 269 w 2587457"/>
              <a:gd name="connsiteY5" fmla="*/ 2592996 h 2605116"/>
              <a:gd name="connsiteX6" fmla="*/ 0 w 2587457"/>
              <a:gd name="connsiteY6" fmla="*/ 0 h 2605116"/>
              <a:gd name="connsiteX0" fmla="*/ 0 w 2587457"/>
              <a:gd name="connsiteY0" fmla="*/ 0 h 2605116"/>
              <a:gd name="connsiteX1" fmla="*/ 2587457 w 2587457"/>
              <a:gd name="connsiteY1" fmla="*/ 18712 h 2605116"/>
              <a:gd name="connsiteX2" fmla="*/ 2584080 w 2587457"/>
              <a:gd name="connsiteY2" fmla="*/ 1310498 h 2605116"/>
              <a:gd name="connsiteX3" fmla="*/ 1278483 w 2587457"/>
              <a:gd name="connsiteY3" fmla="*/ 1295364 h 2605116"/>
              <a:gd name="connsiteX4" fmla="*/ 1270620 w 2587457"/>
              <a:gd name="connsiteY4" fmla="*/ 2605116 h 2605116"/>
              <a:gd name="connsiteX5" fmla="*/ 269 w 2587457"/>
              <a:gd name="connsiteY5" fmla="*/ 2592996 h 2605116"/>
              <a:gd name="connsiteX6" fmla="*/ 0 w 2587457"/>
              <a:gd name="connsiteY6" fmla="*/ 0 h 260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7457" h="2605116">
                <a:moveTo>
                  <a:pt x="0" y="0"/>
                </a:moveTo>
                <a:lnTo>
                  <a:pt x="2587457" y="18712"/>
                </a:lnTo>
                <a:cubicBezTo>
                  <a:pt x="2586331" y="449307"/>
                  <a:pt x="2585206" y="879903"/>
                  <a:pt x="2584080" y="1310498"/>
                </a:cubicBezTo>
                <a:lnTo>
                  <a:pt x="1278483" y="1295364"/>
                </a:lnTo>
                <a:lnTo>
                  <a:pt x="1270620" y="2605116"/>
                </a:lnTo>
                <a:lnTo>
                  <a:pt x="269" y="2592996"/>
                </a:lnTo>
                <a:cubicBezTo>
                  <a:pt x="179" y="1728664"/>
                  <a:pt x="90" y="864332"/>
                  <a:pt x="0" y="0"/>
                </a:cubicBezTo>
                <a:close/>
              </a:path>
            </a:pathLst>
          </a:custGeom>
          <a:solidFill>
            <a:srgbClr val="59BFE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dirty="0"/>
          </a:p>
        </p:txBody>
      </p:sp>
      <p:pic>
        <p:nvPicPr>
          <p:cNvPr id="14" name="Picture 2" descr="Play icon - Font Awesome">
            <a:extLst>
              <a:ext uri="{FF2B5EF4-FFF2-40B4-BE49-F238E27FC236}">
                <a16:creationId xmlns:a16="http://schemas.microsoft.com/office/drawing/2014/main" id="{9CB8E629-109A-45F1-98FB-7E56C5B8F1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72507" y="4147384"/>
            <a:ext cx="529200" cy="52920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Rechte verbindingslijn 11">
            <a:extLst>
              <a:ext uri="{FF2B5EF4-FFF2-40B4-BE49-F238E27FC236}">
                <a16:creationId xmlns:a16="http://schemas.microsoft.com/office/drawing/2014/main" id="{65DBD3EF-EA36-49C2-8F57-740B7B637313}"/>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BBC02952-4B9E-4AD8-BA91-2828D4A2FF49}"/>
              </a:ext>
            </a:extLst>
          </p:cNvPr>
          <p:cNvSpPr txBox="1"/>
          <p:nvPr/>
        </p:nvSpPr>
        <p:spPr>
          <a:xfrm>
            <a:off x="3512440" y="154298"/>
            <a:ext cx="5167120" cy="461665"/>
          </a:xfrm>
          <a:prstGeom prst="rect">
            <a:avLst/>
          </a:prstGeom>
          <a:noFill/>
        </p:spPr>
        <p:txBody>
          <a:bodyPr wrap="none" rtlCol="0">
            <a:spAutoFit/>
          </a:bodyPr>
          <a:lstStyle/>
          <a:p>
            <a:r>
              <a:rPr lang="nl-NL" sz="2400" b="1" i="1" dirty="0">
                <a:latin typeface="Corbel" panose="020B0503020204020204" pitchFamily="34" charset="0"/>
              </a:rPr>
              <a:t>Inventarisatie koffie- en theemachines</a:t>
            </a:r>
          </a:p>
        </p:txBody>
      </p:sp>
    </p:spTree>
    <p:extLst>
      <p:ext uri="{BB962C8B-B14F-4D97-AF65-F5344CB8AC3E}">
        <p14:creationId xmlns:p14="http://schemas.microsoft.com/office/powerpoint/2010/main" val="3816651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10</a:t>
            </a:fld>
            <a:endParaRPr lang="nl-NL" dirty="0"/>
          </a:p>
        </p:txBody>
      </p:sp>
      <p:pic>
        <p:nvPicPr>
          <p:cNvPr id="5" name="Afbeelding 4">
            <a:extLst>
              <a:ext uri="{FF2B5EF4-FFF2-40B4-BE49-F238E27FC236}">
                <a16:creationId xmlns:a16="http://schemas.microsoft.com/office/drawing/2014/main" id="{2FDC4576-62A2-4841-B157-7AB070ED3A47}"/>
              </a:ext>
            </a:extLst>
          </p:cNvPr>
          <p:cNvPicPr>
            <a:picLocks noChangeAspect="1"/>
          </p:cNvPicPr>
          <p:nvPr/>
        </p:nvPicPr>
        <p:blipFill rotWithShape="1">
          <a:blip r:embed="rId3"/>
          <a:srcRect l="17901" t="15415" r="20618" b="7851"/>
          <a:stretch/>
        </p:blipFill>
        <p:spPr>
          <a:xfrm>
            <a:off x="1095983" y="826783"/>
            <a:ext cx="10000034" cy="5893731"/>
          </a:xfrm>
          <a:prstGeom prst="rect">
            <a:avLst/>
          </a:prstGeom>
        </p:spPr>
      </p:pic>
      <p:cxnSp>
        <p:nvCxnSpPr>
          <p:cNvPr id="12" name="Rechte verbindingslijn 11">
            <a:extLst>
              <a:ext uri="{FF2B5EF4-FFF2-40B4-BE49-F238E27FC236}">
                <a16:creationId xmlns:a16="http://schemas.microsoft.com/office/drawing/2014/main" id="{9DB8545F-BB18-45D9-B039-7B30C5C1EF79}"/>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Tijdelijke aanduiding voor inhoud 3" descr="Huis">
            <a:hlinkClick r:id="rId4" action="ppaction://hlinksldjump"/>
            <a:extLst>
              <a:ext uri="{FF2B5EF4-FFF2-40B4-BE49-F238E27FC236}">
                <a16:creationId xmlns:a16="http://schemas.microsoft.com/office/drawing/2014/main" id="{E2B6DCBD-8BF5-4124-AF70-4C0ADB7915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0199" y="44319"/>
            <a:ext cx="648000" cy="648000"/>
          </a:xfrm>
          <a:prstGeom prst="rect">
            <a:avLst/>
          </a:prstGeom>
        </p:spPr>
      </p:pic>
      <p:pic>
        <p:nvPicPr>
          <p:cNvPr id="18" name="Graphic 17" descr="Terug">
            <a:hlinkClick r:id="rId7" action="ppaction://hlinksldjump"/>
            <a:extLst>
              <a:ext uri="{FF2B5EF4-FFF2-40B4-BE49-F238E27FC236}">
                <a16:creationId xmlns:a16="http://schemas.microsoft.com/office/drawing/2014/main" id="{BB745BA2-E6BD-4AB1-BA46-01F9CD6D0A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53801" y="44319"/>
            <a:ext cx="648000" cy="648000"/>
          </a:xfrm>
          <a:prstGeom prst="rect">
            <a:avLst/>
          </a:prstGeom>
        </p:spPr>
      </p:pic>
      <p:sp>
        <p:nvSpPr>
          <p:cNvPr id="19" name="Tekstvak 18">
            <a:extLst>
              <a:ext uri="{FF2B5EF4-FFF2-40B4-BE49-F238E27FC236}">
                <a16:creationId xmlns:a16="http://schemas.microsoft.com/office/drawing/2014/main" id="{23A3CAB0-2B1E-4EBE-B350-766CEA5FBF3A}"/>
              </a:ext>
            </a:extLst>
          </p:cNvPr>
          <p:cNvSpPr txBox="1"/>
          <p:nvPr/>
        </p:nvSpPr>
        <p:spPr>
          <a:xfrm>
            <a:off x="4207135" y="137486"/>
            <a:ext cx="4485523" cy="461665"/>
          </a:xfrm>
          <a:prstGeom prst="rect">
            <a:avLst/>
          </a:prstGeom>
          <a:noFill/>
        </p:spPr>
        <p:txBody>
          <a:bodyPr wrap="none" rtlCol="0">
            <a:spAutoFit/>
          </a:bodyPr>
          <a:lstStyle/>
          <a:p>
            <a:r>
              <a:rPr lang="nl-NL" sz="2400" b="1" i="1" dirty="0">
                <a:latin typeface="Corbel" panose="020B0503020204020204" pitchFamily="34" charset="0"/>
              </a:rPr>
              <a:t>Leek binnendienst – 1</a:t>
            </a:r>
            <a:r>
              <a:rPr lang="nl-NL" sz="2400" b="1" i="1" baseline="30000" dirty="0">
                <a:latin typeface="Corbel" panose="020B0503020204020204" pitchFamily="34" charset="0"/>
              </a:rPr>
              <a:t>e</a:t>
            </a:r>
            <a:r>
              <a:rPr lang="nl-NL" sz="2400" b="1" i="1" dirty="0">
                <a:latin typeface="Corbel" panose="020B0503020204020204" pitchFamily="34" charset="0"/>
              </a:rPr>
              <a:t> verdieping</a:t>
            </a:r>
          </a:p>
        </p:txBody>
      </p:sp>
      <p:pic>
        <p:nvPicPr>
          <p:cNvPr id="20" name="Picture 2" descr="Play icon - Font Awesome">
            <a:extLst>
              <a:ext uri="{FF2B5EF4-FFF2-40B4-BE49-F238E27FC236}">
                <a16:creationId xmlns:a16="http://schemas.microsoft.com/office/drawing/2014/main" id="{032CB3E8-BFC9-4B4C-A3E3-EF33C2DAE23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a:extLst>
              <a:ext uri="{FF2B5EF4-FFF2-40B4-BE49-F238E27FC236}">
                <a16:creationId xmlns:a16="http://schemas.microsoft.com/office/drawing/2014/main" id="{99635FA6-AB0E-4E08-A7EF-3707B05F573A}"/>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604446" y="1834244"/>
            <a:ext cx="3690900" cy="4921200"/>
          </a:xfrm>
          <a:prstGeom prst="rect">
            <a:avLst/>
          </a:prstGeom>
        </p:spPr>
      </p:pic>
      <p:pic>
        <p:nvPicPr>
          <p:cNvPr id="7" name="Afbeelding 6">
            <a:extLst>
              <a:ext uri="{FF2B5EF4-FFF2-40B4-BE49-F238E27FC236}">
                <a16:creationId xmlns:a16="http://schemas.microsoft.com/office/drawing/2014/main" id="{EC45C047-29D3-40B3-B2C2-BF04E35B0C2C}"/>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604446" y="1834244"/>
            <a:ext cx="3690900" cy="4921200"/>
          </a:xfrm>
          <a:prstGeom prst="rect">
            <a:avLst/>
          </a:prstGeom>
        </p:spPr>
      </p:pic>
      <p:pic>
        <p:nvPicPr>
          <p:cNvPr id="22" name="Afbeelding 21">
            <a:extLst>
              <a:ext uri="{FF2B5EF4-FFF2-40B4-BE49-F238E27FC236}">
                <a16:creationId xmlns:a16="http://schemas.microsoft.com/office/drawing/2014/main" id="{4045341C-6993-4558-B227-7E66A7B0388F}"/>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4604446" y="1834244"/>
            <a:ext cx="3690900" cy="4921200"/>
          </a:xfrm>
          <a:prstGeom prst="rect">
            <a:avLst/>
          </a:prstGeom>
        </p:spPr>
      </p:pic>
    </p:spTree>
    <p:extLst>
      <p:ext uri="{BB962C8B-B14F-4D97-AF65-F5344CB8AC3E}">
        <p14:creationId xmlns:p14="http://schemas.microsoft.com/office/powerpoint/2010/main" val="21772663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2"/>
                                        </p:tgtEl>
                                      </p:cBhvr>
                                      <p:by x="15000" y="15000"/>
                                    </p:animScale>
                                  </p:childTnLst>
                                </p:cTn>
                              </p:par>
                              <p:par>
                                <p:cTn id="11" presetID="42" presetClass="path" presetSubtype="0" accel="50000" decel="50000" fill="hold" nodeType="withEffect">
                                  <p:stCondLst>
                                    <p:cond delay="0"/>
                                  </p:stCondLst>
                                  <p:childTnLst>
                                    <p:animMotion origin="layout" path="M 3.75E-6 2.59259E-6 L -0.07084 -0.3919 " pathEditMode="relative" rAng="0" ptsTypes="AA">
                                      <p:cBhvr>
                                        <p:cTn id="12" dur="2000" fill="hold"/>
                                        <p:tgtEl>
                                          <p:spTgt spid="22"/>
                                        </p:tgtEl>
                                        <p:attrNameLst>
                                          <p:attrName>ppt_x</p:attrName>
                                          <p:attrName>ppt_y</p:attrName>
                                        </p:attrNameLst>
                                      </p:cBhvr>
                                      <p:rCtr x="-3542" y="-19606"/>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7"/>
                                        </p:tgtEl>
                                      </p:cBhvr>
                                      <p:by x="15000" y="15000"/>
                                    </p:animScale>
                                  </p:childTnLst>
                                </p:cTn>
                              </p:par>
                              <p:par>
                                <p:cTn id="21" presetID="42" presetClass="path" presetSubtype="0" accel="50000" decel="50000" fill="hold" nodeType="withEffect">
                                  <p:stCondLst>
                                    <p:cond delay="0"/>
                                  </p:stCondLst>
                                  <p:childTnLst>
                                    <p:animMotion origin="layout" path="M 3.75E-6 2.59259E-6 L -0.21224 0.19953 " pathEditMode="relative" rAng="0" ptsTypes="AA">
                                      <p:cBhvr>
                                        <p:cTn id="22" dur="2000" fill="hold"/>
                                        <p:tgtEl>
                                          <p:spTgt spid="7"/>
                                        </p:tgtEl>
                                        <p:attrNameLst>
                                          <p:attrName>ppt_x</p:attrName>
                                          <p:attrName>ppt_y</p:attrName>
                                        </p:attrNameLst>
                                      </p:cBhvr>
                                      <p:rCtr x="-10612" y="9977"/>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10"/>
                                        </p:tgtEl>
                                      </p:cBhvr>
                                      <p:by x="15000" y="15000"/>
                                    </p:animScale>
                                  </p:childTnLst>
                                </p:cTn>
                              </p:par>
                              <p:par>
                                <p:cTn id="31" presetID="42" presetClass="path" presetSubtype="0" accel="50000" decel="50000" fill="hold" nodeType="withEffect">
                                  <p:stCondLst>
                                    <p:cond delay="0"/>
                                  </p:stCondLst>
                                  <p:childTnLst>
                                    <p:animMotion origin="layout" path="M 3.75E-6 2.59259E-6 L 0.26054 0.17384 " pathEditMode="relative" rAng="0" ptsTypes="AA">
                                      <p:cBhvr>
                                        <p:cTn id="32" dur="2000" fill="hold"/>
                                        <p:tgtEl>
                                          <p:spTgt spid="10"/>
                                        </p:tgtEl>
                                        <p:attrNameLst>
                                          <p:attrName>ppt_x</p:attrName>
                                          <p:attrName>ppt_y</p:attrName>
                                        </p:attrNameLst>
                                      </p:cBhvr>
                                      <p:rCtr x="13021" y="8681"/>
                                    </p:animMotion>
                                  </p:childTnLst>
                                </p:cTn>
                              </p:par>
                            </p:childTnLst>
                          </p:cTn>
                        </p:par>
                      </p:childTnLst>
                    </p:cTn>
                  </p:par>
                </p:childTnLst>
              </p:cTn>
              <p:nextCondLst>
                <p:cond evt="onClick" delay="0">
                  <p:tgtEl>
                    <p:spTgt spid="2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11</a:t>
            </a:fld>
            <a:endParaRPr lang="nl-NL" dirty="0"/>
          </a:p>
        </p:txBody>
      </p:sp>
      <p:cxnSp>
        <p:nvCxnSpPr>
          <p:cNvPr id="6" name="Rechte verbindingslijn 5">
            <a:extLst>
              <a:ext uri="{FF2B5EF4-FFF2-40B4-BE49-F238E27FC236}">
                <a16:creationId xmlns:a16="http://schemas.microsoft.com/office/drawing/2014/main" id="{CF34B3CB-513D-4647-8E62-DDA2DFCD0FEA}"/>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phic 6" descr="Terug">
            <a:hlinkClick r:id="rId3" action="ppaction://hlinksldjump"/>
            <a:extLst>
              <a:ext uri="{FF2B5EF4-FFF2-40B4-BE49-F238E27FC236}">
                <a16:creationId xmlns:a16="http://schemas.microsoft.com/office/drawing/2014/main" id="{35BEE1E0-4A24-449B-AAF2-4C5D21ECE5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53801" y="44319"/>
            <a:ext cx="648000" cy="648000"/>
          </a:xfrm>
          <a:prstGeom prst="rect">
            <a:avLst/>
          </a:prstGeom>
        </p:spPr>
      </p:pic>
      <p:sp>
        <p:nvSpPr>
          <p:cNvPr id="9" name="Tekstvak 8">
            <a:extLst>
              <a:ext uri="{FF2B5EF4-FFF2-40B4-BE49-F238E27FC236}">
                <a16:creationId xmlns:a16="http://schemas.microsoft.com/office/drawing/2014/main" id="{AE4767F1-E98F-4DA4-8025-2B313C500EBE}"/>
              </a:ext>
            </a:extLst>
          </p:cNvPr>
          <p:cNvSpPr txBox="1"/>
          <p:nvPr/>
        </p:nvSpPr>
        <p:spPr>
          <a:xfrm>
            <a:off x="4854314" y="137486"/>
            <a:ext cx="2483372" cy="461665"/>
          </a:xfrm>
          <a:prstGeom prst="rect">
            <a:avLst/>
          </a:prstGeom>
          <a:noFill/>
        </p:spPr>
        <p:txBody>
          <a:bodyPr wrap="none" rtlCol="0">
            <a:spAutoFit/>
          </a:bodyPr>
          <a:lstStyle/>
          <a:p>
            <a:r>
              <a:rPr lang="nl-NL" sz="2400" b="1" i="1" dirty="0">
                <a:latin typeface="Corbel" panose="020B0503020204020204" pitchFamily="34" charset="0"/>
              </a:rPr>
              <a:t>Leek buitendienst</a:t>
            </a:r>
          </a:p>
        </p:txBody>
      </p:sp>
      <p:pic>
        <p:nvPicPr>
          <p:cNvPr id="10" name="Tijdelijke aanduiding voor inhoud 3" descr="Huis">
            <a:hlinkClick r:id="rId6" action="ppaction://hlinksldjump"/>
            <a:extLst>
              <a:ext uri="{FF2B5EF4-FFF2-40B4-BE49-F238E27FC236}">
                <a16:creationId xmlns:a16="http://schemas.microsoft.com/office/drawing/2014/main" id="{6B76F4C7-B922-425A-866C-563776B820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0199" y="44319"/>
            <a:ext cx="648000" cy="648000"/>
          </a:xfrm>
          <a:prstGeom prst="rect">
            <a:avLst/>
          </a:prstGeom>
        </p:spPr>
      </p:pic>
      <p:pic>
        <p:nvPicPr>
          <p:cNvPr id="3" name="Afbeelding 2">
            <a:extLst>
              <a:ext uri="{FF2B5EF4-FFF2-40B4-BE49-F238E27FC236}">
                <a16:creationId xmlns:a16="http://schemas.microsoft.com/office/drawing/2014/main" id="{0950C67C-3610-444C-AE07-5FAD35280E2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3414" y="1144948"/>
            <a:ext cx="3690900" cy="4921200"/>
          </a:xfrm>
          <a:prstGeom prst="rect">
            <a:avLst/>
          </a:prstGeom>
        </p:spPr>
      </p:pic>
      <p:pic>
        <p:nvPicPr>
          <p:cNvPr id="5" name="Afbeelding 4">
            <a:extLst>
              <a:ext uri="{FF2B5EF4-FFF2-40B4-BE49-F238E27FC236}">
                <a16:creationId xmlns:a16="http://schemas.microsoft.com/office/drawing/2014/main" id="{7D5C661D-4461-4515-A00A-3511438BA59C}"/>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337686" y="1176666"/>
            <a:ext cx="3690900" cy="4921200"/>
          </a:xfrm>
          <a:prstGeom prst="rect">
            <a:avLst/>
          </a:prstGeom>
        </p:spPr>
      </p:pic>
    </p:spTree>
    <p:extLst>
      <p:ext uri="{BB962C8B-B14F-4D97-AF65-F5344CB8AC3E}">
        <p14:creationId xmlns:p14="http://schemas.microsoft.com/office/powerpoint/2010/main" val="3978928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FEA39200-0A0A-44B5-8739-AF12EE6D52A6}"/>
              </a:ext>
            </a:extLst>
          </p:cNvPr>
          <p:cNvSpPr>
            <a:spLocks noGrp="1"/>
          </p:cNvSpPr>
          <p:nvPr>
            <p:ph type="sldNum" sz="quarter" idx="12"/>
          </p:nvPr>
        </p:nvSpPr>
        <p:spPr/>
        <p:txBody>
          <a:bodyPr/>
          <a:lstStyle/>
          <a:p>
            <a:fld id="{4C3EDD60-B16A-47C0-B14B-3A7E4A1AAE37}" type="slidenum">
              <a:rPr lang="nl-NL" smtClean="0"/>
              <a:t>12</a:t>
            </a:fld>
            <a:endParaRPr lang="nl-NL" dirty="0"/>
          </a:p>
        </p:txBody>
      </p:sp>
      <p:sp>
        <p:nvSpPr>
          <p:cNvPr id="11" name="Tijdelijke aanduiding voor inhoud 2">
            <a:extLst>
              <a:ext uri="{FF2B5EF4-FFF2-40B4-BE49-F238E27FC236}">
                <a16:creationId xmlns:a16="http://schemas.microsoft.com/office/drawing/2014/main" id="{812C787F-8978-4DCB-9A68-60C48BC50A48}"/>
              </a:ext>
            </a:extLst>
          </p:cNvPr>
          <p:cNvSpPr txBox="1">
            <a:spLocks/>
          </p:cNvSpPr>
          <p:nvPr/>
        </p:nvSpPr>
        <p:spPr>
          <a:xfrm>
            <a:off x="746632" y="1293591"/>
            <a:ext cx="10698735" cy="4407962"/>
          </a:xfrm>
          <a:prstGeom prst="rect">
            <a:avLst/>
          </a:prstGeom>
        </p:spPr>
        <p:txBody>
          <a:bodyPr vert="horz" lIns="91440" tIns="45720" rIns="91440" bIns="45720" rtlCol="0">
            <a:normAutofit/>
          </a:bodyPr>
          <a:lst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sz="2400" dirty="0">
              <a:latin typeface="Corbel" panose="020B0503020204020204" pitchFamily="34" charset="0"/>
            </a:endParaRPr>
          </a:p>
        </p:txBody>
      </p:sp>
      <p:sp>
        <p:nvSpPr>
          <p:cNvPr id="13" name="Tijdelijke aanduiding voor inhoud 2">
            <a:extLst>
              <a:ext uri="{FF2B5EF4-FFF2-40B4-BE49-F238E27FC236}">
                <a16:creationId xmlns:a16="http://schemas.microsoft.com/office/drawing/2014/main" id="{6E7F08A6-70A7-4BAD-8CA5-2801FA465B66}"/>
              </a:ext>
            </a:extLst>
          </p:cNvPr>
          <p:cNvSpPr>
            <a:spLocks noGrp="1"/>
          </p:cNvSpPr>
          <p:nvPr>
            <p:ph idx="1"/>
          </p:nvPr>
        </p:nvSpPr>
        <p:spPr>
          <a:xfrm>
            <a:off x="5170686" y="2441232"/>
            <a:ext cx="1850624" cy="2112679"/>
          </a:xfrm>
        </p:spPr>
        <p:txBody>
          <a:bodyPr>
            <a:normAutofit/>
          </a:bodyPr>
          <a:lstStyle/>
          <a:p>
            <a:pPr marL="0" indent="0" algn="ctr">
              <a:spcBef>
                <a:spcPts val="0"/>
              </a:spcBef>
              <a:buNone/>
            </a:pPr>
            <a:r>
              <a:rPr lang="nl-NL" sz="2400" dirty="0">
                <a:latin typeface="Corbel" panose="020B0503020204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Binnendienst</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panose="020B0503020204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Buitendienst</a:t>
            </a:r>
            <a:endParaRPr lang="nl-NL" sz="2400" dirty="0">
              <a:latin typeface="Corbel" panose="020B0503020204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929EB5F4-2140-4655-9098-21395DA43E9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Tijdelijke aanduiding voor inhoud 3" descr="Huis">
            <a:hlinkClick r:id="rId4" action="ppaction://hlinksldjump"/>
            <a:extLst>
              <a:ext uri="{FF2B5EF4-FFF2-40B4-BE49-F238E27FC236}">
                <a16:creationId xmlns:a16="http://schemas.microsoft.com/office/drawing/2014/main" id="{91D505A6-56BB-4BFD-96F0-505E2DEB64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0199" y="44319"/>
            <a:ext cx="648000" cy="648000"/>
          </a:xfrm>
          <a:prstGeom prst="rect">
            <a:avLst/>
          </a:prstGeom>
        </p:spPr>
      </p:pic>
      <p:sp>
        <p:nvSpPr>
          <p:cNvPr id="10" name="Tekstvak 9">
            <a:extLst>
              <a:ext uri="{FF2B5EF4-FFF2-40B4-BE49-F238E27FC236}">
                <a16:creationId xmlns:a16="http://schemas.microsoft.com/office/drawing/2014/main" id="{F340CF19-8F8A-4226-A5C0-F73F135FC58B}"/>
              </a:ext>
            </a:extLst>
          </p:cNvPr>
          <p:cNvSpPr txBox="1"/>
          <p:nvPr/>
        </p:nvSpPr>
        <p:spPr>
          <a:xfrm>
            <a:off x="5538794" y="137486"/>
            <a:ext cx="1114408" cy="461665"/>
          </a:xfrm>
          <a:prstGeom prst="rect">
            <a:avLst/>
          </a:prstGeom>
          <a:noFill/>
        </p:spPr>
        <p:txBody>
          <a:bodyPr wrap="none" rtlCol="0">
            <a:spAutoFit/>
          </a:bodyPr>
          <a:lstStyle/>
          <a:p>
            <a:r>
              <a:rPr lang="nl-NL" sz="2400" b="1" i="1" dirty="0">
                <a:latin typeface="Corbel" panose="020B0503020204020204" pitchFamily="34" charset="0"/>
              </a:rPr>
              <a:t>Marum</a:t>
            </a:r>
          </a:p>
        </p:txBody>
      </p:sp>
    </p:spTree>
    <p:extLst>
      <p:ext uri="{BB962C8B-B14F-4D97-AF65-F5344CB8AC3E}">
        <p14:creationId xmlns:p14="http://schemas.microsoft.com/office/powerpoint/2010/main" val="585441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13</a:t>
            </a:fld>
            <a:endParaRPr lang="nl-NL" dirty="0"/>
          </a:p>
        </p:txBody>
      </p:sp>
      <p:pic>
        <p:nvPicPr>
          <p:cNvPr id="6" name="Picture 2" descr="Play icon - Font Awesome">
            <a:extLst>
              <a:ext uri="{FF2B5EF4-FFF2-40B4-BE49-F238E27FC236}">
                <a16:creationId xmlns:a16="http://schemas.microsoft.com/office/drawing/2014/main" id="{7984C0FF-B716-4250-AAFE-D8CBCCAF7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820" y="3156808"/>
            <a:ext cx="980758" cy="980758"/>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DB31C107-61DE-43E3-8086-1B1C720B0474}"/>
              </a:ext>
            </a:extLst>
          </p:cNvPr>
          <p:cNvPicPr>
            <a:picLocks noChangeAspect="1"/>
          </p:cNvPicPr>
          <p:nvPr/>
        </p:nvPicPr>
        <p:blipFill rotWithShape="1">
          <a:blip r:embed="rId4"/>
          <a:srcRect l="19639" t="14845" r="32732" b="5705"/>
          <a:stretch/>
        </p:blipFill>
        <p:spPr>
          <a:xfrm>
            <a:off x="2522490" y="791852"/>
            <a:ext cx="7459711" cy="5968119"/>
          </a:xfrm>
          <a:prstGeom prst="rect">
            <a:avLst/>
          </a:prstGeom>
        </p:spPr>
      </p:pic>
      <p:cxnSp>
        <p:nvCxnSpPr>
          <p:cNvPr id="9" name="Rechte verbindingslijn 8">
            <a:extLst>
              <a:ext uri="{FF2B5EF4-FFF2-40B4-BE49-F238E27FC236}">
                <a16:creationId xmlns:a16="http://schemas.microsoft.com/office/drawing/2014/main" id="{20387953-0425-4F75-9446-A03CFFEC5E10}"/>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Tijdelijke aanduiding voor inhoud 3" descr="Huis">
            <a:hlinkClick r:id="rId5" action="ppaction://hlinksldjump"/>
            <a:extLst>
              <a:ext uri="{FF2B5EF4-FFF2-40B4-BE49-F238E27FC236}">
                <a16:creationId xmlns:a16="http://schemas.microsoft.com/office/drawing/2014/main" id="{C65DBFF7-60CB-497A-B9D8-88B054B55CD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0199" y="44319"/>
            <a:ext cx="648000" cy="648000"/>
          </a:xfrm>
          <a:prstGeom prst="rect">
            <a:avLst/>
          </a:prstGeom>
        </p:spPr>
      </p:pic>
      <p:pic>
        <p:nvPicPr>
          <p:cNvPr id="11" name="Graphic 10" descr="Terug">
            <a:hlinkClick r:id="rId8" action="ppaction://hlinksldjump"/>
            <a:extLst>
              <a:ext uri="{FF2B5EF4-FFF2-40B4-BE49-F238E27FC236}">
                <a16:creationId xmlns:a16="http://schemas.microsoft.com/office/drawing/2014/main" id="{3488ED21-0CAA-4B3B-8707-A041C698D41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353801" y="44319"/>
            <a:ext cx="648000" cy="648000"/>
          </a:xfrm>
          <a:prstGeom prst="rect">
            <a:avLst/>
          </a:prstGeom>
        </p:spPr>
      </p:pic>
      <p:sp>
        <p:nvSpPr>
          <p:cNvPr id="12" name="Tekstvak 11">
            <a:extLst>
              <a:ext uri="{FF2B5EF4-FFF2-40B4-BE49-F238E27FC236}">
                <a16:creationId xmlns:a16="http://schemas.microsoft.com/office/drawing/2014/main" id="{67FA460D-A2EE-4C48-83AB-D710194DC51E}"/>
              </a:ext>
            </a:extLst>
          </p:cNvPr>
          <p:cNvSpPr txBox="1"/>
          <p:nvPr/>
        </p:nvSpPr>
        <p:spPr>
          <a:xfrm>
            <a:off x="3647252" y="137486"/>
            <a:ext cx="4897495" cy="461665"/>
          </a:xfrm>
          <a:prstGeom prst="rect">
            <a:avLst/>
          </a:prstGeom>
          <a:noFill/>
        </p:spPr>
        <p:txBody>
          <a:bodyPr wrap="none" rtlCol="0">
            <a:spAutoFit/>
          </a:bodyPr>
          <a:lstStyle/>
          <a:p>
            <a:r>
              <a:rPr lang="nl-NL" sz="2400" b="1" i="1" dirty="0">
                <a:latin typeface="Corbel" panose="020B0503020204020204" pitchFamily="34" charset="0"/>
              </a:rPr>
              <a:t>Marum binnendienst – begane grond</a:t>
            </a:r>
          </a:p>
        </p:txBody>
      </p:sp>
      <p:pic>
        <p:nvPicPr>
          <p:cNvPr id="15" name="Afbeelding 14">
            <a:extLst>
              <a:ext uri="{FF2B5EF4-FFF2-40B4-BE49-F238E27FC236}">
                <a16:creationId xmlns:a16="http://schemas.microsoft.com/office/drawing/2014/main" id="{A2CDE3EC-1A45-4985-9F92-4C6E5D7F036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844008" y="1435150"/>
            <a:ext cx="3690900" cy="4921200"/>
          </a:xfrm>
          <a:prstGeom prst="rect">
            <a:avLst/>
          </a:prstGeom>
        </p:spPr>
      </p:pic>
      <p:pic>
        <p:nvPicPr>
          <p:cNvPr id="7" name="Afbeelding 6">
            <a:extLst>
              <a:ext uri="{FF2B5EF4-FFF2-40B4-BE49-F238E27FC236}">
                <a16:creationId xmlns:a16="http://schemas.microsoft.com/office/drawing/2014/main" id="{F04BBDEF-A174-4FCA-B1F7-753E959B467B}"/>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844008" y="1435149"/>
            <a:ext cx="3690900" cy="4921200"/>
          </a:xfrm>
          <a:prstGeom prst="rect">
            <a:avLst/>
          </a:prstGeom>
        </p:spPr>
      </p:pic>
      <p:pic>
        <p:nvPicPr>
          <p:cNvPr id="4" name="Afbeelding 3">
            <a:extLst>
              <a:ext uri="{FF2B5EF4-FFF2-40B4-BE49-F238E27FC236}">
                <a16:creationId xmlns:a16="http://schemas.microsoft.com/office/drawing/2014/main" id="{F902FAF1-4251-4CA7-9E7C-711FADB15578}"/>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844008" y="1435149"/>
            <a:ext cx="3690900" cy="4921200"/>
          </a:xfrm>
          <a:prstGeom prst="rect">
            <a:avLst/>
          </a:prstGeom>
        </p:spPr>
      </p:pic>
      <p:pic>
        <p:nvPicPr>
          <p:cNvPr id="5" name="Afbeelding 4">
            <a:extLst>
              <a:ext uri="{FF2B5EF4-FFF2-40B4-BE49-F238E27FC236}">
                <a16:creationId xmlns:a16="http://schemas.microsoft.com/office/drawing/2014/main" id="{9FC63297-DEAF-4117-BCC1-81399EB69DC0}"/>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844008" y="1435148"/>
            <a:ext cx="3690900" cy="4921200"/>
          </a:xfrm>
          <a:prstGeom prst="rect">
            <a:avLst/>
          </a:prstGeom>
        </p:spPr>
      </p:pic>
    </p:spTree>
    <p:extLst>
      <p:ext uri="{BB962C8B-B14F-4D97-AF65-F5344CB8AC3E}">
        <p14:creationId xmlns:p14="http://schemas.microsoft.com/office/powerpoint/2010/main" val="42907398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5"/>
                                        </p:tgtEl>
                                      </p:cBhvr>
                                      <p:by x="15000" y="15000"/>
                                    </p:animScale>
                                  </p:childTnLst>
                                </p:cTn>
                              </p:par>
                              <p:par>
                                <p:cTn id="11" presetID="42" presetClass="path" presetSubtype="0" accel="50000" decel="50000" fill="hold" nodeType="withEffect">
                                  <p:stCondLst>
                                    <p:cond delay="0"/>
                                  </p:stCondLst>
                                  <p:childTnLst>
                                    <p:animMotion origin="layout" path="M -2.08333E-7 4.44444E-6 L -0.2263 4.44444E-6 " pathEditMode="relative" rAng="0" ptsTypes="AA">
                                      <p:cBhvr>
                                        <p:cTn id="12" dur="2000" fill="hold"/>
                                        <p:tgtEl>
                                          <p:spTgt spid="5"/>
                                        </p:tgtEl>
                                        <p:attrNameLst>
                                          <p:attrName>ppt_x</p:attrName>
                                          <p:attrName>ppt_y</p:attrName>
                                        </p:attrNameLst>
                                      </p:cBhvr>
                                      <p:rCtr x="-11315" y="0"/>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4"/>
                                        </p:tgtEl>
                                      </p:cBhvr>
                                      <p:by x="15000" y="15000"/>
                                    </p:animScale>
                                  </p:childTnLst>
                                </p:cTn>
                              </p:par>
                              <p:par>
                                <p:cTn id="21" presetID="42" presetClass="path" presetSubtype="0" accel="50000" decel="50000" fill="hold" nodeType="withEffect">
                                  <p:stCondLst>
                                    <p:cond delay="0"/>
                                  </p:stCondLst>
                                  <p:childTnLst>
                                    <p:animMotion origin="layout" path="M -2.08333E-7 4.44444E-6 L -0.29284 0.04074 " pathEditMode="relative" rAng="0" ptsTypes="AA">
                                      <p:cBhvr>
                                        <p:cTn id="22" dur="2000" fill="hold"/>
                                        <p:tgtEl>
                                          <p:spTgt spid="4"/>
                                        </p:tgtEl>
                                        <p:attrNameLst>
                                          <p:attrName>ppt_x</p:attrName>
                                          <p:attrName>ppt_y</p:attrName>
                                        </p:attrNameLst>
                                      </p:cBhvr>
                                      <p:rCtr x="-14648" y="2037"/>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7"/>
                                        </p:tgtEl>
                                      </p:cBhvr>
                                      <p:by x="15000" y="15000"/>
                                    </p:animScale>
                                  </p:childTnLst>
                                </p:cTn>
                              </p:par>
                              <p:par>
                                <p:cTn id="31" presetID="42" presetClass="path" presetSubtype="0" accel="50000" decel="50000" fill="hold" nodeType="withEffect">
                                  <p:stCondLst>
                                    <p:cond delay="0"/>
                                  </p:stCondLst>
                                  <p:childTnLst>
                                    <p:animMotion origin="layout" path="M -2.08333E-7 4.44444E-6 L -0.03685 -0.03612 " pathEditMode="relative" rAng="0" ptsTypes="AA">
                                      <p:cBhvr>
                                        <p:cTn id="32" dur="2000" fill="hold"/>
                                        <p:tgtEl>
                                          <p:spTgt spid="7"/>
                                        </p:tgtEl>
                                        <p:attrNameLst>
                                          <p:attrName>ppt_x</p:attrName>
                                          <p:attrName>ppt_y</p:attrName>
                                        </p:attrNameLst>
                                      </p:cBhvr>
                                      <p:rCtr x="-1849" y="-1806"/>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6" presetClass="emph" presetSubtype="0" fill="hold" nodeType="clickEffect">
                                  <p:stCondLst>
                                    <p:cond delay="0"/>
                                  </p:stCondLst>
                                  <p:childTnLst>
                                    <p:animScale>
                                      <p:cBhvr>
                                        <p:cTn id="40" dur="2000" fill="hold"/>
                                        <p:tgtEl>
                                          <p:spTgt spid="15"/>
                                        </p:tgtEl>
                                      </p:cBhvr>
                                      <p:by x="15000" y="15000"/>
                                    </p:animScale>
                                  </p:childTnLst>
                                </p:cTn>
                              </p:par>
                              <p:par>
                                <p:cTn id="41" presetID="42" presetClass="path" presetSubtype="0" accel="50000" decel="50000" fill="hold" nodeType="withEffect">
                                  <p:stCondLst>
                                    <p:cond delay="0"/>
                                  </p:stCondLst>
                                  <p:childTnLst>
                                    <p:animMotion origin="layout" path="M -2.08333E-7 4.44444E-6 L -0.39023 -0.35903 " pathEditMode="relative" rAng="0" ptsTypes="AA">
                                      <p:cBhvr>
                                        <p:cTn id="42" dur="2000" fill="hold"/>
                                        <p:tgtEl>
                                          <p:spTgt spid="15"/>
                                        </p:tgtEl>
                                        <p:attrNameLst>
                                          <p:attrName>ppt_x</p:attrName>
                                          <p:attrName>ppt_y</p:attrName>
                                        </p:attrNameLst>
                                      </p:cBhvr>
                                      <p:rCtr x="-19518" y="-17963"/>
                                    </p:animMotion>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14</a:t>
            </a:fld>
            <a:endParaRPr lang="nl-NL" dirty="0"/>
          </a:p>
        </p:txBody>
      </p:sp>
      <p:pic>
        <p:nvPicPr>
          <p:cNvPr id="6" name="Picture 2" descr="Play icon - Font Awesome">
            <a:extLst>
              <a:ext uri="{FF2B5EF4-FFF2-40B4-BE49-F238E27FC236}">
                <a16:creationId xmlns:a16="http://schemas.microsoft.com/office/drawing/2014/main" id="{7984C0FF-B716-4250-AAFE-D8CBCCAF7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820" y="3156808"/>
            <a:ext cx="980758" cy="980758"/>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A5EA15D5-DDCA-406F-A727-455E9E149F8C}"/>
              </a:ext>
            </a:extLst>
          </p:cNvPr>
          <p:cNvPicPr>
            <a:picLocks noChangeAspect="1"/>
          </p:cNvPicPr>
          <p:nvPr/>
        </p:nvPicPr>
        <p:blipFill rotWithShape="1">
          <a:blip r:embed="rId4"/>
          <a:srcRect l="19547" t="13678" r="32899" b="7315"/>
          <a:stretch/>
        </p:blipFill>
        <p:spPr>
          <a:xfrm>
            <a:off x="1799617" y="794201"/>
            <a:ext cx="8531157" cy="6063799"/>
          </a:xfrm>
          <a:prstGeom prst="rect">
            <a:avLst/>
          </a:prstGeom>
        </p:spPr>
      </p:pic>
      <p:cxnSp>
        <p:nvCxnSpPr>
          <p:cNvPr id="9" name="Rechte verbindingslijn 8">
            <a:extLst>
              <a:ext uri="{FF2B5EF4-FFF2-40B4-BE49-F238E27FC236}">
                <a16:creationId xmlns:a16="http://schemas.microsoft.com/office/drawing/2014/main" id="{105171B6-C496-4677-AA79-E0C1950676F4}"/>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Tijdelijke aanduiding voor inhoud 3" descr="Huis">
            <a:hlinkClick r:id="rId5" action="ppaction://hlinksldjump"/>
            <a:extLst>
              <a:ext uri="{FF2B5EF4-FFF2-40B4-BE49-F238E27FC236}">
                <a16:creationId xmlns:a16="http://schemas.microsoft.com/office/drawing/2014/main" id="{634C6166-4AA5-4EEF-BBE4-026E433AF7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0199" y="44319"/>
            <a:ext cx="648000" cy="648000"/>
          </a:xfrm>
          <a:prstGeom prst="rect">
            <a:avLst/>
          </a:prstGeom>
        </p:spPr>
      </p:pic>
      <p:pic>
        <p:nvPicPr>
          <p:cNvPr id="11" name="Graphic 10" descr="Terug">
            <a:hlinkClick r:id="rId8" action="ppaction://hlinksldjump"/>
            <a:extLst>
              <a:ext uri="{FF2B5EF4-FFF2-40B4-BE49-F238E27FC236}">
                <a16:creationId xmlns:a16="http://schemas.microsoft.com/office/drawing/2014/main" id="{E6210054-75D7-492B-B914-5A46671F1AC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353801" y="44319"/>
            <a:ext cx="648000" cy="648000"/>
          </a:xfrm>
          <a:prstGeom prst="rect">
            <a:avLst/>
          </a:prstGeom>
        </p:spPr>
      </p:pic>
      <p:sp>
        <p:nvSpPr>
          <p:cNvPr id="12" name="Tekstvak 11">
            <a:extLst>
              <a:ext uri="{FF2B5EF4-FFF2-40B4-BE49-F238E27FC236}">
                <a16:creationId xmlns:a16="http://schemas.microsoft.com/office/drawing/2014/main" id="{147F8C21-8A0D-4318-A07E-E36463B302F7}"/>
              </a:ext>
            </a:extLst>
          </p:cNvPr>
          <p:cNvSpPr txBox="1"/>
          <p:nvPr/>
        </p:nvSpPr>
        <p:spPr>
          <a:xfrm>
            <a:off x="3694541" y="136524"/>
            <a:ext cx="4802918" cy="461665"/>
          </a:xfrm>
          <a:prstGeom prst="rect">
            <a:avLst/>
          </a:prstGeom>
          <a:noFill/>
        </p:spPr>
        <p:txBody>
          <a:bodyPr wrap="none" rtlCol="0">
            <a:spAutoFit/>
          </a:bodyPr>
          <a:lstStyle/>
          <a:p>
            <a:r>
              <a:rPr lang="nl-NL" sz="2400" b="1" i="1" dirty="0">
                <a:latin typeface="Corbel" panose="020B0503020204020204" pitchFamily="34" charset="0"/>
              </a:rPr>
              <a:t>Marum binnendienst – 1</a:t>
            </a:r>
            <a:r>
              <a:rPr lang="nl-NL" sz="2400" b="1" i="1" baseline="30000" dirty="0">
                <a:latin typeface="Corbel" panose="020B0503020204020204" pitchFamily="34" charset="0"/>
              </a:rPr>
              <a:t>e</a:t>
            </a:r>
            <a:r>
              <a:rPr lang="nl-NL" sz="2400" b="1" i="1" dirty="0">
                <a:latin typeface="Corbel" panose="020B0503020204020204" pitchFamily="34" charset="0"/>
              </a:rPr>
              <a:t> verdieping</a:t>
            </a:r>
          </a:p>
        </p:txBody>
      </p:sp>
      <p:pic>
        <p:nvPicPr>
          <p:cNvPr id="4" name="Afbeelding 3">
            <a:extLst>
              <a:ext uri="{FF2B5EF4-FFF2-40B4-BE49-F238E27FC236}">
                <a16:creationId xmlns:a16="http://schemas.microsoft.com/office/drawing/2014/main" id="{614F3B95-173B-4C39-B3CB-082409506E4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5090535" y="1435151"/>
            <a:ext cx="3690900" cy="4921200"/>
          </a:xfrm>
          <a:prstGeom prst="rect">
            <a:avLst/>
          </a:prstGeom>
        </p:spPr>
      </p:pic>
    </p:spTree>
    <p:extLst>
      <p:ext uri="{BB962C8B-B14F-4D97-AF65-F5344CB8AC3E}">
        <p14:creationId xmlns:p14="http://schemas.microsoft.com/office/powerpoint/2010/main" val="1223659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gtEl>
                                      </p:cBhvr>
                                      <p:by x="15000" y="15000"/>
                                    </p:animScale>
                                  </p:childTnLst>
                                </p:cTn>
                              </p:par>
                              <p:par>
                                <p:cTn id="11" presetID="42" presetClass="path" presetSubtype="0" accel="50000" decel="50000" fill="hold" nodeType="withEffect">
                                  <p:stCondLst>
                                    <p:cond delay="0"/>
                                  </p:stCondLst>
                                  <p:childTnLst>
                                    <p:animMotion origin="layout" path="M -2.08333E-7 4.44444E-6 L -0.20586 0.01527 " pathEditMode="relative" rAng="0" ptsTypes="AA">
                                      <p:cBhvr>
                                        <p:cTn id="12" dur="2000" fill="hold"/>
                                        <p:tgtEl>
                                          <p:spTgt spid="4"/>
                                        </p:tgtEl>
                                        <p:attrNameLst>
                                          <p:attrName>ppt_x</p:attrName>
                                          <p:attrName>ppt_y</p:attrName>
                                        </p:attrNameLst>
                                      </p:cBhvr>
                                      <p:rCtr x="-10299" y="764"/>
                                    </p:animMotion>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15</a:t>
            </a:fld>
            <a:endParaRPr lang="nl-NL" dirty="0"/>
          </a:p>
        </p:txBody>
      </p:sp>
      <p:cxnSp>
        <p:nvCxnSpPr>
          <p:cNvPr id="6" name="Rechte verbindingslijn 5">
            <a:extLst>
              <a:ext uri="{FF2B5EF4-FFF2-40B4-BE49-F238E27FC236}">
                <a16:creationId xmlns:a16="http://schemas.microsoft.com/office/drawing/2014/main" id="{4697997A-3392-4D8E-BA22-EB8B1B35F3A1}"/>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Tijdelijke aanduiding voor inhoud 3" descr="Huis">
            <a:hlinkClick r:id="rId3" action="ppaction://hlinksldjump"/>
            <a:extLst>
              <a:ext uri="{FF2B5EF4-FFF2-40B4-BE49-F238E27FC236}">
                <a16:creationId xmlns:a16="http://schemas.microsoft.com/office/drawing/2014/main" id="{430B5F32-042B-4308-92F4-404E5244BDC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9" name="Graphic 8" descr="Terug">
            <a:hlinkClick r:id="rId6" action="ppaction://hlinksldjump"/>
            <a:extLst>
              <a:ext uri="{FF2B5EF4-FFF2-40B4-BE49-F238E27FC236}">
                <a16:creationId xmlns:a16="http://schemas.microsoft.com/office/drawing/2014/main" id="{CCDDF99C-458F-4662-84ED-2F56DE7A47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53801" y="44319"/>
            <a:ext cx="648000" cy="648000"/>
          </a:xfrm>
          <a:prstGeom prst="rect">
            <a:avLst/>
          </a:prstGeom>
        </p:spPr>
      </p:pic>
      <p:sp>
        <p:nvSpPr>
          <p:cNvPr id="10" name="Tekstvak 9">
            <a:extLst>
              <a:ext uri="{FF2B5EF4-FFF2-40B4-BE49-F238E27FC236}">
                <a16:creationId xmlns:a16="http://schemas.microsoft.com/office/drawing/2014/main" id="{EB5DDCA5-FDF8-43B9-9600-7B4F96B90872}"/>
              </a:ext>
            </a:extLst>
          </p:cNvPr>
          <p:cNvSpPr txBox="1"/>
          <p:nvPr/>
        </p:nvSpPr>
        <p:spPr>
          <a:xfrm>
            <a:off x="4695616" y="137486"/>
            <a:ext cx="2800767" cy="461665"/>
          </a:xfrm>
          <a:prstGeom prst="rect">
            <a:avLst/>
          </a:prstGeom>
          <a:noFill/>
        </p:spPr>
        <p:txBody>
          <a:bodyPr wrap="none" rtlCol="0">
            <a:spAutoFit/>
          </a:bodyPr>
          <a:lstStyle/>
          <a:p>
            <a:r>
              <a:rPr lang="nl-NL" sz="2400" b="1" i="1" dirty="0">
                <a:latin typeface="Corbel" panose="020B0503020204020204" pitchFamily="34" charset="0"/>
              </a:rPr>
              <a:t>Marum buitendienst</a:t>
            </a:r>
          </a:p>
        </p:txBody>
      </p:sp>
      <p:pic>
        <p:nvPicPr>
          <p:cNvPr id="3" name="Afbeelding 2">
            <a:extLst>
              <a:ext uri="{FF2B5EF4-FFF2-40B4-BE49-F238E27FC236}">
                <a16:creationId xmlns:a16="http://schemas.microsoft.com/office/drawing/2014/main" id="{2489D7A1-3F51-4DA9-9C48-95E30E023C0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496383" y="1242449"/>
            <a:ext cx="3690900" cy="4921200"/>
          </a:xfrm>
          <a:prstGeom prst="rect">
            <a:avLst/>
          </a:prstGeom>
        </p:spPr>
      </p:pic>
      <p:pic>
        <p:nvPicPr>
          <p:cNvPr id="5" name="Afbeelding 4">
            <a:extLst>
              <a:ext uri="{FF2B5EF4-FFF2-40B4-BE49-F238E27FC236}">
                <a16:creationId xmlns:a16="http://schemas.microsoft.com/office/drawing/2014/main" id="{705F0D93-C941-45EA-AFD4-78F9EDF525B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004716" y="1242449"/>
            <a:ext cx="3690900" cy="4921200"/>
          </a:xfrm>
          <a:prstGeom prst="rect">
            <a:avLst/>
          </a:prstGeom>
        </p:spPr>
      </p:pic>
    </p:spTree>
    <p:extLst>
      <p:ext uri="{BB962C8B-B14F-4D97-AF65-F5344CB8AC3E}">
        <p14:creationId xmlns:p14="http://schemas.microsoft.com/office/powerpoint/2010/main" val="328522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16</a:t>
            </a:fld>
            <a:endParaRPr lang="nl-NL" dirty="0"/>
          </a:p>
        </p:txBody>
      </p:sp>
      <p:pic>
        <p:nvPicPr>
          <p:cNvPr id="9" name="Tijdelijke aanduiding voor inhoud 3" descr="Huis">
            <a:hlinkClick r:id="rId3" action="ppaction://hlinksldjump"/>
            <a:extLst>
              <a:ext uri="{FF2B5EF4-FFF2-40B4-BE49-F238E27FC236}">
                <a16:creationId xmlns:a16="http://schemas.microsoft.com/office/drawing/2014/main" id="{E89EF0BC-0FD5-4E67-B647-8BB32B6D33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3" name="Picture 2" descr="Play icon - Font Awesome">
            <a:extLst>
              <a:ext uri="{FF2B5EF4-FFF2-40B4-BE49-F238E27FC236}">
                <a16:creationId xmlns:a16="http://schemas.microsoft.com/office/drawing/2014/main" id="{99000C97-CD02-4A88-B42A-EC5220F384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Rechte verbindingslijn 6">
            <a:extLst>
              <a:ext uri="{FF2B5EF4-FFF2-40B4-BE49-F238E27FC236}">
                <a16:creationId xmlns:a16="http://schemas.microsoft.com/office/drawing/2014/main" id="{C03F3774-A64B-47F1-B013-F6284069146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68DA646C-8D71-4661-AA5E-5F4DBB96C5D4}"/>
              </a:ext>
            </a:extLst>
          </p:cNvPr>
          <p:cNvSpPr txBox="1"/>
          <p:nvPr/>
        </p:nvSpPr>
        <p:spPr>
          <a:xfrm>
            <a:off x="3518210" y="137486"/>
            <a:ext cx="5155579" cy="461665"/>
          </a:xfrm>
          <a:prstGeom prst="rect">
            <a:avLst/>
          </a:prstGeom>
          <a:noFill/>
        </p:spPr>
        <p:txBody>
          <a:bodyPr wrap="none" rtlCol="0">
            <a:spAutoFit/>
          </a:bodyPr>
          <a:lstStyle/>
          <a:p>
            <a:r>
              <a:rPr lang="nl-NL" sz="2400" b="1" i="1" dirty="0">
                <a:latin typeface="Corbel" panose="020B0503020204020204" pitchFamily="34" charset="0"/>
              </a:rPr>
              <a:t>Zuidhorn binnendienst – begane grond</a:t>
            </a:r>
          </a:p>
        </p:txBody>
      </p:sp>
      <p:pic>
        <p:nvPicPr>
          <p:cNvPr id="3" name="Afbeelding 2">
            <a:extLst>
              <a:ext uri="{FF2B5EF4-FFF2-40B4-BE49-F238E27FC236}">
                <a16:creationId xmlns:a16="http://schemas.microsoft.com/office/drawing/2014/main" id="{2E690AF9-E851-4A5B-8C4B-950CE246D592}"/>
              </a:ext>
            </a:extLst>
          </p:cNvPr>
          <p:cNvPicPr>
            <a:picLocks noChangeAspect="1"/>
          </p:cNvPicPr>
          <p:nvPr/>
        </p:nvPicPr>
        <p:blipFill rotWithShape="1">
          <a:blip r:embed="rId7"/>
          <a:srcRect l="20800" t="22681" r="43402" b="12577"/>
          <a:stretch/>
        </p:blipFill>
        <p:spPr>
          <a:xfrm>
            <a:off x="2129278" y="891386"/>
            <a:ext cx="7933441" cy="5893659"/>
          </a:xfrm>
          <a:prstGeom prst="rect">
            <a:avLst/>
          </a:prstGeom>
        </p:spPr>
      </p:pic>
      <p:pic>
        <p:nvPicPr>
          <p:cNvPr id="17" name="Afbeelding 16">
            <a:extLst>
              <a:ext uri="{FF2B5EF4-FFF2-40B4-BE49-F238E27FC236}">
                <a16:creationId xmlns:a16="http://schemas.microsoft.com/office/drawing/2014/main" id="{846963B8-FF1A-4E7D-BE57-2B8C3160007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250548" y="1435151"/>
            <a:ext cx="3690900" cy="4921200"/>
          </a:xfrm>
          <a:prstGeom prst="rect">
            <a:avLst/>
          </a:prstGeom>
        </p:spPr>
      </p:pic>
      <p:pic>
        <p:nvPicPr>
          <p:cNvPr id="15" name="Afbeelding 14">
            <a:extLst>
              <a:ext uri="{FF2B5EF4-FFF2-40B4-BE49-F238E27FC236}">
                <a16:creationId xmlns:a16="http://schemas.microsoft.com/office/drawing/2014/main" id="{411E24BA-F14E-4244-A1FB-96944B0DACE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250548" y="1435151"/>
            <a:ext cx="3690900" cy="4921200"/>
          </a:xfrm>
          <a:prstGeom prst="rect">
            <a:avLst/>
          </a:prstGeom>
        </p:spPr>
      </p:pic>
      <p:pic>
        <p:nvPicPr>
          <p:cNvPr id="6" name="Afbeelding 5">
            <a:extLst>
              <a:ext uri="{FF2B5EF4-FFF2-40B4-BE49-F238E27FC236}">
                <a16:creationId xmlns:a16="http://schemas.microsoft.com/office/drawing/2014/main" id="{8A3FF208-D33B-40DE-8CA9-7A360DE8879D}"/>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250548" y="1435151"/>
            <a:ext cx="3690900" cy="4921200"/>
          </a:xfrm>
          <a:prstGeom prst="rect">
            <a:avLst/>
          </a:prstGeom>
        </p:spPr>
      </p:pic>
    </p:spTree>
    <p:extLst>
      <p:ext uri="{BB962C8B-B14F-4D97-AF65-F5344CB8AC3E}">
        <p14:creationId xmlns:p14="http://schemas.microsoft.com/office/powerpoint/2010/main" val="14499182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6"/>
                                        </p:tgtEl>
                                      </p:cBhvr>
                                      <p:by x="15000" y="15000"/>
                                    </p:animScale>
                                  </p:childTnLst>
                                </p:cTn>
                              </p:par>
                              <p:par>
                                <p:cTn id="11" presetID="42" presetClass="path" presetSubtype="0" accel="50000" decel="50000" fill="hold" nodeType="withEffect">
                                  <p:stCondLst>
                                    <p:cond delay="0"/>
                                  </p:stCondLst>
                                  <p:childTnLst>
                                    <p:animMotion origin="layout" path="M 0 4.44444E-6 L -0.24453 -0.175 " pathEditMode="relative" rAng="0" ptsTypes="AA">
                                      <p:cBhvr>
                                        <p:cTn id="12" dur="2000" fill="hold"/>
                                        <p:tgtEl>
                                          <p:spTgt spid="6"/>
                                        </p:tgtEl>
                                        <p:attrNameLst>
                                          <p:attrName>ppt_x</p:attrName>
                                          <p:attrName>ppt_y</p:attrName>
                                        </p:attrNameLst>
                                      </p:cBhvr>
                                      <p:rCtr x="-12227" y="-8750"/>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15"/>
                                        </p:tgtEl>
                                      </p:cBhvr>
                                      <p:by x="15000" y="15000"/>
                                    </p:animScale>
                                  </p:childTnLst>
                                </p:cTn>
                              </p:par>
                              <p:par>
                                <p:cTn id="21" presetID="42" presetClass="path" presetSubtype="0" accel="50000" decel="50000" fill="hold" nodeType="withEffect">
                                  <p:stCondLst>
                                    <p:cond delay="0"/>
                                  </p:stCondLst>
                                  <p:childTnLst>
                                    <p:animMotion origin="layout" path="M 0 4.44444E-6 L 0.24076 -0.37338 " pathEditMode="relative" rAng="0" ptsTypes="AA">
                                      <p:cBhvr>
                                        <p:cTn id="22" dur="2000" fill="hold"/>
                                        <p:tgtEl>
                                          <p:spTgt spid="15"/>
                                        </p:tgtEl>
                                        <p:attrNameLst>
                                          <p:attrName>ppt_x</p:attrName>
                                          <p:attrName>ppt_y</p:attrName>
                                        </p:attrNameLst>
                                      </p:cBhvr>
                                      <p:rCtr x="12031" y="-18681"/>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17"/>
                                        </p:tgtEl>
                                      </p:cBhvr>
                                      <p:by x="15000" y="15000"/>
                                    </p:animScale>
                                  </p:childTnLst>
                                </p:cTn>
                              </p:par>
                              <p:par>
                                <p:cTn id="31" presetID="42" presetClass="path" presetSubtype="0" accel="50000" decel="50000" fill="hold" nodeType="withEffect">
                                  <p:stCondLst>
                                    <p:cond delay="0"/>
                                  </p:stCondLst>
                                  <p:childTnLst>
                                    <p:animMotion origin="layout" path="M 0 4.44444E-6 L -0.03997 -0.06806 " pathEditMode="relative" rAng="0" ptsTypes="AA">
                                      <p:cBhvr>
                                        <p:cTn id="32" dur="2000" fill="hold"/>
                                        <p:tgtEl>
                                          <p:spTgt spid="17"/>
                                        </p:tgtEl>
                                        <p:attrNameLst>
                                          <p:attrName>ppt_x</p:attrName>
                                          <p:attrName>ppt_y</p:attrName>
                                        </p:attrNameLst>
                                      </p:cBhvr>
                                      <p:rCtr x="-2005" y="-3403"/>
                                    </p:animMotion>
                                  </p:childTnLst>
                                </p:cTn>
                              </p:par>
                            </p:childTnLst>
                          </p:cTn>
                        </p:par>
                      </p:childTnLst>
                    </p:cTn>
                  </p:par>
                </p:childTnLst>
              </p:cTn>
              <p:nextCondLst>
                <p:cond evt="onClick" delay="0">
                  <p:tgtEl>
                    <p:spTgt spid="1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17</a:t>
            </a:fld>
            <a:endParaRPr lang="nl-NL" dirty="0"/>
          </a:p>
        </p:txBody>
      </p:sp>
      <p:pic>
        <p:nvPicPr>
          <p:cNvPr id="9" name="Tijdelijke aanduiding voor inhoud 3" descr="Huis">
            <a:hlinkClick r:id="rId3" action="ppaction://hlinksldjump"/>
            <a:extLst>
              <a:ext uri="{FF2B5EF4-FFF2-40B4-BE49-F238E27FC236}">
                <a16:creationId xmlns:a16="http://schemas.microsoft.com/office/drawing/2014/main" id="{E89EF0BC-0FD5-4E67-B647-8BB32B6D33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3" name="Picture 2" descr="Play icon - Font Awesome">
            <a:extLst>
              <a:ext uri="{FF2B5EF4-FFF2-40B4-BE49-F238E27FC236}">
                <a16:creationId xmlns:a16="http://schemas.microsoft.com/office/drawing/2014/main" id="{99000C97-CD02-4A88-B42A-EC5220F384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BBCF69BB-6ECF-459F-8B49-DB0F91924A3A}"/>
              </a:ext>
            </a:extLst>
          </p:cNvPr>
          <p:cNvSpPr txBox="1"/>
          <p:nvPr/>
        </p:nvSpPr>
        <p:spPr>
          <a:xfrm>
            <a:off x="3533439" y="136524"/>
            <a:ext cx="5125121" cy="461665"/>
          </a:xfrm>
          <a:prstGeom prst="rect">
            <a:avLst/>
          </a:prstGeom>
          <a:noFill/>
        </p:spPr>
        <p:txBody>
          <a:bodyPr wrap="square" rtlCol="0">
            <a:spAutoFit/>
          </a:bodyPr>
          <a:lstStyle/>
          <a:p>
            <a:r>
              <a:rPr lang="nl-NL" sz="2400" b="1" i="1" dirty="0">
                <a:latin typeface="Corbel" panose="020B0503020204020204" pitchFamily="34" charset="0"/>
              </a:rPr>
              <a:t>Zuidhorn binnendienst – 1</a:t>
            </a:r>
            <a:r>
              <a:rPr lang="nl-NL" sz="2400" b="1" i="1" baseline="30000" dirty="0">
                <a:latin typeface="Corbel" panose="020B0503020204020204" pitchFamily="34" charset="0"/>
              </a:rPr>
              <a:t>e</a:t>
            </a:r>
            <a:r>
              <a:rPr lang="nl-NL" sz="2400" b="1" i="1" dirty="0">
                <a:latin typeface="Corbel" panose="020B0503020204020204" pitchFamily="34" charset="0"/>
              </a:rPr>
              <a:t> verdieping</a:t>
            </a:r>
          </a:p>
        </p:txBody>
      </p:sp>
      <p:cxnSp>
        <p:nvCxnSpPr>
          <p:cNvPr id="7" name="Rechte verbindingslijn 6">
            <a:extLst>
              <a:ext uri="{FF2B5EF4-FFF2-40B4-BE49-F238E27FC236}">
                <a16:creationId xmlns:a16="http://schemas.microsoft.com/office/drawing/2014/main" id="{C03F3774-A64B-47F1-B013-F6284069146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Afbeelding 2">
            <a:extLst>
              <a:ext uri="{FF2B5EF4-FFF2-40B4-BE49-F238E27FC236}">
                <a16:creationId xmlns:a16="http://schemas.microsoft.com/office/drawing/2014/main" id="{A28BAA8F-421F-4098-9909-FFF89835428A}"/>
              </a:ext>
            </a:extLst>
          </p:cNvPr>
          <p:cNvPicPr>
            <a:picLocks noChangeAspect="1"/>
          </p:cNvPicPr>
          <p:nvPr/>
        </p:nvPicPr>
        <p:blipFill rotWithShape="1">
          <a:blip r:embed="rId7"/>
          <a:srcRect l="20799" t="21031" r="42706" b="15876"/>
          <a:stretch/>
        </p:blipFill>
        <p:spPr>
          <a:xfrm>
            <a:off x="2051898" y="891386"/>
            <a:ext cx="8088201" cy="5921992"/>
          </a:xfrm>
          <a:prstGeom prst="rect">
            <a:avLst/>
          </a:prstGeom>
        </p:spPr>
      </p:pic>
      <p:pic>
        <p:nvPicPr>
          <p:cNvPr id="14" name="Afbeelding 13">
            <a:extLst>
              <a:ext uri="{FF2B5EF4-FFF2-40B4-BE49-F238E27FC236}">
                <a16:creationId xmlns:a16="http://schemas.microsoft.com/office/drawing/2014/main" id="{03FE084B-CB51-49C3-AA21-FB9DEFB7659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250548" y="1391782"/>
            <a:ext cx="3690900" cy="4921200"/>
          </a:xfrm>
          <a:prstGeom prst="rect">
            <a:avLst/>
          </a:prstGeom>
        </p:spPr>
      </p:pic>
      <p:pic>
        <p:nvPicPr>
          <p:cNvPr id="6" name="Afbeelding 5">
            <a:extLst>
              <a:ext uri="{FF2B5EF4-FFF2-40B4-BE49-F238E27FC236}">
                <a16:creationId xmlns:a16="http://schemas.microsoft.com/office/drawing/2014/main" id="{F07EAF69-95A6-4DD9-A21D-AC2929824C6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250548" y="1391782"/>
            <a:ext cx="3690900" cy="4921200"/>
          </a:xfrm>
          <a:prstGeom prst="rect">
            <a:avLst/>
          </a:prstGeom>
        </p:spPr>
      </p:pic>
    </p:spTree>
    <p:extLst>
      <p:ext uri="{BB962C8B-B14F-4D97-AF65-F5344CB8AC3E}">
        <p14:creationId xmlns:p14="http://schemas.microsoft.com/office/powerpoint/2010/main" val="16731810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6"/>
                                        </p:tgtEl>
                                      </p:cBhvr>
                                      <p:by x="15000" y="15000"/>
                                    </p:animScale>
                                  </p:childTnLst>
                                </p:cTn>
                              </p:par>
                              <p:par>
                                <p:cTn id="11" presetID="42" presetClass="path" presetSubtype="0" accel="50000" decel="50000" fill="hold" nodeType="withEffect">
                                  <p:stCondLst>
                                    <p:cond delay="0"/>
                                  </p:stCondLst>
                                  <p:childTnLst>
                                    <p:animMotion origin="layout" path="M 0 4.44444E-6 L -0.25091 0.04583 " pathEditMode="relative" rAng="0" ptsTypes="AA">
                                      <p:cBhvr>
                                        <p:cTn id="12" dur="2000" fill="hold"/>
                                        <p:tgtEl>
                                          <p:spTgt spid="6"/>
                                        </p:tgtEl>
                                        <p:attrNameLst>
                                          <p:attrName>ppt_x</p:attrName>
                                          <p:attrName>ppt_y</p:attrName>
                                        </p:attrNameLst>
                                      </p:cBhvr>
                                      <p:rCtr x="-12552" y="2292"/>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14"/>
                                        </p:tgtEl>
                                      </p:cBhvr>
                                      <p:by x="15000" y="15000"/>
                                    </p:animScale>
                                  </p:childTnLst>
                                </p:cTn>
                              </p:par>
                              <p:par>
                                <p:cTn id="21" presetID="42" presetClass="path" presetSubtype="0" accel="50000" decel="50000" fill="hold" nodeType="withEffect">
                                  <p:stCondLst>
                                    <p:cond delay="0"/>
                                  </p:stCondLst>
                                  <p:childTnLst>
                                    <p:animMotion origin="layout" path="M 0 4.44444E-6 L 0.01497 -0.2676 " pathEditMode="relative" rAng="0" ptsTypes="AA">
                                      <p:cBhvr>
                                        <p:cTn id="22" dur="2000" fill="hold"/>
                                        <p:tgtEl>
                                          <p:spTgt spid="14"/>
                                        </p:tgtEl>
                                        <p:attrNameLst>
                                          <p:attrName>ppt_x</p:attrName>
                                          <p:attrName>ppt_y</p:attrName>
                                        </p:attrNameLst>
                                      </p:cBhvr>
                                      <p:rCtr x="742" y="-13380"/>
                                    </p:animMotion>
                                  </p:childTnLst>
                                </p:cTn>
                              </p:par>
                            </p:childTnLst>
                          </p:cTn>
                        </p:par>
                      </p:childTnLst>
                    </p:cTn>
                  </p:par>
                </p:childTnLst>
              </p:cTn>
              <p:nextCondLst>
                <p:cond evt="onClick" delay="0">
                  <p:tgtEl>
                    <p:spTgt spid="1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18</a:t>
            </a:fld>
            <a:endParaRPr lang="nl-NL" dirty="0"/>
          </a:p>
        </p:txBody>
      </p:sp>
      <p:pic>
        <p:nvPicPr>
          <p:cNvPr id="9" name="Tijdelijke aanduiding voor inhoud 3" descr="Huis">
            <a:hlinkClick r:id="rId3" action="ppaction://hlinksldjump"/>
            <a:extLst>
              <a:ext uri="{FF2B5EF4-FFF2-40B4-BE49-F238E27FC236}">
                <a16:creationId xmlns:a16="http://schemas.microsoft.com/office/drawing/2014/main" id="{E89EF0BC-0FD5-4E67-B647-8BB32B6D33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3" name="Picture 2" descr="Play icon - Font Awesome">
            <a:extLst>
              <a:ext uri="{FF2B5EF4-FFF2-40B4-BE49-F238E27FC236}">
                <a16:creationId xmlns:a16="http://schemas.microsoft.com/office/drawing/2014/main" id="{99000C97-CD02-4A88-B42A-EC5220F384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Rechte verbindingslijn 6">
            <a:extLst>
              <a:ext uri="{FF2B5EF4-FFF2-40B4-BE49-F238E27FC236}">
                <a16:creationId xmlns:a16="http://schemas.microsoft.com/office/drawing/2014/main" id="{C03F3774-A64B-47F1-B013-F6284069146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B0612A5C-9280-4289-8D2B-A681E74645DF}"/>
              </a:ext>
            </a:extLst>
          </p:cNvPr>
          <p:cNvSpPr txBox="1"/>
          <p:nvPr/>
        </p:nvSpPr>
        <p:spPr>
          <a:xfrm>
            <a:off x="3562293" y="137486"/>
            <a:ext cx="5067413" cy="461665"/>
          </a:xfrm>
          <a:prstGeom prst="rect">
            <a:avLst/>
          </a:prstGeom>
          <a:noFill/>
        </p:spPr>
        <p:txBody>
          <a:bodyPr wrap="none" rtlCol="0">
            <a:spAutoFit/>
          </a:bodyPr>
          <a:lstStyle/>
          <a:p>
            <a:r>
              <a:rPr lang="nl-NL" sz="2400" b="1" i="1" dirty="0">
                <a:latin typeface="Corbel" panose="020B0503020204020204" pitchFamily="34" charset="0"/>
              </a:rPr>
              <a:t>Zuidhorn binnendienst – 2</a:t>
            </a:r>
            <a:r>
              <a:rPr lang="nl-NL" sz="2400" b="1" i="1" baseline="30000" dirty="0">
                <a:latin typeface="Corbel" panose="020B0503020204020204" pitchFamily="34" charset="0"/>
              </a:rPr>
              <a:t>e</a:t>
            </a:r>
            <a:r>
              <a:rPr lang="nl-NL" sz="2400" b="1" i="1" dirty="0">
                <a:latin typeface="Corbel" panose="020B0503020204020204" pitchFamily="34" charset="0"/>
              </a:rPr>
              <a:t> verdieping</a:t>
            </a:r>
          </a:p>
        </p:txBody>
      </p:sp>
      <p:pic>
        <p:nvPicPr>
          <p:cNvPr id="6" name="Afbeelding 5">
            <a:extLst>
              <a:ext uri="{FF2B5EF4-FFF2-40B4-BE49-F238E27FC236}">
                <a16:creationId xmlns:a16="http://schemas.microsoft.com/office/drawing/2014/main" id="{47A89CB8-AA0D-4EE5-BF79-80BEEC541622}"/>
              </a:ext>
            </a:extLst>
          </p:cNvPr>
          <p:cNvPicPr>
            <a:picLocks noChangeAspect="1"/>
          </p:cNvPicPr>
          <p:nvPr/>
        </p:nvPicPr>
        <p:blipFill rotWithShape="1">
          <a:blip r:embed="rId7"/>
          <a:srcRect l="23583" t="24468" r="39845" b="11547"/>
          <a:stretch/>
        </p:blipFill>
        <p:spPr>
          <a:xfrm>
            <a:off x="2282857" y="920508"/>
            <a:ext cx="7626285" cy="5937492"/>
          </a:xfrm>
          <a:prstGeom prst="rect">
            <a:avLst/>
          </a:prstGeom>
        </p:spPr>
      </p:pic>
      <p:pic>
        <p:nvPicPr>
          <p:cNvPr id="19" name="Afbeelding 18">
            <a:extLst>
              <a:ext uri="{FF2B5EF4-FFF2-40B4-BE49-F238E27FC236}">
                <a16:creationId xmlns:a16="http://schemas.microsoft.com/office/drawing/2014/main" id="{ADFE375A-7614-406B-AEEC-12E4FD4DA12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246055" y="1394446"/>
            <a:ext cx="3690900" cy="4921200"/>
          </a:xfrm>
          <a:prstGeom prst="rect">
            <a:avLst/>
          </a:prstGeom>
        </p:spPr>
      </p:pic>
      <p:pic>
        <p:nvPicPr>
          <p:cNvPr id="17" name="Afbeelding 16">
            <a:extLst>
              <a:ext uri="{FF2B5EF4-FFF2-40B4-BE49-F238E27FC236}">
                <a16:creationId xmlns:a16="http://schemas.microsoft.com/office/drawing/2014/main" id="{0A03C748-7E5E-4308-ADAF-0EAA567844B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246055" y="1394446"/>
            <a:ext cx="3690900" cy="4921200"/>
          </a:xfrm>
          <a:prstGeom prst="rect">
            <a:avLst/>
          </a:prstGeom>
        </p:spPr>
      </p:pic>
      <p:pic>
        <p:nvPicPr>
          <p:cNvPr id="15" name="Afbeelding 14">
            <a:extLst>
              <a:ext uri="{FF2B5EF4-FFF2-40B4-BE49-F238E27FC236}">
                <a16:creationId xmlns:a16="http://schemas.microsoft.com/office/drawing/2014/main" id="{05BD1B80-893C-45CB-9018-0EAD544CD45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246055" y="1394446"/>
            <a:ext cx="3690900" cy="4921200"/>
          </a:xfrm>
          <a:prstGeom prst="rect">
            <a:avLst/>
          </a:prstGeom>
        </p:spPr>
      </p:pic>
    </p:spTree>
    <p:extLst>
      <p:ext uri="{BB962C8B-B14F-4D97-AF65-F5344CB8AC3E}">
        <p14:creationId xmlns:p14="http://schemas.microsoft.com/office/powerpoint/2010/main" val="1740716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5"/>
                                        </p:tgtEl>
                                      </p:cBhvr>
                                      <p:by x="15000" y="15000"/>
                                    </p:animScale>
                                  </p:childTnLst>
                                </p:cTn>
                              </p:par>
                              <p:par>
                                <p:cTn id="11" presetID="42" presetClass="path" presetSubtype="0" accel="50000" decel="50000" fill="hold" nodeType="withEffect">
                                  <p:stCondLst>
                                    <p:cond delay="0"/>
                                  </p:stCondLst>
                                  <p:childTnLst>
                                    <p:animMotion origin="layout" path="M 6.25E-7 2.96296E-6 L -0.25677 -0.02176 " pathEditMode="relative" rAng="0" ptsTypes="AA">
                                      <p:cBhvr>
                                        <p:cTn id="12" dur="2000" fill="hold"/>
                                        <p:tgtEl>
                                          <p:spTgt spid="15"/>
                                        </p:tgtEl>
                                        <p:attrNameLst>
                                          <p:attrName>ppt_x</p:attrName>
                                          <p:attrName>ppt_y</p:attrName>
                                        </p:attrNameLst>
                                      </p:cBhvr>
                                      <p:rCtr x="-12839" y="-1088"/>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17"/>
                                        </p:tgtEl>
                                      </p:cBhvr>
                                      <p:by x="15000" y="15000"/>
                                    </p:animScale>
                                  </p:childTnLst>
                                </p:cTn>
                              </p:par>
                              <p:par>
                                <p:cTn id="21" presetID="42" presetClass="path" presetSubtype="0" accel="50000" decel="50000" fill="hold" nodeType="withEffect">
                                  <p:stCondLst>
                                    <p:cond delay="0"/>
                                  </p:stCondLst>
                                  <p:childTnLst>
                                    <p:animMotion origin="layout" path="M 6.25E-7 2.96296E-6 L 0.00039 -0.27477 " pathEditMode="relative" rAng="0" ptsTypes="AA">
                                      <p:cBhvr>
                                        <p:cTn id="22" dur="2000" fill="hold"/>
                                        <p:tgtEl>
                                          <p:spTgt spid="17"/>
                                        </p:tgtEl>
                                        <p:attrNameLst>
                                          <p:attrName>ppt_x</p:attrName>
                                          <p:attrName>ppt_y</p:attrName>
                                        </p:attrNameLst>
                                      </p:cBhvr>
                                      <p:rCtr x="13" y="-13750"/>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19"/>
                                        </p:tgtEl>
                                      </p:cBhvr>
                                      <p:by x="15000" y="15000"/>
                                    </p:animScale>
                                  </p:childTnLst>
                                </p:cTn>
                              </p:par>
                              <p:par>
                                <p:cTn id="31" presetID="42" presetClass="path" presetSubtype="0" accel="50000" decel="50000" fill="hold" nodeType="withEffect">
                                  <p:stCondLst>
                                    <p:cond delay="0"/>
                                  </p:stCondLst>
                                  <p:childTnLst>
                                    <p:animMotion origin="layout" path="M 6.25E-7 2.96296E-6 L 0.04544 -0.27477 " pathEditMode="relative" rAng="0" ptsTypes="AA">
                                      <p:cBhvr>
                                        <p:cTn id="32" dur="2000" fill="hold"/>
                                        <p:tgtEl>
                                          <p:spTgt spid="19"/>
                                        </p:tgtEl>
                                        <p:attrNameLst>
                                          <p:attrName>ppt_x</p:attrName>
                                          <p:attrName>ppt_y</p:attrName>
                                        </p:attrNameLst>
                                      </p:cBhvr>
                                      <p:rCtr x="2266" y="-13750"/>
                                    </p:animMotion>
                                  </p:childTnLst>
                                </p:cTn>
                              </p:par>
                            </p:childTnLst>
                          </p:cTn>
                        </p:par>
                      </p:childTnLst>
                    </p:cTn>
                  </p:par>
                </p:childTnLst>
              </p:cTn>
              <p:nextCondLst>
                <p:cond evt="onClick" delay="0">
                  <p:tgtEl>
                    <p:spTgt spid="1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19</a:t>
            </a:fld>
            <a:endParaRPr lang="nl-NL" dirty="0"/>
          </a:p>
        </p:txBody>
      </p:sp>
      <p:cxnSp>
        <p:nvCxnSpPr>
          <p:cNvPr id="5" name="Rechte verbindingslijn 4">
            <a:extLst>
              <a:ext uri="{FF2B5EF4-FFF2-40B4-BE49-F238E27FC236}">
                <a16:creationId xmlns:a16="http://schemas.microsoft.com/office/drawing/2014/main" id="{A40EE2F7-A573-47AC-A517-80C3387A2E5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Tijdelijke aanduiding voor inhoud 3" descr="Huis">
            <a:hlinkClick r:id="rId3" action="ppaction://hlinksldjump"/>
            <a:extLst>
              <a:ext uri="{FF2B5EF4-FFF2-40B4-BE49-F238E27FC236}">
                <a16:creationId xmlns:a16="http://schemas.microsoft.com/office/drawing/2014/main" id="{34132812-C6F7-434B-B6C2-56A6CBB05F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sp>
        <p:nvSpPr>
          <p:cNvPr id="7" name="Tekstvak 6">
            <a:extLst>
              <a:ext uri="{FF2B5EF4-FFF2-40B4-BE49-F238E27FC236}">
                <a16:creationId xmlns:a16="http://schemas.microsoft.com/office/drawing/2014/main" id="{CCEEB11A-8B3F-4560-9968-0B7850E6A32A}"/>
              </a:ext>
            </a:extLst>
          </p:cNvPr>
          <p:cNvSpPr txBox="1"/>
          <p:nvPr/>
        </p:nvSpPr>
        <p:spPr>
          <a:xfrm>
            <a:off x="4458372" y="137486"/>
            <a:ext cx="3275256" cy="461665"/>
          </a:xfrm>
          <a:prstGeom prst="rect">
            <a:avLst/>
          </a:prstGeom>
          <a:noFill/>
        </p:spPr>
        <p:txBody>
          <a:bodyPr wrap="none" rtlCol="0">
            <a:spAutoFit/>
          </a:bodyPr>
          <a:lstStyle/>
          <a:p>
            <a:r>
              <a:rPr lang="nl-NL" sz="2400" b="1" i="1" dirty="0">
                <a:latin typeface="Corbel" panose="020B0503020204020204" pitchFamily="34" charset="0"/>
              </a:rPr>
              <a:t>Noordhorn buitendienst</a:t>
            </a:r>
          </a:p>
        </p:txBody>
      </p:sp>
      <p:pic>
        <p:nvPicPr>
          <p:cNvPr id="3" name="Afbeelding 2">
            <a:extLst>
              <a:ext uri="{FF2B5EF4-FFF2-40B4-BE49-F238E27FC236}">
                <a16:creationId xmlns:a16="http://schemas.microsoft.com/office/drawing/2014/main" id="{3F9ACB21-5877-4699-99DA-8F80CCD8D5C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7472" y="1242449"/>
            <a:ext cx="3690900" cy="4921200"/>
          </a:xfrm>
          <a:prstGeom prst="rect">
            <a:avLst/>
          </a:prstGeom>
        </p:spPr>
      </p:pic>
      <p:pic>
        <p:nvPicPr>
          <p:cNvPr id="9" name="Afbeelding 8">
            <a:extLst>
              <a:ext uri="{FF2B5EF4-FFF2-40B4-BE49-F238E27FC236}">
                <a16:creationId xmlns:a16="http://schemas.microsoft.com/office/drawing/2014/main" id="{C382B0CC-ACC7-4492-813B-A02E9BEEE09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733628" y="1242449"/>
            <a:ext cx="3690900" cy="4921200"/>
          </a:xfrm>
          <a:prstGeom prst="rect">
            <a:avLst/>
          </a:prstGeom>
        </p:spPr>
      </p:pic>
    </p:spTree>
    <p:extLst>
      <p:ext uri="{BB962C8B-B14F-4D97-AF65-F5344CB8AC3E}">
        <p14:creationId xmlns:p14="http://schemas.microsoft.com/office/powerpoint/2010/main" val="307044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7B86AC50-C80C-4E5A-B4A4-6346EBB87DDB}"/>
              </a:ext>
            </a:extLst>
          </p:cNvPr>
          <p:cNvSpPr txBox="1"/>
          <p:nvPr/>
        </p:nvSpPr>
        <p:spPr>
          <a:xfrm>
            <a:off x="6955550" y="2090172"/>
            <a:ext cx="4197403" cy="2677656"/>
          </a:xfrm>
          <a:prstGeom prst="rect">
            <a:avLst/>
          </a:prstGeom>
          <a:noFill/>
        </p:spPr>
        <p:txBody>
          <a:bodyPr wrap="square" lIns="91440" tIns="45720" rIns="91440" bIns="45720" rtlCol="0" anchor="t">
            <a:spAutoFit/>
          </a:bodyPr>
          <a:lstStyle/>
          <a:p>
            <a:pPr algn="ctr"/>
            <a:r>
              <a:rPr lang="nl-NL" sz="2400" dirty="0">
                <a:latin typeface="Corbel"/>
                <a:cs typeface="Arial"/>
                <a:hlinkClick r:id="rId2" action="ppaction://hlinksldjump">
                  <a:extLst>
                    <a:ext uri="{A12FA001-AC4F-418D-AE19-62706E023703}">
                      <ahyp:hlinkClr xmlns:ahyp="http://schemas.microsoft.com/office/drawing/2018/hyperlinkcolor" val="tx"/>
                    </a:ext>
                  </a:extLst>
                </a:hlinkClick>
              </a:rPr>
              <a:t>Aduard (buiten scope)</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a:cs typeface="Arial"/>
                <a:hlinkClick r:id="rId3" action="ppaction://hlinksldjump">
                  <a:extLst>
                    <a:ext uri="{A12FA001-AC4F-418D-AE19-62706E023703}">
                      <ahyp:hlinkClr xmlns:ahyp="http://schemas.microsoft.com/office/drawing/2018/hyperlinkcolor" val="tx"/>
                    </a:ext>
                  </a:extLst>
                </a:hlinkClick>
              </a:rPr>
              <a:t>Grijpskerk (buiten scope)</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a:cs typeface="Arial"/>
                <a:hlinkClick r:id="rId4" action="ppaction://hlinksldjump">
                  <a:extLst>
                    <a:ext uri="{A12FA001-AC4F-418D-AE19-62706E023703}">
                      <ahyp:hlinkClr xmlns:ahyp="http://schemas.microsoft.com/office/drawing/2018/hyperlinkcolor" val="tx"/>
                    </a:ext>
                  </a:extLst>
                </a:hlinkClick>
              </a:rPr>
              <a:t>Oldehove (buiten scope)</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panose="020B0503020204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Novatec</a:t>
            </a:r>
            <a:endParaRPr lang="nl-NL" sz="2400" dirty="0">
              <a:latin typeface="Corbel" panose="020B0503020204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0BD8E4D5-210D-43CD-AA5F-73D766D5A112}"/>
              </a:ext>
            </a:extLst>
          </p:cNvPr>
          <p:cNvSpPr txBox="1"/>
          <p:nvPr/>
        </p:nvSpPr>
        <p:spPr>
          <a:xfrm>
            <a:off x="1039047" y="1720840"/>
            <a:ext cx="4419599" cy="3416320"/>
          </a:xfrm>
          <a:prstGeom prst="rect">
            <a:avLst/>
          </a:prstGeom>
          <a:noFill/>
        </p:spPr>
        <p:txBody>
          <a:bodyPr wrap="square" rtlCol="0">
            <a:spAutoFit/>
          </a:bodyPr>
          <a:lstStyle/>
          <a:p>
            <a:pPr algn="ctr"/>
            <a:r>
              <a:rPr lang="nl-NL" sz="2400" dirty="0">
                <a:latin typeface="Corbel" panose="020B0503020204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Grootegast</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panose="020B0503020204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Leek</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panose="020B0503020204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Marum</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panose="020B0503020204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Zuidhorn</a:t>
            </a:r>
            <a:endParaRPr lang="nl-NL" sz="2400" dirty="0">
              <a:latin typeface="Corbel" panose="020B0503020204020204" pitchFamily="34" charset="0"/>
              <a:cs typeface="Arial" panose="020B0604020202020204" pitchFamily="34" charset="0"/>
            </a:endParaRPr>
          </a:p>
          <a:p>
            <a:pPr algn="ctr"/>
            <a:endParaRPr lang="nl-NL" sz="2400" dirty="0">
              <a:latin typeface="Corbel" panose="020B0503020204020204" pitchFamily="34" charset="0"/>
              <a:cs typeface="Arial" panose="020B0604020202020204" pitchFamily="34" charset="0"/>
            </a:endParaRPr>
          </a:p>
          <a:p>
            <a:pPr algn="ctr"/>
            <a:r>
              <a:rPr lang="nl-NL" sz="2400" dirty="0">
                <a:latin typeface="Corbel" panose="020B0503020204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Noordhorn</a:t>
            </a:r>
            <a:endParaRPr lang="nl-NL" sz="2400" dirty="0">
              <a:latin typeface="Corbel" panose="020B0503020204020204" pitchFamily="34" charset="0"/>
              <a:cs typeface="Arial" panose="020B0604020202020204" pitchFamily="34" charset="0"/>
            </a:endParaRPr>
          </a:p>
        </p:txBody>
      </p:sp>
      <p:sp>
        <p:nvSpPr>
          <p:cNvPr id="3" name="Tijdelijke aanduiding voor dianummer 2">
            <a:extLst>
              <a:ext uri="{FF2B5EF4-FFF2-40B4-BE49-F238E27FC236}">
                <a16:creationId xmlns:a16="http://schemas.microsoft.com/office/drawing/2014/main" id="{440BDBB9-7D31-4784-B286-DBC78713C0BA}"/>
              </a:ext>
            </a:extLst>
          </p:cNvPr>
          <p:cNvSpPr>
            <a:spLocks noGrp="1"/>
          </p:cNvSpPr>
          <p:nvPr>
            <p:ph type="sldNum" sz="quarter" idx="12"/>
          </p:nvPr>
        </p:nvSpPr>
        <p:spPr/>
        <p:txBody>
          <a:bodyPr/>
          <a:lstStyle/>
          <a:p>
            <a:fld id="{4C3EDD60-B16A-47C0-B14B-3A7E4A1AAE37}" type="slidenum">
              <a:rPr lang="nl-NL" smtClean="0"/>
              <a:t>2</a:t>
            </a:fld>
            <a:endParaRPr lang="nl-NL" dirty="0"/>
          </a:p>
        </p:txBody>
      </p:sp>
      <p:cxnSp>
        <p:nvCxnSpPr>
          <p:cNvPr id="6" name="Rechte verbindingslijn 5">
            <a:extLst>
              <a:ext uri="{FF2B5EF4-FFF2-40B4-BE49-F238E27FC236}">
                <a16:creationId xmlns:a16="http://schemas.microsoft.com/office/drawing/2014/main" id="{F3969C84-0C0B-4366-B69E-A49EF95900DE}"/>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3DCE2EF4-1CDC-47F2-98CA-3BCE894F6025}"/>
              </a:ext>
            </a:extLst>
          </p:cNvPr>
          <p:cNvSpPr txBox="1"/>
          <p:nvPr/>
        </p:nvSpPr>
        <p:spPr>
          <a:xfrm>
            <a:off x="5458646" y="154298"/>
            <a:ext cx="1274708" cy="461665"/>
          </a:xfrm>
          <a:prstGeom prst="rect">
            <a:avLst/>
          </a:prstGeom>
          <a:noFill/>
        </p:spPr>
        <p:txBody>
          <a:bodyPr wrap="none" rtlCol="0">
            <a:spAutoFit/>
          </a:bodyPr>
          <a:lstStyle/>
          <a:p>
            <a:r>
              <a:rPr lang="nl-NL" sz="2400" b="1" i="1" dirty="0">
                <a:latin typeface="Corbel" panose="020B0503020204020204" pitchFamily="34" charset="0"/>
              </a:rPr>
              <a:t>Locaties</a:t>
            </a:r>
          </a:p>
        </p:txBody>
      </p:sp>
    </p:spTree>
    <p:extLst>
      <p:ext uri="{BB962C8B-B14F-4D97-AF65-F5344CB8AC3E}">
        <p14:creationId xmlns:p14="http://schemas.microsoft.com/office/powerpoint/2010/main" val="2984543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20</a:t>
            </a:fld>
            <a:endParaRPr lang="nl-NL" dirty="0"/>
          </a:p>
        </p:txBody>
      </p:sp>
      <p:cxnSp>
        <p:nvCxnSpPr>
          <p:cNvPr id="5" name="Rechte verbindingslijn 4">
            <a:extLst>
              <a:ext uri="{FF2B5EF4-FFF2-40B4-BE49-F238E27FC236}">
                <a16:creationId xmlns:a16="http://schemas.microsoft.com/office/drawing/2014/main" id="{A40EE2F7-A573-47AC-A517-80C3387A2E5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Tijdelijke aanduiding voor inhoud 3" descr="Huis">
            <a:hlinkClick r:id="rId3" action="ppaction://hlinksldjump"/>
            <a:extLst>
              <a:ext uri="{FF2B5EF4-FFF2-40B4-BE49-F238E27FC236}">
                <a16:creationId xmlns:a16="http://schemas.microsoft.com/office/drawing/2014/main" id="{34132812-C6F7-434B-B6C2-56A6CBB05F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sp>
        <p:nvSpPr>
          <p:cNvPr id="7" name="Tekstvak 6">
            <a:extLst>
              <a:ext uri="{FF2B5EF4-FFF2-40B4-BE49-F238E27FC236}">
                <a16:creationId xmlns:a16="http://schemas.microsoft.com/office/drawing/2014/main" id="{CCEEB11A-8B3F-4560-9968-0B7850E6A32A}"/>
              </a:ext>
            </a:extLst>
          </p:cNvPr>
          <p:cNvSpPr txBox="1"/>
          <p:nvPr/>
        </p:nvSpPr>
        <p:spPr>
          <a:xfrm>
            <a:off x="4677823" y="137486"/>
            <a:ext cx="2836354" cy="830997"/>
          </a:xfrm>
          <a:prstGeom prst="rect">
            <a:avLst/>
          </a:prstGeom>
          <a:noFill/>
        </p:spPr>
        <p:txBody>
          <a:bodyPr wrap="none" lIns="91440" tIns="45720" rIns="91440" bIns="45720" rtlCol="0" anchor="t">
            <a:spAutoFit/>
          </a:bodyPr>
          <a:lstStyle/>
          <a:p>
            <a:pPr algn="ctr"/>
            <a:r>
              <a:rPr lang="nl-NL" sz="2400" b="1" i="1" dirty="0">
                <a:latin typeface="Corbel" panose="020B0503020204020204" pitchFamily="34" charset="0"/>
              </a:rPr>
              <a:t>Aduard buitendienst</a:t>
            </a:r>
            <a:endParaRPr lang="nl-NL"/>
          </a:p>
          <a:p>
            <a:pPr algn="ctr"/>
            <a:r>
              <a:rPr lang="nl-NL" sz="2400" b="1" i="1" dirty="0">
                <a:latin typeface="Corbel"/>
              </a:rPr>
              <a:t>(buiten scope)</a:t>
            </a:r>
            <a:endParaRPr lang="nl-NL" sz="2400" b="1" i="1" dirty="0">
              <a:latin typeface="Corbel" panose="020B0503020204020204" pitchFamily="34" charset="0"/>
            </a:endParaRPr>
          </a:p>
        </p:txBody>
      </p:sp>
      <p:pic>
        <p:nvPicPr>
          <p:cNvPr id="3" name="Afbeelding 2">
            <a:extLst>
              <a:ext uri="{FF2B5EF4-FFF2-40B4-BE49-F238E27FC236}">
                <a16:creationId xmlns:a16="http://schemas.microsoft.com/office/drawing/2014/main" id="{D6944B75-0244-4ECD-857F-7E9BC9322A6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50550" y="1264331"/>
            <a:ext cx="3690900" cy="4921200"/>
          </a:xfrm>
          <a:prstGeom prst="rect">
            <a:avLst/>
          </a:prstGeom>
        </p:spPr>
      </p:pic>
    </p:spTree>
    <p:extLst>
      <p:ext uri="{BB962C8B-B14F-4D97-AF65-F5344CB8AC3E}">
        <p14:creationId xmlns:p14="http://schemas.microsoft.com/office/powerpoint/2010/main" val="1903479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21</a:t>
            </a:fld>
            <a:endParaRPr lang="nl-NL" dirty="0"/>
          </a:p>
        </p:txBody>
      </p:sp>
      <p:cxnSp>
        <p:nvCxnSpPr>
          <p:cNvPr id="5" name="Rechte verbindingslijn 4">
            <a:extLst>
              <a:ext uri="{FF2B5EF4-FFF2-40B4-BE49-F238E27FC236}">
                <a16:creationId xmlns:a16="http://schemas.microsoft.com/office/drawing/2014/main" id="{A40EE2F7-A573-47AC-A517-80C3387A2E5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Tijdelijke aanduiding voor inhoud 3" descr="Huis">
            <a:hlinkClick r:id="rId3" action="ppaction://hlinksldjump"/>
            <a:extLst>
              <a:ext uri="{FF2B5EF4-FFF2-40B4-BE49-F238E27FC236}">
                <a16:creationId xmlns:a16="http://schemas.microsoft.com/office/drawing/2014/main" id="{34132812-C6F7-434B-B6C2-56A6CBB05F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sp>
        <p:nvSpPr>
          <p:cNvPr id="7" name="Tekstvak 6">
            <a:extLst>
              <a:ext uri="{FF2B5EF4-FFF2-40B4-BE49-F238E27FC236}">
                <a16:creationId xmlns:a16="http://schemas.microsoft.com/office/drawing/2014/main" id="{CCEEB11A-8B3F-4560-9968-0B7850E6A32A}"/>
              </a:ext>
            </a:extLst>
          </p:cNvPr>
          <p:cNvSpPr txBox="1"/>
          <p:nvPr/>
        </p:nvSpPr>
        <p:spPr>
          <a:xfrm>
            <a:off x="4503897" y="137486"/>
            <a:ext cx="3184205" cy="830997"/>
          </a:xfrm>
          <a:prstGeom prst="rect">
            <a:avLst/>
          </a:prstGeom>
          <a:noFill/>
        </p:spPr>
        <p:txBody>
          <a:bodyPr wrap="none" lIns="91440" tIns="45720" rIns="91440" bIns="45720" rtlCol="0" anchor="t">
            <a:spAutoFit/>
          </a:bodyPr>
          <a:lstStyle/>
          <a:p>
            <a:pPr algn="ctr"/>
            <a:r>
              <a:rPr lang="nl-NL" sz="2400" b="1" i="1" dirty="0">
                <a:latin typeface="Corbel" panose="020B0503020204020204" pitchFamily="34" charset="0"/>
              </a:rPr>
              <a:t>Grijpskerk buitendienst</a:t>
            </a:r>
            <a:endParaRPr lang="nl-NL"/>
          </a:p>
          <a:p>
            <a:pPr algn="ctr"/>
            <a:r>
              <a:rPr lang="nl-NL" sz="2400" b="1" i="1" dirty="0">
                <a:latin typeface="Corbel"/>
              </a:rPr>
              <a:t>(buiten scope)</a:t>
            </a:r>
            <a:endParaRPr lang="nl-NL" sz="2400" b="1" i="1" dirty="0">
              <a:latin typeface="Corbel" panose="020B0503020204020204" pitchFamily="34" charset="0"/>
            </a:endParaRPr>
          </a:p>
        </p:txBody>
      </p:sp>
      <p:pic>
        <p:nvPicPr>
          <p:cNvPr id="3" name="Afbeelding 2">
            <a:extLst>
              <a:ext uri="{FF2B5EF4-FFF2-40B4-BE49-F238E27FC236}">
                <a16:creationId xmlns:a16="http://schemas.microsoft.com/office/drawing/2014/main" id="{FD21CBE2-2D7F-4A38-A98A-21A41132271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50549" y="1302038"/>
            <a:ext cx="3690900" cy="4921200"/>
          </a:xfrm>
          <a:prstGeom prst="rect">
            <a:avLst/>
          </a:prstGeom>
        </p:spPr>
      </p:pic>
    </p:spTree>
    <p:extLst>
      <p:ext uri="{BB962C8B-B14F-4D97-AF65-F5344CB8AC3E}">
        <p14:creationId xmlns:p14="http://schemas.microsoft.com/office/powerpoint/2010/main" val="185188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22</a:t>
            </a:fld>
            <a:endParaRPr lang="nl-NL" dirty="0"/>
          </a:p>
        </p:txBody>
      </p:sp>
      <p:cxnSp>
        <p:nvCxnSpPr>
          <p:cNvPr id="5" name="Rechte verbindingslijn 4">
            <a:extLst>
              <a:ext uri="{FF2B5EF4-FFF2-40B4-BE49-F238E27FC236}">
                <a16:creationId xmlns:a16="http://schemas.microsoft.com/office/drawing/2014/main" id="{A40EE2F7-A573-47AC-A517-80C3387A2E5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Tijdelijke aanduiding voor inhoud 3" descr="Huis">
            <a:hlinkClick r:id="rId3" action="ppaction://hlinksldjump"/>
            <a:extLst>
              <a:ext uri="{FF2B5EF4-FFF2-40B4-BE49-F238E27FC236}">
                <a16:creationId xmlns:a16="http://schemas.microsoft.com/office/drawing/2014/main" id="{34132812-C6F7-434B-B6C2-56A6CBB05F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sp>
        <p:nvSpPr>
          <p:cNvPr id="7" name="Tekstvak 6">
            <a:extLst>
              <a:ext uri="{FF2B5EF4-FFF2-40B4-BE49-F238E27FC236}">
                <a16:creationId xmlns:a16="http://schemas.microsoft.com/office/drawing/2014/main" id="{CCEEB11A-8B3F-4560-9968-0B7850E6A32A}"/>
              </a:ext>
            </a:extLst>
          </p:cNvPr>
          <p:cNvSpPr txBox="1"/>
          <p:nvPr/>
        </p:nvSpPr>
        <p:spPr>
          <a:xfrm>
            <a:off x="4540125" y="137486"/>
            <a:ext cx="3111749" cy="830997"/>
          </a:xfrm>
          <a:prstGeom prst="rect">
            <a:avLst/>
          </a:prstGeom>
          <a:noFill/>
        </p:spPr>
        <p:txBody>
          <a:bodyPr wrap="none" lIns="91440" tIns="45720" rIns="91440" bIns="45720" rtlCol="0" anchor="t">
            <a:spAutoFit/>
          </a:bodyPr>
          <a:lstStyle/>
          <a:p>
            <a:pPr algn="ctr"/>
            <a:r>
              <a:rPr lang="nl-NL" sz="2400" b="1" i="1" dirty="0">
                <a:latin typeface="Corbel" panose="020B0503020204020204" pitchFamily="34" charset="0"/>
              </a:rPr>
              <a:t>Oldehove buitendienst</a:t>
            </a:r>
            <a:endParaRPr lang="nl-NL"/>
          </a:p>
          <a:p>
            <a:pPr algn="ctr"/>
            <a:r>
              <a:rPr lang="nl-NL" sz="2400" b="1" i="1" dirty="0">
                <a:latin typeface="Corbel"/>
              </a:rPr>
              <a:t>(buiten scope)</a:t>
            </a:r>
          </a:p>
        </p:txBody>
      </p:sp>
      <p:pic>
        <p:nvPicPr>
          <p:cNvPr id="3" name="Afbeelding 2">
            <a:extLst>
              <a:ext uri="{FF2B5EF4-FFF2-40B4-BE49-F238E27FC236}">
                <a16:creationId xmlns:a16="http://schemas.microsoft.com/office/drawing/2014/main" id="{A0C5158D-4B91-409F-9FF1-C7814AF80DE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51874" y="1242449"/>
            <a:ext cx="3690900" cy="4921200"/>
          </a:xfrm>
          <a:prstGeom prst="rect">
            <a:avLst/>
          </a:prstGeom>
        </p:spPr>
      </p:pic>
      <p:pic>
        <p:nvPicPr>
          <p:cNvPr id="9" name="Afbeelding 8">
            <a:extLst>
              <a:ext uri="{FF2B5EF4-FFF2-40B4-BE49-F238E27FC236}">
                <a16:creationId xmlns:a16="http://schemas.microsoft.com/office/drawing/2014/main" id="{8107FDDB-B2C3-4B0A-A146-17668DC2E9E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9226" y="1242449"/>
            <a:ext cx="3690900" cy="4921200"/>
          </a:xfrm>
          <a:prstGeom prst="rect">
            <a:avLst/>
          </a:prstGeom>
        </p:spPr>
      </p:pic>
    </p:spTree>
    <p:extLst>
      <p:ext uri="{BB962C8B-B14F-4D97-AF65-F5344CB8AC3E}">
        <p14:creationId xmlns:p14="http://schemas.microsoft.com/office/powerpoint/2010/main" val="4234136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FEA39200-0A0A-44B5-8739-AF12EE6D52A6}"/>
              </a:ext>
            </a:extLst>
          </p:cNvPr>
          <p:cNvSpPr>
            <a:spLocks noGrp="1"/>
          </p:cNvSpPr>
          <p:nvPr>
            <p:ph type="sldNum" sz="quarter" idx="12"/>
          </p:nvPr>
        </p:nvSpPr>
        <p:spPr/>
        <p:txBody>
          <a:bodyPr/>
          <a:lstStyle/>
          <a:p>
            <a:fld id="{4C3EDD60-B16A-47C0-B14B-3A7E4A1AAE37}" type="slidenum">
              <a:rPr lang="nl-NL" smtClean="0"/>
              <a:t>23</a:t>
            </a:fld>
            <a:endParaRPr lang="nl-NL" dirty="0"/>
          </a:p>
        </p:txBody>
      </p:sp>
      <p:sp>
        <p:nvSpPr>
          <p:cNvPr id="11" name="Tijdelijke aanduiding voor inhoud 2">
            <a:extLst>
              <a:ext uri="{FF2B5EF4-FFF2-40B4-BE49-F238E27FC236}">
                <a16:creationId xmlns:a16="http://schemas.microsoft.com/office/drawing/2014/main" id="{812C787F-8978-4DCB-9A68-60C48BC50A48}"/>
              </a:ext>
            </a:extLst>
          </p:cNvPr>
          <p:cNvSpPr txBox="1">
            <a:spLocks/>
          </p:cNvSpPr>
          <p:nvPr/>
        </p:nvSpPr>
        <p:spPr>
          <a:xfrm>
            <a:off x="746632" y="1293591"/>
            <a:ext cx="10698735" cy="4407962"/>
          </a:xfrm>
          <a:prstGeom prst="rect">
            <a:avLst/>
          </a:prstGeom>
        </p:spPr>
        <p:txBody>
          <a:bodyPr vert="horz" lIns="91440" tIns="45720" rIns="91440" bIns="45720" rtlCol="0">
            <a:normAutofit/>
          </a:bodyPr>
          <a:lst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sz="2400" dirty="0">
              <a:latin typeface="Corbel" panose="020B0503020204020204" pitchFamily="34" charset="0"/>
            </a:endParaRPr>
          </a:p>
        </p:txBody>
      </p:sp>
      <p:sp>
        <p:nvSpPr>
          <p:cNvPr id="13" name="Tijdelijke aanduiding voor inhoud 2">
            <a:extLst>
              <a:ext uri="{FF2B5EF4-FFF2-40B4-BE49-F238E27FC236}">
                <a16:creationId xmlns:a16="http://schemas.microsoft.com/office/drawing/2014/main" id="{6E7F08A6-70A7-4BAD-8CA5-2801FA465B66}"/>
              </a:ext>
            </a:extLst>
          </p:cNvPr>
          <p:cNvSpPr>
            <a:spLocks noGrp="1"/>
          </p:cNvSpPr>
          <p:nvPr>
            <p:ph idx="1"/>
          </p:nvPr>
        </p:nvSpPr>
        <p:spPr>
          <a:xfrm>
            <a:off x="5099940" y="920327"/>
            <a:ext cx="1992114" cy="5727619"/>
          </a:xfrm>
        </p:spPr>
        <p:txBody>
          <a:bodyPr vert="horz" lIns="91440" tIns="45720" rIns="91440" bIns="45720" rtlCol="0" anchor="t">
            <a:normAutofit/>
          </a:bodyPr>
          <a:lstStyle/>
          <a:p>
            <a:pPr marL="0" indent="0" algn="ctr">
              <a:spcBef>
                <a:spcPts val="0"/>
              </a:spcBef>
              <a:buNone/>
            </a:pPr>
            <a:r>
              <a:rPr lang="nl-NL" sz="2400" dirty="0">
                <a:latin typeface="Corbel" panose="020B0503020204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Hoofdgebouw</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a:cs typeface="Arial"/>
                <a:hlinkClick r:id="rId3" action="ppaction://hlinksldjump">
                  <a:extLst>
                    <a:ext uri="{A12FA001-AC4F-418D-AE19-62706E023703}">
                      <ahyp:hlinkClr xmlns:ahyp="http://schemas.microsoft.com/office/drawing/2018/hyperlinkcolor" val="tx"/>
                    </a:ext>
                  </a:extLst>
                </a:hlinkClick>
              </a:rPr>
              <a:t>Spuiterij (buiten scope)</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a:cs typeface="Arial"/>
                <a:hlinkClick r:id="rId4" action="ppaction://hlinksldjump">
                  <a:extLst>
                    <a:ext uri="{A12FA001-AC4F-418D-AE19-62706E023703}">
                      <ahyp:hlinkClr xmlns:ahyp="http://schemas.microsoft.com/office/drawing/2018/hyperlinkcolor" val="tx"/>
                    </a:ext>
                  </a:extLst>
                </a:hlinkClick>
              </a:rPr>
              <a:t>Inpak</a:t>
            </a: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a:cs typeface="Arial"/>
              </a:rPr>
              <a:t>(buiten scope)</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endParaRPr>
          </a:p>
          <a:p>
            <a:pPr marL="0" indent="0" algn="ctr">
              <a:spcBef>
                <a:spcPts val="0"/>
              </a:spcBef>
              <a:buNone/>
            </a:pPr>
            <a:r>
              <a:rPr lang="nl-NL" sz="2400" dirty="0">
                <a:latin typeface="Corbel"/>
                <a:cs typeface="Arial"/>
                <a:hlinkClick r:id="rId5" action="ppaction://hlinksldjump">
                  <a:extLst>
                    <a:ext uri="{A12FA001-AC4F-418D-AE19-62706E023703}">
                      <ahyp:hlinkClr xmlns:ahyp="http://schemas.microsoft.com/office/drawing/2018/hyperlinkcolor" val="tx"/>
                    </a:ext>
                  </a:extLst>
                </a:hlinkClick>
              </a:rPr>
              <a:t>Kringloop (buiten scope)</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a:cs typeface="Arial"/>
                <a:hlinkClick r:id="rId6" action="ppaction://hlinksldjump">
                  <a:extLst>
                    <a:ext uri="{A12FA001-AC4F-418D-AE19-62706E023703}">
                      <ahyp:hlinkClr xmlns:ahyp="http://schemas.microsoft.com/office/drawing/2018/hyperlinkcolor" val="tx"/>
                    </a:ext>
                  </a:extLst>
                </a:hlinkClick>
              </a:rPr>
              <a:t>Kwekerij (buiten scope)</a:t>
            </a:r>
            <a:endParaRPr lang="nl-NL" sz="2400" dirty="0">
              <a:latin typeface="Corbel" panose="020B0503020204020204" pitchFamily="34" charset="0"/>
              <a:cs typeface="Arial" panose="020B0604020202020204" pitchFamily="34" charset="0"/>
            </a:endParaRPr>
          </a:p>
        </p:txBody>
      </p:sp>
      <p:pic>
        <p:nvPicPr>
          <p:cNvPr id="7" name="Tijdelijke aanduiding voor inhoud 3" descr="Huis">
            <a:hlinkClick r:id="rId7" action="ppaction://hlinksldjump"/>
            <a:extLst>
              <a:ext uri="{FF2B5EF4-FFF2-40B4-BE49-F238E27FC236}">
                <a16:creationId xmlns:a16="http://schemas.microsoft.com/office/drawing/2014/main" id="{0CFC8E0A-B00C-4EDD-B97D-6EEB33C83E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199" y="44319"/>
            <a:ext cx="648000" cy="648000"/>
          </a:xfrm>
          <a:prstGeom prst="rect">
            <a:avLst/>
          </a:prstGeom>
        </p:spPr>
      </p:pic>
      <p:cxnSp>
        <p:nvCxnSpPr>
          <p:cNvPr id="9" name="Rechte verbindingslijn 8">
            <a:extLst>
              <a:ext uri="{FF2B5EF4-FFF2-40B4-BE49-F238E27FC236}">
                <a16:creationId xmlns:a16="http://schemas.microsoft.com/office/drawing/2014/main" id="{EE7CFFEC-E5F6-4FBB-BA86-1E9D22588DC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kstvak 9">
            <a:extLst>
              <a:ext uri="{FF2B5EF4-FFF2-40B4-BE49-F238E27FC236}">
                <a16:creationId xmlns:a16="http://schemas.microsoft.com/office/drawing/2014/main" id="{DB505D70-94BD-4C28-91F0-76723475DECE}"/>
              </a:ext>
            </a:extLst>
          </p:cNvPr>
          <p:cNvSpPr txBox="1"/>
          <p:nvPr/>
        </p:nvSpPr>
        <p:spPr>
          <a:xfrm>
            <a:off x="5460246" y="137054"/>
            <a:ext cx="1271502" cy="461665"/>
          </a:xfrm>
          <a:prstGeom prst="rect">
            <a:avLst/>
          </a:prstGeom>
          <a:noFill/>
        </p:spPr>
        <p:txBody>
          <a:bodyPr wrap="none" rtlCol="0">
            <a:spAutoFit/>
          </a:bodyPr>
          <a:lstStyle/>
          <a:p>
            <a:r>
              <a:rPr lang="nl-NL" sz="2400" b="1" i="1" dirty="0" err="1">
                <a:latin typeface="Corbel" panose="020B0503020204020204" pitchFamily="34" charset="0"/>
              </a:rPr>
              <a:t>Novatec</a:t>
            </a:r>
            <a:endParaRPr lang="nl-NL" sz="2400" b="1" i="1" dirty="0">
              <a:latin typeface="Corbel" panose="020B0503020204020204" pitchFamily="34" charset="0"/>
            </a:endParaRPr>
          </a:p>
        </p:txBody>
      </p:sp>
    </p:spTree>
    <p:extLst>
      <p:ext uri="{BB962C8B-B14F-4D97-AF65-F5344CB8AC3E}">
        <p14:creationId xmlns:p14="http://schemas.microsoft.com/office/powerpoint/2010/main" val="4016711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24</a:t>
            </a:fld>
            <a:endParaRPr lang="nl-NL" dirty="0"/>
          </a:p>
        </p:txBody>
      </p:sp>
      <p:pic>
        <p:nvPicPr>
          <p:cNvPr id="9" name="Tijdelijke aanduiding voor inhoud 3" descr="Huis">
            <a:hlinkClick r:id="rId3" action="ppaction://hlinksldjump"/>
            <a:extLst>
              <a:ext uri="{FF2B5EF4-FFF2-40B4-BE49-F238E27FC236}">
                <a16:creationId xmlns:a16="http://schemas.microsoft.com/office/drawing/2014/main" id="{E89EF0BC-0FD5-4E67-B647-8BB32B6D33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0" name="Graphic 9" descr="Terug">
            <a:hlinkClick r:id="rId6" action="ppaction://hlinksldjump"/>
            <a:extLst>
              <a:ext uri="{FF2B5EF4-FFF2-40B4-BE49-F238E27FC236}">
                <a16:creationId xmlns:a16="http://schemas.microsoft.com/office/drawing/2014/main" id="{11C7412C-602A-44B3-AAD0-F6FC1BCE8B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53801" y="44319"/>
            <a:ext cx="648000" cy="648000"/>
          </a:xfrm>
          <a:prstGeom prst="rect">
            <a:avLst/>
          </a:prstGeom>
        </p:spPr>
      </p:pic>
      <p:pic>
        <p:nvPicPr>
          <p:cNvPr id="13" name="Picture 2" descr="Play icon - Font Awesome">
            <a:extLst>
              <a:ext uri="{FF2B5EF4-FFF2-40B4-BE49-F238E27FC236}">
                <a16:creationId xmlns:a16="http://schemas.microsoft.com/office/drawing/2014/main" id="{99000C97-CD02-4A88-B42A-EC5220F384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BBCF69BB-6ECF-459F-8B49-DB0F91924A3A}"/>
              </a:ext>
            </a:extLst>
          </p:cNvPr>
          <p:cNvSpPr txBox="1"/>
          <p:nvPr/>
        </p:nvSpPr>
        <p:spPr>
          <a:xfrm>
            <a:off x="4462379" y="137486"/>
            <a:ext cx="3379451" cy="461665"/>
          </a:xfrm>
          <a:prstGeom prst="rect">
            <a:avLst/>
          </a:prstGeom>
          <a:noFill/>
        </p:spPr>
        <p:txBody>
          <a:bodyPr wrap="none" rtlCol="0">
            <a:spAutoFit/>
          </a:bodyPr>
          <a:lstStyle/>
          <a:p>
            <a:r>
              <a:rPr lang="nl-NL" sz="2400" b="1" i="1" dirty="0" err="1">
                <a:latin typeface="Corbel" panose="020B0503020204020204" pitchFamily="34" charset="0"/>
              </a:rPr>
              <a:t>Novatec</a:t>
            </a:r>
            <a:r>
              <a:rPr lang="nl-NL" sz="2400" b="1" i="1" dirty="0">
                <a:latin typeface="Corbel" panose="020B0503020204020204" pitchFamily="34" charset="0"/>
              </a:rPr>
              <a:t> – hoofdgebouw</a:t>
            </a:r>
          </a:p>
        </p:txBody>
      </p:sp>
      <p:cxnSp>
        <p:nvCxnSpPr>
          <p:cNvPr id="7" name="Rechte verbindingslijn 6">
            <a:extLst>
              <a:ext uri="{FF2B5EF4-FFF2-40B4-BE49-F238E27FC236}">
                <a16:creationId xmlns:a16="http://schemas.microsoft.com/office/drawing/2014/main" id="{C03F3774-A64B-47F1-B013-F6284069146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Afbeelding 2">
            <a:extLst>
              <a:ext uri="{FF2B5EF4-FFF2-40B4-BE49-F238E27FC236}">
                <a16:creationId xmlns:a16="http://schemas.microsoft.com/office/drawing/2014/main" id="{873B96F4-1722-4B55-8FF4-774EB218D9F0}"/>
              </a:ext>
            </a:extLst>
          </p:cNvPr>
          <p:cNvPicPr>
            <a:picLocks noChangeAspect="1"/>
          </p:cNvPicPr>
          <p:nvPr/>
        </p:nvPicPr>
        <p:blipFill rotWithShape="1">
          <a:blip r:embed="rId10"/>
          <a:srcRect l="21186" t="15395" r="22835" b="8766"/>
          <a:stretch/>
        </p:blipFill>
        <p:spPr>
          <a:xfrm>
            <a:off x="1474311" y="891386"/>
            <a:ext cx="9243376" cy="5700880"/>
          </a:xfrm>
          <a:prstGeom prst="rect">
            <a:avLst/>
          </a:prstGeom>
        </p:spPr>
      </p:pic>
      <p:pic>
        <p:nvPicPr>
          <p:cNvPr id="21" name="Afbeelding 20">
            <a:extLst>
              <a:ext uri="{FF2B5EF4-FFF2-40B4-BE49-F238E27FC236}">
                <a16:creationId xmlns:a16="http://schemas.microsoft.com/office/drawing/2014/main" id="{DFCF8404-7EF7-4C52-9C87-FE3BDF145EAF}"/>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000786" y="1489497"/>
            <a:ext cx="3690900" cy="4921200"/>
          </a:xfrm>
          <a:prstGeom prst="rect">
            <a:avLst/>
          </a:prstGeom>
        </p:spPr>
      </p:pic>
      <p:pic>
        <p:nvPicPr>
          <p:cNvPr id="25" name="Afbeelding 24">
            <a:extLst>
              <a:ext uri="{FF2B5EF4-FFF2-40B4-BE49-F238E27FC236}">
                <a16:creationId xmlns:a16="http://schemas.microsoft.com/office/drawing/2014/main" id="{58B67619-AE0B-4960-B3E4-9BEDACBA858F}"/>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000786" y="1474138"/>
            <a:ext cx="3690900" cy="4921200"/>
          </a:xfrm>
          <a:prstGeom prst="rect">
            <a:avLst/>
          </a:prstGeom>
        </p:spPr>
      </p:pic>
      <p:pic>
        <p:nvPicPr>
          <p:cNvPr id="17" name="Afbeelding 16">
            <a:extLst>
              <a:ext uri="{FF2B5EF4-FFF2-40B4-BE49-F238E27FC236}">
                <a16:creationId xmlns:a16="http://schemas.microsoft.com/office/drawing/2014/main" id="{78BAAC19-80ED-4C0D-A481-F462A057EFD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998574" y="1477436"/>
            <a:ext cx="3690900" cy="4921200"/>
          </a:xfrm>
          <a:prstGeom prst="rect">
            <a:avLst/>
          </a:prstGeom>
        </p:spPr>
      </p:pic>
      <p:pic>
        <p:nvPicPr>
          <p:cNvPr id="15" name="Afbeelding 14">
            <a:extLst>
              <a:ext uri="{FF2B5EF4-FFF2-40B4-BE49-F238E27FC236}">
                <a16:creationId xmlns:a16="http://schemas.microsoft.com/office/drawing/2014/main" id="{889CBB66-6A78-4E96-A19B-3D56818D0C6F}"/>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998574" y="1473851"/>
            <a:ext cx="3690900" cy="4921200"/>
          </a:xfrm>
          <a:prstGeom prst="rect">
            <a:avLst/>
          </a:prstGeom>
        </p:spPr>
      </p:pic>
      <p:pic>
        <p:nvPicPr>
          <p:cNvPr id="19" name="Afbeelding 18">
            <a:extLst>
              <a:ext uri="{FF2B5EF4-FFF2-40B4-BE49-F238E27FC236}">
                <a16:creationId xmlns:a16="http://schemas.microsoft.com/office/drawing/2014/main" id="{D69EB6E3-C550-4553-9669-D30730485ACF}"/>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1998574" y="1473564"/>
            <a:ext cx="3690900" cy="4921200"/>
          </a:xfrm>
          <a:prstGeom prst="rect">
            <a:avLst/>
          </a:prstGeom>
        </p:spPr>
      </p:pic>
      <p:pic>
        <p:nvPicPr>
          <p:cNvPr id="11" name="Afbeelding 10">
            <a:extLst>
              <a:ext uri="{FF2B5EF4-FFF2-40B4-BE49-F238E27FC236}">
                <a16:creationId xmlns:a16="http://schemas.microsoft.com/office/drawing/2014/main" id="{D37B3B76-C391-4BEF-962D-1FAF25039160}"/>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998574" y="1480169"/>
            <a:ext cx="3690900" cy="4921200"/>
          </a:xfrm>
          <a:prstGeom prst="rect">
            <a:avLst/>
          </a:prstGeom>
        </p:spPr>
      </p:pic>
      <p:pic>
        <p:nvPicPr>
          <p:cNvPr id="5" name="Afbeelding 4">
            <a:extLst>
              <a:ext uri="{FF2B5EF4-FFF2-40B4-BE49-F238E27FC236}">
                <a16:creationId xmlns:a16="http://schemas.microsoft.com/office/drawing/2014/main" id="{3A0AD1D7-4D4E-4DD3-872C-9090771C2AF6}"/>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1998574" y="1471405"/>
            <a:ext cx="3690900" cy="4921200"/>
          </a:xfrm>
          <a:prstGeom prst="rect">
            <a:avLst/>
          </a:prstGeom>
        </p:spPr>
      </p:pic>
    </p:spTree>
    <p:extLst>
      <p:ext uri="{BB962C8B-B14F-4D97-AF65-F5344CB8AC3E}">
        <p14:creationId xmlns:p14="http://schemas.microsoft.com/office/powerpoint/2010/main" val="18507736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5"/>
                                        </p:tgtEl>
                                      </p:cBhvr>
                                      <p:by x="15000" y="15000"/>
                                    </p:animScale>
                                  </p:childTnLst>
                                </p:cTn>
                              </p:par>
                              <p:par>
                                <p:cTn id="11" presetID="42" presetClass="path" presetSubtype="0" accel="50000" decel="50000" fill="hold" nodeType="withEffect">
                                  <p:stCondLst>
                                    <p:cond delay="0"/>
                                  </p:stCondLst>
                                  <p:childTnLst>
                                    <p:animMotion origin="layout" path="M -4.375E-6 3.7037E-7 L 0.49597 0.03056 " pathEditMode="relative" rAng="0" ptsTypes="AA">
                                      <p:cBhvr>
                                        <p:cTn id="12" dur="2000" fill="hold"/>
                                        <p:tgtEl>
                                          <p:spTgt spid="5"/>
                                        </p:tgtEl>
                                        <p:attrNameLst>
                                          <p:attrName>ppt_x</p:attrName>
                                          <p:attrName>ppt_y</p:attrName>
                                        </p:attrNameLst>
                                      </p:cBhvr>
                                      <p:rCtr x="24792" y="1528"/>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11"/>
                                        </p:tgtEl>
                                      </p:cBhvr>
                                      <p:by x="15000" y="15000"/>
                                    </p:animScale>
                                  </p:childTnLst>
                                </p:cTn>
                              </p:par>
                              <p:par>
                                <p:cTn id="21" presetID="42" presetClass="path" presetSubtype="0" accel="50000" decel="50000" fill="hold" nodeType="withEffect">
                                  <p:stCondLst>
                                    <p:cond delay="0"/>
                                  </p:stCondLst>
                                  <p:childTnLst>
                                    <p:animMotion origin="layout" path="M -4.375E-6 2.96296E-6 L 0.29349 -0.0044 " pathEditMode="relative" rAng="0" ptsTypes="AA">
                                      <p:cBhvr>
                                        <p:cTn id="22" dur="2000" fill="hold"/>
                                        <p:tgtEl>
                                          <p:spTgt spid="11"/>
                                        </p:tgtEl>
                                        <p:attrNameLst>
                                          <p:attrName>ppt_x</p:attrName>
                                          <p:attrName>ppt_y</p:attrName>
                                        </p:attrNameLst>
                                      </p:cBhvr>
                                      <p:rCtr x="14674" y="-231"/>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19"/>
                                        </p:tgtEl>
                                      </p:cBhvr>
                                      <p:by x="15000" y="15000"/>
                                    </p:animScale>
                                  </p:childTnLst>
                                </p:cTn>
                              </p:par>
                              <p:par>
                                <p:cTn id="31" presetID="42" presetClass="path" presetSubtype="0" accel="50000" decel="50000" fill="hold" nodeType="withEffect">
                                  <p:stCondLst>
                                    <p:cond delay="0"/>
                                  </p:stCondLst>
                                  <p:childTnLst>
                                    <p:animMotion origin="layout" path="M -4.375E-6 -1.11111E-6 L 0.35157 -0.29213 " pathEditMode="relative" rAng="0" ptsTypes="AA">
                                      <p:cBhvr>
                                        <p:cTn id="32" dur="2000" fill="hold"/>
                                        <p:tgtEl>
                                          <p:spTgt spid="19"/>
                                        </p:tgtEl>
                                        <p:attrNameLst>
                                          <p:attrName>ppt_x</p:attrName>
                                          <p:attrName>ppt_y</p:attrName>
                                        </p:attrNameLst>
                                      </p:cBhvr>
                                      <p:rCtr x="17578" y="-14606"/>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6" presetClass="emph" presetSubtype="0" fill="hold" nodeType="clickEffect">
                                  <p:stCondLst>
                                    <p:cond delay="0"/>
                                  </p:stCondLst>
                                  <p:childTnLst>
                                    <p:animScale>
                                      <p:cBhvr>
                                        <p:cTn id="40" dur="2000" fill="hold"/>
                                        <p:tgtEl>
                                          <p:spTgt spid="15"/>
                                        </p:tgtEl>
                                      </p:cBhvr>
                                      <p:by x="15000" y="15000"/>
                                    </p:animScale>
                                  </p:childTnLst>
                                </p:cTn>
                              </p:par>
                              <p:par>
                                <p:cTn id="41" presetID="42" presetClass="path" presetSubtype="0" accel="50000" decel="50000" fill="hold" nodeType="withEffect">
                                  <p:stCondLst>
                                    <p:cond delay="0"/>
                                  </p:stCondLst>
                                  <p:childTnLst>
                                    <p:animMotion origin="layout" path="M -4.375E-6 -1.11111E-6 L 0.39193 -0.29213 " pathEditMode="relative" rAng="0" ptsTypes="AA">
                                      <p:cBhvr>
                                        <p:cTn id="42" dur="2000" fill="hold"/>
                                        <p:tgtEl>
                                          <p:spTgt spid="15"/>
                                        </p:tgtEl>
                                        <p:attrNameLst>
                                          <p:attrName>ppt_x</p:attrName>
                                          <p:attrName>ppt_y</p:attrName>
                                        </p:attrNameLst>
                                      </p:cBhvr>
                                      <p:rCtr x="19596" y="-14606"/>
                                    </p:animMotion>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6" presetClass="emph" presetSubtype="0" fill="hold" nodeType="clickEffect">
                                  <p:stCondLst>
                                    <p:cond delay="0"/>
                                  </p:stCondLst>
                                  <p:childTnLst>
                                    <p:animScale>
                                      <p:cBhvr>
                                        <p:cTn id="50" dur="2000" fill="hold"/>
                                        <p:tgtEl>
                                          <p:spTgt spid="17"/>
                                        </p:tgtEl>
                                      </p:cBhvr>
                                      <p:by x="15000" y="15000"/>
                                    </p:animScale>
                                  </p:childTnLst>
                                </p:cTn>
                              </p:par>
                              <p:par>
                                <p:cTn id="51" presetID="42" presetClass="path" presetSubtype="0" accel="50000" decel="50000" fill="hold" nodeType="withEffect">
                                  <p:stCondLst>
                                    <p:cond delay="0"/>
                                  </p:stCondLst>
                                  <p:childTnLst>
                                    <p:animMotion origin="layout" path="M -4.375E-6 4.44444E-6 L 0.32787 -0.2176 " pathEditMode="relative" rAng="0" ptsTypes="AA">
                                      <p:cBhvr>
                                        <p:cTn id="52" dur="2000" fill="hold"/>
                                        <p:tgtEl>
                                          <p:spTgt spid="17"/>
                                        </p:tgtEl>
                                        <p:attrNameLst>
                                          <p:attrName>ppt_x</p:attrName>
                                          <p:attrName>ppt_y</p:attrName>
                                        </p:attrNameLst>
                                      </p:cBhvr>
                                      <p:rCtr x="16393" y="-10880"/>
                                    </p:animMotion>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6" presetClass="emph" presetSubtype="0" fill="hold" nodeType="clickEffect">
                                  <p:stCondLst>
                                    <p:cond delay="0"/>
                                  </p:stCondLst>
                                  <p:childTnLst>
                                    <p:animScale>
                                      <p:cBhvr>
                                        <p:cTn id="60" dur="2000" fill="hold"/>
                                        <p:tgtEl>
                                          <p:spTgt spid="25"/>
                                        </p:tgtEl>
                                      </p:cBhvr>
                                      <p:by x="15000" y="15000"/>
                                    </p:animScale>
                                  </p:childTnLst>
                                </p:cTn>
                              </p:par>
                              <p:par>
                                <p:cTn id="61" presetID="42" presetClass="path" presetSubtype="0" accel="50000" decel="50000" fill="hold" nodeType="withEffect">
                                  <p:stCondLst>
                                    <p:cond delay="0"/>
                                  </p:stCondLst>
                                  <p:childTnLst>
                                    <p:animMotion origin="layout" path="M -4.58333E-6 -2.59259E-6 L 0.25482 0.1882 " pathEditMode="relative" rAng="0" ptsTypes="AA">
                                      <p:cBhvr>
                                        <p:cTn id="62" dur="2000" fill="hold"/>
                                        <p:tgtEl>
                                          <p:spTgt spid="25"/>
                                        </p:tgtEl>
                                        <p:attrNameLst>
                                          <p:attrName>ppt_x</p:attrName>
                                          <p:attrName>ppt_y</p:attrName>
                                        </p:attrNameLst>
                                      </p:cBhvr>
                                      <p:rCtr x="12734" y="9398"/>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6" presetClass="emph" presetSubtype="0" fill="hold" nodeType="clickEffect">
                                  <p:stCondLst>
                                    <p:cond delay="0"/>
                                  </p:stCondLst>
                                  <p:childTnLst>
                                    <p:animScale>
                                      <p:cBhvr>
                                        <p:cTn id="70" dur="2000" fill="hold"/>
                                        <p:tgtEl>
                                          <p:spTgt spid="21"/>
                                        </p:tgtEl>
                                      </p:cBhvr>
                                      <p:by x="15000" y="15000"/>
                                    </p:animScale>
                                  </p:childTnLst>
                                </p:cTn>
                              </p:par>
                              <p:par>
                                <p:cTn id="71" presetID="42" presetClass="path" presetSubtype="0" accel="50000" decel="50000" fill="hold" nodeType="withEffect">
                                  <p:stCondLst>
                                    <p:cond delay="0"/>
                                  </p:stCondLst>
                                  <p:childTnLst>
                                    <p:animMotion origin="layout" path="M -4.58333E-6 4.07407E-6 L 0.14115 0.04351 " pathEditMode="relative" rAng="0" ptsTypes="AA">
                                      <p:cBhvr>
                                        <p:cTn id="72" dur="2000" fill="hold"/>
                                        <p:tgtEl>
                                          <p:spTgt spid="21"/>
                                        </p:tgtEl>
                                        <p:attrNameLst>
                                          <p:attrName>ppt_x</p:attrName>
                                          <p:attrName>ppt_y</p:attrName>
                                        </p:attrNameLst>
                                      </p:cBhvr>
                                      <p:rCtr x="7057" y="2176"/>
                                    </p:animMotion>
                                  </p:childTnLst>
                                </p:cTn>
                              </p:par>
                            </p:childTnLst>
                          </p:cTn>
                        </p:par>
                      </p:childTnLst>
                    </p:cTn>
                  </p:par>
                </p:childTnLst>
              </p:cTn>
              <p:nextCondLst>
                <p:cond evt="onClick" delay="0">
                  <p:tgtEl>
                    <p:spTgt spid="1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25</a:t>
            </a:fld>
            <a:endParaRPr lang="nl-NL" dirty="0"/>
          </a:p>
        </p:txBody>
      </p:sp>
      <p:cxnSp>
        <p:nvCxnSpPr>
          <p:cNvPr id="5" name="Rechte verbindingslijn 4">
            <a:extLst>
              <a:ext uri="{FF2B5EF4-FFF2-40B4-BE49-F238E27FC236}">
                <a16:creationId xmlns:a16="http://schemas.microsoft.com/office/drawing/2014/main" id="{A40EE2F7-A573-47AC-A517-80C3387A2E5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Tijdelijke aanduiding voor inhoud 3" descr="Huis">
            <a:hlinkClick r:id="rId3" action="ppaction://hlinksldjump"/>
            <a:extLst>
              <a:ext uri="{FF2B5EF4-FFF2-40B4-BE49-F238E27FC236}">
                <a16:creationId xmlns:a16="http://schemas.microsoft.com/office/drawing/2014/main" id="{34132812-C6F7-434B-B6C2-56A6CBB05F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sp>
        <p:nvSpPr>
          <p:cNvPr id="9" name="Tekstvak 8">
            <a:extLst>
              <a:ext uri="{FF2B5EF4-FFF2-40B4-BE49-F238E27FC236}">
                <a16:creationId xmlns:a16="http://schemas.microsoft.com/office/drawing/2014/main" id="{41AFB3A1-91FC-4938-884E-4F270503C4FA}"/>
              </a:ext>
            </a:extLst>
          </p:cNvPr>
          <p:cNvSpPr txBox="1"/>
          <p:nvPr/>
        </p:nvSpPr>
        <p:spPr>
          <a:xfrm>
            <a:off x="4789487" y="137486"/>
            <a:ext cx="2603598" cy="461665"/>
          </a:xfrm>
          <a:prstGeom prst="rect">
            <a:avLst/>
          </a:prstGeom>
          <a:noFill/>
        </p:spPr>
        <p:txBody>
          <a:bodyPr wrap="none" rtlCol="0">
            <a:spAutoFit/>
          </a:bodyPr>
          <a:lstStyle/>
          <a:p>
            <a:r>
              <a:rPr lang="nl-NL" sz="2400" b="1" i="1" dirty="0" err="1">
                <a:latin typeface="Corbel" panose="020B0503020204020204" pitchFamily="34" charset="0"/>
              </a:rPr>
              <a:t>Novatec</a:t>
            </a:r>
            <a:r>
              <a:rPr lang="nl-NL" sz="2400" b="1" i="1" dirty="0">
                <a:latin typeface="Corbel" panose="020B0503020204020204" pitchFamily="34" charset="0"/>
              </a:rPr>
              <a:t> – spuiterij</a:t>
            </a:r>
          </a:p>
        </p:txBody>
      </p:sp>
      <p:pic>
        <p:nvPicPr>
          <p:cNvPr id="10" name="Afbeelding 9">
            <a:extLst>
              <a:ext uri="{FF2B5EF4-FFF2-40B4-BE49-F238E27FC236}">
                <a16:creationId xmlns:a16="http://schemas.microsoft.com/office/drawing/2014/main" id="{93F85E06-48CA-448C-AC70-39D29ED4D89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50550" y="1267496"/>
            <a:ext cx="3690900" cy="4921200"/>
          </a:xfrm>
          <a:prstGeom prst="rect">
            <a:avLst/>
          </a:prstGeom>
        </p:spPr>
      </p:pic>
      <p:pic>
        <p:nvPicPr>
          <p:cNvPr id="11" name="Graphic 10" descr="Terug">
            <a:hlinkClick r:id="rId7" action="ppaction://hlinksldjump"/>
            <a:extLst>
              <a:ext uri="{FF2B5EF4-FFF2-40B4-BE49-F238E27FC236}">
                <a16:creationId xmlns:a16="http://schemas.microsoft.com/office/drawing/2014/main" id="{4781F15D-DF7E-4841-A5F4-B8F43DF1C3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44374" y="44319"/>
            <a:ext cx="648000" cy="648000"/>
          </a:xfrm>
          <a:prstGeom prst="rect">
            <a:avLst/>
          </a:prstGeom>
        </p:spPr>
      </p:pic>
    </p:spTree>
    <p:extLst>
      <p:ext uri="{BB962C8B-B14F-4D97-AF65-F5344CB8AC3E}">
        <p14:creationId xmlns:p14="http://schemas.microsoft.com/office/powerpoint/2010/main" val="2479291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26</a:t>
            </a:fld>
            <a:endParaRPr lang="nl-NL" dirty="0"/>
          </a:p>
        </p:txBody>
      </p:sp>
      <p:cxnSp>
        <p:nvCxnSpPr>
          <p:cNvPr id="5" name="Rechte verbindingslijn 4">
            <a:extLst>
              <a:ext uri="{FF2B5EF4-FFF2-40B4-BE49-F238E27FC236}">
                <a16:creationId xmlns:a16="http://schemas.microsoft.com/office/drawing/2014/main" id="{A40EE2F7-A573-47AC-A517-80C3387A2E57}"/>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Tijdelijke aanduiding voor inhoud 3" descr="Huis">
            <a:hlinkClick r:id="rId3" action="ppaction://hlinksldjump"/>
            <a:extLst>
              <a:ext uri="{FF2B5EF4-FFF2-40B4-BE49-F238E27FC236}">
                <a16:creationId xmlns:a16="http://schemas.microsoft.com/office/drawing/2014/main" id="{34132812-C6F7-434B-B6C2-56A6CBB05F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sp>
        <p:nvSpPr>
          <p:cNvPr id="9" name="Tekstvak 8">
            <a:extLst>
              <a:ext uri="{FF2B5EF4-FFF2-40B4-BE49-F238E27FC236}">
                <a16:creationId xmlns:a16="http://schemas.microsoft.com/office/drawing/2014/main" id="{41AFB3A1-91FC-4938-884E-4F270503C4FA}"/>
              </a:ext>
            </a:extLst>
          </p:cNvPr>
          <p:cNvSpPr txBox="1"/>
          <p:nvPr/>
        </p:nvSpPr>
        <p:spPr>
          <a:xfrm>
            <a:off x="4789487" y="137486"/>
            <a:ext cx="2262158" cy="461665"/>
          </a:xfrm>
          <a:prstGeom prst="rect">
            <a:avLst/>
          </a:prstGeom>
          <a:noFill/>
        </p:spPr>
        <p:txBody>
          <a:bodyPr wrap="none" rtlCol="0">
            <a:spAutoFit/>
          </a:bodyPr>
          <a:lstStyle/>
          <a:p>
            <a:r>
              <a:rPr lang="nl-NL" sz="2400" b="1" i="1" dirty="0" err="1">
                <a:latin typeface="Corbel" panose="020B0503020204020204" pitchFamily="34" charset="0"/>
              </a:rPr>
              <a:t>Novatec</a:t>
            </a:r>
            <a:r>
              <a:rPr lang="nl-NL" sz="2400" b="1" i="1" dirty="0">
                <a:latin typeface="Corbel" panose="020B0503020204020204" pitchFamily="34" charset="0"/>
              </a:rPr>
              <a:t> – inpak</a:t>
            </a:r>
          </a:p>
        </p:txBody>
      </p:sp>
      <p:pic>
        <p:nvPicPr>
          <p:cNvPr id="10" name="Afbeelding 9">
            <a:extLst>
              <a:ext uri="{FF2B5EF4-FFF2-40B4-BE49-F238E27FC236}">
                <a16:creationId xmlns:a16="http://schemas.microsoft.com/office/drawing/2014/main" id="{93F85E06-48CA-448C-AC70-39D29ED4D89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50550" y="1267496"/>
            <a:ext cx="3690900" cy="4921200"/>
          </a:xfrm>
          <a:prstGeom prst="rect">
            <a:avLst/>
          </a:prstGeom>
        </p:spPr>
      </p:pic>
      <p:pic>
        <p:nvPicPr>
          <p:cNvPr id="11" name="Graphic 10" descr="Terug">
            <a:hlinkClick r:id="rId7" action="ppaction://hlinksldjump"/>
            <a:extLst>
              <a:ext uri="{FF2B5EF4-FFF2-40B4-BE49-F238E27FC236}">
                <a16:creationId xmlns:a16="http://schemas.microsoft.com/office/drawing/2014/main" id="{4781F15D-DF7E-4841-A5F4-B8F43DF1C3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44374" y="44319"/>
            <a:ext cx="648000" cy="648000"/>
          </a:xfrm>
          <a:prstGeom prst="rect">
            <a:avLst/>
          </a:prstGeom>
        </p:spPr>
      </p:pic>
    </p:spTree>
    <p:extLst>
      <p:ext uri="{BB962C8B-B14F-4D97-AF65-F5344CB8AC3E}">
        <p14:creationId xmlns:p14="http://schemas.microsoft.com/office/powerpoint/2010/main" val="4252490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27</a:t>
            </a:fld>
            <a:endParaRPr lang="nl-NL" dirty="0"/>
          </a:p>
        </p:txBody>
      </p:sp>
      <p:cxnSp>
        <p:nvCxnSpPr>
          <p:cNvPr id="6" name="Rechte verbindingslijn 5">
            <a:extLst>
              <a:ext uri="{FF2B5EF4-FFF2-40B4-BE49-F238E27FC236}">
                <a16:creationId xmlns:a16="http://schemas.microsoft.com/office/drawing/2014/main" id="{4697997A-3392-4D8E-BA22-EB8B1B35F3A1}"/>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Tijdelijke aanduiding voor inhoud 3" descr="Huis">
            <a:hlinkClick r:id="rId3" action="ppaction://hlinksldjump"/>
            <a:extLst>
              <a:ext uri="{FF2B5EF4-FFF2-40B4-BE49-F238E27FC236}">
                <a16:creationId xmlns:a16="http://schemas.microsoft.com/office/drawing/2014/main" id="{430B5F32-042B-4308-92F4-404E5244BDC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9" name="Graphic 8" descr="Terug">
            <a:hlinkClick r:id="rId6" action="ppaction://hlinksldjump"/>
            <a:extLst>
              <a:ext uri="{FF2B5EF4-FFF2-40B4-BE49-F238E27FC236}">
                <a16:creationId xmlns:a16="http://schemas.microsoft.com/office/drawing/2014/main" id="{CCDDF99C-458F-4662-84ED-2F56DE7A47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44374" y="44319"/>
            <a:ext cx="648000" cy="648000"/>
          </a:xfrm>
          <a:prstGeom prst="rect">
            <a:avLst/>
          </a:prstGeom>
        </p:spPr>
      </p:pic>
      <p:sp>
        <p:nvSpPr>
          <p:cNvPr id="10" name="Tekstvak 9">
            <a:extLst>
              <a:ext uri="{FF2B5EF4-FFF2-40B4-BE49-F238E27FC236}">
                <a16:creationId xmlns:a16="http://schemas.microsoft.com/office/drawing/2014/main" id="{EB5DDCA5-FDF8-43B9-9600-7B4F96B90872}"/>
              </a:ext>
            </a:extLst>
          </p:cNvPr>
          <p:cNvSpPr txBox="1"/>
          <p:nvPr/>
        </p:nvSpPr>
        <p:spPr>
          <a:xfrm>
            <a:off x="4681991" y="137486"/>
            <a:ext cx="2828018" cy="461665"/>
          </a:xfrm>
          <a:prstGeom prst="rect">
            <a:avLst/>
          </a:prstGeom>
          <a:noFill/>
        </p:spPr>
        <p:txBody>
          <a:bodyPr wrap="none" rtlCol="0">
            <a:spAutoFit/>
          </a:bodyPr>
          <a:lstStyle/>
          <a:p>
            <a:r>
              <a:rPr lang="nl-NL" sz="2400" b="1" i="1" dirty="0" err="1">
                <a:latin typeface="Corbel" panose="020B0503020204020204" pitchFamily="34" charset="0"/>
              </a:rPr>
              <a:t>Novatec</a:t>
            </a:r>
            <a:r>
              <a:rPr lang="nl-NL" sz="2400" b="1" i="1" dirty="0">
                <a:latin typeface="Corbel" panose="020B0503020204020204" pitchFamily="34" charset="0"/>
              </a:rPr>
              <a:t> – kringloop</a:t>
            </a:r>
          </a:p>
        </p:txBody>
      </p:sp>
      <p:pic>
        <p:nvPicPr>
          <p:cNvPr id="3" name="Afbeelding 2">
            <a:extLst>
              <a:ext uri="{FF2B5EF4-FFF2-40B4-BE49-F238E27FC236}">
                <a16:creationId xmlns:a16="http://schemas.microsoft.com/office/drawing/2014/main" id="{82FE8D60-CDA6-44A7-B9F2-1E8BE7CD533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250550" y="1254904"/>
            <a:ext cx="3690900" cy="4921200"/>
          </a:xfrm>
          <a:prstGeom prst="rect">
            <a:avLst/>
          </a:prstGeom>
        </p:spPr>
      </p:pic>
    </p:spTree>
    <p:extLst>
      <p:ext uri="{BB962C8B-B14F-4D97-AF65-F5344CB8AC3E}">
        <p14:creationId xmlns:p14="http://schemas.microsoft.com/office/powerpoint/2010/main" val="3666158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28</a:t>
            </a:fld>
            <a:endParaRPr lang="nl-NL" dirty="0"/>
          </a:p>
        </p:txBody>
      </p:sp>
      <p:cxnSp>
        <p:nvCxnSpPr>
          <p:cNvPr id="6" name="Rechte verbindingslijn 5">
            <a:extLst>
              <a:ext uri="{FF2B5EF4-FFF2-40B4-BE49-F238E27FC236}">
                <a16:creationId xmlns:a16="http://schemas.microsoft.com/office/drawing/2014/main" id="{4697997A-3392-4D8E-BA22-EB8B1B35F3A1}"/>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Tijdelijke aanduiding voor inhoud 3" descr="Huis">
            <a:hlinkClick r:id="rId3" action="ppaction://hlinksldjump"/>
            <a:extLst>
              <a:ext uri="{FF2B5EF4-FFF2-40B4-BE49-F238E27FC236}">
                <a16:creationId xmlns:a16="http://schemas.microsoft.com/office/drawing/2014/main" id="{430B5F32-042B-4308-92F4-404E5244BDC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9" name="Graphic 8" descr="Terug">
            <a:hlinkClick r:id="rId6" action="ppaction://hlinksldjump"/>
            <a:extLst>
              <a:ext uri="{FF2B5EF4-FFF2-40B4-BE49-F238E27FC236}">
                <a16:creationId xmlns:a16="http://schemas.microsoft.com/office/drawing/2014/main" id="{CCDDF99C-458F-4662-84ED-2F56DE7A47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53801" y="44319"/>
            <a:ext cx="648000" cy="648000"/>
          </a:xfrm>
          <a:prstGeom prst="rect">
            <a:avLst/>
          </a:prstGeom>
        </p:spPr>
      </p:pic>
      <p:sp>
        <p:nvSpPr>
          <p:cNvPr id="10" name="Tekstvak 9">
            <a:extLst>
              <a:ext uri="{FF2B5EF4-FFF2-40B4-BE49-F238E27FC236}">
                <a16:creationId xmlns:a16="http://schemas.microsoft.com/office/drawing/2014/main" id="{EB5DDCA5-FDF8-43B9-9600-7B4F96B90872}"/>
              </a:ext>
            </a:extLst>
          </p:cNvPr>
          <p:cNvSpPr txBox="1"/>
          <p:nvPr/>
        </p:nvSpPr>
        <p:spPr>
          <a:xfrm>
            <a:off x="4803659" y="137486"/>
            <a:ext cx="2696892" cy="461665"/>
          </a:xfrm>
          <a:prstGeom prst="rect">
            <a:avLst/>
          </a:prstGeom>
          <a:noFill/>
        </p:spPr>
        <p:txBody>
          <a:bodyPr wrap="none" rtlCol="0">
            <a:spAutoFit/>
          </a:bodyPr>
          <a:lstStyle/>
          <a:p>
            <a:r>
              <a:rPr lang="nl-NL" sz="2400" b="1" i="1" dirty="0" err="1">
                <a:latin typeface="Corbel" panose="020B0503020204020204" pitchFamily="34" charset="0"/>
              </a:rPr>
              <a:t>Novatec</a:t>
            </a:r>
            <a:r>
              <a:rPr lang="nl-NL" sz="2400" b="1" i="1" dirty="0">
                <a:latin typeface="Corbel" panose="020B0503020204020204" pitchFamily="34" charset="0"/>
              </a:rPr>
              <a:t> – kwekerij</a:t>
            </a:r>
          </a:p>
        </p:txBody>
      </p:sp>
      <p:pic>
        <p:nvPicPr>
          <p:cNvPr id="3" name="Afbeelding 2">
            <a:extLst>
              <a:ext uri="{FF2B5EF4-FFF2-40B4-BE49-F238E27FC236}">
                <a16:creationId xmlns:a16="http://schemas.microsoft.com/office/drawing/2014/main" id="{28C848E9-FA62-4E07-8AEC-8DF4135662B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12759" y="1267563"/>
            <a:ext cx="3690900" cy="4921200"/>
          </a:xfrm>
          <a:prstGeom prst="rect">
            <a:avLst/>
          </a:prstGeom>
        </p:spPr>
      </p:pic>
      <p:pic>
        <p:nvPicPr>
          <p:cNvPr id="5" name="Afbeelding 4">
            <a:extLst>
              <a:ext uri="{FF2B5EF4-FFF2-40B4-BE49-F238E27FC236}">
                <a16:creationId xmlns:a16="http://schemas.microsoft.com/office/drawing/2014/main" id="{899D6C78-4B6D-4995-8341-441A9A69E85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388341" y="1267563"/>
            <a:ext cx="3690900" cy="4921200"/>
          </a:xfrm>
          <a:prstGeom prst="rect">
            <a:avLst/>
          </a:prstGeom>
        </p:spPr>
      </p:pic>
    </p:spTree>
    <p:extLst>
      <p:ext uri="{BB962C8B-B14F-4D97-AF65-F5344CB8AC3E}">
        <p14:creationId xmlns:p14="http://schemas.microsoft.com/office/powerpoint/2010/main" val="3098578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80C7A12-79C6-48F3-AA09-654284FD1ACD}"/>
              </a:ext>
            </a:extLst>
          </p:cNvPr>
          <p:cNvSpPr>
            <a:spLocks noGrp="1"/>
          </p:cNvSpPr>
          <p:nvPr>
            <p:ph idx="1"/>
          </p:nvPr>
        </p:nvSpPr>
        <p:spPr>
          <a:xfrm>
            <a:off x="5170685" y="2448074"/>
            <a:ext cx="1850624" cy="2112679"/>
          </a:xfrm>
        </p:spPr>
        <p:txBody>
          <a:bodyPr>
            <a:normAutofit/>
          </a:bodyPr>
          <a:lstStyle/>
          <a:p>
            <a:pPr marL="0" indent="0" algn="ctr">
              <a:spcBef>
                <a:spcPts val="0"/>
              </a:spcBef>
              <a:buNone/>
            </a:pPr>
            <a:r>
              <a:rPr lang="nl-NL" sz="2400" dirty="0">
                <a:latin typeface="Corbel" panose="020B0503020204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Binnendienst</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panose="020B0503020204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Buitendienst</a:t>
            </a:r>
            <a:endParaRPr lang="nl-NL" sz="2400" dirty="0">
              <a:latin typeface="Corbel" panose="020B0503020204020204" pitchFamily="34" charset="0"/>
              <a:cs typeface="Arial" panose="020B0604020202020204" pitchFamily="34" charset="0"/>
            </a:endParaRPr>
          </a:p>
        </p:txBody>
      </p:sp>
      <p:sp>
        <p:nvSpPr>
          <p:cNvPr id="8" name="Tijdelijke aanduiding voor dianummer 7">
            <a:extLst>
              <a:ext uri="{FF2B5EF4-FFF2-40B4-BE49-F238E27FC236}">
                <a16:creationId xmlns:a16="http://schemas.microsoft.com/office/drawing/2014/main" id="{D19DC2F9-5952-40D5-8B63-AA3AEB0D1D47}"/>
              </a:ext>
            </a:extLst>
          </p:cNvPr>
          <p:cNvSpPr>
            <a:spLocks noGrp="1"/>
          </p:cNvSpPr>
          <p:nvPr>
            <p:ph type="sldNum" sz="quarter" idx="12"/>
          </p:nvPr>
        </p:nvSpPr>
        <p:spPr/>
        <p:txBody>
          <a:bodyPr/>
          <a:lstStyle/>
          <a:p>
            <a:fld id="{4C3EDD60-B16A-47C0-B14B-3A7E4A1AAE37}" type="slidenum">
              <a:rPr lang="nl-NL" smtClean="0"/>
              <a:t>3</a:t>
            </a:fld>
            <a:endParaRPr lang="nl-NL" dirty="0"/>
          </a:p>
        </p:txBody>
      </p:sp>
      <p:cxnSp>
        <p:nvCxnSpPr>
          <p:cNvPr id="6" name="Rechte verbindingslijn 5">
            <a:extLst>
              <a:ext uri="{FF2B5EF4-FFF2-40B4-BE49-F238E27FC236}">
                <a16:creationId xmlns:a16="http://schemas.microsoft.com/office/drawing/2014/main" id="{53849D6F-660F-4164-A6B9-2D7C2A5FE984}"/>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Tijdelijke aanduiding voor inhoud 3" descr="Huis">
            <a:hlinkClick r:id="rId4" action="ppaction://hlinksldjump"/>
            <a:extLst>
              <a:ext uri="{FF2B5EF4-FFF2-40B4-BE49-F238E27FC236}">
                <a16:creationId xmlns:a16="http://schemas.microsoft.com/office/drawing/2014/main" id="{DA6A9950-D37D-4B9A-B094-55922EC3CCD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0199" y="44319"/>
            <a:ext cx="648000" cy="648000"/>
          </a:xfrm>
          <a:prstGeom prst="rect">
            <a:avLst/>
          </a:prstGeom>
        </p:spPr>
      </p:pic>
      <p:sp>
        <p:nvSpPr>
          <p:cNvPr id="9" name="Tekstvak 8">
            <a:extLst>
              <a:ext uri="{FF2B5EF4-FFF2-40B4-BE49-F238E27FC236}">
                <a16:creationId xmlns:a16="http://schemas.microsoft.com/office/drawing/2014/main" id="{15E7CD81-7710-4863-9427-7AF5A9289EB9}"/>
              </a:ext>
            </a:extLst>
          </p:cNvPr>
          <p:cNvSpPr txBox="1"/>
          <p:nvPr/>
        </p:nvSpPr>
        <p:spPr>
          <a:xfrm>
            <a:off x="5271092" y="137486"/>
            <a:ext cx="1649811" cy="461665"/>
          </a:xfrm>
          <a:prstGeom prst="rect">
            <a:avLst/>
          </a:prstGeom>
          <a:noFill/>
        </p:spPr>
        <p:txBody>
          <a:bodyPr wrap="none" rtlCol="0">
            <a:spAutoFit/>
          </a:bodyPr>
          <a:lstStyle/>
          <a:p>
            <a:r>
              <a:rPr lang="nl-NL" sz="2400" b="1" i="1" dirty="0">
                <a:latin typeface="Corbel" panose="020B0503020204020204" pitchFamily="34" charset="0"/>
              </a:rPr>
              <a:t>Grootegast</a:t>
            </a:r>
          </a:p>
        </p:txBody>
      </p:sp>
    </p:spTree>
    <p:extLst>
      <p:ext uri="{BB962C8B-B14F-4D97-AF65-F5344CB8AC3E}">
        <p14:creationId xmlns:p14="http://schemas.microsoft.com/office/powerpoint/2010/main" val="3734182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4</a:t>
            </a:fld>
            <a:endParaRPr lang="nl-NL" dirty="0"/>
          </a:p>
        </p:txBody>
      </p:sp>
      <p:pic>
        <p:nvPicPr>
          <p:cNvPr id="3" name="Afbeelding 2">
            <a:extLst>
              <a:ext uri="{FF2B5EF4-FFF2-40B4-BE49-F238E27FC236}">
                <a16:creationId xmlns:a16="http://schemas.microsoft.com/office/drawing/2014/main" id="{CF7B4189-FE4C-4EB9-8DAF-35F5C354C55C}"/>
              </a:ext>
            </a:extLst>
          </p:cNvPr>
          <p:cNvPicPr>
            <a:picLocks noChangeAspect="1"/>
          </p:cNvPicPr>
          <p:nvPr/>
        </p:nvPicPr>
        <p:blipFill rotWithShape="1">
          <a:blip r:embed="rId3"/>
          <a:srcRect l="23359" t="36944" r="36875" b="15833"/>
          <a:stretch/>
        </p:blipFill>
        <p:spPr>
          <a:xfrm>
            <a:off x="1444334" y="908962"/>
            <a:ext cx="8720038" cy="5824780"/>
          </a:xfrm>
          <a:prstGeom prst="rect">
            <a:avLst/>
          </a:prstGeom>
        </p:spPr>
      </p:pic>
      <p:pic>
        <p:nvPicPr>
          <p:cNvPr id="20" name="Afbeelding 19">
            <a:extLst>
              <a:ext uri="{FF2B5EF4-FFF2-40B4-BE49-F238E27FC236}">
                <a16:creationId xmlns:a16="http://schemas.microsoft.com/office/drawing/2014/main" id="{72592F05-8141-4C24-976C-36567257C2A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50820" y="1360752"/>
            <a:ext cx="3690900" cy="4921200"/>
          </a:xfrm>
          <a:prstGeom prst="rect">
            <a:avLst/>
          </a:prstGeom>
          <a:ln w="38100">
            <a:noFill/>
          </a:ln>
        </p:spPr>
      </p:pic>
      <p:pic>
        <p:nvPicPr>
          <p:cNvPr id="17" name="Afbeelding 16">
            <a:extLst>
              <a:ext uri="{FF2B5EF4-FFF2-40B4-BE49-F238E27FC236}">
                <a16:creationId xmlns:a16="http://schemas.microsoft.com/office/drawing/2014/main" id="{E9D6F17E-DED5-4049-B358-D58D1354C45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50820" y="1360029"/>
            <a:ext cx="3690900" cy="4921200"/>
          </a:xfrm>
          <a:prstGeom prst="rect">
            <a:avLst/>
          </a:prstGeom>
          <a:ln w="38100">
            <a:noFill/>
          </a:ln>
        </p:spPr>
      </p:pic>
      <p:pic>
        <p:nvPicPr>
          <p:cNvPr id="1026" name="Picture 2" descr="Play icon - Font Awesome">
            <a:extLst>
              <a:ext uri="{FF2B5EF4-FFF2-40B4-BE49-F238E27FC236}">
                <a16:creationId xmlns:a16="http://schemas.microsoft.com/office/drawing/2014/main" id="{11D7B0F9-0B6F-4F89-B86B-69BC6CE52E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71AEB64A-D51A-4922-8EBE-1F31A53ABB3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251362" y="1359306"/>
            <a:ext cx="3690358" cy="4920477"/>
          </a:xfrm>
          <a:prstGeom prst="rect">
            <a:avLst/>
          </a:prstGeom>
          <a:ln w="57150">
            <a:noFill/>
          </a:ln>
        </p:spPr>
      </p:pic>
      <p:cxnSp>
        <p:nvCxnSpPr>
          <p:cNvPr id="14" name="Rechte verbindingslijn 13">
            <a:extLst>
              <a:ext uri="{FF2B5EF4-FFF2-40B4-BE49-F238E27FC236}">
                <a16:creationId xmlns:a16="http://schemas.microsoft.com/office/drawing/2014/main" id="{AD50FA35-B1E7-465D-99E8-01FBC21A978D}"/>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Tijdelijke aanduiding voor inhoud 3" descr="Huis">
            <a:hlinkClick r:id="rId8" action="ppaction://hlinksldjump"/>
            <a:extLst>
              <a:ext uri="{FF2B5EF4-FFF2-40B4-BE49-F238E27FC236}">
                <a16:creationId xmlns:a16="http://schemas.microsoft.com/office/drawing/2014/main" id="{DE5C677B-99F8-4B42-B307-2235736D526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90199" y="44319"/>
            <a:ext cx="648000" cy="648000"/>
          </a:xfrm>
          <a:prstGeom prst="rect">
            <a:avLst/>
          </a:prstGeom>
        </p:spPr>
      </p:pic>
      <p:pic>
        <p:nvPicPr>
          <p:cNvPr id="16" name="Graphic 15" descr="Terug">
            <a:hlinkClick r:id="rId11" action="ppaction://hlinksldjump"/>
            <a:extLst>
              <a:ext uri="{FF2B5EF4-FFF2-40B4-BE49-F238E27FC236}">
                <a16:creationId xmlns:a16="http://schemas.microsoft.com/office/drawing/2014/main" id="{F453B16A-6CA2-44ED-BC1F-1D66FC03F4A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353801" y="44319"/>
            <a:ext cx="648000" cy="648000"/>
          </a:xfrm>
          <a:prstGeom prst="rect">
            <a:avLst/>
          </a:prstGeom>
        </p:spPr>
      </p:pic>
      <p:sp>
        <p:nvSpPr>
          <p:cNvPr id="18" name="Tekstvak 17">
            <a:extLst>
              <a:ext uri="{FF2B5EF4-FFF2-40B4-BE49-F238E27FC236}">
                <a16:creationId xmlns:a16="http://schemas.microsoft.com/office/drawing/2014/main" id="{4BEC3922-1F7C-45FB-AF5B-9A6CCE4A678D}"/>
              </a:ext>
            </a:extLst>
          </p:cNvPr>
          <p:cNvSpPr txBox="1"/>
          <p:nvPr/>
        </p:nvSpPr>
        <p:spPr>
          <a:xfrm>
            <a:off x="3379551" y="134178"/>
            <a:ext cx="5432898" cy="461665"/>
          </a:xfrm>
          <a:prstGeom prst="rect">
            <a:avLst/>
          </a:prstGeom>
          <a:noFill/>
        </p:spPr>
        <p:txBody>
          <a:bodyPr wrap="none" rtlCol="0">
            <a:spAutoFit/>
          </a:bodyPr>
          <a:lstStyle/>
          <a:p>
            <a:r>
              <a:rPr lang="nl-NL" sz="2400" b="1" i="1" dirty="0">
                <a:latin typeface="Corbel" panose="020B0503020204020204" pitchFamily="34" charset="0"/>
              </a:rPr>
              <a:t>Grootegast binnendienst – hoofdgebouw</a:t>
            </a:r>
          </a:p>
        </p:txBody>
      </p:sp>
    </p:spTree>
    <p:extLst>
      <p:ext uri="{BB962C8B-B14F-4D97-AF65-F5344CB8AC3E}">
        <p14:creationId xmlns:p14="http://schemas.microsoft.com/office/powerpoint/2010/main" val="38780307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5"/>
                                        </p:tgtEl>
                                      </p:cBhvr>
                                      <p:by x="15000" y="15000"/>
                                    </p:animScale>
                                  </p:childTnLst>
                                </p:cTn>
                              </p:par>
                              <p:par>
                                <p:cTn id="11" presetID="42" presetClass="path" presetSubtype="0" accel="50000" decel="50000" fill="hold" nodeType="withEffect">
                                  <p:stCondLst>
                                    <p:cond delay="0"/>
                                  </p:stCondLst>
                                  <p:childTnLst>
                                    <p:animMotion origin="layout" path="M 0 -4.44444E-6 L 0.12396 -0.07893 " pathEditMode="relative" rAng="0" ptsTypes="AA">
                                      <p:cBhvr>
                                        <p:cTn id="12" dur="2000" fill="hold"/>
                                        <p:tgtEl>
                                          <p:spTgt spid="5"/>
                                        </p:tgtEl>
                                        <p:attrNameLst>
                                          <p:attrName>ppt_x</p:attrName>
                                          <p:attrName>ppt_y</p:attrName>
                                        </p:attrNameLst>
                                      </p:cBhvr>
                                      <p:rCtr x="6198" y="-3958"/>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17"/>
                                        </p:tgtEl>
                                      </p:cBhvr>
                                      <p:by x="15000" y="15000"/>
                                    </p:animScale>
                                  </p:childTnLst>
                                </p:cTn>
                              </p:par>
                              <p:par>
                                <p:cTn id="21" presetID="42" presetClass="path" presetSubtype="0" accel="50000" decel="50000" fill="hold" nodeType="withEffect">
                                  <p:stCondLst>
                                    <p:cond delay="0"/>
                                  </p:stCondLst>
                                  <p:childTnLst>
                                    <p:animMotion origin="layout" path="M 0 4.07407E-6 L 0.1513 -0.07755 " pathEditMode="relative" rAng="0" ptsTypes="AA">
                                      <p:cBhvr>
                                        <p:cTn id="22" dur="2000" fill="hold"/>
                                        <p:tgtEl>
                                          <p:spTgt spid="17"/>
                                        </p:tgtEl>
                                        <p:attrNameLst>
                                          <p:attrName>ppt_x</p:attrName>
                                          <p:attrName>ppt_y</p:attrName>
                                        </p:attrNameLst>
                                      </p:cBhvr>
                                      <p:rCtr x="7565" y="-3889"/>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20"/>
                                        </p:tgtEl>
                                      </p:cBhvr>
                                      <p:by x="15000" y="15000"/>
                                    </p:animScale>
                                  </p:childTnLst>
                                </p:cTn>
                              </p:par>
                              <p:par>
                                <p:cTn id="31" presetID="42" presetClass="path" presetSubtype="0" accel="50000" decel="50000" fill="hold" nodeType="withEffect">
                                  <p:stCondLst>
                                    <p:cond delay="0"/>
                                  </p:stCondLst>
                                  <p:childTnLst>
                                    <p:animMotion origin="layout" path="M 0 4.07407E-6 L -0.24557 0.14305 " pathEditMode="relative" rAng="0" ptsTypes="AA">
                                      <p:cBhvr>
                                        <p:cTn id="32" dur="2000" fill="hold"/>
                                        <p:tgtEl>
                                          <p:spTgt spid="20"/>
                                        </p:tgtEl>
                                        <p:attrNameLst>
                                          <p:attrName>ppt_x</p:attrName>
                                          <p:attrName>ppt_y</p:attrName>
                                        </p:attrNameLst>
                                      </p:cBhvr>
                                      <p:rCtr x="-12279" y="7153"/>
                                    </p:animMotion>
                                  </p:childTnLst>
                                </p:cTn>
                              </p:par>
                            </p:childTnLst>
                          </p:cTn>
                        </p:par>
                      </p:childTnLst>
                    </p:cTn>
                  </p:par>
                </p:childTnLst>
              </p:cTn>
              <p:nextCondLst>
                <p:cond evt="onClick" delay="0">
                  <p:tgtEl>
                    <p:spTgt spid="10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5</a:t>
            </a:fld>
            <a:endParaRPr lang="nl-NL" dirty="0"/>
          </a:p>
        </p:txBody>
      </p:sp>
      <p:pic>
        <p:nvPicPr>
          <p:cNvPr id="9" name="Tijdelijke aanduiding voor inhoud 3" descr="Huis">
            <a:hlinkClick r:id="rId3" action="ppaction://hlinksldjump"/>
            <a:extLst>
              <a:ext uri="{FF2B5EF4-FFF2-40B4-BE49-F238E27FC236}">
                <a16:creationId xmlns:a16="http://schemas.microsoft.com/office/drawing/2014/main" id="{E89EF0BC-0FD5-4E67-B647-8BB32B6D33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0" name="Graphic 9" descr="Terug">
            <a:hlinkClick r:id="rId6" action="ppaction://hlinksldjump"/>
            <a:extLst>
              <a:ext uri="{FF2B5EF4-FFF2-40B4-BE49-F238E27FC236}">
                <a16:creationId xmlns:a16="http://schemas.microsoft.com/office/drawing/2014/main" id="{11C7412C-602A-44B3-AAD0-F6FC1BCE8B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53801" y="44319"/>
            <a:ext cx="648000" cy="648000"/>
          </a:xfrm>
          <a:prstGeom prst="rect">
            <a:avLst/>
          </a:prstGeom>
        </p:spPr>
      </p:pic>
      <p:pic>
        <p:nvPicPr>
          <p:cNvPr id="13" name="Picture 2" descr="Play icon - Font Awesome">
            <a:extLst>
              <a:ext uri="{FF2B5EF4-FFF2-40B4-BE49-F238E27FC236}">
                <a16:creationId xmlns:a16="http://schemas.microsoft.com/office/drawing/2014/main" id="{99000C97-CD02-4A88-B42A-EC5220F384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25262C15-DE24-4338-8059-A46A01A1E530}"/>
              </a:ext>
            </a:extLst>
          </p:cNvPr>
          <p:cNvPicPr>
            <a:picLocks noChangeAspect="1"/>
          </p:cNvPicPr>
          <p:nvPr/>
        </p:nvPicPr>
        <p:blipFill rotWithShape="1">
          <a:blip r:embed="rId10"/>
          <a:srcRect l="15929" t="27079" r="27086" b="21237"/>
          <a:stretch/>
        </p:blipFill>
        <p:spPr>
          <a:xfrm>
            <a:off x="1328578" y="946575"/>
            <a:ext cx="10794174" cy="5506934"/>
          </a:xfrm>
          <a:prstGeom prst="rect">
            <a:avLst/>
          </a:prstGeom>
        </p:spPr>
      </p:pic>
      <p:sp>
        <p:nvSpPr>
          <p:cNvPr id="12" name="Tekstvak 11">
            <a:extLst>
              <a:ext uri="{FF2B5EF4-FFF2-40B4-BE49-F238E27FC236}">
                <a16:creationId xmlns:a16="http://schemas.microsoft.com/office/drawing/2014/main" id="{BBCF69BB-6ECF-459F-8B49-DB0F91924A3A}"/>
              </a:ext>
            </a:extLst>
          </p:cNvPr>
          <p:cNvSpPr txBox="1"/>
          <p:nvPr/>
        </p:nvSpPr>
        <p:spPr>
          <a:xfrm>
            <a:off x="2563622" y="137486"/>
            <a:ext cx="7064755" cy="461665"/>
          </a:xfrm>
          <a:prstGeom prst="rect">
            <a:avLst/>
          </a:prstGeom>
          <a:noFill/>
        </p:spPr>
        <p:txBody>
          <a:bodyPr wrap="none" rtlCol="0">
            <a:spAutoFit/>
          </a:bodyPr>
          <a:lstStyle/>
          <a:p>
            <a:r>
              <a:rPr lang="nl-NL" sz="2400" b="1" i="1" dirty="0">
                <a:latin typeface="Corbel" panose="020B0503020204020204" pitchFamily="34" charset="0"/>
              </a:rPr>
              <a:t>Grootegast binnendienst – dependance begane grond</a:t>
            </a:r>
          </a:p>
        </p:txBody>
      </p:sp>
      <p:cxnSp>
        <p:nvCxnSpPr>
          <p:cNvPr id="7" name="Rechte verbindingslijn 6">
            <a:extLst>
              <a:ext uri="{FF2B5EF4-FFF2-40B4-BE49-F238E27FC236}">
                <a16:creationId xmlns:a16="http://schemas.microsoft.com/office/drawing/2014/main" id="{C03F3774-A64B-47F1-B013-F6284069146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Afbeelding 17">
            <a:extLst>
              <a:ext uri="{FF2B5EF4-FFF2-40B4-BE49-F238E27FC236}">
                <a16:creationId xmlns:a16="http://schemas.microsoft.com/office/drawing/2014/main" id="{BC5F35F6-CF20-488C-87A0-8F15B1D8139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250549" y="1435151"/>
            <a:ext cx="3690900" cy="4921200"/>
          </a:xfrm>
          <a:prstGeom prst="rect">
            <a:avLst/>
          </a:prstGeom>
        </p:spPr>
      </p:pic>
      <p:pic>
        <p:nvPicPr>
          <p:cNvPr id="16" name="Afbeelding 15">
            <a:extLst>
              <a:ext uri="{FF2B5EF4-FFF2-40B4-BE49-F238E27FC236}">
                <a16:creationId xmlns:a16="http://schemas.microsoft.com/office/drawing/2014/main" id="{E0B6F590-81CA-4015-ABC5-D3B3CABE3FA2}"/>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250549" y="1435151"/>
            <a:ext cx="3690900" cy="4921200"/>
          </a:xfrm>
          <a:prstGeom prst="rect">
            <a:avLst/>
          </a:prstGeom>
        </p:spPr>
      </p:pic>
    </p:spTree>
    <p:extLst>
      <p:ext uri="{BB962C8B-B14F-4D97-AF65-F5344CB8AC3E}">
        <p14:creationId xmlns:p14="http://schemas.microsoft.com/office/powerpoint/2010/main" val="37104094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6"/>
                                        </p:tgtEl>
                                      </p:cBhvr>
                                      <p:by x="15000" y="15000"/>
                                    </p:animScale>
                                  </p:childTnLst>
                                </p:cTn>
                              </p:par>
                              <p:par>
                                <p:cTn id="11" presetID="42" presetClass="path" presetSubtype="0" accel="50000" decel="50000" fill="hold" nodeType="withEffect">
                                  <p:stCondLst>
                                    <p:cond delay="0"/>
                                  </p:stCondLst>
                                  <p:childTnLst>
                                    <p:animMotion origin="layout" path="M 0 4.44444E-6 L 0.17031 -0.21343 " pathEditMode="relative" rAng="0" ptsTypes="AA">
                                      <p:cBhvr>
                                        <p:cTn id="12" dur="2000" fill="hold"/>
                                        <p:tgtEl>
                                          <p:spTgt spid="16"/>
                                        </p:tgtEl>
                                        <p:attrNameLst>
                                          <p:attrName>ppt_x</p:attrName>
                                          <p:attrName>ppt_y</p:attrName>
                                        </p:attrNameLst>
                                      </p:cBhvr>
                                      <p:rCtr x="8516" y="-10671"/>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18"/>
                                        </p:tgtEl>
                                      </p:cBhvr>
                                      <p:by x="15000" y="15000"/>
                                    </p:animScale>
                                  </p:childTnLst>
                                </p:cTn>
                              </p:par>
                              <p:par>
                                <p:cTn id="21" presetID="42" presetClass="path" presetSubtype="0" accel="50000" decel="50000" fill="hold" nodeType="withEffect">
                                  <p:stCondLst>
                                    <p:cond delay="0"/>
                                  </p:stCondLst>
                                  <p:childTnLst>
                                    <p:animMotion origin="layout" path="M 0 4.44444E-6 L -0.12656 0.15625 " pathEditMode="relative" rAng="0" ptsTypes="AA">
                                      <p:cBhvr>
                                        <p:cTn id="22" dur="2000" fill="hold"/>
                                        <p:tgtEl>
                                          <p:spTgt spid="18"/>
                                        </p:tgtEl>
                                        <p:attrNameLst>
                                          <p:attrName>ppt_x</p:attrName>
                                          <p:attrName>ppt_y</p:attrName>
                                        </p:attrNameLst>
                                      </p:cBhvr>
                                      <p:rCtr x="-6328" y="7801"/>
                                    </p:animMotion>
                                  </p:childTnLst>
                                </p:cTn>
                              </p:par>
                            </p:childTnLst>
                          </p:cTn>
                        </p:par>
                      </p:childTnLst>
                    </p:cTn>
                  </p:par>
                </p:childTnLst>
              </p:cTn>
              <p:nextCondLst>
                <p:cond evt="onClick" delay="0">
                  <p:tgtEl>
                    <p:spTgt spid="1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6</a:t>
            </a:fld>
            <a:endParaRPr lang="nl-NL" dirty="0"/>
          </a:p>
        </p:txBody>
      </p:sp>
      <p:pic>
        <p:nvPicPr>
          <p:cNvPr id="9" name="Tijdelijke aanduiding voor inhoud 3" descr="Huis">
            <a:hlinkClick r:id="rId3" action="ppaction://hlinksldjump"/>
            <a:extLst>
              <a:ext uri="{FF2B5EF4-FFF2-40B4-BE49-F238E27FC236}">
                <a16:creationId xmlns:a16="http://schemas.microsoft.com/office/drawing/2014/main" id="{E89EF0BC-0FD5-4E67-B647-8BB32B6D33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0" name="Graphic 9" descr="Terug">
            <a:hlinkClick r:id="rId6" action="ppaction://hlinksldjump"/>
            <a:extLst>
              <a:ext uri="{FF2B5EF4-FFF2-40B4-BE49-F238E27FC236}">
                <a16:creationId xmlns:a16="http://schemas.microsoft.com/office/drawing/2014/main" id="{11C7412C-602A-44B3-AAD0-F6FC1BCE8B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53801" y="44319"/>
            <a:ext cx="648000" cy="648000"/>
          </a:xfrm>
          <a:prstGeom prst="rect">
            <a:avLst/>
          </a:prstGeom>
        </p:spPr>
      </p:pic>
      <p:pic>
        <p:nvPicPr>
          <p:cNvPr id="13" name="Picture 2" descr="Play icon - Font Awesome">
            <a:extLst>
              <a:ext uri="{FF2B5EF4-FFF2-40B4-BE49-F238E27FC236}">
                <a16:creationId xmlns:a16="http://schemas.microsoft.com/office/drawing/2014/main" id="{99000C97-CD02-4A88-B42A-EC5220F384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BBCF69BB-6ECF-459F-8B49-DB0F91924A3A}"/>
              </a:ext>
            </a:extLst>
          </p:cNvPr>
          <p:cNvSpPr txBox="1"/>
          <p:nvPr/>
        </p:nvSpPr>
        <p:spPr>
          <a:xfrm>
            <a:off x="2610911" y="137486"/>
            <a:ext cx="6970178" cy="461665"/>
          </a:xfrm>
          <a:prstGeom prst="rect">
            <a:avLst/>
          </a:prstGeom>
          <a:noFill/>
        </p:spPr>
        <p:txBody>
          <a:bodyPr wrap="none" rtlCol="0">
            <a:spAutoFit/>
          </a:bodyPr>
          <a:lstStyle/>
          <a:p>
            <a:r>
              <a:rPr lang="nl-NL" sz="2400" b="1" i="1" dirty="0">
                <a:latin typeface="Corbel" panose="020B0503020204020204" pitchFamily="34" charset="0"/>
              </a:rPr>
              <a:t>Grootegast binnendienst – dependance 1</a:t>
            </a:r>
            <a:r>
              <a:rPr lang="nl-NL" sz="2400" b="1" i="1" baseline="30000" dirty="0">
                <a:latin typeface="Corbel" panose="020B0503020204020204" pitchFamily="34" charset="0"/>
              </a:rPr>
              <a:t>e</a:t>
            </a:r>
            <a:r>
              <a:rPr lang="nl-NL" sz="2400" b="1" i="1" dirty="0">
                <a:latin typeface="Corbel" panose="020B0503020204020204" pitchFamily="34" charset="0"/>
              </a:rPr>
              <a:t> verdieping</a:t>
            </a:r>
          </a:p>
        </p:txBody>
      </p:sp>
      <p:cxnSp>
        <p:nvCxnSpPr>
          <p:cNvPr id="7" name="Rechte verbindingslijn 6">
            <a:extLst>
              <a:ext uri="{FF2B5EF4-FFF2-40B4-BE49-F238E27FC236}">
                <a16:creationId xmlns:a16="http://schemas.microsoft.com/office/drawing/2014/main" id="{C03F3774-A64B-47F1-B013-F6284069146C}"/>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fbeelding 10">
            <a:extLst>
              <a:ext uri="{FF2B5EF4-FFF2-40B4-BE49-F238E27FC236}">
                <a16:creationId xmlns:a16="http://schemas.microsoft.com/office/drawing/2014/main" id="{533DEBD5-5ACF-4C2D-881C-4B0A3BC81FA0}"/>
              </a:ext>
            </a:extLst>
          </p:cNvPr>
          <p:cNvPicPr>
            <a:picLocks noChangeAspect="1"/>
          </p:cNvPicPr>
          <p:nvPr/>
        </p:nvPicPr>
        <p:blipFill rotWithShape="1">
          <a:blip r:embed="rId10"/>
          <a:srcRect l="16778" t="26391" r="26624" b="22475"/>
          <a:stretch/>
        </p:blipFill>
        <p:spPr>
          <a:xfrm rot="21070447">
            <a:off x="1503106" y="1532238"/>
            <a:ext cx="10044929" cy="5104801"/>
          </a:xfrm>
          <a:prstGeom prst="rect">
            <a:avLst/>
          </a:prstGeom>
        </p:spPr>
      </p:pic>
      <p:pic>
        <p:nvPicPr>
          <p:cNvPr id="6" name="Afbeelding 5">
            <a:extLst>
              <a:ext uri="{FF2B5EF4-FFF2-40B4-BE49-F238E27FC236}">
                <a16:creationId xmlns:a16="http://schemas.microsoft.com/office/drawing/2014/main" id="{1DEF2118-7B74-40AF-908B-03D6FF6311F7}"/>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5661544" y="1435151"/>
            <a:ext cx="3690900" cy="4921200"/>
          </a:xfrm>
          <a:prstGeom prst="rect">
            <a:avLst/>
          </a:prstGeom>
        </p:spPr>
      </p:pic>
      <p:pic>
        <p:nvPicPr>
          <p:cNvPr id="3" name="Afbeelding 2">
            <a:extLst>
              <a:ext uri="{FF2B5EF4-FFF2-40B4-BE49-F238E27FC236}">
                <a16:creationId xmlns:a16="http://schemas.microsoft.com/office/drawing/2014/main" id="{B328088C-2C9B-40BB-87FA-2495C81EC7B2}"/>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661544" y="1435151"/>
            <a:ext cx="3690900" cy="4921200"/>
          </a:xfrm>
          <a:prstGeom prst="rect">
            <a:avLst/>
          </a:prstGeom>
        </p:spPr>
      </p:pic>
    </p:spTree>
    <p:extLst>
      <p:ext uri="{BB962C8B-B14F-4D97-AF65-F5344CB8AC3E}">
        <p14:creationId xmlns:p14="http://schemas.microsoft.com/office/powerpoint/2010/main" val="36805781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3"/>
                                        </p:tgtEl>
                                      </p:cBhvr>
                                      <p:by x="15000" y="15000"/>
                                    </p:animScale>
                                  </p:childTnLst>
                                </p:cTn>
                              </p:par>
                              <p:par>
                                <p:cTn id="11" presetID="42" presetClass="path" presetSubtype="0" accel="50000" decel="50000" fill="hold" nodeType="withEffect">
                                  <p:stCondLst>
                                    <p:cond delay="0"/>
                                  </p:stCondLst>
                                  <p:childTnLst>
                                    <p:animMotion origin="layout" path="M 5E-6 4.44444E-6 L -0.21003 0.06157 " pathEditMode="relative" rAng="0" ptsTypes="AA">
                                      <p:cBhvr>
                                        <p:cTn id="12" dur="2000" fill="hold"/>
                                        <p:tgtEl>
                                          <p:spTgt spid="3"/>
                                        </p:tgtEl>
                                        <p:attrNameLst>
                                          <p:attrName>ppt_x</p:attrName>
                                          <p:attrName>ppt_y</p:attrName>
                                        </p:attrNameLst>
                                      </p:cBhvr>
                                      <p:rCtr x="-10508" y="3079"/>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6"/>
                                        </p:tgtEl>
                                      </p:cBhvr>
                                      <p:by x="15000" y="15000"/>
                                    </p:animScale>
                                  </p:childTnLst>
                                </p:cTn>
                              </p:par>
                              <p:par>
                                <p:cTn id="21" presetID="42" presetClass="path" presetSubtype="0" accel="50000" decel="50000" fill="hold" nodeType="withEffect">
                                  <p:stCondLst>
                                    <p:cond delay="0"/>
                                  </p:stCondLst>
                                  <p:childTnLst>
                                    <p:animMotion origin="layout" path="M 5E-6 4.44444E-6 L -0.17683 0.06157 " pathEditMode="relative" rAng="0" ptsTypes="AA">
                                      <p:cBhvr>
                                        <p:cTn id="22" dur="2000" fill="hold"/>
                                        <p:tgtEl>
                                          <p:spTgt spid="6"/>
                                        </p:tgtEl>
                                        <p:attrNameLst>
                                          <p:attrName>ppt_x</p:attrName>
                                          <p:attrName>ppt_y</p:attrName>
                                        </p:attrNameLst>
                                      </p:cBhvr>
                                      <p:rCtr x="-8841" y="3079"/>
                                    </p:animMotion>
                                  </p:childTnLst>
                                </p:cTn>
                              </p:par>
                            </p:childTnLst>
                          </p:cTn>
                        </p:par>
                      </p:childTnLst>
                    </p:cTn>
                  </p:par>
                </p:childTnLst>
              </p:cTn>
              <p:nextCondLst>
                <p:cond evt="onClick" delay="0">
                  <p:tgtEl>
                    <p:spTgt spid="1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1C84CEAD-F231-4F9A-AB5C-570A07EC227A}"/>
              </a:ext>
            </a:extLst>
          </p:cNvPr>
          <p:cNvSpPr>
            <a:spLocks noGrp="1"/>
          </p:cNvSpPr>
          <p:nvPr>
            <p:ph type="sldNum" sz="quarter" idx="12"/>
          </p:nvPr>
        </p:nvSpPr>
        <p:spPr/>
        <p:txBody>
          <a:bodyPr/>
          <a:lstStyle/>
          <a:p>
            <a:fld id="{4C3EDD60-B16A-47C0-B14B-3A7E4A1AAE37}" type="slidenum">
              <a:rPr lang="nl-NL" smtClean="0"/>
              <a:t>7</a:t>
            </a:fld>
            <a:endParaRPr lang="nl-NL" dirty="0"/>
          </a:p>
        </p:txBody>
      </p:sp>
      <p:cxnSp>
        <p:nvCxnSpPr>
          <p:cNvPr id="7" name="Rechte verbindingslijn 6">
            <a:extLst>
              <a:ext uri="{FF2B5EF4-FFF2-40B4-BE49-F238E27FC236}">
                <a16:creationId xmlns:a16="http://schemas.microsoft.com/office/drawing/2014/main" id="{2F8D2F24-FAD4-42FC-AD0F-CC2FF5EDABF0}"/>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3" descr="Huis">
            <a:hlinkClick r:id="rId3" action="ppaction://hlinksldjump"/>
            <a:extLst>
              <a:ext uri="{FF2B5EF4-FFF2-40B4-BE49-F238E27FC236}">
                <a16:creationId xmlns:a16="http://schemas.microsoft.com/office/drawing/2014/main" id="{B2A47889-54FB-4E79-9EA0-57B364F035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199" y="44319"/>
            <a:ext cx="648000" cy="648000"/>
          </a:xfrm>
          <a:prstGeom prst="rect">
            <a:avLst/>
          </a:prstGeom>
        </p:spPr>
      </p:pic>
      <p:pic>
        <p:nvPicPr>
          <p:cNvPr id="12" name="Graphic 11" descr="Terug">
            <a:hlinkClick r:id="rId6" action="ppaction://hlinksldjump"/>
            <a:extLst>
              <a:ext uri="{FF2B5EF4-FFF2-40B4-BE49-F238E27FC236}">
                <a16:creationId xmlns:a16="http://schemas.microsoft.com/office/drawing/2014/main" id="{A92F8A87-68EA-476A-BE29-B5869850B73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53801" y="44319"/>
            <a:ext cx="648000" cy="648000"/>
          </a:xfrm>
          <a:prstGeom prst="rect">
            <a:avLst/>
          </a:prstGeom>
        </p:spPr>
      </p:pic>
      <p:sp>
        <p:nvSpPr>
          <p:cNvPr id="14" name="Tekstvak 13">
            <a:extLst>
              <a:ext uri="{FF2B5EF4-FFF2-40B4-BE49-F238E27FC236}">
                <a16:creationId xmlns:a16="http://schemas.microsoft.com/office/drawing/2014/main" id="{4920F264-8260-42EB-AEBD-41319A94BE82}"/>
              </a:ext>
            </a:extLst>
          </p:cNvPr>
          <p:cNvSpPr txBox="1"/>
          <p:nvPr/>
        </p:nvSpPr>
        <p:spPr>
          <a:xfrm>
            <a:off x="4427915" y="137486"/>
            <a:ext cx="3336170" cy="461665"/>
          </a:xfrm>
          <a:prstGeom prst="rect">
            <a:avLst/>
          </a:prstGeom>
          <a:noFill/>
        </p:spPr>
        <p:txBody>
          <a:bodyPr wrap="none" rtlCol="0">
            <a:spAutoFit/>
          </a:bodyPr>
          <a:lstStyle/>
          <a:p>
            <a:r>
              <a:rPr lang="nl-NL" sz="2400" b="1" i="1" dirty="0">
                <a:latin typeface="Corbel" panose="020B0503020204020204" pitchFamily="34" charset="0"/>
              </a:rPr>
              <a:t>Grootegast buitendienst</a:t>
            </a:r>
          </a:p>
        </p:txBody>
      </p:sp>
      <p:pic>
        <p:nvPicPr>
          <p:cNvPr id="3" name="Afbeelding 2">
            <a:extLst>
              <a:ext uri="{FF2B5EF4-FFF2-40B4-BE49-F238E27FC236}">
                <a16:creationId xmlns:a16="http://schemas.microsoft.com/office/drawing/2014/main" id="{79FE498D-4466-44A7-AA16-583763FE07B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276706" y="1283993"/>
            <a:ext cx="3690900" cy="4921200"/>
          </a:xfrm>
          <a:prstGeom prst="rect">
            <a:avLst/>
          </a:prstGeom>
        </p:spPr>
      </p:pic>
      <p:pic>
        <p:nvPicPr>
          <p:cNvPr id="5" name="Afbeelding 4">
            <a:extLst>
              <a:ext uri="{FF2B5EF4-FFF2-40B4-BE49-F238E27FC236}">
                <a16:creationId xmlns:a16="http://schemas.microsoft.com/office/drawing/2014/main" id="{2441B7A7-280F-4E3D-9B25-1FE2CC2769B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224396" y="1267496"/>
            <a:ext cx="3690900" cy="4921200"/>
          </a:xfrm>
          <a:prstGeom prst="rect">
            <a:avLst/>
          </a:prstGeom>
        </p:spPr>
      </p:pic>
    </p:spTree>
    <p:extLst>
      <p:ext uri="{BB962C8B-B14F-4D97-AF65-F5344CB8AC3E}">
        <p14:creationId xmlns:p14="http://schemas.microsoft.com/office/powerpoint/2010/main" val="2282497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FEA39200-0A0A-44B5-8739-AF12EE6D52A6}"/>
              </a:ext>
            </a:extLst>
          </p:cNvPr>
          <p:cNvSpPr>
            <a:spLocks noGrp="1"/>
          </p:cNvSpPr>
          <p:nvPr>
            <p:ph type="sldNum" sz="quarter" idx="12"/>
          </p:nvPr>
        </p:nvSpPr>
        <p:spPr/>
        <p:txBody>
          <a:bodyPr/>
          <a:lstStyle/>
          <a:p>
            <a:fld id="{4C3EDD60-B16A-47C0-B14B-3A7E4A1AAE37}" type="slidenum">
              <a:rPr lang="nl-NL" smtClean="0"/>
              <a:t>8</a:t>
            </a:fld>
            <a:endParaRPr lang="nl-NL" dirty="0"/>
          </a:p>
        </p:txBody>
      </p:sp>
      <p:sp>
        <p:nvSpPr>
          <p:cNvPr id="11" name="Tijdelijke aanduiding voor inhoud 2">
            <a:extLst>
              <a:ext uri="{FF2B5EF4-FFF2-40B4-BE49-F238E27FC236}">
                <a16:creationId xmlns:a16="http://schemas.microsoft.com/office/drawing/2014/main" id="{812C787F-8978-4DCB-9A68-60C48BC50A48}"/>
              </a:ext>
            </a:extLst>
          </p:cNvPr>
          <p:cNvSpPr txBox="1">
            <a:spLocks/>
          </p:cNvSpPr>
          <p:nvPr/>
        </p:nvSpPr>
        <p:spPr>
          <a:xfrm>
            <a:off x="746632" y="1293591"/>
            <a:ext cx="10698735" cy="4407962"/>
          </a:xfrm>
          <a:prstGeom prst="rect">
            <a:avLst/>
          </a:prstGeom>
        </p:spPr>
        <p:txBody>
          <a:bodyPr vert="horz" lIns="91440" tIns="45720" rIns="91440" bIns="45720" rtlCol="0">
            <a:normAutofit/>
          </a:bodyPr>
          <a:lst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sz="2400" dirty="0">
              <a:latin typeface="Corbel" panose="020B0503020204020204" pitchFamily="34" charset="0"/>
            </a:endParaRPr>
          </a:p>
        </p:txBody>
      </p:sp>
      <p:sp>
        <p:nvSpPr>
          <p:cNvPr id="13" name="Tijdelijke aanduiding voor inhoud 2">
            <a:extLst>
              <a:ext uri="{FF2B5EF4-FFF2-40B4-BE49-F238E27FC236}">
                <a16:creationId xmlns:a16="http://schemas.microsoft.com/office/drawing/2014/main" id="{6E7F08A6-70A7-4BAD-8CA5-2801FA465B66}"/>
              </a:ext>
            </a:extLst>
          </p:cNvPr>
          <p:cNvSpPr>
            <a:spLocks noGrp="1"/>
          </p:cNvSpPr>
          <p:nvPr>
            <p:ph idx="1"/>
          </p:nvPr>
        </p:nvSpPr>
        <p:spPr>
          <a:xfrm>
            <a:off x="5170685" y="2441232"/>
            <a:ext cx="1850624" cy="2112679"/>
          </a:xfrm>
        </p:spPr>
        <p:txBody>
          <a:bodyPr>
            <a:normAutofit/>
          </a:bodyPr>
          <a:lstStyle/>
          <a:p>
            <a:pPr marL="0" indent="0" algn="ctr">
              <a:spcBef>
                <a:spcPts val="0"/>
              </a:spcBef>
              <a:buNone/>
            </a:pPr>
            <a:r>
              <a:rPr lang="nl-NL" sz="2400" dirty="0">
                <a:latin typeface="Corbel" panose="020B0503020204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Binnendienst</a:t>
            </a: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endParaRPr lang="nl-NL" sz="2400" dirty="0">
              <a:latin typeface="Corbel" panose="020B0503020204020204" pitchFamily="34" charset="0"/>
              <a:cs typeface="Arial" panose="020B0604020202020204" pitchFamily="34" charset="0"/>
            </a:endParaRPr>
          </a:p>
          <a:p>
            <a:pPr marL="0" indent="0" algn="ctr">
              <a:spcBef>
                <a:spcPts val="0"/>
              </a:spcBef>
              <a:buNone/>
            </a:pPr>
            <a:r>
              <a:rPr lang="nl-NL" sz="2400" dirty="0">
                <a:latin typeface="Corbel" panose="020B0503020204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Buitendienst</a:t>
            </a:r>
            <a:endParaRPr lang="nl-NL" sz="2400" dirty="0">
              <a:latin typeface="Corbel" panose="020B0503020204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DAB3659F-A217-490C-8219-28BC2DC64C7F}"/>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kstvak 8">
            <a:extLst>
              <a:ext uri="{FF2B5EF4-FFF2-40B4-BE49-F238E27FC236}">
                <a16:creationId xmlns:a16="http://schemas.microsoft.com/office/drawing/2014/main" id="{89913AB3-39F3-4046-91E8-C6C65947EB27}"/>
              </a:ext>
            </a:extLst>
          </p:cNvPr>
          <p:cNvSpPr txBox="1"/>
          <p:nvPr/>
        </p:nvSpPr>
        <p:spPr>
          <a:xfrm>
            <a:off x="5697491" y="137054"/>
            <a:ext cx="797013" cy="461665"/>
          </a:xfrm>
          <a:prstGeom prst="rect">
            <a:avLst/>
          </a:prstGeom>
          <a:noFill/>
        </p:spPr>
        <p:txBody>
          <a:bodyPr wrap="none" rtlCol="0">
            <a:spAutoFit/>
          </a:bodyPr>
          <a:lstStyle/>
          <a:p>
            <a:r>
              <a:rPr lang="nl-NL" sz="2400" b="1" i="1" dirty="0">
                <a:latin typeface="Corbel" panose="020B0503020204020204" pitchFamily="34" charset="0"/>
              </a:rPr>
              <a:t>Leek</a:t>
            </a:r>
          </a:p>
        </p:txBody>
      </p:sp>
      <p:pic>
        <p:nvPicPr>
          <p:cNvPr id="10" name="Tijdelijke aanduiding voor inhoud 3" descr="Huis">
            <a:hlinkClick r:id="rId4" action="ppaction://hlinksldjump"/>
            <a:extLst>
              <a:ext uri="{FF2B5EF4-FFF2-40B4-BE49-F238E27FC236}">
                <a16:creationId xmlns:a16="http://schemas.microsoft.com/office/drawing/2014/main" id="{85053DA7-8CB9-405A-83C8-C88796B4146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0199" y="44319"/>
            <a:ext cx="648000" cy="648000"/>
          </a:xfrm>
          <a:prstGeom prst="rect">
            <a:avLst/>
          </a:prstGeom>
        </p:spPr>
      </p:pic>
    </p:spTree>
    <p:extLst>
      <p:ext uri="{BB962C8B-B14F-4D97-AF65-F5344CB8AC3E}">
        <p14:creationId xmlns:p14="http://schemas.microsoft.com/office/powerpoint/2010/main" val="4056450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663A89C-5A47-491D-9A92-D5F890EAF56D}"/>
              </a:ext>
            </a:extLst>
          </p:cNvPr>
          <p:cNvPicPr>
            <a:picLocks noChangeAspect="1"/>
          </p:cNvPicPr>
          <p:nvPr/>
        </p:nvPicPr>
        <p:blipFill rotWithShape="1">
          <a:blip r:embed="rId3"/>
          <a:srcRect l="18639" t="14943" r="19453" b="7435"/>
          <a:stretch/>
        </p:blipFill>
        <p:spPr>
          <a:xfrm>
            <a:off x="1508289" y="791852"/>
            <a:ext cx="9845512" cy="6066148"/>
          </a:xfrm>
          <a:prstGeom prst="rect">
            <a:avLst/>
          </a:prstGeom>
        </p:spPr>
      </p:pic>
      <p:sp>
        <p:nvSpPr>
          <p:cNvPr id="8" name="Tijdelijke aanduiding voor dianummer 7">
            <a:extLst>
              <a:ext uri="{FF2B5EF4-FFF2-40B4-BE49-F238E27FC236}">
                <a16:creationId xmlns:a16="http://schemas.microsoft.com/office/drawing/2014/main" id="{A211A58D-0268-492C-BA6E-3B74BFB2BF3E}"/>
              </a:ext>
            </a:extLst>
          </p:cNvPr>
          <p:cNvSpPr>
            <a:spLocks noGrp="1"/>
          </p:cNvSpPr>
          <p:nvPr>
            <p:ph type="sldNum" sz="quarter" idx="12"/>
          </p:nvPr>
        </p:nvSpPr>
        <p:spPr/>
        <p:txBody>
          <a:bodyPr/>
          <a:lstStyle/>
          <a:p>
            <a:fld id="{4C3EDD60-B16A-47C0-B14B-3A7E4A1AAE37}" type="slidenum">
              <a:rPr lang="nl-NL" smtClean="0"/>
              <a:t>9</a:t>
            </a:fld>
            <a:endParaRPr lang="nl-NL" dirty="0"/>
          </a:p>
        </p:txBody>
      </p:sp>
      <p:cxnSp>
        <p:nvCxnSpPr>
          <p:cNvPr id="10" name="Rechte verbindingslijn 9">
            <a:extLst>
              <a:ext uri="{FF2B5EF4-FFF2-40B4-BE49-F238E27FC236}">
                <a16:creationId xmlns:a16="http://schemas.microsoft.com/office/drawing/2014/main" id="{58700755-5792-4ECB-AEE7-AEEBD2F7C4AB}"/>
              </a:ext>
            </a:extLst>
          </p:cNvPr>
          <p:cNvCxnSpPr/>
          <p:nvPr/>
        </p:nvCxnSpPr>
        <p:spPr>
          <a:xfrm>
            <a:off x="0" y="791852"/>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3" descr="Huis">
            <a:hlinkClick r:id="rId4" action="ppaction://hlinksldjump"/>
            <a:extLst>
              <a:ext uri="{FF2B5EF4-FFF2-40B4-BE49-F238E27FC236}">
                <a16:creationId xmlns:a16="http://schemas.microsoft.com/office/drawing/2014/main" id="{DE1B51A5-BF25-4F81-B6A1-5BE9EDBDFEF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0199" y="44319"/>
            <a:ext cx="648000" cy="648000"/>
          </a:xfrm>
          <a:prstGeom prst="rect">
            <a:avLst/>
          </a:prstGeom>
        </p:spPr>
      </p:pic>
      <p:pic>
        <p:nvPicPr>
          <p:cNvPr id="12" name="Graphic 11" descr="Terug">
            <a:hlinkClick r:id="rId7" action="ppaction://hlinksldjump"/>
            <a:extLst>
              <a:ext uri="{FF2B5EF4-FFF2-40B4-BE49-F238E27FC236}">
                <a16:creationId xmlns:a16="http://schemas.microsoft.com/office/drawing/2014/main" id="{9A31FA5A-A255-4828-A633-76A42E6D658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53801" y="44319"/>
            <a:ext cx="648000" cy="648000"/>
          </a:xfrm>
          <a:prstGeom prst="rect">
            <a:avLst/>
          </a:prstGeom>
        </p:spPr>
      </p:pic>
      <p:pic>
        <p:nvPicPr>
          <p:cNvPr id="7" name="Afbeelding 6">
            <a:extLst>
              <a:ext uri="{FF2B5EF4-FFF2-40B4-BE49-F238E27FC236}">
                <a16:creationId xmlns:a16="http://schemas.microsoft.com/office/drawing/2014/main" id="{018B47E4-C947-4E44-A4C2-CE8447E8B88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31045" y="1435149"/>
            <a:ext cx="3690900" cy="4921200"/>
          </a:xfrm>
          <a:prstGeom prst="rect">
            <a:avLst/>
          </a:prstGeom>
        </p:spPr>
      </p:pic>
      <p:pic>
        <p:nvPicPr>
          <p:cNvPr id="5" name="Afbeelding 4">
            <a:extLst>
              <a:ext uri="{FF2B5EF4-FFF2-40B4-BE49-F238E27FC236}">
                <a16:creationId xmlns:a16="http://schemas.microsoft.com/office/drawing/2014/main" id="{60D8642A-F14E-4F1D-8892-17E839F9967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431045" y="1439922"/>
            <a:ext cx="3690900" cy="4921200"/>
          </a:xfrm>
          <a:prstGeom prst="rect">
            <a:avLst/>
          </a:prstGeom>
        </p:spPr>
      </p:pic>
      <p:pic>
        <p:nvPicPr>
          <p:cNvPr id="20" name="Afbeelding 19">
            <a:extLst>
              <a:ext uri="{FF2B5EF4-FFF2-40B4-BE49-F238E27FC236}">
                <a16:creationId xmlns:a16="http://schemas.microsoft.com/office/drawing/2014/main" id="{EA620E80-74ED-462B-8665-B868CC3DA07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431045" y="1437537"/>
            <a:ext cx="3690900" cy="4921200"/>
          </a:xfrm>
          <a:prstGeom prst="rect">
            <a:avLst/>
          </a:prstGeom>
        </p:spPr>
      </p:pic>
      <p:sp>
        <p:nvSpPr>
          <p:cNvPr id="17" name="Tekstvak 16">
            <a:extLst>
              <a:ext uri="{FF2B5EF4-FFF2-40B4-BE49-F238E27FC236}">
                <a16:creationId xmlns:a16="http://schemas.microsoft.com/office/drawing/2014/main" id="{AE318748-204D-4835-96F1-700536CEC151}"/>
              </a:ext>
            </a:extLst>
          </p:cNvPr>
          <p:cNvSpPr txBox="1"/>
          <p:nvPr/>
        </p:nvSpPr>
        <p:spPr>
          <a:xfrm>
            <a:off x="4084434" y="149536"/>
            <a:ext cx="4580100" cy="461665"/>
          </a:xfrm>
          <a:prstGeom prst="rect">
            <a:avLst/>
          </a:prstGeom>
          <a:noFill/>
        </p:spPr>
        <p:txBody>
          <a:bodyPr wrap="none" rtlCol="0">
            <a:spAutoFit/>
          </a:bodyPr>
          <a:lstStyle/>
          <a:p>
            <a:r>
              <a:rPr lang="nl-NL" sz="2400" b="1" i="1" dirty="0">
                <a:latin typeface="Corbel" panose="020B0503020204020204" pitchFamily="34" charset="0"/>
              </a:rPr>
              <a:t>Leek binnendienst – begane grond</a:t>
            </a:r>
          </a:p>
        </p:txBody>
      </p:sp>
      <p:pic>
        <p:nvPicPr>
          <p:cNvPr id="18" name="Picture 2" descr="Play icon - Font Awesome">
            <a:extLst>
              <a:ext uri="{FF2B5EF4-FFF2-40B4-BE49-F238E27FC236}">
                <a16:creationId xmlns:a16="http://schemas.microsoft.com/office/drawing/2014/main" id="{ED9478A7-C103-448F-B087-834F4A08499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0199" y="2938621"/>
            <a:ext cx="980758" cy="980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3653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0"/>
                                        </p:tgtEl>
                                      </p:cBhvr>
                                      <p:by x="15000" y="15000"/>
                                    </p:animScale>
                                  </p:childTnLst>
                                </p:cTn>
                              </p:par>
                              <p:par>
                                <p:cTn id="11" presetID="42" presetClass="path" presetSubtype="0" accel="50000" decel="50000" fill="hold" nodeType="withEffect">
                                  <p:stCondLst>
                                    <p:cond delay="0"/>
                                  </p:stCondLst>
                                  <p:childTnLst>
                                    <p:animMotion origin="layout" path="M 3.95833E-6 1.48148E-6 L -0.22006 0.13171 " pathEditMode="relative" rAng="0" ptsTypes="AA">
                                      <p:cBhvr>
                                        <p:cTn id="12" dur="2000" fill="hold"/>
                                        <p:tgtEl>
                                          <p:spTgt spid="20"/>
                                        </p:tgtEl>
                                        <p:attrNameLst>
                                          <p:attrName>ppt_x</p:attrName>
                                          <p:attrName>ppt_y</p:attrName>
                                        </p:attrNameLst>
                                      </p:cBhvr>
                                      <p:rCtr x="-11003" y="6574"/>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5"/>
                                        </p:tgtEl>
                                      </p:cBhvr>
                                      <p:by x="15000" y="15000"/>
                                    </p:animScale>
                                  </p:childTnLst>
                                </p:cTn>
                              </p:par>
                              <p:par>
                                <p:cTn id="21" presetID="42" presetClass="path" presetSubtype="0" accel="50000" decel="50000" fill="hold" nodeType="withEffect">
                                  <p:stCondLst>
                                    <p:cond delay="0"/>
                                  </p:stCondLst>
                                  <p:childTnLst>
                                    <p:animMotion origin="layout" path="M 3.95833E-6 1.11022E-16 L -0.25222 0.15486 " pathEditMode="relative" rAng="0" ptsTypes="AA">
                                      <p:cBhvr>
                                        <p:cTn id="22" dur="2000" fill="hold"/>
                                        <p:tgtEl>
                                          <p:spTgt spid="5"/>
                                        </p:tgtEl>
                                        <p:attrNameLst>
                                          <p:attrName>ppt_x</p:attrName>
                                          <p:attrName>ppt_y</p:attrName>
                                        </p:attrNameLst>
                                      </p:cBhvr>
                                      <p:rCtr x="-12617" y="7731"/>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7"/>
                                        </p:tgtEl>
                                      </p:cBhvr>
                                      <p:by x="15000" y="15000"/>
                                    </p:animScale>
                                  </p:childTnLst>
                                </p:cTn>
                              </p:par>
                              <p:par>
                                <p:cTn id="31" presetID="42" presetClass="path" presetSubtype="0" accel="50000" decel="50000" fill="hold" nodeType="withEffect">
                                  <p:stCondLst>
                                    <p:cond delay="0"/>
                                  </p:stCondLst>
                                  <p:childTnLst>
                                    <p:animMotion origin="layout" path="M 3.95833E-6 4.44444E-6 L -0.17891 -0.31783 " pathEditMode="relative" rAng="0" ptsTypes="AA">
                                      <p:cBhvr>
                                        <p:cTn id="32" dur="2000" fill="hold"/>
                                        <p:tgtEl>
                                          <p:spTgt spid="7"/>
                                        </p:tgtEl>
                                        <p:attrNameLst>
                                          <p:attrName>ppt_x</p:attrName>
                                          <p:attrName>ppt_y</p:attrName>
                                        </p:attrNameLst>
                                      </p:cBhvr>
                                      <p:rCtr x="-8945" y="-15903"/>
                                    </p:animMotion>
                                  </p:childTnLst>
                                </p:cTn>
                              </p:par>
                            </p:childTnLst>
                          </p:cTn>
                        </p:par>
                      </p:childTnLst>
                    </p:cTn>
                  </p:par>
                </p:childTnLst>
              </p:cTn>
              <p:nextCondLst>
                <p:cond evt="onClick" delay="0">
                  <p:tgtEl>
                    <p:spTgt spid="18"/>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89800D1D409143970F4C38DDC3529F" ma:contentTypeVersion="4" ma:contentTypeDescription="Create a new document." ma:contentTypeScope="" ma:versionID="8770b7bc55d911ca841df2b6a9ec4a02">
  <xsd:schema xmlns:xsd="http://www.w3.org/2001/XMLSchema" xmlns:xs="http://www.w3.org/2001/XMLSchema" xmlns:p="http://schemas.microsoft.com/office/2006/metadata/properties" xmlns:ns2="ef7a3c7c-aa8b-4630-a585-c7d94032ef0c" xmlns:ns3="a80ed04f-f806-4aa5-aebe-6af79d573244" targetNamespace="http://schemas.microsoft.com/office/2006/metadata/properties" ma:root="true" ma:fieldsID="ee3235edb5f223883ee64276f5302006" ns2:_="" ns3:_="">
    <xsd:import namespace="ef7a3c7c-aa8b-4630-a585-c7d94032ef0c"/>
    <xsd:import namespace="a80ed04f-f806-4aa5-aebe-6af79d57324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7a3c7c-aa8b-4630-a585-c7d94032ef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0ed04f-f806-4aa5-aebe-6af79d57324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B9D5B8-92FC-4B57-ACD9-65815D16D8E9}"/>
</file>

<file path=customXml/itemProps2.xml><?xml version="1.0" encoding="utf-8"?>
<ds:datastoreItem xmlns:ds="http://schemas.openxmlformats.org/officeDocument/2006/customXml" ds:itemID="{5B5F7BBE-8DDB-47FC-B56B-D1CDDD79103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4C9CBCA-9BE6-449D-BA16-EBA4AD4491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1530</TotalTime>
  <Words>1120</Words>
  <Application>Microsoft Office PowerPoint</Application>
  <PresentationFormat>Breedbeeld</PresentationFormat>
  <Paragraphs>167</Paragraphs>
  <Slides>28</Slides>
  <Notes>22</Notes>
  <HiddenSlides>0</HiddenSlides>
  <MMClips>0</MMClips>
  <ScaleCrop>false</ScaleCrop>
  <HeadingPairs>
    <vt:vector size="4" baseType="variant">
      <vt:variant>
        <vt:lpstr>Thema</vt:lpstr>
      </vt:variant>
      <vt:variant>
        <vt:i4>1</vt:i4>
      </vt:variant>
      <vt:variant>
        <vt:lpstr>Diatitels</vt:lpstr>
      </vt:variant>
      <vt:variant>
        <vt:i4>28</vt:i4>
      </vt:variant>
    </vt:vector>
  </HeadingPairs>
  <TitlesOfParts>
    <vt:vector size="29" baseType="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Producten- en Dienstencatalogus The Meetplant</dc:title>
  <dc:creator>Huizenga AE, Amber</dc:creator>
  <cp:lastModifiedBy>Huizenga AE, Amber</cp:lastModifiedBy>
  <cp:revision>91</cp:revision>
  <dcterms:created xsi:type="dcterms:W3CDTF">2020-01-06T14:18:08Z</dcterms:created>
  <dcterms:modified xsi:type="dcterms:W3CDTF">2022-03-14T11:18:37Z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0x0101007789800D1D409143970F4C38DDC3529F</vt:lpwstr>
  </property>
</Properties>
</file>