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47" r:id="rId2"/>
    <p:sldId id="330" r:id="rId3"/>
    <p:sldId id="322" r:id="rId4"/>
    <p:sldId id="331" r:id="rId5"/>
    <p:sldId id="333" r:id="rId6"/>
    <p:sldId id="357" r:id="rId7"/>
    <p:sldId id="317" r:id="rId8"/>
    <p:sldId id="352" r:id="rId9"/>
    <p:sldId id="356" r:id="rId10"/>
    <p:sldId id="355" r:id="rId11"/>
    <p:sldId id="354" r:id="rId12"/>
    <p:sldId id="358" r:id="rId13"/>
    <p:sldId id="359" r:id="rId14"/>
    <p:sldId id="360" r:id="rId15"/>
    <p:sldId id="342" r:id="rId16"/>
  </p:sldIdLst>
  <p:sldSz cx="12192000" cy="6858000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nne Beringer" initials="LB" lastIdx="1" clrIdx="0">
    <p:extLst>
      <p:ext uri="{19B8F6BF-5375-455C-9EA6-DF929625EA0E}">
        <p15:presenceInfo xmlns:p15="http://schemas.microsoft.com/office/powerpoint/2012/main" userId="S-1-5-21-390867226-947780581-4153656720-16461" providerId="AD"/>
      </p:ext>
    </p:extLst>
  </p:cmAuthor>
  <p:cmAuthor id="2" name="Ellen Bots" initials="EB" lastIdx="2" clrIdx="1">
    <p:extLst>
      <p:ext uri="{19B8F6BF-5375-455C-9EA6-DF929625EA0E}">
        <p15:presenceInfo xmlns:p15="http://schemas.microsoft.com/office/powerpoint/2012/main" userId="S-1-5-21-390867226-947780581-4153656720-51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E"/>
    <a:srgbClr val="CE003C"/>
    <a:srgbClr val="53A228"/>
    <a:srgbClr val="CB1E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6"/>
  </p:normalViewPr>
  <p:slideViewPr>
    <p:cSldViewPr snapToGrid="0" snapToObjects="1" showGuides="1">
      <p:cViewPr varScale="1">
        <p:scale>
          <a:sx n="113" d="100"/>
          <a:sy n="113" d="100"/>
        </p:scale>
        <p:origin x="822" y="114"/>
      </p:cViewPr>
      <p:guideLst>
        <p:guide orient="horz" pos="2795"/>
        <p:guide pos="3840"/>
      </p:guideLst>
    </p:cSldViewPr>
  </p:slideViewPr>
  <p:notesTextViewPr>
    <p:cViewPr>
      <p:scale>
        <a:sx n="145" d="100"/>
        <a:sy n="145" d="100"/>
      </p:scale>
      <p:origin x="0" y="0"/>
    </p:cViewPr>
  </p:notesTextViewPr>
  <p:notesViewPr>
    <p:cSldViewPr snapToGrid="0" snapToObjects="1" showGuides="1">
      <p:cViewPr varScale="1">
        <p:scale>
          <a:sx n="71" d="100"/>
          <a:sy n="71" d="100"/>
        </p:scale>
        <p:origin x="201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577EE6-C40A-419F-94FE-329A8F925D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91C14-7D59-48B2-B27F-D25109EAC0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3A0B0-477E-4304-9390-00543C3A64E0}" type="datetimeFigureOut">
              <a:rPr lang="nl-NL" smtClean="0"/>
              <a:t>9-12-2021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1EEF4F-1905-48FB-A529-E3AF2B0AAAB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215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26C36-5585-574C-A103-EF138C722B46}" type="datetimeFigureOut">
              <a:rPr lang="nl-NL" smtClean="0"/>
              <a:t>9-12-2021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533BC-7F0A-5742-8709-1F3B17E329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533BC-7F0A-5742-8709-1F3B17E3298D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7831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_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11B704-2E63-43DE-8573-6765BB8781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76" y="3176"/>
            <a:ext cx="12192000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3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67145FF-09A7-4CA0-BBDF-A8D2C9EDA1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0" y="0"/>
            <a:ext cx="8201143" cy="1777731"/>
          </a:xfrm>
          <a:custGeom>
            <a:avLst/>
            <a:gdLst>
              <a:gd name="connsiteX0" fmla="*/ 0 w 8201143"/>
              <a:gd name="connsiteY0" fmla="*/ 0 h 1777731"/>
              <a:gd name="connsiteX1" fmla="*/ 8201143 w 8201143"/>
              <a:gd name="connsiteY1" fmla="*/ 0 h 1777731"/>
              <a:gd name="connsiteX2" fmla="*/ 8201143 w 8201143"/>
              <a:gd name="connsiteY2" fmla="*/ 19969 h 1777731"/>
              <a:gd name="connsiteX3" fmla="*/ 7015517 w 8201143"/>
              <a:gd name="connsiteY3" fmla="*/ 1777731 h 1777731"/>
              <a:gd name="connsiteX4" fmla="*/ 0 w 8201143"/>
              <a:gd name="connsiteY4" fmla="*/ 1777731 h 177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1143" h="1777731">
                <a:moveTo>
                  <a:pt x="0" y="0"/>
                </a:moveTo>
                <a:lnTo>
                  <a:pt x="8201143" y="0"/>
                </a:lnTo>
                <a:lnTo>
                  <a:pt x="8201143" y="19969"/>
                </a:lnTo>
                <a:lnTo>
                  <a:pt x="7015517" y="1777731"/>
                </a:lnTo>
                <a:lnTo>
                  <a:pt x="0" y="1777731"/>
                </a:lnTo>
                <a:close/>
              </a:path>
            </a:pathLst>
          </a:custGeom>
          <a:solidFill>
            <a:schemeClr val="tx2">
              <a:alpha val="76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9375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11023" y="1961002"/>
            <a:ext cx="7938950" cy="4461832"/>
          </a:xfrm>
          <a:solidFill>
            <a:schemeClr val="tx2">
              <a:alpha val="95000"/>
            </a:schemeClr>
          </a:solidFill>
        </p:spPr>
        <p:txBody>
          <a:bodyPr lIns="180000" tIns="1620000" rIns="9000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2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417DB196-F168-4481-82E5-EA54FF921F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838" y="2228692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0C04C738-F971-4F24-8E0F-F375FACD96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838" y="2936759"/>
            <a:ext cx="2096539" cy="373535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787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6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515727-1444-4CBD-8FF4-E0BBDFF904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138988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7639FA14-3790-419C-A00F-543F1A20562E}"/>
              </a:ext>
            </a:extLst>
          </p:cNvPr>
          <p:cNvSpPr/>
          <p:nvPr userDrawn="1"/>
        </p:nvSpPr>
        <p:spPr>
          <a:xfrm>
            <a:off x="7138736" y="0"/>
            <a:ext cx="5053264" cy="5053264"/>
          </a:xfrm>
          <a:prstGeom prst="rect">
            <a:avLst/>
          </a:prstGeom>
          <a:solidFill>
            <a:schemeClr val="tx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B6230174-6C51-4A8F-8996-9D19732BB2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58483" y="409510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79A64446-B4D5-4DEE-940A-40C3FFA8BE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58483" y="1304344"/>
            <a:ext cx="2096539" cy="373535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791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4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515727-1444-4CBD-8FF4-E0BBDFF904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53012" y="3176"/>
            <a:ext cx="7138988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7639FA14-3790-419C-A00F-543F1A20562E}"/>
              </a:ext>
            </a:extLst>
          </p:cNvPr>
          <p:cNvSpPr/>
          <p:nvPr userDrawn="1"/>
        </p:nvSpPr>
        <p:spPr>
          <a:xfrm>
            <a:off x="0" y="-8961"/>
            <a:ext cx="5053264" cy="5053264"/>
          </a:xfrm>
          <a:prstGeom prst="rect">
            <a:avLst/>
          </a:prstGeom>
          <a:solidFill>
            <a:schemeClr val="tx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B6230174-6C51-4A8F-8996-9D19732BB2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747" y="400549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79A64446-B4D5-4DEE-940A-40C3FFA8BE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747" y="1304783"/>
            <a:ext cx="2096539" cy="373535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4826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7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515727-1444-4CBD-8FF4-E0BBDFF904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93CF764-377D-4213-A5EE-D77C2F1BB6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9729" y="912144"/>
            <a:ext cx="5053264" cy="5053264"/>
          </a:xfrm>
          <a:solidFill>
            <a:schemeClr val="bg2">
              <a:alpha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728FD80B-8F54-49E8-8E26-A91DC9B9F7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7608" y="1299526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020221BE-2B1A-4842-A2FC-419FDFA1EE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608" y="2203938"/>
            <a:ext cx="2801937" cy="3354536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441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8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515727-1444-4CBD-8FF4-E0BBDFF904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660DD2D-9087-4B71-9A26-88D9C01578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33922" y="691807"/>
            <a:ext cx="5053264" cy="5053264"/>
          </a:xfrm>
          <a:solidFill>
            <a:schemeClr val="bg2">
              <a:alpha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702F1C02-390E-4AD9-9DAA-EBA1ACFBA9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1801" y="1079189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D726233C-258F-4B09-BCEE-472E123866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1801" y="1957754"/>
            <a:ext cx="2801937" cy="3380383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6948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1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3176" y="3176"/>
            <a:ext cx="7503968" cy="6861174"/>
          </a:xfrm>
          <a:custGeom>
            <a:avLst/>
            <a:gdLst>
              <a:gd name="connsiteX0" fmla="*/ 0 w 7503968"/>
              <a:gd name="connsiteY0" fmla="*/ 6857999 h 6857999"/>
              <a:gd name="connsiteX1" fmla="*/ 1714500 w 7503968"/>
              <a:gd name="connsiteY1" fmla="*/ 0 h 6857999"/>
              <a:gd name="connsiteX2" fmla="*/ 7503968 w 7503968"/>
              <a:gd name="connsiteY2" fmla="*/ 0 h 6857999"/>
              <a:gd name="connsiteX3" fmla="*/ 5789468 w 7503968"/>
              <a:gd name="connsiteY3" fmla="*/ 6857999 h 6857999"/>
              <a:gd name="connsiteX4" fmla="*/ 0 w 7503968"/>
              <a:gd name="connsiteY4" fmla="*/ 6857999 h 6857999"/>
              <a:gd name="connsiteX0" fmla="*/ 0 w 7503968"/>
              <a:gd name="connsiteY0" fmla="*/ 6857999 h 6857999"/>
              <a:gd name="connsiteX1" fmla="*/ 0 w 7503968"/>
              <a:gd name="connsiteY1" fmla="*/ 19050 h 6857999"/>
              <a:gd name="connsiteX2" fmla="*/ 7503968 w 7503968"/>
              <a:gd name="connsiteY2" fmla="*/ 0 h 6857999"/>
              <a:gd name="connsiteX3" fmla="*/ 5789468 w 7503968"/>
              <a:gd name="connsiteY3" fmla="*/ 6857999 h 6857999"/>
              <a:gd name="connsiteX4" fmla="*/ 0 w 7503968"/>
              <a:gd name="connsiteY4" fmla="*/ 6857999 h 6857999"/>
              <a:gd name="connsiteX0" fmla="*/ 0 w 7503968"/>
              <a:gd name="connsiteY0" fmla="*/ 6861174 h 6861174"/>
              <a:gd name="connsiteX1" fmla="*/ 0 w 7503968"/>
              <a:gd name="connsiteY1" fmla="*/ 0 h 6861174"/>
              <a:gd name="connsiteX2" fmla="*/ 7503968 w 7503968"/>
              <a:gd name="connsiteY2" fmla="*/ 3175 h 6861174"/>
              <a:gd name="connsiteX3" fmla="*/ 5789468 w 7503968"/>
              <a:gd name="connsiteY3" fmla="*/ 6861174 h 6861174"/>
              <a:gd name="connsiteX4" fmla="*/ 0 w 7503968"/>
              <a:gd name="connsiteY4" fmla="*/ 6861174 h 6861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03968" h="6861174">
                <a:moveTo>
                  <a:pt x="0" y="6861174"/>
                </a:moveTo>
                <a:lnTo>
                  <a:pt x="0" y="0"/>
                </a:lnTo>
                <a:lnTo>
                  <a:pt x="7503968" y="3175"/>
                </a:lnTo>
                <a:lnTo>
                  <a:pt x="5789468" y="6861174"/>
                </a:lnTo>
                <a:lnTo>
                  <a:pt x="0" y="6861174"/>
                </a:lnTo>
                <a:close/>
              </a:path>
            </a:pathLst>
          </a:custGeo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3" name="think-cell Slide" r:id="rId4" imgW="421" imgH="423" progId="TCLayout.ActiveDocument.1">
                  <p:embed/>
                </p:oleObj>
              </mc:Choice>
              <mc:Fallback>
                <p:oleObj name="think-cell Slide" r:id="rId4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18910C5-C144-44DE-83EB-F3B4AF3315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6460" y="1770743"/>
            <a:ext cx="6015990" cy="4896757"/>
          </a:xfrm>
          <a:custGeom>
            <a:avLst/>
            <a:gdLst>
              <a:gd name="connsiteX0" fmla="*/ 0 w 5886450"/>
              <a:gd name="connsiteY0" fmla="*/ 0 h 4896757"/>
              <a:gd name="connsiteX1" fmla="*/ 5886450 w 5886450"/>
              <a:gd name="connsiteY1" fmla="*/ 0 h 4896757"/>
              <a:gd name="connsiteX2" fmla="*/ 5886450 w 5886450"/>
              <a:gd name="connsiteY2" fmla="*/ 4896757 h 4896757"/>
              <a:gd name="connsiteX3" fmla="*/ 0 w 5886450"/>
              <a:gd name="connsiteY3" fmla="*/ 4896757 h 4896757"/>
              <a:gd name="connsiteX4" fmla="*/ 0 w 5886450"/>
              <a:gd name="connsiteY4" fmla="*/ 0 h 4896757"/>
              <a:gd name="connsiteX0" fmla="*/ 1074420 w 5886450"/>
              <a:gd name="connsiteY0" fmla="*/ 0 h 4896757"/>
              <a:gd name="connsiteX1" fmla="*/ 5886450 w 5886450"/>
              <a:gd name="connsiteY1" fmla="*/ 0 h 4896757"/>
              <a:gd name="connsiteX2" fmla="*/ 5886450 w 5886450"/>
              <a:gd name="connsiteY2" fmla="*/ 4896757 h 4896757"/>
              <a:gd name="connsiteX3" fmla="*/ 0 w 5886450"/>
              <a:gd name="connsiteY3" fmla="*/ 4896757 h 4896757"/>
              <a:gd name="connsiteX4" fmla="*/ 1074420 w 5886450"/>
              <a:gd name="connsiteY4" fmla="*/ 0 h 4896757"/>
              <a:gd name="connsiteX0" fmla="*/ 1203960 w 6015990"/>
              <a:gd name="connsiteY0" fmla="*/ 0 h 4896757"/>
              <a:gd name="connsiteX1" fmla="*/ 6015990 w 6015990"/>
              <a:gd name="connsiteY1" fmla="*/ 0 h 4896757"/>
              <a:gd name="connsiteX2" fmla="*/ 6015990 w 6015990"/>
              <a:gd name="connsiteY2" fmla="*/ 4896757 h 4896757"/>
              <a:gd name="connsiteX3" fmla="*/ 0 w 6015990"/>
              <a:gd name="connsiteY3" fmla="*/ 4889137 h 4896757"/>
              <a:gd name="connsiteX4" fmla="*/ 1203960 w 6015990"/>
              <a:gd name="connsiteY4" fmla="*/ 0 h 489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5990" h="4896757">
                <a:moveTo>
                  <a:pt x="1203960" y="0"/>
                </a:moveTo>
                <a:lnTo>
                  <a:pt x="6015990" y="0"/>
                </a:lnTo>
                <a:lnTo>
                  <a:pt x="6015990" y="4896757"/>
                </a:lnTo>
                <a:lnTo>
                  <a:pt x="0" y="4889137"/>
                </a:lnTo>
                <a:lnTo>
                  <a:pt x="120396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lIns="1332000"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5B2813-FECE-4DDE-842B-AB5C29106BE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47572" y="351074"/>
            <a:ext cx="6450905" cy="1097840"/>
          </a:xfrm>
          <a:custGeom>
            <a:avLst/>
            <a:gdLst>
              <a:gd name="connsiteX0" fmla="*/ 0 w 8201143"/>
              <a:gd name="connsiteY0" fmla="*/ 0 h 1777731"/>
              <a:gd name="connsiteX1" fmla="*/ 8201143 w 8201143"/>
              <a:gd name="connsiteY1" fmla="*/ 0 h 1777731"/>
              <a:gd name="connsiteX2" fmla="*/ 8201143 w 8201143"/>
              <a:gd name="connsiteY2" fmla="*/ 19969 h 1777731"/>
              <a:gd name="connsiteX3" fmla="*/ 7015517 w 8201143"/>
              <a:gd name="connsiteY3" fmla="*/ 1777731 h 1777731"/>
              <a:gd name="connsiteX4" fmla="*/ 0 w 8201143"/>
              <a:gd name="connsiteY4" fmla="*/ 1777731 h 177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1143" h="1777731">
                <a:moveTo>
                  <a:pt x="0" y="0"/>
                </a:moveTo>
                <a:lnTo>
                  <a:pt x="8201143" y="0"/>
                </a:lnTo>
                <a:lnTo>
                  <a:pt x="8201143" y="19969"/>
                </a:lnTo>
                <a:lnTo>
                  <a:pt x="7015517" y="1777731"/>
                </a:lnTo>
                <a:lnTo>
                  <a:pt x="0" y="17777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22665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1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3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70846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006A68D4-320C-46B8-8E32-0670F56A36FC}"/>
              </a:ext>
            </a:extLst>
          </p:cNvPr>
          <p:cNvSpPr/>
          <p:nvPr userDrawn="1"/>
        </p:nvSpPr>
        <p:spPr>
          <a:xfrm>
            <a:off x="8234" y="5670846"/>
            <a:ext cx="12191999" cy="11871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5EF49234-F83E-4C00-AC76-24477CF8680D}"/>
              </a:ext>
            </a:extLst>
          </p:cNvPr>
          <p:cNvSpPr/>
          <p:nvPr userDrawn="1"/>
        </p:nvSpPr>
        <p:spPr>
          <a:xfrm>
            <a:off x="1455906" y="3429000"/>
            <a:ext cx="9280187" cy="2883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AB603130-3AE9-4E07-A33E-8452608FDD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55905" y="3866920"/>
            <a:ext cx="9280187" cy="2445952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SUBJECT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266FE0-6060-4973-ACE8-D9EDC95FAE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67663" y="287343"/>
            <a:ext cx="3029488" cy="515570"/>
          </a:xfrm>
          <a:custGeom>
            <a:avLst/>
            <a:gdLst>
              <a:gd name="connsiteX0" fmla="*/ 0 w 8201143"/>
              <a:gd name="connsiteY0" fmla="*/ 0 h 1777731"/>
              <a:gd name="connsiteX1" fmla="*/ 8201143 w 8201143"/>
              <a:gd name="connsiteY1" fmla="*/ 0 h 1777731"/>
              <a:gd name="connsiteX2" fmla="*/ 8201143 w 8201143"/>
              <a:gd name="connsiteY2" fmla="*/ 19969 h 1777731"/>
              <a:gd name="connsiteX3" fmla="*/ 7015517 w 8201143"/>
              <a:gd name="connsiteY3" fmla="*/ 1777731 h 1777731"/>
              <a:gd name="connsiteX4" fmla="*/ 0 w 8201143"/>
              <a:gd name="connsiteY4" fmla="*/ 1777731 h 177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1143" h="1777731">
                <a:moveTo>
                  <a:pt x="0" y="0"/>
                </a:moveTo>
                <a:lnTo>
                  <a:pt x="8201143" y="0"/>
                </a:lnTo>
                <a:lnTo>
                  <a:pt x="8201143" y="19969"/>
                </a:lnTo>
                <a:lnTo>
                  <a:pt x="7015517" y="1777731"/>
                </a:lnTo>
                <a:lnTo>
                  <a:pt x="0" y="17777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SUBJECT</a:t>
            </a:r>
          </a:p>
        </p:txBody>
      </p:sp>
    </p:spTree>
    <p:extLst>
      <p:ext uri="{BB962C8B-B14F-4D97-AF65-F5344CB8AC3E}">
        <p14:creationId xmlns:p14="http://schemas.microsoft.com/office/powerpoint/2010/main" val="2152805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1454" y="2074417"/>
            <a:ext cx="5329539" cy="4495587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555798-0617-4947-AC70-45E9B834C40C}"/>
              </a:ext>
            </a:extLst>
          </p:cNvPr>
          <p:cNvSpPr/>
          <p:nvPr userDrawn="1"/>
        </p:nvSpPr>
        <p:spPr>
          <a:xfrm>
            <a:off x="0" y="0"/>
            <a:ext cx="9708716" cy="978601"/>
          </a:xfrm>
          <a:custGeom>
            <a:avLst/>
            <a:gdLst>
              <a:gd name="connsiteX0" fmla="*/ 0 w 6921326"/>
              <a:gd name="connsiteY0" fmla="*/ 0 h 1324647"/>
              <a:gd name="connsiteX1" fmla="*/ 5943608 w 6921326"/>
              <a:gd name="connsiteY1" fmla="*/ 0 h 1324647"/>
              <a:gd name="connsiteX2" fmla="*/ 6921326 w 6921326"/>
              <a:gd name="connsiteY2" fmla="*/ 1324647 h 1324647"/>
              <a:gd name="connsiteX3" fmla="*/ 0 w 6921326"/>
              <a:gd name="connsiteY3" fmla="*/ 1324647 h 132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1326" h="1324647">
                <a:moveTo>
                  <a:pt x="0" y="0"/>
                </a:moveTo>
                <a:lnTo>
                  <a:pt x="5943608" y="0"/>
                </a:lnTo>
                <a:lnTo>
                  <a:pt x="6921326" y="1324647"/>
                </a:lnTo>
                <a:lnTo>
                  <a:pt x="0" y="1324647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A97961B9-CFEC-4628-8679-414D018323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1129" y="202453"/>
            <a:ext cx="5329539" cy="632557"/>
          </a:xfrm>
          <a:noFill/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7572142-1D0A-42AC-AEE5-9CB5DBBDA9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978601"/>
            <a:ext cx="6448425" cy="5879399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9AFE7653-599C-4DBB-A39D-054CF1A6AE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1454" y="1222633"/>
            <a:ext cx="5329539" cy="632557"/>
          </a:xfrm>
          <a:noFill/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</a:t>
            </a:r>
            <a:r>
              <a:rPr lang="nl-NL" dirty="0"/>
              <a:t>ITLE</a:t>
            </a:r>
          </a:p>
        </p:txBody>
      </p:sp>
    </p:spTree>
    <p:extLst>
      <p:ext uri="{BB962C8B-B14F-4D97-AF65-F5344CB8AC3E}">
        <p14:creationId xmlns:p14="http://schemas.microsoft.com/office/powerpoint/2010/main" val="18959101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451429" y="-1814"/>
            <a:ext cx="10740571" cy="3430814"/>
          </a:xfrm>
          <a:custGeom>
            <a:avLst/>
            <a:gdLst>
              <a:gd name="connsiteX0" fmla="*/ 0 w 10740571"/>
              <a:gd name="connsiteY0" fmla="*/ 0 h 3429000"/>
              <a:gd name="connsiteX1" fmla="*/ 10740571 w 10740571"/>
              <a:gd name="connsiteY1" fmla="*/ 0 h 3429000"/>
              <a:gd name="connsiteX2" fmla="*/ 10740571 w 10740571"/>
              <a:gd name="connsiteY2" fmla="*/ 3429000 h 3429000"/>
              <a:gd name="connsiteX3" fmla="*/ 0 w 10740571"/>
              <a:gd name="connsiteY3" fmla="*/ 3429000 h 3429000"/>
              <a:gd name="connsiteX4" fmla="*/ 0 w 10740571"/>
              <a:gd name="connsiteY4" fmla="*/ 0 h 3429000"/>
              <a:gd name="connsiteX0" fmla="*/ 0 w 10740571"/>
              <a:gd name="connsiteY0" fmla="*/ 14514 h 3443514"/>
              <a:gd name="connsiteX1" fmla="*/ 1872342 w 10740571"/>
              <a:gd name="connsiteY1" fmla="*/ 0 h 3443514"/>
              <a:gd name="connsiteX2" fmla="*/ 10740571 w 10740571"/>
              <a:gd name="connsiteY2" fmla="*/ 14514 h 3443514"/>
              <a:gd name="connsiteX3" fmla="*/ 10740571 w 10740571"/>
              <a:gd name="connsiteY3" fmla="*/ 3443514 h 3443514"/>
              <a:gd name="connsiteX4" fmla="*/ 0 w 10740571"/>
              <a:gd name="connsiteY4" fmla="*/ 3443514 h 3443514"/>
              <a:gd name="connsiteX5" fmla="*/ 0 w 10740571"/>
              <a:gd name="connsiteY5" fmla="*/ 14514 h 3443514"/>
              <a:gd name="connsiteX0" fmla="*/ 0 w 10740571"/>
              <a:gd name="connsiteY0" fmla="*/ 3443514 h 3443514"/>
              <a:gd name="connsiteX1" fmla="*/ 1872342 w 10740571"/>
              <a:gd name="connsiteY1" fmla="*/ 0 h 3443514"/>
              <a:gd name="connsiteX2" fmla="*/ 10740571 w 10740571"/>
              <a:gd name="connsiteY2" fmla="*/ 14514 h 3443514"/>
              <a:gd name="connsiteX3" fmla="*/ 10740571 w 10740571"/>
              <a:gd name="connsiteY3" fmla="*/ 3443514 h 3443514"/>
              <a:gd name="connsiteX4" fmla="*/ 0 w 10740571"/>
              <a:gd name="connsiteY4" fmla="*/ 3443514 h 3443514"/>
              <a:gd name="connsiteX0" fmla="*/ 0 w 10740571"/>
              <a:gd name="connsiteY0" fmla="*/ 3430814 h 3430814"/>
              <a:gd name="connsiteX1" fmla="*/ 1351642 w 10740571"/>
              <a:gd name="connsiteY1" fmla="*/ 0 h 3430814"/>
              <a:gd name="connsiteX2" fmla="*/ 10740571 w 10740571"/>
              <a:gd name="connsiteY2" fmla="*/ 1814 h 3430814"/>
              <a:gd name="connsiteX3" fmla="*/ 10740571 w 10740571"/>
              <a:gd name="connsiteY3" fmla="*/ 3430814 h 3430814"/>
              <a:gd name="connsiteX4" fmla="*/ 0 w 10740571"/>
              <a:gd name="connsiteY4" fmla="*/ 3430814 h 343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40571" h="3430814">
                <a:moveTo>
                  <a:pt x="0" y="3430814"/>
                </a:moveTo>
                <a:lnTo>
                  <a:pt x="1351642" y="0"/>
                </a:lnTo>
                <a:lnTo>
                  <a:pt x="10740571" y="1814"/>
                </a:lnTo>
                <a:lnTo>
                  <a:pt x="10740571" y="3430814"/>
                </a:lnTo>
                <a:lnTo>
                  <a:pt x="0" y="3430814"/>
                </a:lnTo>
                <a:close/>
              </a:path>
            </a:pathLst>
          </a:cu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32" name="Freeform 45"/>
          <p:cNvSpPr/>
          <p:nvPr userDrawn="1"/>
        </p:nvSpPr>
        <p:spPr>
          <a:xfrm>
            <a:off x="1" y="1333500"/>
            <a:ext cx="2171846" cy="1685793"/>
          </a:xfrm>
          <a:custGeom>
            <a:avLst/>
            <a:gdLst>
              <a:gd name="connsiteX0" fmla="*/ 0 w 2171846"/>
              <a:gd name="connsiteY0" fmla="*/ 0 h 1685793"/>
              <a:gd name="connsiteX1" fmla="*/ 2171846 w 2171846"/>
              <a:gd name="connsiteY1" fmla="*/ 0 h 1685793"/>
              <a:gd name="connsiteX2" fmla="*/ 1509110 w 2171846"/>
              <a:gd name="connsiteY2" fmla="*/ 1685793 h 1685793"/>
              <a:gd name="connsiteX3" fmla="*/ 0 w 2171846"/>
              <a:gd name="connsiteY3" fmla="*/ 1685793 h 1685793"/>
              <a:gd name="connsiteX4" fmla="*/ 0 w 2171846"/>
              <a:gd name="connsiteY4" fmla="*/ 0 h 168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846" h="1685793">
                <a:moveTo>
                  <a:pt x="0" y="0"/>
                </a:moveTo>
                <a:lnTo>
                  <a:pt x="2171846" y="0"/>
                </a:lnTo>
                <a:lnTo>
                  <a:pt x="1509110" y="1685793"/>
                </a:lnTo>
                <a:lnTo>
                  <a:pt x="0" y="168579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33" name="Freeform 42"/>
          <p:cNvSpPr/>
          <p:nvPr userDrawn="1"/>
        </p:nvSpPr>
        <p:spPr>
          <a:xfrm>
            <a:off x="1" y="3092563"/>
            <a:ext cx="1480306" cy="3765437"/>
          </a:xfrm>
          <a:custGeom>
            <a:avLst/>
            <a:gdLst>
              <a:gd name="connsiteX0" fmla="*/ 0 w 1480306"/>
              <a:gd name="connsiteY0" fmla="*/ 0 h 3765437"/>
              <a:gd name="connsiteX1" fmla="*/ 1480306 w 1480306"/>
              <a:gd name="connsiteY1" fmla="*/ 0 h 3765437"/>
              <a:gd name="connsiteX2" fmla="*/ 0 w 1480306"/>
              <a:gd name="connsiteY2" fmla="*/ 3765437 h 3765437"/>
              <a:gd name="connsiteX3" fmla="*/ 0 w 1480306"/>
              <a:gd name="connsiteY3" fmla="*/ 0 h 3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306" h="3765437">
                <a:moveTo>
                  <a:pt x="0" y="0"/>
                </a:moveTo>
                <a:lnTo>
                  <a:pt x="1480306" y="0"/>
                </a:lnTo>
                <a:lnTo>
                  <a:pt x="0" y="37654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34" name="Text Placeholder 48"/>
          <p:cNvSpPr>
            <a:spLocks noGrp="1"/>
          </p:cNvSpPr>
          <p:nvPr>
            <p:ph type="body" sz="quarter" idx="15" hasCustomPrompt="1"/>
          </p:nvPr>
        </p:nvSpPr>
        <p:spPr>
          <a:xfrm>
            <a:off x="2419350" y="3600450"/>
            <a:ext cx="9544050" cy="1009650"/>
          </a:xfrm>
        </p:spPr>
        <p:txBody>
          <a:bodyPr anchor="ctr">
            <a:normAutofit/>
          </a:bodyPr>
          <a:lstStyle>
            <a:lvl1pPr>
              <a:defRPr sz="40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51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19350" y="4975281"/>
            <a:ext cx="9544050" cy="144583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451429" y="-1814"/>
            <a:ext cx="10740571" cy="3430814"/>
          </a:xfrm>
          <a:custGeom>
            <a:avLst/>
            <a:gdLst>
              <a:gd name="connsiteX0" fmla="*/ 0 w 10740571"/>
              <a:gd name="connsiteY0" fmla="*/ 0 h 3429000"/>
              <a:gd name="connsiteX1" fmla="*/ 10740571 w 10740571"/>
              <a:gd name="connsiteY1" fmla="*/ 0 h 3429000"/>
              <a:gd name="connsiteX2" fmla="*/ 10740571 w 10740571"/>
              <a:gd name="connsiteY2" fmla="*/ 3429000 h 3429000"/>
              <a:gd name="connsiteX3" fmla="*/ 0 w 10740571"/>
              <a:gd name="connsiteY3" fmla="*/ 3429000 h 3429000"/>
              <a:gd name="connsiteX4" fmla="*/ 0 w 10740571"/>
              <a:gd name="connsiteY4" fmla="*/ 0 h 3429000"/>
              <a:gd name="connsiteX0" fmla="*/ 0 w 10740571"/>
              <a:gd name="connsiteY0" fmla="*/ 14514 h 3443514"/>
              <a:gd name="connsiteX1" fmla="*/ 1872342 w 10740571"/>
              <a:gd name="connsiteY1" fmla="*/ 0 h 3443514"/>
              <a:gd name="connsiteX2" fmla="*/ 10740571 w 10740571"/>
              <a:gd name="connsiteY2" fmla="*/ 14514 h 3443514"/>
              <a:gd name="connsiteX3" fmla="*/ 10740571 w 10740571"/>
              <a:gd name="connsiteY3" fmla="*/ 3443514 h 3443514"/>
              <a:gd name="connsiteX4" fmla="*/ 0 w 10740571"/>
              <a:gd name="connsiteY4" fmla="*/ 3443514 h 3443514"/>
              <a:gd name="connsiteX5" fmla="*/ 0 w 10740571"/>
              <a:gd name="connsiteY5" fmla="*/ 14514 h 3443514"/>
              <a:gd name="connsiteX0" fmla="*/ 0 w 10740571"/>
              <a:gd name="connsiteY0" fmla="*/ 3443514 h 3443514"/>
              <a:gd name="connsiteX1" fmla="*/ 1872342 w 10740571"/>
              <a:gd name="connsiteY1" fmla="*/ 0 h 3443514"/>
              <a:gd name="connsiteX2" fmla="*/ 10740571 w 10740571"/>
              <a:gd name="connsiteY2" fmla="*/ 14514 h 3443514"/>
              <a:gd name="connsiteX3" fmla="*/ 10740571 w 10740571"/>
              <a:gd name="connsiteY3" fmla="*/ 3443514 h 3443514"/>
              <a:gd name="connsiteX4" fmla="*/ 0 w 10740571"/>
              <a:gd name="connsiteY4" fmla="*/ 3443514 h 3443514"/>
              <a:gd name="connsiteX0" fmla="*/ 0 w 10740571"/>
              <a:gd name="connsiteY0" fmla="*/ 3430814 h 3430814"/>
              <a:gd name="connsiteX1" fmla="*/ 1351642 w 10740571"/>
              <a:gd name="connsiteY1" fmla="*/ 0 h 3430814"/>
              <a:gd name="connsiteX2" fmla="*/ 10740571 w 10740571"/>
              <a:gd name="connsiteY2" fmla="*/ 1814 h 3430814"/>
              <a:gd name="connsiteX3" fmla="*/ 10740571 w 10740571"/>
              <a:gd name="connsiteY3" fmla="*/ 3430814 h 3430814"/>
              <a:gd name="connsiteX4" fmla="*/ 0 w 10740571"/>
              <a:gd name="connsiteY4" fmla="*/ 3430814 h 343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40571" h="3430814">
                <a:moveTo>
                  <a:pt x="0" y="3430814"/>
                </a:moveTo>
                <a:lnTo>
                  <a:pt x="1351642" y="0"/>
                </a:lnTo>
                <a:lnTo>
                  <a:pt x="10740571" y="1814"/>
                </a:lnTo>
                <a:lnTo>
                  <a:pt x="10740571" y="3430814"/>
                </a:lnTo>
                <a:lnTo>
                  <a:pt x="0" y="3430814"/>
                </a:lnTo>
                <a:close/>
              </a:path>
            </a:pathLst>
          </a:cu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32" name="Freeform 45"/>
          <p:cNvSpPr/>
          <p:nvPr userDrawn="1"/>
        </p:nvSpPr>
        <p:spPr>
          <a:xfrm>
            <a:off x="1" y="1333500"/>
            <a:ext cx="2171846" cy="1685793"/>
          </a:xfrm>
          <a:custGeom>
            <a:avLst/>
            <a:gdLst>
              <a:gd name="connsiteX0" fmla="*/ 0 w 2171846"/>
              <a:gd name="connsiteY0" fmla="*/ 0 h 1685793"/>
              <a:gd name="connsiteX1" fmla="*/ 2171846 w 2171846"/>
              <a:gd name="connsiteY1" fmla="*/ 0 h 1685793"/>
              <a:gd name="connsiteX2" fmla="*/ 1509110 w 2171846"/>
              <a:gd name="connsiteY2" fmla="*/ 1685793 h 1685793"/>
              <a:gd name="connsiteX3" fmla="*/ 0 w 2171846"/>
              <a:gd name="connsiteY3" fmla="*/ 1685793 h 1685793"/>
              <a:gd name="connsiteX4" fmla="*/ 0 w 2171846"/>
              <a:gd name="connsiteY4" fmla="*/ 0 h 1685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1846" h="1685793">
                <a:moveTo>
                  <a:pt x="0" y="0"/>
                </a:moveTo>
                <a:lnTo>
                  <a:pt x="2171846" y="0"/>
                </a:lnTo>
                <a:lnTo>
                  <a:pt x="1509110" y="1685793"/>
                </a:lnTo>
                <a:lnTo>
                  <a:pt x="0" y="168579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33" name="Freeform 42"/>
          <p:cNvSpPr/>
          <p:nvPr userDrawn="1"/>
        </p:nvSpPr>
        <p:spPr>
          <a:xfrm>
            <a:off x="1" y="3092563"/>
            <a:ext cx="1480306" cy="3765437"/>
          </a:xfrm>
          <a:custGeom>
            <a:avLst/>
            <a:gdLst>
              <a:gd name="connsiteX0" fmla="*/ 0 w 1480306"/>
              <a:gd name="connsiteY0" fmla="*/ 0 h 3765437"/>
              <a:gd name="connsiteX1" fmla="*/ 1480306 w 1480306"/>
              <a:gd name="connsiteY1" fmla="*/ 0 h 3765437"/>
              <a:gd name="connsiteX2" fmla="*/ 0 w 1480306"/>
              <a:gd name="connsiteY2" fmla="*/ 3765437 h 3765437"/>
              <a:gd name="connsiteX3" fmla="*/ 0 w 1480306"/>
              <a:gd name="connsiteY3" fmla="*/ 0 h 3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306" h="3765437">
                <a:moveTo>
                  <a:pt x="0" y="0"/>
                </a:moveTo>
                <a:lnTo>
                  <a:pt x="1480306" y="0"/>
                </a:lnTo>
                <a:lnTo>
                  <a:pt x="0" y="37654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34" name="Text Placeholder 48"/>
          <p:cNvSpPr>
            <a:spLocks noGrp="1"/>
          </p:cNvSpPr>
          <p:nvPr>
            <p:ph type="body" sz="quarter" idx="15" hasCustomPrompt="1"/>
          </p:nvPr>
        </p:nvSpPr>
        <p:spPr>
          <a:xfrm>
            <a:off x="2419350" y="3600450"/>
            <a:ext cx="9544050" cy="1009650"/>
          </a:xfrm>
        </p:spPr>
        <p:txBody>
          <a:bodyPr anchor="ctr">
            <a:normAutofit/>
          </a:bodyPr>
          <a:lstStyle>
            <a:lvl1pPr>
              <a:defRPr sz="4000" b="1" cap="all" baseline="0">
                <a:solidFill>
                  <a:srgbClr val="53A228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51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19350" y="4975281"/>
            <a:ext cx="9544050" cy="144583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_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11B704-2E63-43DE-8573-6765BB8781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0808D7-2065-431E-86F3-A5E808B913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0963" y="3968088"/>
            <a:ext cx="11490069" cy="2380759"/>
          </a:xfrm>
          <a:solidFill>
            <a:schemeClr val="tx2">
              <a:alpha val="76000"/>
            </a:schemeClr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9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25F199-4BC0-49AD-A533-F5D61C8438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964" y="518034"/>
            <a:ext cx="3944811" cy="1060450"/>
          </a:xfrm>
        </p:spPr>
        <p:txBody>
          <a:bodyPr>
            <a:normAutofit/>
          </a:bodyPr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34" name="Tijdelijke aanduiding voor tekst 4">
            <a:extLst>
              <a:ext uri="{FF2B5EF4-FFF2-40B4-BE49-F238E27FC236}">
                <a16:creationId xmlns:a16="http://schemas.microsoft.com/office/drawing/2014/main" id="{480937D3-E28C-47C6-8B86-A3DAC9C3CE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258" y="4186699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35" name="Tijdelijke aanduiding voor tekst 4">
            <a:extLst>
              <a:ext uri="{FF2B5EF4-FFF2-40B4-BE49-F238E27FC236}">
                <a16:creationId xmlns:a16="http://schemas.microsoft.com/office/drawing/2014/main" id="{91A03C76-BFAF-428F-B53B-1DCA4423BC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4442" y="4190754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36" name="Tijdelijke aanduiding voor tekst 4">
            <a:extLst>
              <a:ext uri="{FF2B5EF4-FFF2-40B4-BE49-F238E27FC236}">
                <a16:creationId xmlns:a16="http://schemas.microsoft.com/office/drawing/2014/main" id="{F4DC21A0-FED9-46FC-BD78-62ED1389B3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5714" y="4190664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37" name="Tijdelijke aanduiding voor tekst 4">
            <a:extLst>
              <a:ext uri="{FF2B5EF4-FFF2-40B4-BE49-F238E27FC236}">
                <a16:creationId xmlns:a16="http://schemas.microsoft.com/office/drawing/2014/main" id="{3E08045D-90C4-452F-80DD-274F7D2EBB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6269" y="4663939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38" name="Tijdelijke aanduiding voor tekst 4">
            <a:extLst>
              <a:ext uri="{FF2B5EF4-FFF2-40B4-BE49-F238E27FC236}">
                <a16:creationId xmlns:a16="http://schemas.microsoft.com/office/drawing/2014/main" id="{2C5C4A14-7ACD-418E-9584-E97ADA0E18E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84442" y="4663849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39" name="Tijdelijke aanduiding voor tekst 4">
            <a:extLst>
              <a:ext uri="{FF2B5EF4-FFF2-40B4-BE49-F238E27FC236}">
                <a16:creationId xmlns:a16="http://schemas.microsoft.com/office/drawing/2014/main" id="{A85B3A57-3433-4979-819B-D58F8D3259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39691" y="4663939"/>
            <a:ext cx="2801937" cy="373535"/>
          </a:xfrm>
        </p:spPr>
        <p:txBody>
          <a:bodyPr>
            <a:no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520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 up + content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32815DF-DCF6-4075-BE42-7C919D47DCDC}"/>
              </a:ext>
            </a:extLst>
          </p:cNvPr>
          <p:cNvSpPr/>
          <p:nvPr userDrawn="1"/>
        </p:nvSpPr>
        <p:spPr>
          <a:xfrm>
            <a:off x="1" y="-1"/>
            <a:ext cx="12192000" cy="6858001"/>
          </a:xfrm>
          <a:custGeom>
            <a:avLst/>
            <a:gdLst>
              <a:gd name="connsiteX0" fmla="*/ 2188938 w 6090556"/>
              <a:gd name="connsiteY0" fmla="*/ 0 h 6858001"/>
              <a:gd name="connsiteX1" fmla="*/ 6090556 w 6090556"/>
              <a:gd name="connsiteY1" fmla="*/ 0 h 6858001"/>
              <a:gd name="connsiteX2" fmla="*/ 6090556 w 6090556"/>
              <a:gd name="connsiteY2" fmla="*/ 6858001 h 6858001"/>
              <a:gd name="connsiteX3" fmla="*/ 0 w 6090556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556" h="6858001">
                <a:moveTo>
                  <a:pt x="2188938" y="0"/>
                </a:moveTo>
                <a:lnTo>
                  <a:pt x="6090556" y="0"/>
                </a:lnTo>
                <a:lnTo>
                  <a:pt x="6090556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A81AF6-5376-4B11-8717-244639EED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03" r="24016"/>
          <a:stretch/>
        </p:blipFill>
        <p:spPr>
          <a:xfrm>
            <a:off x="4843779" y="1141222"/>
            <a:ext cx="2489627" cy="4752975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9DB292-4338-471B-858D-E4E9CE841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2051" y="1716782"/>
            <a:ext cx="2046733" cy="3582537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6CC30ACE-E6F9-4CA7-940D-DA804B47AE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012" y="271983"/>
            <a:ext cx="3577466" cy="750188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85263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 up + Conten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79ECD66-5A18-441E-8BEE-E8E07C573A99}"/>
              </a:ext>
            </a:extLst>
          </p:cNvPr>
          <p:cNvSpPr/>
          <p:nvPr userDrawn="1"/>
        </p:nvSpPr>
        <p:spPr>
          <a:xfrm flipH="1">
            <a:off x="-1" y="0"/>
            <a:ext cx="8209503" cy="6858001"/>
          </a:xfrm>
          <a:custGeom>
            <a:avLst/>
            <a:gdLst>
              <a:gd name="connsiteX0" fmla="*/ 4353349 w 8607866"/>
              <a:gd name="connsiteY0" fmla="*/ 0 h 6858001"/>
              <a:gd name="connsiteX1" fmla="*/ 8607866 w 8607866"/>
              <a:gd name="connsiteY1" fmla="*/ 0 h 6858001"/>
              <a:gd name="connsiteX2" fmla="*/ 8607866 w 8607866"/>
              <a:gd name="connsiteY2" fmla="*/ 6858001 h 6858001"/>
              <a:gd name="connsiteX3" fmla="*/ 0 w 8607866"/>
              <a:gd name="connsiteY3" fmla="*/ 6858001 h 6858001"/>
              <a:gd name="connsiteX4" fmla="*/ 0 w 8607866"/>
              <a:gd name="connsiteY4" fmla="*/ 685789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7866" h="6858001">
                <a:moveTo>
                  <a:pt x="4353349" y="0"/>
                </a:moveTo>
                <a:lnTo>
                  <a:pt x="8607866" y="0"/>
                </a:lnTo>
                <a:lnTo>
                  <a:pt x="8607866" y="6858001"/>
                </a:lnTo>
                <a:lnTo>
                  <a:pt x="0" y="6858001"/>
                </a:lnTo>
                <a:lnTo>
                  <a:pt x="0" y="685789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A81AF6-5376-4B11-8717-244639EED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03" r="24016"/>
          <a:stretch/>
        </p:blipFill>
        <p:spPr>
          <a:xfrm>
            <a:off x="4851186" y="973660"/>
            <a:ext cx="2489627" cy="4752975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9DB292-4338-471B-858D-E4E9CE841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9458" y="1549220"/>
            <a:ext cx="2046733" cy="3582537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F8C76453-E6A1-4508-9C00-14324AAFAB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392" y="799032"/>
            <a:ext cx="4076723" cy="750188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8" name="Tijdelijke aanduiding voor tekst 4">
            <a:extLst>
              <a:ext uri="{FF2B5EF4-FFF2-40B4-BE49-F238E27FC236}">
                <a16:creationId xmlns:a16="http://schemas.microsoft.com/office/drawing/2014/main" id="{3556D07A-5364-4CD2-9918-A909C80C0A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1392" y="1964780"/>
            <a:ext cx="4069834" cy="3278569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75639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 up + Content_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754665-225F-4B30-8B64-F40614C942D3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A81AF6-5376-4B11-8717-244639EED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03" r="24016"/>
          <a:stretch/>
        </p:blipFill>
        <p:spPr>
          <a:xfrm>
            <a:off x="1824354" y="1052512"/>
            <a:ext cx="2489627" cy="4752975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9DB292-4338-471B-858D-E4E9CE841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52626" y="1628072"/>
            <a:ext cx="2046733" cy="3582537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93516080-66AD-42AF-B4DA-8638F9C96A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09083" y="2389922"/>
            <a:ext cx="4069834" cy="2820687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08665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Mock up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1">
            <a:extLst>
              <a:ext uri="{FF2B5EF4-FFF2-40B4-BE49-F238E27FC236}">
                <a16:creationId xmlns:a16="http://schemas.microsoft.com/office/drawing/2014/main" id="{0D5A55F6-58EF-4706-9AC0-1F5E737EF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3039" y="1264341"/>
            <a:ext cx="6276446" cy="5597912"/>
          </a:xfrm>
          <a:prstGeom prst="rect">
            <a:avLst/>
          </a:prstGeom>
        </p:spPr>
      </p:pic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537C3EA1-7F4E-4F30-BA8C-D512E040957B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3257729" y="1603131"/>
            <a:ext cx="5567065" cy="3157604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Video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49FCFD3B-EB74-4587-923D-DC451E53BD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6096000" cy="1005310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rgbClr val="53A228"/>
          </a:solidFill>
        </p:spPr>
        <p:txBody>
          <a:bodyPr anchor="ctr">
            <a:noAutofit/>
          </a:bodyPr>
          <a:lstStyle>
            <a:lvl1pPr marL="0" indent="0">
              <a:buNone/>
              <a:defRPr sz="3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924359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c Mock up_0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">
            <a:extLst>
              <a:ext uri="{FF2B5EF4-FFF2-40B4-BE49-F238E27FC236}">
                <a16:creationId xmlns:a16="http://schemas.microsoft.com/office/drawing/2014/main" id="{35466D87-DAF5-4AC4-9F17-5616A1B88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72" y="1337017"/>
            <a:ext cx="5175253" cy="4615766"/>
          </a:xfrm>
          <a:prstGeom prst="rect">
            <a:avLst/>
          </a:prstGeom>
        </p:spPr>
      </p:pic>
      <p:sp>
        <p:nvSpPr>
          <p:cNvPr id="17" name="Media Placeholder 6">
            <a:extLst>
              <a:ext uri="{FF2B5EF4-FFF2-40B4-BE49-F238E27FC236}">
                <a16:creationId xmlns:a16="http://schemas.microsoft.com/office/drawing/2014/main" id="{9C569C97-B352-4DF6-8961-2E1BDA5FA294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751582" y="1558273"/>
            <a:ext cx="4668876" cy="269906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Video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09AAA86-BF9B-48F7-B881-DBFC64C15B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2865606"/>
            <a:ext cx="3181350" cy="200406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09AAA86-BF9B-48F7-B881-DBFC64C15B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558273"/>
            <a:ext cx="3181350" cy="612433"/>
          </a:xfrm>
        </p:spPr>
        <p:txBody>
          <a:bodyPr>
            <a:noAutofit/>
          </a:bodyPr>
          <a:lstStyle>
            <a:lvl1pPr>
              <a:defRPr sz="6600" b="1">
                <a:solidFill>
                  <a:srgbClr val="CB1E49"/>
                </a:solidFill>
              </a:defRPr>
            </a:lvl1pPr>
          </a:lstStyle>
          <a:p>
            <a:pPr lvl="0"/>
            <a:r>
              <a:rPr lang="nl-NL" dirty="0" smtClean="0"/>
              <a:t>TITLE</a:t>
            </a:r>
            <a:endParaRPr lang="nl-NL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9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 Mock up_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">
            <a:extLst>
              <a:ext uri="{FF2B5EF4-FFF2-40B4-BE49-F238E27FC236}">
                <a16:creationId xmlns:a16="http://schemas.microsoft.com/office/drawing/2014/main" id="{35466D87-DAF5-4AC4-9F17-5616A1B88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5014" y="956359"/>
            <a:ext cx="6541972" cy="5834732"/>
          </a:xfrm>
          <a:prstGeom prst="rect">
            <a:avLst/>
          </a:prstGeom>
        </p:spPr>
      </p:pic>
      <p:sp>
        <p:nvSpPr>
          <p:cNvPr id="17" name="Media Placeholder 6">
            <a:extLst>
              <a:ext uri="{FF2B5EF4-FFF2-40B4-BE49-F238E27FC236}">
                <a16:creationId xmlns:a16="http://schemas.microsoft.com/office/drawing/2014/main" id="{9C569C97-B352-4DF6-8961-2E1BDA5FA294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3189248" y="1282390"/>
            <a:ext cx="5809785" cy="328961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4515957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96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 Mock up_0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">
            <a:extLst>
              <a:ext uri="{FF2B5EF4-FFF2-40B4-BE49-F238E27FC236}">
                <a16:creationId xmlns:a16="http://schemas.microsoft.com/office/drawing/2014/main" id="{35466D87-DAF5-4AC4-9F17-5616A1B88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72" y="1337017"/>
            <a:ext cx="5175253" cy="4615766"/>
          </a:xfrm>
          <a:prstGeom prst="rect">
            <a:avLst/>
          </a:prstGeom>
        </p:spPr>
      </p:pic>
      <p:sp>
        <p:nvSpPr>
          <p:cNvPr id="17" name="Media Placeholder 6">
            <a:extLst>
              <a:ext uri="{FF2B5EF4-FFF2-40B4-BE49-F238E27FC236}">
                <a16:creationId xmlns:a16="http://schemas.microsoft.com/office/drawing/2014/main" id="{9C569C97-B352-4DF6-8961-2E1BDA5FA294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751582" y="1558273"/>
            <a:ext cx="4668876" cy="269906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Video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AAA86-BF9B-48F7-B881-DBFC64C15B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2865606"/>
            <a:ext cx="3181350" cy="200406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9AAA86-BF9B-48F7-B881-DBFC64C15B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558273"/>
            <a:ext cx="3181350" cy="612433"/>
          </a:xfrm>
        </p:spPr>
        <p:txBody>
          <a:bodyPr>
            <a:noAutofit/>
          </a:bodyPr>
          <a:lstStyle>
            <a:lvl1pPr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smtClean="0"/>
              <a:t>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47242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9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1BECACA1-23EB-4F7E-AC58-F6AFA6CCE6C5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60623" y="1762813"/>
            <a:ext cx="8870754" cy="4471258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op het pictogram als u een grafiek wilt toevoegen</a:t>
            </a:r>
            <a:endParaRPr lang="nl-NL" dirty="0"/>
          </a:p>
        </p:txBody>
      </p:sp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B5D151D3-47AB-4BC6-A965-0BCC9560E290}"/>
              </a:ext>
            </a:extLst>
          </p:cNvPr>
          <p:cNvSpPr/>
          <p:nvPr userDrawn="1"/>
        </p:nvSpPr>
        <p:spPr>
          <a:xfrm>
            <a:off x="0" y="-1"/>
            <a:ext cx="6096000" cy="1146629"/>
          </a:xfrm>
          <a:custGeom>
            <a:avLst/>
            <a:gdLst>
              <a:gd name="connsiteX0" fmla="*/ 0 w 10148381"/>
              <a:gd name="connsiteY0" fmla="*/ 0 h 2183716"/>
              <a:gd name="connsiteX1" fmla="*/ 10148381 w 10148381"/>
              <a:gd name="connsiteY1" fmla="*/ 0 h 2183716"/>
              <a:gd name="connsiteX2" fmla="*/ 10148381 w 10148381"/>
              <a:gd name="connsiteY2" fmla="*/ 33944 h 2183716"/>
              <a:gd name="connsiteX3" fmla="*/ 8722232 w 10148381"/>
              <a:gd name="connsiteY3" fmla="*/ 2183716 h 2183716"/>
              <a:gd name="connsiteX4" fmla="*/ 0 w 10148381"/>
              <a:gd name="connsiteY4" fmla="*/ 2183716 h 218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8381" h="2183716">
                <a:moveTo>
                  <a:pt x="0" y="0"/>
                </a:moveTo>
                <a:lnTo>
                  <a:pt x="10148381" y="0"/>
                </a:lnTo>
                <a:lnTo>
                  <a:pt x="10148381" y="33944"/>
                </a:lnTo>
                <a:lnTo>
                  <a:pt x="8722232" y="2183716"/>
                </a:lnTo>
                <a:lnTo>
                  <a:pt x="0" y="21837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DBAED5D1-1C72-4370-B87A-886BD45D35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874" y="257034"/>
            <a:ext cx="3349012" cy="632557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</a:t>
            </a:r>
            <a:r>
              <a:rPr lang="nl-NL" dirty="0"/>
              <a:t>ITEL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E3B991-9505-4520-AB44-3E7824EE7225}"/>
              </a:ext>
            </a:extLst>
          </p:cNvPr>
          <p:cNvGrpSpPr/>
          <p:nvPr userDrawn="1"/>
        </p:nvGrpSpPr>
        <p:grpSpPr>
          <a:xfrm>
            <a:off x="10859492" y="5948824"/>
            <a:ext cx="1140456" cy="765128"/>
            <a:chOff x="8763617" y="4602005"/>
            <a:chExt cx="2098517" cy="1407888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4308558-3F97-4A44-BA07-A3F3585229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63617" y="4602005"/>
              <a:ext cx="1197855" cy="387381"/>
            </a:xfrm>
            <a:custGeom>
              <a:avLst/>
              <a:gdLst>
                <a:gd name="T0" fmla="*/ 1555 w 1979"/>
                <a:gd name="T1" fmla="*/ 0 h 640"/>
                <a:gd name="T2" fmla="*/ 1979 w 1979"/>
                <a:gd name="T3" fmla="*/ 96 h 640"/>
                <a:gd name="T4" fmla="*/ 474 w 1979"/>
                <a:gd name="T5" fmla="*/ 640 h 640"/>
                <a:gd name="T6" fmla="*/ 0 w 1979"/>
                <a:gd name="T7" fmla="*/ 449 h 640"/>
                <a:gd name="T8" fmla="*/ 1555 w 1979"/>
                <a:gd name="T9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9" h="640">
                  <a:moveTo>
                    <a:pt x="1555" y="0"/>
                  </a:moveTo>
                  <a:lnTo>
                    <a:pt x="1979" y="96"/>
                  </a:lnTo>
                  <a:lnTo>
                    <a:pt x="474" y="640"/>
                  </a:lnTo>
                  <a:lnTo>
                    <a:pt x="0" y="449"/>
                  </a:lnTo>
                  <a:lnTo>
                    <a:pt x="155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9A2B155-93AE-4F9B-9210-CDE61E5D58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47587" y="4727904"/>
              <a:ext cx="1414547" cy="1281989"/>
            </a:xfrm>
            <a:custGeom>
              <a:avLst/>
              <a:gdLst>
                <a:gd name="T0" fmla="*/ 1365 w 2337"/>
                <a:gd name="T1" fmla="*/ 0 h 2118"/>
                <a:gd name="T2" fmla="*/ 1905 w 2337"/>
                <a:gd name="T3" fmla="*/ 112 h 2118"/>
                <a:gd name="T4" fmla="*/ 1639 w 2337"/>
                <a:gd name="T5" fmla="*/ 320 h 2118"/>
                <a:gd name="T6" fmla="*/ 2337 w 2337"/>
                <a:gd name="T7" fmla="*/ 484 h 2118"/>
                <a:gd name="T8" fmla="*/ 1148 w 2337"/>
                <a:gd name="T9" fmla="*/ 2118 h 2118"/>
                <a:gd name="T10" fmla="*/ 0 w 2337"/>
                <a:gd name="T11" fmla="*/ 1522 h 2118"/>
                <a:gd name="T12" fmla="*/ 740 w 2337"/>
                <a:gd name="T13" fmla="*/ 959 h 2118"/>
                <a:gd name="T14" fmla="*/ 0 w 2337"/>
                <a:gd name="T15" fmla="*/ 674 h 2118"/>
                <a:gd name="T16" fmla="*/ 1365 w 2337"/>
                <a:gd name="T17" fmla="*/ 0 h 2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7" h="2118">
                  <a:moveTo>
                    <a:pt x="1365" y="0"/>
                  </a:moveTo>
                  <a:lnTo>
                    <a:pt x="1905" y="112"/>
                  </a:lnTo>
                  <a:lnTo>
                    <a:pt x="1639" y="320"/>
                  </a:lnTo>
                  <a:lnTo>
                    <a:pt x="2337" y="484"/>
                  </a:lnTo>
                  <a:lnTo>
                    <a:pt x="1148" y="2118"/>
                  </a:lnTo>
                  <a:lnTo>
                    <a:pt x="0" y="1522"/>
                  </a:lnTo>
                  <a:lnTo>
                    <a:pt x="740" y="959"/>
                  </a:lnTo>
                  <a:lnTo>
                    <a:pt x="0" y="674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0851315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6E3B991-9505-4520-AB44-3E7824EE7225}"/>
              </a:ext>
            </a:extLst>
          </p:cNvPr>
          <p:cNvGrpSpPr/>
          <p:nvPr userDrawn="1"/>
        </p:nvGrpSpPr>
        <p:grpSpPr>
          <a:xfrm>
            <a:off x="10859492" y="5948824"/>
            <a:ext cx="1140456" cy="765128"/>
            <a:chOff x="8763617" y="4602005"/>
            <a:chExt cx="2098517" cy="1407888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4308558-3F97-4A44-BA07-A3F3585229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63617" y="4602005"/>
              <a:ext cx="1197855" cy="387381"/>
            </a:xfrm>
            <a:custGeom>
              <a:avLst/>
              <a:gdLst>
                <a:gd name="T0" fmla="*/ 1555 w 1979"/>
                <a:gd name="T1" fmla="*/ 0 h 640"/>
                <a:gd name="T2" fmla="*/ 1979 w 1979"/>
                <a:gd name="T3" fmla="*/ 96 h 640"/>
                <a:gd name="T4" fmla="*/ 474 w 1979"/>
                <a:gd name="T5" fmla="*/ 640 h 640"/>
                <a:gd name="T6" fmla="*/ 0 w 1979"/>
                <a:gd name="T7" fmla="*/ 449 h 640"/>
                <a:gd name="T8" fmla="*/ 1555 w 1979"/>
                <a:gd name="T9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9" h="640">
                  <a:moveTo>
                    <a:pt x="1555" y="0"/>
                  </a:moveTo>
                  <a:lnTo>
                    <a:pt x="1979" y="96"/>
                  </a:lnTo>
                  <a:lnTo>
                    <a:pt x="474" y="640"/>
                  </a:lnTo>
                  <a:lnTo>
                    <a:pt x="0" y="449"/>
                  </a:lnTo>
                  <a:lnTo>
                    <a:pt x="155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9A2B155-93AE-4F9B-9210-CDE61E5D58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47587" y="4727904"/>
              <a:ext cx="1414547" cy="1281989"/>
            </a:xfrm>
            <a:custGeom>
              <a:avLst/>
              <a:gdLst>
                <a:gd name="T0" fmla="*/ 1365 w 2337"/>
                <a:gd name="T1" fmla="*/ 0 h 2118"/>
                <a:gd name="T2" fmla="*/ 1905 w 2337"/>
                <a:gd name="T3" fmla="*/ 112 h 2118"/>
                <a:gd name="T4" fmla="*/ 1639 w 2337"/>
                <a:gd name="T5" fmla="*/ 320 h 2118"/>
                <a:gd name="T6" fmla="*/ 2337 w 2337"/>
                <a:gd name="T7" fmla="*/ 484 h 2118"/>
                <a:gd name="T8" fmla="*/ 1148 w 2337"/>
                <a:gd name="T9" fmla="*/ 2118 h 2118"/>
                <a:gd name="T10" fmla="*/ 0 w 2337"/>
                <a:gd name="T11" fmla="*/ 1522 h 2118"/>
                <a:gd name="T12" fmla="*/ 740 w 2337"/>
                <a:gd name="T13" fmla="*/ 959 h 2118"/>
                <a:gd name="T14" fmla="*/ 0 w 2337"/>
                <a:gd name="T15" fmla="*/ 674 h 2118"/>
                <a:gd name="T16" fmla="*/ 1365 w 2337"/>
                <a:gd name="T17" fmla="*/ 0 h 2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7" h="2118">
                  <a:moveTo>
                    <a:pt x="1365" y="0"/>
                  </a:moveTo>
                  <a:lnTo>
                    <a:pt x="1905" y="112"/>
                  </a:lnTo>
                  <a:lnTo>
                    <a:pt x="1639" y="320"/>
                  </a:lnTo>
                  <a:lnTo>
                    <a:pt x="2337" y="484"/>
                  </a:lnTo>
                  <a:lnTo>
                    <a:pt x="1148" y="2118"/>
                  </a:lnTo>
                  <a:lnTo>
                    <a:pt x="0" y="1522"/>
                  </a:lnTo>
                  <a:lnTo>
                    <a:pt x="740" y="959"/>
                  </a:lnTo>
                  <a:lnTo>
                    <a:pt x="0" y="674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6533D885-79B1-452D-824D-DFFFFCC60419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660623" y="1785800"/>
            <a:ext cx="8870950" cy="4213127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op het pictogram als u een tabel wilt toevoegen</a:t>
            </a:r>
            <a:endParaRPr lang="nl-NL" dirty="0"/>
          </a:p>
        </p:txBody>
      </p:sp>
      <p:sp>
        <p:nvSpPr>
          <p:cNvPr id="6" name="Freeform: Shape 14">
            <a:extLst>
              <a:ext uri="{FF2B5EF4-FFF2-40B4-BE49-F238E27FC236}">
                <a16:creationId xmlns:a16="http://schemas.microsoft.com/office/drawing/2014/main" id="{A8DA4F12-5240-43EA-86B7-BFB89BD402E6}"/>
              </a:ext>
            </a:extLst>
          </p:cNvPr>
          <p:cNvSpPr/>
          <p:nvPr userDrawn="1"/>
        </p:nvSpPr>
        <p:spPr>
          <a:xfrm>
            <a:off x="0" y="-1"/>
            <a:ext cx="6096000" cy="1146629"/>
          </a:xfrm>
          <a:custGeom>
            <a:avLst/>
            <a:gdLst>
              <a:gd name="connsiteX0" fmla="*/ 0 w 10148381"/>
              <a:gd name="connsiteY0" fmla="*/ 0 h 2183716"/>
              <a:gd name="connsiteX1" fmla="*/ 10148381 w 10148381"/>
              <a:gd name="connsiteY1" fmla="*/ 0 h 2183716"/>
              <a:gd name="connsiteX2" fmla="*/ 10148381 w 10148381"/>
              <a:gd name="connsiteY2" fmla="*/ 33944 h 2183716"/>
              <a:gd name="connsiteX3" fmla="*/ 8722232 w 10148381"/>
              <a:gd name="connsiteY3" fmla="*/ 2183716 h 2183716"/>
              <a:gd name="connsiteX4" fmla="*/ 0 w 10148381"/>
              <a:gd name="connsiteY4" fmla="*/ 2183716 h 218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8381" h="2183716">
                <a:moveTo>
                  <a:pt x="0" y="0"/>
                </a:moveTo>
                <a:lnTo>
                  <a:pt x="10148381" y="0"/>
                </a:lnTo>
                <a:lnTo>
                  <a:pt x="10148381" y="33944"/>
                </a:lnTo>
                <a:lnTo>
                  <a:pt x="8722232" y="2183716"/>
                </a:lnTo>
                <a:lnTo>
                  <a:pt x="0" y="21837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5E79AAAB-B3D9-4157-9282-92D789218E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874" y="257034"/>
            <a:ext cx="3349012" cy="632557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</a:t>
            </a:r>
            <a:r>
              <a:rPr lang="nl-NL" dirty="0"/>
              <a:t>ITEL</a:t>
            </a:r>
          </a:p>
        </p:txBody>
      </p:sp>
    </p:spTree>
    <p:extLst>
      <p:ext uri="{BB962C8B-B14F-4D97-AF65-F5344CB8AC3E}">
        <p14:creationId xmlns:p14="http://schemas.microsoft.com/office/powerpoint/2010/main" val="17177530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94B4CC-C4D5-45F1-9BEC-D93B10F699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8716" y="380258"/>
            <a:ext cx="2324141" cy="598343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9218AA2-BCDC-4064-BE73-8BA2CB59A768}"/>
              </a:ext>
            </a:extLst>
          </p:cNvPr>
          <p:cNvSpPr/>
          <p:nvPr userDrawn="1"/>
        </p:nvSpPr>
        <p:spPr>
          <a:xfrm flipH="1">
            <a:off x="0" y="1555423"/>
            <a:ext cx="11060785" cy="5302577"/>
          </a:xfrm>
          <a:custGeom>
            <a:avLst/>
            <a:gdLst>
              <a:gd name="connsiteX0" fmla="*/ 2188938 w 6090556"/>
              <a:gd name="connsiteY0" fmla="*/ 0 h 6858001"/>
              <a:gd name="connsiteX1" fmla="*/ 6090556 w 6090556"/>
              <a:gd name="connsiteY1" fmla="*/ 0 h 6858001"/>
              <a:gd name="connsiteX2" fmla="*/ 6090556 w 6090556"/>
              <a:gd name="connsiteY2" fmla="*/ 6858001 h 6858001"/>
              <a:gd name="connsiteX3" fmla="*/ 0 w 6090556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556" h="6858001">
                <a:moveTo>
                  <a:pt x="2188938" y="0"/>
                </a:moveTo>
                <a:lnTo>
                  <a:pt x="6090556" y="0"/>
                </a:lnTo>
                <a:lnTo>
                  <a:pt x="6090556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1129" y="2016368"/>
            <a:ext cx="5329539" cy="4495587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555798-0617-4947-AC70-45E9B834C40C}"/>
              </a:ext>
            </a:extLst>
          </p:cNvPr>
          <p:cNvSpPr/>
          <p:nvPr userDrawn="1"/>
        </p:nvSpPr>
        <p:spPr>
          <a:xfrm>
            <a:off x="0" y="0"/>
            <a:ext cx="7006442" cy="1324647"/>
          </a:xfrm>
          <a:custGeom>
            <a:avLst/>
            <a:gdLst>
              <a:gd name="connsiteX0" fmla="*/ 0 w 6921326"/>
              <a:gd name="connsiteY0" fmla="*/ 0 h 1324647"/>
              <a:gd name="connsiteX1" fmla="*/ 5943608 w 6921326"/>
              <a:gd name="connsiteY1" fmla="*/ 0 h 1324647"/>
              <a:gd name="connsiteX2" fmla="*/ 6921326 w 6921326"/>
              <a:gd name="connsiteY2" fmla="*/ 1324647 h 1324647"/>
              <a:gd name="connsiteX3" fmla="*/ 0 w 6921326"/>
              <a:gd name="connsiteY3" fmla="*/ 1324647 h 132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1326" h="1324647">
                <a:moveTo>
                  <a:pt x="0" y="0"/>
                </a:moveTo>
                <a:lnTo>
                  <a:pt x="5943608" y="0"/>
                </a:lnTo>
                <a:lnTo>
                  <a:pt x="6921326" y="1324647"/>
                </a:lnTo>
                <a:lnTo>
                  <a:pt x="0" y="1324647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A97961B9-CFEC-4628-8679-414D018323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1129" y="346044"/>
            <a:ext cx="5329539" cy="632557"/>
          </a:xfrm>
          <a:noFill/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</a:t>
            </a:r>
            <a:r>
              <a:rPr lang="nl-NL" dirty="0"/>
              <a:t>ITEL</a:t>
            </a:r>
          </a:p>
        </p:txBody>
      </p:sp>
    </p:spTree>
    <p:extLst>
      <p:ext uri="{BB962C8B-B14F-4D97-AF65-F5344CB8AC3E}">
        <p14:creationId xmlns:p14="http://schemas.microsoft.com/office/powerpoint/2010/main" val="19415285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_0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11B704-2E63-43DE-8573-6765BB8781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9899"/>
          </a:xfrm>
          <a:prstGeom prst="rect">
            <a:avLst/>
          </a:prstGeom>
          <a:noFill/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2492305-31C9-4463-911C-5C720F129E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" y="-1588"/>
            <a:ext cx="7586575" cy="6859588"/>
          </a:xfrm>
          <a:custGeom>
            <a:avLst/>
            <a:gdLst>
              <a:gd name="connsiteX0" fmla="*/ 0 w 7586575"/>
              <a:gd name="connsiteY0" fmla="*/ 0 h 6859588"/>
              <a:gd name="connsiteX1" fmla="*/ 7586575 w 7586575"/>
              <a:gd name="connsiteY1" fmla="*/ 0 h 6859588"/>
              <a:gd name="connsiteX2" fmla="*/ 4401582 w 7586575"/>
              <a:gd name="connsiteY2" fmla="*/ 6859588 h 6859588"/>
              <a:gd name="connsiteX3" fmla="*/ 0 w 7586575"/>
              <a:gd name="connsiteY3" fmla="*/ 685958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6575" h="6859588">
                <a:moveTo>
                  <a:pt x="0" y="0"/>
                </a:moveTo>
                <a:lnTo>
                  <a:pt x="7586575" y="0"/>
                </a:lnTo>
                <a:lnTo>
                  <a:pt x="4401582" y="6859588"/>
                </a:lnTo>
                <a:lnTo>
                  <a:pt x="0" y="6859588"/>
                </a:lnTo>
                <a:close/>
              </a:path>
            </a:pathLst>
          </a:custGeom>
          <a:solidFill>
            <a:schemeClr val="accent1">
              <a:lumMod val="10000"/>
              <a:alpha val="50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.</a:t>
            </a:r>
            <a:endParaRPr lang="nl-NL" dirty="0"/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6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9DA82DE7-64A3-48A1-92A2-433FFA1708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5635" y="1562589"/>
            <a:ext cx="4114025" cy="750188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D60303D8-70D2-4AD7-8620-FE8784B5F9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5635" y="2515320"/>
            <a:ext cx="4114025" cy="327856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74DB9608-C7BF-4F11-A5FC-50FC124703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" y="-6076"/>
            <a:ext cx="2339788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</p:spPr>
        <p:txBody>
          <a:bodyPr anchor="ctr">
            <a:no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800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832D06-79D1-46DA-8396-A1574D124733}"/>
              </a:ext>
            </a:extLst>
          </p:cNvPr>
          <p:cNvSpPr/>
          <p:nvPr userDrawn="1"/>
        </p:nvSpPr>
        <p:spPr>
          <a:xfrm>
            <a:off x="0" y="2057400"/>
            <a:ext cx="12192000" cy="480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9B74A208-CC1F-4C7C-87AE-74C1C53B23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782" y="800191"/>
            <a:ext cx="2940996" cy="750188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2782" y="2574481"/>
            <a:ext cx="7850978" cy="3199592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E3B991-9505-4520-AB44-3E7824EE7225}"/>
              </a:ext>
            </a:extLst>
          </p:cNvPr>
          <p:cNvGrpSpPr/>
          <p:nvPr userDrawn="1"/>
        </p:nvGrpSpPr>
        <p:grpSpPr>
          <a:xfrm>
            <a:off x="10859492" y="5948824"/>
            <a:ext cx="1140456" cy="765128"/>
            <a:chOff x="8763617" y="4602005"/>
            <a:chExt cx="2098517" cy="1407888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4308558-3F97-4A44-BA07-A3F3585229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63617" y="4602005"/>
              <a:ext cx="1197855" cy="387381"/>
            </a:xfrm>
            <a:custGeom>
              <a:avLst/>
              <a:gdLst>
                <a:gd name="T0" fmla="*/ 1555 w 1979"/>
                <a:gd name="T1" fmla="*/ 0 h 640"/>
                <a:gd name="T2" fmla="*/ 1979 w 1979"/>
                <a:gd name="T3" fmla="*/ 96 h 640"/>
                <a:gd name="T4" fmla="*/ 474 w 1979"/>
                <a:gd name="T5" fmla="*/ 640 h 640"/>
                <a:gd name="T6" fmla="*/ 0 w 1979"/>
                <a:gd name="T7" fmla="*/ 449 h 640"/>
                <a:gd name="T8" fmla="*/ 1555 w 1979"/>
                <a:gd name="T9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9" h="640">
                  <a:moveTo>
                    <a:pt x="1555" y="0"/>
                  </a:moveTo>
                  <a:lnTo>
                    <a:pt x="1979" y="96"/>
                  </a:lnTo>
                  <a:lnTo>
                    <a:pt x="474" y="640"/>
                  </a:lnTo>
                  <a:lnTo>
                    <a:pt x="0" y="449"/>
                  </a:lnTo>
                  <a:lnTo>
                    <a:pt x="155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9A2B155-93AE-4F9B-9210-CDE61E5D58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47587" y="4727904"/>
              <a:ext cx="1414547" cy="1281989"/>
            </a:xfrm>
            <a:custGeom>
              <a:avLst/>
              <a:gdLst>
                <a:gd name="T0" fmla="*/ 1365 w 2337"/>
                <a:gd name="T1" fmla="*/ 0 h 2118"/>
                <a:gd name="T2" fmla="*/ 1905 w 2337"/>
                <a:gd name="T3" fmla="*/ 112 h 2118"/>
                <a:gd name="T4" fmla="*/ 1639 w 2337"/>
                <a:gd name="T5" fmla="*/ 320 h 2118"/>
                <a:gd name="T6" fmla="*/ 2337 w 2337"/>
                <a:gd name="T7" fmla="*/ 484 h 2118"/>
                <a:gd name="T8" fmla="*/ 1148 w 2337"/>
                <a:gd name="T9" fmla="*/ 2118 h 2118"/>
                <a:gd name="T10" fmla="*/ 0 w 2337"/>
                <a:gd name="T11" fmla="*/ 1522 h 2118"/>
                <a:gd name="T12" fmla="*/ 740 w 2337"/>
                <a:gd name="T13" fmla="*/ 959 h 2118"/>
                <a:gd name="T14" fmla="*/ 0 w 2337"/>
                <a:gd name="T15" fmla="*/ 674 h 2118"/>
                <a:gd name="T16" fmla="*/ 1365 w 2337"/>
                <a:gd name="T17" fmla="*/ 0 h 2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7" h="2118">
                  <a:moveTo>
                    <a:pt x="1365" y="0"/>
                  </a:moveTo>
                  <a:lnTo>
                    <a:pt x="1905" y="112"/>
                  </a:lnTo>
                  <a:lnTo>
                    <a:pt x="1639" y="320"/>
                  </a:lnTo>
                  <a:lnTo>
                    <a:pt x="2337" y="484"/>
                  </a:lnTo>
                  <a:lnTo>
                    <a:pt x="1148" y="2118"/>
                  </a:lnTo>
                  <a:lnTo>
                    <a:pt x="0" y="1522"/>
                  </a:lnTo>
                  <a:lnTo>
                    <a:pt x="740" y="959"/>
                  </a:lnTo>
                  <a:lnTo>
                    <a:pt x="0" y="674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524506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0"/>
          <p:cNvSpPr/>
          <p:nvPr userDrawn="1"/>
        </p:nvSpPr>
        <p:spPr>
          <a:xfrm>
            <a:off x="298451" y="1695450"/>
            <a:ext cx="11709494" cy="4933949"/>
          </a:xfrm>
          <a:custGeom>
            <a:avLst/>
            <a:gdLst>
              <a:gd name="connsiteX0" fmla="*/ 0 w 9620344"/>
              <a:gd name="connsiteY0" fmla="*/ 0 h 4933949"/>
              <a:gd name="connsiteX1" fmla="*/ 9620344 w 9620344"/>
              <a:gd name="connsiteY1" fmla="*/ 0 h 4933949"/>
              <a:gd name="connsiteX2" fmla="*/ 9620344 w 9620344"/>
              <a:gd name="connsiteY2" fmla="*/ 4933949 h 4933949"/>
              <a:gd name="connsiteX3" fmla="*/ 0 w 9620344"/>
              <a:gd name="connsiteY3" fmla="*/ 4933949 h 4933949"/>
              <a:gd name="connsiteX4" fmla="*/ 0 w 9620344"/>
              <a:gd name="connsiteY4" fmla="*/ 0 h 4933949"/>
              <a:gd name="connsiteX0" fmla="*/ 2076450 w 11696794"/>
              <a:gd name="connsiteY0" fmla="*/ 0 h 4933949"/>
              <a:gd name="connsiteX1" fmla="*/ 11696794 w 11696794"/>
              <a:gd name="connsiteY1" fmla="*/ 0 h 4933949"/>
              <a:gd name="connsiteX2" fmla="*/ 11696794 w 11696794"/>
              <a:gd name="connsiteY2" fmla="*/ 4933949 h 4933949"/>
              <a:gd name="connsiteX3" fmla="*/ 0 w 11696794"/>
              <a:gd name="connsiteY3" fmla="*/ 4933949 h 4933949"/>
              <a:gd name="connsiteX4" fmla="*/ 2076450 w 11696794"/>
              <a:gd name="connsiteY4" fmla="*/ 0 h 4933949"/>
              <a:gd name="connsiteX0" fmla="*/ 2089150 w 11709494"/>
              <a:gd name="connsiteY0" fmla="*/ 0 h 4933949"/>
              <a:gd name="connsiteX1" fmla="*/ 11709494 w 11709494"/>
              <a:gd name="connsiteY1" fmla="*/ 0 h 4933949"/>
              <a:gd name="connsiteX2" fmla="*/ 11709494 w 11709494"/>
              <a:gd name="connsiteY2" fmla="*/ 4933949 h 4933949"/>
              <a:gd name="connsiteX3" fmla="*/ 0 w 11709494"/>
              <a:gd name="connsiteY3" fmla="*/ 4933949 h 4933949"/>
              <a:gd name="connsiteX4" fmla="*/ 2089150 w 11709494"/>
              <a:gd name="connsiteY4" fmla="*/ 0 h 4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09494" h="4933949">
                <a:moveTo>
                  <a:pt x="2089150" y="0"/>
                </a:moveTo>
                <a:lnTo>
                  <a:pt x="11709494" y="0"/>
                </a:lnTo>
                <a:lnTo>
                  <a:pt x="11709494" y="4933949"/>
                </a:lnTo>
                <a:lnTo>
                  <a:pt x="0" y="4933949"/>
                </a:lnTo>
                <a:lnTo>
                  <a:pt x="20891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 14"/>
          <p:cNvSpPr/>
          <p:nvPr userDrawn="1"/>
        </p:nvSpPr>
        <p:spPr>
          <a:xfrm>
            <a:off x="2238375" y="1340837"/>
            <a:ext cx="9953625" cy="136521"/>
          </a:xfrm>
          <a:custGeom>
            <a:avLst/>
            <a:gdLst>
              <a:gd name="connsiteX0" fmla="*/ 53198 w 9879013"/>
              <a:gd name="connsiteY0" fmla="*/ 0 h 136521"/>
              <a:gd name="connsiteX1" fmla="*/ 9879013 w 9879013"/>
              <a:gd name="connsiteY1" fmla="*/ 0 h 136521"/>
              <a:gd name="connsiteX2" fmla="*/ 9879013 w 9879013"/>
              <a:gd name="connsiteY2" fmla="*/ 134437 h 136521"/>
              <a:gd name="connsiteX3" fmla="*/ 9878201 w 9879013"/>
              <a:gd name="connsiteY3" fmla="*/ 136521 h 136521"/>
              <a:gd name="connsiteX4" fmla="*/ 0 w 9879013"/>
              <a:gd name="connsiteY4" fmla="*/ 136521 h 136521"/>
              <a:gd name="connsiteX5" fmla="*/ 53198 w 9879013"/>
              <a:gd name="connsiteY5" fmla="*/ 0 h 13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79013" h="136521">
                <a:moveTo>
                  <a:pt x="53198" y="0"/>
                </a:moveTo>
                <a:lnTo>
                  <a:pt x="9879013" y="0"/>
                </a:lnTo>
                <a:lnTo>
                  <a:pt x="9879013" y="134437"/>
                </a:lnTo>
                <a:lnTo>
                  <a:pt x="9878201" y="136521"/>
                </a:lnTo>
                <a:lnTo>
                  <a:pt x="0" y="136521"/>
                </a:lnTo>
                <a:lnTo>
                  <a:pt x="53198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857500" y="365125"/>
            <a:ext cx="8969375" cy="793987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57500" y="1795049"/>
            <a:ext cx="7850978" cy="4364300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17" name="Right Triangle 26"/>
          <p:cNvSpPr/>
          <p:nvPr userDrawn="1"/>
        </p:nvSpPr>
        <p:spPr>
          <a:xfrm rot="10800000" flipH="1">
            <a:off x="0" y="0"/>
            <a:ext cx="2857499" cy="68580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0"/>
          <p:cNvSpPr/>
          <p:nvPr userDrawn="1"/>
        </p:nvSpPr>
        <p:spPr>
          <a:xfrm>
            <a:off x="298451" y="1695450"/>
            <a:ext cx="11709494" cy="4933949"/>
          </a:xfrm>
          <a:custGeom>
            <a:avLst/>
            <a:gdLst>
              <a:gd name="connsiteX0" fmla="*/ 0 w 9620344"/>
              <a:gd name="connsiteY0" fmla="*/ 0 h 4933949"/>
              <a:gd name="connsiteX1" fmla="*/ 9620344 w 9620344"/>
              <a:gd name="connsiteY1" fmla="*/ 0 h 4933949"/>
              <a:gd name="connsiteX2" fmla="*/ 9620344 w 9620344"/>
              <a:gd name="connsiteY2" fmla="*/ 4933949 h 4933949"/>
              <a:gd name="connsiteX3" fmla="*/ 0 w 9620344"/>
              <a:gd name="connsiteY3" fmla="*/ 4933949 h 4933949"/>
              <a:gd name="connsiteX4" fmla="*/ 0 w 9620344"/>
              <a:gd name="connsiteY4" fmla="*/ 0 h 4933949"/>
              <a:gd name="connsiteX0" fmla="*/ 2076450 w 11696794"/>
              <a:gd name="connsiteY0" fmla="*/ 0 h 4933949"/>
              <a:gd name="connsiteX1" fmla="*/ 11696794 w 11696794"/>
              <a:gd name="connsiteY1" fmla="*/ 0 h 4933949"/>
              <a:gd name="connsiteX2" fmla="*/ 11696794 w 11696794"/>
              <a:gd name="connsiteY2" fmla="*/ 4933949 h 4933949"/>
              <a:gd name="connsiteX3" fmla="*/ 0 w 11696794"/>
              <a:gd name="connsiteY3" fmla="*/ 4933949 h 4933949"/>
              <a:gd name="connsiteX4" fmla="*/ 2076450 w 11696794"/>
              <a:gd name="connsiteY4" fmla="*/ 0 h 4933949"/>
              <a:gd name="connsiteX0" fmla="*/ 2089150 w 11709494"/>
              <a:gd name="connsiteY0" fmla="*/ 0 h 4933949"/>
              <a:gd name="connsiteX1" fmla="*/ 11709494 w 11709494"/>
              <a:gd name="connsiteY1" fmla="*/ 0 h 4933949"/>
              <a:gd name="connsiteX2" fmla="*/ 11709494 w 11709494"/>
              <a:gd name="connsiteY2" fmla="*/ 4933949 h 4933949"/>
              <a:gd name="connsiteX3" fmla="*/ 0 w 11709494"/>
              <a:gd name="connsiteY3" fmla="*/ 4933949 h 4933949"/>
              <a:gd name="connsiteX4" fmla="*/ 2089150 w 11709494"/>
              <a:gd name="connsiteY4" fmla="*/ 0 h 4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09494" h="4933949">
                <a:moveTo>
                  <a:pt x="2089150" y="0"/>
                </a:moveTo>
                <a:lnTo>
                  <a:pt x="11709494" y="0"/>
                </a:lnTo>
                <a:lnTo>
                  <a:pt x="11709494" y="4933949"/>
                </a:lnTo>
                <a:lnTo>
                  <a:pt x="0" y="4933949"/>
                </a:lnTo>
                <a:lnTo>
                  <a:pt x="20891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 14"/>
          <p:cNvSpPr/>
          <p:nvPr userDrawn="1"/>
        </p:nvSpPr>
        <p:spPr>
          <a:xfrm>
            <a:off x="2238375" y="1340837"/>
            <a:ext cx="9953625" cy="136521"/>
          </a:xfrm>
          <a:custGeom>
            <a:avLst/>
            <a:gdLst>
              <a:gd name="connsiteX0" fmla="*/ 53198 w 9879013"/>
              <a:gd name="connsiteY0" fmla="*/ 0 h 136521"/>
              <a:gd name="connsiteX1" fmla="*/ 9879013 w 9879013"/>
              <a:gd name="connsiteY1" fmla="*/ 0 h 136521"/>
              <a:gd name="connsiteX2" fmla="*/ 9879013 w 9879013"/>
              <a:gd name="connsiteY2" fmla="*/ 134437 h 136521"/>
              <a:gd name="connsiteX3" fmla="*/ 9878201 w 9879013"/>
              <a:gd name="connsiteY3" fmla="*/ 136521 h 136521"/>
              <a:gd name="connsiteX4" fmla="*/ 0 w 9879013"/>
              <a:gd name="connsiteY4" fmla="*/ 136521 h 136521"/>
              <a:gd name="connsiteX5" fmla="*/ 53198 w 9879013"/>
              <a:gd name="connsiteY5" fmla="*/ 0 h 136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79013" h="136521">
                <a:moveTo>
                  <a:pt x="53198" y="0"/>
                </a:moveTo>
                <a:lnTo>
                  <a:pt x="9879013" y="0"/>
                </a:lnTo>
                <a:lnTo>
                  <a:pt x="9879013" y="134437"/>
                </a:lnTo>
                <a:lnTo>
                  <a:pt x="9878201" y="136521"/>
                </a:lnTo>
                <a:lnTo>
                  <a:pt x="0" y="136521"/>
                </a:lnTo>
                <a:lnTo>
                  <a:pt x="5319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857500" y="365125"/>
            <a:ext cx="8969375" cy="793987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64C1FB8B-5004-46C3-9305-CC1115E71E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57500" y="1795049"/>
            <a:ext cx="7850978" cy="4364300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rgbClr val="53A228"/>
                </a:solidFill>
              </a:defRPr>
            </a:lvl1pPr>
          </a:lstStyle>
          <a:p>
            <a:pPr lvl="0"/>
            <a:r>
              <a:rPr lang="nl-NL" dirty="0" err="1" smtClean="0"/>
              <a:t>Text</a:t>
            </a:r>
            <a:endParaRPr lang="nl-NL" dirty="0"/>
          </a:p>
        </p:txBody>
      </p:sp>
      <p:sp>
        <p:nvSpPr>
          <p:cNvPr id="17" name="Right Triangle 26"/>
          <p:cNvSpPr/>
          <p:nvPr userDrawn="1"/>
        </p:nvSpPr>
        <p:spPr>
          <a:xfrm rot="10800000" flipH="1">
            <a:off x="0" y="0"/>
            <a:ext cx="2857499" cy="6858000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43C8606-F5A9-498A-AF87-9FDDB688D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6156" y="2530426"/>
            <a:ext cx="7659687" cy="3467100"/>
          </a:xfrm>
        </p:spPr>
        <p:txBody>
          <a:bodyPr>
            <a:normAutofit/>
          </a:bodyPr>
          <a:lstStyle>
            <a:lvl1pPr>
              <a:defRPr sz="40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0E1D52F9-861A-41B8-951A-5E6DE795F1D8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436688" y="420688"/>
            <a:ext cx="11255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404AC84-00BA-4135-A00C-B7C0F752FA4E}"/>
              </a:ext>
            </a:extLst>
          </p:cNvPr>
          <p:cNvGrpSpPr/>
          <p:nvPr userDrawn="1"/>
        </p:nvGrpSpPr>
        <p:grpSpPr>
          <a:xfrm>
            <a:off x="5286444" y="598105"/>
            <a:ext cx="1619111" cy="1416355"/>
            <a:chOff x="5286444" y="598105"/>
            <a:chExt cx="1619111" cy="141635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FADD4B2-35F7-46DD-8787-ADE7CB4264F4}"/>
                </a:ext>
              </a:extLst>
            </p:cNvPr>
            <p:cNvGrpSpPr/>
            <p:nvPr userDrawn="1"/>
          </p:nvGrpSpPr>
          <p:grpSpPr>
            <a:xfrm>
              <a:off x="5286444" y="598105"/>
              <a:ext cx="1619111" cy="1416355"/>
              <a:chOff x="5286444" y="598105"/>
              <a:chExt cx="1619111" cy="141635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C04E60C-C607-4EDD-BF0E-8F6C4C7A6C61}"/>
                  </a:ext>
                </a:extLst>
              </p:cNvPr>
              <p:cNvSpPr/>
              <p:nvPr userDrawn="1"/>
            </p:nvSpPr>
            <p:spPr>
              <a:xfrm>
                <a:off x="5286444" y="598105"/>
                <a:ext cx="1619111" cy="1416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95B26B-42FF-4FBC-8EE9-661F90B75CF4}"/>
                  </a:ext>
                </a:extLst>
              </p:cNvPr>
              <p:cNvSpPr/>
              <p:nvPr userDrawn="1"/>
            </p:nvSpPr>
            <p:spPr>
              <a:xfrm>
                <a:off x="5315419" y="623452"/>
                <a:ext cx="1561162" cy="13656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</p:grp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2B0273D-E4E2-4DB9-B78A-73CB73A0202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00475" y="981964"/>
              <a:ext cx="791050" cy="624337"/>
            </a:xfrm>
            <a:custGeom>
              <a:avLst/>
              <a:gdLst>
                <a:gd name="T0" fmla="*/ 269 w 634"/>
                <a:gd name="T1" fmla="*/ 70 h 480"/>
                <a:gd name="T2" fmla="*/ 209 w 634"/>
                <a:gd name="T3" fmla="*/ 120 h 480"/>
                <a:gd name="T4" fmla="*/ 164 w 634"/>
                <a:gd name="T5" fmla="*/ 211 h 480"/>
                <a:gd name="T6" fmla="*/ 204 w 634"/>
                <a:gd name="T7" fmla="*/ 286 h 480"/>
                <a:gd name="T8" fmla="*/ 243 w 634"/>
                <a:gd name="T9" fmla="*/ 364 h 480"/>
                <a:gd name="T10" fmla="*/ 126 w 634"/>
                <a:gd name="T11" fmla="*/ 480 h 480"/>
                <a:gd name="T12" fmla="*/ 0 w 634"/>
                <a:gd name="T13" fmla="*/ 340 h 480"/>
                <a:gd name="T14" fmla="*/ 215 w 634"/>
                <a:gd name="T15" fmla="*/ 0 h 480"/>
                <a:gd name="T16" fmla="*/ 269 w 634"/>
                <a:gd name="T17" fmla="*/ 70 h 480"/>
                <a:gd name="T18" fmla="*/ 634 w 634"/>
                <a:gd name="T19" fmla="*/ 70 h 480"/>
                <a:gd name="T20" fmla="*/ 573 w 634"/>
                <a:gd name="T21" fmla="*/ 120 h 480"/>
                <a:gd name="T22" fmla="*/ 529 w 634"/>
                <a:gd name="T23" fmla="*/ 211 h 480"/>
                <a:gd name="T24" fmla="*/ 569 w 634"/>
                <a:gd name="T25" fmla="*/ 286 h 480"/>
                <a:gd name="T26" fmla="*/ 608 w 634"/>
                <a:gd name="T27" fmla="*/ 364 h 480"/>
                <a:gd name="T28" fmla="*/ 491 w 634"/>
                <a:gd name="T29" fmla="*/ 480 h 480"/>
                <a:gd name="T30" fmla="*/ 365 w 634"/>
                <a:gd name="T31" fmla="*/ 340 h 480"/>
                <a:gd name="T32" fmla="*/ 580 w 634"/>
                <a:gd name="T33" fmla="*/ 0 h 480"/>
                <a:gd name="T34" fmla="*/ 634 w 634"/>
                <a:gd name="T35" fmla="*/ 7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4" h="480">
                  <a:moveTo>
                    <a:pt x="269" y="70"/>
                  </a:moveTo>
                  <a:cubicBezTo>
                    <a:pt x="209" y="120"/>
                    <a:pt x="209" y="120"/>
                    <a:pt x="209" y="120"/>
                  </a:cubicBezTo>
                  <a:cubicBezTo>
                    <a:pt x="179" y="145"/>
                    <a:pt x="164" y="175"/>
                    <a:pt x="164" y="211"/>
                  </a:cubicBezTo>
                  <a:cubicBezTo>
                    <a:pt x="164" y="232"/>
                    <a:pt x="177" y="257"/>
                    <a:pt x="204" y="286"/>
                  </a:cubicBezTo>
                  <a:cubicBezTo>
                    <a:pt x="230" y="314"/>
                    <a:pt x="243" y="340"/>
                    <a:pt x="243" y="364"/>
                  </a:cubicBezTo>
                  <a:cubicBezTo>
                    <a:pt x="243" y="441"/>
                    <a:pt x="204" y="480"/>
                    <a:pt x="126" y="480"/>
                  </a:cubicBezTo>
                  <a:cubicBezTo>
                    <a:pt x="42" y="480"/>
                    <a:pt x="0" y="433"/>
                    <a:pt x="0" y="340"/>
                  </a:cubicBezTo>
                  <a:cubicBezTo>
                    <a:pt x="0" y="201"/>
                    <a:pt x="72" y="87"/>
                    <a:pt x="215" y="0"/>
                  </a:cubicBezTo>
                  <a:lnTo>
                    <a:pt x="269" y="70"/>
                  </a:lnTo>
                  <a:close/>
                  <a:moveTo>
                    <a:pt x="634" y="70"/>
                  </a:moveTo>
                  <a:cubicBezTo>
                    <a:pt x="573" y="120"/>
                    <a:pt x="573" y="120"/>
                    <a:pt x="573" y="120"/>
                  </a:cubicBezTo>
                  <a:cubicBezTo>
                    <a:pt x="544" y="145"/>
                    <a:pt x="529" y="175"/>
                    <a:pt x="529" y="211"/>
                  </a:cubicBezTo>
                  <a:cubicBezTo>
                    <a:pt x="529" y="232"/>
                    <a:pt x="542" y="257"/>
                    <a:pt x="569" y="286"/>
                  </a:cubicBezTo>
                  <a:cubicBezTo>
                    <a:pt x="595" y="314"/>
                    <a:pt x="608" y="340"/>
                    <a:pt x="608" y="364"/>
                  </a:cubicBezTo>
                  <a:cubicBezTo>
                    <a:pt x="608" y="441"/>
                    <a:pt x="569" y="480"/>
                    <a:pt x="491" y="480"/>
                  </a:cubicBezTo>
                  <a:cubicBezTo>
                    <a:pt x="407" y="480"/>
                    <a:pt x="365" y="433"/>
                    <a:pt x="365" y="340"/>
                  </a:cubicBezTo>
                  <a:cubicBezTo>
                    <a:pt x="365" y="201"/>
                    <a:pt x="437" y="87"/>
                    <a:pt x="580" y="0"/>
                  </a:cubicBezTo>
                  <a:lnTo>
                    <a:pt x="634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982478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43C8606-F5A9-498A-AF87-9FDDB688D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19259" y="2397324"/>
            <a:ext cx="6340355" cy="2038042"/>
          </a:xfrm>
        </p:spPr>
        <p:txBody>
          <a:bodyPr>
            <a:normAutofit/>
          </a:bodyPr>
          <a:lstStyle>
            <a:lvl1pPr>
              <a:defRPr sz="3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A66F70-95D8-4DC0-910F-185B2B163CCA}"/>
              </a:ext>
            </a:extLst>
          </p:cNvPr>
          <p:cNvGrpSpPr/>
          <p:nvPr userDrawn="1"/>
        </p:nvGrpSpPr>
        <p:grpSpPr>
          <a:xfrm>
            <a:off x="5158966" y="439585"/>
            <a:ext cx="1619111" cy="1416355"/>
            <a:chOff x="355739" y="439585"/>
            <a:chExt cx="1619111" cy="141635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BFB45B-58B7-4D95-8516-CA8F50CE5E02}"/>
                </a:ext>
              </a:extLst>
            </p:cNvPr>
            <p:cNvGrpSpPr/>
            <p:nvPr userDrawn="1"/>
          </p:nvGrpSpPr>
          <p:grpSpPr>
            <a:xfrm>
              <a:off x="355739" y="439585"/>
              <a:ext cx="1619111" cy="1416355"/>
              <a:chOff x="5286444" y="598105"/>
              <a:chExt cx="1619111" cy="1416355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71E806F-8899-4706-B408-11CA2AA17310}"/>
                  </a:ext>
                </a:extLst>
              </p:cNvPr>
              <p:cNvSpPr/>
              <p:nvPr userDrawn="1"/>
            </p:nvSpPr>
            <p:spPr>
              <a:xfrm>
                <a:off x="5286444" y="598105"/>
                <a:ext cx="1619111" cy="1416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FEF0DBE-D636-44FC-B104-F35BE64FBA52}"/>
                  </a:ext>
                </a:extLst>
              </p:cNvPr>
              <p:cNvSpPr/>
              <p:nvPr userDrawn="1"/>
            </p:nvSpPr>
            <p:spPr>
              <a:xfrm>
                <a:off x="5315419" y="623452"/>
                <a:ext cx="1561162" cy="13656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 dirty="0"/>
              </a:p>
            </p:txBody>
          </p:sp>
        </p:grp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88B4687-28ED-41C9-AD03-60D8CC2697C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9770" y="823444"/>
              <a:ext cx="791050" cy="624337"/>
            </a:xfrm>
            <a:custGeom>
              <a:avLst/>
              <a:gdLst>
                <a:gd name="T0" fmla="*/ 269 w 634"/>
                <a:gd name="T1" fmla="*/ 70 h 480"/>
                <a:gd name="T2" fmla="*/ 209 w 634"/>
                <a:gd name="T3" fmla="*/ 120 h 480"/>
                <a:gd name="T4" fmla="*/ 164 w 634"/>
                <a:gd name="T5" fmla="*/ 211 h 480"/>
                <a:gd name="T6" fmla="*/ 204 w 634"/>
                <a:gd name="T7" fmla="*/ 286 h 480"/>
                <a:gd name="T8" fmla="*/ 243 w 634"/>
                <a:gd name="T9" fmla="*/ 364 h 480"/>
                <a:gd name="T10" fmla="*/ 126 w 634"/>
                <a:gd name="T11" fmla="*/ 480 h 480"/>
                <a:gd name="T12" fmla="*/ 0 w 634"/>
                <a:gd name="T13" fmla="*/ 340 h 480"/>
                <a:gd name="T14" fmla="*/ 215 w 634"/>
                <a:gd name="T15" fmla="*/ 0 h 480"/>
                <a:gd name="T16" fmla="*/ 269 w 634"/>
                <a:gd name="T17" fmla="*/ 70 h 480"/>
                <a:gd name="T18" fmla="*/ 634 w 634"/>
                <a:gd name="T19" fmla="*/ 70 h 480"/>
                <a:gd name="T20" fmla="*/ 573 w 634"/>
                <a:gd name="T21" fmla="*/ 120 h 480"/>
                <a:gd name="T22" fmla="*/ 529 w 634"/>
                <a:gd name="T23" fmla="*/ 211 h 480"/>
                <a:gd name="T24" fmla="*/ 569 w 634"/>
                <a:gd name="T25" fmla="*/ 286 h 480"/>
                <a:gd name="T26" fmla="*/ 608 w 634"/>
                <a:gd name="T27" fmla="*/ 364 h 480"/>
                <a:gd name="T28" fmla="*/ 491 w 634"/>
                <a:gd name="T29" fmla="*/ 480 h 480"/>
                <a:gd name="T30" fmla="*/ 365 w 634"/>
                <a:gd name="T31" fmla="*/ 340 h 480"/>
                <a:gd name="T32" fmla="*/ 580 w 634"/>
                <a:gd name="T33" fmla="*/ 0 h 480"/>
                <a:gd name="T34" fmla="*/ 634 w 634"/>
                <a:gd name="T35" fmla="*/ 7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4" h="480">
                  <a:moveTo>
                    <a:pt x="269" y="70"/>
                  </a:moveTo>
                  <a:cubicBezTo>
                    <a:pt x="209" y="120"/>
                    <a:pt x="209" y="120"/>
                    <a:pt x="209" y="120"/>
                  </a:cubicBezTo>
                  <a:cubicBezTo>
                    <a:pt x="179" y="145"/>
                    <a:pt x="164" y="175"/>
                    <a:pt x="164" y="211"/>
                  </a:cubicBezTo>
                  <a:cubicBezTo>
                    <a:pt x="164" y="232"/>
                    <a:pt x="177" y="257"/>
                    <a:pt x="204" y="286"/>
                  </a:cubicBezTo>
                  <a:cubicBezTo>
                    <a:pt x="230" y="314"/>
                    <a:pt x="243" y="340"/>
                    <a:pt x="243" y="364"/>
                  </a:cubicBezTo>
                  <a:cubicBezTo>
                    <a:pt x="243" y="441"/>
                    <a:pt x="204" y="480"/>
                    <a:pt x="126" y="480"/>
                  </a:cubicBezTo>
                  <a:cubicBezTo>
                    <a:pt x="42" y="480"/>
                    <a:pt x="0" y="433"/>
                    <a:pt x="0" y="340"/>
                  </a:cubicBezTo>
                  <a:cubicBezTo>
                    <a:pt x="0" y="201"/>
                    <a:pt x="72" y="87"/>
                    <a:pt x="215" y="0"/>
                  </a:cubicBezTo>
                  <a:lnTo>
                    <a:pt x="269" y="70"/>
                  </a:lnTo>
                  <a:close/>
                  <a:moveTo>
                    <a:pt x="634" y="70"/>
                  </a:moveTo>
                  <a:cubicBezTo>
                    <a:pt x="573" y="120"/>
                    <a:pt x="573" y="120"/>
                    <a:pt x="573" y="120"/>
                  </a:cubicBezTo>
                  <a:cubicBezTo>
                    <a:pt x="544" y="145"/>
                    <a:pt x="529" y="175"/>
                    <a:pt x="529" y="211"/>
                  </a:cubicBezTo>
                  <a:cubicBezTo>
                    <a:pt x="529" y="232"/>
                    <a:pt x="542" y="257"/>
                    <a:pt x="569" y="286"/>
                  </a:cubicBezTo>
                  <a:cubicBezTo>
                    <a:pt x="595" y="314"/>
                    <a:pt x="608" y="340"/>
                    <a:pt x="608" y="364"/>
                  </a:cubicBezTo>
                  <a:cubicBezTo>
                    <a:pt x="608" y="441"/>
                    <a:pt x="569" y="480"/>
                    <a:pt x="491" y="480"/>
                  </a:cubicBezTo>
                  <a:cubicBezTo>
                    <a:pt x="407" y="480"/>
                    <a:pt x="365" y="433"/>
                    <a:pt x="365" y="340"/>
                  </a:cubicBezTo>
                  <a:cubicBezTo>
                    <a:pt x="365" y="201"/>
                    <a:pt x="437" y="87"/>
                    <a:pt x="580" y="0"/>
                  </a:cubicBezTo>
                  <a:lnTo>
                    <a:pt x="634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baseline="-25000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72E087B-1A00-44E9-9C9C-CB3B57A703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2832537 w 12192000"/>
              <a:gd name="connsiteY0" fmla="*/ 2308996 h 6858000"/>
              <a:gd name="connsiteX1" fmla="*/ 2832537 w 12192000"/>
              <a:gd name="connsiteY1" fmla="*/ 4549003 h 6858000"/>
              <a:gd name="connsiteX2" fmla="*/ 9359462 w 12192000"/>
              <a:gd name="connsiteY2" fmla="*/ 4549003 h 6858000"/>
              <a:gd name="connsiteX3" fmla="*/ 9359462 w 12192000"/>
              <a:gd name="connsiteY3" fmla="*/ 230899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832537" y="2308996"/>
                </a:moveTo>
                <a:lnTo>
                  <a:pt x="2832537" y="4549003"/>
                </a:lnTo>
                <a:lnTo>
                  <a:pt x="9359462" y="4549003"/>
                </a:lnTo>
                <a:lnTo>
                  <a:pt x="9359462" y="230899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BDF020-5E66-47A3-85FA-4C988CE6C047}"/>
              </a:ext>
            </a:extLst>
          </p:cNvPr>
          <p:cNvGrpSpPr/>
          <p:nvPr userDrawn="1"/>
        </p:nvGrpSpPr>
        <p:grpSpPr>
          <a:xfrm>
            <a:off x="5286444" y="573881"/>
            <a:ext cx="1619111" cy="1416355"/>
            <a:chOff x="5286444" y="598105"/>
            <a:chExt cx="1619111" cy="141635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3DA0CD6-F21E-4B7F-BF57-26443305BC38}"/>
                </a:ext>
              </a:extLst>
            </p:cNvPr>
            <p:cNvGrpSpPr/>
            <p:nvPr userDrawn="1"/>
          </p:nvGrpSpPr>
          <p:grpSpPr>
            <a:xfrm>
              <a:off x="5286444" y="598105"/>
              <a:ext cx="1619111" cy="1416355"/>
              <a:chOff x="5286444" y="598105"/>
              <a:chExt cx="1619111" cy="1416355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B1CC42-7357-4881-AAF4-5BF83ABB5CE1}"/>
                  </a:ext>
                </a:extLst>
              </p:cNvPr>
              <p:cNvSpPr/>
              <p:nvPr userDrawn="1"/>
            </p:nvSpPr>
            <p:spPr>
              <a:xfrm>
                <a:off x="5286444" y="598105"/>
                <a:ext cx="1619111" cy="1416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265388E-E6B0-41BE-AA46-BAFD55F84DB2}"/>
                  </a:ext>
                </a:extLst>
              </p:cNvPr>
              <p:cNvSpPr/>
              <p:nvPr userDrawn="1"/>
            </p:nvSpPr>
            <p:spPr>
              <a:xfrm>
                <a:off x="5315419" y="623452"/>
                <a:ext cx="1561162" cy="13656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</p:grp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B1291D6-5C89-488A-B6F7-959F86F2A5C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00475" y="981964"/>
              <a:ext cx="791050" cy="624337"/>
            </a:xfrm>
            <a:custGeom>
              <a:avLst/>
              <a:gdLst>
                <a:gd name="T0" fmla="*/ 269 w 634"/>
                <a:gd name="T1" fmla="*/ 70 h 480"/>
                <a:gd name="T2" fmla="*/ 209 w 634"/>
                <a:gd name="T3" fmla="*/ 120 h 480"/>
                <a:gd name="T4" fmla="*/ 164 w 634"/>
                <a:gd name="T5" fmla="*/ 211 h 480"/>
                <a:gd name="T6" fmla="*/ 204 w 634"/>
                <a:gd name="T7" fmla="*/ 286 h 480"/>
                <a:gd name="T8" fmla="*/ 243 w 634"/>
                <a:gd name="T9" fmla="*/ 364 h 480"/>
                <a:gd name="T10" fmla="*/ 126 w 634"/>
                <a:gd name="T11" fmla="*/ 480 h 480"/>
                <a:gd name="T12" fmla="*/ 0 w 634"/>
                <a:gd name="T13" fmla="*/ 340 h 480"/>
                <a:gd name="T14" fmla="*/ 215 w 634"/>
                <a:gd name="T15" fmla="*/ 0 h 480"/>
                <a:gd name="T16" fmla="*/ 269 w 634"/>
                <a:gd name="T17" fmla="*/ 70 h 480"/>
                <a:gd name="T18" fmla="*/ 634 w 634"/>
                <a:gd name="T19" fmla="*/ 70 h 480"/>
                <a:gd name="T20" fmla="*/ 573 w 634"/>
                <a:gd name="T21" fmla="*/ 120 h 480"/>
                <a:gd name="T22" fmla="*/ 529 w 634"/>
                <a:gd name="T23" fmla="*/ 211 h 480"/>
                <a:gd name="T24" fmla="*/ 569 w 634"/>
                <a:gd name="T25" fmla="*/ 286 h 480"/>
                <a:gd name="T26" fmla="*/ 608 w 634"/>
                <a:gd name="T27" fmla="*/ 364 h 480"/>
                <a:gd name="T28" fmla="*/ 491 w 634"/>
                <a:gd name="T29" fmla="*/ 480 h 480"/>
                <a:gd name="T30" fmla="*/ 365 w 634"/>
                <a:gd name="T31" fmla="*/ 340 h 480"/>
                <a:gd name="T32" fmla="*/ 580 w 634"/>
                <a:gd name="T33" fmla="*/ 0 h 480"/>
                <a:gd name="T34" fmla="*/ 634 w 634"/>
                <a:gd name="T35" fmla="*/ 7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4" h="480">
                  <a:moveTo>
                    <a:pt x="269" y="70"/>
                  </a:moveTo>
                  <a:cubicBezTo>
                    <a:pt x="209" y="120"/>
                    <a:pt x="209" y="120"/>
                    <a:pt x="209" y="120"/>
                  </a:cubicBezTo>
                  <a:cubicBezTo>
                    <a:pt x="179" y="145"/>
                    <a:pt x="164" y="175"/>
                    <a:pt x="164" y="211"/>
                  </a:cubicBezTo>
                  <a:cubicBezTo>
                    <a:pt x="164" y="232"/>
                    <a:pt x="177" y="257"/>
                    <a:pt x="204" y="286"/>
                  </a:cubicBezTo>
                  <a:cubicBezTo>
                    <a:pt x="230" y="314"/>
                    <a:pt x="243" y="340"/>
                    <a:pt x="243" y="364"/>
                  </a:cubicBezTo>
                  <a:cubicBezTo>
                    <a:pt x="243" y="441"/>
                    <a:pt x="204" y="480"/>
                    <a:pt x="126" y="480"/>
                  </a:cubicBezTo>
                  <a:cubicBezTo>
                    <a:pt x="42" y="480"/>
                    <a:pt x="0" y="433"/>
                    <a:pt x="0" y="340"/>
                  </a:cubicBezTo>
                  <a:cubicBezTo>
                    <a:pt x="0" y="201"/>
                    <a:pt x="72" y="87"/>
                    <a:pt x="215" y="0"/>
                  </a:cubicBezTo>
                  <a:lnTo>
                    <a:pt x="269" y="70"/>
                  </a:lnTo>
                  <a:close/>
                  <a:moveTo>
                    <a:pt x="634" y="70"/>
                  </a:moveTo>
                  <a:cubicBezTo>
                    <a:pt x="573" y="120"/>
                    <a:pt x="573" y="120"/>
                    <a:pt x="573" y="120"/>
                  </a:cubicBezTo>
                  <a:cubicBezTo>
                    <a:pt x="544" y="145"/>
                    <a:pt x="529" y="175"/>
                    <a:pt x="529" y="211"/>
                  </a:cubicBezTo>
                  <a:cubicBezTo>
                    <a:pt x="529" y="232"/>
                    <a:pt x="542" y="257"/>
                    <a:pt x="569" y="286"/>
                  </a:cubicBezTo>
                  <a:cubicBezTo>
                    <a:pt x="595" y="314"/>
                    <a:pt x="608" y="340"/>
                    <a:pt x="608" y="364"/>
                  </a:cubicBezTo>
                  <a:cubicBezTo>
                    <a:pt x="608" y="441"/>
                    <a:pt x="569" y="480"/>
                    <a:pt x="491" y="480"/>
                  </a:cubicBezTo>
                  <a:cubicBezTo>
                    <a:pt x="407" y="480"/>
                    <a:pt x="365" y="433"/>
                    <a:pt x="365" y="340"/>
                  </a:cubicBezTo>
                  <a:cubicBezTo>
                    <a:pt x="365" y="201"/>
                    <a:pt x="437" y="87"/>
                    <a:pt x="580" y="0"/>
                  </a:cubicBezTo>
                  <a:lnTo>
                    <a:pt x="634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12183279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2832BC7-2774-4BF4-A3E1-48892361FAB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095B26B-42FF-4FBC-8EE9-661F90B75CF4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EDD691-9428-44F7-B913-CCFC7906678C}"/>
                </a:ext>
              </a:extLst>
            </p:cNvPr>
            <p:cNvSpPr/>
            <p:nvPr userDrawn="1"/>
          </p:nvSpPr>
          <p:spPr>
            <a:xfrm>
              <a:off x="2090057" y="1526466"/>
              <a:ext cx="8076656" cy="38050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43C8606-F5A9-498A-AF87-9FDDB688D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16163" y="1757363"/>
            <a:ext cx="7659687" cy="3281362"/>
          </a:xfrm>
        </p:spPr>
        <p:txBody>
          <a:bodyPr>
            <a:normAutofit/>
          </a:bodyPr>
          <a:lstStyle>
            <a:lvl1pPr>
              <a:defRPr sz="4000" i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6140FD6-1771-42AB-B90E-5BA2AFE0184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83800" y="835594"/>
            <a:ext cx="791050" cy="624337"/>
          </a:xfrm>
          <a:custGeom>
            <a:avLst/>
            <a:gdLst>
              <a:gd name="T0" fmla="*/ 269 w 634"/>
              <a:gd name="T1" fmla="*/ 70 h 480"/>
              <a:gd name="T2" fmla="*/ 209 w 634"/>
              <a:gd name="T3" fmla="*/ 120 h 480"/>
              <a:gd name="T4" fmla="*/ 164 w 634"/>
              <a:gd name="T5" fmla="*/ 211 h 480"/>
              <a:gd name="T6" fmla="*/ 204 w 634"/>
              <a:gd name="T7" fmla="*/ 286 h 480"/>
              <a:gd name="T8" fmla="*/ 243 w 634"/>
              <a:gd name="T9" fmla="*/ 364 h 480"/>
              <a:gd name="T10" fmla="*/ 126 w 634"/>
              <a:gd name="T11" fmla="*/ 480 h 480"/>
              <a:gd name="T12" fmla="*/ 0 w 634"/>
              <a:gd name="T13" fmla="*/ 340 h 480"/>
              <a:gd name="T14" fmla="*/ 215 w 634"/>
              <a:gd name="T15" fmla="*/ 0 h 480"/>
              <a:gd name="T16" fmla="*/ 269 w 634"/>
              <a:gd name="T17" fmla="*/ 70 h 480"/>
              <a:gd name="T18" fmla="*/ 634 w 634"/>
              <a:gd name="T19" fmla="*/ 70 h 480"/>
              <a:gd name="T20" fmla="*/ 573 w 634"/>
              <a:gd name="T21" fmla="*/ 120 h 480"/>
              <a:gd name="T22" fmla="*/ 529 w 634"/>
              <a:gd name="T23" fmla="*/ 211 h 480"/>
              <a:gd name="T24" fmla="*/ 569 w 634"/>
              <a:gd name="T25" fmla="*/ 286 h 480"/>
              <a:gd name="T26" fmla="*/ 608 w 634"/>
              <a:gd name="T27" fmla="*/ 364 h 480"/>
              <a:gd name="T28" fmla="*/ 491 w 634"/>
              <a:gd name="T29" fmla="*/ 480 h 480"/>
              <a:gd name="T30" fmla="*/ 365 w 634"/>
              <a:gd name="T31" fmla="*/ 340 h 480"/>
              <a:gd name="T32" fmla="*/ 580 w 634"/>
              <a:gd name="T33" fmla="*/ 0 h 480"/>
              <a:gd name="T34" fmla="*/ 634 w 634"/>
              <a:gd name="T35" fmla="*/ 7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34" h="480">
                <a:moveTo>
                  <a:pt x="269" y="70"/>
                </a:moveTo>
                <a:cubicBezTo>
                  <a:pt x="209" y="120"/>
                  <a:pt x="209" y="120"/>
                  <a:pt x="209" y="120"/>
                </a:cubicBezTo>
                <a:cubicBezTo>
                  <a:pt x="179" y="145"/>
                  <a:pt x="164" y="175"/>
                  <a:pt x="164" y="211"/>
                </a:cubicBezTo>
                <a:cubicBezTo>
                  <a:pt x="164" y="232"/>
                  <a:pt x="177" y="257"/>
                  <a:pt x="204" y="286"/>
                </a:cubicBezTo>
                <a:cubicBezTo>
                  <a:pt x="230" y="314"/>
                  <a:pt x="243" y="340"/>
                  <a:pt x="243" y="364"/>
                </a:cubicBezTo>
                <a:cubicBezTo>
                  <a:pt x="243" y="441"/>
                  <a:pt x="204" y="480"/>
                  <a:pt x="126" y="480"/>
                </a:cubicBezTo>
                <a:cubicBezTo>
                  <a:pt x="42" y="480"/>
                  <a:pt x="0" y="433"/>
                  <a:pt x="0" y="340"/>
                </a:cubicBezTo>
                <a:cubicBezTo>
                  <a:pt x="0" y="201"/>
                  <a:pt x="72" y="87"/>
                  <a:pt x="215" y="0"/>
                </a:cubicBezTo>
                <a:lnTo>
                  <a:pt x="269" y="70"/>
                </a:lnTo>
                <a:close/>
                <a:moveTo>
                  <a:pt x="634" y="70"/>
                </a:moveTo>
                <a:cubicBezTo>
                  <a:pt x="573" y="120"/>
                  <a:pt x="573" y="120"/>
                  <a:pt x="573" y="120"/>
                </a:cubicBezTo>
                <a:cubicBezTo>
                  <a:pt x="544" y="145"/>
                  <a:pt x="529" y="175"/>
                  <a:pt x="529" y="211"/>
                </a:cubicBezTo>
                <a:cubicBezTo>
                  <a:pt x="529" y="232"/>
                  <a:pt x="542" y="257"/>
                  <a:pt x="569" y="286"/>
                </a:cubicBezTo>
                <a:cubicBezTo>
                  <a:pt x="595" y="314"/>
                  <a:pt x="608" y="340"/>
                  <a:pt x="608" y="364"/>
                </a:cubicBezTo>
                <a:cubicBezTo>
                  <a:pt x="608" y="441"/>
                  <a:pt x="569" y="480"/>
                  <a:pt x="491" y="480"/>
                </a:cubicBezTo>
                <a:cubicBezTo>
                  <a:pt x="407" y="480"/>
                  <a:pt x="365" y="433"/>
                  <a:pt x="365" y="340"/>
                </a:cubicBezTo>
                <a:cubicBezTo>
                  <a:pt x="365" y="201"/>
                  <a:pt x="437" y="87"/>
                  <a:pt x="580" y="0"/>
                </a:cubicBezTo>
                <a:lnTo>
                  <a:pt x="63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A890DA32-07DC-4EAA-A496-71B7F550905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487822" y="4730267"/>
            <a:ext cx="791050" cy="624337"/>
          </a:xfrm>
          <a:custGeom>
            <a:avLst/>
            <a:gdLst>
              <a:gd name="T0" fmla="*/ 269 w 634"/>
              <a:gd name="T1" fmla="*/ 70 h 480"/>
              <a:gd name="T2" fmla="*/ 209 w 634"/>
              <a:gd name="T3" fmla="*/ 120 h 480"/>
              <a:gd name="T4" fmla="*/ 164 w 634"/>
              <a:gd name="T5" fmla="*/ 211 h 480"/>
              <a:gd name="T6" fmla="*/ 204 w 634"/>
              <a:gd name="T7" fmla="*/ 286 h 480"/>
              <a:gd name="T8" fmla="*/ 243 w 634"/>
              <a:gd name="T9" fmla="*/ 364 h 480"/>
              <a:gd name="T10" fmla="*/ 126 w 634"/>
              <a:gd name="T11" fmla="*/ 480 h 480"/>
              <a:gd name="T12" fmla="*/ 0 w 634"/>
              <a:gd name="T13" fmla="*/ 340 h 480"/>
              <a:gd name="T14" fmla="*/ 215 w 634"/>
              <a:gd name="T15" fmla="*/ 0 h 480"/>
              <a:gd name="T16" fmla="*/ 269 w 634"/>
              <a:gd name="T17" fmla="*/ 70 h 480"/>
              <a:gd name="T18" fmla="*/ 634 w 634"/>
              <a:gd name="T19" fmla="*/ 70 h 480"/>
              <a:gd name="T20" fmla="*/ 573 w 634"/>
              <a:gd name="T21" fmla="*/ 120 h 480"/>
              <a:gd name="T22" fmla="*/ 529 w 634"/>
              <a:gd name="T23" fmla="*/ 211 h 480"/>
              <a:gd name="T24" fmla="*/ 569 w 634"/>
              <a:gd name="T25" fmla="*/ 286 h 480"/>
              <a:gd name="T26" fmla="*/ 608 w 634"/>
              <a:gd name="T27" fmla="*/ 364 h 480"/>
              <a:gd name="T28" fmla="*/ 491 w 634"/>
              <a:gd name="T29" fmla="*/ 480 h 480"/>
              <a:gd name="T30" fmla="*/ 365 w 634"/>
              <a:gd name="T31" fmla="*/ 340 h 480"/>
              <a:gd name="T32" fmla="*/ 580 w 634"/>
              <a:gd name="T33" fmla="*/ 0 h 480"/>
              <a:gd name="T34" fmla="*/ 634 w 634"/>
              <a:gd name="T35" fmla="*/ 7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34" h="480">
                <a:moveTo>
                  <a:pt x="269" y="70"/>
                </a:moveTo>
                <a:cubicBezTo>
                  <a:pt x="209" y="120"/>
                  <a:pt x="209" y="120"/>
                  <a:pt x="209" y="120"/>
                </a:cubicBezTo>
                <a:cubicBezTo>
                  <a:pt x="179" y="145"/>
                  <a:pt x="164" y="175"/>
                  <a:pt x="164" y="211"/>
                </a:cubicBezTo>
                <a:cubicBezTo>
                  <a:pt x="164" y="232"/>
                  <a:pt x="177" y="257"/>
                  <a:pt x="204" y="286"/>
                </a:cubicBezTo>
                <a:cubicBezTo>
                  <a:pt x="230" y="314"/>
                  <a:pt x="243" y="340"/>
                  <a:pt x="243" y="364"/>
                </a:cubicBezTo>
                <a:cubicBezTo>
                  <a:pt x="243" y="441"/>
                  <a:pt x="204" y="480"/>
                  <a:pt x="126" y="480"/>
                </a:cubicBezTo>
                <a:cubicBezTo>
                  <a:pt x="42" y="480"/>
                  <a:pt x="0" y="433"/>
                  <a:pt x="0" y="340"/>
                </a:cubicBezTo>
                <a:cubicBezTo>
                  <a:pt x="0" y="201"/>
                  <a:pt x="72" y="87"/>
                  <a:pt x="215" y="0"/>
                </a:cubicBezTo>
                <a:lnTo>
                  <a:pt x="269" y="70"/>
                </a:lnTo>
                <a:close/>
                <a:moveTo>
                  <a:pt x="634" y="70"/>
                </a:moveTo>
                <a:cubicBezTo>
                  <a:pt x="573" y="120"/>
                  <a:pt x="573" y="120"/>
                  <a:pt x="573" y="120"/>
                </a:cubicBezTo>
                <a:cubicBezTo>
                  <a:pt x="544" y="145"/>
                  <a:pt x="529" y="175"/>
                  <a:pt x="529" y="211"/>
                </a:cubicBezTo>
                <a:cubicBezTo>
                  <a:pt x="529" y="232"/>
                  <a:pt x="542" y="257"/>
                  <a:pt x="569" y="286"/>
                </a:cubicBezTo>
                <a:cubicBezTo>
                  <a:pt x="595" y="314"/>
                  <a:pt x="608" y="340"/>
                  <a:pt x="608" y="364"/>
                </a:cubicBezTo>
                <a:cubicBezTo>
                  <a:pt x="608" y="441"/>
                  <a:pt x="569" y="480"/>
                  <a:pt x="491" y="480"/>
                </a:cubicBezTo>
                <a:cubicBezTo>
                  <a:pt x="407" y="480"/>
                  <a:pt x="365" y="433"/>
                  <a:pt x="365" y="340"/>
                </a:cubicBezTo>
                <a:cubicBezTo>
                  <a:pt x="365" y="201"/>
                  <a:pt x="437" y="87"/>
                  <a:pt x="580" y="0"/>
                </a:cubicBezTo>
                <a:lnTo>
                  <a:pt x="63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88104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1848C943-173A-4571-9D2E-85CFB96B1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33350" y="311"/>
            <a:ext cx="9154511" cy="6859588"/>
          </a:xfrm>
          <a:custGeom>
            <a:avLst/>
            <a:gdLst>
              <a:gd name="connsiteX0" fmla="*/ 0 w 7586575"/>
              <a:gd name="connsiteY0" fmla="*/ 0 h 6859588"/>
              <a:gd name="connsiteX1" fmla="*/ 7586575 w 7586575"/>
              <a:gd name="connsiteY1" fmla="*/ 0 h 6859588"/>
              <a:gd name="connsiteX2" fmla="*/ 4401582 w 7586575"/>
              <a:gd name="connsiteY2" fmla="*/ 6859588 h 6859588"/>
              <a:gd name="connsiteX3" fmla="*/ 0 w 7586575"/>
              <a:gd name="connsiteY3" fmla="*/ 685958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6575" h="6859588">
                <a:moveTo>
                  <a:pt x="0" y="0"/>
                </a:moveTo>
                <a:lnTo>
                  <a:pt x="7586575" y="0"/>
                </a:lnTo>
                <a:lnTo>
                  <a:pt x="4401582" y="6859588"/>
                </a:lnTo>
                <a:lnTo>
                  <a:pt x="0" y="6859588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.</a:t>
            </a:r>
            <a:endParaRPr lang="nl-NL" dirty="0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CA6E3793-97E9-4F79-8AB9-EFC57D44F9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7303" y="2025644"/>
            <a:ext cx="5185210" cy="283793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i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QUOTE HERE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C75CD36-AA03-4806-A173-317E89CD05B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82548" y="-1588"/>
            <a:ext cx="7009452" cy="6859588"/>
          </a:xfrm>
          <a:custGeom>
            <a:avLst/>
            <a:gdLst>
              <a:gd name="connsiteX0" fmla="*/ 3809853 w 7009452"/>
              <a:gd name="connsiteY0" fmla="*/ 0 h 6859588"/>
              <a:gd name="connsiteX1" fmla="*/ 7009452 w 7009452"/>
              <a:gd name="connsiteY1" fmla="*/ 0 h 6859588"/>
              <a:gd name="connsiteX2" fmla="*/ 7009452 w 7009452"/>
              <a:gd name="connsiteY2" fmla="*/ 6859588 h 6859588"/>
              <a:gd name="connsiteX3" fmla="*/ 0 w 7009452"/>
              <a:gd name="connsiteY3" fmla="*/ 685958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09452" h="6859588">
                <a:moveTo>
                  <a:pt x="3809853" y="0"/>
                </a:moveTo>
                <a:lnTo>
                  <a:pt x="7009452" y="0"/>
                </a:lnTo>
                <a:lnTo>
                  <a:pt x="7009452" y="6859588"/>
                </a:lnTo>
                <a:lnTo>
                  <a:pt x="0" y="68595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94437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1848C943-173A-4571-9D2E-85CFB96B1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33350" y="311"/>
            <a:ext cx="9154511" cy="6859588"/>
          </a:xfrm>
          <a:custGeom>
            <a:avLst/>
            <a:gdLst>
              <a:gd name="connsiteX0" fmla="*/ 0 w 7586575"/>
              <a:gd name="connsiteY0" fmla="*/ 0 h 6859588"/>
              <a:gd name="connsiteX1" fmla="*/ 7586575 w 7586575"/>
              <a:gd name="connsiteY1" fmla="*/ 0 h 6859588"/>
              <a:gd name="connsiteX2" fmla="*/ 4401582 w 7586575"/>
              <a:gd name="connsiteY2" fmla="*/ 6859588 h 6859588"/>
              <a:gd name="connsiteX3" fmla="*/ 0 w 7586575"/>
              <a:gd name="connsiteY3" fmla="*/ 685958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6575" h="6859588">
                <a:moveTo>
                  <a:pt x="0" y="0"/>
                </a:moveTo>
                <a:lnTo>
                  <a:pt x="7586575" y="0"/>
                </a:lnTo>
                <a:lnTo>
                  <a:pt x="4401582" y="6859588"/>
                </a:lnTo>
                <a:lnTo>
                  <a:pt x="0" y="6859588"/>
                </a:lnTo>
                <a:close/>
              </a:path>
            </a:pathLst>
          </a:custGeom>
          <a:solidFill>
            <a:schemeClr val="tx2">
              <a:alpha val="91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.</a:t>
            </a:r>
            <a:endParaRPr lang="nl-NL" dirty="0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CA6E3793-97E9-4F79-8AB9-EFC57D44F9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7303" y="2025644"/>
            <a:ext cx="5185210" cy="283793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i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QUOTE HERE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9C75CD36-AA03-4806-A173-317E89CD05B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82548" y="-1588"/>
            <a:ext cx="7009452" cy="6859588"/>
          </a:xfrm>
          <a:custGeom>
            <a:avLst/>
            <a:gdLst>
              <a:gd name="connsiteX0" fmla="*/ 3809853 w 7009452"/>
              <a:gd name="connsiteY0" fmla="*/ 0 h 6859588"/>
              <a:gd name="connsiteX1" fmla="*/ 7009452 w 7009452"/>
              <a:gd name="connsiteY1" fmla="*/ 0 h 6859588"/>
              <a:gd name="connsiteX2" fmla="*/ 7009452 w 7009452"/>
              <a:gd name="connsiteY2" fmla="*/ 6859588 h 6859588"/>
              <a:gd name="connsiteX3" fmla="*/ 0 w 7009452"/>
              <a:gd name="connsiteY3" fmla="*/ 6859588 h 685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09452" h="6859588">
                <a:moveTo>
                  <a:pt x="3809853" y="0"/>
                </a:moveTo>
                <a:lnTo>
                  <a:pt x="7009452" y="0"/>
                </a:lnTo>
                <a:lnTo>
                  <a:pt x="7009452" y="6859588"/>
                </a:lnTo>
                <a:lnTo>
                  <a:pt x="0" y="68595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 dirty="0" err="1" smtClean="0"/>
              <a:t>Afbeelding</a:t>
            </a:r>
            <a:endParaRPr lang="en-GB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6334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11B704-2E63-43DE-8573-6765BB8781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76" y="3176"/>
            <a:ext cx="12192000" cy="6858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6C347C70-0A79-4BAE-928B-CEE66D55D9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3912" y="3687441"/>
            <a:ext cx="2103144" cy="2723689"/>
          </a:xfrm>
          <a:solidFill>
            <a:schemeClr val="tx2">
              <a:alpha val="76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391F2E60-A6B0-4263-BEDE-773486AE1C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848322" y="3696234"/>
            <a:ext cx="2103144" cy="2723689"/>
          </a:xfrm>
          <a:solidFill>
            <a:schemeClr val="tx2">
              <a:alpha val="76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54669ED8-0FE2-4805-AF8E-64C3B3997F1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4042" y="3701014"/>
            <a:ext cx="2103144" cy="2723689"/>
          </a:xfrm>
          <a:solidFill>
            <a:schemeClr val="tx2">
              <a:alpha val="76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011CB2A3-B23F-4FEE-844B-BA42B7FAECC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10785" y="3701014"/>
            <a:ext cx="2103144" cy="2723689"/>
          </a:xfrm>
          <a:solidFill>
            <a:schemeClr val="tx2">
              <a:alpha val="76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0337BCBC-A9DC-40E1-AE93-223935AD202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74097" y="3696234"/>
            <a:ext cx="2103144" cy="2723689"/>
          </a:xfrm>
          <a:solidFill>
            <a:schemeClr val="tx2">
              <a:alpha val="76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.</a:t>
            </a:r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1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6" name="Tijdelijke aanduiding voor tekst 4">
            <a:extLst>
              <a:ext uri="{FF2B5EF4-FFF2-40B4-BE49-F238E27FC236}">
                <a16:creationId xmlns:a16="http://schemas.microsoft.com/office/drawing/2014/main" id="{32218FBD-4255-402C-8D3F-5E784BA3DF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3911" y="3929494"/>
            <a:ext cx="2097346" cy="373535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27" name="Tijdelijke aanduiding voor tekst 4">
            <a:extLst>
              <a:ext uri="{FF2B5EF4-FFF2-40B4-BE49-F238E27FC236}">
                <a16:creationId xmlns:a16="http://schemas.microsoft.com/office/drawing/2014/main" id="{CC979884-4FB8-4AD7-83C6-C71F63D412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8" y="4402589"/>
            <a:ext cx="2096539" cy="37353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30" name="Tijdelijke aanduiding voor tekst 4">
            <a:extLst>
              <a:ext uri="{FF2B5EF4-FFF2-40B4-BE49-F238E27FC236}">
                <a16:creationId xmlns:a16="http://schemas.microsoft.com/office/drawing/2014/main" id="{89B876CE-B5F2-40A7-A54E-957E19838A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35011" y="3929494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31" name="Tijdelijke aanduiding voor tekst 4">
            <a:extLst>
              <a:ext uri="{FF2B5EF4-FFF2-40B4-BE49-F238E27FC236}">
                <a16:creationId xmlns:a16="http://schemas.microsoft.com/office/drawing/2014/main" id="{D13929E2-080A-4506-88CC-7CCC9D9214D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835011" y="4402589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32" name="Tijdelijke aanduiding voor tekst 4">
            <a:extLst>
              <a:ext uri="{FF2B5EF4-FFF2-40B4-BE49-F238E27FC236}">
                <a16:creationId xmlns:a16="http://schemas.microsoft.com/office/drawing/2014/main" id="{9BC764AF-4405-4D62-87A4-ACD46E2C9A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61630" y="3929498"/>
            <a:ext cx="2102269" cy="373535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33" name="Tijdelijke aanduiding voor tekst 4">
            <a:extLst>
              <a:ext uri="{FF2B5EF4-FFF2-40B4-BE49-F238E27FC236}">
                <a16:creationId xmlns:a16="http://schemas.microsoft.com/office/drawing/2014/main" id="{7E0191AF-56B0-4F36-8A57-4D70C22746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1630" y="4402593"/>
            <a:ext cx="2102269" cy="37353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0" name="Tijdelijke aanduiding voor tekst 4">
            <a:extLst>
              <a:ext uri="{FF2B5EF4-FFF2-40B4-BE49-F238E27FC236}">
                <a16:creationId xmlns:a16="http://schemas.microsoft.com/office/drawing/2014/main" id="{0DF14305-D80B-4ABD-8559-E53039EE1F1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99466" y="3929497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41" name="Tijdelijke aanduiding voor tekst 4">
            <a:extLst>
              <a:ext uri="{FF2B5EF4-FFF2-40B4-BE49-F238E27FC236}">
                <a16:creationId xmlns:a16="http://schemas.microsoft.com/office/drawing/2014/main" id="{D11BC1CE-2CF8-4076-A557-4FA852B0FF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99466" y="4402592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2" name="Tijdelijke aanduiding voor tekst 4">
            <a:extLst>
              <a:ext uri="{FF2B5EF4-FFF2-40B4-BE49-F238E27FC236}">
                <a16:creationId xmlns:a16="http://schemas.microsoft.com/office/drawing/2014/main" id="{EA9EEC5A-BD14-45E7-A694-CE6E9C7833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31671" y="3929499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SUBTITLE</a:t>
            </a:r>
          </a:p>
        </p:txBody>
      </p:sp>
      <p:sp>
        <p:nvSpPr>
          <p:cNvPr id="43" name="Tijdelijke aanduiding voor tekst 4">
            <a:extLst>
              <a:ext uri="{FF2B5EF4-FFF2-40B4-BE49-F238E27FC236}">
                <a16:creationId xmlns:a16="http://schemas.microsoft.com/office/drawing/2014/main" id="{C4F5E896-72F0-4E7A-B032-A004FAD6CA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31671" y="4402594"/>
            <a:ext cx="2097820" cy="37353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D67145FF-09A7-4CA0-BBDF-A8D2C9EDA1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0" y="0"/>
            <a:ext cx="8201143" cy="1777731"/>
          </a:xfrm>
          <a:custGeom>
            <a:avLst/>
            <a:gdLst>
              <a:gd name="connsiteX0" fmla="*/ 0 w 8201143"/>
              <a:gd name="connsiteY0" fmla="*/ 0 h 1777731"/>
              <a:gd name="connsiteX1" fmla="*/ 8201143 w 8201143"/>
              <a:gd name="connsiteY1" fmla="*/ 0 h 1777731"/>
              <a:gd name="connsiteX2" fmla="*/ 8201143 w 8201143"/>
              <a:gd name="connsiteY2" fmla="*/ 19969 h 1777731"/>
              <a:gd name="connsiteX3" fmla="*/ 7015517 w 8201143"/>
              <a:gd name="connsiteY3" fmla="*/ 1777731 h 1777731"/>
              <a:gd name="connsiteX4" fmla="*/ 0 w 8201143"/>
              <a:gd name="connsiteY4" fmla="*/ 1777731 h 177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1143" h="1777731">
                <a:moveTo>
                  <a:pt x="0" y="0"/>
                </a:moveTo>
                <a:lnTo>
                  <a:pt x="8201143" y="0"/>
                </a:lnTo>
                <a:lnTo>
                  <a:pt x="8201143" y="19969"/>
                </a:lnTo>
                <a:lnTo>
                  <a:pt x="7015517" y="1777731"/>
                </a:lnTo>
                <a:lnTo>
                  <a:pt x="0" y="1777731"/>
                </a:lnTo>
                <a:close/>
              </a:path>
            </a:pathLst>
          </a:custGeom>
          <a:solidFill>
            <a:schemeClr val="tx2">
              <a:alpha val="76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8961774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0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8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20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_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3212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03A19-C5B4-40C0-A33C-536EA4EE22FA}" type="datetimeFigureOut">
              <a:rPr lang="nl-NL" smtClean="0"/>
              <a:t>9-12-2021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76D3F-A949-41CC-9EB0-5CD00200B1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566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_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69AD216-5312-4B3D-98BD-A462CEEBC6A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597754" y="1550808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17" name="Freeform: Shape 14">
            <a:extLst>
              <a:ext uri="{FF2B5EF4-FFF2-40B4-BE49-F238E27FC236}">
                <a16:creationId xmlns:a16="http://schemas.microsoft.com/office/drawing/2014/main" id="{158F031D-A603-4B3F-A38F-9B289E8DE890}"/>
              </a:ext>
            </a:extLst>
          </p:cNvPr>
          <p:cNvSpPr/>
          <p:nvPr userDrawn="1"/>
        </p:nvSpPr>
        <p:spPr>
          <a:xfrm>
            <a:off x="0" y="-1"/>
            <a:ext cx="6096000" cy="1146629"/>
          </a:xfrm>
          <a:custGeom>
            <a:avLst/>
            <a:gdLst>
              <a:gd name="connsiteX0" fmla="*/ 0 w 10148381"/>
              <a:gd name="connsiteY0" fmla="*/ 0 h 2183716"/>
              <a:gd name="connsiteX1" fmla="*/ 10148381 w 10148381"/>
              <a:gd name="connsiteY1" fmla="*/ 0 h 2183716"/>
              <a:gd name="connsiteX2" fmla="*/ 10148381 w 10148381"/>
              <a:gd name="connsiteY2" fmla="*/ 33944 h 2183716"/>
              <a:gd name="connsiteX3" fmla="*/ 8722232 w 10148381"/>
              <a:gd name="connsiteY3" fmla="*/ 2183716 h 2183716"/>
              <a:gd name="connsiteX4" fmla="*/ 0 w 10148381"/>
              <a:gd name="connsiteY4" fmla="*/ 2183716 h 218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8381" h="2183716">
                <a:moveTo>
                  <a:pt x="0" y="0"/>
                </a:moveTo>
                <a:lnTo>
                  <a:pt x="10148381" y="0"/>
                </a:lnTo>
                <a:lnTo>
                  <a:pt x="10148381" y="33944"/>
                </a:lnTo>
                <a:lnTo>
                  <a:pt x="8722232" y="2183716"/>
                </a:lnTo>
                <a:lnTo>
                  <a:pt x="0" y="2183716"/>
                </a:lnTo>
                <a:close/>
              </a:path>
            </a:pathLst>
          </a:custGeom>
          <a:solidFill>
            <a:srgbClr val="CB1E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ijdelijke aanduiding voor tekst 4">
            <a:extLst>
              <a:ext uri="{FF2B5EF4-FFF2-40B4-BE49-F238E27FC236}">
                <a16:creationId xmlns:a16="http://schemas.microsoft.com/office/drawing/2014/main" id="{37E42797-1198-4C42-AD46-DFECFF4C47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874" y="257034"/>
            <a:ext cx="3349012" cy="632557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TEAM</a:t>
            </a:r>
          </a:p>
        </p:txBody>
      </p:sp>
      <p:sp>
        <p:nvSpPr>
          <p:cNvPr id="52" name="Text Placeholder 19">
            <a:extLst>
              <a:ext uri="{FF2B5EF4-FFF2-40B4-BE49-F238E27FC236}">
                <a16:creationId xmlns:a16="http://schemas.microsoft.com/office/drawing/2014/main" id="{B6E175C8-8AC7-41C9-BB10-9E30A2F57C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97754" y="3410260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7C485301-4F26-4C02-84DB-0A292738F4D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986459" y="1550808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54" name="Text Placeholder 19">
            <a:extLst>
              <a:ext uri="{FF2B5EF4-FFF2-40B4-BE49-F238E27FC236}">
                <a16:creationId xmlns:a16="http://schemas.microsoft.com/office/drawing/2014/main" id="{2BCD51D5-00FE-4DE4-AD1F-CB7B97D0AB8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86459" y="3410260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418B970F-3260-483C-A172-F8687D468D8B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75164" y="1550808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58" name="Text Placeholder 19">
            <a:extLst>
              <a:ext uri="{FF2B5EF4-FFF2-40B4-BE49-F238E27FC236}">
                <a16:creationId xmlns:a16="http://schemas.microsoft.com/office/drawing/2014/main" id="{F65B706B-F933-4B11-8EC6-B87BD387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75164" y="3410260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9" name="Picture Placeholder 12">
            <a:extLst>
              <a:ext uri="{FF2B5EF4-FFF2-40B4-BE49-F238E27FC236}">
                <a16:creationId xmlns:a16="http://schemas.microsoft.com/office/drawing/2014/main" id="{F23FD262-B872-43E4-AF1D-2842826934F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63869" y="1550808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60" name="Text Placeholder 19">
            <a:extLst>
              <a:ext uri="{FF2B5EF4-FFF2-40B4-BE49-F238E27FC236}">
                <a16:creationId xmlns:a16="http://schemas.microsoft.com/office/drawing/2014/main" id="{48FA6EF0-D6B1-4650-B2C2-7DC4939D58B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763869" y="3410260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1" name="Picture Placeholder 12">
            <a:extLst>
              <a:ext uri="{FF2B5EF4-FFF2-40B4-BE49-F238E27FC236}">
                <a16:creationId xmlns:a16="http://schemas.microsoft.com/office/drawing/2014/main" id="{4EB61C67-7719-4190-9037-80D16773213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97754" y="4236960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62" name="Text Placeholder 19">
            <a:extLst>
              <a:ext uri="{FF2B5EF4-FFF2-40B4-BE49-F238E27FC236}">
                <a16:creationId xmlns:a16="http://schemas.microsoft.com/office/drawing/2014/main" id="{01D33B28-80D6-4329-8A83-6780CF0E911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97754" y="6096412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3" name="Picture Placeholder 12">
            <a:extLst>
              <a:ext uri="{FF2B5EF4-FFF2-40B4-BE49-F238E27FC236}">
                <a16:creationId xmlns:a16="http://schemas.microsoft.com/office/drawing/2014/main" id="{A78C6779-2D37-4304-80CB-4FD8C937F75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3986459" y="4236960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64" name="Text Placeholder 19">
            <a:extLst>
              <a:ext uri="{FF2B5EF4-FFF2-40B4-BE49-F238E27FC236}">
                <a16:creationId xmlns:a16="http://schemas.microsoft.com/office/drawing/2014/main" id="{92282E1A-3D7C-45C4-9330-8248C4F5885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986459" y="6096412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5" name="Picture Placeholder 12">
            <a:extLst>
              <a:ext uri="{FF2B5EF4-FFF2-40B4-BE49-F238E27FC236}">
                <a16:creationId xmlns:a16="http://schemas.microsoft.com/office/drawing/2014/main" id="{D620A4F9-3831-4572-99A6-91F798CFD79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375164" y="4236960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66" name="Text Placeholder 19">
            <a:extLst>
              <a:ext uri="{FF2B5EF4-FFF2-40B4-BE49-F238E27FC236}">
                <a16:creationId xmlns:a16="http://schemas.microsoft.com/office/drawing/2014/main" id="{72DB014E-48EF-4638-8690-15FA8C1A483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375164" y="6096412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7" name="Picture Placeholder 12">
            <a:extLst>
              <a:ext uri="{FF2B5EF4-FFF2-40B4-BE49-F238E27FC236}">
                <a16:creationId xmlns:a16="http://schemas.microsoft.com/office/drawing/2014/main" id="{DEF6E5F9-CE99-4CE7-8A06-0FC90AB461F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8763869" y="4236960"/>
            <a:ext cx="1831606" cy="2111729"/>
          </a:xfrm>
          <a:noFill/>
          <a:ln>
            <a:solidFill>
              <a:schemeClr val="tx2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l-NL" dirty="0" smtClean="0"/>
              <a:t>Afbeelding</a:t>
            </a:r>
            <a:endParaRPr lang="nl-NL" dirty="0"/>
          </a:p>
        </p:txBody>
      </p:sp>
      <p:sp>
        <p:nvSpPr>
          <p:cNvPr id="68" name="Text Placeholder 19">
            <a:extLst>
              <a:ext uri="{FF2B5EF4-FFF2-40B4-BE49-F238E27FC236}">
                <a16:creationId xmlns:a16="http://schemas.microsoft.com/office/drawing/2014/main" id="{4D7A94C8-40D1-485E-B21E-1EC2A40323A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763869" y="6096412"/>
            <a:ext cx="2065401" cy="504554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377173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2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4963D29B-FECA-4F70-B183-DC81D1812A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9550" y="4210050"/>
            <a:ext cx="11772900" cy="245745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F8A916B4-D831-437C-A565-859F003B70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9550" y="2926345"/>
            <a:ext cx="5886450" cy="1005310"/>
          </a:xfrm>
          <a:custGeom>
            <a:avLst/>
            <a:gdLst>
              <a:gd name="connsiteX0" fmla="*/ 0 w 5886450"/>
              <a:gd name="connsiteY0" fmla="*/ 0 h 1001878"/>
              <a:gd name="connsiteX1" fmla="*/ 5886450 w 5886450"/>
              <a:gd name="connsiteY1" fmla="*/ 0 h 1001878"/>
              <a:gd name="connsiteX2" fmla="*/ 5886450 w 5886450"/>
              <a:gd name="connsiteY2" fmla="*/ 1001878 h 1001878"/>
              <a:gd name="connsiteX3" fmla="*/ 0 w 5886450"/>
              <a:gd name="connsiteY3" fmla="*/ 1001878 h 1001878"/>
              <a:gd name="connsiteX4" fmla="*/ 0 w 5886450"/>
              <a:gd name="connsiteY4" fmla="*/ 0 h 1001878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886450 w 5886450"/>
              <a:gd name="connsiteY2" fmla="*/ 1001878 h 1005310"/>
              <a:gd name="connsiteX3" fmla="*/ 5320393 w 5886450"/>
              <a:gd name="connsiteY3" fmla="*/ 1005310 h 1005310"/>
              <a:gd name="connsiteX4" fmla="*/ 0 w 5886450"/>
              <a:gd name="connsiteY4" fmla="*/ 1001878 h 1005310"/>
              <a:gd name="connsiteX5" fmla="*/ 0 w 5886450"/>
              <a:gd name="connsiteY5" fmla="*/ 0 h 1005310"/>
              <a:gd name="connsiteX0" fmla="*/ 0 w 5886450"/>
              <a:gd name="connsiteY0" fmla="*/ 0 h 1005310"/>
              <a:gd name="connsiteX1" fmla="*/ 5886450 w 5886450"/>
              <a:gd name="connsiteY1" fmla="*/ 0 h 1005310"/>
              <a:gd name="connsiteX2" fmla="*/ 5320393 w 5886450"/>
              <a:gd name="connsiteY2" fmla="*/ 1005310 h 1005310"/>
              <a:gd name="connsiteX3" fmla="*/ 0 w 5886450"/>
              <a:gd name="connsiteY3" fmla="*/ 1001878 h 1005310"/>
              <a:gd name="connsiteX4" fmla="*/ 0 w 5886450"/>
              <a:gd name="connsiteY4" fmla="*/ 0 h 10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6450" h="1005310">
                <a:moveTo>
                  <a:pt x="0" y="0"/>
                </a:moveTo>
                <a:lnTo>
                  <a:pt x="5886450" y="0"/>
                </a:lnTo>
                <a:lnTo>
                  <a:pt x="5320393" y="1005310"/>
                </a:lnTo>
                <a:lnTo>
                  <a:pt x="0" y="1001878"/>
                </a:lnTo>
                <a:lnTo>
                  <a:pt x="0" y="0"/>
                </a:lnTo>
                <a:close/>
              </a:path>
            </a:pathLst>
          </a:custGeom>
          <a:solidFill>
            <a:srgbClr val="53A228"/>
          </a:solidFill>
        </p:spPr>
        <p:txBody>
          <a:bodyPr anchor="ctr">
            <a:noAutofit/>
          </a:bodyPr>
          <a:lstStyle>
            <a:lvl1pPr marL="0" indent="0">
              <a:buNone/>
              <a:defRPr sz="3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506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450984" y="858118"/>
            <a:ext cx="5055096" cy="5098182"/>
          </a:xfrm>
          <a:solidFill>
            <a:schemeClr val="bg2">
              <a:alpha val="95000"/>
            </a:schemeClr>
          </a:solidFill>
        </p:spPr>
        <p:txBody>
          <a:bodyPr lIns="180000" tIns="1620000" rIns="9000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9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5" name="Tijdelijke aanduiding voor tekst 4">
            <a:extLst>
              <a:ext uri="{FF2B5EF4-FFF2-40B4-BE49-F238E27FC236}">
                <a16:creationId xmlns:a16="http://schemas.microsoft.com/office/drawing/2014/main" id="{98011850-63BD-452B-B91F-75EB418A01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4083" y="1299526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36" name="Tijdelijke aanduiding voor tekst 4">
            <a:extLst>
              <a:ext uri="{FF2B5EF4-FFF2-40B4-BE49-F238E27FC236}">
                <a16:creationId xmlns:a16="http://schemas.microsoft.com/office/drawing/2014/main" id="{6C61C678-C597-4148-BCE4-10EFB5D2A6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44083" y="2215662"/>
            <a:ext cx="2801937" cy="3342812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07384" y="858118"/>
            <a:ext cx="5055096" cy="5098182"/>
          </a:xfrm>
          <a:solidFill>
            <a:schemeClr val="bg2">
              <a:alpha val="95000"/>
            </a:schemeClr>
          </a:solidFill>
        </p:spPr>
        <p:txBody>
          <a:bodyPr lIns="180000" tIns="1620000" rIns="9000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9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5" name="Tijdelijke aanduiding voor tekst 4">
            <a:extLst>
              <a:ext uri="{FF2B5EF4-FFF2-40B4-BE49-F238E27FC236}">
                <a16:creationId xmlns:a16="http://schemas.microsoft.com/office/drawing/2014/main" id="{98011850-63BD-452B-B91F-75EB418A01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7608" y="1299526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36" name="Tijdelijke aanduiding voor tekst 4">
            <a:extLst>
              <a:ext uri="{FF2B5EF4-FFF2-40B4-BE49-F238E27FC236}">
                <a16:creationId xmlns:a16="http://schemas.microsoft.com/office/drawing/2014/main" id="{6C61C678-C597-4148-BCE4-10EFB5D2A6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608" y="2007593"/>
            <a:ext cx="2801937" cy="3550881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4445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_0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C762FEF-C9E1-446F-8B6D-C127ED378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0770" y="0"/>
            <a:ext cx="12192000" cy="3429000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703321" y="1961002"/>
            <a:ext cx="7938950" cy="4461832"/>
          </a:xfrm>
          <a:solidFill>
            <a:schemeClr val="tx2">
              <a:alpha val="95000"/>
            </a:schemeClr>
          </a:solidFill>
        </p:spPr>
        <p:txBody>
          <a:bodyPr lIns="180000" tIns="1620000" rIns="9000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1" name="think-cell Slide" r:id="rId5" imgW="421" imgH="423" progId="TCLayout.ActiveDocument.1">
                  <p:embed/>
                </p:oleObj>
              </mc:Choice>
              <mc:Fallback>
                <p:oleObj name="think-cell Slide" r:id="rId5" imgW="421" imgH="423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5" name="Tijdelijke aanduiding voor tekst 4">
            <a:extLst>
              <a:ext uri="{FF2B5EF4-FFF2-40B4-BE49-F238E27FC236}">
                <a16:creationId xmlns:a16="http://schemas.microsoft.com/office/drawing/2014/main" id="{98011850-63BD-452B-B91F-75EB418A01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88691" y="2235960"/>
            <a:ext cx="2801937" cy="681492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TITLE</a:t>
            </a:r>
          </a:p>
        </p:txBody>
      </p:sp>
      <p:sp>
        <p:nvSpPr>
          <p:cNvPr id="36" name="Tijdelijke aanduiding voor tekst 4">
            <a:extLst>
              <a:ext uri="{FF2B5EF4-FFF2-40B4-BE49-F238E27FC236}">
                <a16:creationId xmlns:a16="http://schemas.microsoft.com/office/drawing/2014/main" id="{6C61C678-C597-4148-BCE4-10EFB5D2A6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99461" y="3090565"/>
            <a:ext cx="2096539" cy="373535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 err="1"/>
              <a:t>Text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0843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orient="horz" pos="2636">
          <p15:clr>
            <a:srgbClr val="FBAE40"/>
          </p15:clr>
        </p15:guide>
        <p15:guide id="3" pos="5019">
          <p15:clr>
            <a:srgbClr val="FBAE40"/>
          </p15:clr>
        </p15:guide>
        <p15:guide id="4" orient="horz" pos="2931">
          <p15:clr>
            <a:srgbClr val="FBAE40"/>
          </p15:clr>
        </p15:guide>
        <p15:guide id="5" pos="27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Klikken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Afgeronde rechthoek 7">
            <a:extLst>
              <a:ext uri="{FF2B5EF4-FFF2-40B4-BE49-F238E27FC236}">
                <a16:creationId xmlns:a16="http://schemas.microsoft.com/office/drawing/2014/main" id="{40680C28-F752-42F4-A887-A904A69BE557}"/>
              </a:ext>
            </a:extLst>
          </p:cNvPr>
          <p:cNvSpPr/>
          <p:nvPr userDrawn="1"/>
        </p:nvSpPr>
        <p:spPr>
          <a:xfrm>
            <a:off x="-4795472" y="2593930"/>
            <a:ext cx="2402542" cy="59167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fgeronde rechthoek 8">
            <a:extLst>
              <a:ext uri="{FF2B5EF4-FFF2-40B4-BE49-F238E27FC236}">
                <a16:creationId xmlns:a16="http://schemas.microsoft.com/office/drawing/2014/main" id="{40025AA6-6149-4B84-AABF-45B65C428409}"/>
              </a:ext>
            </a:extLst>
          </p:cNvPr>
          <p:cNvSpPr/>
          <p:nvPr userDrawn="1"/>
        </p:nvSpPr>
        <p:spPr>
          <a:xfrm>
            <a:off x="-4795472" y="3311688"/>
            <a:ext cx="2402542" cy="59167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Rechte verbindingslijn 35">
            <a:extLst>
              <a:ext uri="{FF2B5EF4-FFF2-40B4-BE49-F238E27FC236}">
                <a16:creationId xmlns:a16="http://schemas.microsoft.com/office/drawing/2014/main" id="{250CC946-5A63-4BF9-9253-178381E70B53}"/>
              </a:ext>
            </a:extLst>
          </p:cNvPr>
          <p:cNvCxnSpPr/>
          <p:nvPr userDrawn="1"/>
        </p:nvCxnSpPr>
        <p:spPr>
          <a:xfrm>
            <a:off x="-4751294" y="587938"/>
            <a:ext cx="3679775" cy="0"/>
          </a:xfrm>
          <a:prstGeom prst="line">
            <a:avLst/>
          </a:prstGeom>
          <a:ln w="19050">
            <a:solidFill>
              <a:srgbClr val="12416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37">
            <a:extLst>
              <a:ext uri="{FF2B5EF4-FFF2-40B4-BE49-F238E27FC236}">
                <a16:creationId xmlns:a16="http://schemas.microsoft.com/office/drawing/2014/main" id="{3B844F99-1671-4F05-84B8-9026345325B6}"/>
              </a:ext>
            </a:extLst>
          </p:cNvPr>
          <p:cNvCxnSpPr/>
          <p:nvPr userDrawn="1"/>
        </p:nvCxnSpPr>
        <p:spPr>
          <a:xfrm>
            <a:off x="-4751294" y="2337831"/>
            <a:ext cx="3679775" cy="0"/>
          </a:xfrm>
          <a:prstGeom prst="line">
            <a:avLst/>
          </a:prstGeom>
          <a:ln w="19050">
            <a:solidFill>
              <a:srgbClr val="12416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39">
            <a:extLst>
              <a:ext uri="{FF2B5EF4-FFF2-40B4-BE49-F238E27FC236}">
                <a16:creationId xmlns:a16="http://schemas.microsoft.com/office/drawing/2014/main" id="{BA494698-011C-4156-B0B2-0E3B0B4E3EE1}"/>
              </a:ext>
            </a:extLst>
          </p:cNvPr>
          <p:cNvSpPr txBox="1"/>
          <p:nvPr userDrawn="1"/>
        </p:nvSpPr>
        <p:spPr>
          <a:xfrm>
            <a:off x="-4821332" y="3871"/>
            <a:ext cx="932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12416B"/>
                </a:solidFill>
                <a:latin typeface="Trebuchet MS" panose="020B0603020202020204" pitchFamily="34" charset="0"/>
              </a:rPr>
              <a:t>Tekst</a:t>
            </a:r>
          </a:p>
          <a:p>
            <a:endParaRPr lang="nl-NL" dirty="0">
              <a:solidFill>
                <a:srgbClr val="07486E"/>
              </a:solidFill>
            </a:endParaRPr>
          </a:p>
          <a:p>
            <a:endParaRPr lang="nl-NL" dirty="0">
              <a:solidFill>
                <a:srgbClr val="07486E"/>
              </a:solidFill>
            </a:endParaRPr>
          </a:p>
        </p:txBody>
      </p:sp>
      <p:sp>
        <p:nvSpPr>
          <p:cNvPr id="12" name="Tekstvak 40">
            <a:extLst>
              <a:ext uri="{FF2B5EF4-FFF2-40B4-BE49-F238E27FC236}">
                <a16:creationId xmlns:a16="http://schemas.microsoft.com/office/drawing/2014/main" id="{7B21AE94-8E3E-47D1-9310-2FD4099B8A62}"/>
              </a:ext>
            </a:extLst>
          </p:cNvPr>
          <p:cNvSpPr txBox="1"/>
          <p:nvPr userDrawn="1"/>
        </p:nvSpPr>
        <p:spPr>
          <a:xfrm>
            <a:off x="-4847412" y="786058"/>
            <a:ext cx="898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dirty="0">
                <a:solidFill>
                  <a:srgbClr val="12416B"/>
                </a:solidFill>
                <a:latin typeface="Trebuchet MS" panose="020B0603020202020204" pitchFamily="34" charset="0"/>
              </a:rPr>
              <a:t>Titel:</a:t>
            </a: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ekstvak 41">
            <a:extLst>
              <a:ext uri="{FF2B5EF4-FFF2-40B4-BE49-F238E27FC236}">
                <a16:creationId xmlns:a16="http://schemas.microsoft.com/office/drawing/2014/main" id="{9169F21D-F79D-407A-92BF-FB958F4E0ACF}"/>
              </a:ext>
            </a:extLst>
          </p:cNvPr>
          <p:cNvSpPr txBox="1"/>
          <p:nvPr userDrawn="1"/>
        </p:nvSpPr>
        <p:spPr>
          <a:xfrm>
            <a:off x="-4858369" y="1276556"/>
            <a:ext cx="93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dirty="0">
                <a:solidFill>
                  <a:srgbClr val="12416B"/>
                </a:solidFill>
                <a:latin typeface="Trebuchet MS" panose="020B0603020202020204" pitchFamily="34" charset="0"/>
              </a:rPr>
              <a:t>Tekst:</a:t>
            </a: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Tekstvak 42">
            <a:extLst>
              <a:ext uri="{FF2B5EF4-FFF2-40B4-BE49-F238E27FC236}">
                <a16:creationId xmlns:a16="http://schemas.microsoft.com/office/drawing/2014/main" id="{5F17D408-B04E-403F-B3A8-6526A8C48465}"/>
              </a:ext>
            </a:extLst>
          </p:cNvPr>
          <p:cNvSpPr txBox="1"/>
          <p:nvPr userDrawn="1"/>
        </p:nvSpPr>
        <p:spPr>
          <a:xfrm>
            <a:off x="-4825110" y="1920722"/>
            <a:ext cx="1490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12416B"/>
                </a:solidFill>
                <a:latin typeface="Trebuchet MS" panose="020B0603020202020204" pitchFamily="34" charset="0"/>
              </a:rPr>
              <a:t>Kleuren</a:t>
            </a:r>
          </a:p>
          <a:p>
            <a:endParaRPr lang="nl-NL" dirty="0">
              <a:solidFill>
                <a:schemeClr val="accent1"/>
              </a:solidFill>
            </a:endParaRPr>
          </a:p>
          <a:p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5" name="Tekstvak 44">
            <a:extLst>
              <a:ext uri="{FF2B5EF4-FFF2-40B4-BE49-F238E27FC236}">
                <a16:creationId xmlns:a16="http://schemas.microsoft.com/office/drawing/2014/main" id="{28F2CDAA-CBFE-41FB-A0C2-CB75ADEA8CEA}"/>
              </a:ext>
            </a:extLst>
          </p:cNvPr>
          <p:cNvSpPr txBox="1"/>
          <p:nvPr userDrawn="1"/>
        </p:nvSpPr>
        <p:spPr>
          <a:xfrm>
            <a:off x="-3803080" y="809761"/>
            <a:ext cx="3223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1" dirty="0" err="1">
                <a:solidFill>
                  <a:srgbClr val="07486E"/>
                </a:solidFill>
                <a:latin typeface="Trebuchet MS" panose="020B0603020202020204" pitchFamily="34" charset="0"/>
              </a:rPr>
              <a:t>Trebuchet</a:t>
            </a:r>
            <a:r>
              <a:rPr lang="nl-NL" sz="1800" b="1" dirty="0">
                <a:solidFill>
                  <a:srgbClr val="07486E"/>
                </a:solidFill>
                <a:latin typeface="Trebuchet MS" panose="020B0603020202020204" pitchFamily="34" charset="0"/>
              </a:rPr>
              <a:t> MS 36 </a:t>
            </a:r>
            <a:r>
              <a:rPr lang="nl-NL" sz="1800" b="1" dirty="0" err="1">
                <a:solidFill>
                  <a:srgbClr val="07486E"/>
                </a:solidFill>
                <a:latin typeface="Trebuchet MS" panose="020B0603020202020204" pitchFamily="34" charset="0"/>
              </a:rPr>
              <a:t>bold</a:t>
            </a:r>
            <a:r>
              <a:rPr lang="nl-NL" sz="1800" b="1" dirty="0">
                <a:solidFill>
                  <a:srgbClr val="07486E"/>
                </a:solidFill>
                <a:latin typeface="Trebuchet MS" panose="020B0603020202020204" pitchFamily="34" charset="0"/>
              </a:rPr>
              <a:t> 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6" name="Tekstvak 45">
            <a:extLst>
              <a:ext uri="{FF2B5EF4-FFF2-40B4-BE49-F238E27FC236}">
                <a16:creationId xmlns:a16="http://schemas.microsoft.com/office/drawing/2014/main" id="{3E509CA3-0CB6-4244-8EE2-2F3F85589842}"/>
              </a:ext>
            </a:extLst>
          </p:cNvPr>
          <p:cNvSpPr txBox="1"/>
          <p:nvPr userDrawn="1"/>
        </p:nvSpPr>
        <p:spPr>
          <a:xfrm>
            <a:off x="-3800739" y="1247329"/>
            <a:ext cx="1990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dirty="0" err="1">
                <a:solidFill>
                  <a:srgbClr val="07486E"/>
                </a:solidFill>
                <a:latin typeface="Trebuchet MS" panose="020B0603020202020204" pitchFamily="34" charset="0"/>
              </a:rPr>
              <a:t>Trebuchet</a:t>
            </a:r>
            <a:r>
              <a:rPr lang="nl-NL" sz="1800" b="0" dirty="0">
                <a:solidFill>
                  <a:srgbClr val="07486E"/>
                </a:solidFill>
                <a:latin typeface="Trebuchet MS" panose="020B0603020202020204" pitchFamily="34" charset="0"/>
              </a:rPr>
              <a:t> MS</a:t>
            </a:r>
            <a:endParaRPr lang="nl-NL" sz="1800" b="0" dirty="0">
              <a:solidFill>
                <a:srgbClr val="12416B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Tekstvak 46">
            <a:extLst>
              <a:ext uri="{FF2B5EF4-FFF2-40B4-BE49-F238E27FC236}">
                <a16:creationId xmlns:a16="http://schemas.microsoft.com/office/drawing/2014/main" id="{732E6A28-F903-4C1E-98A7-ED07A43616EB}"/>
              </a:ext>
            </a:extLst>
          </p:cNvPr>
          <p:cNvSpPr txBox="1"/>
          <p:nvPr userDrawn="1"/>
        </p:nvSpPr>
        <p:spPr>
          <a:xfrm>
            <a:off x="-2095067" y="2670007"/>
            <a:ext cx="1214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800" b="0" dirty="0">
                <a:solidFill>
                  <a:srgbClr val="12416B"/>
                </a:solidFill>
                <a:latin typeface="Trebuchet MS" panose="020B0603020202020204" pitchFamily="34" charset="0"/>
              </a:rPr>
              <a:t>#CE003D</a:t>
            </a:r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Tekstvak 47">
            <a:extLst>
              <a:ext uri="{FF2B5EF4-FFF2-40B4-BE49-F238E27FC236}">
                <a16:creationId xmlns:a16="http://schemas.microsoft.com/office/drawing/2014/main" id="{20C3E5EA-D0D4-4F36-8820-FD6D1DBDAE96}"/>
              </a:ext>
            </a:extLst>
          </p:cNvPr>
          <p:cNvSpPr txBox="1"/>
          <p:nvPr userDrawn="1"/>
        </p:nvSpPr>
        <p:spPr>
          <a:xfrm>
            <a:off x="-2101120" y="3452854"/>
            <a:ext cx="1220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12416B"/>
                </a:solidFill>
                <a:latin typeface="Trebuchet MS" panose="020B0603020202020204" pitchFamily="34" charset="0"/>
              </a:rPr>
              <a:t>#50A125 </a:t>
            </a:r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  <a:p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9" name="Afgeronde rechthoek 8">
            <a:extLst>
              <a:ext uri="{FF2B5EF4-FFF2-40B4-BE49-F238E27FC236}">
                <a16:creationId xmlns:a16="http://schemas.microsoft.com/office/drawing/2014/main" id="{C1B5800C-63C7-4509-AC82-41440E0ECE63}"/>
              </a:ext>
            </a:extLst>
          </p:cNvPr>
          <p:cNvSpPr/>
          <p:nvPr userDrawn="1"/>
        </p:nvSpPr>
        <p:spPr>
          <a:xfrm>
            <a:off x="-4795472" y="4029446"/>
            <a:ext cx="2402542" cy="59167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47">
            <a:extLst>
              <a:ext uri="{FF2B5EF4-FFF2-40B4-BE49-F238E27FC236}">
                <a16:creationId xmlns:a16="http://schemas.microsoft.com/office/drawing/2014/main" id="{400EF14E-5F2C-4CC7-BBF3-1B6C9928976C}"/>
              </a:ext>
            </a:extLst>
          </p:cNvPr>
          <p:cNvSpPr txBox="1"/>
          <p:nvPr userDrawn="1"/>
        </p:nvSpPr>
        <p:spPr>
          <a:xfrm>
            <a:off x="-2116075" y="4172894"/>
            <a:ext cx="1235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800" b="0" dirty="0">
                <a:solidFill>
                  <a:srgbClr val="12416B"/>
                </a:solidFill>
                <a:latin typeface="Trebuchet MS" panose="020B0603020202020204" pitchFamily="34" charset="0"/>
              </a:rPr>
              <a:t>#EDEDF2</a:t>
            </a:r>
            <a:endParaRPr lang="nl-NL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72" r:id="rId3"/>
    <p:sldLayoutId id="2147483663" r:id="rId4"/>
    <p:sldLayoutId id="2147483704" r:id="rId5"/>
    <p:sldLayoutId id="2147483671" r:id="rId6"/>
    <p:sldLayoutId id="2147483664" r:id="rId7"/>
    <p:sldLayoutId id="2147483673" r:id="rId8"/>
    <p:sldLayoutId id="2147483665" r:id="rId9"/>
    <p:sldLayoutId id="2147483674" r:id="rId10"/>
    <p:sldLayoutId id="2147483666" r:id="rId11"/>
    <p:sldLayoutId id="2147483675" r:id="rId12"/>
    <p:sldLayoutId id="2147483667" r:id="rId13"/>
    <p:sldLayoutId id="2147483676" r:id="rId14"/>
    <p:sldLayoutId id="2147483670" r:id="rId15"/>
    <p:sldLayoutId id="2147483669" r:id="rId16"/>
    <p:sldLayoutId id="2147483707" r:id="rId17"/>
    <p:sldLayoutId id="2147483716" r:id="rId18"/>
    <p:sldLayoutId id="2147483717" r:id="rId19"/>
    <p:sldLayoutId id="2147483683" r:id="rId20"/>
    <p:sldLayoutId id="2147483686" r:id="rId21"/>
    <p:sldLayoutId id="2147483709" r:id="rId22"/>
    <p:sldLayoutId id="2147483681" r:id="rId23"/>
    <p:sldLayoutId id="2147483715" r:id="rId24"/>
    <p:sldLayoutId id="2147483688" r:id="rId25"/>
    <p:sldLayoutId id="2147483708" r:id="rId26"/>
    <p:sldLayoutId id="2147483692" r:id="rId27"/>
    <p:sldLayoutId id="2147483693" r:id="rId28"/>
    <p:sldLayoutId id="2147483698" r:id="rId29"/>
    <p:sldLayoutId id="2147483706" r:id="rId30"/>
    <p:sldLayoutId id="2147483718" r:id="rId31"/>
    <p:sldLayoutId id="2147483719" r:id="rId32"/>
    <p:sldLayoutId id="2147483700" r:id="rId33"/>
    <p:sldLayoutId id="2147483687" r:id="rId34"/>
    <p:sldLayoutId id="2147483702" r:id="rId35"/>
    <p:sldLayoutId id="2147483703" r:id="rId36"/>
    <p:sldLayoutId id="2147483712" r:id="rId37"/>
    <p:sldLayoutId id="2147483714" r:id="rId38"/>
    <p:sldLayoutId id="2147483678" r:id="rId39"/>
    <p:sldLayoutId id="2147483695" r:id="rId40"/>
    <p:sldLayoutId id="2147483705" r:id="rId41"/>
    <p:sldLayoutId id="2147483720" r:id="rId4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" b="49"/>
          <a:stretch>
            <a:fillRect/>
          </a:stretch>
        </p:blipFill>
        <p:spPr/>
      </p:pic>
      <p:sp>
        <p:nvSpPr>
          <p:cNvPr id="3" name="Tijdelijke aanduiding voor tekst 2"/>
          <p:cNvSpPr>
            <a:spLocks noGrp="1"/>
          </p:cNvSpPr>
          <p:nvPr>
            <p:ph type="body" sz="quarter" idx="15"/>
          </p:nvPr>
        </p:nvSpPr>
        <p:spPr>
          <a:xfrm>
            <a:off x="0" y="3600449"/>
            <a:ext cx="11963400" cy="2106084"/>
          </a:xfrm>
        </p:spPr>
        <p:txBody>
          <a:bodyPr>
            <a:normAutofit/>
          </a:bodyPr>
          <a:lstStyle/>
          <a:p>
            <a:r>
              <a:rPr lang="nl-NL" dirty="0" smtClean="0"/>
              <a:t>Inlichtingenbijeenkomst</a:t>
            </a:r>
            <a:r>
              <a:rPr lang="en-GB" dirty="0" smtClean="0"/>
              <a:t> </a:t>
            </a:r>
            <a:r>
              <a:rPr lang="nl-NL" dirty="0" smtClean="0"/>
              <a:t>aanbesteding</a:t>
            </a:r>
            <a:r>
              <a:rPr lang="en-GB" dirty="0" smtClean="0"/>
              <a:t> </a:t>
            </a:r>
            <a:r>
              <a:rPr lang="nl-NL" dirty="0" smtClean="0"/>
              <a:t>begeleiding mantelzorg</a:t>
            </a:r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6"/>
          </p:nvPr>
        </p:nvSpPr>
        <p:spPr>
          <a:xfrm>
            <a:off x="2419350" y="5444067"/>
            <a:ext cx="9544050" cy="977053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9 </a:t>
            </a:r>
            <a:r>
              <a:rPr lang="en-GB" dirty="0" err="1" smtClean="0"/>
              <a:t>december</a:t>
            </a:r>
            <a:r>
              <a:rPr lang="en-GB" dirty="0" smtClean="0"/>
              <a:t> 2021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" y="406545"/>
            <a:ext cx="2174535" cy="55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fgeronde rechthoek 40"/>
          <p:cNvSpPr/>
          <p:nvPr/>
        </p:nvSpPr>
        <p:spPr>
          <a:xfrm>
            <a:off x="10309901" y="4798440"/>
            <a:ext cx="1452818" cy="668270"/>
          </a:xfrm>
          <a:prstGeom prst="roundRect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1 mei 2022</a:t>
            </a:r>
          </a:p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Start overeenkomst</a:t>
            </a:r>
            <a:endParaRPr lang="nl-NL" sz="1400" dirty="0">
              <a:solidFill>
                <a:srgbClr val="EDEDEE"/>
              </a:solidFill>
            </a:endParaRPr>
          </a:p>
        </p:txBody>
      </p:sp>
      <p:sp>
        <p:nvSpPr>
          <p:cNvPr id="40" name="Afgeronde rechthoek 39"/>
          <p:cNvSpPr/>
          <p:nvPr/>
        </p:nvSpPr>
        <p:spPr>
          <a:xfrm>
            <a:off x="10309901" y="3989150"/>
            <a:ext cx="1452818" cy="640311"/>
          </a:xfrm>
          <a:prstGeom prst="roundRect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30 maart</a:t>
            </a:r>
          </a:p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 Definitieve gunning</a:t>
            </a:r>
            <a:endParaRPr lang="nl-NL" sz="1400" dirty="0">
              <a:solidFill>
                <a:srgbClr val="EDEDEE"/>
              </a:solidFill>
            </a:endParaRPr>
          </a:p>
        </p:txBody>
      </p:sp>
      <p:sp>
        <p:nvSpPr>
          <p:cNvPr id="35" name="Afgeronde rechthoek 34"/>
          <p:cNvSpPr/>
          <p:nvPr/>
        </p:nvSpPr>
        <p:spPr>
          <a:xfrm>
            <a:off x="10267659" y="2476446"/>
            <a:ext cx="1495060" cy="1345468"/>
          </a:xfrm>
          <a:prstGeom prst="roundRect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8 – 29 maart</a:t>
            </a:r>
          </a:p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Verificatie - en </a:t>
            </a:r>
            <a:r>
              <a:rPr lang="nl-NL" sz="1400" dirty="0" err="1" smtClean="0">
                <a:solidFill>
                  <a:srgbClr val="EDEDEE"/>
                </a:solidFill>
              </a:rPr>
              <a:t>standstill</a:t>
            </a:r>
            <a:r>
              <a:rPr lang="nl-NL" sz="1400" dirty="0" smtClean="0">
                <a:solidFill>
                  <a:srgbClr val="EDEDEE"/>
                </a:solidFill>
              </a:rPr>
              <a:t> termijn</a:t>
            </a:r>
            <a:endParaRPr lang="nl-NL" sz="1400" dirty="0">
              <a:solidFill>
                <a:srgbClr val="EDEDEE"/>
              </a:solidFill>
            </a:endParaRPr>
          </a:p>
        </p:txBody>
      </p:sp>
      <p:sp>
        <p:nvSpPr>
          <p:cNvPr id="36" name="Afgeronde rechthoek 35"/>
          <p:cNvSpPr/>
          <p:nvPr/>
        </p:nvSpPr>
        <p:spPr>
          <a:xfrm>
            <a:off x="10234979" y="1548881"/>
            <a:ext cx="1527740" cy="756387"/>
          </a:xfrm>
          <a:prstGeom prst="roundRect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8 maart </a:t>
            </a:r>
          </a:p>
          <a:p>
            <a:pPr algn="ctr"/>
            <a:r>
              <a:rPr lang="nl-NL" sz="1400" dirty="0" smtClean="0">
                <a:solidFill>
                  <a:srgbClr val="EDEDEE"/>
                </a:solidFill>
              </a:rPr>
              <a:t>Voorlopige gunning</a:t>
            </a:r>
          </a:p>
        </p:txBody>
      </p:sp>
      <p:sp>
        <p:nvSpPr>
          <p:cNvPr id="27" name="Rechthoek 26"/>
          <p:cNvSpPr/>
          <p:nvPr/>
        </p:nvSpPr>
        <p:spPr>
          <a:xfrm>
            <a:off x="270587" y="462748"/>
            <a:ext cx="11663265" cy="6088005"/>
          </a:xfrm>
          <a:prstGeom prst="rect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/>
          </a:p>
        </p:txBody>
      </p:sp>
      <p:sp>
        <p:nvSpPr>
          <p:cNvPr id="18" name="Liggende oorkonde 17"/>
          <p:cNvSpPr/>
          <p:nvPr/>
        </p:nvSpPr>
        <p:spPr>
          <a:xfrm>
            <a:off x="3949537" y="184392"/>
            <a:ext cx="4170783" cy="914400"/>
          </a:xfrm>
          <a:prstGeom prst="horizontalScroll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Planning aanbesteding</a:t>
            </a:r>
            <a:endParaRPr lang="nl-NL" sz="1600" dirty="0"/>
          </a:p>
        </p:txBody>
      </p:sp>
      <p:sp>
        <p:nvSpPr>
          <p:cNvPr id="4" name="Afgeronde rechthoek 3"/>
          <p:cNvSpPr/>
          <p:nvPr/>
        </p:nvSpPr>
        <p:spPr>
          <a:xfrm>
            <a:off x="2764055" y="1529224"/>
            <a:ext cx="2097519" cy="1552089"/>
          </a:xfrm>
          <a:prstGeom prst="roundRect">
            <a:avLst/>
          </a:prstGeom>
          <a:solidFill>
            <a:srgbClr val="CE003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 smtClean="0"/>
              <a:t>&lt; 17 januari, </a:t>
            </a:r>
          </a:p>
          <a:p>
            <a:pPr algn="ctr"/>
            <a:r>
              <a:rPr lang="nl-NL" sz="1600" b="1" dirty="0" smtClean="0"/>
              <a:t>10.00 uur</a:t>
            </a:r>
          </a:p>
          <a:p>
            <a:pPr algn="ctr"/>
            <a:r>
              <a:rPr lang="nl-NL" sz="1400" u="sng" dirty="0" smtClean="0"/>
              <a:t>Alle</a:t>
            </a:r>
            <a:r>
              <a:rPr lang="nl-NL" sz="1400" dirty="0" smtClean="0"/>
              <a:t> vragen stellen via </a:t>
            </a:r>
            <a:r>
              <a:rPr lang="nl-NL" sz="1400" dirty="0"/>
              <a:t>vragentool</a:t>
            </a:r>
            <a:r>
              <a:rPr lang="nl-NL" sz="1400" i="1" dirty="0" smtClean="0"/>
              <a:t> </a:t>
            </a:r>
            <a:r>
              <a:rPr lang="nl-NL" sz="1400" dirty="0" smtClean="0"/>
              <a:t>in het dashboard van </a:t>
            </a:r>
            <a:r>
              <a:rPr lang="nl-NL" sz="1400" dirty="0" err="1" smtClean="0"/>
              <a:t>TenderNed</a:t>
            </a:r>
            <a:endParaRPr lang="nl-NL" sz="1400" dirty="0"/>
          </a:p>
        </p:txBody>
      </p:sp>
      <p:sp>
        <p:nvSpPr>
          <p:cNvPr id="9" name="Afgeronde rechthoek 8"/>
          <p:cNvSpPr/>
          <p:nvPr/>
        </p:nvSpPr>
        <p:spPr>
          <a:xfrm>
            <a:off x="6732569" y="4228047"/>
            <a:ext cx="2083354" cy="1350718"/>
          </a:xfrm>
          <a:prstGeom prst="roundRect">
            <a:avLst/>
          </a:prstGeom>
          <a:solidFill>
            <a:srgbClr val="CE003C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 smtClean="0"/>
              <a:t>&lt; 7 februari, </a:t>
            </a:r>
          </a:p>
          <a:p>
            <a:pPr algn="ctr"/>
            <a:r>
              <a:rPr lang="nl-NL" sz="1600" b="1" dirty="0" smtClean="0"/>
              <a:t>10.30 uur</a:t>
            </a:r>
          </a:p>
          <a:p>
            <a:pPr algn="ctr"/>
            <a:r>
              <a:rPr lang="nl-NL" sz="1600" b="1" dirty="0" smtClean="0"/>
              <a:t>UW INSCHRIJVING </a:t>
            </a:r>
          </a:p>
          <a:p>
            <a:pPr algn="ctr"/>
            <a:r>
              <a:rPr lang="nl-NL" sz="1600" dirty="0" smtClean="0"/>
              <a:t>in </a:t>
            </a:r>
            <a:r>
              <a:rPr lang="nl-NL" sz="1600" dirty="0" err="1" smtClean="0"/>
              <a:t>TenderNed</a:t>
            </a:r>
            <a:r>
              <a:rPr lang="nl-NL" sz="1600" dirty="0" smtClean="0"/>
              <a:t> </a:t>
            </a:r>
          </a:p>
        </p:txBody>
      </p:sp>
      <p:cxnSp>
        <p:nvCxnSpPr>
          <p:cNvPr id="14" name="Gebogen verbindingslijn 13"/>
          <p:cNvCxnSpPr>
            <a:stCxn id="4" idx="2"/>
            <a:endCxn id="15" idx="1"/>
          </p:cNvCxnSpPr>
          <p:nvPr/>
        </p:nvCxnSpPr>
        <p:spPr>
          <a:xfrm rot="16200000" flipH="1">
            <a:off x="3872737" y="3021391"/>
            <a:ext cx="652913" cy="772756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fgeronde rechthoek 14"/>
          <p:cNvSpPr/>
          <p:nvPr/>
        </p:nvSpPr>
        <p:spPr>
          <a:xfrm>
            <a:off x="4585571" y="3178625"/>
            <a:ext cx="2146997" cy="1111201"/>
          </a:xfrm>
          <a:prstGeom prst="roundRect">
            <a:avLst/>
          </a:prstGeom>
          <a:solidFill>
            <a:srgbClr val="CE00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 smtClean="0"/>
              <a:t>&lt; 24 januari,</a:t>
            </a:r>
          </a:p>
          <a:p>
            <a:pPr algn="ctr"/>
            <a:r>
              <a:rPr lang="nl-NL" sz="1600" dirty="0" smtClean="0"/>
              <a:t>Beantwoording van vragen</a:t>
            </a:r>
          </a:p>
        </p:txBody>
      </p:sp>
      <p:sp>
        <p:nvSpPr>
          <p:cNvPr id="17" name="Vierkante haken 16"/>
          <p:cNvSpPr/>
          <p:nvPr/>
        </p:nvSpPr>
        <p:spPr>
          <a:xfrm>
            <a:off x="3660844" y="4596615"/>
            <a:ext cx="1332150" cy="1262424"/>
          </a:xfrm>
          <a:prstGeom prst="bracketPai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dirty="0" smtClean="0">
                <a:solidFill>
                  <a:srgbClr val="EDEDEE"/>
                </a:solidFill>
              </a:rPr>
              <a:t>Vragen over </a:t>
            </a:r>
            <a:r>
              <a:rPr lang="nl-NL" sz="1400" dirty="0" err="1" smtClean="0">
                <a:solidFill>
                  <a:srgbClr val="EDEDEE"/>
                </a:solidFill>
              </a:rPr>
              <a:t>TenderNed</a:t>
            </a:r>
            <a:r>
              <a:rPr lang="nl-NL" sz="1400" dirty="0" smtClean="0">
                <a:solidFill>
                  <a:srgbClr val="EDEDEE"/>
                </a:solidFill>
              </a:rPr>
              <a:t> bij </a:t>
            </a:r>
            <a:r>
              <a:rPr lang="nl-NL" sz="1400" dirty="0" err="1" smtClean="0">
                <a:solidFill>
                  <a:srgbClr val="EDEDEE"/>
                </a:solidFill>
              </a:rPr>
              <a:t>TenderNed</a:t>
            </a:r>
            <a:r>
              <a:rPr lang="nl-NL" sz="1400" dirty="0" smtClean="0">
                <a:solidFill>
                  <a:srgbClr val="EDEDEE"/>
                </a:solidFill>
              </a:rPr>
              <a:t> stellen</a:t>
            </a:r>
            <a:endParaRPr lang="nl-NL" sz="1400" dirty="0">
              <a:solidFill>
                <a:srgbClr val="EDEDEE"/>
              </a:solidFill>
            </a:endParaRPr>
          </a:p>
        </p:txBody>
      </p:sp>
      <p:sp>
        <p:nvSpPr>
          <p:cNvPr id="24" name="Ezelsoor 23"/>
          <p:cNvSpPr/>
          <p:nvPr/>
        </p:nvSpPr>
        <p:spPr>
          <a:xfrm>
            <a:off x="8541370" y="5176465"/>
            <a:ext cx="1141393" cy="888294"/>
          </a:xfrm>
          <a:prstGeom prst="foldedCorner">
            <a:avLst/>
          </a:prstGeom>
          <a:solidFill>
            <a:srgbClr val="EDEDE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Gebruik de checklist </a:t>
            </a:r>
          </a:p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§ 11.2</a:t>
            </a:r>
          </a:p>
        </p:txBody>
      </p:sp>
      <p:sp>
        <p:nvSpPr>
          <p:cNvPr id="37" name="Afgeronde rechthoek 36"/>
          <p:cNvSpPr/>
          <p:nvPr/>
        </p:nvSpPr>
        <p:spPr>
          <a:xfrm>
            <a:off x="590899" y="809297"/>
            <a:ext cx="2097519" cy="825482"/>
          </a:xfrm>
          <a:prstGeom prst="roundRect">
            <a:avLst/>
          </a:prstGeom>
          <a:solidFill>
            <a:srgbClr val="CE003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 smtClean="0"/>
              <a:t> 1 december</a:t>
            </a:r>
          </a:p>
          <a:p>
            <a:pPr algn="ctr"/>
            <a:r>
              <a:rPr lang="nl-NL" sz="1400" dirty="0" smtClean="0"/>
              <a:t>Aankondiging via </a:t>
            </a:r>
            <a:r>
              <a:rPr lang="nl-NL" sz="1400" dirty="0" err="1" smtClean="0"/>
              <a:t>TenderNed</a:t>
            </a:r>
            <a:endParaRPr lang="nl-NL" sz="1400" i="1" dirty="0"/>
          </a:p>
        </p:txBody>
      </p:sp>
      <p:cxnSp>
        <p:nvCxnSpPr>
          <p:cNvPr id="3" name="Gebogen verbindingslijn 2"/>
          <p:cNvCxnSpPr>
            <a:stCxn id="37" idx="2"/>
            <a:endCxn id="4" idx="1"/>
          </p:cNvCxnSpPr>
          <p:nvPr/>
        </p:nvCxnSpPr>
        <p:spPr>
          <a:xfrm rot="16200000" flipH="1">
            <a:off x="1866612" y="1407826"/>
            <a:ext cx="670490" cy="1124396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bogen verbindingslijn 38"/>
          <p:cNvCxnSpPr>
            <a:stCxn id="15" idx="2"/>
            <a:endCxn id="9" idx="1"/>
          </p:cNvCxnSpPr>
          <p:nvPr/>
        </p:nvCxnSpPr>
        <p:spPr>
          <a:xfrm rot="16200000" flipH="1">
            <a:off x="5889029" y="4059866"/>
            <a:ext cx="613580" cy="1073499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Vierkante haken 98"/>
          <p:cNvSpPr/>
          <p:nvPr/>
        </p:nvSpPr>
        <p:spPr>
          <a:xfrm>
            <a:off x="390656" y="3073659"/>
            <a:ext cx="2111561" cy="3127884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r>
              <a:rPr lang="nl-NL" sz="1600" dirty="0">
                <a:solidFill>
                  <a:srgbClr val="EDEDEE"/>
                </a:solidFill>
              </a:rPr>
              <a:t>Begin op tijd met lezen!</a:t>
            </a:r>
          </a:p>
          <a:p>
            <a:pPr lvl="0" algn="ctr"/>
            <a:r>
              <a:rPr lang="nl-NL" sz="1600" dirty="0" smtClean="0">
                <a:solidFill>
                  <a:srgbClr val="EDEDEE"/>
                </a:solidFill>
              </a:rPr>
              <a:t>Bepaal </a:t>
            </a:r>
            <a:r>
              <a:rPr lang="nl-NL" sz="1600" dirty="0">
                <a:solidFill>
                  <a:srgbClr val="EDEDEE"/>
                </a:solidFill>
              </a:rPr>
              <a:t>alvast </a:t>
            </a:r>
            <a:r>
              <a:rPr lang="nl-NL" sz="1600" dirty="0" smtClean="0">
                <a:solidFill>
                  <a:srgbClr val="EDEDEE"/>
                </a:solidFill>
              </a:rPr>
              <a:t>uw reactie op het programma van wensen.</a:t>
            </a:r>
          </a:p>
          <a:p>
            <a:pPr lvl="0" algn="ctr"/>
            <a:endParaRPr lang="nl-NL" sz="1600" dirty="0" smtClean="0">
              <a:solidFill>
                <a:srgbClr val="EDEDEE"/>
              </a:solidFill>
            </a:endParaRPr>
          </a:p>
          <a:p>
            <a:pPr lvl="0" algn="ctr"/>
            <a:r>
              <a:rPr lang="nl-NL" sz="1600" dirty="0" smtClean="0">
                <a:solidFill>
                  <a:srgbClr val="EDEDEE"/>
                </a:solidFill>
              </a:rPr>
              <a:t>Onduidelijkheden</a:t>
            </a:r>
            <a:r>
              <a:rPr lang="nl-NL" sz="1600" dirty="0">
                <a:solidFill>
                  <a:srgbClr val="EDEDEE"/>
                </a:solidFill>
              </a:rPr>
              <a:t>?</a:t>
            </a:r>
            <a:r>
              <a:rPr lang="nl-NL" sz="1600" dirty="0" smtClean="0">
                <a:solidFill>
                  <a:srgbClr val="EDEDEE"/>
                </a:solidFill>
              </a:rPr>
              <a:t> Stel vragen voor </a:t>
            </a:r>
          </a:p>
          <a:p>
            <a:pPr lvl="0" algn="ctr"/>
            <a:r>
              <a:rPr lang="nl-NL" sz="1600" dirty="0" smtClean="0">
                <a:solidFill>
                  <a:srgbClr val="EDEDEE"/>
                </a:solidFill>
              </a:rPr>
              <a:t>17 januari.</a:t>
            </a:r>
            <a:endParaRPr lang="nl-NL" sz="1600" dirty="0">
              <a:solidFill>
                <a:srgbClr val="EDEDEE"/>
              </a:solidFill>
            </a:endParaRPr>
          </a:p>
        </p:txBody>
      </p:sp>
      <p:sp>
        <p:nvSpPr>
          <p:cNvPr id="110" name="Vierkante haken 109"/>
          <p:cNvSpPr/>
          <p:nvPr/>
        </p:nvSpPr>
        <p:spPr>
          <a:xfrm>
            <a:off x="7604050" y="2166134"/>
            <a:ext cx="1450144" cy="1537201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r>
              <a:rPr lang="nl-NL" sz="1400" dirty="0">
                <a:solidFill>
                  <a:srgbClr val="EDEDEE"/>
                </a:solidFill>
              </a:rPr>
              <a:t>Begin op tijd met invullen op </a:t>
            </a:r>
            <a:r>
              <a:rPr lang="nl-NL" sz="1400" dirty="0" err="1">
                <a:solidFill>
                  <a:srgbClr val="EDEDEE"/>
                </a:solidFill>
              </a:rPr>
              <a:t>TenderNed</a:t>
            </a:r>
            <a:r>
              <a:rPr lang="nl-NL" sz="1400" dirty="0">
                <a:solidFill>
                  <a:srgbClr val="EDEDEE"/>
                </a:solidFill>
              </a:rPr>
              <a:t>. </a:t>
            </a:r>
          </a:p>
          <a:p>
            <a:pPr lvl="0" algn="ctr"/>
            <a:r>
              <a:rPr lang="nl-NL" sz="1400" dirty="0">
                <a:solidFill>
                  <a:srgbClr val="EDEDEE"/>
                </a:solidFill>
              </a:rPr>
              <a:t>Houdt </a:t>
            </a:r>
          </a:p>
          <a:p>
            <a:pPr lvl="0" algn="ctr"/>
            <a:r>
              <a:rPr lang="nl-NL" sz="1400" dirty="0">
                <a:solidFill>
                  <a:srgbClr val="EDEDEE"/>
                </a:solidFill>
              </a:rPr>
              <a:t>rekening met </a:t>
            </a:r>
          </a:p>
          <a:p>
            <a:pPr lvl="0" algn="ctr"/>
            <a:r>
              <a:rPr lang="nl-NL" sz="1400" dirty="0">
                <a:solidFill>
                  <a:srgbClr val="EDEDEE"/>
                </a:solidFill>
              </a:rPr>
              <a:t>Vertragingen in </a:t>
            </a:r>
            <a:r>
              <a:rPr lang="nl-NL" sz="1400" dirty="0" err="1">
                <a:solidFill>
                  <a:srgbClr val="EDEDEE"/>
                </a:solidFill>
              </a:rPr>
              <a:t>TenderNed</a:t>
            </a:r>
            <a:endParaRPr lang="nl-NL" sz="1400" dirty="0">
              <a:solidFill>
                <a:srgbClr val="EDEDEE"/>
              </a:solidFill>
            </a:endParaRPr>
          </a:p>
        </p:txBody>
      </p:sp>
      <p:cxnSp>
        <p:nvCxnSpPr>
          <p:cNvPr id="115" name="Gebogen verbindingslijn 114"/>
          <p:cNvCxnSpPr>
            <a:stCxn id="9" idx="3"/>
            <a:endCxn id="36" idx="0"/>
          </p:cNvCxnSpPr>
          <p:nvPr/>
        </p:nvCxnSpPr>
        <p:spPr>
          <a:xfrm flipV="1">
            <a:off x="8815923" y="1548881"/>
            <a:ext cx="2182926" cy="3354525"/>
          </a:xfrm>
          <a:prstGeom prst="bentConnector4">
            <a:avLst>
              <a:gd name="adj1" fmla="val 32504"/>
              <a:gd name="adj2" fmla="val 10681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bogen verbindingslijn 25"/>
          <p:cNvCxnSpPr/>
          <p:nvPr/>
        </p:nvCxnSpPr>
        <p:spPr>
          <a:xfrm rot="5400000" flipH="1" flipV="1">
            <a:off x="2234955" y="3433449"/>
            <a:ext cx="1056760" cy="451364"/>
          </a:xfrm>
          <a:prstGeom prst="bentConnector3">
            <a:avLst>
              <a:gd name="adj1" fmla="val -1066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1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2">
            <a:extLst>
              <a:ext uri="{FF2B5EF4-FFF2-40B4-BE49-F238E27FC236}">
                <a16:creationId xmlns:a16="http://schemas.microsoft.com/office/drawing/2014/main" id="{1841D7CA-5125-4221-9585-E887A291911A}"/>
              </a:ext>
            </a:extLst>
          </p:cNvPr>
          <p:cNvSpPr/>
          <p:nvPr/>
        </p:nvSpPr>
        <p:spPr>
          <a:xfrm flipV="1">
            <a:off x="0" y="2705658"/>
            <a:ext cx="12192000" cy="127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Bebas Neue Normaal" charset="0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BEFD1CB6-6348-4B33-92F0-8003E7368CFD}"/>
              </a:ext>
            </a:extLst>
          </p:cNvPr>
          <p:cNvSpPr txBox="1">
            <a:spLocks/>
          </p:cNvSpPr>
          <p:nvPr/>
        </p:nvSpPr>
        <p:spPr>
          <a:xfrm>
            <a:off x="505984" y="2863186"/>
            <a:ext cx="11389893" cy="3160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 smtClean="0"/>
              <a:t>Valkuilen, tips &amp; tricks (1)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Lees de tekst goed:</a:t>
            </a:r>
            <a:r>
              <a:rPr lang="nl-NL" sz="1600" dirty="0"/>
              <a:t> </a:t>
            </a:r>
            <a:endParaRPr lang="nl-NL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bg1"/>
                </a:solidFill>
              </a:rPr>
              <a:t>V</a:t>
            </a:r>
            <a:r>
              <a:rPr lang="nl-NL" sz="1600" dirty="0" smtClean="0">
                <a:solidFill>
                  <a:schemeClr val="bg1"/>
                </a:solidFill>
              </a:rPr>
              <a:t>erdiep </a:t>
            </a:r>
            <a:r>
              <a:rPr lang="nl-NL" sz="1600" dirty="0">
                <a:solidFill>
                  <a:schemeClr val="bg1"/>
                </a:solidFill>
              </a:rPr>
              <a:t>u in de </a:t>
            </a:r>
            <a:r>
              <a:rPr lang="nl-NL" sz="1600" dirty="0" smtClean="0">
                <a:solidFill>
                  <a:schemeClr val="bg1"/>
                </a:solidFill>
              </a:rPr>
              <a:t>gemeente Lansingerland en de vraag van de gemeente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 smtClean="0">
                <a:solidFill>
                  <a:schemeClr val="bg1"/>
                </a:solidFill>
              </a:rPr>
              <a:t>Ga na of u voldoet aan de uitsluitingsgronden en minimumeisen om een inschrijving te kunnen doen (H8)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 smtClean="0">
                <a:solidFill>
                  <a:schemeClr val="bg1"/>
                </a:solidFill>
              </a:rPr>
              <a:t>Ga na of u een samenwerking met een partij aan wilt gaan in de aanbieding die u doet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Neem de tijd voor het stellen van de juiste vragen voor de </a:t>
            </a:r>
            <a:r>
              <a:rPr lang="nl-NL" sz="1600" dirty="0" smtClean="0"/>
              <a:t>Nota </a:t>
            </a:r>
            <a:r>
              <a:rPr lang="nl-NL" sz="1600" dirty="0"/>
              <a:t>van </a:t>
            </a:r>
            <a:r>
              <a:rPr lang="nl-NL" sz="1600" dirty="0" smtClean="0"/>
              <a:t>Inlichtingen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 smtClean="0">
                <a:solidFill>
                  <a:schemeClr val="bg1"/>
                </a:solidFill>
              </a:rPr>
              <a:t>Zorg ervoor dat u al globaal een beeld heeft over hoe uw aanbieding er uit gaat zien.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 smtClean="0">
                <a:solidFill>
                  <a:schemeClr val="bg1"/>
                </a:solidFill>
              </a:rPr>
              <a:t>Bekijk goed de andere onderdelen van de aanbesteding, zoals de overeenkomst en het administratieprotocol</a:t>
            </a:r>
          </a:p>
          <a:p>
            <a:endParaRPr lang="nl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A319E-C1EB-486F-A273-35016A1B42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984" y="-35137"/>
            <a:ext cx="11172668" cy="274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2">
            <a:extLst>
              <a:ext uri="{FF2B5EF4-FFF2-40B4-BE49-F238E27FC236}">
                <a16:creationId xmlns:a16="http://schemas.microsoft.com/office/drawing/2014/main" id="{1841D7CA-5125-4221-9585-E887A291911A}"/>
              </a:ext>
            </a:extLst>
          </p:cNvPr>
          <p:cNvSpPr/>
          <p:nvPr/>
        </p:nvSpPr>
        <p:spPr>
          <a:xfrm flipV="1">
            <a:off x="0" y="2705658"/>
            <a:ext cx="12192000" cy="127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Bebas Neue Normaal" charset="0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BEFD1CB6-6348-4B33-92F0-8003E7368CFD}"/>
              </a:ext>
            </a:extLst>
          </p:cNvPr>
          <p:cNvSpPr txBox="1">
            <a:spLocks/>
          </p:cNvSpPr>
          <p:nvPr/>
        </p:nvSpPr>
        <p:spPr>
          <a:xfrm>
            <a:off x="505984" y="2863186"/>
            <a:ext cx="11389893" cy="3160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 smtClean="0"/>
              <a:t>Valkuilen, tips &amp; tricks (2)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Schrijf in op het programma van wensen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bg1"/>
                </a:solidFill>
              </a:rPr>
              <a:t>Wees volledig en concreet en geef antwoord op elke (sub)vraag</a:t>
            </a: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Leg uit hoe uw aanbod past bij wat de gemeente vraagt: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bg1"/>
                </a:solidFill>
              </a:rPr>
              <a:t>Verplaats u in de positie van de gemeente en anticipeer op de behoefte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bg1"/>
                </a:solidFill>
              </a:rPr>
              <a:t>Ga er vanuit dat de beoordelaars niet weten wat u weet, zij beoordelen enkel wat u schrijft</a:t>
            </a: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Houdt rekening met de bovengrens dat gesteld is op het uur/minuuttarief.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Zorg dat de minuutprijs het uurtarief gedeeld door 60 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Upload alle stukken in de digitale kluis, begin op tijd met uploaden</a:t>
            </a:r>
            <a:endParaRPr lang="nl-NL" sz="1600" dirty="0"/>
          </a:p>
          <a:p>
            <a:endParaRPr lang="nl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A319E-C1EB-486F-A273-35016A1B42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984" y="-35137"/>
            <a:ext cx="11172668" cy="274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5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B891E83F-6FEA-404D-A16E-5669567A3D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8179" y="2374232"/>
            <a:ext cx="12055642" cy="440355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657607" y="2604202"/>
            <a:ext cx="7157126" cy="68149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Uniform </a:t>
            </a:r>
            <a:r>
              <a:rPr lang="en-GB" dirty="0" err="1" smtClean="0"/>
              <a:t>Europees</a:t>
            </a:r>
            <a:r>
              <a:rPr lang="en-GB" dirty="0" smtClean="0"/>
              <a:t> </a:t>
            </a:r>
            <a:r>
              <a:rPr lang="en-GB" dirty="0" err="1" smtClean="0"/>
              <a:t>aanbestedingsdocument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657607" y="3005667"/>
            <a:ext cx="11269697" cy="3099569"/>
          </a:xfrm>
        </p:spPr>
        <p:txBody>
          <a:bodyPr/>
          <a:lstStyle/>
          <a:p>
            <a:r>
              <a:rPr lang="nl-NL" sz="1600" dirty="0" smtClean="0"/>
              <a:t>Een aantal aandachtspunten bij het invullen:</a:t>
            </a:r>
          </a:p>
          <a:p>
            <a:pPr marL="285750" indent="-285750">
              <a:buFontTx/>
              <a:buChar char="-"/>
            </a:pPr>
            <a:r>
              <a:rPr lang="nl-NL" sz="1600" dirty="0" smtClean="0"/>
              <a:t>Inschrijving in samenwerkingsverband? Iedere afzonderlijke deelnemer vult een UEA in.</a:t>
            </a:r>
          </a:p>
          <a:p>
            <a:pPr marL="285750" indent="-285750">
              <a:buFontTx/>
              <a:buChar char="-"/>
            </a:pPr>
            <a:r>
              <a:rPr lang="nl-NL" sz="1600" dirty="0" smtClean="0"/>
              <a:t>Inschrijven in hoofd/</a:t>
            </a:r>
            <a:r>
              <a:rPr lang="nl-NL" sz="1600" dirty="0" err="1" smtClean="0"/>
              <a:t>onderaannemersschap</a:t>
            </a:r>
            <a:r>
              <a:rPr lang="nl-NL" sz="1600" dirty="0" smtClean="0"/>
              <a:t>? Alleen hoofdaannemer vult in en geeft aan. </a:t>
            </a:r>
          </a:p>
          <a:p>
            <a:endParaRPr lang="nl-NL" sz="1800" dirty="0" smtClean="0"/>
          </a:p>
          <a:p>
            <a:r>
              <a:rPr lang="nl-NL" sz="1800" dirty="0" smtClean="0"/>
              <a:t>Het Uniform Europees Aanbestedingsdocument vult automatisch de voor u positieve antwoorden in. Het blijft uw verantwoordelijkheid om te verifiëren of dit klopt. </a:t>
            </a:r>
          </a:p>
          <a:p>
            <a:endParaRPr lang="nl-NL" sz="1800" dirty="0" smtClean="0"/>
          </a:p>
          <a:p>
            <a:r>
              <a:rPr lang="nl-NL" sz="1800" dirty="0" smtClean="0"/>
              <a:t>Lees </a:t>
            </a:r>
            <a:r>
              <a:rPr lang="nl-NL" sz="1800" dirty="0"/>
              <a:t>goed de toelichtende </a:t>
            </a:r>
            <a:r>
              <a:rPr lang="nl-NL" sz="1800" dirty="0" smtClean="0"/>
              <a:t>teksten, twee voorbeelden: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Bij </a:t>
            </a:r>
            <a:r>
              <a:rPr lang="nl-NL" sz="1800" dirty="0"/>
              <a:t>deel IIA hoeft u geen antwoord te geven op de vraag die staat onder de kop: </a:t>
            </a:r>
            <a:r>
              <a:rPr lang="nl-NL" sz="1800" i="1" dirty="0"/>
              <a:t>Alleen wanneer de aanbesteding voorbehouden is</a:t>
            </a:r>
            <a:r>
              <a:rPr lang="nl-NL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Deel V hoeft niet ingevuld te worden. </a:t>
            </a:r>
            <a:endParaRPr lang="nl-NL" sz="1800" dirty="0"/>
          </a:p>
          <a:p>
            <a:endParaRPr lang="nl-NL" sz="1800" dirty="0" smtClean="0"/>
          </a:p>
          <a:p>
            <a:endParaRPr lang="nl-NL" sz="1600" dirty="0" smtClean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9143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B891E83F-6FEA-404D-A16E-5669567A3D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8179" y="2374232"/>
            <a:ext cx="12055642" cy="440355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657607" y="2604202"/>
            <a:ext cx="7157126" cy="681492"/>
          </a:xfrm>
        </p:spPr>
        <p:txBody>
          <a:bodyPr>
            <a:normAutofit/>
          </a:bodyPr>
          <a:lstStyle/>
          <a:p>
            <a:r>
              <a:rPr lang="en-GB" dirty="0" smtClean="0"/>
              <a:t>GEEN </a:t>
            </a:r>
            <a:r>
              <a:rPr lang="en-GB" dirty="0" err="1" smtClean="0"/>
              <a:t>verwerkersovereenkomst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657607" y="3005667"/>
            <a:ext cx="11269697" cy="3099569"/>
          </a:xfrm>
        </p:spPr>
        <p:txBody>
          <a:bodyPr/>
          <a:lstStyle/>
          <a:p>
            <a:endParaRPr lang="nl-N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Bij de dienst begeleiding mantelzorg bent u als aanbieder geen verwerker, maar een medeverantwoordelijke.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U bent zelf verantwoordelijk om te voldoen aan de privacyregelgeving.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Door het toepassen van de Algemene Inkoopvoorwaarden (artikelen 9.4 – 9.13) zijn de afspraken tussen verwerkingsverantwoordelijken vastgelegd.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Daarnaast is een extra bijlage opgenomen: </a:t>
            </a:r>
            <a:r>
              <a:rPr lang="nl-NL" sz="1800" i="1" dirty="0" smtClean="0"/>
              <a:t>Bijlage </a:t>
            </a:r>
            <a:r>
              <a:rPr lang="nl-NL" sz="1800" i="1" dirty="0"/>
              <a:t>11 Bepaling omtrent persoonsgegevens</a:t>
            </a:r>
            <a:r>
              <a:rPr lang="nl-NL" sz="1800" dirty="0"/>
              <a:t>. </a:t>
            </a:r>
            <a:endParaRPr lang="nl-N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smtClean="0"/>
              <a:t>Wij passen de documenten aan en publiceren de documenten deze week op </a:t>
            </a:r>
            <a:r>
              <a:rPr lang="nl-NL" sz="1800" dirty="0" err="1" smtClean="0"/>
              <a:t>TenderNed</a:t>
            </a:r>
            <a:r>
              <a:rPr lang="nl-NL" sz="1800" dirty="0" smtClean="0"/>
              <a:t>.</a:t>
            </a:r>
          </a:p>
          <a:p>
            <a:endParaRPr lang="nl-NL" sz="1600" dirty="0" smtClean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59317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>
            <a:fillRect/>
          </a:stretch>
        </p:blipFill>
        <p:spPr/>
      </p:pic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1" y="400549"/>
            <a:ext cx="5053012" cy="681492"/>
          </a:xfrm>
        </p:spPr>
        <p:txBody>
          <a:bodyPr>
            <a:normAutofit/>
          </a:bodyPr>
          <a:lstStyle/>
          <a:p>
            <a:pPr algn="ctr"/>
            <a:r>
              <a:rPr lang="nl-NL" dirty="0" smtClean="0"/>
              <a:t>Vragen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6"/>
          </p:nvPr>
        </p:nvSpPr>
        <p:spPr>
          <a:xfrm>
            <a:off x="96253" y="1304783"/>
            <a:ext cx="4956759" cy="373535"/>
          </a:xfrm>
        </p:spPr>
        <p:txBody>
          <a:bodyPr/>
          <a:lstStyle/>
          <a:p>
            <a:endParaRPr lang="en-GB" dirty="0"/>
          </a:p>
          <a:p>
            <a:r>
              <a:rPr lang="nl-NL" dirty="0" smtClean="0"/>
              <a:t>Welke</a:t>
            </a:r>
            <a:r>
              <a:rPr lang="en-GB" dirty="0" smtClean="0"/>
              <a:t> </a:t>
            </a:r>
            <a:r>
              <a:rPr lang="en-GB" dirty="0" err="1" smtClean="0"/>
              <a:t>vragen</a:t>
            </a:r>
            <a:r>
              <a:rPr lang="en-GB" dirty="0" smtClean="0"/>
              <a:t> </a:t>
            </a:r>
            <a:r>
              <a:rPr lang="en-GB" dirty="0" err="1" smtClean="0"/>
              <a:t>heeft</a:t>
            </a:r>
            <a:r>
              <a:rPr lang="en-GB" dirty="0" smtClean="0"/>
              <a:t> u nog?</a:t>
            </a:r>
          </a:p>
          <a:p>
            <a:endParaRPr lang="en-GB" dirty="0"/>
          </a:p>
        </p:txBody>
      </p:sp>
      <p:sp>
        <p:nvSpPr>
          <p:cNvPr id="6" name="Freeform 37">
            <a:extLst>
              <a:ext uri="{FF2B5EF4-FFF2-40B4-BE49-F238E27FC236}">
                <a16:creationId xmlns:a16="http://schemas.microsoft.com/office/drawing/2014/main" id="{388EDDF5-022E-4CA8-9A1E-60B552CE3F81}"/>
              </a:ext>
            </a:extLst>
          </p:cNvPr>
          <p:cNvSpPr>
            <a:spLocks noEditPoints="1"/>
          </p:cNvSpPr>
          <p:nvPr/>
        </p:nvSpPr>
        <p:spPr bwMode="auto">
          <a:xfrm>
            <a:off x="1674856" y="5211539"/>
            <a:ext cx="1439862" cy="1432784"/>
          </a:xfrm>
          <a:custGeom>
            <a:avLst/>
            <a:gdLst>
              <a:gd name="T0" fmla="*/ 1398 w 1640"/>
              <a:gd name="T1" fmla="*/ 1568 h 1568"/>
              <a:gd name="T2" fmla="*/ 990 w 1640"/>
              <a:gd name="T3" fmla="*/ 1568 h 1568"/>
              <a:gd name="T4" fmla="*/ 956 w 1640"/>
              <a:gd name="T5" fmla="*/ 1534 h 1568"/>
              <a:gd name="T6" fmla="*/ 956 w 1640"/>
              <a:gd name="T7" fmla="*/ 1092 h 1568"/>
              <a:gd name="T8" fmla="*/ 684 w 1640"/>
              <a:gd name="T9" fmla="*/ 1092 h 1568"/>
              <a:gd name="T10" fmla="*/ 684 w 1640"/>
              <a:gd name="T11" fmla="*/ 1534 h 1568"/>
              <a:gd name="T12" fmla="*/ 650 w 1640"/>
              <a:gd name="T13" fmla="*/ 1568 h 1568"/>
              <a:gd name="T14" fmla="*/ 242 w 1640"/>
              <a:gd name="T15" fmla="*/ 1568 h 1568"/>
              <a:gd name="T16" fmla="*/ 208 w 1640"/>
              <a:gd name="T17" fmla="*/ 1534 h 1568"/>
              <a:gd name="T18" fmla="*/ 208 w 1640"/>
              <a:gd name="T19" fmla="*/ 854 h 1568"/>
              <a:gd name="T20" fmla="*/ 242 w 1640"/>
              <a:gd name="T21" fmla="*/ 820 h 1568"/>
              <a:gd name="T22" fmla="*/ 276 w 1640"/>
              <a:gd name="T23" fmla="*/ 854 h 1568"/>
              <a:gd name="T24" fmla="*/ 276 w 1640"/>
              <a:gd name="T25" fmla="*/ 1500 h 1568"/>
              <a:gd name="T26" fmla="*/ 616 w 1640"/>
              <a:gd name="T27" fmla="*/ 1500 h 1568"/>
              <a:gd name="T28" fmla="*/ 616 w 1640"/>
              <a:gd name="T29" fmla="*/ 1058 h 1568"/>
              <a:gd name="T30" fmla="*/ 650 w 1640"/>
              <a:gd name="T31" fmla="*/ 1024 h 1568"/>
              <a:gd name="T32" fmla="*/ 990 w 1640"/>
              <a:gd name="T33" fmla="*/ 1024 h 1568"/>
              <a:gd name="T34" fmla="*/ 1024 w 1640"/>
              <a:gd name="T35" fmla="*/ 1058 h 1568"/>
              <a:gd name="T36" fmla="*/ 1024 w 1640"/>
              <a:gd name="T37" fmla="*/ 1500 h 1568"/>
              <a:gd name="T38" fmla="*/ 1364 w 1640"/>
              <a:gd name="T39" fmla="*/ 1500 h 1568"/>
              <a:gd name="T40" fmla="*/ 1364 w 1640"/>
              <a:gd name="T41" fmla="*/ 888 h 1568"/>
              <a:gd name="T42" fmla="*/ 1398 w 1640"/>
              <a:gd name="T43" fmla="*/ 854 h 1568"/>
              <a:gd name="T44" fmla="*/ 1432 w 1640"/>
              <a:gd name="T45" fmla="*/ 888 h 1568"/>
              <a:gd name="T46" fmla="*/ 1432 w 1640"/>
              <a:gd name="T47" fmla="*/ 1534 h 1568"/>
              <a:gd name="T48" fmla="*/ 1398 w 1640"/>
              <a:gd name="T49" fmla="*/ 1568 h 1568"/>
              <a:gd name="T50" fmla="*/ 1602 w 1640"/>
              <a:gd name="T51" fmla="*/ 854 h 1568"/>
              <a:gd name="T52" fmla="*/ 1578 w 1640"/>
              <a:gd name="T53" fmla="*/ 844 h 1568"/>
              <a:gd name="T54" fmla="*/ 820 w 1640"/>
              <a:gd name="T55" fmla="*/ 86 h 1568"/>
              <a:gd name="T56" fmla="*/ 62 w 1640"/>
              <a:gd name="T57" fmla="*/ 844 h 1568"/>
              <a:gd name="T58" fmla="*/ 13 w 1640"/>
              <a:gd name="T59" fmla="*/ 844 h 1568"/>
              <a:gd name="T60" fmla="*/ 13 w 1640"/>
              <a:gd name="T61" fmla="*/ 796 h 1568"/>
              <a:gd name="T62" fmla="*/ 796 w 1640"/>
              <a:gd name="T63" fmla="*/ 13 h 1568"/>
              <a:gd name="T64" fmla="*/ 844 w 1640"/>
              <a:gd name="T65" fmla="*/ 13 h 1568"/>
              <a:gd name="T66" fmla="*/ 1626 w 1640"/>
              <a:gd name="T67" fmla="*/ 796 h 1568"/>
              <a:gd name="T68" fmla="*/ 1626 w 1640"/>
              <a:gd name="T69" fmla="*/ 844 h 1568"/>
              <a:gd name="T70" fmla="*/ 1602 w 1640"/>
              <a:gd name="T71" fmla="*/ 854 h 1568"/>
              <a:gd name="T72" fmla="*/ 1330 w 1640"/>
              <a:gd name="T73" fmla="*/ 378 h 1568"/>
              <a:gd name="T74" fmla="*/ 1296 w 1640"/>
              <a:gd name="T75" fmla="*/ 344 h 1568"/>
              <a:gd name="T76" fmla="*/ 1296 w 1640"/>
              <a:gd name="T77" fmla="*/ 140 h 1568"/>
              <a:gd name="T78" fmla="*/ 1092 w 1640"/>
              <a:gd name="T79" fmla="*/ 140 h 1568"/>
              <a:gd name="T80" fmla="*/ 1058 w 1640"/>
              <a:gd name="T81" fmla="*/ 106 h 1568"/>
              <a:gd name="T82" fmla="*/ 1092 w 1640"/>
              <a:gd name="T83" fmla="*/ 72 h 1568"/>
              <a:gd name="T84" fmla="*/ 1330 w 1640"/>
              <a:gd name="T85" fmla="*/ 72 h 1568"/>
              <a:gd name="T86" fmla="*/ 1364 w 1640"/>
              <a:gd name="T87" fmla="*/ 106 h 1568"/>
              <a:gd name="T88" fmla="*/ 1364 w 1640"/>
              <a:gd name="T89" fmla="*/ 344 h 1568"/>
              <a:gd name="T90" fmla="*/ 1330 w 1640"/>
              <a:gd name="T91" fmla="*/ 378 h 1568"/>
              <a:gd name="T92" fmla="*/ 1330 w 1640"/>
              <a:gd name="T93" fmla="*/ 378 h 1568"/>
              <a:gd name="T94" fmla="*/ 1330 w 1640"/>
              <a:gd name="T95" fmla="*/ 378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40" h="1568">
                <a:moveTo>
                  <a:pt x="1398" y="1568"/>
                </a:moveTo>
                <a:cubicBezTo>
                  <a:pt x="990" y="1568"/>
                  <a:pt x="990" y="1568"/>
                  <a:pt x="990" y="1568"/>
                </a:cubicBezTo>
                <a:cubicBezTo>
                  <a:pt x="971" y="1568"/>
                  <a:pt x="956" y="1553"/>
                  <a:pt x="956" y="1534"/>
                </a:cubicBezTo>
                <a:cubicBezTo>
                  <a:pt x="956" y="1092"/>
                  <a:pt x="956" y="1092"/>
                  <a:pt x="956" y="1092"/>
                </a:cubicBezTo>
                <a:cubicBezTo>
                  <a:pt x="684" y="1092"/>
                  <a:pt x="684" y="1092"/>
                  <a:pt x="684" y="1092"/>
                </a:cubicBezTo>
                <a:cubicBezTo>
                  <a:pt x="684" y="1534"/>
                  <a:pt x="684" y="1534"/>
                  <a:pt x="684" y="1534"/>
                </a:cubicBezTo>
                <a:cubicBezTo>
                  <a:pt x="684" y="1553"/>
                  <a:pt x="669" y="1568"/>
                  <a:pt x="650" y="1568"/>
                </a:cubicBezTo>
                <a:cubicBezTo>
                  <a:pt x="242" y="1568"/>
                  <a:pt x="242" y="1568"/>
                  <a:pt x="242" y="1568"/>
                </a:cubicBezTo>
                <a:cubicBezTo>
                  <a:pt x="223" y="1568"/>
                  <a:pt x="208" y="1553"/>
                  <a:pt x="208" y="1534"/>
                </a:cubicBezTo>
                <a:cubicBezTo>
                  <a:pt x="208" y="854"/>
                  <a:pt x="208" y="854"/>
                  <a:pt x="208" y="854"/>
                </a:cubicBezTo>
                <a:cubicBezTo>
                  <a:pt x="208" y="835"/>
                  <a:pt x="223" y="820"/>
                  <a:pt x="242" y="820"/>
                </a:cubicBezTo>
                <a:cubicBezTo>
                  <a:pt x="260" y="820"/>
                  <a:pt x="276" y="835"/>
                  <a:pt x="276" y="854"/>
                </a:cubicBezTo>
                <a:cubicBezTo>
                  <a:pt x="276" y="1500"/>
                  <a:pt x="276" y="1500"/>
                  <a:pt x="276" y="1500"/>
                </a:cubicBezTo>
                <a:cubicBezTo>
                  <a:pt x="616" y="1500"/>
                  <a:pt x="616" y="1500"/>
                  <a:pt x="616" y="1500"/>
                </a:cubicBezTo>
                <a:cubicBezTo>
                  <a:pt x="616" y="1058"/>
                  <a:pt x="616" y="1058"/>
                  <a:pt x="616" y="1058"/>
                </a:cubicBezTo>
                <a:cubicBezTo>
                  <a:pt x="616" y="1039"/>
                  <a:pt x="631" y="1024"/>
                  <a:pt x="650" y="1024"/>
                </a:cubicBezTo>
                <a:cubicBezTo>
                  <a:pt x="990" y="1024"/>
                  <a:pt x="990" y="1024"/>
                  <a:pt x="990" y="1024"/>
                </a:cubicBezTo>
                <a:cubicBezTo>
                  <a:pt x="1009" y="1024"/>
                  <a:pt x="1024" y="1039"/>
                  <a:pt x="1024" y="1058"/>
                </a:cubicBezTo>
                <a:cubicBezTo>
                  <a:pt x="1024" y="1500"/>
                  <a:pt x="1024" y="1500"/>
                  <a:pt x="1024" y="1500"/>
                </a:cubicBezTo>
                <a:cubicBezTo>
                  <a:pt x="1364" y="1500"/>
                  <a:pt x="1364" y="1500"/>
                  <a:pt x="1364" y="1500"/>
                </a:cubicBezTo>
                <a:cubicBezTo>
                  <a:pt x="1364" y="888"/>
                  <a:pt x="1364" y="888"/>
                  <a:pt x="1364" y="888"/>
                </a:cubicBezTo>
                <a:cubicBezTo>
                  <a:pt x="1364" y="869"/>
                  <a:pt x="1379" y="854"/>
                  <a:pt x="1398" y="854"/>
                </a:cubicBezTo>
                <a:cubicBezTo>
                  <a:pt x="1417" y="854"/>
                  <a:pt x="1432" y="869"/>
                  <a:pt x="1432" y="888"/>
                </a:cubicBezTo>
                <a:cubicBezTo>
                  <a:pt x="1432" y="1534"/>
                  <a:pt x="1432" y="1534"/>
                  <a:pt x="1432" y="1534"/>
                </a:cubicBezTo>
                <a:cubicBezTo>
                  <a:pt x="1432" y="1553"/>
                  <a:pt x="1417" y="1568"/>
                  <a:pt x="1398" y="1568"/>
                </a:cubicBezTo>
                <a:close/>
                <a:moveTo>
                  <a:pt x="1602" y="854"/>
                </a:moveTo>
                <a:cubicBezTo>
                  <a:pt x="1594" y="854"/>
                  <a:pt x="1585" y="851"/>
                  <a:pt x="1578" y="844"/>
                </a:cubicBezTo>
                <a:cubicBezTo>
                  <a:pt x="820" y="86"/>
                  <a:pt x="820" y="86"/>
                  <a:pt x="820" y="86"/>
                </a:cubicBezTo>
                <a:cubicBezTo>
                  <a:pt x="62" y="844"/>
                  <a:pt x="62" y="844"/>
                  <a:pt x="62" y="844"/>
                </a:cubicBezTo>
                <a:cubicBezTo>
                  <a:pt x="48" y="857"/>
                  <a:pt x="27" y="857"/>
                  <a:pt x="13" y="844"/>
                </a:cubicBezTo>
                <a:cubicBezTo>
                  <a:pt x="0" y="831"/>
                  <a:pt x="0" y="809"/>
                  <a:pt x="13" y="796"/>
                </a:cubicBezTo>
                <a:cubicBezTo>
                  <a:pt x="796" y="13"/>
                  <a:pt x="796" y="13"/>
                  <a:pt x="796" y="13"/>
                </a:cubicBezTo>
                <a:cubicBezTo>
                  <a:pt x="809" y="0"/>
                  <a:pt x="831" y="0"/>
                  <a:pt x="844" y="13"/>
                </a:cubicBezTo>
                <a:cubicBezTo>
                  <a:pt x="1626" y="796"/>
                  <a:pt x="1626" y="796"/>
                  <a:pt x="1626" y="796"/>
                </a:cubicBezTo>
                <a:cubicBezTo>
                  <a:pt x="1640" y="809"/>
                  <a:pt x="1640" y="831"/>
                  <a:pt x="1626" y="844"/>
                </a:cubicBezTo>
                <a:cubicBezTo>
                  <a:pt x="1620" y="851"/>
                  <a:pt x="1611" y="854"/>
                  <a:pt x="1602" y="854"/>
                </a:cubicBezTo>
                <a:close/>
                <a:moveTo>
                  <a:pt x="1330" y="378"/>
                </a:moveTo>
                <a:cubicBezTo>
                  <a:pt x="1311" y="378"/>
                  <a:pt x="1296" y="362"/>
                  <a:pt x="1296" y="344"/>
                </a:cubicBezTo>
                <a:cubicBezTo>
                  <a:pt x="1296" y="140"/>
                  <a:pt x="1296" y="140"/>
                  <a:pt x="1296" y="140"/>
                </a:cubicBezTo>
                <a:cubicBezTo>
                  <a:pt x="1092" y="140"/>
                  <a:pt x="1092" y="140"/>
                  <a:pt x="1092" y="140"/>
                </a:cubicBezTo>
                <a:cubicBezTo>
                  <a:pt x="1073" y="140"/>
                  <a:pt x="1058" y="124"/>
                  <a:pt x="1058" y="106"/>
                </a:cubicBezTo>
                <a:cubicBezTo>
                  <a:pt x="1058" y="87"/>
                  <a:pt x="1073" y="72"/>
                  <a:pt x="1092" y="72"/>
                </a:cubicBezTo>
                <a:cubicBezTo>
                  <a:pt x="1330" y="72"/>
                  <a:pt x="1330" y="72"/>
                  <a:pt x="1330" y="72"/>
                </a:cubicBezTo>
                <a:cubicBezTo>
                  <a:pt x="1349" y="72"/>
                  <a:pt x="1364" y="87"/>
                  <a:pt x="1364" y="106"/>
                </a:cubicBezTo>
                <a:cubicBezTo>
                  <a:pt x="1364" y="344"/>
                  <a:pt x="1364" y="344"/>
                  <a:pt x="1364" y="344"/>
                </a:cubicBezTo>
                <a:cubicBezTo>
                  <a:pt x="1364" y="362"/>
                  <a:pt x="1349" y="378"/>
                  <a:pt x="1330" y="378"/>
                </a:cubicBezTo>
                <a:close/>
                <a:moveTo>
                  <a:pt x="1330" y="378"/>
                </a:moveTo>
                <a:cubicBezTo>
                  <a:pt x="1330" y="378"/>
                  <a:pt x="1330" y="378"/>
                  <a:pt x="1330" y="378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10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Tijdelijke aanduiding voor afbeelding 1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" b="44"/>
          <a:stretch>
            <a:fillRect/>
          </a:stretch>
        </p:blipFill>
        <p:spPr/>
      </p:pic>
      <p:sp>
        <p:nvSpPr>
          <p:cNvPr id="16" name="Tijdelijke aanduiding voor tekst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Agenda	</a:t>
            </a:r>
            <a:endParaRPr lang="en-GB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6"/>
          </p:nvPr>
        </p:nvSpPr>
        <p:spPr>
          <a:xfrm>
            <a:off x="6744083" y="2215662"/>
            <a:ext cx="3322706" cy="334281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 smtClean="0"/>
              <a:t>Voorstellen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Doel bijeenkomst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De opdracht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Het inkoopproces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Tips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UEA</a:t>
            </a:r>
          </a:p>
          <a:p>
            <a:pPr marL="342900" indent="-342900">
              <a:buFontTx/>
              <a:buChar char="-"/>
            </a:pPr>
            <a:r>
              <a:rPr lang="nl-NL" smtClean="0"/>
              <a:t>Nadere inlichting</a:t>
            </a:r>
            <a:endParaRPr lang="nl-NL" dirty="0" smtClean="0"/>
          </a:p>
          <a:p>
            <a:pPr marL="342900" indent="-342900">
              <a:buFontTx/>
              <a:buChar char="-"/>
            </a:pPr>
            <a:r>
              <a:rPr lang="nl-NL" dirty="0" smtClean="0"/>
              <a:t>Vragen</a:t>
            </a:r>
          </a:p>
        </p:txBody>
      </p:sp>
      <p:grpSp>
        <p:nvGrpSpPr>
          <p:cNvPr id="21" name="Group 193">
            <a:extLst>
              <a:ext uri="{FF2B5EF4-FFF2-40B4-BE49-F238E27FC236}">
                <a16:creationId xmlns:a16="http://schemas.microsoft.com/office/drawing/2014/main" id="{49B6E7FB-2D52-4DC1-B485-8357A8B5422E}"/>
              </a:ext>
            </a:extLst>
          </p:cNvPr>
          <p:cNvGrpSpPr/>
          <p:nvPr/>
        </p:nvGrpSpPr>
        <p:grpSpPr>
          <a:xfrm>
            <a:off x="673473" y="4614053"/>
            <a:ext cx="1895662" cy="1961513"/>
            <a:chOff x="8172451" y="4103688"/>
            <a:chExt cx="639763" cy="661987"/>
          </a:xfrm>
        </p:grpSpPr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DF10941-BC7C-44FC-B8E1-302DCA51F1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72451" y="4103688"/>
              <a:ext cx="638175" cy="661987"/>
            </a:xfrm>
            <a:custGeom>
              <a:avLst/>
              <a:gdLst>
                <a:gd name="T0" fmla="*/ 1592 w 1619"/>
                <a:gd name="T1" fmla="*/ 1211 h 1614"/>
                <a:gd name="T2" fmla="*/ 1512 w 1619"/>
                <a:gd name="T3" fmla="*/ 1211 h 1614"/>
                <a:gd name="T4" fmla="*/ 1028 w 1619"/>
                <a:gd name="T5" fmla="*/ 1211 h 1614"/>
                <a:gd name="T6" fmla="*/ 1001 w 1619"/>
                <a:gd name="T7" fmla="*/ 1264 h 1614"/>
                <a:gd name="T8" fmla="*/ 1001 w 1619"/>
                <a:gd name="T9" fmla="*/ 1345 h 1614"/>
                <a:gd name="T10" fmla="*/ 1028 w 1619"/>
                <a:gd name="T11" fmla="*/ 1399 h 1614"/>
                <a:gd name="T12" fmla="*/ 974 w 1619"/>
                <a:gd name="T13" fmla="*/ 1453 h 1614"/>
                <a:gd name="T14" fmla="*/ 1028 w 1619"/>
                <a:gd name="T15" fmla="*/ 1560 h 1614"/>
                <a:gd name="T16" fmla="*/ 701 w 1619"/>
                <a:gd name="T17" fmla="*/ 1372 h 1614"/>
                <a:gd name="T18" fmla="*/ 868 w 1619"/>
                <a:gd name="T19" fmla="*/ 694 h 1614"/>
                <a:gd name="T20" fmla="*/ 490 w 1619"/>
                <a:gd name="T21" fmla="*/ 160 h 1614"/>
                <a:gd name="T22" fmla="*/ 115 w 1619"/>
                <a:gd name="T23" fmla="*/ 165 h 1614"/>
                <a:gd name="T24" fmla="*/ 297 w 1619"/>
                <a:gd name="T25" fmla="*/ 431 h 1614"/>
                <a:gd name="T26" fmla="*/ 159 w 1619"/>
                <a:gd name="T27" fmla="*/ 840 h 1614"/>
                <a:gd name="T28" fmla="*/ 409 w 1619"/>
                <a:gd name="T29" fmla="*/ 1338 h 1614"/>
                <a:gd name="T30" fmla="*/ 6 w 1619"/>
                <a:gd name="T31" fmla="*/ 1587 h 1614"/>
                <a:gd name="T32" fmla="*/ 1619 w 1619"/>
                <a:gd name="T33" fmla="*/ 1587 h 1614"/>
                <a:gd name="T34" fmla="*/ 1565 w 1619"/>
                <a:gd name="T35" fmla="*/ 1479 h 1614"/>
                <a:gd name="T36" fmla="*/ 1592 w 1619"/>
                <a:gd name="T37" fmla="*/ 1426 h 1614"/>
                <a:gd name="T38" fmla="*/ 1592 w 1619"/>
                <a:gd name="T39" fmla="*/ 1399 h 1614"/>
                <a:gd name="T40" fmla="*/ 1565 w 1619"/>
                <a:gd name="T41" fmla="*/ 1345 h 1614"/>
                <a:gd name="T42" fmla="*/ 141 w 1619"/>
                <a:gd name="T43" fmla="*/ 377 h 1614"/>
                <a:gd name="T44" fmla="*/ 160 w 1619"/>
                <a:gd name="T45" fmla="*/ 208 h 1614"/>
                <a:gd name="T46" fmla="*/ 434 w 1619"/>
                <a:gd name="T47" fmla="*/ 168 h 1614"/>
                <a:gd name="T48" fmla="*/ 141 w 1619"/>
                <a:gd name="T49" fmla="*/ 377 h 1614"/>
                <a:gd name="T50" fmla="*/ 230 w 1619"/>
                <a:gd name="T51" fmla="*/ 857 h 1614"/>
                <a:gd name="T52" fmla="*/ 347 w 1619"/>
                <a:gd name="T53" fmla="*/ 503 h 1614"/>
                <a:gd name="T54" fmla="*/ 341 w 1619"/>
                <a:gd name="T55" fmla="*/ 368 h 1614"/>
                <a:gd name="T56" fmla="*/ 608 w 1619"/>
                <a:gd name="T57" fmla="*/ 461 h 1614"/>
                <a:gd name="T58" fmla="*/ 815 w 1619"/>
                <a:gd name="T59" fmla="*/ 694 h 1614"/>
                <a:gd name="T60" fmla="*/ 768 w 1619"/>
                <a:gd name="T61" fmla="*/ 876 h 1614"/>
                <a:gd name="T62" fmla="*/ 520 w 1619"/>
                <a:gd name="T63" fmla="*/ 1219 h 1614"/>
                <a:gd name="T64" fmla="*/ 659 w 1619"/>
                <a:gd name="T65" fmla="*/ 1003 h 1614"/>
                <a:gd name="T66" fmla="*/ 643 w 1619"/>
                <a:gd name="T67" fmla="*/ 746 h 1614"/>
                <a:gd name="T68" fmla="*/ 517 w 1619"/>
                <a:gd name="T69" fmla="*/ 796 h 1614"/>
                <a:gd name="T70" fmla="*/ 463 w 1619"/>
                <a:gd name="T71" fmla="*/ 673 h 1614"/>
                <a:gd name="T72" fmla="*/ 337 w 1619"/>
                <a:gd name="T73" fmla="*/ 708 h 1614"/>
                <a:gd name="T74" fmla="*/ 463 w 1619"/>
                <a:gd name="T75" fmla="*/ 1146 h 1614"/>
                <a:gd name="T76" fmla="*/ 283 w 1619"/>
                <a:gd name="T77" fmla="*/ 1041 h 1614"/>
                <a:gd name="T78" fmla="*/ 60 w 1619"/>
                <a:gd name="T79" fmla="*/ 1092 h 1614"/>
                <a:gd name="T80" fmla="*/ 490 w 1619"/>
                <a:gd name="T81" fmla="*/ 1269 h 1614"/>
                <a:gd name="T82" fmla="*/ 463 w 1619"/>
                <a:gd name="T83" fmla="*/ 1560 h 1614"/>
                <a:gd name="T84" fmla="*/ 1081 w 1619"/>
                <a:gd name="T85" fmla="*/ 1479 h 1614"/>
                <a:gd name="T86" fmla="*/ 1512 w 1619"/>
                <a:gd name="T87" fmla="*/ 1426 h 1614"/>
                <a:gd name="T88" fmla="*/ 1512 w 1619"/>
                <a:gd name="T89" fmla="*/ 1399 h 1614"/>
                <a:gd name="T90" fmla="*/ 1081 w 1619"/>
                <a:gd name="T91" fmla="*/ 1345 h 1614"/>
                <a:gd name="T92" fmla="*/ 1512 w 1619"/>
                <a:gd name="T93" fmla="*/ 1345 h 1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19" h="1614">
                  <a:moveTo>
                    <a:pt x="1592" y="1264"/>
                  </a:moveTo>
                  <a:cubicBezTo>
                    <a:pt x="1607" y="1264"/>
                    <a:pt x="1619" y="1252"/>
                    <a:pt x="1619" y="1238"/>
                  </a:cubicBezTo>
                  <a:cubicBezTo>
                    <a:pt x="1619" y="1223"/>
                    <a:pt x="1607" y="1211"/>
                    <a:pt x="1592" y="1211"/>
                  </a:cubicBezTo>
                  <a:cubicBezTo>
                    <a:pt x="1565" y="1211"/>
                    <a:pt x="1565" y="1211"/>
                    <a:pt x="1565" y="1211"/>
                  </a:cubicBezTo>
                  <a:cubicBezTo>
                    <a:pt x="1565" y="1196"/>
                    <a:pt x="1553" y="1184"/>
                    <a:pt x="1538" y="1184"/>
                  </a:cubicBezTo>
                  <a:cubicBezTo>
                    <a:pt x="1524" y="1184"/>
                    <a:pt x="1512" y="1196"/>
                    <a:pt x="1512" y="1211"/>
                  </a:cubicBezTo>
                  <a:cubicBezTo>
                    <a:pt x="1081" y="1211"/>
                    <a:pt x="1081" y="1211"/>
                    <a:pt x="1081" y="1211"/>
                  </a:cubicBezTo>
                  <a:cubicBezTo>
                    <a:pt x="1081" y="1196"/>
                    <a:pt x="1069" y="1184"/>
                    <a:pt x="1055" y="1184"/>
                  </a:cubicBezTo>
                  <a:cubicBezTo>
                    <a:pt x="1040" y="1184"/>
                    <a:pt x="1028" y="1196"/>
                    <a:pt x="1028" y="1211"/>
                  </a:cubicBezTo>
                  <a:cubicBezTo>
                    <a:pt x="1001" y="1211"/>
                    <a:pt x="1001" y="1211"/>
                    <a:pt x="1001" y="1211"/>
                  </a:cubicBezTo>
                  <a:cubicBezTo>
                    <a:pt x="986" y="1211"/>
                    <a:pt x="974" y="1223"/>
                    <a:pt x="974" y="1238"/>
                  </a:cubicBezTo>
                  <a:cubicBezTo>
                    <a:pt x="974" y="1252"/>
                    <a:pt x="986" y="1264"/>
                    <a:pt x="1001" y="1264"/>
                  </a:cubicBezTo>
                  <a:cubicBezTo>
                    <a:pt x="1028" y="1264"/>
                    <a:pt x="1028" y="1264"/>
                    <a:pt x="1028" y="1264"/>
                  </a:cubicBezTo>
                  <a:cubicBezTo>
                    <a:pt x="1028" y="1345"/>
                    <a:pt x="1028" y="1345"/>
                    <a:pt x="1028" y="1345"/>
                  </a:cubicBezTo>
                  <a:cubicBezTo>
                    <a:pt x="1001" y="1345"/>
                    <a:pt x="1001" y="1345"/>
                    <a:pt x="1001" y="1345"/>
                  </a:cubicBezTo>
                  <a:cubicBezTo>
                    <a:pt x="986" y="1345"/>
                    <a:pt x="974" y="1357"/>
                    <a:pt x="974" y="1372"/>
                  </a:cubicBezTo>
                  <a:cubicBezTo>
                    <a:pt x="974" y="1387"/>
                    <a:pt x="986" y="1399"/>
                    <a:pt x="1001" y="1399"/>
                  </a:cubicBezTo>
                  <a:cubicBezTo>
                    <a:pt x="1028" y="1399"/>
                    <a:pt x="1028" y="1399"/>
                    <a:pt x="1028" y="1399"/>
                  </a:cubicBezTo>
                  <a:cubicBezTo>
                    <a:pt x="1028" y="1426"/>
                    <a:pt x="1028" y="1426"/>
                    <a:pt x="1028" y="1426"/>
                  </a:cubicBezTo>
                  <a:cubicBezTo>
                    <a:pt x="1001" y="1426"/>
                    <a:pt x="1001" y="1426"/>
                    <a:pt x="1001" y="1426"/>
                  </a:cubicBezTo>
                  <a:cubicBezTo>
                    <a:pt x="986" y="1426"/>
                    <a:pt x="974" y="1438"/>
                    <a:pt x="974" y="1453"/>
                  </a:cubicBezTo>
                  <a:cubicBezTo>
                    <a:pt x="974" y="1467"/>
                    <a:pt x="986" y="1479"/>
                    <a:pt x="1001" y="1479"/>
                  </a:cubicBezTo>
                  <a:cubicBezTo>
                    <a:pt x="1028" y="1479"/>
                    <a:pt x="1028" y="1479"/>
                    <a:pt x="1028" y="1479"/>
                  </a:cubicBezTo>
                  <a:cubicBezTo>
                    <a:pt x="1028" y="1560"/>
                    <a:pt x="1028" y="1560"/>
                    <a:pt x="1028" y="1560"/>
                  </a:cubicBezTo>
                  <a:cubicBezTo>
                    <a:pt x="571" y="1560"/>
                    <a:pt x="571" y="1560"/>
                    <a:pt x="571" y="1560"/>
                  </a:cubicBezTo>
                  <a:cubicBezTo>
                    <a:pt x="571" y="1338"/>
                    <a:pt x="571" y="1338"/>
                    <a:pt x="571" y="1338"/>
                  </a:cubicBezTo>
                  <a:cubicBezTo>
                    <a:pt x="610" y="1360"/>
                    <a:pt x="655" y="1372"/>
                    <a:pt x="701" y="1372"/>
                  </a:cubicBezTo>
                  <a:cubicBezTo>
                    <a:pt x="854" y="1370"/>
                    <a:pt x="976" y="1244"/>
                    <a:pt x="974" y="1092"/>
                  </a:cubicBezTo>
                  <a:cubicBezTo>
                    <a:pt x="975" y="986"/>
                    <a:pt x="915" y="888"/>
                    <a:pt x="821" y="840"/>
                  </a:cubicBezTo>
                  <a:cubicBezTo>
                    <a:pt x="852" y="798"/>
                    <a:pt x="869" y="746"/>
                    <a:pt x="868" y="694"/>
                  </a:cubicBezTo>
                  <a:cubicBezTo>
                    <a:pt x="869" y="578"/>
                    <a:pt x="788" y="477"/>
                    <a:pt x="674" y="454"/>
                  </a:cubicBezTo>
                  <a:cubicBezTo>
                    <a:pt x="703" y="390"/>
                    <a:pt x="698" y="317"/>
                    <a:pt x="661" y="258"/>
                  </a:cubicBezTo>
                  <a:cubicBezTo>
                    <a:pt x="624" y="198"/>
                    <a:pt x="560" y="162"/>
                    <a:pt x="490" y="160"/>
                  </a:cubicBezTo>
                  <a:cubicBezTo>
                    <a:pt x="489" y="160"/>
                    <a:pt x="488" y="160"/>
                    <a:pt x="488" y="160"/>
                  </a:cubicBezTo>
                  <a:cubicBezTo>
                    <a:pt x="473" y="68"/>
                    <a:pt x="393" y="0"/>
                    <a:pt x="300" y="1"/>
                  </a:cubicBezTo>
                  <a:cubicBezTo>
                    <a:pt x="206" y="2"/>
                    <a:pt x="127" y="72"/>
                    <a:pt x="115" y="165"/>
                  </a:cubicBezTo>
                  <a:cubicBezTo>
                    <a:pt x="47" y="178"/>
                    <a:pt x="0" y="240"/>
                    <a:pt x="7" y="309"/>
                  </a:cubicBezTo>
                  <a:cubicBezTo>
                    <a:pt x="13" y="378"/>
                    <a:pt x="71" y="431"/>
                    <a:pt x="141" y="431"/>
                  </a:cubicBezTo>
                  <a:cubicBezTo>
                    <a:pt x="297" y="431"/>
                    <a:pt x="297" y="431"/>
                    <a:pt x="297" y="431"/>
                  </a:cubicBezTo>
                  <a:cubicBezTo>
                    <a:pt x="300" y="439"/>
                    <a:pt x="303" y="446"/>
                    <a:pt x="306" y="454"/>
                  </a:cubicBezTo>
                  <a:cubicBezTo>
                    <a:pt x="192" y="477"/>
                    <a:pt x="111" y="578"/>
                    <a:pt x="112" y="694"/>
                  </a:cubicBezTo>
                  <a:cubicBezTo>
                    <a:pt x="111" y="746"/>
                    <a:pt x="128" y="798"/>
                    <a:pt x="159" y="840"/>
                  </a:cubicBezTo>
                  <a:cubicBezTo>
                    <a:pt x="65" y="888"/>
                    <a:pt x="5" y="986"/>
                    <a:pt x="6" y="1092"/>
                  </a:cubicBezTo>
                  <a:cubicBezTo>
                    <a:pt x="4" y="1244"/>
                    <a:pt x="126" y="1370"/>
                    <a:pt x="279" y="1372"/>
                  </a:cubicBezTo>
                  <a:cubicBezTo>
                    <a:pt x="325" y="1372"/>
                    <a:pt x="370" y="1360"/>
                    <a:pt x="409" y="1338"/>
                  </a:cubicBezTo>
                  <a:cubicBezTo>
                    <a:pt x="409" y="1560"/>
                    <a:pt x="409" y="1560"/>
                    <a:pt x="409" y="1560"/>
                  </a:cubicBezTo>
                  <a:cubicBezTo>
                    <a:pt x="33" y="1560"/>
                    <a:pt x="33" y="1560"/>
                    <a:pt x="33" y="1560"/>
                  </a:cubicBezTo>
                  <a:cubicBezTo>
                    <a:pt x="18" y="1560"/>
                    <a:pt x="6" y="1572"/>
                    <a:pt x="6" y="1587"/>
                  </a:cubicBezTo>
                  <a:cubicBezTo>
                    <a:pt x="6" y="1602"/>
                    <a:pt x="18" y="1614"/>
                    <a:pt x="33" y="1614"/>
                  </a:cubicBezTo>
                  <a:cubicBezTo>
                    <a:pt x="1592" y="1614"/>
                    <a:pt x="1592" y="1614"/>
                    <a:pt x="1592" y="1614"/>
                  </a:cubicBezTo>
                  <a:cubicBezTo>
                    <a:pt x="1607" y="1614"/>
                    <a:pt x="1619" y="1602"/>
                    <a:pt x="1619" y="1587"/>
                  </a:cubicBezTo>
                  <a:cubicBezTo>
                    <a:pt x="1619" y="1572"/>
                    <a:pt x="1607" y="1560"/>
                    <a:pt x="1592" y="1560"/>
                  </a:cubicBezTo>
                  <a:cubicBezTo>
                    <a:pt x="1565" y="1560"/>
                    <a:pt x="1565" y="1560"/>
                    <a:pt x="1565" y="1560"/>
                  </a:cubicBezTo>
                  <a:cubicBezTo>
                    <a:pt x="1565" y="1479"/>
                    <a:pt x="1565" y="1479"/>
                    <a:pt x="1565" y="1479"/>
                  </a:cubicBezTo>
                  <a:cubicBezTo>
                    <a:pt x="1592" y="1479"/>
                    <a:pt x="1592" y="1479"/>
                    <a:pt x="1592" y="1479"/>
                  </a:cubicBezTo>
                  <a:cubicBezTo>
                    <a:pt x="1607" y="1479"/>
                    <a:pt x="1619" y="1467"/>
                    <a:pt x="1619" y="1453"/>
                  </a:cubicBezTo>
                  <a:cubicBezTo>
                    <a:pt x="1619" y="1438"/>
                    <a:pt x="1607" y="1426"/>
                    <a:pt x="1592" y="1426"/>
                  </a:cubicBezTo>
                  <a:cubicBezTo>
                    <a:pt x="1565" y="1426"/>
                    <a:pt x="1565" y="1426"/>
                    <a:pt x="1565" y="1426"/>
                  </a:cubicBezTo>
                  <a:cubicBezTo>
                    <a:pt x="1565" y="1399"/>
                    <a:pt x="1565" y="1399"/>
                    <a:pt x="1565" y="1399"/>
                  </a:cubicBezTo>
                  <a:cubicBezTo>
                    <a:pt x="1592" y="1399"/>
                    <a:pt x="1592" y="1399"/>
                    <a:pt x="1592" y="1399"/>
                  </a:cubicBezTo>
                  <a:cubicBezTo>
                    <a:pt x="1607" y="1399"/>
                    <a:pt x="1619" y="1387"/>
                    <a:pt x="1619" y="1372"/>
                  </a:cubicBezTo>
                  <a:cubicBezTo>
                    <a:pt x="1619" y="1357"/>
                    <a:pt x="1607" y="1345"/>
                    <a:pt x="1592" y="1345"/>
                  </a:cubicBezTo>
                  <a:cubicBezTo>
                    <a:pt x="1565" y="1345"/>
                    <a:pt x="1565" y="1345"/>
                    <a:pt x="1565" y="1345"/>
                  </a:cubicBezTo>
                  <a:cubicBezTo>
                    <a:pt x="1565" y="1264"/>
                    <a:pt x="1565" y="1264"/>
                    <a:pt x="1565" y="1264"/>
                  </a:cubicBezTo>
                  <a:lnTo>
                    <a:pt x="1592" y="1264"/>
                  </a:lnTo>
                  <a:close/>
                  <a:moveTo>
                    <a:pt x="141" y="377"/>
                  </a:moveTo>
                  <a:cubicBezTo>
                    <a:pt x="96" y="377"/>
                    <a:pt x="60" y="341"/>
                    <a:pt x="60" y="297"/>
                  </a:cubicBezTo>
                  <a:cubicBezTo>
                    <a:pt x="60" y="252"/>
                    <a:pt x="96" y="216"/>
                    <a:pt x="141" y="216"/>
                  </a:cubicBezTo>
                  <a:cubicBezTo>
                    <a:pt x="148" y="216"/>
                    <a:pt x="155" y="213"/>
                    <a:pt x="160" y="208"/>
                  </a:cubicBezTo>
                  <a:cubicBezTo>
                    <a:pt x="165" y="203"/>
                    <a:pt x="167" y="196"/>
                    <a:pt x="167" y="189"/>
                  </a:cubicBezTo>
                  <a:cubicBezTo>
                    <a:pt x="167" y="119"/>
                    <a:pt x="221" y="60"/>
                    <a:pt x="291" y="55"/>
                  </a:cubicBezTo>
                  <a:cubicBezTo>
                    <a:pt x="361" y="50"/>
                    <a:pt x="423" y="99"/>
                    <a:pt x="434" y="168"/>
                  </a:cubicBezTo>
                  <a:cubicBezTo>
                    <a:pt x="346" y="195"/>
                    <a:pt x="287" y="276"/>
                    <a:pt x="287" y="368"/>
                  </a:cubicBezTo>
                  <a:cubicBezTo>
                    <a:pt x="287" y="371"/>
                    <a:pt x="288" y="374"/>
                    <a:pt x="288" y="377"/>
                  </a:cubicBezTo>
                  <a:lnTo>
                    <a:pt x="141" y="377"/>
                  </a:lnTo>
                  <a:close/>
                  <a:moveTo>
                    <a:pt x="60" y="1092"/>
                  </a:moveTo>
                  <a:cubicBezTo>
                    <a:pt x="59" y="994"/>
                    <a:pt x="120" y="907"/>
                    <a:pt x="212" y="876"/>
                  </a:cubicBezTo>
                  <a:cubicBezTo>
                    <a:pt x="221" y="873"/>
                    <a:pt x="228" y="866"/>
                    <a:pt x="230" y="857"/>
                  </a:cubicBezTo>
                  <a:cubicBezTo>
                    <a:pt x="232" y="848"/>
                    <a:pt x="229" y="838"/>
                    <a:pt x="223" y="831"/>
                  </a:cubicBezTo>
                  <a:cubicBezTo>
                    <a:pt x="186" y="795"/>
                    <a:pt x="165" y="745"/>
                    <a:pt x="165" y="694"/>
                  </a:cubicBezTo>
                  <a:cubicBezTo>
                    <a:pt x="164" y="591"/>
                    <a:pt x="245" y="506"/>
                    <a:pt x="347" y="503"/>
                  </a:cubicBezTo>
                  <a:cubicBezTo>
                    <a:pt x="358" y="504"/>
                    <a:pt x="369" y="499"/>
                    <a:pt x="374" y="489"/>
                  </a:cubicBezTo>
                  <a:cubicBezTo>
                    <a:pt x="379" y="480"/>
                    <a:pt x="378" y="469"/>
                    <a:pt x="372" y="461"/>
                  </a:cubicBezTo>
                  <a:cubicBezTo>
                    <a:pt x="352" y="434"/>
                    <a:pt x="341" y="401"/>
                    <a:pt x="341" y="368"/>
                  </a:cubicBezTo>
                  <a:cubicBezTo>
                    <a:pt x="340" y="284"/>
                    <a:pt x="406" y="215"/>
                    <a:pt x="490" y="214"/>
                  </a:cubicBezTo>
                  <a:cubicBezTo>
                    <a:pt x="574" y="215"/>
                    <a:pt x="640" y="284"/>
                    <a:pt x="639" y="368"/>
                  </a:cubicBezTo>
                  <a:cubicBezTo>
                    <a:pt x="639" y="401"/>
                    <a:pt x="628" y="434"/>
                    <a:pt x="608" y="461"/>
                  </a:cubicBezTo>
                  <a:cubicBezTo>
                    <a:pt x="602" y="469"/>
                    <a:pt x="602" y="480"/>
                    <a:pt x="606" y="489"/>
                  </a:cubicBezTo>
                  <a:cubicBezTo>
                    <a:pt x="611" y="498"/>
                    <a:pt x="620" y="503"/>
                    <a:pt x="631" y="503"/>
                  </a:cubicBezTo>
                  <a:cubicBezTo>
                    <a:pt x="734" y="505"/>
                    <a:pt x="816" y="590"/>
                    <a:pt x="815" y="694"/>
                  </a:cubicBezTo>
                  <a:cubicBezTo>
                    <a:pt x="815" y="745"/>
                    <a:pt x="794" y="795"/>
                    <a:pt x="757" y="831"/>
                  </a:cubicBezTo>
                  <a:cubicBezTo>
                    <a:pt x="751" y="838"/>
                    <a:pt x="748" y="848"/>
                    <a:pt x="750" y="857"/>
                  </a:cubicBezTo>
                  <a:cubicBezTo>
                    <a:pt x="752" y="866"/>
                    <a:pt x="759" y="873"/>
                    <a:pt x="768" y="876"/>
                  </a:cubicBezTo>
                  <a:cubicBezTo>
                    <a:pt x="871" y="912"/>
                    <a:pt x="934" y="1017"/>
                    <a:pt x="918" y="1125"/>
                  </a:cubicBezTo>
                  <a:cubicBezTo>
                    <a:pt x="901" y="1233"/>
                    <a:pt x="810" y="1314"/>
                    <a:pt x="701" y="1318"/>
                  </a:cubicBezTo>
                  <a:cubicBezTo>
                    <a:pt x="628" y="1318"/>
                    <a:pt x="560" y="1280"/>
                    <a:pt x="520" y="1219"/>
                  </a:cubicBezTo>
                  <a:cubicBezTo>
                    <a:pt x="697" y="1041"/>
                    <a:pt x="697" y="1041"/>
                    <a:pt x="697" y="1041"/>
                  </a:cubicBezTo>
                  <a:cubicBezTo>
                    <a:pt x="708" y="1031"/>
                    <a:pt x="707" y="1014"/>
                    <a:pt x="697" y="1004"/>
                  </a:cubicBezTo>
                  <a:cubicBezTo>
                    <a:pt x="687" y="993"/>
                    <a:pt x="670" y="993"/>
                    <a:pt x="659" y="1003"/>
                  </a:cubicBezTo>
                  <a:cubicBezTo>
                    <a:pt x="517" y="1146"/>
                    <a:pt x="517" y="1146"/>
                    <a:pt x="517" y="1146"/>
                  </a:cubicBezTo>
                  <a:cubicBezTo>
                    <a:pt x="517" y="872"/>
                    <a:pt x="517" y="872"/>
                    <a:pt x="517" y="872"/>
                  </a:cubicBezTo>
                  <a:cubicBezTo>
                    <a:pt x="643" y="746"/>
                    <a:pt x="643" y="746"/>
                    <a:pt x="643" y="746"/>
                  </a:cubicBezTo>
                  <a:cubicBezTo>
                    <a:pt x="654" y="735"/>
                    <a:pt x="654" y="718"/>
                    <a:pt x="643" y="708"/>
                  </a:cubicBezTo>
                  <a:cubicBezTo>
                    <a:pt x="633" y="697"/>
                    <a:pt x="616" y="697"/>
                    <a:pt x="605" y="708"/>
                  </a:cubicBezTo>
                  <a:cubicBezTo>
                    <a:pt x="517" y="796"/>
                    <a:pt x="517" y="796"/>
                    <a:pt x="517" y="796"/>
                  </a:cubicBezTo>
                  <a:cubicBezTo>
                    <a:pt x="517" y="673"/>
                    <a:pt x="517" y="673"/>
                    <a:pt x="517" y="673"/>
                  </a:cubicBezTo>
                  <a:cubicBezTo>
                    <a:pt x="517" y="658"/>
                    <a:pt x="505" y="646"/>
                    <a:pt x="490" y="646"/>
                  </a:cubicBezTo>
                  <a:cubicBezTo>
                    <a:pt x="475" y="646"/>
                    <a:pt x="463" y="658"/>
                    <a:pt x="463" y="673"/>
                  </a:cubicBezTo>
                  <a:cubicBezTo>
                    <a:pt x="463" y="796"/>
                    <a:pt x="463" y="796"/>
                    <a:pt x="463" y="796"/>
                  </a:cubicBezTo>
                  <a:cubicBezTo>
                    <a:pt x="375" y="708"/>
                    <a:pt x="375" y="708"/>
                    <a:pt x="375" y="708"/>
                  </a:cubicBezTo>
                  <a:cubicBezTo>
                    <a:pt x="364" y="697"/>
                    <a:pt x="347" y="697"/>
                    <a:pt x="337" y="708"/>
                  </a:cubicBezTo>
                  <a:cubicBezTo>
                    <a:pt x="326" y="718"/>
                    <a:pt x="326" y="735"/>
                    <a:pt x="337" y="746"/>
                  </a:cubicBezTo>
                  <a:cubicBezTo>
                    <a:pt x="463" y="872"/>
                    <a:pt x="463" y="872"/>
                    <a:pt x="463" y="872"/>
                  </a:cubicBezTo>
                  <a:cubicBezTo>
                    <a:pt x="463" y="1146"/>
                    <a:pt x="463" y="1146"/>
                    <a:pt x="463" y="1146"/>
                  </a:cubicBezTo>
                  <a:cubicBezTo>
                    <a:pt x="321" y="1003"/>
                    <a:pt x="321" y="1003"/>
                    <a:pt x="321" y="1003"/>
                  </a:cubicBezTo>
                  <a:cubicBezTo>
                    <a:pt x="310" y="993"/>
                    <a:pt x="293" y="993"/>
                    <a:pt x="283" y="1004"/>
                  </a:cubicBezTo>
                  <a:cubicBezTo>
                    <a:pt x="273" y="1014"/>
                    <a:pt x="272" y="1031"/>
                    <a:pt x="283" y="1041"/>
                  </a:cubicBezTo>
                  <a:cubicBezTo>
                    <a:pt x="460" y="1219"/>
                    <a:pt x="460" y="1219"/>
                    <a:pt x="460" y="1219"/>
                  </a:cubicBezTo>
                  <a:cubicBezTo>
                    <a:pt x="421" y="1280"/>
                    <a:pt x="352" y="1318"/>
                    <a:pt x="279" y="1318"/>
                  </a:cubicBezTo>
                  <a:cubicBezTo>
                    <a:pt x="156" y="1316"/>
                    <a:pt x="58" y="1215"/>
                    <a:pt x="60" y="1092"/>
                  </a:cubicBezTo>
                  <a:close/>
                  <a:moveTo>
                    <a:pt x="463" y="1560"/>
                  </a:moveTo>
                  <a:cubicBezTo>
                    <a:pt x="463" y="1298"/>
                    <a:pt x="463" y="1298"/>
                    <a:pt x="463" y="1298"/>
                  </a:cubicBezTo>
                  <a:cubicBezTo>
                    <a:pt x="473" y="1289"/>
                    <a:pt x="482" y="1280"/>
                    <a:pt x="490" y="1269"/>
                  </a:cubicBezTo>
                  <a:cubicBezTo>
                    <a:pt x="498" y="1280"/>
                    <a:pt x="507" y="1289"/>
                    <a:pt x="517" y="1298"/>
                  </a:cubicBezTo>
                  <a:cubicBezTo>
                    <a:pt x="517" y="1560"/>
                    <a:pt x="517" y="1560"/>
                    <a:pt x="517" y="1560"/>
                  </a:cubicBezTo>
                  <a:lnTo>
                    <a:pt x="463" y="1560"/>
                  </a:lnTo>
                  <a:close/>
                  <a:moveTo>
                    <a:pt x="1512" y="1560"/>
                  </a:moveTo>
                  <a:cubicBezTo>
                    <a:pt x="1081" y="1560"/>
                    <a:pt x="1081" y="1560"/>
                    <a:pt x="1081" y="1560"/>
                  </a:cubicBezTo>
                  <a:cubicBezTo>
                    <a:pt x="1081" y="1479"/>
                    <a:pt x="1081" y="1479"/>
                    <a:pt x="1081" y="1479"/>
                  </a:cubicBezTo>
                  <a:cubicBezTo>
                    <a:pt x="1512" y="1479"/>
                    <a:pt x="1512" y="1479"/>
                    <a:pt x="1512" y="1479"/>
                  </a:cubicBezTo>
                  <a:lnTo>
                    <a:pt x="1512" y="1560"/>
                  </a:lnTo>
                  <a:close/>
                  <a:moveTo>
                    <a:pt x="1512" y="1426"/>
                  </a:moveTo>
                  <a:cubicBezTo>
                    <a:pt x="1081" y="1426"/>
                    <a:pt x="1081" y="1426"/>
                    <a:pt x="1081" y="1426"/>
                  </a:cubicBezTo>
                  <a:cubicBezTo>
                    <a:pt x="1081" y="1399"/>
                    <a:pt x="1081" y="1399"/>
                    <a:pt x="1081" y="1399"/>
                  </a:cubicBezTo>
                  <a:cubicBezTo>
                    <a:pt x="1512" y="1399"/>
                    <a:pt x="1512" y="1399"/>
                    <a:pt x="1512" y="1399"/>
                  </a:cubicBezTo>
                  <a:lnTo>
                    <a:pt x="1512" y="1426"/>
                  </a:lnTo>
                  <a:close/>
                  <a:moveTo>
                    <a:pt x="1512" y="1345"/>
                  </a:moveTo>
                  <a:cubicBezTo>
                    <a:pt x="1081" y="1345"/>
                    <a:pt x="1081" y="1345"/>
                    <a:pt x="1081" y="1345"/>
                  </a:cubicBezTo>
                  <a:cubicBezTo>
                    <a:pt x="1081" y="1264"/>
                    <a:pt x="1081" y="1264"/>
                    <a:pt x="1081" y="1264"/>
                  </a:cubicBezTo>
                  <a:cubicBezTo>
                    <a:pt x="1512" y="1264"/>
                    <a:pt x="1512" y="1264"/>
                    <a:pt x="1512" y="1264"/>
                  </a:cubicBezTo>
                  <a:lnTo>
                    <a:pt x="1512" y="134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12F7574-064D-4E14-9E69-0787EF10CB8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5676" y="4203700"/>
              <a:ext cx="236538" cy="176212"/>
            </a:xfrm>
            <a:custGeom>
              <a:avLst/>
              <a:gdLst>
                <a:gd name="T0" fmla="*/ 488 w 603"/>
                <a:gd name="T1" fmla="*/ 164 h 430"/>
                <a:gd name="T2" fmla="*/ 301 w 603"/>
                <a:gd name="T3" fmla="*/ 0 h 430"/>
                <a:gd name="T4" fmla="*/ 115 w 603"/>
                <a:gd name="T5" fmla="*/ 164 h 430"/>
                <a:gd name="T6" fmla="*/ 6 w 603"/>
                <a:gd name="T7" fmla="*/ 308 h 430"/>
                <a:gd name="T8" fmla="*/ 140 w 603"/>
                <a:gd name="T9" fmla="*/ 430 h 430"/>
                <a:gd name="T10" fmla="*/ 463 w 603"/>
                <a:gd name="T11" fmla="*/ 430 h 430"/>
                <a:gd name="T12" fmla="*/ 597 w 603"/>
                <a:gd name="T13" fmla="*/ 308 h 430"/>
                <a:gd name="T14" fmla="*/ 488 w 603"/>
                <a:gd name="T15" fmla="*/ 164 h 430"/>
                <a:gd name="T16" fmla="*/ 463 w 603"/>
                <a:gd name="T17" fmla="*/ 376 h 430"/>
                <a:gd name="T18" fmla="*/ 140 w 603"/>
                <a:gd name="T19" fmla="*/ 376 h 430"/>
                <a:gd name="T20" fmla="*/ 59 w 603"/>
                <a:gd name="T21" fmla="*/ 296 h 430"/>
                <a:gd name="T22" fmla="*/ 140 w 603"/>
                <a:gd name="T23" fmla="*/ 215 h 430"/>
                <a:gd name="T24" fmla="*/ 159 w 603"/>
                <a:gd name="T25" fmla="*/ 207 h 430"/>
                <a:gd name="T26" fmla="*/ 167 w 603"/>
                <a:gd name="T27" fmla="*/ 188 h 430"/>
                <a:gd name="T28" fmla="*/ 301 w 603"/>
                <a:gd name="T29" fmla="*/ 54 h 430"/>
                <a:gd name="T30" fmla="*/ 436 w 603"/>
                <a:gd name="T31" fmla="*/ 188 h 430"/>
                <a:gd name="T32" fmla="*/ 444 w 603"/>
                <a:gd name="T33" fmla="*/ 207 h 430"/>
                <a:gd name="T34" fmla="*/ 463 w 603"/>
                <a:gd name="T35" fmla="*/ 215 h 430"/>
                <a:gd name="T36" fmla="*/ 543 w 603"/>
                <a:gd name="T37" fmla="*/ 296 h 430"/>
                <a:gd name="T38" fmla="*/ 463 w 603"/>
                <a:gd name="T39" fmla="*/ 37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3" h="430">
                  <a:moveTo>
                    <a:pt x="488" y="164"/>
                  </a:moveTo>
                  <a:cubicBezTo>
                    <a:pt x="476" y="70"/>
                    <a:pt x="396" y="0"/>
                    <a:pt x="301" y="0"/>
                  </a:cubicBezTo>
                  <a:cubicBezTo>
                    <a:pt x="207" y="0"/>
                    <a:pt x="127" y="70"/>
                    <a:pt x="115" y="164"/>
                  </a:cubicBezTo>
                  <a:cubicBezTo>
                    <a:pt x="47" y="177"/>
                    <a:pt x="0" y="239"/>
                    <a:pt x="6" y="308"/>
                  </a:cubicBezTo>
                  <a:cubicBezTo>
                    <a:pt x="13" y="377"/>
                    <a:pt x="71" y="430"/>
                    <a:pt x="140" y="430"/>
                  </a:cubicBezTo>
                  <a:cubicBezTo>
                    <a:pt x="463" y="430"/>
                    <a:pt x="463" y="430"/>
                    <a:pt x="463" y="430"/>
                  </a:cubicBezTo>
                  <a:cubicBezTo>
                    <a:pt x="532" y="430"/>
                    <a:pt x="590" y="377"/>
                    <a:pt x="597" y="308"/>
                  </a:cubicBezTo>
                  <a:cubicBezTo>
                    <a:pt x="603" y="239"/>
                    <a:pt x="556" y="177"/>
                    <a:pt x="488" y="164"/>
                  </a:cubicBezTo>
                  <a:close/>
                  <a:moveTo>
                    <a:pt x="463" y="376"/>
                  </a:moveTo>
                  <a:cubicBezTo>
                    <a:pt x="140" y="376"/>
                    <a:pt x="140" y="376"/>
                    <a:pt x="140" y="376"/>
                  </a:cubicBezTo>
                  <a:cubicBezTo>
                    <a:pt x="96" y="376"/>
                    <a:pt x="59" y="340"/>
                    <a:pt x="59" y="296"/>
                  </a:cubicBezTo>
                  <a:cubicBezTo>
                    <a:pt x="59" y="251"/>
                    <a:pt x="96" y="215"/>
                    <a:pt x="140" y="215"/>
                  </a:cubicBezTo>
                  <a:cubicBezTo>
                    <a:pt x="147" y="215"/>
                    <a:pt x="154" y="212"/>
                    <a:pt x="159" y="207"/>
                  </a:cubicBezTo>
                  <a:cubicBezTo>
                    <a:pt x="164" y="202"/>
                    <a:pt x="167" y="195"/>
                    <a:pt x="167" y="188"/>
                  </a:cubicBezTo>
                  <a:cubicBezTo>
                    <a:pt x="167" y="114"/>
                    <a:pt x="227" y="54"/>
                    <a:pt x="301" y="54"/>
                  </a:cubicBezTo>
                  <a:cubicBezTo>
                    <a:pt x="376" y="54"/>
                    <a:pt x="436" y="114"/>
                    <a:pt x="436" y="188"/>
                  </a:cubicBezTo>
                  <a:cubicBezTo>
                    <a:pt x="436" y="195"/>
                    <a:pt x="439" y="202"/>
                    <a:pt x="444" y="207"/>
                  </a:cubicBezTo>
                  <a:cubicBezTo>
                    <a:pt x="449" y="212"/>
                    <a:pt x="456" y="215"/>
                    <a:pt x="463" y="215"/>
                  </a:cubicBezTo>
                  <a:cubicBezTo>
                    <a:pt x="507" y="215"/>
                    <a:pt x="543" y="251"/>
                    <a:pt x="543" y="296"/>
                  </a:cubicBezTo>
                  <a:cubicBezTo>
                    <a:pt x="543" y="340"/>
                    <a:pt x="507" y="376"/>
                    <a:pt x="463" y="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4499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961593-CFCB-4926-B6C4-8CB36868DE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0858B-BB8F-4E0C-A24B-4FEAF8F916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7302" y="2434206"/>
            <a:ext cx="5705167" cy="2837931"/>
          </a:xfrm>
        </p:spPr>
        <p:txBody>
          <a:bodyPr/>
          <a:lstStyle/>
          <a:p>
            <a:r>
              <a:rPr lang="nl-NL" dirty="0" smtClean="0"/>
              <a:t>Voorstellen</a:t>
            </a:r>
          </a:p>
          <a:p>
            <a:r>
              <a:rPr lang="nl-NL" dirty="0" smtClean="0"/>
              <a:t>Annemarie Timmermans</a:t>
            </a:r>
          </a:p>
          <a:p>
            <a:r>
              <a:rPr lang="nl-NL" dirty="0" smtClean="0"/>
              <a:t>Ellen Bots</a:t>
            </a:r>
          </a:p>
          <a:p>
            <a:r>
              <a:rPr lang="nl-NL" dirty="0" smtClean="0"/>
              <a:t>En u…</a:t>
            </a:r>
          </a:p>
          <a:p>
            <a:endParaRPr lang="nl-NL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6E9080D-839A-488A-894D-36496576964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colorTemperature colorTemp="7549"/>
                    </a14:imgEffect>
                    <a14:imgEffect>
                      <a14:saturation sat="134000"/>
                    </a14:imgEffect>
                    <a14:imgEffect>
                      <a14:brightnessContrast bright="29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838" r="13838"/>
          <a:stretch>
            <a:fillRect/>
          </a:stretch>
        </p:blipFill>
        <p:spPr/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AACF2AC-5F4D-4B72-B084-BDD504821212}"/>
              </a:ext>
            </a:extLst>
          </p:cNvPr>
          <p:cNvGrpSpPr/>
          <p:nvPr/>
        </p:nvGrpSpPr>
        <p:grpSpPr>
          <a:xfrm>
            <a:off x="1042458" y="671346"/>
            <a:ext cx="1619111" cy="1416355"/>
            <a:chOff x="5286444" y="598105"/>
            <a:chExt cx="1619111" cy="141635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EE23596-7103-4FC9-9522-86505B0DE0A1}"/>
                </a:ext>
              </a:extLst>
            </p:cNvPr>
            <p:cNvGrpSpPr/>
            <p:nvPr userDrawn="1"/>
          </p:nvGrpSpPr>
          <p:grpSpPr>
            <a:xfrm>
              <a:off x="5286444" y="598105"/>
              <a:ext cx="1619111" cy="1416355"/>
              <a:chOff x="5286444" y="598105"/>
              <a:chExt cx="1619111" cy="1416355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E370682-1BB1-4920-ADE2-2780730225FF}"/>
                  </a:ext>
                </a:extLst>
              </p:cNvPr>
              <p:cNvSpPr/>
              <p:nvPr userDrawn="1"/>
            </p:nvSpPr>
            <p:spPr>
              <a:xfrm>
                <a:off x="5286444" y="598105"/>
                <a:ext cx="1619111" cy="14163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0394DF6-2536-4725-BBEE-67B5652BB7C9}"/>
                  </a:ext>
                </a:extLst>
              </p:cNvPr>
              <p:cNvSpPr/>
              <p:nvPr userDrawn="1"/>
            </p:nvSpPr>
            <p:spPr>
              <a:xfrm>
                <a:off x="5315419" y="623452"/>
                <a:ext cx="1561162" cy="13656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baseline="-25000"/>
              </a:p>
            </p:txBody>
          </p:sp>
        </p:grp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AAB6046-7B98-4511-A2F5-BC9AD31D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00475" y="981964"/>
              <a:ext cx="791050" cy="624337"/>
            </a:xfrm>
            <a:custGeom>
              <a:avLst/>
              <a:gdLst>
                <a:gd name="T0" fmla="*/ 269 w 634"/>
                <a:gd name="T1" fmla="*/ 70 h 480"/>
                <a:gd name="T2" fmla="*/ 209 w 634"/>
                <a:gd name="T3" fmla="*/ 120 h 480"/>
                <a:gd name="T4" fmla="*/ 164 w 634"/>
                <a:gd name="T5" fmla="*/ 211 h 480"/>
                <a:gd name="T6" fmla="*/ 204 w 634"/>
                <a:gd name="T7" fmla="*/ 286 h 480"/>
                <a:gd name="T8" fmla="*/ 243 w 634"/>
                <a:gd name="T9" fmla="*/ 364 h 480"/>
                <a:gd name="T10" fmla="*/ 126 w 634"/>
                <a:gd name="T11" fmla="*/ 480 h 480"/>
                <a:gd name="T12" fmla="*/ 0 w 634"/>
                <a:gd name="T13" fmla="*/ 340 h 480"/>
                <a:gd name="T14" fmla="*/ 215 w 634"/>
                <a:gd name="T15" fmla="*/ 0 h 480"/>
                <a:gd name="T16" fmla="*/ 269 w 634"/>
                <a:gd name="T17" fmla="*/ 70 h 480"/>
                <a:gd name="T18" fmla="*/ 634 w 634"/>
                <a:gd name="T19" fmla="*/ 70 h 480"/>
                <a:gd name="T20" fmla="*/ 573 w 634"/>
                <a:gd name="T21" fmla="*/ 120 h 480"/>
                <a:gd name="T22" fmla="*/ 529 w 634"/>
                <a:gd name="T23" fmla="*/ 211 h 480"/>
                <a:gd name="T24" fmla="*/ 569 w 634"/>
                <a:gd name="T25" fmla="*/ 286 h 480"/>
                <a:gd name="T26" fmla="*/ 608 w 634"/>
                <a:gd name="T27" fmla="*/ 364 h 480"/>
                <a:gd name="T28" fmla="*/ 491 w 634"/>
                <a:gd name="T29" fmla="*/ 480 h 480"/>
                <a:gd name="T30" fmla="*/ 365 w 634"/>
                <a:gd name="T31" fmla="*/ 340 h 480"/>
                <a:gd name="T32" fmla="*/ 580 w 634"/>
                <a:gd name="T33" fmla="*/ 0 h 480"/>
                <a:gd name="T34" fmla="*/ 634 w 634"/>
                <a:gd name="T35" fmla="*/ 7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4" h="480">
                  <a:moveTo>
                    <a:pt x="269" y="70"/>
                  </a:moveTo>
                  <a:cubicBezTo>
                    <a:pt x="209" y="120"/>
                    <a:pt x="209" y="120"/>
                    <a:pt x="209" y="120"/>
                  </a:cubicBezTo>
                  <a:cubicBezTo>
                    <a:pt x="179" y="145"/>
                    <a:pt x="164" y="175"/>
                    <a:pt x="164" y="211"/>
                  </a:cubicBezTo>
                  <a:cubicBezTo>
                    <a:pt x="164" y="232"/>
                    <a:pt x="177" y="257"/>
                    <a:pt x="204" y="286"/>
                  </a:cubicBezTo>
                  <a:cubicBezTo>
                    <a:pt x="230" y="314"/>
                    <a:pt x="243" y="340"/>
                    <a:pt x="243" y="364"/>
                  </a:cubicBezTo>
                  <a:cubicBezTo>
                    <a:pt x="243" y="441"/>
                    <a:pt x="204" y="480"/>
                    <a:pt x="126" y="480"/>
                  </a:cubicBezTo>
                  <a:cubicBezTo>
                    <a:pt x="42" y="480"/>
                    <a:pt x="0" y="433"/>
                    <a:pt x="0" y="340"/>
                  </a:cubicBezTo>
                  <a:cubicBezTo>
                    <a:pt x="0" y="201"/>
                    <a:pt x="72" y="87"/>
                    <a:pt x="215" y="0"/>
                  </a:cubicBezTo>
                  <a:lnTo>
                    <a:pt x="269" y="70"/>
                  </a:lnTo>
                  <a:close/>
                  <a:moveTo>
                    <a:pt x="634" y="70"/>
                  </a:moveTo>
                  <a:cubicBezTo>
                    <a:pt x="573" y="120"/>
                    <a:pt x="573" y="120"/>
                    <a:pt x="573" y="120"/>
                  </a:cubicBezTo>
                  <a:cubicBezTo>
                    <a:pt x="544" y="145"/>
                    <a:pt x="529" y="175"/>
                    <a:pt x="529" y="211"/>
                  </a:cubicBezTo>
                  <a:cubicBezTo>
                    <a:pt x="529" y="232"/>
                    <a:pt x="542" y="257"/>
                    <a:pt x="569" y="286"/>
                  </a:cubicBezTo>
                  <a:cubicBezTo>
                    <a:pt x="595" y="314"/>
                    <a:pt x="608" y="340"/>
                    <a:pt x="608" y="364"/>
                  </a:cubicBezTo>
                  <a:cubicBezTo>
                    <a:pt x="608" y="441"/>
                    <a:pt x="569" y="480"/>
                    <a:pt x="491" y="480"/>
                  </a:cubicBezTo>
                  <a:cubicBezTo>
                    <a:pt x="407" y="480"/>
                    <a:pt x="365" y="433"/>
                    <a:pt x="365" y="340"/>
                  </a:cubicBezTo>
                  <a:cubicBezTo>
                    <a:pt x="365" y="201"/>
                    <a:pt x="437" y="87"/>
                    <a:pt x="580" y="0"/>
                  </a:cubicBezTo>
                  <a:lnTo>
                    <a:pt x="634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baseline="-25000"/>
            </a:p>
          </p:txBody>
        </p:sp>
      </p:grpSp>
    </p:spTree>
    <p:extLst>
      <p:ext uri="{BB962C8B-B14F-4D97-AF65-F5344CB8AC3E}">
        <p14:creationId xmlns:p14="http://schemas.microsoft.com/office/powerpoint/2010/main" val="104877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B891E83F-6FEA-404D-A16E-5669567A3D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507383" y="2454441"/>
            <a:ext cx="8748911" cy="423997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657608" y="2614978"/>
            <a:ext cx="3973115" cy="681492"/>
          </a:xfrm>
        </p:spPr>
        <p:txBody>
          <a:bodyPr>
            <a:normAutofit/>
          </a:bodyPr>
          <a:lstStyle/>
          <a:p>
            <a:r>
              <a:rPr lang="en-GB" dirty="0" err="1" smtClean="0"/>
              <a:t>Doel</a:t>
            </a:r>
            <a:r>
              <a:rPr lang="en-GB" dirty="0" smtClean="0"/>
              <a:t> </a:t>
            </a:r>
            <a:r>
              <a:rPr lang="en-GB" dirty="0" err="1" smtClean="0"/>
              <a:t>bijeenkomst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657608" y="3296470"/>
            <a:ext cx="8133466" cy="3288888"/>
          </a:xfrm>
        </p:spPr>
        <p:txBody>
          <a:bodyPr/>
          <a:lstStyle/>
          <a:p>
            <a:r>
              <a:rPr lang="nl-NL" sz="1800" dirty="0" smtClean="0"/>
              <a:t>Informatie delen over het technische inkoopproces van de aanbesteding Begeleiding mantelzorg.</a:t>
            </a:r>
          </a:p>
          <a:p>
            <a:endParaRPr lang="nl-NL" sz="1800" dirty="0" smtClean="0"/>
          </a:p>
          <a:p>
            <a:r>
              <a:rPr lang="nl-NL" sz="1600" dirty="0" smtClean="0"/>
              <a:t> </a:t>
            </a:r>
          </a:p>
          <a:p>
            <a:endParaRPr lang="nl-NL" sz="1600" dirty="0" smtClean="0"/>
          </a:p>
          <a:p>
            <a:r>
              <a:rPr lang="nl-NL" sz="1800" dirty="0" smtClean="0"/>
              <a:t>We beantwoorden geen inhoudelijke vragen over de aanbesteding.</a:t>
            </a:r>
          </a:p>
          <a:p>
            <a:r>
              <a:rPr lang="nl-NL" sz="1800" dirty="0" smtClean="0"/>
              <a:t>Bewaar deze vragen voor de Nota van Inlichtingen (u stelt uw vragen duidelijk geformuleerd via </a:t>
            </a:r>
            <a:r>
              <a:rPr lang="nl-NL" sz="1800" dirty="0" err="1" smtClean="0"/>
              <a:t>TenderNed</a:t>
            </a:r>
            <a:r>
              <a:rPr lang="nl-NL" sz="1800" dirty="0" smtClean="0"/>
              <a:t> onder ‘Vragen en Antwoorden’ met de knop ‘Stel u vraag’). </a:t>
            </a:r>
            <a:endParaRPr lang="nl-NL" sz="1800" dirty="0"/>
          </a:p>
        </p:txBody>
      </p:sp>
      <p:sp>
        <p:nvSpPr>
          <p:cNvPr id="9" name="Freeform 37">
            <a:extLst>
              <a:ext uri="{FF2B5EF4-FFF2-40B4-BE49-F238E27FC236}">
                <a16:creationId xmlns:a16="http://schemas.microsoft.com/office/drawing/2014/main" id="{EB87CADA-6D1C-47FE-B02B-80A3FBAEC4A1}"/>
              </a:ext>
            </a:extLst>
          </p:cNvPr>
          <p:cNvSpPr>
            <a:spLocks noEditPoints="1"/>
          </p:cNvSpPr>
          <p:nvPr/>
        </p:nvSpPr>
        <p:spPr bwMode="auto">
          <a:xfrm>
            <a:off x="10038946" y="4948203"/>
            <a:ext cx="1562506" cy="1554825"/>
          </a:xfrm>
          <a:custGeom>
            <a:avLst/>
            <a:gdLst>
              <a:gd name="T0" fmla="*/ 1398 w 1640"/>
              <a:gd name="T1" fmla="*/ 1568 h 1568"/>
              <a:gd name="T2" fmla="*/ 990 w 1640"/>
              <a:gd name="T3" fmla="*/ 1568 h 1568"/>
              <a:gd name="T4" fmla="*/ 956 w 1640"/>
              <a:gd name="T5" fmla="*/ 1534 h 1568"/>
              <a:gd name="T6" fmla="*/ 956 w 1640"/>
              <a:gd name="T7" fmla="*/ 1092 h 1568"/>
              <a:gd name="T8" fmla="*/ 684 w 1640"/>
              <a:gd name="T9" fmla="*/ 1092 h 1568"/>
              <a:gd name="T10" fmla="*/ 684 w 1640"/>
              <a:gd name="T11" fmla="*/ 1534 h 1568"/>
              <a:gd name="T12" fmla="*/ 650 w 1640"/>
              <a:gd name="T13" fmla="*/ 1568 h 1568"/>
              <a:gd name="T14" fmla="*/ 242 w 1640"/>
              <a:gd name="T15" fmla="*/ 1568 h 1568"/>
              <a:gd name="T16" fmla="*/ 208 w 1640"/>
              <a:gd name="T17" fmla="*/ 1534 h 1568"/>
              <a:gd name="T18" fmla="*/ 208 w 1640"/>
              <a:gd name="T19" fmla="*/ 854 h 1568"/>
              <a:gd name="T20" fmla="*/ 242 w 1640"/>
              <a:gd name="T21" fmla="*/ 820 h 1568"/>
              <a:gd name="T22" fmla="*/ 276 w 1640"/>
              <a:gd name="T23" fmla="*/ 854 h 1568"/>
              <a:gd name="T24" fmla="*/ 276 w 1640"/>
              <a:gd name="T25" fmla="*/ 1500 h 1568"/>
              <a:gd name="T26" fmla="*/ 616 w 1640"/>
              <a:gd name="T27" fmla="*/ 1500 h 1568"/>
              <a:gd name="T28" fmla="*/ 616 w 1640"/>
              <a:gd name="T29" fmla="*/ 1058 h 1568"/>
              <a:gd name="T30" fmla="*/ 650 w 1640"/>
              <a:gd name="T31" fmla="*/ 1024 h 1568"/>
              <a:gd name="T32" fmla="*/ 990 w 1640"/>
              <a:gd name="T33" fmla="*/ 1024 h 1568"/>
              <a:gd name="T34" fmla="*/ 1024 w 1640"/>
              <a:gd name="T35" fmla="*/ 1058 h 1568"/>
              <a:gd name="T36" fmla="*/ 1024 w 1640"/>
              <a:gd name="T37" fmla="*/ 1500 h 1568"/>
              <a:gd name="T38" fmla="*/ 1364 w 1640"/>
              <a:gd name="T39" fmla="*/ 1500 h 1568"/>
              <a:gd name="T40" fmla="*/ 1364 w 1640"/>
              <a:gd name="T41" fmla="*/ 888 h 1568"/>
              <a:gd name="T42" fmla="*/ 1398 w 1640"/>
              <a:gd name="T43" fmla="*/ 854 h 1568"/>
              <a:gd name="T44" fmla="*/ 1432 w 1640"/>
              <a:gd name="T45" fmla="*/ 888 h 1568"/>
              <a:gd name="T46" fmla="*/ 1432 w 1640"/>
              <a:gd name="T47" fmla="*/ 1534 h 1568"/>
              <a:gd name="T48" fmla="*/ 1398 w 1640"/>
              <a:gd name="T49" fmla="*/ 1568 h 1568"/>
              <a:gd name="T50" fmla="*/ 1602 w 1640"/>
              <a:gd name="T51" fmla="*/ 854 h 1568"/>
              <a:gd name="T52" fmla="*/ 1578 w 1640"/>
              <a:gd name="T53" fmla="*/ 844 h 1568"/>
              <a:gd name="T54" fmla="*/ 820 w 1640"/>
              <a:gd name="T55" fmla="*/ 86 h 1568"/>
              <a:gd name="T56" fmla="*/ 62 w 1640"/>
              <a:gd name="T57" fmla="*/ 844 h 1568"/>
              <a:gd name="T58" fmla="*/ 13 w 1640"/>
              <a:gd name="T59" fmla="*/ 844 h 1568"/>
              <a:gd name="T60" fmla="*/ 13 w 1640"/>
              <a:gd name="T61" fmla="*/ 796 h 1568"/>
              <a:gd name="T62" fmla="*/ 796 w 1640"/>
              <a:gd name="T63" fmla="*/ 13 h 1568"/>
              <a:gd name="T64" fmla="*/ 844 w 1640"/>
              <a:gd name="T65" fmla="*/ 13 h 1568"/>
              <a:gd name="T66" fmla="*/ 1626 w 1640"/>
              <a:gd name="T67" fmla="*/ 796 h 1568"/>
              <a:gd name="T68" fmla="*/ 1626 w 1640"/>
              <a:gd name="T69" fmla="*/ 844 h 1568"/>
              <a:gd name="T70" fmla="*/ 1602 w 1640"/>
              <a:gd name="T71" fmla="*/ 854 h 1568"/>
              <a:gd name="T72" fmla="*/ 1330 w 1640"/>
              <a:gd name="T73" fmla="*/ 378 h 1568"/>
              <a:gd name="T74" fmla="*/ 1296 w 1640"/>
              <a:gd name="T75" fmla="*/ 344 h 1568"/>
              <a:gd name="T76" fmla="*/ 1296 w 1640"/>
              <a:gd name="T77" fmla="*/ 140 h 1568"/>
              <a:gd name="T78" fmla="*/ 1092 w 1640"/>
              <a:gd name="T79" fmla="*/ 140 h 1568"/>
              <a:gd name="T80" fmla="*/ 1058 w 1640"/>
              <a:gd name="T81" fmla="*/ 106 h 1568"/>
              <a:gd name="T82" fmla="*/ 1092 w 1640"/>
              <a:gd name="T83" fmla="*/ 72 h 1568"/>
              <a:gd name="T84" fmla="*/ 1330 w 1640"/>
              <a:gd name="T85" fmla="*/ 72 h 1568"/>
              <a:gd name="T86" fmla="*/ 1364 w 1640"/>
              <a:gd name="T87" fmla="*/ 106 h 1568"/>
              <a:gd name="T88" fmla="*/ 1364 w 1640"/>
              <a:gd name="T89" fmla="*/ 344 h 1568"/>
              <a:gd name="T90" fmla="*/ 1330 w 1640"/>
              <a:gd name="T91" fmla="*/ 378 h 1568"/>
              <a:gd name="T92" fmla="*/ 1330 w 1640"/>
              <a:gd name="T93" fmla="*/ 378 h 1568"/>
              <a:gd name="T94" fmla="*/ 1330 w 1640"/>
              <a:gd name="T95" fmla="*/ 378 h 1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40" h="1568">
                <a:moveTo>
                  <a:pt x="1398" y="1568"/>
                </a:moveTo>
                <a:cubicBezTo>
                  <a:pt x="990" y="1568"/>
                  <a:pt x="990" y="1568"/>
                  <a:pt x="990" y="1568"/>
                </a:cubicBezTo>
                <a:cubicBezTo>
                  <a:pt x="971" y="1568"/>
                  <a:pt x="956" y="1553"/>
                  <a:pt x="956" y="1534"/>
                </a:cubicBezTo>
                <a:cubicBezTo>
                  <a:pt x="956" y="1092"/>
                  <a:pt x="956" y="1092"/>
                  <a:pt x="956" y="1092"/>
                </a:cubicBezTo>
                <a:cubicBezTo>
                  <a:pt x="684" y="1092"/>
                  <a:pt x="684" y="1092"/>
                  <a:pt x="684" y="1092"/>
                </a:cubicBezTo>
                <a:cubicBezTo>
                  <a:pt x="684" y="1534"/>
                  <a:pt x="684" y="1534"/>
                  <a:pt x="684" y="1534"/>
                </a:cubicBezTo>
                <a:cubicBezTo>
                  <a:pt x="684" y="1553"/>
                  <a:pt x="669" y="1568"/>
                  <a:pt x="650" y="1568"/>
                </a:cubicBezTo>
                <a:cubicBezTo>
                  <a:pt x="242" y="1568"/>
                  <a:pt x="242" y="1568"/>
                  <a:pt x="242" y="1568"/>
                </a:cubicBezTo>
                <a:cubicBezTo>
                  <a:pt x="223" y="1568"/>
                  <a:pt x="208" y="1553"/>
                  <a:pt x="208" y="1534"/>
                </a:cubicBezTo>
                <a:cubicBezTo>
                  <a:pt x="208" y="854"/>
                  <a:pt x="208" y="854"/>
                  <a:pt x="208" y="854"/>
                </a:cubicBezTo>
                <a:cubicBezTo>
                  <a:pt x="208" y="835"/>
                  <a:pt x="223" y="820"/>
                  <a:pt x="242" y="820"/>
                </a:cubicBezTo>
                <a:cubicBezTo>
                  <a:pt x="260" y="820"/>
                  <a:pt x="276" y="835"/>
                  <a:pt x="276" y="854"/>
                </a:cubicBezTo>
                <a:cubicBezTo>
                  <a:pt x="276" y="1500"/>
                  <a:pt x="276" y="1500"/>
                  <a:pt x="276" y="1500"/>
                </a:cubicBezTo>
                <a:cubicBezTo>
                  <a:pt x="616" y="1500"/>
                  <a:pt x="616" y="1500"/>
                  <a:pt x="616" y="1500"/>
                </a:cubicBezTo>
                <a:cubicBezTo>
                  <a:pt x="616" y="1058"/>
                  <a:pt x="616" y="1058"/>
                  <a:pt x="616" y="1058"/>
                </a:cubicBezTo>
                <a:cubicBezTo>
                  <a:pt x="616" y="1039"/>
                  <a:pt x="631" y="1024"/>
                  <a:pt x="650" y="1024"/>
                </a:cubicBezTo>
                <a:cubicBezTo>
                  <a:pt x="990" y="1024"/>
                  <a:pt x="990" y="1024"/>
                  <a:pt x="990" y="1024"/>
                </a:cubicBezTo>
                <a:cubicBezTo>
                  <a:pt x="1009" y="1024"/>
                  <a:pt x="1024" y="1039"/>
                  <a:pt x="1024" y="1058"/>
                </a:cubicBezTo>
                <a:cubicBezTo>
                  <a:pt x="1024" y="1500"/>
                  <a:pt x="1024" y="1500"/>
                  <a:pt x="1024" y="1500"/>
                </a:cubicBezTo>
                <a:cubicBezTo>
                  <a:pt x="1364" y="1500"/>
                  <a:pt x="1364" y="1500"/>
                  <a:pt x="1364" y="1500"/>
                </a:cubicBezTo>
                <a:cubicBezTo>
                  <a:pt x="1364" y="888"/>
                  <a:pt x="1364" y="888"/>
                  <a:pt x="1364" y="888"/>
                </a:cubicBezTo>
                <a:cubicBezTo>
                  <a:pt x="1364" y="869"/>
                  <a:pt x="1379" y="854"/>
                  <a:pt x="1398" y="854"/>
                </a:cubicBezTo>
                <a:cubicBezTo>
                  <a:pt x="1417" y="854"/>
                  <a:pt x="1432" y="869"/>
                  <a:pt x="1432" y="888"/>
                </a:cubicBezTo>
                <a:cubicBezTo>
                  <a:pt x="1432" y="1534"/>
                  <a:pt x="1432" y="1534"/>
                  <a:pt x="1432" y="1534"/>
                </a:cubicBezTo>
                <a:cubicBezTo>
                  <a:pt x="1432" y="1553"/>
                  <a:pt x="1417" y="1568"/>
                  <a:pt x="1398" y="1568"/>
                </a:cubicBezTo>
                <a:close/>
                <a:moveTo>
                  <a:pt x="1602" y="854"/>
                </a:moveTo>
                <a:cubicBezTo>
                  <a:pt x="1594" y="854"/>
                  <a:pt x="1585" y="851"/>
                  <a:pt x="1578" y="844"/>
                </a:cubicBezTo>
                <a:cubicBezTo>
                  <a:pt x="820" y="86"/>
                  <a:pt x="820" y="86"/>
                  <a:pt x="820" y="86"/>
                </a:cubicBezTo>
                <a:cubicBezTo>
                  <a:pt x="62" y="844"/>
                  <a:pt x="62" y="844"/>
                  <a:pt x="62" y="844"/>
                </a:cubicBezTo>
                <a:cubicBezTo>
                  <a:pt x="48" y="857"/>
                  <a:pt x="27" y="857"/>
                  <a:pt x="13" y="844"/>
                </a:cubicBezTo>
                <a:cubicBezTo>
                  <a:pt x="0" y="831"/>
                  <a:pt x="0" y="809"/>
                  <a:pt x="13" y="796"/>
                </a:cubicBezTo>
                <a:cubicBezTo>
                  <a:pt x="796" y="13"/>
                  <a:pt x="796" y="13"/>
                  <a:pt x="796" y="13"/>
                </a:cubicBezTo>
                <a:cubicBezTo>
                  <a:pt x="809" y="0"/>
                  <a:pt x="831" y="0"/>
                  <a:pt x="844" y="13"/>
                </a:cubicBezTo>
                <a:cubicBezTo>
                  <a:pt x="1626" y="796"/>
                  <a:pt x="1626" y="796"/>
                  <a:pt x="1626" y="796"/>
                </a:cubicBezTo>
                <a:cubicBezTo>
                  <a:pt x="1640" y="809"/>
                  <a:pt x="1640" y="831"/>
                  <a:pt x="1626" y="844"/>
                </a:cubicBezTo>
                <a:cubicBezTo>
                  <a:pt x="1620" y="851"/>
                  <a:pt x="1611" y="854"/>
                  <a:pt x="1602" y="854"/>
                </a:cubicBezTo>
                <a:close/>
                <a:moveTo>
                  <a:pt x="1330" y="378"/>
                </a:moveTo>
                <a:cubicBezTo>
                  <a:pt x="1311" y="378"/>
                  <a:pt x="1296" y="362"/>
                  <a:pt x="1296" y="344"/>
                </a:cubicBezTo>
                <a:cubicBezTo>
                  <a:pt x="1296" y="140"/>
                  <a:pt x="1296" y="140"/>
                  <a:pt x="1296" y="140"/>
                </a:cubicBezTo>
                <a:cubicBezTo>
                  <a:pt x="1092" y="140"/>
                  <a:pt x="1092" y="140"/>
                  <a:pt x="1092" y="140"/>
                </a:cubicBezTo>
                <a:cubicBezTo>
                  <a:pt x="1073" y="140"/>
                  <a:pt x="1058" y="124"/>
                  <a:pt x="1058" y="106"/>
                </a:cubicBezTo>
                <a:cubicBezTo>
                  <a:pt x="1058" y="87"/>
                  <a:pt x="1073" y="72"/>
                  <a:pt x="1092" y="72"/>
                </a:cubicBezTo>
                <a:cubicBezTo>
                  <a:pt x="1330" y="72"/>
                  <a:pt x="1330" y="72"/>
                  <a:pt x="1330" y="72"/>
                </a:cubicBezTo>
                <a:cubicBezTo>
                  <a:pt x="1349" y="72"/>
                  <a:pt x="1364" y="87"/>
                  <a:pt x="1364" y="106"/>
                </a:cubicBezTo>
                <a:cubicBezTo>
                  <a:pt x="1364" y="344"/>
                  <a:pt x="1364" y="344"/>
                  <a:pt x="1364" y="344"/>
                </a:cubicBezTo>
                <a:cubicBezTo>
                  <a:pt x="1364" y="362"/>
                  <a:pt x="1349" y="378"/>
                  <a:pt x="1330" y="378"/>
                </a:cubicBezTo>
                <a:close/>
                <a:moveTo>
                  <a:pt x="1330" y="378"/>
                </a:moveTo>
                <a:cubicBezTo>
                  <a:pt x="1330" y="378"/>
                  <a:pt x="1330" y="378"/>
                  <a:pt x="1330" y="378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2" name="Rechthoek 1"/>
          <p:cNvSpPr/>
          <p:nvPr/>
        </p:nvSpPr>
        <p:spPr>
          <a:xfrm>
            <a:off x="657608" y="4017584"/>
            <a:ext cx="60714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GB" dirty="0" smtClean="0">
              <a:solidFill>
                <a:schemeClr val="bg1"/>
              </a:solidFill>
            </a:endParaRPr>
          </a:p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Wat </a:t>
            </a:r>
            <a:r>
              <a:rPr lang="en-GB" sz="36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doen</a:t>
            </a:r>
            <a:r>
              <a:rPr lang="en-GB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 we </a:t>
            </a:r>
            <a:r>
              <a:rPr lang="en-GB" sz="36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niet</a:t>
            </a:r>
            <a:r>
              <a:rPr lang="en-GB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GB" sz="36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vandaag</a:t>
            </a:r>
            <a:r>
              <a:rPr lang="en-GB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595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" b="44"/>
          <a:stretch/>
        </p:blipFill>
        <p:spPr/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511023" y="1531088"/>
            <a:ext cx="9217768" cy="489174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731837" y="1832180"/>
            <a:ext cx="7472596" cy="681492"/>
          </a:xfrm>
        </p:spPr>
        <p:txBody>
          <a:bodyPr>
            <a:normAutofit/>
          </a:bodyPr>
          <a:lstStyle/>
          <a:p>
            <a:r>
              <a:rPr lang="en-GB" dirty="0" smtClean="0"/>
              <a:t>De </a:t>
            </a:r>
            <a:r>
              <a:rPr lang="en-GB" dirty="0" err="1" smtClean="0"/>
              <a:t>opdracht</a:t>
            </a:r>
            <a:r>
              <a:rPr lang="en-GB" dirty="0" smtClean="0"/>
              <a:t> (1)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31837" y="2355274"/>
            <a:ext cx="8698765" cy="3644474"/>
          </a:xfrm>
        </p:spPr>
        <p:txBody>
          <a:bodyPr/>
          <a:lstStyle/>
          <a:p>
            <a:r>
              <a:rPr lang="nl-NL" dirty="0"/>
              <a:t>Mantelzorgers zijn onmisbaar bij het zorgen voor inwoners zodat zij langer thuis kunnen </a:t>
            </a:r>
            <a:r>
              <a:rPr lang="nl-NL" dirty="0" smtClean="0"/>
              <a:t>wonen.</a:t>
            </a:r>
          </a:p>
          <a:p>
            <a:r>
              <a:rPr lang="nl-NL" dirty="0" smtClean="0"/>
              <a:t>   </a:t>
            </a:r>
          </a:p>
          <a:p>
            <a:r>
              <a:rPr lang="nl-NL" dirty="0" smtClean="0"/>
              <a:t>Begeleiding mantelzorg:</a:t>
            </a:r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/>
              <a:t>H</a:t>
            </a:r>
            <a:r>
              <a:rPr lang="nl-NL" dirty="0" smtClean="0"/>
              <a:t>et ontlasten van overbelaste mantelzorgers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Zorgvrager kan langer </a:t>
            </a:r>
            <a:r>
              <a:rPr lang="nl-NL" dirty="0"/>
              <a:t>zelfstandig thuis </a:t>
            </a:r>
            <a:r>
              <a:rPr lang="nl-NL" dirty="0" smtClean="0"/>
              <a:t>wonen </a:t>
            </a:r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 smtClean="0"/>
              <a:t>Dit doen we door </a:t>
            </a:r>
            <a:r>
              <a:rPr lang="nl-NL" dirty="0"/>
              <a:t>d</a:t>
            </a:r>
            <a:r>
              <a:rPr lang="nl-NL" dirty="0" smtClean="0"/>
              <a:t>e zorgvrager praktisch te ondersteunen middels begeleiding mantelzorg</a:t>
            </a:r>
          </a:p>
          <a:p>
            <a:r>
              <a:rPr lang="nl-NL" dirty="0" smtClean="0"/>
              <a:t>Met deze aanbesteding kopen wij die dienst in.</a:t>
            </a:r>
            <a:r>
              <a:rPr lang="nl-NL" dirty="0"/>
              <a:t>	</a:t>
            </a:r>
          </a:p>
        </p:txBody>
      </p:sp>
      <p:grpSp>
        <p:nvGrpSpPr>
          <p:cNvPr id="9" name="Group 193">
            <a:extLst>
              <a:ext uri="{FF2B5EF4-FFF2-40B4-BE49-F238E27FC236}">
                <a16:creationId xmlns:a16="http://schemas.microsoft.com/office/drawing/2014/main" id="{49B6E7FB-2D52-4DC1-B485-8357A8B5422E}"/>
              </a:ext>
            </a:extLst>
          </p:cNvPr>
          <p:cNvGrpSpPr/>
          <p:nvPr/>
        </p:nvGrpSpPr>
        <p:grpSpPr>
          <a:xfrm>
            <a:off x="9979891" y="4652962"/>
            <a:ext cx="1557114" cy="1611205"/>
            <a:chOff x="8172451" y="4103688"/>
            <a:chExt cx="639763" cy="661987"/>
          </a:xfrm>
        </p:grpSpPr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CDF10941-BC7C-44FC-B8E1-302DCA51F1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72451" y="4103688"/>
              <a:ext cx="638175" cy="661987"/>
            </a:xfrm>
            <a:custGeom>
              <a:avLst/>
              <a:gdLst>
                <a:gd name="T0" fmla="*/ 1592 w 1619"/>
                <a:gd name="T1" fmla="*/ 1211 h 1614"/>
                <a:gd name="T2" fmla="*/ 1512 w 1619"/>
                <a:gd name="T3" fmla="*/ 1211 h 1614"/>
                <a:gd name="T4" fmla="*/ 1028 w 1619"/>
                <a:gd name="T5" fmla="*/ 1211 h 1614"/>
                <a:gd name="T6" fmla="*/ 1001 w 1619"/>
                <a:gd name="T7" fmla="*/ 1264 h 1614"/>
                <a:gd name="T8" fmla="*/ 1001 w 1619"/>
                <a:gd name="T9" fmla="*/ 1345 h 1614"/>
                <a:gd name="T10" fmla="*/ 1028 w 1619"/>
                <a:gd name="T11" fmla="*/ 1399 h 1614"/>
                <a:gd name="T12" fmla="*/ 974 w 1619"/>
                <a:gd name="T13" fmla="*/ 1453 h 1614"/>
                <a:gd name="T14" fmla="*/ 1028 w 1619"/>
                <a:gd name="T15" fmla="*/ 1560 h 1614"/>
                <a:gd name="T16" fmla="*/ 701 w 1619"/>
                <a:gd name="T17" fmla="*/ 1372 h 1614"/>
                <a:gd name="T18" fmla="*/ 868 w 1619"/>
                <a:gd name="T19" fmla="*/ 694 h 1614"/>
                <a:gd name="T20" fmla="*/ 490 w 1619"/>
                <a:gd name="T21" fmla="*/ 160 h 1614"/>
                <a:gd name="T22" fmla="*/ 115 w 1619"/>
                <a:gd name="T23" fmla="*/ 165 h 1614"/>
                <a:gd name="T24" fmla="*/ 297 w 1619"/>
                <a:gd name="T25" fmla="*/ 431 h 1614"/>
                <a:gd name="T26" fmla="*/ 159 w 1619"/>
                <a:gd name="T27" fmla="*/ 840 h 1614"/>
                <a:gd name="T28" fmla="*/ 409 w 1619"/>
                <a:gd name="T29" fmla="*/ 1338 h 1614"/>
                <a:gd name="T30" fmla="*/ 6 w 1619"/>
                <a:gd name="T31" fmla="*/ 1587 h 1614"/>
                <a:gd name="T32" fmla="*/ 1619 w 1619"/>
                <a:gd name="T33" fmla="*/ 1587 h 1614"/>
                <a:gd name="T34" fmla="*/ 1565 w 1619"/>
                <a:gd name="T35" fmla="*/ 1479 h 1614"/>
                <a:gd name="T36" fmla="*/ 1592 w 1619"/>
                <a:gd name="T37" fmla="*/ 1426 h 1614"/>
                <a:gd name="T38" fmla="*/ 1592 w 1619"/>
                <a:gd name="T39" fmla="*/ 1399 h 1614"/>
                <a:gd name="T40" fmla="*/ 1565 w 1619"/>
                <a:gd name="T41" fmla="*/ 1345 h 1614"/>
                <a:gd name="T42" fmla="*/ 141 w 1619"/>
                <a:gd name="T43" fmla="*/ 377 h 1614"/>
                <a:gd name="T44" fmla="*/ 160 w 1619"/>
                <a:gd name="T45" fmla="*/ 208 h 1614"/>
                <a:gd name="T46" fmla="*/ 434 w 1619"/>
                <a:gd name="T47" fmla="*/ 168 h 1614"/>
                <a:gd name="T48" fmla="*/ 141 w 1619"/>
                <a:gd name="T49" fmla="*/ 377 h 1614"/>
                <a:gd name="T50" fmla="*/ 230 w 1619"/>
                <a:gd name="T51" fmla="*/ 857 h 1614"/>
                <a:gd name="T52" fmla="*/ 347 w 1619"/>
                <a:gd name="T53" fmla="*/ 503 h 1614"/>
                <a:gd name="T54" fmla="*/ 341 w 1619"/>
                <a:gd name="T55" fmla="*/ 368 h 1614"/>
                <a:gd name="T56" fmla="*/ 608 w 1619"/>
                <a:gd name="T57" fmla="*/ 461 h 1614"/>
                <a:gd name="T58" fmla="*/ 815 w 1619"/>
                <a:gd name="T59" fmla="*/ 694 h 1614"/>
                <a:gd name="T60" fmla="*/ 768 w 1619"/>
                <a:gd name="T61" fmla="*/ 876 h 1614"/>
                <a:gd name="T62" fmla="*/ 520 w 1619"/>
                <a:gd name="T63" fmla="*/ 1219 h 1614"/>
                <a:gd name="T64" fmla="*/ 659 w 1619"/>
                <a:gd name="T65" fmla="*/ 1003 h 1614"/>
                <a:gd name="T66" fmla="*/ 643 w 1619"/>
                <a:gd name="T67" fmla="*/ 746 h 1614"/>
                <a:gd name="T68" fmla="*/ 517 w 1619"/>
                <a:gd name="T69" fmla="*/ 796 h 1614"/>
                <a:gd name="T70" fmla="*/ 463 w 1619"/>
                <a:gd name="T71" fmla="*/ 673 h 1614"/>
                <a:gd name="T72" fmla="*/ 337 w 1619"/>
                <a:gd name="T73" fmla="*/ 708 h 1614"/>
                <a:gd name="T74" fmla="*/ 463 w 1619"/>
                <a:gd name="T75" fmla="*/ 1146 h 1614"/>
                <a:gd name="T76" fmla="*/ 283 w 1619"/>
                <a:gd name="T77" fmla="*/ 1041 h 1614"/>
                <a:gd name="T78" fmla="*/ 60 w 1619"/>
                <a:gd name="T79" fmla="*/ 1092 h 1614"/>
                <a:gd name="T80" fmla="*/ 490 w 1619"/>
                <a:gd name="T81" fmla="*/ 1269 h 1614"/>
                <a:gd name="T82" fmla="*/ 463 w 1619"/>
                <a:gd name="T83" fmla="*/ 1560 h 1614"/>
                <a:gd name="T84" fmla="*/ 1081 w 1619"/>
                <a:gd name="T85" fmla="*/ 1479 h 1614"/>
                <a:gd name="T86" fmla="*/ 1512 w 1619"/>
                <a:gd name="T87" fmla="*/ 1426 h 1614"/>
                <a:gd name="T88" fmla="*/ 1512 w 1619"/>
                <a:gd name="T89" fmla="*/ 1399 h 1614"/>
                <a:gd name="T90" fmla="*/ 1081 w 1619"/>
                <a:gd name="T91" fmla="*/ 1345 h 1614"/>
                <a:gd name="T92" fmla="*/ 1512 w 1619"/>
                <a:gd name="T93" fmla="*/ 1345 h 1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19" h="1614">
                  <a:moveTo>
                    <a:pt x="1592" y="1264"/>
                  </a:moveTo>
                  <a:cubicBezTo>
                    <a:pt x="1607" y="1264"/>
                    <a:pt x="1619" y="1252"/>
                    <a:pt x="1619" y="1238"/>
                  </a:cubicBezTo>
                  <a:cubicBezTo>
                    <a:pt x="1619" y="1223"/>
                    <a:pt x="1607" y="1211"/>
                    <a:pt x="1592" y="1211"/>
                  </a:cubicBezTo>
                  <a:cubicBezTo>
                    <a:pt x="1565" y="1211"/>
                    <a:pt x="1565" y="1211"/>
                    <a:pt x="1565" y="1211"/>
                  </a:cubicBezTo>
                  <a:cubicBezTo>
                    <a:pt x="1565" y="1196"/>
                    <a:pt x="1553" y="1184"/>
                    <a:pt x="1538" y="1184"/>
                  </a:cubicBezTo>
                  <a:cubicBezTo>
                    <a:pt x="1524" y="1184"/>
                    <a:pt x="1512" y="1196"/>
                    <a:pt x="1512" y="1211"/>
                  </a:cubicBezTo>
                  <a:cubicBezTo>
                    <a:pt x="1081" y="1211"/>
                    <a:pt x="1081" y="1211"/>
                    <a:pt x="1081" y="1211"/>
                  </a:cubicBezTo>
                  <a:cubicBezTo>
                    <a:pt x="1081" y="1196"/>
                    <a:pt x="1069" y="1184"/>
                    <a:pt x="1055" y="1184"/>
                  </a:cubicBezTo>
                  <a:cubicBezTo>
                    <a:pt x="1040" y="1184"/>
                    <a:pt x="1028" y="1196"/>
                    <a:pt x="1028" y="1211"/>
                  </a:cubicBezTo>
                  <a:cubicBezTo>
                    <a:pt x="1001" y="1211"/>
                    <a:pt x="1001" y="1211"/>
                    <a:pt x="1001" y="1211"/>
                  </a:cubicBezTo>
                  <a:cubicBezTo>
                    <a:pt x="986" y="1211"/>
                    <a:pt x="974" y="1223"/>
                    <a:pt x="974" y="1238"/>
                  </a:cubicBezTo>
                  <a:cubicBezTo>
                    <a:pt x="974" y="1252"/>
                    <a:pt x="986" y="1264"/>
                    <a:pt x="1001" y="1264"/>
                  </a:cubicBezTo>
                  <a:cubicBezTo>
                    <a:pt x="1028" y="1264"/>
                    <a:pt x="1028" y="1264"/>
                    <a:pt x="1028" y="1264"/>
                  </a:cubicBezTo>
                  <a:cubicBezTo>
                    <a:pt x="1028" y="1345"/>
                    <a:pt x="1028" y="1345"/>
                    <a:pt x="1028" y="1345"/>
                  </a:cubicBezTo>
                  <a:cubicBezTo>
                    <a:pt x="1001" y="1345"/>
                    <a:pt x="1001" y="1345"/>
                    <a:pt x="1001" y="1345"/>
                  </a:cubicBezTo>
                  <a:cubicBezTo>
                    <a:pt x="986" y="1345"/>
                    <a:pt x="974" y="1357"/>
                    <a:pt x="974" y="1372"/>
                  </a:cubicBezTo>
                  <a:cubicBezTo>
                    <a:pt x="974" y="1387"/>
                    <a:pt x="986" y="1399"/>
                    <a:pt x="1001" y="1399"/>
                  </a:cubicBezTo>
                  <a:cubicBezTo>
                    <a:pt x="1028" y="1399"/>
                    <a:pt x="1028" y="1399"/>
                    <a:pt x="1028" y="1399"/>
                  </a:cubicBezTo>
                  <a:cubicBezTo>
                    <a:pt x="1028" y="1426"/>
                    <a:pt x="1028" y="1426"/>
                    <a:pt x="1028" y="1426"/>
                  </a:cubicBezTo>
                  <a:cubicBezTo>
                    <a:pt x="1001" y="1426"/>
                    <a:pt x="1001" y="1426"/>
                    <a:pt x="1001" y="1426"/>
                  </a:cubicBezTo>
                  <a:cubicBezTo>
                    <a:pt x="986" y="1426"/>
                    <a:pt x="974" y="1438"/>
                    <a:pt x="974" y="1453"/>
                  </a:cubicBezTo>
                  <a:cubicBezTo>
                    <a:pt x="974" y="1467"/>
                    <a:pt x="986" y="1479"/>
                    <a:pt x="1001" y="1479"/>
                  </a:cubicBezTo>
                  <a:cubicBezTo>
                    <a:pt x="1028" y="1479"/>
                    <a:pt x="1028" y="1479"/>
                    <a:pt x="1028" y="1479"/>
                  </a:cubicBezTo>
                  <a:cubicBezTo>
                    <a:pt x="1028" y="1560"/>
                    <a:pt x="1028" y="1560"/>
                    <a:pt x="1028" y="1560"/>
                  </a:cubicBezTo>
                  <a:cubicBezTo>
                    <a:pt x="571" y="1560"/>
                    <a:pt x="571" y="1560"/>
                    <a:pt x="571" y="1560"/>
                  </a:cubicBezTo>
                  <a:cubicBezTo>
                    <a:pt x="571" y="1338"/>
                    <a:pt x="571" y="1338"/>
                    <a:pt x="571" y="1338"/>
                  </a:cubicBezTo>
                  <a:cubicBezTo>
                    <a:pt x="610" y="1360"/>
                    <a:pt x="655" y="1372"/>
                    <a:pt x="701" y="1372"/>
                  </a:cubicBezTo>
                  <a:cubicBezTo>
                    <a:pt x="854" y="1370"/>
                    <a:pt x="976" y="1244"/>
                    <a:pt x="974" y="1092"/>
                  </a:cubicBezTo>
                  <a:cubicBezTo>
                    <a:pt x="975" y="986"/>
                    <a:pt x="915" y="888"/>
                    <a:pt x="821" y="840"/>
                  </a:cubicBezTo>
                  <a:cubicBezTo>
                    <a:pt x="852" y="798"/>
                    <a:pt x="869" y="746"/>
                    <a:pt x="868" y="694"/>
                  </a:cubicBezTo>
                  <a:cubicBezTo>
                    <a:pt x="869" y="578"/>
                    <a:pt x="788" y="477"/>
                    <a:pt x="674" y="454"/>
                  </a:cubicBezTo>
                  <a:cubicBezTo>
                    <a:pt x="703" y="390"/>
                    <a:pt x="698" y="317"/>
                    <a:pt x="661" y="258"/>
                  </a:cubicBezTo>
                  <a:cubicBezTo>
                    <a:pt x="624" y="198"/>
                    <a:pt x="560" y="162"/>
                    <a:pt x="490" y="160"/>
                  </a:cubicBezTo>
                  <a:cubicBezTo>
                    <a:pt x="489" y="160"/>
                    <a:pt x="488" y="160"/>
                    <a:pt x="488" y="160"/>
                  </a:cubicBezTo>
                  <a:cubicBezTo>
                    <a:pt x="473" y="68"/>
                    <a:pt x="393" y="0"/>
                    <a:pt x="300" y="1"/>
                  </a:cubicBezTo>
                  <a:cubicBezTo>
                    <a:pt x="206" y="2"/>
                    <a:pt x="127" y="72"/>
                    <a:pt x="115" y="165"/>
                  </a:cubicBezTo>
                  <a:cubicBezTo>
                    <a:pt x="47" y="178"/>
                    <a:pt x="0" y="240"/>
                    <a:pt x="7" y="309"/>
                  </a:cubicBezTo>
                  <a:cubicBezTo>
                    <a:pt x="13" y="378"/>
                    <a:pt x="71" y="431"/>
                    <a:pt x="141" y="431"/>
                  </a:cubicBezTo>
                  <a:cubicBezTo>
                    <a:pt x="297" y="431"/>
                    <a:pt x="297" y="431"/>
                    <a:pt x="297" y="431"/>
                  </a:cubicBezTo>
                  <a:cubicBezTo>
                    <a:pt x="300" y="439"/>
                    <a:pt x="303" y="446"/>
                    <a:pt x="306" y="454"/>
                  </a:cubicBezTo>
                  <a:cubicBezTo>
                    <a:pt x="192" y="477"/>
                    <a:pt x="111" y="578"/>
                    <a:pt x="112" y="694"/>
                  </a:cubicBezTo>
                  <a:cubicBezTo>
                    <a:pt x="111" y="746"/>
                    <a:pt x="128" y="798"/>
                    <a:pt x="159" y="840"/>
                  </a:cubicBezTo>
                  <a:cubicBezTo>
                    <a:pt x="65" y="888"/>
                    <a:pt x="5" y="986"/>
                    <a:pt x="6" y="1092"/>
                  </a:cubicBezTo>
                  <a:cubicBezTo>
                    <a:pt x="4" y="1244"/>
                    <a:pt x="126" y="1370"/>
                    <a:pt x="279" y="1372"/>
                  </a:cubicBezTo>
                  <a:cubicBezTo>
                    <a:pt x="325" y="1372"/>
                    <a:pt x="370" y="1360"/>
                    <a:pt x="409" y="1338"/>
                  </a:cubicBezTo>
                  <a:cubicBezTo>
                    <a:pt x="409" y="1560"/>
                    <a:pt x="409" y="1560"/>
                    <a:pt x="409" y="1560"/>
                  </a:cubicBezTo>
                  <a:cubicBezTo>
                    <a:pt x="33" y="1560"/>
                    <a:pt x="33" y="1560"/>
                    <a:pt x="33" y="1560"/>
                  </a:cubicBezTo>
                  <a:cubicBezTo>
                    <a:pt x="18" y="1560"/>
                    <a:pt x="6" y="1572"/>
                    <a:pt x="6" y="1587"/>
                  </a:cubicBezTo>
                  <a:cubicBezTo>
                    <a:pt x="6" y="1602"/>
                    <a:pt x="18" y="1614"/>
                    <a:pt x="33" y="1614"/>
                  </a:cubicBezTo>
                  <a:cubicBezTo>
                    <a:pt x="1592" y="1614"/>
                    <a:pt x="1592" y="1614"/>
                    <a:pt x="1592" y="1614"/>
                  </a:cubicBezTo>
                  <a:cubicBezTo>
                    <a:pt x="1607" y="1614"/>
                    <a:pt x="1619" y="1602"/>
                    <a:pt x="1619" y="1587"/>
                  </a:cubicBezTo>
                  <a:cubicBezTo>
                    <a:pt x="1619" y="1572"/>
                    <a:pt x="1607" y="1560"/>
                    <a:pt x="1592" y="1560"/>
                  </a:cubicBezTo>
                  <a:cubicBezTo>
                    <a:pt x="1565" y="1560"/>
                    <a:pt x="1565" y="1560"/>
                    <a:pt x="1565" y="1560"/>
                  </a:cubicBezTo>
                  <a:cubicBezTo>
                    <a:pt x="1565" y="1479"/>
                    <a:pt x="1565" y="1479"/>
                    <a:pt x="1565" y="1479"/>
                  </a:cubicBezTo>
                  <a:cubicBezTo>
                    <a:pt x="1592" y="1479"/>
                    <a:pt x="1592" y="1479"/>
                    <a:pt x="1592" y="1479"/>
                  </a:cubicBezTo>
                  <a:cubicBezTo>
                    <a:pt x="1607" y="1479"/>
                    <a:pt x="1619" y="1467"/>
                    <a:pt x="1619" y="1453"/>
                  </a:cubicBezTo>
                  <a:cubicBezTo>
                    <a:pt x="1619" y="1438"/>
                    <a:pt x="1607" y="1426"/>
                    <a:pt x="1592" y="1426"/>
                  </a:cubicBezTo>
                  <a:cubicBezTo>
                    <a:pt x="1565" y="1426"/>
                    <a:pt x="1565" y="1426"/>
                    <a:pt x="1565" y="1426"/>
                  </a:cubicBezTo>
                  <a:cubicBezTo>
                    <a:pt x="1565" y="1399"/>
                    <a:pt x="1565" y="1399"/>
                    <a:pt x="1565" y="1399"/>
                  </a:cubicBezTo>
                  <a:cubicBezTo>
                    <a:pt x="1592" y="1399"/>
                    <a:pt x="1592" y="1399"/>
                    <a:pt x="1592" y="1399"/>
                  </a:cubicBezTo>
                  <a:cubicBezTo>
                    <a:pt x="1607" y="1399"/>
                    <a:pt x="1619" y="1387"/>
                    <a:pt x="1619" y="1372"/>
                  </a:cubicBezTo>
                  <a:cubicBezTo>
                    <a:pt x="1619" y="1357"/>
                    <a:pt x="1607" y="1345"/>
                    <a:pt x="1592" y="1345"/>
                  </a:cubicBezTo>
                  <a:cubicBezTo>
                    <a:pt x="1565" y="1345"/>
                    <a:pt x="1565" y="1345"/>
                    <a:pt x="1565" y="1345"/>
                  </a:cubicBezTo>
                  <a:cubicBezTo>
                    <a:pt x="1565" y="1264"/>
                    <a:pt x="1565" y="1264"/>
                    <a:pt x="1565" y="1264"/>
                  </a:cubicBezTo>
                  <a:lnTo>
                    <a:pt x="1592" y="1264"/>
                  </a:lnTo>
                  <a:close/>
                  <a:moveTo>
                    <a:pt x="141" y="377"/>
                  </a:moveTo>
                  <a:cubicBezTo>
                    <a:pt x="96" y="377"/>
                    <a:pt x="60" y="341"/>
                    <a:pt x="60" y="297"/>
                  </a:cubicBezTo>
                  <a:cubicBezTo>
                    <a:pt x="60" y="252"/>
                    <a:pt x="96" y="216"/>
                    <a:pt x="141" y="216"/>
                  </a:cubicBezTo>
                  <a:cubicBezTo>
                    <a:pt x="148" y="216"/>
                    <a:pt x="155" y="213"/>
                    <a:pt x="160" y="208"/>
                  </a:cubicBezTo>
                  <a:cubicBezTo>
                    <a:pt x="165" y="203"/>
                    <a:pt x="167" y="196"/>
                    <a:pt x="167" y="189"/>
                  </a:cubicBezTo>
                  <a:cubicBezTo>
                    <a:pt x="167" y="119"/>
                    <a:pt x="221" y="60"/>
                    <a:pt x="291" y="55"/>
                  </a:cubicBezTo>
                  <a:cubicBezTo>
                    <a:pt x="361" y="50"/>
                    <a:pt x="423" y="99"/>
                    <a:pt x="434" y="168"/>
                  </a:cubicBezTo>
                  <a:cubicBezTo>
                    <a:pt x="346" y="195"/>
                    <a:pt x="287" y="276"/>
                    <a:pt x="287" y="368"/>
                  </a:cubicBezTo>
                  <a:cubicBezTo>
                    <a:pt x="287" y="371"/>
                    <a:pt x="288" y="374"/>
                    <a:pt x="288" y="377"/>
                  </a:cubicBezTo>
                  <a:lnTo>
                    <a:pt x="141" y="377"/>
                  </a:lnTo>
                  <a:close/>
                  <a:moveTo>
                    <a:pt x="60" y="1092"/>
                  </a:moveTo>
                  <a:cubicBezTo>
                    <a:pt x="59" y="994"/>
                    <a:pt x="120" y="907"/>
                    <a:pt x="212" y="876"/>
                  </a:cubicBezTo>
                  <a:cubicBezTo>
                    <a:pt x="221" y="873"/>
                    <a:pt x="228" y="866"/>
                    <a:pt x="230" y="857"/>
                  </a:cubicBezTo>
                  <a:cubicBezTo>
                    <a:pt x="232" y="848"/>
                    <a:pt x="229" y="838"/>
                    <a:pt x="223" y="831"/>
                  </a:cubicBezTo>
                  <a:cubicBezTo>
                    <a:pt x="186" y="795"/>
                    <a:pt x="165" y="745"/>
                    <a:pt x="165" y="694"/>
                  </a:cubicBezTo>
                  <a:cubicBezTo>
                    <a:pt x="164" y="591"/>
                    <a:pt x="245" y="506"/>
                    <a:pt x="347" y="503"/>
                  </a:cubicBezTo>
                  <a:cubicBezTo>
                    <a:pt x="358" y="504"/>
                    <a:pt x="369" y="499"/>
                    <a:pt x="374" y="489"/>
                  </a:cubicBezTo>
                  <a:cubicBezTo>
                    <a:pt x="379" y="480"/>
                    <a:pt x="378" y="469"/>
                    <a:pt x="372" y="461"/>
                  </a:cubicBezTo>
                  <a:cubicBezTo>
                    <a:pt x="352" y="434"/>
                    <a:pt x="341" y="401"/>
                    <a:pt x="341" y="368"/>
                  </a:cubicBezTo>
                  <a:cubicBezTo>
                    <a:pt x="340" y="284"/>
                    <a:pt x="406" y="215"/>
                    <a:pt x="490" y="214"/>
                  </a:cubicBezTo>
                  <a:cubicBezTo>
                    <a:pt x="574" y="215"/>
                    <a:pt x="640" y="284"/>
                    <a:pt x="639" y="368"/>
                  </a:cubicBezTo>
                  <a:cubicBezTo>
                    <a:pt x="639" y="401"/>
                    <a:pt x="628" y="434"/>
                    <a:pt x="608" y="461"/>
                  </a:cubicBezTo>
                  <a:cubicBezTo>
                    <a:pt x="602" y="469"/>
                    <a:pt x="602" y="480"/>
                    <a:pt x="606" y="489"/>
                  </a:cubicBezTo>
                  <a:cubicBezTo>
                    <a:pt x="611" y="498"/>
                    <a:pt x="620" y="503"/>
                    <a:pt x="631" y="503"/>
                  </a:cubicBezTo>
                  <a:cubicBezTo>
                    <a:pt x="734" y="505"/>
                    <a:pt x="816" y="590"/>
                    <a:pt x="815" y="694"/>
                  </a:cubicBezTo>
                  <a:cubicBezTo>
                    <a:pt x="815" y="745"/>
                    <a:pt x="794" y="795"/>
                    <a:pt x="757" y="831"/>
                  </a:cubicBezTo>
                  <a:cubicBezTo>
                    <a:pt x="751" y="838"/>
                    <a:pt x="748" y="848"/>
                    <a:pt x="750" y="857"/>
                  </a:cubicBezTo>
                  <a:cubicBezTo>
                    <a:pt x="752" y="866"/>
                    <a:pt x="759" y="873"/>
                    <a:pt x="768" y="876"/>
                  </a:cubicBezTo>
                  <a:cubicBezTo>
                    <a:pt x="871" y="912"/>
                    <a:pt x="934" y="1017"/>
                    <a:pt x="918" y="1125"/>
                  </a:cubicBezTo>
                  <a:cubicBezTo>
                    <a:pt x="901" y="1233"/>
                    <a:pt x="810" y="1314"/>
                    <a:pt x="701" y="1318"/>
                  </a:cubicBezTo>
                  <a:cubicBezTo>
                    <a:pt x="628" y="1318"/>
                    <a:pt x="560" y="1280"/>
                    <a:pt x="520" y="1219"/>
                  </a:cubicBezTo>
                  <a:cubicBezTo>
                    <a:pt x="697" y="1041"/>
                    <a:pt x="697" y="1041"/>
                    <a:pt x="697" y="1041"/>
                  </a:cubicBezTo>
                  <a:cubicBezTo>
                    <a:pt x="708" y="1031"/>
                    <a:pt x="707" y="1014"/>
                    <a:pt x="697" y="1004"/>
                  </a:cubicBezTo>
                  <a:cubicBezTo>
                    <a:pt x="687" y="993"/>
                    <a:pt x="670" y="993"/>
                    <a:pt x="659" y="1003"/>
                  </a:cubicBezTo>
                  <a:cubicBezTo>
                    <a:pt x="517" y="1146"/>
                    <a:pt x="517" y="1146"/>
                    <a:pt x="517" y="1146"/>
                  </a:cubicBezTo>
                  <a:cubicBezTo>
                    <a:pt x="517" y="872"/>
                    <a:pt x="517" y="872"/>
                    <a:pt x="517" y="872"/>
                  </a:cubicBezTo>
                  <a:cubicBezTo>
                    <a:pt x="643" y="746"/>
                    <a:pt x="643" y="746"/>
                    <a:pt x="643" y="746"/>
                  </a:cubicBezTo>
                  <a:cubicBezTo>
                    <a:pt x="654" y="735"/>
                    <a:pt x="654" y="718"/>
                    <a:pt x="643" y="708"/>
                  </a:cubicBezTo>
                  <a:cubicBezTo>
                    <a:pt x="633" y="697"/>
                    <a:pt x="616" y="697"/>
                    <a:pt x="605" y="708"/>
                  </a:cubicBezTo>
                  <a:cubicBezTo>
                    <a:pt x="517" y="796"/>
                    <a:pt x="517" y="796"/>
                    <a:pt x="517" y="796"/>
                  </a:cubicBezTo>
                  <a:cubicBezTo>
                    <a:pt x="517" y="673"/>
                    <a:pt x="517" y="673"/>
                    <a:pt x="517" y="673"/>
                  </a:cubicBezTo>
                  <a:cubicBezTo>
                    <a:pt x="517" y="658"/>
                    <a:pt x="505" y="646"/>
                    <a:pt x="490" y="646"/>
                  </a:cubicBezTo>
                  <a:cubicBezTo>
                    <a:pt x="475" y="646"/>
                    <a:pt x="463" y="658"/>
                    <a:pt x="463" y="673"/>
                  </a:cubicBezTo>
                  <a:cubicBezTo>
                    <a:pt x="463" y="796"/>
                    <a:pt x="463" y="796"/>
                    <a:pt x="463" y="796"/>
                  </a:cubicBezTo>
                  <a:cubicBezTo>
                    <a:pt x="375" y="708"/>
                    <a:pt x="375" y="708"/>
                    <a:pt x="375" y="708"/>
                  </a:cubicBezTo>
                  <a:cubicBezTo>
                    <a:pt x="364" y="697"/>
                    <a:pt x="347" y="697"/>
                    <a:pt x="337" y="708"/>
                  </a:cubicBezTo>
                  <a:cubicBezTo>
                    <a:pt x="326" y="718"/>
                    <a:pt x="326" y="735"/>
                    <a:pt x="337" y="746"/>
                  </a:cubicBezTo>
                  <a:cubicBezTo>
                    <a:pt x="463" y="872"/>
                    <a:pt x="463" y="872"/>
                    <a:pt x="463" y="872"/>
                  </a:cubicBezTo>
                  <a:cubicBezTo>
                    <a:pt x="463" y="1146"/>
                    <a:pt x="463" y="1146"/>
                    <a:pt x="463" y="1146"/>
                  </a:cubicBezTo>
                  <a:cubicBezTo>
                    <a:pt x="321" y="1003"/>
                    <a:pt x="321" y="1003"/>
                    <a:pt x="321" y="1003"/>
                  </a:cubicBezTo>
                  <a:cubicBezTo>
                    <a:pt x="310" y="993"/>
                    <a:pt x="293" y="993"/>
                    <a:pt x="283" y="1004"/>
                  </a:cubicBezTo>
                  <a:cubicBezTo>
                    <a:pt x="273" y="1014"/>
                    <a:pt x="272" y="1031"/>
                    <a:pt x="283" y="1041"/>
                  </a:cubicBezTo>
                  <a:cubicBezTo>
                    <a:pt x="460" y="1219"/>
                    <a:pt x="460" y="1219"/>
                    <a:pt x="460" y="1219"/>
                  </a:cubicBezTo>
                  <a:cubicBezTo>
                    <a:pt x="421" y="1280"/>
                    <a:pt x="352" y="1318"/>
                    <a:pt x="279" y="1318"/>
                  </a:cubicBezTo>
                  <a:cubicBezTo>
                    <a:pt x="156" y="1316"/>
                    <a:pt x="58" y="1215"/>
                    <a:pt x="60" y="1092"/>
                  </a:cubicBezTo>
                  <a:close/>
                  <a:moveTo>
                    <a:pt x="463" y="1560"/>
                  </a:moveTo>
                  <a:cubicBezTo>
                    <a:pt x="463" y="1298"/>
                    <a:pt x="463" y="1298"/>
                    <a:pt x="463" y="1298"/>
                  </a:cubicBezTo>
                  <a:cubicBezTo>
                    <a:pt x="473" y="1289"/>
                    <a:pt x="482" y="1280"/>
                    <a:pt x="490" y="1269"/>
                  </a:cubicBezTo>
                  <a:cubicBezTo>
                    <a:pt x="498" y="1280"/>
                    <a:pt x="507" y="1289"/>
                    <a:pt x="517" y="1298"/>
                  </a:cubicBezTo>
                  <a:cubicBezTo>
                    <a:pt x="517" y="1560"/>
                    <a:pt x="517" y="1560"/>
                    <a:pt x="517" y="1560"/>
                  </a:cubicBezTo>
                  <a:lnTo>
                    <a:pt x="463" y="1560"/>
                  </a:lnTo>
                  <a:close/>
                  <a:moveTo>
                    <a:pt x="1512" y="1560"/>
                  </a:moveTo>
                  <a:cubicBezTo>
                    <a:pt x="1081" y="1560"/>
                    <a:pt x="1081" y="1560"/>
                    <a:pt x="1081" y="1560"/>
                  </a:cubicBezTo>
                  <a:cubicBezTo>
                    <a:pt x="1081" y="1479"/>
                    <a:pt x="1081" y="1479"/>
                    <a:pt x="1081" y="1479"/>
                  </a:cubicBezTo>
                  <a:cubicBezTo>
                    <a:pt x="1512" y="1479"/>
                    <a:pt x="1512" y="1479"/>
                    <a:pt x="1512" y="1479"/>
                  </a:cubicBezTo>
                  <a:lnTo>
                    <a:pt x="1512" y="1560"/>
                  </a:lnTo>
                  <a:close/>
                  <a:moveTo>
                    <a:pt x="1512" y="1426"/>
                  </a:moveTo>
                  <a:cubicBezTo>
                    <a:pt x="1081" y="1426"/>
                    <a:pt x="1081" y="1426"/>
                    <a:pt x="1081" y="1426"/>
                  </a:cubicBezTo>
                  <a:cubicBezTo>
                    <a:pt x="1081" y="1399"/>
                    <a:pt x="1081" y="1399"/>
                    <a:pt x="1081" y="1399"/>
                  </a:cubicBezTo>
                  <a:cubicBezTo>
                    <a:pt x="1512" y="1399"/>
                    <a:pt x="1512" y="1399"/>
                    <a:pt x="1512" y="1399"/>
                  </a:cubicBezTo>
                  <a:lnTo>
                    <a:pt x="1512" y="1426"/>
                  </a:lnTo>
                  <a:close/>
                  <a:moveTo>
                    <a:pt x="1512" y="1345"/>
                  </a:moveTo>
                  <a:cubicBezTo>
                    <a:pt x="1081" y="1345"/>
                    <a:pt x="1081" y="1345"/>
                    <a:pt x="1081" y="1345"/>
                  </a:cubicBezTo>
                  <a:cubicBezTo>
                    <a:pt x="1081" y="1264"/>
                    <a:pt x="1081" y="1264"/>
                    <a:pt x="1081" y="1264"/>
                  </a:cubicBezTo>
                  <a:cubicBezTo>
                    <a:pt x="1512" y="1264"/>
                    <a:pt x="1512" y="1264"/>
                    <a:pt x="1512" y="1264"/>
                  </a:cubicBezTo>
                  <a:lnTo>
                    <a:pt x="1512" y="134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12F7574-064D-4E14-9E69-0787EF10CB8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5676" y="4203700"/>
              <a:ext cx="236538" cy="176212"/>
            </a:xfrm>
            <a:custGeom>
              <a:avLst/>
              <a:gdLst>
                <a:gd name="T0" fmla="*/ 488 w 603"/>
                <a:gd name="T1" fmla="*/ 164 h 430"/>
                <a:gd name="T2" fmla="*/ 301 w 603"/>
                <a:gd name="T3" fmla="*/ 0 h 430"/>
                <a:gd name="T4" fmla="*/ 115 w 603"/>
                <a:gd name="T5" fmla="*/ 164 h 430"/>
                <a:gd name="T6" fmla="*/ 6 w 603"/>
                <a:gd name="T7" fmla="*/ 308 h 430"/>
                <a:gd name="T8" fmla="*/ 140 w 603"/>
                <a:gd name="T9" fmla="*/ 430 h 430"/>
                <a:gd name="T10" fmla="*/ 463 w 603"/>
                <a:gd name="T11" fmla="*/ 430 h 430"/>
                <a:gd name="T12" fmla="*/ 597 w 603"/>
                <a:gd name="T13" fmla="*/ 308 h 430"/>
                <a:gd name="T14" fmla="*/ 488 w 603"/>
                <a:gd name="T15" fmla="*/ 164 h 430"/>
                <a:gd name="T16" fmla="*/ 463 w 603"/>
                <a:gd name="T17" fmla="*/ 376 h 430"/>
                <a:gd name="T18" fmla="*/ 140 w 603"/>
                <a:gd name="T19" fmla="*/ 376 h 430"/>
                <a:gd name="T20" fmla="*/ 59 w 603"/>
                <a:gd name="T21" fmla="*/ 296 h 430"/>
                <a:gd name="T22" fmla="*/ 140 w 603"/>
                <a:gd name="T23" fmla="*/ 215 h 430"/>
                <a:gd name="T24" fmla="*/ 159 w 603"/>
                <a:gd name="T25" fmla="*/ 207 h 430"/>
                <a:gd name="T26" fmla="*/ 167 w 603"/>
                <a:gd name="T27" fmla="*/ 188 h 430"/>
                <a:gd name="T28" fmla="*/ 301 w 603"/>
                <a:gd name="T29" fmla="*/ 54 h 430"/>
                <a:gd name="T30" fmla="*/ 436 w 603"/>
                <a:gd name="T31" fmla="*/ 188 h 430"/>
                <a:gd name="T32" fmla="*/ 444 w 603"/>
                <a:gd name="T33" fmla="*/ 207 h 430"/>
                <a:gd name="T34" fmla="*/ 463 w 603"/>
                <a:gd name="T35" fmla="*/ 215 h 430"/>
                <a:gd name="T36" fmla="*/ 543 w 603"/>
                <a:gd name="T37" fmla="*/ 296 h 430"/>
                <a:gd name="T38" fmla="*/ 463 w 603"/>
                <a:gd name="T39" fmla="*/ 37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3" h="430">
                  <a:moveTo>
                    <a:pt x="488" y="164"/>
                  </a:moveTo>
                  <a:cubicBezTo>
                    <a:pt x="476" y="70"/>
                    <a:pt x="396" y="0"/>
                    <a:pt x="301" y="0"/>
                  </a:cubicBezTo>
                  <a:cubicBezTo>
                    <a:pt x="207" y="0"/>
                    <a:pt x="127" y="70"/>
                    <a:pt x="115" y="164"/>
                  </a:cubicBezTo>
                  <a:cubicBezTo>
                    <a:pt x="47" y="177"/>
                    <a:pt x="0" y="239"/>
                    <a:pt x="6" y="308"/>
                  </a:cubicBezTo>
                  <a:cubicBezTo>
                    <a:pt x="13" y="377"/>
                    <a:pt x="71" y="430"/>
                    <a:pt x="140" y="430"/>
                  </a:cubicBezTo>
                  <a:cubicBezTo>
                    <a:pt x="463" y="430"/>
                    <a:pt x="463" y="430"/>
                    <a:pt x="463" y="430"/>
                  </a:cubicBezTo>
                  <a:cubicBezTo>
                    <a:pt x="532" y="430"/>
                    <a:pt x="590" y="377"/>
                    <a:pt x="597" y="308"/>
                  </a:cubicBezTo>
                  <a:cubicBezTo>
                    <a:pt x="603" y="239"/>
                    <a:pt x="556" y="177"/>
                    <a:pt x="488" y="164"/>
                  </a:cubicBezTo>
                  <a:close/>
                  <a:moveTo>
                    <a:pt x="463" y="376"/>
                  </a:moveTo>
                  <a:cubicBezTo>
                    <a:pt x="140" y="376"/>
                    <a:pt x="140" y="376"/>
                    <a:pt x="140" y="376"/>
                  </a:cubicBezTo>
                  <a:cubicBezTo>
                    <a:pt x="96" y="376"/>
                    <a:pt x="59" y="340"/>
                    <a:pt x="59" y="296"/>
                  </a:cubicBezTo>
                  <a:cubicBezTo>
                    <a:pt x="59" y="251"/>
                    <a:pt x="96" y="215"/>
                    <a:pt x="140" y="215"/>
                  </a:cubicBezTo>
                  <a:cubicBezTo>
                    <a:pt x="147" y="215"/>
                    <a:pt x="154" y="212"/>
                    <a:pt x="159" y="207"/>
                  </a:cubicBezTo>
                  <a:cubicBezTo>
                    <a:pt x="164" y="202"/>
                    <a:pt x="167" y="195"/>
                    <a:pt x="167" y="188"/>
                  </a:cubicBezTo>
                  <a:cubicBezTo>
                    <a:pt x="167" y="114"/>
                    <a:pt x="227" y="54"/>
                    <a:pt x="301" y="54"/>
                  </a:cubicBezTo>
                  <a:cubicBezTo>
                    <a:pt x="376" y="54"/>
                    <a:pt x="436" y="114"/>
                    <a:pt x="436" y="188"/>
                  </a:cubicBezTo>
                  <a:cubicBezTo>
                    <a:pt x="436" y="195"/>
                    <a:pt x="439" y="202"/>
                    <a:pt x="444" y="207"/>
                  </a:cubicBezTo>
                  <a:cubicBezTo>
                    <a:pt x="449" y="212"/>
                    <a:pt x="456" y="215"/>
                    <a:pt x="463" y="215"/>
                  </a:cubicBezTo>
                  <a:cubicBezTo>
                    <a:pt x="507" y="215"/>
                    <a:pt x="543" y="251"/>
                    <a:pt x="543" y="296"/>
                  </a:cubicBezTo>
                  <a:cubicBezTo>
                    <a:pt x="543" y="340"/>
                    <a:pt x="507" y="376"/>
                    <a:pt x="463" y="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20090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" b="44"/>
          <a:stretch/>
        </p:blipFill>
        <p:spPr/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511023" y="1531088"/>
            <a:ext cx="9217768" cy="489174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731837" y="1832180"/>
            <a:ext cx="7472596" cy="681492"/>
          </a:xfrm>
        </p:spPr>
        <p:txBody>
          <a:bodyPr>
            <a:normAutofit/>
          </a:bodyPr>
          <a:lstStyle/>
          <a:p>
            <a:r>
              <a:rPr lang="en-GB" dirty="0" smtClean="0"/>
              <a:t>De </a:t>
            </a:r>
            <a:r>
              <a:rPr lang="en-GB" dirty="0" err="1" smtClean="0"/>
              <a:t>opdracht</a:t>
            </a:r>
            <a:r>
              <a:rPr lang="en-GB" dirty="0" smtClean="0"/>
              <a:t> (2)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31837" y="2355274"/>
            <a:ext cx="8698765" cy="3644474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November 2021: 57 </a:t>
            </a:r>
            <a:r>
              <a:rPr lang="nl-NL" dirty="0"/>
              <a:t>zorgvragers </a:t>
            </a:r>
            <a:endParaRPr lang="nl-NL" dirty="0" smtClean="0"/>
          </a:p>
          <a:p>
            <a:pPr marL="342900" indent="-342900">
              <a:buFontTx/>
              <a:buChar char="-"/>
            </a:pPr>
            <a:r>
              <a:rPr lang="nl-NL" dirty="0" smtClean="0"/>
              <a:t>5 zorgvragers vanuit gezinnen 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52 zorgvragers vanuit ouderen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r>
              <a:rPr lang="nl-NL" dirty="0" smtClean="0"/>
              <a:t>Voor de komende jaren verwacht de gemeente een lichte stijging. </a:t>
            </a:r>
            <a:r>
              <a:rPr lang="nl-NL" dirty="0"/>
              <a:t>	</a:t>
            </a:r>
          </a:p>
        </p:txBody>
      </p:sp>
      <p:grpSp>
        <p:nvGrpSpPr>
          <p:cNvPr id="9" name="Group 193">
            <a:extLst>
              <a:ext uri="{FF2B5EF4-FFF2-40B4-BE49-F238E27FC236}">
                <a16:creationId xmlns:a16="http://schemas.microsoft.com/office/drawing/2014/main" id="{49B6E7FB-2D52-4DC1-B485-8357A8B5422E}"/>
              </a:ext>
            </a:extLst>
          </p:cNvPr>
          <p:cNvGrpSpPr/>
          <p:nvPr/>
        </p:nvGrpSpPr>
        <p:grpSpPr>
          <a:xfrm>
            <a:off x="9979891" y="4652962"/>
            <a:ext cx="1557114" cy="1611205"/>
            <a:chOff x="8172451" y="4103688"/>
            <a:chExt cx="639763" cy="661987"/>
          </a:xfrm>
        </p:grpSpPr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CDF10941-BC7C-44FC-B8E1-302DCA51F1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72451" y="4103688"/>
              <a:ext cx="638175" cy="661987"/>
            </a:xfrm>
            <a:custGeom>
              <a:avLst/>
              <a:gdLst>
                <a:gd name="T0" fmla="*/ 1592 w 1619"/>
                <a:gd name="T1" fmla="*/ 1211 h 1614"/>
                <a:gd name="T2" fmla="*/ 1512 w 1619"/>
                <a:gd name="T3" fmla="*/ 1211 h 1614"/>
                <a:gd name="T4" fmla="*/ 1028 w 1619"/>
                <a:gd name="T5" fmla="*/ 1211 h 1614"/>
                <a:gd name="T6" fmla="*/ 1001 w 1619"/>
                <a:gd name="T7" fmla="*/ 1264 h 1614"/>
                <a:gd name="T8" fmla="*/ 1001 w 1619"/>
                <a:gd name="T9" fmla="*/ 1345 h 1614"/>
                <a:gd name="T10" fmla="*/ 1028 w 1619"/>
                <a:gd name="T11" fmla="*/ 1399 h 1614"/>
                <a:gd name="T12" fmla="*/ 974 w 1619"/>
                <a:gd name="T13" fmla="*/ 1453 h 1614"/>
                <a:gd name="T14" fmla="*/ 1028 w 1619"/>
                <a:gd name="T15" fmla="*/ 1560 h 1614"/>
                <a:gd name="T16" fmla="*/ 701 w 1619"/>
                <a:gd name="T17" fmla="*/ 1372 h 1614"/>
                <a:gd name="T18" fmla="*/ 868 w 1619"/>
                <a:gd name="T19" fmla="*/ 694 h 1614"/>
                <a:gd name="T20" fmla="*/ 490 w 1619"/>
                <a:gd name="T21" fmla="*/ 160 h 1614"/>
                <a:gd name="T22" fmla="*/ 115 w 1619"/>
                <a:gd name="T23" fmla="*/ 165 h 1614"/>
                <a:gd name="T24" fmla="*/ 297 w 1619"/>
                <a:gd name="T25" fmla="*/ 431 h 1614"/>
                <a:gd name="T26" fmla="*/ 159 w 1619"/>
                <a:gd name="T27" fmla="*/ 840 h 1614"/>
                <a:gd name="T28" fmla="*/ 409 w 1619"/>
                <a:gd name="T29" fmla="*/ 1338 h 1614"/>
                <a:gd name="T30" fmla="*/ 6 w 1619"/>
                <a:gd name="T31" fmla="*/ 1587 h 1614"/>
                <a:gd name="T32" fmla="*/ 1619 w 1619"/>
                <a:gd name="T33" fmla="*/ 1587 h 1614"/>
                <a:gd name="T34" fmla="*/ 1565 w 1619"/>
                <a:gd name="T35" fmla="*/ 1479 h 1614"/>
                <a:gd name="T36" fmla="*/ 1592 w 1619"/>
                <a:gd name="T37" fmla="*/ 1426 h 1614"/>
                <a:gd name="T38" fmla="*/ 1592 w 1619"/>
                <a:gd name="T39" fmla="*/ 1399 h 1614"/>
                <a:gd name="T40" fmla="*/ 1565 w 1619"/>
                <a:gd name="T41" fmla="*/ 1345 h 1614"/>
                <a:gd name="T42" fmla="*/ 141 w 1619"/>
                <a:gd name="T43" fmla="*/ 377 h 1614"/>
                <a:gd name="T44" fmla="*/ 160 w 1619"/>
                <a:gd name="T45" fmla="*/ 208 h 1614"/>
                <a:gd name="T46" fmla="*/ 434 w 1619"/>
                <a:gd name="T47" fmla="*/ 168 h 1614"/>
                <a:gd name="T48" fmla="*/ 141 w 1619"/>
                <a:gd name="T49" fmla="*/ 377 h 1614"/>
                <a:gd name="T50" fmla="*/ 230 w 1619"/>
                <a:gd name="T51" fmla="*/ 857 h 1614"/>
                <a:gd name="T52" fmla="*/ 347 w 1619"/>
                <a:gd name="T53" fmla="*/ 503 h 1614"/>
                <a:gd name="T54" fmla="*/ 341 w 1619"/>
                <a:gd name="T55" fmla="*/ 368 h 1614"/>
                <a:gd name="T56" fmla="*/ 608 w 1619"/>
                <a:gd name="T57" fmla="*/ 461 h 1614"/>
                <a:gd name="T58" fmla="*/ 815 w 1619"/>
                <a:gd name="T59" fmla="*/ 694 h 1614"/>
                <a:gd name="T60" fmla="*/ 768 w 1619"/>
                <a:gd name="T61" fmla="*/ 876 h 1614"/>
                <a:gd name="T62" fmla="*/ 520 w 1619"/>
                <a:gd name="T63" fmla="*/ 1219 h 1614"/>
                <a:gd name="T64" fmla="*/ 659 w 1619"/>
                <a:gd name="T65" fmla="*/ 1003 h 1614"/>
                <a:gd name="T66" fmla="*/ 643 w 1619"/>
                <a:gd name="T67" fmla="*/ 746 h 1614"/>
                <a:gd name="T68" fmla="*/ 517 w 1619"/>
                <a:gd name="T69" fmla="*/ 796 h 1614"/>
                <a:gd name="T70" fmla="*/ 463 w 1619"/>
                <a:gd name="T71" fmla="*/ 673 h 1614"/>
                <a:gd name="T72" fmla="*/ 337 w 1619"/>
                <a:gd name="T73" fmla="*/ 708 h 1614"/>
                <a:gd name="T74" fmla="*/ 463 w 1619"/>
                <a:gd name="T75" fmla="*/ 1146 h 1614"/>
                <a:gd name="T76" fmla="*/ 283 w 1619"/>
                <a:gd name="T77" fmla="*/ 1041 h 1614"/>
                <a:gd name="T78" fmla="*/ 60 w 1619"/>
                <a:gd name="T79" fmla="*/ 1092 h 1614"/>
                <a:gd name="T80" fmla="*/ 490 w 1619"/>
                <a:gd name="T81" fmla="*/ 1269 h 1614"/>
                <a:gd name="T82" fmla="*/ 463 w 1619"/>
                <a:gd name="T83" fmla="*/ 1560 h 1614"/>
                <a:gd name="T84" fmla="*/ 1081 w 1619"/>
                <a:gd name="T85" fmla="*/ 1479 h 1614"/>
                <a:gd name="T86" fmla="*/ 1512 w 1619"/>
                <a:gd name="T87" fmla="*/ 1426 h 1614"/>
                <a:gd name="T88" fmla="*/ 1512 w 1619"/>
                <a:gd name="T89" fmla="*/ 1399 h 1614"/>
                <a:gd name="T90" fmla="*/ 1081 w 1619"/>
                <a:gd name="T91" fmla="*/ 1345 h 1614"/>
                <a:gd name="T92" fmla="*/ 1512 w 1619"/>
                <a:gd name="T93" fmla="*/ 1345 h 1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19" h="1614">
                  <a:moveTo>
                    <a:pt x="1592" y="1264"/>
                  </a:moveTo>
                  <a:cubicBezTo>
                    <a:pt x="1607" y="1264"/>
                    <a:pt x="1619" y="1252"/>
                    <a:pt x="1619" y="1238"/>
                  </a:cubicBezTo>
                  <a:cubicBezTo>
                    <a:pt x="1619" y="1223"/>
                    <a:pt x="1607" y="1211"/>
                    <a:pt x="1592" y="1211"/>
                  </a:cubicBezTo>
                  <a:cubicBezTo>
                    <a:pt x="1565" y="1211"/>
                    <a:pt x="1565" y="1211"/>
                    <a:pt x="1565" y="1211"/>
                  </a:cubicBezTo>
                  <a:cubicBezTo>
                    <a:pt x="1565" y="1196"/>
                    <a:pt x="1553" y="1184"/>
                    <a:pt x="1538" y="1184"/>
                  </a:cubicBezTo>
                  <a:cubicBezTo>
                    <a:pt x="1524" y="1184"/>
                    <a:pt x="1512" y="1196"/>
                    <a:pt x="1512" y="1211"/>
                  </a:cubicBezTo>
                  <a:cubicBezTo>
                    <a:pt x="1081" y="1211"/>
                    <a:pt x="1081" y="1211"/>
                    <a:pt x="1081" y="1211"/>
                  </a:cubicBezTo>
                  <a:cubicBezTo>
                    <a:pt x="1081" y="1196"/>
                    <a:pt x="1069" y="1184"/>
                    <a:pt x="1055" y="1184"/>
                  </a:cubicBezTo>
                  <a:cubicBezTo>
                    <a:pt x="1040" y="1184"/>
                    <a:pt x="1028" y="1196"/>
                    <a:pt x="1028" y="1211"/>
                  </a:cubicBezTo>
                  <a:cubicBezTo>
                    <a:pt x="1001" y="1211"/>
                    <a:pt x="1001" y="1211"/>
                    <a:pt x="1001" y="1211"/>
                  </a:cubicBezTo>
                  <a:cubicBezTo>
                    <a:pt x="986" y="1211"/>
                    <a:pt x="974" y="1223"/>
                    <a:pt x="974" y="1238"/>
                  </a:cubicBezTo>
                  <a:cubicBezTo>
                    <a:pt x="974" y="1252"/>
                    <a:pt x="986" y="1264"/>
                    <a:pt x="1001" y="1264"/>
                  </a:cubicBezTo>
                  <a:cubicBezTo>
                    <a:pt x="1028" y="1264"/>
                    <a:pt x="1028" y="1264"/>
                    <a:pt x="1028" y="1264"/>
                  </a:cubicBezTo>
                  <a:cubicBezTo>
                    <a:pt x="1028" y="1345"/>
                    <a:pt x="1028" y="1345"/>
                    <a:pt x="1028" y="1345"/>
                  </a:cubicBezTo>
                  <a:cubicBezTo>
                    <a:pt x="1001" y="1345"/>
                    <a:pt x="1001" y="1345"/>
                    <a:pt x="1001" y="1345"/>
                  </a:cubicBezTo>
                  <a:cubicBezTo>
                    <a:pt x="986" y="1345"/>
                    <a:pt x="974" y="1357"/>
                    <a:pt x="974" y="1372"/>
                  </a:cubicBezTo>
                  <a:cubicBezTo>
                    <a:pt x="974" y="1387"/>
                    <a:pt x="986" y="1399"/>
                    <a:pt x="1001" y="1399"/>
                  </a:cubicBezTo>
                  <a:cubicBezTo>
                    <a:pt x="1028" y="1399"/>
                    <a:pt x="1028" y="1399"/>
                    <a:pt x="1028" y="1399"/>
                  </a:cubicBezTo>
                  <a:cubicBezTo>
                    <a:pt x="1028" y="1426"/>
                    <a:pt x="1028" y="1426"/>
                    <a:pt x="1028" y="1426"/>
                  </a:cubicBezTo>
                  <a:cubicBezTo>
                    <a:pt x="1001" y="1426"/>
                    <a:pt x="1001" y="1426"/>
                    <a:pt x="1001" y="1426"/>
                  </a:cubicBezTo>
                  <a:cubicBezTo>
                    <a:pt x="986" y="1426"/>
                    <a:pt x="974" y="1438"/>
                    <a:pt x="974" y="1453"/>
                  </a:cubicBezTo>
                  <a:cubicBezTo>
                    <a:pt x="974" y="1467"/>
                    <a:pt x="986" y="1479"/>
                    <a:pt x="1001" y="1479"/>
                  </a:cubicBezTo>
                  <a:cubicBezTo>
                    <a:pt x="1028" y="1479"/>
                    <a:pt x="1028" y="1479"/>
                    <a:pt x="1028" y="1479"/>
                  </a:cubicBezTo>
                  <a:cubicBezTo>
                    <a:pt x="1028" y="1560"/>
                    <a:pt x="1028" y="1560"/>
                    <a:pt x="1028" y="1560"/>
                  </a:cubicBezTo>
                  <a:cubicBezTo>
                    <a:pt x="571" y="1560"/>
                    <a:pt x="571" y="1560"/>
                    <a:pt x="571" y="1560"/>
                  </a:cubicBezTo>
                  <a:cubicBezTo>
                    <a:pt x="571" y="1338"/>
                    <a:pt x="571" y="1338"/>
                    <a:pt x="571" y="1338"/>
                  </a:cubicBezTo>
                  <a:cubicBezTo>
                    <a:pt x="610" y="1360"/>
                    <a:pt x="655" y="1372"/>
                    <a:pt x="701" y="1372"/>
                  </a:cubicBezTo>
                  <a:cubicBezTo>
                    <a:pt x="854" y="1370"/>
                    <a:pt x="976" y="1244"/>
                    <a:pt x="974" y="1092"/>
                  </a:cubicBezTo>
                  <a:cubicBezTo>
                    <a:pt x="975" y="986"/>
                    <a:pt x="915" y="888"/>
                    <a:pt x="821" y="840"/>
                  </a:cubicBezTo>
                  <a:cubicBezTo>
                    <a:pt x="852" y="798"/>
                    <a:pt x="869" y="746"/>
                    <a:pt x="868" y="694"/>
                  </a:cubicBezTo>
                  <a:cubicBezTo>
                    <a:pt x="869" y="578"/>
                    <a:pt x="788" y="477"/>
                    <a:pt x="674" y="454"/>
                  </a:cubicBezTo>
                  <a:cubicBezTo>
                    <a:pt x="703" y="390"/>
                    <a:pt x="698" y="317"/>
                    <a:pt x="661" y="258"/>
                  </a:cubicBezTo>
                  <a:cubicBezTo>
                    <a:pt x="624" y="198"/>
                    <a:pt x="560" y="162"/>
                    <a:pt x="490" y="160"/>
                  </a:cubicBezTo>
                  <a:cubicBezTo>
                    <a:pt x="489" y="160"/>
                    <a:pt x="488" y="160"/>
                    <a:pt x="488" y="160"/>
                  </a:cubicBezTo>
                  <a:cubicBezTo>
                    <a:pt x="473" y="68"/>
                    <a:pt x="393" y="0"/>
                    <a:pt x="300" y="1"/>
                  </a:cubicBezTo>
                  <a:cubicBezTo>
                    <a:pt x="206" y="2"/>
                    <a:pt x="127" y="72"/>
                    <a:pt x="115" y="165"/>
                  </a:cubicBezTo>
                  <a:cubicBezTo>
                    <a:pt x="47" y="178"/>
                    <a:pt x="0" y="240"/>
                    <a:pt x="7" y="309"/>
                  </a:cubicBezTo>
                  <a:cubicBezTo>
                    <a:pt x="13" y="378"/>
                    <a:pt x="71" y="431"/>
                    <a:pt x="141" y="431"/>
                  </a:cubicBezTo>
                  <a:cubicBezTo>
                    <a:pt x="297" y="431"/>
                    <a:pt x="297" y="431"/>
                    <a:pt x="297" y="431"/>
                  </a:cubicBezTo>
                  <a:cubicBezTo>
                    <a:pt x="300" y="439"/>
                    <a:pt x="303" y="446"/>
                    <a:pt x="306" y="454"/>
                  </a:cubicBezTo>
                  <a:cubicBezTo>
                    <a:pt x="192" y="477"/>
                    <a:pt x="111" y="578"/>
                    <a:pt x="112" y="694"/>
                  </a:cubicBezTo>
                  <a:cubicBezTo>
                    <a:pt x="111" y="746"/>
                    <a:pt x="128" y="798"/>
                    <a:pt x="159" y="840"/>
                  </a:cubicBezTo>
                  <a:cubicBezTo>
                    <a:pt x="65" y="888"/>
                    <a:pt x="5" y="986"/>
                    <a:pt x="6" y="1092"/>
                  </a:cubicBezTo>
                  <a:cubicBezTo>
                    <a:pt x="4" y="1244"/>
                    <a:pt x="126" y="1370"/>
                    <a:pt x="279" y="1372"/>
                  </a:cubicBezTo>
                  <a:cubicBezTo>
                    <a:pt x="325" y="1372"/>
                    <a:pt x="370" y="1360"/>
                    <a:pt x="409" y="1338"/>
                  </a:cubicBezTo>
                  <a:cubicBezTo>
                    <a:pt x="409" y="1560"/>
                    <a:pt x="409" y="1560"/>
                    <a:pt x="409" y="1560"/>
                  </a:cubicBezTo>
                  <a:cubicBezTo>
                    <a:pt x="33" y="1560"/>
                    <a:pt x="33" y="1560"/>
                    <a:pt x="33" y="1560"/>
                  </a:cubicBezTo>
                  <a:cubicBezTo>
                    <a:pt x="18" y="1560"/>
                    <a:pt x="6" y="1572"/>
                    <a:pt x="6" y="1587"/>
                  </a:cubicBezTo>
                  <a:cubicBezTo>
                    <a:pt x="6" y="1602"/>
                    <a:pt x="18" y="1614"/>
                    <a:pt x="33" y="1614"/>
                  </a:cubicBezTo>
                  <a:cubicBezTo>
                    <a:pt x="1592" y="1614"/>
                    <a:pt x="1592" y="1614"/>
                    <a:pt x="1592" y="1614"/>
                  </a:cubicBezTo>
                  <a:cubicBezTo>
                    <a:pt x="1607" y="1614"/>
                    <a:pt x="1619" y="1602"/>
                    <a:pt x="1619" y="1587"/>
                  </a:cubicBezTo>
                  <a:cubicBezTo>
                    <a:pt x="1619" y="1572"/>
                    <a:pt x="1607" y="1560"/>
                    <a:pt x="1592" y="1560"/>
                  </a:cubicBezTo>
                  <a:cubicBezTo>
                    <a:pt x="1565" y="1560"/>
                    <a:pt x="1565" y="1560"/>
                    <a:pt x="1565" y="1560"/>
                  </a:cubicBezTo>
                  <a:cubicBezTo>
                    <a:pt x="1565" y="1479"/>
                    <a:pt x="1565" y="1479"/>
                    <a:pt x="1565" y="1479"/>
                  </a:cubicBezTo>
                  <a:cubicBezTo>
                    <a:pt x="1592" y="1479"/>
                    <a:pt x="1592" y="1479"/>
                    <a:pt x="1592" y="1479"/>
                  </a:cubicBezTo>
                  <a:cubicBezTo>
                    <a:pt x="1607" y="1479"/>
                    <a:pt x="1619" y="1467"/>
                    <a:pt x="1619" y="1453"/>
                  </a:cubicBezTo>
                  <a:cubicBezTo>
                    <a:pt x="1619" y="1438"/>
                    <a:pt x="1607" y="1426"/>
                    <a:pt x="1592" y="1426"/>
                  </a:cubicBezTo>
                  <a:cubicBezTo>
                    <a:pt x="1565" y="1426"/>
                    <a:pt x="1565" y="1426"/>
                    <a:pt x="1565" y="1426"/>
                  </a:cubicBezTo>
                  <a:cubicBezTo>
                    <a:pt x="1565" y="1399"/>
                    <a:pt x="1565" y="1399"/>
                    <a:pt x="1565" y="1399"/>
                  </a:cubicBezTo>
                  <a:cubicBezTo>
                    <a:pt x="1592" y="1399"/>
                    <a:pt x="1592" y="1399"/>
                    <a:pt x="1592" y="1399"/>
                  </a:cubicBezTo>
                  <a:cubicBezTo>
                    <a:pt x="1607" y="1399"/>
                    <a:pt x="1619" y="1387"/>
                    <a:pt x="1619" y="1372"/>
                  </a:cubicBezTo>
                  <a:cubicBezTo>
                    <a:pt x="1619" y="1357"/>
                    <a:pt x="1607" y="1345"/>
                    <a:pt x="1592" y="1345"/>
                  </a:cubicBezTo>
                  <a:cubicBezTo>
                    <a:pt x="1565" y="1345"/>
                    <a:pt x="1565" y="1345"/>
                    <a:pt x="1565" y="1345"/>
                  </a:cubicBezTo>
                  <a:cubicBezTo>
                    <a:pt x="1565" y="1264"/>
                    <a:pt x="1565" y="1264"/>
                    <a:pt x="1565" y="1264"/>
                  </a:cubicBezTo>
                  <a:lnTo>
                    <a:pt x="1592" y="1264"/>
                  </a:lnTo>
                  <a:close/>
                  <a:moveTo>
                    <a:pt x="141" y="377"/>
                  </a:moveTo>
                  <a:cubicBezTo>
                    <a:pt x="96" y="377"/>
                    <a:pt x="60" y="341"/>
                    <a:pt x="60" y="297"/>
                  </a:cubicBezTo>
                  <a:cubicBezTo>
                    <a:pt x="60" y="252"/>
                    <a:pt x="96" y="216"/>
                    <a:pt x="141" y="216"/>
                  </a:cubicBezTo>
                  <a:cubicBezTo>
                    <a:pt x="148" y="216"/>
                    <a:pt x="155" y="213"/>
                    <a:pt x="160" y="208"/>
                  </a:cubicBezTo>
                  <a:cubicBezTo>
                    <a:pt x="165" y="203"/>
                    <a:pt x="167" y="196"/>
                    <a:pt x="167" y="189"/>
                  </a:cubicBezTo>
                  <a:cubicBezTo>
                    <a:pt x="167" y="119"/>
                    <a:pt x="221" y="60"/>
                    <a:pt x="291" y="55"/>
                  </a:cubicBezTo>
                  <a:cubicBezTo>
                    <a:pt x="361" y="50"/>
                    <a:pt x="423" y="99"/>
                    <a:pt x="434" y="168"/>
                  </a:cubicBezTo>
                  <a:cubicBezTo>
                    <a:pt x="346" y="195"/>
                    <a:pt x="287" y="276"/>
                    <a:pt x="287" y="368"/>
                  </a:cubicBezTo>
                  <a:cubicBezTo>
                    <a:pt x="287" y="371"/>
                    <a:pt x="288" y="374"/>
                    <a:pt x="288" y="377"/>
                  </a:cubicBezTo>
                  <a:lnTo>
                    <a:pt x="141" y="377"/>
                  </a:lnTo>
                  <a:close/>
                  <a:moveTo>
                    <a:pt x="60" y="1092"/>
                  </a:moveTo>
                  <a:cubicBezTo>
                    <a:pt x="59" y="994"/>
                    <a:pt x="120" y="907"/>
                    <a:pt x="212" y="876"/>
                  </a:cubicBezTo>
                  <a:cubicBezTo>
                    <a:pt x="221" y="873"/>
                    <a:pt x="228" y="866"/>
                    <a:pt x="230" y="857"/>
                  </a:cubicBezTo>
                  <a:cubicBezTo>
                    <a:pt x="232" y="848"/>
                    <a:pt x="229" y="838"/>
                    <a:pt x="223" y="831"/>
                  </a:cubicBezTo>
                  <a:cubicBezTo>
                    <a:pt x="186" y="795"/>
                    <a:pt x="165" y="745"/>
                    <a:pt x="165" y="694"/>
                  </a:cubicBezTo>
                  <a:cubicBezTo>
                    <a:pt x="164" y="591"/>
                    <a:pt x="245" y="506"/>
                    <a:pt x="347" y="503"/>
                  </a:cubicBezTo>
                  <a:cubicBezTo>
                    <a:pt x="358" y="504"/>
                    <a:pt x="369" y="499"/>
                    <a:pt x="374" y="489"/>
                  </a:cubicBezTo>
                  <a:cubicBezTo>
                    <a:pt x="379" y="480"/>
                    <a:pt x="378" y="469"/>
                    <a:pt x="372" y="461"/>
                  </a:cubicBezTo>
                  <a:cubicBezTo>
                    <a:pt x="352" y="434"/>
                    <a:pt x="341" y="401"/>
                    <a:pt x="341" y="368"/>
                  </a:cubicBezTo>
                  <a:cubicBezTo>
                    <a:pt x="340" y="284"/>
                    <a:pt x="406" y="215"/>
                    <a:pt x="490" y="214"/>
                  </a:cubicBezTo>
                  <a:cubicBezTo>
                    <a:pt x="574" y="215"/>
                    <a:pt x="640" y="284"/>
                    <a:pt x="639" y="368"/>
                  </a:cubicBezTo>
                  <a:cubicBezTo>
                    <a:pt x="639" y="401"/>
                    <a:pt x="628" y="434"/>
                    <a:pt x="608" y="461"/>
                  </a:cubicBezTo>
                  <a:cubicBezTo>
                    <a:pt x="602" y="469"/>
                    <a:pt x="602" y="480"/>
                    <a:pt x="606" y="489"/>
                  </a:cubicBezTo>
                  <a:cubicBezTo>
                    <a:pt x="611" y="498"/>
                    <a:pt x="620" y="503"/>
                    <a:pt x="631" y="503"/>
                  </a:cubicBezTo>
                  <a:cubicBezTo>
                    <a:pt x="734" y="505"/>
                    <a:pt x="816" y="590"/>
                    <a:pt x="815" y="694"/>
                  </a:cubicBezTo>
                  <a:cubicBezTo>
                    <a:pt x="815" y="745"/>
                    <a:pt x="794" y="795"/>
                    <a:pt x="757" y="831"/>
                  </a:cubicBezTo>
                  <a:cubicBezTo>
                    <a:pt x="751" y="838"/>
                    <a:pt x="748" y="848"/>
                    <a:pt x="750" y="857"/>
                  </a:cubicBezTo>
                  <a:cubicBezTo>
                    <a:pt x="752" y="866"/>
                    <a:pt x="759" y="873"/>
                    <a:pt x="768" y="876"/>
                  </a:cubicBezTo>
                  <a:cubicBezTo>
                    <a:pt x="871" y="912"/>
                    <a:pt x="934" y="1017"/>
                    <a:pt x="918" y="1125"/>
                  </a:cubicBezTo>
                  <a:cubicBezTo>
                    <a:pt x="901" y="1233"/>
                    <a:pt x="810" y="1314"/>
                    <a:pt x="701" y="1318"/>
                  </a:cubicBezTo>
                  <a:cubicBezTo>
                    <a:pt x="628" y="1318"/>
                    <a:pt x="560" y="1280"/>
                    <a:pt x="520" y="1219"/>
                  </a:cubicBezTo>
                  <a:cubicBezTo>
                    <a:pt x="697" y="1041"/>
                    <a:pt x="697" y="1041"/>
                    <a:pt x="697" y="1041"/>
                  </a:cubicBezTo>
                  <a:cubicBezTo>
                    <a:pt x="708" y="1031"/>
                    <a:pt x="707" y="1014"/>
                    <a:pt x="697" y="1004"/>
                  </a:cubicBezTo>
                  <a:cubicBezTo>
                    <a:pt x="687" y="993"/>
                    <a:pt x="670" y="993"/>
                    <a:pt x="659" y="1003"/>
                  </a:cubicBezTo>
                  <a:cubicBezTo>
                    <a:pt x="517" y="1146"/>
                    <a:pt x="517" y="1146"/>
                    <a:pt x="517" y="1146"/>
                  </a:cubicBezTo>
                  <a:cubicBezTo>
                    <a:pt x="517" y="872"/>
                    <a:pt x="517" y="872"/>
                    <a:pt x="517" y="872"/>
                  </a:cubicBezTo>
                  <a:cubicBezTo>
                    <a:pt x="643" y="746"/>
                    <a:pt x="643" y="746"/>
                    <a:pt x="643" y="746"/>
                  </a:cubicBezTo>
                  <a:cubicBezTo>
                    <a:pt x="654" y="735"/>
                    <a:pt x="654" y="718"/>
                    <a:pt x="643" y="708"/>
                  </a:cubicBezTo>
                  <a:cubicBezTo>
                    <a:pt x="633" y="697"/>
                    <a:pt x="616" y="697"/>
                    <a:pt x="605" y="708"/>
                  </a:cubicBezTo>
                  <a:cubicBezTo>
                    <a:pt x="517" y="796"/>
                    <a:pt x="517" y="796"/>
                    <a:pt x="517" y="796"/>
                  </a:cubicBezTo>
                  <a:cubicBezTo>
                    <a:pt x="517" y="673"/>
                    <a:pt x="517" y="673"/>
                    <a:pt x="517" y="673"/>
                  </a:cubicBezTo>
                  <a:cubicBezTo>
                    <a:pt x="517" y="658"/>
                    <a:pt x="505" y="646"/>
                    <a:pt x="490" y="646"/>
                  </a:cubicBezTo>
                  <a:cubicBezTo>
                    <a:pt x="475" y="646"/>
                    <a:pt x="463" y="658"/>
                    <a:pt x="463" y="673"/>
                  </a:cubicBezTo>
                  <a:cubicBezTo>
                    <a:pt x="463" y="796"/>
                    <a:pt x="463" y="796"/>
                    <a:pt x="463" y="796"/>
                  </a:cubicBezTo>
                  <a:cubicBezTo>
                    <a:pt x="375" y="708"/>
                    <a:pt x="375" y="708"/>
                    <a:pt x="375" y="708"/>
                  </a:cubicBezTo>
                  <a:cubicBezTo>
                    <a:pt x="364" y="697"/>
                    <a:pt x="347" y="697"/>
                    <a:pt x="337" y="708"/>
                  </a:cubicBezTo>
                  <a:cubicBezTo>
                    <a:pt x="326" y="718"/>
                    <a:pt x="326" y="735"/>
                    <a:pt x="337" y="746"/>
                  </a:cubicBezTo>
                  <a:cubicBezTo>
                    <a:pt x="463" y="872"/>
                    <a:pt x="463" y="872"/>
                    <a:pt x="463" y="872"/>
                  </a:cubicBezTo>
                  <a:cubicBezTo>
                    <a:pt x="463" y="1146"/>
                    <a:pt x="463" y="1146"/>
                    <a:pt x="463" y="1146"/>
                  </a:cubicBezTo>
                  <a:cubicBezTo>
                    <a:pt x="321" y="1003"/>
                    <a:pt x="321" y="1003"/>
                    <a:pt x="321" y="1003"/>
                  </a:cubicBezTo>
                  <a:cubicBezTo>
                    <a:pt x="310" y="993"/>
                    <a:pt x="293" y="993"/>
                    <a:pt x="283" y="1004"/>
                  </a:cubicBezTo>
                  <a:cubicBezTo>
                    <a:pt x="273" y="1014"/>
                    <a:pt x="272" y="1031"/>
                    <a:pt x="283" y="1041"/>
                  </a:cubicBezTo>
                  <a:cubicBezTo>
                    <a:pt x="460" y="1219"/>
                    <a:pt x="460" y="1219"/>
                    <a:pt x="460" y="1219"/>
                  </a:cubicBezTo>
                  <a:cubicBezTo>
                    <a:pt x="421" y="1280"/>
                    <a:pt x="352" y="1318"/>
                    <a:pt x="279" y="1318"/>
                  </a:cubicBezTo>
                  <a:cubicBezTo>
                    <a:pt x="156" y="1316"/>
                    <a:pt x="58" y="1215"/>
                    <a:pt x="60" y="1092"/>
                  </a:cubicBezTo>
                  <a:close/>
                  <a:moveTo>
                    <a:pt x="463" y="1560"/>
                  </a:moveTo>
                  <a:cubicBezTo>
                    <a:pt x="463" y="1298"/>
                    <a:pt x="463" y="1298"/>
                    <a:pt x="463" y="1298"/>
                  </a:cubicBezTo>
                  <a:cubicBezTo>
                    <a:pt x="473" y="1289"/>
                    <a:pt x="482" y="1280"/>
                    <a:pt x="490" y="1269"/>
                  </a:cubicBezTo>
                  <a:cubicBezTo>
                    <a:pt x="498" y="1280"/>
                    <a:pt x="507" y="1289"/>
                    <a:pt x="517" y="1298"/>
                  </a:cubicBezTo>
                  <a:cubicBezTo>
                    <a:pt x="517" y="1560"/>
                    <a:pt x="517" y="1560"/>
                    <a:pt x="517" y="1560"/>
                  </a:cubicBezTo>
                  <a:lnTo>
                    <a:pt x="463" y="1560"/>
                  </a:lnTo>
                  <a:close/>
                  <a:moveTo>
                    <a:pt x="1512" y="1560"/>
                  </a:moveTo>
                  <a:cubicBezTo>
                    <a:pt x="1081" y="1560"/>
                    <a:pt x="1081" y="1560"/>
                    <a:pt x="1081" y="1560"/>
                  </a:cubicBezTo>
                  <a:cubicBezTo>
                    <a:pt x="1081" y="1479"/>
                    <a:pt x="1081" y="1479"/>
                    <a:pt x="1081" y="1479"/>
                  </a:cubicBezTo>
                  <a:cubicBezTo>
                    <a:pt x="1512" y="1479"/>
                    <a:pt x="1512" y="1479"/>
                    <a:pt x="1512" y="1479"/>
                  </a:cubicBezTo>
                  <a:lnTo>
                    <a:pt x="1512" y="1560"/>
                  </a:lnTo>
                  <a:close/>
                  <a:moveTo>
                    <a:pt x="1512" y="1426"/>
                  </a:moveTo>
                  <a:cubicBezTo>
                    <a:pt x="1081" y="1426"/>
                    <a:pt x="1081" y="1426"/>
                    <a:pt x="1081" y="1426"/>
                  </a:cubicBezTo>
                  <a:cubicBezTo>
                    <a:pt x="1081" y="1399"/>
                    <a:pt x="1081" y="1399"/>
                    <a:pt x="1081" y="1399"/>
                  </a:cubicBezTo>
                  <a:cubicBezTo>
                    <a:pt x="1512" y="1399"/>
                    <a:pt x="1512" y="1399"/>
                    <a:pt x="1512" y="1399"/>
                  </a:cubicBezTo>
                  <a:lnTo>
                    <a:pt x="1512" y="1426"/>
                  </a:lnTo>
                  <a:close/>
                  <a:moveTo>
                    <a:pt x="1512" y="1345"/>
                  </a:moveTo>
                  <a:cubicBezTo>
                    <a:pt x="1081" y="1345"/>
                    <a:pt x="1081" y="1345"/>
                    <a:pt x="1081" y="1345"/>
                  </a:cubicBezTo>
                  <a:cubicBezTo>
                    <a:pt x="1081" y="1264"/>
                    <a:pt x="1081" y="1264"/>
                    <a:pt x="1081" y="1264"/>
                  </a:cubicBezTo>
                  <a:cubicBezTo>
                    <a:pt x="1512" y="1264"/>
                    <a:pt x="1512" y="1264"/>
                    <a:pt x="1512" y="1264"/>
                  </a:cubicBezTo>
                  <a:lnTo>
                    <a:pt x="1512" y="134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12F7574-064D-4E14-9E69-0787EF10CB8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5676" y="4203700"/>
              <a:ext cx="236538" cy="176212"/>
            </a:xfrm>
            <a:custGeom>
              <a:avLst/>
              <a:gdLst>
                <a:gd name="T0" fmla="*/ 488 w 603"/>
                <a:gd name="T1" fmla="*/ 164 h 430"/>
                <a:gd name="T2" fmla="*/ 301 w 603"/>
                <a:gd name="T3" fmla="*/ 0 h 430"/>
                <a:gd name="T4" fmla="*/ 115 w 603"/>
                <a:gd name="T5" fmla="*/ 164 h 430"/>
                <a:gd name="T6" fmla="*/ 6 w 603"/>
                <a:gd name="T7" fmla="*/ 308 h 430"/>
                <a:gd name="T8" fmla="*/ 140 w 603"/>
                <a:gd name="T9" fmla="*/ 430 h 430"/>
                <a:gd name="T10" fmla="*/ 463 w 603"/>
                <a:gd name="T11" fmla="*/ 430 h 430"/>
                <a:gd name="T12" fmla="*/ 597 w 603"/>
                <a:gd name="T13" fmla="*/ 308 h 430"/>
                <a:gd name="T14" fmla="*/ 488 w 603"/>
                <a:gd name="T15" fmla="*/ 164 h 430"/>
                <a:gd name="T16" fmla="*/ 463 w 603"/>
                <a:gd name="T17" fmla="*/ 376 h 430"/>
                <a:gd name="T18" fmla="*/ 140 w 603"/>
                <a:gd name="T19" fmla="*/ 376 h 430"/>
                <a:gd name="T20" fmla="*/ 59 w 603"/>
                <a:gd name="T21" fmla="*/ 296 h 430"/>
                <a:gd name="T22" fmla="*/ 140 w 603"/>
                <a:gd name="T23" fmla="*/ 215 h 430"/>
                <a:gd name="T24" fmla="*/ 159 w 603"/>
                <a:gd name="T25" fmla="*/ 207 h 430"/>
                <a:gd name="T26" fmla="*/ 167 w 603"/>
                <a:gd name="T27" fmla="*/ 188 h 430"/>
                <a:gd name="T28" fmla="*/ 301 w 603"/>
                <a:gd name="T29" fmla="*/ 54 h 430"/>
                <a:gd name="T30" fmla="*/ 436 w 603"/>
                <a:gd name="T31" fmla="*/ 188 h 430"/>
                <a:gd name="T32" fmla="*/ 444 w 603"/>
                <a:gd name="T33" fmla="*/ 207 h 430"/>
                <a:gd name="T34" fmla="*/ 463 w 603"/>
                <a:gd name="T35" fmla="*/ 215 h 430"/>
                <a:gd name="T36" fmla="*/ 543 w 603"/>
                <a:gd name="T37" fmla="*/ 296 h 430"/>
                <a:gd name="T38" fmla="*/ 463 w 603"/>
                <a:gd name="T39" fmla="*/ 37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3" h="430">
                  <a:moveTo>
                    <a:pt x="488" y="164"/>
                  </a:moveTo>
                  <a:cubicBezTo>
                    <a:pt x="476" y="70"/>
                    <a:pt x="396" y="0"/>
                    <a:pt x="301" y="0"/>
                  </a:cubicBezTo>
                  <a:cubicBezTo>
                    <a:pt x="207" y="0"/>
                    <a:pt x="127" y="70"/>
                    <a:pt x="115" y="164"/>
                  </a:cubicBezTo>
                  <a:cubicBezTo>
                    <a:pt x="47" y="177"/>
                    <a:pt x="0" y="239"/>
                    <a:pt x="6" y="308"/>
                  </a:cubicBezTo>
                  <a:cubicBezTo>
                    <a:pt x="13" y="377"/>
                    <a:pt x="71" y="430"/>
                    <a:pt x="140" y="430"/>
                  </a:cubicBezTo>
                  <a:cubicBezTo>
                    <a:pt x="463" y="430"/>
                    <a:pt x="463" y="430"/>
                    <a:pt x="463" y="430"/>
                  </a:cubicBezTo>
                  <a:cubicBezTo>
                    <a:pt x="532" y="430"/>
                    <a:pt x="590" y="377"/>
                    <a:pt x="597" y="308"/>
                  </a:cubicBezTo>
                  <a:cubicBezTo>
                    <a:pt x="603" y="239"/>
                    <a:pt x="556" y="177"/>
                    <a:pt x="488" y="164"/>
                  </a:cubicBezTo>
                  <a:close/>
                  <a:moveTo>
                    <a:pt x="463" y="376"/>
                  </a:moveTo>
                  <a:cubicBezTo>
                    <a:pt x="140" y="376"/>
                    <a:pt x="140" y="376"/>
                    <a:pt x="140" y="376"/>
                  </a:cubicBezTo>
                  <a:cubicBezTo>
                    <a:pt x="96" y="376"/>
                    <a:pt x="59" y="340"/>
                    <a:pt x="59" y="296"/>
                  </a:cubicBezTo>
                  <a:cubicBezTo>
                    <a:pt x="59" y="251"/>
                    <a:pt x="96" y="215"/>
                    <a:pt x="140" y="215"/>
                  </a:cubicBezTo>
                  <a:cubicBezTo>
                    <a:pt x="147" y="215"/>
                    <a:pt x="154" y="212"/>
                    <a:pt x="159" y="207"/>
                  </a:cubicBezTo>
                  <a:cubicBezTo>
                    <a:pt x="164" y="202"/>
                    <a:pt x="167" y="195"/>
                    <a:pt x="167" y="188"/>
                  </a:cubicBezTo>
                  <a:cubicBezTo>
                    <a:pt x="167" y="114"/>
                    <a:pt x="227" y="54"/>
                    <a:pt x="301" y="54"/>
                  </a:cubicBezTo>
                  <a:cubicBezTo>
                    <a:pt x="376" y="54"/>
                    <a:pt x="436" y="114"/>
                    <a:pt x="436" y="188"/>
                  </a:cubicBezTo>
                  <a:cubicBezTo>
                    <a:pt x="436" y="195"/>
                    <a:pt x="439" y="202"/>
                    <a:pt x="444" y="207"/>
                  </a:cubicBezTo>
                  <a:cubicBezTo>
                    <a:pt x="449" y="212"/>
                    <a:pt x="456" y="215"/>
                    <a:pt x="463" y="215"/>
                  </a:cubicBezTo>
                  <a:cubicBezTo>
                    <a:pt x="507" y="215"/>
                    <a:pt x="543" y="251"/>
                    <a:pt x="543" y="296"/>
                  </a:cubicBezTo>
                  <a:cubicBezTo>
                    <a:pt x="543" y="340"/>
                    <a:pt x="507" y="376"/>
                    <a:pt x="463" y="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71226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2">
            <a:extLst>
              <a:ext uri="{FF2B5EF4-FFF2-40B4-BE49-F238E27FC236}">
                <a16:creationId xmlns:a16="http://schemas.microsoft.com/office/drawing/2014/main" id="{1841D7CA-5125-4221-9585-E887A291911A}"/>
              </a:ext>
            </a:extLst>
          </p:cNvPr>
          <p:cNvSpPr/>
          <p:nvPr/>
        </p:nvSpPr>
        <p:spPr>
          <a:xfrm>
            <a:off x="0" y="2962420"/>
            <a:ext cx="12192000" cy="148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Bebas Neue Normaal" charset="0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BEFD1CB6-6348-4B33-92F0-8003E7368CFD}"/>
              </a:ext>
            </a:extLst>
          </p:cNvPr>
          <p:cNvSpPr txBox="1">
            <a:spLocks/>
          </p:cNvSpPr>
          <p:nvPr/>
        </p:nvSpPr>
        <p:spPr>
          <a:xfrm>
            <a:off x="409074" y="3408947"/>
            <a:ext cx="11389893" cy="3160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dirty="0" smtClean="0"/>
              <a:t>De gemeente is een publiek orgaan en zijn daardoor gehouden aan wet- en regelgeving op het gebied van inkoop en aanbesteding:</a:t>
            </a:r>
          </a:p>
          <a:p>
            <a:pPr marL="342900" indent="-342900">
              <a:buFontTx/>
              <a:buChar char="-"/>
            </a:pPr>
            <a:r>
              <a:rPr lang="nl-NL" sz="1800" dirty="0" smtClean="0"/>
              <a:t>Aanbestedingswet 2012</a:t>
            </a:r>
          </a:p>
          <a:p>
            <a:pPr marL="342900" indent="-342900">
              <a:buFontTx/>
              <a:buChar char="-"/>
            </a:pPr>
            <a:r>
              <a:rPr lang="nl-NL" sz="1800" dirty="0" smtClean="0"/>
              <a:t>Basisbeginselen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Gids </a:t>
            </a:r>
            <a:r>
              <a:rPr lang="nl-NL" sz="1800" dirty="0" smtClean="0"/>
              <a:t>proportionaliteit</a:t>
            </a:r>
          </a:p>
          <a:p>
            <a:pPr marL="342900" indent="-342900">
              <a:buFontTx/>
              <a:buChar char="-"/>
            </a:pPr>
            <a:r>
              <a:rPr lang="nl-NL" sz="1800" dirty="0" smtClean="0"/>
              <a:t>Inkoop- en aanbestedingsbeleid gemeente Lansingerland 2019</a:t>
            </a:r>
          </a:p>
          <a:p>
            <a:endParaRPr lang="nl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A319E-C1EB-486F-A273-35016A1B42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0162"/>
            <a:ext cx="12192000" cy="299085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-30162"/>
            <a:ext cx="12192000" cy="2990850"/>
          </a:xfrm>
          <a:prstGeom prst="rect">
            <a:avLst/>
          </a:prstGeom>
          <a:solidFill>
            <a:schemeClr val="accent1">
              <a:lumMod val="2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6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B891E83F-6FEA-404D-A16E-5669567A3D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" b="6"/>
          <a:stretch/>
        </p:blipFill>
        <p:spPr>
          <a:prstGeom prst="rect">
            <a:avLst/>
          </a:prstGeom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68179" y="2374232"/>
            <a:ext cx="12055642" cy="440355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657607" y="2604202"/>
            <a:ext cx="3973115" cy="681492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De SAS </a:t>
            </a:r>
            <a:r>
              <a:rPr lang="en-GB" dirty="0" err="1" smtClean="0"/>
              <a:t>inkoopprocedure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657607" y="3296470"/>
            <a:ext cx="11269697" cy="2808766"/>
          </a:xfrm>
        </p:spPr>
        <p:txBody>
          <a:bodyPr/>
          <a:lstStyle/>
          <a:p>
            <a:endParaRPr lang="nl-NL" sz="1800" dirty="0"/>
          </a:p>
          <a:p>
            <a:r>
              <a:rPr lang="nl-NL" sz="1800" dirty="0" smtClean="0"/>
              <a:t>SAS staat </a:t>
            </a:r>
            <a:r>
              <a:rPr lang="nl-NL" sz="1800" dirty="0"/>
              <a:t>voor sociale en andere specifieke </a:t>
            </a:r>
            <a:r>
              <a:rPr lang="nl-NL" sz="1800" dirty="0" smtClean="0"/>
              <a:t>diensten. </a:t>
            </a:r>
          </a:p>
          <a:p>
            <a:r>
              <a:rPr lang="nl-NL" sz="1800" dirty="0" smtClean="0"/>
              <a:t>Om SAS diensten in te kopen volgt de gemeente een vereenvoudigde procedure voor SAS diensten. </a:t>
            </a:r>
          </a:p>
          <a:p>
            <a:r>
              <a:rPr lang="nl-NL" sz="1800" dirty="0" smtClean="0"/>
              <a:t>Omdat het drempelbedrag van deze aanbesteding boven de € 750.000 ligt is deze opdracht Europees aangekondigd. </a:t>
            </a:r>
          </a:p>
          <a:p>
            <a:r>
              <a:rPr lang="nl-NL" sz="1800" dirty="0" smtClean="0"/>
              <a:t>De gemeente doorloopt grotendeels de stappen van een openbare procedure.  </a:t>
            </a:r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600" dirty="0" smtClean="0"/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67267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2">
            <a:extLst>
              <a:ext uri="{FF2B5EF4-FFF2-40B4-BE49-F238E27FC236}">
                <a16:creationId xmlns:a16="http://schemas.microsoft.com/office/drawing/2014/main" id="{1841D7CA-5125-4221-9585-E887A291911A}"/>
              </a:ext>
            </a:extLst>
          </p:cNvPr>
          <p:cNvSpPr/>
          <p:nvPr/>
        </p:nvSpPr>
        <p:spPr>
          <a:xfrm>
            <a:off x="0" y="2962420"/>
            <a:ext cx="12192000" cy="148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Bebas Neue Normaal" charset="0"/>
            </a:endParaRP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BEFD1CB6-6348-4B33-92F0-8003E7368CFD}"/>
              </a:ext>
            </a:extLst>
          </p:cNvPr>
          <p:cNvSpPr txBox="1">
            <a:spLocks/>
          </p:cNvSpPr>
          <p:nvPr/>
        </p:nvSpPr>
        <p:spPr>
          <a:xfrm>
            <a:off x="409074" y="3408947"/>
            <a:ext cx="11389893" cy="3160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smtClean="0"/>
              <a:t>De stappen van de procedure zijn: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Inlichtingenbijeenkomst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Stellen van vragen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Beantwoording van vragen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Indienen inschrijving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Beoordelen inschrijving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Bestuurlijke besluitvorming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Voornemen tot gunnen</a:t>
            </a:r>
          </a:p>
          <a:p>
            <a:pPr marL="342900" indent="-342900">
              <a:buFontTx/>
              <a:buChar char="-"/>
            </a:pPr>
            <a:r>
              <a:rPr lang="nl-NL" sz="1600" dirty="0" err="1" smtClean="0"/>
              <a:t>Standstill</a:t>
            </a:r>
            <a:r>
              <a:rPr lang="nl-NL" sz="1600" dirty="0" smtClean="0"/>
              <a:t> termijn – verificatie</a:t>
            </a:r>
          </a:p>
          <a:p>
            <a:pPr marL="342900" indent="-342900">
              <a:buFontTx/>
              <a:buChar char="-"/>
            </a:pPr>
            <a:r>
              <a:rPr lang="nl-NL" sz="1600" dirty="0" smtClean="0"/>
              <a:t>Definitieve gunning</a:t>
            </a:r>
          </a:p>
          <a:p>
            <a:endParaRPr lang="nl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A319E-C1EB-486F-A273-35016A1B42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0162"/>
            <a:ext cx="12192000" cy="2990850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0" y="-30162"/>
            <a:ext cx="12192000" cy="2990850"/>
          </a:xfrm>
          <a:prstGeom prst="rect">
            <a:avLst/>
          </a:prstGeom>
          <a:solidFill>
            <a:schemeClr val="accent1">
              <a:lumMod val="2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0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6MWasCQnOqoA0LnG0e8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hema">
  <a:themeElements>
    <a:clrScheme name="Custom 2">
      <a:dk1>
        <a:sysClr val="windowText" lastClr="000000"/>
      </a:dk1>
      <a:lt1>
        <a:sysClr val="window" lastClr="FFFFFF"/>
      </a:lt1>
      <a:dk2>
        <a:srgbClr val="CE003C"/>
      </a:dk2>
      <a:lt2>
        <a:srgbClr val="50A025"/>
      </a:lt2>
      <a:accent1>
        <a:srgbClr val="EDEDE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D8E7C0A-3CA3-4296-A8A2-56EF538442CB}" vid="{E6DCBD0C-C6BD-496A-819F-DFE52977AA1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1820</TotalTime>
  <Words>807</Words>
  <Application>Microsoft Office PowerPoint</Application>
  <PresentationFormat>Breedbeeld</PresentationFormat>
  <Paragraphs>137</Paragraphs>
  <Slides>15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Bebas Neue Normaal</vt:lpstr>
      <vt:lpstr>Calibri</vt:lpstr>
      <vt:lpstr>Trebuchet MS</vt:lpstr>
      <vt:lpstr>Office-thema</vt:lpstr>
      <vt:lpstr>think-cell Slide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Gemeente Lansingerland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Ellen Bots</dc:creator>
  <cp:lastModifiedBy>Ellen Bots</cp:lastModifiedBy>
  <cp:revision>87</cp:revision>
  <cp:lastPrinted>2019-09-10T08:58:55Z</cp:lastPrinted>
  <dcterms:created xsi:type="dcterms:W3CDTF">2019-08-28T07:41:12Z</dcterms:created>
  <dcterms:modified xsi:type="dcterms:W3CDTF">2021-12-09T10:10:26Z</dcterms:modified>
</cp:coreProperties>
</file>