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1"/>
  </p:sldMasterIdLst>
  <p:notesMasterIdLst>
    <p:notesMasterId r:id="rId19"/>
  </p:notesMasterIdLst>
  <p:handoutMasterIdLst>
    <p:handoutMasterId r:id="rId20"/>
  </p:handoutMasterIdLst>
  <p:sldIdLst>
    <p:sldId id="262"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Lst>
  <p:sldSz cx="9144000" cy="6858000" type="screen4x3"/>
  <p:notesSz cx="6858000" cy="9144000"/>
  <p:defaultTextStyle>
    <a:defPPr lvl="0">
      <a:defRPr lang="nl-NL"/>
    </a:defPPr>
    <a:lvl1pPr marL="0" lvl="1" algn="l" defTabSz="914400" rtl="0" eaLnBrk="1" latinLnBrk="0" hangingPunct="1">
      <a:defRPr sz="1800" kern="1200">
        <a:solidFill>
          <a:schemeClr val="tx1"/>
        </a:solidFill>
        <a:latin typeface="+mn-lt"/>
        <a:ea typeface="+mn-ea"/>
        <a:cs typeface="+mn-cs"/>
      </a:defRPr>
    </a:lvl1pPr>
    <a:lvl2pPr marL="457200" lvl="2" algn="l" defTabSz="914400" rtl="0" eaLnBrk="1" latinLnBrk="0" hangingPunct="1">
      <a:defRPr sz="1800" kern="1200">
        <a:solidFill>
          <a:schemeClr val="tx1"/>
        </a:solidFill>
        <a:latin typeface="+mn-lt"/>
        <a:ea typeface="+mn-ea"/>
        <a:cs typeface="+mn-cs"/>
      </a:defRPr>
    </a:lvl2pPr>
    <a:lvl3pPr marL="914400" lvl="3" algn="l" defTabSz="914400" rtl="0" eaLnBrk="1" latinLnBrk="0" hangingPunct="1">
      <a:defRPr sz="1800" kern="1200">
        <a:solidFill>
          <a:schemeClr val="tx1"/>
        </a:solidFill>
        <a:latin typeface="+mn-lt"/>
        <a:ea typeface="+mn-ea"/>
        <a:cs typeface="+mn-cs"/>
      </a:defRPr>
    </a:lvl3pPr>
    <a:lvl4pPr marL="1371600" lvl="4"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13">
          <p15:clr>
            <a:srgbClr val="A4A3A4"/>
          </p15:clr>
        </p15:guide>
        <p15:guide id="2" orient="horz" pos="3871">
          <p15:clr>
            <a:srgbClr val="A4A3A4"/>
          </p15:clr>
        </p15:guide>
        <p15:guide id="3" pos="2880">
          <p15:clr>
            <a:srgbClr val="A4A3A4"/>
          </p15:clr>
        </p15:guide>
        <p15:guide id="4" pos="310">
          <p15:clr>
            <a:srgbClr val="A4A3A4"/>
          </p15:clr>
        </p15:guide>
        <p15:guide id="5" pos="5498">
          <p15:clr>
            <a:srgbClr val="A4A3A4"/>
          </p15:clr>
        </p15:guide>
        <p15:guide id="6" orient="horz" pos="1026">
          <p15:clr>
            <a:srgbClr val="A4A3A4"/>
          </p15:clr>
        </p15:guide>
        <p15:guide id="7" pos="554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73" d="100"/>
          <a:sy n="73" d="100"/>
        </p:scale>
        <p:origin x="1320" y="72"/>
      </p:cViewPr>
      <p:guideLst>
        <p:guide orient="horz" pos="1013"/>
        <p:guide orient="horz" pos="3871"/>
        <p:guide pos="2880"/>
        <p:guide pos="310"/>
        <p:guide pos="5498"/>
        <p:guide orient="horz" pos="1026"/>
        <p:guide pos="5545"/>
      </p:guideLst>
    </p:cSldViewPr>
  </p:slideViewPr>
  <p:notesTextViewPr>
    <p:cViewPr>
      <p:scale>
        <a:sx n="100" d="100"/>
        <a:sy n="100" d="100"/>
      </p:scale>
      <p:origin x="0" y="0"/>
    </p:cViewPr>
  </p:notesTextViewPr>
  <p:notesViewPr>
    <p:cSldViewPr>
      <p:cViewPr varScale="1">
        <p:scale>
          <a:sx n="62" d="100"/>
          <a:sy n="62" d="100"/>
        </p:scale>
        <p:origin x="-2626"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7F393C-6EC8-45EA-8A7B-CAE425F76153}" type="datetimeFigureOut">
              <a:rPr lang="nl-NL" smtClean="0"/>
              <a:pPr/>
              <a:t>19-11-2020</a:t>
            </a:fld>
            <a:endParaRPr lang="nl-NL" dirty="0"/>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dirty="0"/>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F57E2F9-E7B3-403F-BF57-C22921875C4F}" type="slidenum">
              <a:rPr lang="nl-NL" smtClean="0"/>
              <a:pPr/>
              <a:t>‹nr.›</a:t>
            </a:fld>
            <a:endParaRPr lang="nl-NL" dirty="0"/>
          </a:p>
        </p:txBody>
      </p:sp>
    </p:spTree>
    <p:extLst>
      <p:ext uri="{BB962C8B-B14F-4D97-AF65-F5344CB8AC3E}">
        <p14:creationId xmlns:p14="http://schemas.microsoft.com/office/powerpoint/2010/main" val="169986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AC0B33-3943-42F1-973C-9CDD51C76BBD}" type="datetimeFigureOut">
              <a:rPr lang="nl-NL" smtClean="0"/>
              <a:pPr/>
              <a:t>19-11-2020</a:t>
            </a:fld>
            <a:endParaRPr lang="nl-NL" dirty="0"/>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7381A9-0C9E-4D3A-A28B-AC4E168A57BC}" type="slidenum">
              <a:rPr lang="nl-NL" smtClean="0"/>
              <a:pPr/>
              <a:t>‹nr.›</a:t>
            </a:fld>
            <a:endParaRPr lang="nl-NL" dirty="0"/>
          </a:p>
        </p:txBody>
      </p:sp>
    </p:spTree>
    <p:extLst>
      <p:ext uri="{BB962C8B-B14F-4D97-AF65-F5344CB8AC3E}">
        <p14:creationId xmlns:p14="http://schemas.microsoft.com/office/powerpoint/2010/main" val="1805764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97381A9-0C9E-4D3A-A28B-AC4E168A57BC}" type="slidenum">
              <a:rPr lang="nl-NL" smtClean="0"/>
              <a:pPr/>
              <a:t>11</a:t>
            </a:fld>
            <a:endParaRPr lang="nl-NL" dirty="0"/>
          </a:p>
        </p:txBody>
      </p:sp>
    </p:spTree>
    <p:extLst>
      <p:ext uri="{BB962C8B-B14F-4D97-AF65-F5344CB8AC3E}">
        <p14:creationId xmlns:p14="http://schemas.microsoft.com/office/powerpoint/2010/main" val="3976052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r>
              <a:rPr lang="nl-NL" dirty="0" smtClean="0"/>
              <a:t>Toelichten 9xxxxx00</a:t>
            </a:r>
            <a:r>
              <a:rPr lang="nl-NL" baseline="0" dirty="0" smtClean="0"/>
              <a:t> = NB, 9xxxxx97 = PD en 9xxxxx99 = Uitvoering (</a:t>
            </a:r>
            <a:r>
              <a:rPr lang="nl-NL" baseline="0" dirty="0" err="1" smtClean="0"/>
              <a:t>incl</a:t>
            </a:r>
            <a:r>
              <a:rPr lang="nl-NL" baseline="0" dirty="0" smtClean="0"/>
              <a:t> V&amp;T)</a:t>
            </a:r>
          </a:p>
          <a:p>
            <a:r>
              <a:rPr lang="nl-NL" baseline="0" dirty="0" smtClean="0"/>
              <a:t>Werkorder = budget, </a:t>
            </a:r>
            <a:r>
              <a:rPr lang="nl-NL" baseline="0" dirty="0" err="1" smtClean="0"/>
              <a:t>subrekening</a:t>
            </a:r>
            <a:r>
              <a:rPr lang="nl-NL" baseline="0" dirty="0" smtClean="0"/>
              <a:t> = taak</a:t>
            </a:r>
          </a:p>
          <a:p>
            <a:r>
              <a:rPr lang="nl-NL" baseline="0" dirty="0" smtClean="0"/>
              <a:t>Alle budget, </a:t>
            </a:r>
            <a:r>
              <a:rPr lang="nl-NL" baseline="0" dirty="0" err="1" smtClean="0"/>
              <a:t>vpl</a:t>
            </a:r>
            <a:r>
              <a:rPr lang="nl-NL" baseline="0" dirty="0" smtClean="0"/>
              <a:t> en boekingen op combi </a:t>
            </a:r>
            <a:r>
              <a:rPr lang="nl-NL" baseline="0" dirty="0" err="1" smtClean="0"/>
              <a:t>subproject</a:t>
            </a:r>
            <a:r>
              <a:rPr lang="nl-NL" baseline="0" dirty="0" smtClean="0"/>
              <a:t> – werkorder – </a:t>
            </a:r>
            <a:r>
              <a:rPr lang="nl-NL" baseline="0" dirty="0" err="1" smtClean="0"/>
              <a:t>subrekening</a:t>
            </a:r>
            <a:r>
              <a:rPr lang="nl-NL" baseline="0" dirty="0" smtClean="0"/>
              <a:t> (- hoofdrekening)</a:t>
            </a:r>
          </a:p>
          <a:p>
            <a:r>
              <a:rPr lang="nl-NL" baseline="0" dirty="0" smtClean="0"/>
              <a:t>Vraag PE (m.n. </a:t>
            </a:r>
            <a:r>
              <a:rPr lang="nl-NL" baseline="0" dirty="0" err="1" smtClean="0"/>
              <a:t>sdl</a:t>
            </a:r>
            <a:r>
              <a:rPr lang="nl-NL" baseline="0" dirty="0" smtClean="0"/>
              <a:t>): duidelijk? werkt dit?</a:t>
            </a:r>
            <a:endParaRPr lang="nl-NL" dirty="0"/>
          </a:p>
        </p:txBody>
      </p:sp>
      <p:sp>
        <p:nvSpPr>
          <p:cNvPr id="4" name="Tijdelijke aanduiding voor dianummer 3"/>
          <p:cNvSpPr>
            <a:spLocks noGrp="1"/>
          </p:cNvSpPr>
          <p:nvPr>
            <p:ph type="sldNum" sz="quarter" idx="10"/>
          </p:nvPr>
        </p:nvSpPr>
        <p:spPr/>
        <p:txBody>
          <a:bodyPr/>
          <a:lstStyle/>
          <a:p>
            <a:pPr>
              <a:defRPr/>
            </a:pPr>
            <a:fld id="{61278F05-FA61-49DD-888B-C00763D7019D}" type="slidenum">
              <a:rPr lang="nl-NL" altLang="nl-NL" smtClean="0"/>
              <a:pPr>
                <a:defRPr/>
              </a:pPr>
              <a:t>13</a:t>
            </a:fld>
            <a:endParaRPr lang="nl-NL" altLang="nl-NL"/>
          </a:p>
        </p:txBody>
      </p:sp>
    </p:spTree>
    <p:extLst>
      <p:ext uri="{BB962C8B-B14F-4D97-AF65-F5344CB8AC3E}">
        <p14:creationId xmlns:p14="http://schemas.microsoft.com/office/powerpoint/2010/main" val="12426730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met ruimte voor eigen foto">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 name="Rechthoek 29"/>
          <p:cNvSpPr>
            <a:spLocks noSelect="1"/>
          </p:cNvSpPr>
          <p:nvPr userDrawn="1"/>
        </p:nvSpPr>
        <p:spPr bwMode="white">
          <a:xfrm>
            <a:off x="0" y="0"/>
            <a:ext cx="788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5" name="Groep 8"/>
          <p:cNvGrpSpPr>
            <a:grpSpLocks noSelect="1"/>
          </p:cNvGrpSpPr>
          <p:nvPr userDrawn="1"/>
        </p:nvGrpSpPr>
        <p:grpSpPr bwMode="black">
          <a:xfrm>
            <a:off x="182563" y="108649"/>
            <a:ext cx="2563812" cy="1447800"/>
            <a:chOff x="182563" y="163513"/>
            <a:chExt cx="2563812" cy="1447800"/>
          </a:xfrm>
        </p:grpSpPr>
        <p:sp>
          <p:nvSpPr>
            <p:cNvPr id="10"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1"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2"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3" name="Freeform 10"/>
            <p:cNvSpPr>
              <a:spLocks noSelect="1"/>
            </p:cNvSpPr>
            <p:nvPr/>
          </p:nvSpPr>
          <p:spPr bwMode="black">
            <a:xfrm>
              <a:off x="1031875" y="184151"/>
              <a:ext cx="214313" cy="241300"/>
            </a:xfrm>
            <a:custGeom>
              <a:avLst/>
              <a:gdLst/>
              <a:ahLst/>
              <a:cxnLst>
                <a:cxn ang="0">
                  <a:pos x="966" y="976"/>
                </a:cxn>
                <a:cxn ang="0">
                  <a:pos x="542" y="1077"/>
                </a:cxn>
                <a:cxn ang="0">
                  <a:pos x="0" y="543"/>
                </a:cxn>
                <a:cxn ang="0">
                  <a:pos x="542" y="0"/>
                </a:cxn>
                <a:cxn ang="0">
                  <a:pos x="946" y="129"/>
                </a:cxn>
                <a:cxn ang="0">
                  <a:pos x="811" y="265"/>
                </a:cxn>
                <a:cxn ang="0">
                  <a:pos x="543" y="165"/>
                </a:cxn>
                <a:cxn ang="0">
                  <a:pos x="191" y="531"/>
                </a:cxn>
                <a:cxn ang="0">
                  <a:pos x="543" y="912"/>
                </a:cxn>
                <a:cxn ang="0">
                  <a:pos x="784" y="859"/>
                </a:cxn>
                <a:cxn ang="0">
                  <a:pos x="784" y="617"/>
                </a:cxn>
                <a:cxn ang="0">
                  <a:pos x="574" y="617"/>
                </a:cxn>
                <a:cxn ang="0">
                  <a:pos x="574" y="452"/>
                </a:cxn>
                <a:cxn ang="0">
                  <a:pos x="966" y="452"/>
                </a:cxn>
                <a:cxn ang="0">
                  <a:pos x="966" y="976"/>
                </a:cxn>
              </a:cxnLst>
              <a:rect l="0" t="0" r="r" b="b"/>
              <a:pathLst>
                <a:path w="966" h="1077">
                  <a:moveTo>
                    <a:pt x="966" y="976"/>
                  </a:moveTo>
                  <a:cubicBezTo>
                    <a:pt x="842" y="1043"/>
                    <a:pt x="700" y="1077"/>
                    <a:pt x="542" y="1077"/>
                  </a:cubicBezTo>
                  <a:cubicBezTo>
                    <a:pt x="226" y="1077"/>
                    <a:pt x="0" y="863"/>
                    <a:pt x="0" y="543"/>
                  </a:cubicBezTo>
                  <a:cubicBezTo>
                    <a:pt x="0" y="214"/>
                    <a:pt x="226" y="0"/>
                    <a:pt x="542" y="0"/>
                  </a:cubicBezTo>
                  <a:cubicBezTo>
                    <a:pt x="698" y="0"/>
                    <a:pt x="839" y="33"/>
                    <a:pt x="946" y="129"/>
                  </a:cubicBezTo>
                  <a:cubicBezTo>
                    <a:pt x="811" y="265"/>
                    <a:pt x="811" y="265"/>
                    <a:pt x="811" y="265"/>
                  </a:cubicBezTo>
                  <a:cubicBezTo>
                    <a:pt x="746" y="201"/>
                    <a:pt x="646" y="165"/>
                    <a:pt x="543" y="165"/>
                  </a:cubicBezTo>
                  <a:cubicBezTo>
                    <a:pt x="332" y="165"/>
                    <a:pt x="191" y="327"/>
                    <a:pt x="191" y="531"/>
                  </a:cubicBezTo>
                  <a:cubicBezTo>
                    <a:pt x="191" y="750"/>
                    <a:pt x="332" y="912"/>
                    <a:pt x="543" y="912"/>
                  </a:cubicBezTo>
                  <a:cubicBezTo>
                    <a:pt x="636" y="912"/>
                    <a:pt x="720" y="895"/>
                    <a:pt x="784" y="859"/>
                  </a:cubicBezTo>
                  <a:cubicBezTo>
                    <a:pt x="784" y="617"/>
                    <a:pt x="784" y="617"/>
                    <a:pt x="784" y="617"/>
                  </a:cubicBezTo>
                  <a:cubicBezTo>
                    <a:pt x="574" y="617"/>
                    <a:pt x="574" y="617"/>
                    <a:pt x="574" y="617"/>
                  </a:cubicBezTo>
                  <a:cubicBezTo>
                    <a:pt x="574" y="452"/>
                    <a:pt x="574" y="452"/>
                    <a:pt x="574" y="452"/>
                  </a:cubicBezTo>
                  <a:cubicBezTo>
                    <a:pt x="966" y="452"/>
                    <a:pt x="966" y="452"/>
                    <a:pt x="966" y="452"/>
                  </a:cubicBezTo>
                  <a:lnTo>
                    <a:pt x="966" y="9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4" name="Freeform 11"/>
            <p:cNvSpPr>
              <a:spLocks noSelect="1"/>
            </p:cNvSpPr>
            <p:nvPr/>
          </p:nvSpPr>
          <p:spPr bwMode="black">
            <a:xfrm>
              <a:off x="1284288" y="260351"/>
              <a:ext cx="157163" cy="163513"/>
            </a:xfrm>
            <a:custGeom>
              <a:avLst/>
              <a:gdLst/>
              <a:ahLst/>
              <a:cxnLst>
                <a:cxn ang="0">
                  <a:pos x="174" y="426"/>
                </a:cxn>
                <a:cxn ang="0">
                  <a:pos x="361"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1"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5" name="Freeform 12"/>
            <p:cNvSpPr>
              <a:spLocks noSelect="1"/>
            </p:cNvSpPr>
            <p:nvPr/>
          </p:nvSpPr>
          <p:spPr bwMode="black">
            <a:xfrm>
              <a:off x="1476375" y="260351"/>
              <a:ext cx="239713" cy="158750"/>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2"/>
                </a:cxn>
                <a:cxn ang="0">
                  <a:pos x="904" y="712"/>
                </a:cxn>
                <a:cxn ang="0">
                  <a:pos x="904" y="318"/>
                </a:cxn>
                <a:cxn ang="0">
                  <a:pos x="775" y="156"/>
                </a:cxn>
                <a:cxn ang="0">
                  <a:pos x="626" y="336"/>
                </a:cxn>
                <a:cxn ang="0">
                  <a:pos x="626" y="712"/>
                </a:cxn>
                <a:cxn ang="0">
                  <a:pos x="452" y="712"/>
                </a:cxn>
                <a:cxn ang="0">
                  <a:pos x="452" y="298"/>
                </a:cxn>
                <a:cxn ang="0">
                  <a:pos x="333" y="156"/>
                </a:cxn>
                <a:cxn ang="0">
                  <a:pos x="174" y="333"/>
                </a:cxn>
                <a:cxn ang="0">
                  <a:pos x="174" y="712"/>
                </a:cxn>
                <a:cxn ang="0">
                  <a:pos x="0" y="712"/>
                </a:cxn>
                <a:cxn ang="0">
                  <a:pos x="0" y="17"/>
                </a:cxn>
              </a:cxnLst>
              <a:rect l="0" t="0" r="r" b="b"/>
              <a:pathLst>
                <a:path w="1078" h="712">
                  <a:moveTo>
                    <a:pt x="0" y="17"/>
                  </a:moveTo>
                  <a:cubicBezTo>
                    <a:pt x="165" y="17"/>
                    <a:pt x="165" y="17"/>
                    <a:pt x="165" y="17"/>
                  </a:cubicBezTo>
                  <a:cubicBezTo>
                    <a:pt x="165" y="126"/>
                    <a:pt x="165" y="126"/>
                    <a:pt x="165" y="126"/>
                  </a:cubicBezTo>
                  <a:cubicBezTo>
                    <a:pt x="168" y="126"/>
                    <a:pt x="168" y="126"/>
                    <a:pt x="168" y="126"/>
                  </a:cubicBezTo>
                  <a:cubicBezTo>
                    <a:pt x="198" y="61"/>
                    <a:pt x="265" y="0"/>
                    <a:pt x="381" y="0"/>
                  </a:cubicBezTo>
                  <a:cubicBezTo>
                    <a:pt x="488" y="0"/>
                    <a:pt x="562" y="42"/>
                    <a:pt x="598" y="129"/>
                  </a:cubicBezTo>
                  <a:cubicBezTo>
                    <a:pt x="649" y="40"/>
                    <a:pt x="723" y="0"/>
                    <a:pt x="827" y="0"/>
                  </a:cubicBezTo>
                  <a:cubicBezTo>
                    <a:pt x="1013" y="0"/>
                    <a:pt x="1078" y="132"/>
                    <a:pt x="1078" y="298"/>
                  </a:cubicBezTo>
                  <a:cubicBezTo>
                    <a:pt x="1078" y="712"/>
                    <a:pt x="1078" y="712"/>
                    <a:pt x="1078" y="712"/>
                  </a:cubicBezTo>
                  <a:cubicBezTo>
                    <a:pt x="904" y="712"/>
                    <a:pt x="904" y="712"/>
                    <a:pt x="904" y="712"/>
                  </a:cubicBezTo>
                  <a:cubicBezTo>
                    <a:pt x="904" y="318"/>
                    <a:pt x="904" y="318"/>
                    <a:pt x="904" y="318"/>
                  </a:cubicBezTo>
                  <a:cubicBezTo>
                    <a:pt x="904" y="231"/>
                    <a:pt x="878" y="156"/>
                    <a:pt x="775" y="156"/>
                  </a:cubicBezTo>
                  <a:cubicBezTo>
                    <a:pt x="666" y="156"/>
                    <a:pt x="626" y="246"/>
                    <a:pt x="626" y="336"/>
                  </a:cubicBezTo>
                  <a:cubicBezTo>
                    <a:pt x="626" y="712"/>
                    <a:pt x="626" y="712"/>
                    <a:pt x="626" y="712"/>
                  </a:cubicBezTo>
                  <a:cubicBezTo>
                    <a:pt x="452" y="712"/>
                    <a:pt x="452" y="712"/>
                    <a:pt x="452" y="712"/>
                  </a:cubicBezTo>
                  <a:cubicBezTo>
                    <a:pt x="452" y="298"/>
                    <a:pt x="452" y="298"/>
                    <a:pt x="452" y="298"/>
                  </a:cubicBezTo>
                  <a:cubicBezTo>
                    <a:pt x="452" y="213"/>
                    <a:pt x="417"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6" name="Freeform 13"/>
            <p:cNvSpPr>
              <a:spLocks noSelect="1"/>
            </p:cNvSpPr>
            <p:nvPr/>
          </p:nvSpPr>
          <p:spPr bwMode="black">
            <a:xfrm>
              <a:off x="1751013" y="260351"/>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5" y="528"/>
                    <a:pt x="264" y="591"/>
                    <a:pt x="361" y="591"/>
                  </a:cubicBezTo>
                  <a:cubicBezTo>
                    <a:pt x="448" y="591"/>
                    <a:pt x="504" y="550"/>
                    <a:pt x="548"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7" name="Freeform 14"/>
            <p:cNvSpPr>
              <a:spLocks noSelect="1"/>
            </p:cNvSpPr>
            <p:nvPr/>
          </p:nvSpPr>
          <p:spPr bwMode="black">
            <a:xfrm>
              <a:off x="1936750" y="260351"/>
              <a:ext cx="157163" cy="163513"/>
            </a:xfrm>
            <a:custGeom>
              <a:avLst/>
              <a:gdLst/>
              <a:ahLst/>
              <a:cxnLst>
                <a:cxn ang="0">
                  <a:pos x="174" y="426"/>
                </a:cxn>
                <a:cxn ang="0">
                  <a:pos x="360"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8"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8" name="Freeform 15"/>
            <p:cNvSpPr>
              <a:spLocks noSelect="1"/>
            </p:cNvSpPr>
            <p:nvPr/>
          </p:nvSpPr>
          <p:spPr bwMode="black">
            <a:xfrm>
              <a:off x="2128838" y="260351"/>
              <a:ext cx="142875" cy="158750"/>
            </a:xfrm>
            <a:custGeom>
              <a:avLst/>
              <a:gdLst/>
              <a:ahLst/>
              <a:cxnLst>
                <a:cxn ang="0">
                  <a:pos x="0" y="17"/>
                </a:cxn>
                <a:cxn ang="0">
                  <a:pos x="165" y="17"/>
                </a:cxn>
                <a:cxn ang="0">
                  <a:pos x="165" y="129"/>
                </a:cxn>
                <a:cxn ang="0">
                  <a:pos x="168" y="129"/>
                </a:cxn>
                <a:cxn ang="0">
                  <a:pos x="381" y="0"/>
                </a:cxn>
                <a:cxn ang="0">
                  <a:pos x="635" y="273"/>
                </a:cxn>
                <a:cxn ang="0">
                  <a:pos x="635" y="712"/>
                </a:cxn>
                <a:cxn ang="0">
                  <a:pos x="461" y="712"/>
                </a:cxn>
                <a:cxn ang="0">
                  <a:pos x="461" y="360"/>
                </a:cxn>
                <a:cxn ang="0">
                  <a:pos x="333" y="156"/>
                </a:cxn>
                <a:cxn ang="0">
                  <a:pos x="174" y="333"/>
                </a:cxn>
                <a:cxn ang="0">
                  <a:pos x="174" y="712"/>
                </a:cxn>
                <a:cxn ang="0">
                  <a:pos x="0" y="712"/>
                </a:cxn>
                <a:cxn ang="0">
                  <a:pos x="0" y="17"/>
                </a:cxn>
              </a:cxnLst>
              <a:rect l="0" t="0" r="r" b="b"/>
              <a:pathLst>
                <a:path w="635" h="712">
                  <a:moveTo>
                    <a:pt x="0" y="17"/>
                  </a:moveTo>
                  <a:cubicBezTo>
                    <a:pt x="165" y="17"/>
                    <a:pt x="165" y="17"/>
                    <a:pt x="165" y="17"/>
                  </a:cubicBezTo>
                  <a:cubicBezTo>
                    <a:pt x="165" y="129"/>
                    <a:pt x="165" y="129"/>
                    <a:pt x="165" y="129"/>
                  </a:cubicBezTo>
                  <a:cubicBezTo>
                    <a:pt x="168" y="129"/>
                    <a:pt x="168" y="129"/>
                    <a:pt x="168" y="129"/>
                  </a:cubicBezTo>
                  <a:cubicBezTo>
                    <a:pt x="200" y="59"/>
                    <a:pt x="265" y="0"/>
                    <a:pt x="381" y="0"/>
                  </a:cubicBezTo>
                  <a:cubicBezTo>
                    <a:pt x="568" y="0"/>
                    <a:pt x="635" y="132"/>
                    <a:pt x="635" y="273"/>
                  </a:cubicBezTo>
                  <a:cubicBezTo>
                    <a:pt x="635" y="712"/>
                    <a:pt x="635" y="712"/>
                    <a:pt x="635" y="712"/>
                  </a:cubicBezTo>
                  <a:cubicBezTo>
                    <a:pt x="461" y="712"/>
                    <a:pt x="461" y="712"/>
                    <a:pt x="461" y="712"/>
                  </a:cubicBezTo>
                  <a:cubicBezTo>
                    <a:pt x="461" y="360"/>
                    <a:pt x="461" y="360"/>
                    <a:pt x="461" y="360"/>
                  </a:cubicBezTo>
                  <a:cubicBezTo>
                    <a:pt x="461" y="284"/>
                    <a:pt x="455"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9" name="Freeform 16"/>
            <p:cNvSpPr>
              <a:spLocks noSelect="1"/>
            </p:cNvSpPr>
            <p:nvPr/>
          </p:nvSpPr>
          <p:spPr bwMode="black">
            <a:xfrm>
              <a:off x="2297113" y="219076"/>
              <a:ext cx="112713" cy="204788"/>
            </a:xfrm>
            <a:custGeom>
              <a:avLst/>
              <a:gdLst/>
              <a:ahLst/>
              <a:cxnLst>
                <a:cxn ang="0">
                  <a:pos x="0" y="349"/>
                </a:cxn>
                <a:cxn ang="0">
                  <a:pos x="0" y="201"/>
                </a:cxn>
                <a:cxn ang="0">
                  <a:pos x="143" y="201"/>
                </a:cxn>
                <a:cxn ang="0">
                  <a:pos x="143" y="0"/>
                </a:cxn>
                <a:cxn ang="0">
                  <a:pos x="317" y="0"/>
                </a:cxn>
                <a:cxn ang="0">
                  <a:pos x="317" y="201"/>
                </a:cxn>
                <a:cxn ang="0">
                  <a:pos x="508" y="201"/>
                </a:cxn>
                <a:cxn ang="0">
                  <a:pos x="508" y="349"/>
                </a:cxn>
                <a:cxn ang="0">
                  <a:pos x="317" y="349"/>
                </a:cxn>
                <a:cxn ang="0">
                  <a:pos x="317" y="653"/>
                </a:cxn>
                <a:cxn ang="0">
                  <a:pos x="414" y="766"/>
                </a:cxn>
                <a:cxn ang="0">
                  <a:pos x="508" y="744"/>
                </a:cxn>
                <a:cxn ang="0">
                  <a:pos x="508" y="891"/>
                </a:cxn>
                <a:cxn ang="0">
                  <a:pos x="371" y="914"/>
                </a:cxn>
                <a:cxn ang="0">
                  <a:pos x="143" y="668"/>
                </a:cxn>
                <a:cxn ang="0">
                  <a:pos x="143" y="349"/>
                </a:cxn>
                <a:cxn ang="0">
                  <a:pos x="0" y="349"/>
                </a:cxn>
              </a:cxnLst>
              <a:rect l="0" t="0" r="r" b="b"/>
              <a:pathLst>
                <a:path w="508"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8" y="201"/>
                    <a:pt x="508" y="201"/>
                    <a:pt x="508" y="201"/>
                  </a:cubicBezTo>
                  <a:cubicBezTo>
                    <a:pt x="508" y="349"/>
                    <a:pt x="508" y="349"/>
                    <a:pt x="508" y="349"/>
                  </a:cubicBezTo>
                  <a:cubicBezTo>
                    <a:pt x="317" y="349"/>
                    <a:pt x="317" y="349"/>
                    <a:pt x="317" y="349"/>
                  </a:cubicBezTo>
                  <a:cubicBezTo>
                    <a:pt x="317" y="653"/>
                    <a:pt x="317" y="653"/>
                    <a:pt x="317" y="653"/>
                  </a:cubicBezTo>
                  <a:cubicBezTo>
                    <a:pt x="317" y="723"/>
                    <a:pt x="337" y="766"/>
                    <a:pt x="414" y="766"/>
                  </a:cubicBezTo>
                  <a:cubicBezTo>
                    <a:pt x="444" y="766"/>
                    <a:pt x="486" y="760"/>
                    <a:pt x="508" y="744"/>
                  </a:cubicBezTo>
                  <a:cubicBezTo>
                    <a:pt x="508" y="891"/>
                    <a:pt x="508" y="891"/>
                    <a:pt x="508" y="891"/>
                  </a:cubicBezTo>
                  <a:cubicBezTo>
                    <a:pt x="472" y="908"/>
                    <a:pt x="411" y="914"/>
                    <a:pt x="371" y="914"/>
                  </a:cubicBezTo>
                  <a:cubicBezTo>
                    <a:pt x="186"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0" name="Freeform 17"/>
            <p:cNvSpPr>
              <a:spLocks noSelect="1"/>
            </p:cNvSpPr>
            <p:nvPr/>
          </p:nvSpPr>
          <p:spPr bwMode="black">
            <a:xfrm>
              <a:off x="2433638" y="260351"/>
              <a:ext cx="157163" cy="163513"/>
            </a:xfrm>
            <a:custGeom>
              <a:avLst/>
              <a:gdLst/>
              <a:ahLst/>
              <a:cxnLst>
                <a:cxn ang="0">
                  <a:pos x="173" y="426"/>
                </a:cxn>
                <a:cxn ang="0">
                  <a:pos x="360" y="591"/>
                </a:cxn>
                <a:cxn ang="0">
                  <a:pos x="547" y="497"/>
                </a:cxn>
                <a:cxn ang="0">
                  <a:pos x="672" y="591"/>
                </a:cxn>
                <a:cxn ang="0">
                  <a:pos x="378" y="730"/>
                </a:cxn>
                <a:cxn ang="0">
                  <a:pos x="0" y="365"/>
                </a:cxn>
                <a:cxn ang="0">
                  <a:pos x="378" y="0"/>
                </a:cxn>
                <a:cxn ang="0">
                  <a:pos x="704" y="378"/>
                </a:cxn>
                <a:cxn ang="0">
                  <a:pos x="704" y="426"/>
                </a:cxn>
                <a:cxn ang="0">
                  <a:pos x="173" y="426"/>
                </a:cxn>
                <a:cxn ang="0">
                  <a:pos x="530" y="295"/>
                </a:cxn>
                <a:cxn ang="0">
                  <a:pos x="353" y="130"/>
                </a:cxn>
                <a:cxn ang="0">
                  <a:pos x="173" y="295"/>
                </a:cxn>
                <a:cxn ang="0">
                  <a:pos x="530" y="295"/>
                </a:cxn>
              </a:cxnLst>
              <a:rect l="0" t="0" r="r" b="b"/>
              <a:pathLst>
                <a:path w="704" h="730">
                  <a:moveTo>
                    <a:pt x="173"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3" y="426"/>
                  </a:lnTo>
                  <a:close/>
                  <a:moveTo>
                    <a:pt x="530" y="295"/>
                  </a:moveTo>
                  <a:cubicBezTo>
                    <a:pt x="528" y="194"/>
                    <a:pt x="462" y="130"/>
                    <a:pt x="353" y="130"/>
                  </a:cubicBezTo>
                  <a:cubicBezTo>
                    <a:pt x="250" y="130"/>
                    <a:pt x="186" y="195"/>
                    <a:pt x="173"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1" name="Freeform 18"/>
            <p:cNvSpPr>
              <a:spLocks noSelect="1"/>
            </p:cNvSpPr>
            <p:nvPr/>
          </p:nvSpPr>
          <p:spPr bwMode="black">
            <a:xfrm>
              <a:off x="1017588" y="530226"/>
              <a:ext cx="233363" cy="230188"/>
            </a:xfrm>
            <a:custGeom>
              <a:avLst/>
              <a:gdLst/>
              <a:ahLst/>
              <a:cxnLst>
                <a:cxn ang="0">
                  <a:pos x="63" y="0"/>
                </a:cxn>
                <a:cxn ang="0">
                  <a:pos x="85" y="0"/>
                </a:cxn>
                <a:cxn ang="0">
                  <a:pos x="147" y="145"/>
                </a:cxn>
                <a:cxn ang="0">
                  <a:pos x="118" y="145"/>
                </a:cxn>
                <a:cxn ang="0">
                  <a:pos x="105" y="112"/>
                </a:cxn>
                <a:cxn ang="0">
                  <a:pos x="42" y="112"/>
                </a:cxn>
                <a:cxn ang="0">
                  <a:pos x="29" y="145"/>
                </a:cxn>
                <a:cxn ang="0">
                  <a:pos x="0" y="145"/>
                </a:cxn>
                <a:cxn ang="0">
                  <a:pos x="63" y="0"/>
                </a:cxn>
                <a:cxn ang="0">
                  <a:pos x="96" y="90"/>
                </a:cxn>
                <a:cxn ang="0">
                  <a:pos x="74" y="31"/>
                </a:cxn>
                <a:cxn ang="0">
                  <a:pos x="51" y="90"/>
                </a:cxn>
                <a:cxn ang="0">
                  <a:pos x="96" y="90"/>
                </a:cxn>
              </a:cxnLst>
              <a:rect l="0" t="0" r="r" b="b"/>
              <a:pathLst>
                <a:path w="147" h="145">
                  <a:moveTo>
                    <a:pt x="63" y="0"/>
                  </a:moveTo>
                  <a:lnTo>
                    <a:pt x="85" y="0"/>
                  </a:lnTo>
                  <a:lnTo>
                    <a:pt x="147" y="145"/>
                  </a:lnTo>
                  <a:lnTo>
                    <a:pt x="118" y="145"/>
                  </a:lnTo>
                  <a:lnTo>
                    <a:pt x="105" y="112"/>
                  </a:lnTo>
                  <a:lnTo>
                    <a:pt x="42" y="112"/>
                  </a:lnTo>
                  <a:lnTo>
                    <a:pt x="29" y="145"/>
                  </a:lnTo>
                  <a:lnTo>
                    <a:pt x="0" y="145"/>
                  </a:lnTo>
                  <a:lnTo>
                    <a:pt x="63" y="0"/>
                  </a:lnTo>
                  <a:close/>
                  <a:moveTo>
                    <a:pt x="96" y="90"/>
                  </a:moveTo>
                  <a:lnTo>
                    <a:pt x="74" y="31"/>
                  </a:lnTo>
                  <a:lnTo>
                    <a:pt x="51" y="90"/>
                  </a:lnTo>
                  <a:lnTo>
                    <a:pt x="96" y="9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2" name="Freeform 19"/>
            <p:cNvSpPr>
              <a:spLocks noSelect="1"/>
            </p:cNvSpPr>
            <p:nvPr/>
          </p:nvSpPr>
          <p:spPr bwMode="black">
            <a:xfrm>
              <a:off x="1271588" y="600076"/>
              <a:ext cx="241300" cy="160338"/>
            </a:xfrm>
            <a:custGeom>
              <a:avLst/>
              <a:gdLst/>
              <a:ahLst/>
              <a:cxnLst>
                <a:cxn ang="0">
                  <a:pos x="0" y="17"/>
                </a:cxn>
                <a:cxn ang="0">
                  <a:pos x="165" y="17"/>
                </a:cxn>
                <a:cxn ang="0">
                  <a:pos x="165" y="126"/>
                </a:cxn>
                <a:cxn ang="0">
                  <a:pos x="168" y="126"/>
                </a:cxn>
                <a:cxn ang="0">
                  <a:pos x="381" y="0"/>
                </a:cxn>
                <a:cxn ang="0">
                  <a:pos x="599"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9"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7"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3" name="Freeform 20"/>
            <p:cNvSpPr>
              <a:spLocks noSelect="1"/>
            </p:cNvSpPr>
            <p:nvPr/>
          </p:nvSpPr>
          <p:spPr bwMode="black">
            <a:xfrm>
              <a:off x="1541463" y="600076"/>
              <a:ext cx="127000" cy="163513"/>
            </a:xfrm>
            <a:custGeom>
              <a:avLst/>
              <a:gdLst/>
              <a:ahLst/>
              <a:cxnLst>
                <a:cxn ang="0">
                  <a:pos x="433" y="210"/>
                </a:cxn>
                <a:cxn ang="0">
                  <a:pos x="297" y="139"/>
                </a:cxn>
                <a:cxn ang="0">
                  <a:pos x="195" y="213"/>
                </a:cxn>
                <a:cxn ang="0">
                  <a:pos x="570" y="507"/>
                </a:cxn>
                <a:cxn ang="0">
                  <a:pos x="271" y="730"/>
                </a:cxn>
                <a:cxn ang="0">
                  <a:pos x="0" y="623"/>
                </a:cxn>
                <a:cxn ang="0">
                  <a:pos x="116" y="514"/>
                </a:cxn>
                <a:cxn ang="0">
                  <a:pos x="281" y="600"/>
                </a:cxn>
                <a:cxn ang="0">
                  <a:pos x="397" y="520"/>
                </a:cxn>
                <a:cxn ang="0">
                  <a:pos x="21" y="224"/>
                </a:cxn>
                <a:cxn ang="0">
                  <a:pos x="301" y="0"/>
                </a:cxn>
                <a:cxn ang="0">
                  <a:pos x="549" y="106"/>
                </a:cxn>
                <a:cxn ang="0">
                  <a:pos x="433" y="210"/>
                </a:cxn>
              </a:cxnLst>
              <a:rect l="0" t="0" r="r" b="b"/>
              <a:pathLst>
                <a:path w="570" h="730">
                  <a:moveTo>
                    <a:pt x="433" y="210"/>
                  </a:moveTo>
                  <a:cubicBezTo>
                    <a:pt x="399" y="164"/>
                    <a:pt x="356" y="139"/>
                    <a:pt x="297" y="139"/>
                  </a:cubicBezTo>
                  <a:cubicBezTo>
                    <a:pt x="250" y="139"/>
                    <a:pt x="195" y="161"/>
                    <a:pt x="195" y="213"/>
                  </a:cubicBezTo>
                  <a:cubicBezTo>
                    <a:pt x="195" y="337"/>
                    <a:pt x="570" y="236"/>
                    <a:pt x="570" y="507"/>
                  </a:cubicBezTo>
                  <a:cubicBezTo>
                    <a:pt x="570" y="672"/>
                    <a:pt x="413" y="730"/>
                    <a:pt x="271" y="730"/>
                  </a:cubicBezTo>
                  <a:cubicBezTo>
                    <a:pt x="163" y="730"/>
                    <a:pt x="71" y="702"/>
                    <a:pt x="0" y="623"/>
                  </a:cubicBezTo>
                  <a:cubicBezTo>
                    <a:pt x="116" y="514"/>
                    <a:pt x="116" y="514"/>
                    <a:pt x="116" y="514"/>
                  </a:cubicBezTo>
                  <a:cubicBezTo>
                    <a:pt x="161" y="563"/>
                    <a:pt x="207" y="600"/>
                    <a:pt x="281" y="600"/>
                  </a:cubicBezTo>
                  <a:cubicBezTo>
                    <a:pt x="331" y="600"/>
                    <a:pt x="397" y="575"/>
                    <a:pt x="397" y="520"/>
                  </a:cubicBezTo>
                  <a:cubicBezTo>
                    <a:pt x="397" y="376"/>
                    <a:pt x="21" y="489"/>
                    <a:pt x="21" y="224"/>
                  </a:cubicBezTo>
                  <a:cubicBezTo>
                    <a:pt x="21" y="69"/>
                    <a:pt x="161" y="0"/>
                    <a:pt x="301" y="0"/>
                  </a:cubicBezTo>
                  <a:cubicBezTo>
                    <a:pt x="394" y="0"/>
                    <a:pt x="492" y="29"/>
                    <a:pt x="549" y="106"/>
                  </a:cubicBezTo>
                  <a:lnTo>
                    <a:pt x="433" y="2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4" name="Freeform 21"/>
            <p:cNvSpPr>
              <a:spLocks noSelect="1"/>
            </p:cNvSpPr>
            <p:nvPr/>
          </p:nvSpPr>
          <p:spPr bwMode="black">
            <a:xfrm>
              <a:off x="1679575" y="560388"/>
              <a:ext cx="114300" cy="203200"/>
            </a:xfrm>
            <a:custGeom>
              <a:avLst/>
              <a:gdLst/>
              <a:ahLst/>
              <a:cxnLst>
                <a:cxn ang="0">
                  <a:pos x="0" y="349"/>
                </a:cxn>
                <a:cxn ang="0">
                  <a:pos x="0" y="201"/>
                </a:cxn>
                <a:cxn ang="0">
                  <a:pos x="143" y="201"/>
                </a:cxn>
                <a:cxn ang="0">
                  <a:pos x="143" y="0"/>
                </a:cxn>
                <a:cxn ang="0">
                  <a:pos x="317" y="0"/>
                </a:cxn>
                <a:cxn ang="0">
                  <a:pos x="317" y="201"/>
                </a:cxn>
                <a:cxn ang="0">
                  <a:pos x="509" y="201"/>
                </a:cxn>
                <a:cxn ang="0">
                  <a:pos x="509" y="349"/>
                </a:cxn>
                <a:cxn ang="0">
                  <a:pos x="317" y="349"/>
                </a:cxn>
                <a:cxn ang="0">
                  <a:pos x="317" y="653"/>
                </a:cxn>
                <a:cxn ang="0">
                  <a:pos x="414" y="766"/>
                </a:cxn>
                <a:cxn ang="0">
                  <a:pos x="509" y="744"/>
                </a:cxn>
                <a:cxn ang="0">
                  <a:pos x="509" y="891"/>
                </a:cxn>
                <a:cxn ang="0">
                  <a:pos x="371" y="914"/>
                </a:cxn>
                <a:cxn ang="0">
                  <a:pos x="143" y="668"/>
                </a:cxn>
                <a:cxn ang="0">
                  <a:pos x="143" y="349"/>
                </a:cxn>
                <a:cxn ang="0">
                  <a:pos x="0" y="349"/>
                </a:cxn>
              </a:cxnLst>
              <a:rect l="0" t="0" r="r" b="b"/>
              <a:pathLst>
                <a:path w="509"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9" y="201"/>
                    <a:pt x="509" y="201"/>
                    <a:pt x="509" y="201"/>
                  </a:cubicBezTo>
                  <a:cubicBezTo>
                    <a:pt x="509" y="349"/>
                    <a:pt x="509" y="349"/>
                    <a:pt x="509" y="349"/>
                  </a:cubicBezTo>
                  <a:cubicBezTo>
                    <a:pt x="317" y="349"/>
                    <a:pt x="317" y="349"/>
                    <a:pt x="317" y="349"/>
                  </a:cubicBezTo>
                  <a:cubicBezTo>
                    <a:pt x="317" y="653"/>
                    <a:pt x="317" y="653"/>
                    <a:pt x="317" y="653"/>
                  </a:cubicBezTo>
                  <a:cubicBezTo>
                    <a:pt x="317" y="723"/>
                    <a:pt x="338" y="766"/>
                    <a:pt x="414" y="766"/>
                  </a:cubicBezTo>
                  <a:cubicBezTo>
                    <a:pt x="445" y="766"/>
                    <a:pt x="487" y="760"/>
                    <a:pt x="509" y="744"/>
                  </a:cubicBezTo>
                  <a:cubicBezTo>
                    <a:pt x="509" y="891"/>
                    <a:pt x="509" y="891"/>
                    <a:pt x="509" y="891"/>
                  </a:cubicBezTo>
                  <a:cubicBezTo>
                    <a:pt x="472" y="908"/>
                    <a:pt x="412" y="914"/>
                    <a:pt x="371" y="914"/>
                  </a:cubicBezTo>
                  <a:cubicBezTo>
                    <a:pt x="187"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5" name="Freeform 22"/>
            <p:cNvSpPr>
              <a:spLocks noSelect="1"/>
            </p:cNvSpPr>
            <p:nvPr/>
          </p:nvSpPr>
          <p:spPr bwMode="black">
            <a:xfrm>
              <a:off x="1816100" y="600076"/>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6" y="529"/>
                    <a:pt x="264" y="591"/>
                    <a:pt x="361" y="591"/>
                  </a:cubicBezTo>
                  <a:cubicBezTo>
                    <a:pt x="448" y="591"/>
                    <a:pt x="504" y="550"/>
                    <a:pt x="548" y="497"/>
                  </a:cubicBezTo>
                  <a:cubicBezTo>
                    <a:pt x="672" y="591"/>
                    <a:pt x="672" y="591"/>
                    <a:pt x="672" y="591"/>
                  </a:cubicBezTo>
                  <a:cubicBezTo>
                    <a:pt x="591" y="691"/>
                    <a:pt x="488" y="730"/>
                    <a:pt x="378" y="730"/>
                  </a:cubicBezTo>
                  <a:cubicBezTo>
                    <a:pt x="168" y="730"/>
                    <a:pt x="0" y="584"/>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6" name="Freeform 23"/>
            <p:cNvSpPr>
              <a:spLocks noSelect="1"/>
            </p:cNvSpPr>
            <p:nvPr/>
          </p:nvSpPr>
          <p:spPr bwMode="black">
            <a:xfrm>
              <a:off x="2009775" y="600076"/>
              <a:ext cx="98425" cy="160338"/>
            </a:xfrm>
            <a:custGeom>
              <a:avLst/>
              <a:gdLst/>
              <a:ahLst/>
              <a:cxnLst>
                <a:cxn ang="0">
                  <a:pos x="0" y="17"/>
                </a:cxn>
                <a:cxn ang="0">
                  <a:pos x="174" y="17"/>
                </a:cxn>
                <a:cxn ang="0">
                  <a:pos x="174" y="127"/>
                </a:cxn>
                <a:cxn ang="0">
                  <a:pos x="177" y="127"/>
                </a:cxn>
                <a:cxn ang="0">
                  <a:pos x="383" y="0"/>
                </a:cxn>
                <a:cxn ang="0">
                  <a:pos x="445" y="10"/>
                </a:cxn>
                <a:cxn ang="0">
                  <a:pos x="445" y="178"/>
                </a:cxn>
                <a:cxn ang="0">
                  <a:pos x="361" y="165"/>
                </a:cxn>
                <a:cxn ang="0">
                  <a:pos x="174" y="340"/>
                </a:cxn>
                <a:cxn ang="0">
                  <a:pos x="174" y="713"/>
                </a:cxn>
                <a:cxn ang="0">
                  <a:pos x="0" y="713"/>
                </a:cxn>
                <a:cxn ang="0">
                  <a:pos x="0" y="17"/>
                </a:cxn>
              </a:cxnLst>
              <a:rect l="0" t="0" r="r" b="b"/>
              <a:pathLst>
                <a:path w="445" h="713">
                  <a:moveTo>
                    <a:pt x="0" y="17"/>
                  </a:moveTo>
                  <a:cubicBezTo>
                    <a:pt x="174" y="17"/>
                    <a:pt x="174" y="17"/>
                    <a:pt x="174" y="17"/>
                  </a:cubicBezTo>
                  <a:cubicBezTo>
                    <a:pt x="174" y="127"/>
                    <a:pt x="174" y="127"/>
                    <a:pt x="174" y="127"/>
                  </a:cubicBezTo>
                  <a:cubicBezTo>
                    <a:pt x="177" y="127"/>
                    <a:pt x="177" y="127"/>
                    <a:pt x="177" y="127"/>
                  </a:cubicBezTo>
                  <a:cubicBezTo>
                    <a:pt x="215" y="48"/>
                    <a:pt x="292" y="0"/>
                    <a:pt x="383" y="0"/>
                  </a:cubicBezTo>
                  <a:cubicBezTo>
                    <a:pt x="405" y="0"/>
                    <a:pt x="425" y="4"/>
                    <a:pt x="445" y="10"/>
                  </a:cubicBezTo>
                  <a:cubicBezTo>
                    <a:pt x="445" y="178"/>
                    <a:pt x="445" y="178"/>
                    <a:pt x="445" y="178"/>
                  </a:cubicBezTo>
                  <a:cubicBezTo>
                    <a:pt x="416" y="171"/>
                    <a:pt x="389" y="165"/>
                    <a:pt x="361" y="165"/>
                  </a:cubicBezTo>
                  <a:cubicBezTo>
                    <a:pt x="198" y="165"/>
                    <a:pt x="174" y="303"/>
                    <a:pt x="174" y="340"/>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7" name="Freeform 24"/>
            <p:cNvSpPr>
              <a:spLocks noSelect="1"/>
            </p:cNvSpPr>
            <p:nvPr/>
          </p:nvSpPr>
          <p:spPr bwMode="black">
            <a:xfrm>
              <a:off x="2122488" y="515938"/>
              <a:ext cx="166688" cy="247650"/>
            </a:xfrm>
            <a:custGeom>
              <a:avLst/>
              <a:gdLst/>
              <a:ahLst/>
              <a:cxnLst>
                <a:cxn ang="0">
                  <a:pos x="585" y="991"/>
                </a:cxn>
                <a:cxn ang="0">
                  <a:pos x="582" y="991"/>
                </a:cxn>
                <a:cxn ang="0">
                  <a:pos x="343" y="1113"/>
                </a:cxn>
                <a:cxn ang="0">
                  <a:pos x="0" y="748"/>
                </a:cxn>
                <a:cxn ang="0">
                  <a:pos x="336" y="383"/>
                </a:cxn>
                <a:cxn ang="0">
                  <a:pos x="572" y="489"/>
                </a:cxn>
                <a:cxn ang="0">
                  <a:pos x="576" y="489"/>
                </a:cxn>
                <a:cxn ang="0">
                  <a:pos x="576" y="0"/>
                </a:cxn>
                <a:cxn ang="0">
                  <a:pos x="750" y="0"/>
                </a:cxn>
                <a:cxn ang="0">
                  <a:pos x="750" y="1096"/>
                </a:cxn>
                <a:cxn ang="0">
                  <a:pos x="585" y="1096"/>
                </a:cxn>
                <a:cxn ang="0">
                  <a:pos x="585" y="991"/>
                </a:cxn>
                <a:cxn ang="0">
                  <a:pos x="378" y="956"/>
                </a:cxn>
                <a:cxn ang="0">
                  <a:pos x="582" y="748"/>
                </a:cxn>
                <a:cxn ang="0">
                  <a:pos x="378" y="539"/>
                </a:cxn>
                <a:cxn ang="0">
                  <a:pos x="174" y="748"/>
                </a:cxn>
                <a:cxn ang="0">
                  <a:pos x="378" y="956"/>
                </a:cxn>
              </a:cxnLst>
              <a:rect l="0" t="0" r="r" b="b"/>
              <a:pathLst>
                <a:path w="750" h="1113">
                  <a:moveTo>
                    <a:pt x="585" y="991"/>
                  </a:moveTo>
                  <a:cubicBezTo>
                    <a:pt x="582" y="991"/>
                    <a:pt x="582" y="991"/>
                    <a:pt x="582" y="991"/>
                  </a:cubicBezTo>
                  <a:cubicBezTo>
                    <a:pt x="531" y="1075"/>
                    <a:pt x="440" y="1113"/>
                    <a:pt x="343" y="1113"/>
                  </a:cubicBezTo>
                  <a:cubicBezTo>
                    <a:pt x="129" y="1113"/>
                    <a:pt x="0" y="954"/>
                    <a:pt x="0" y="748"/>
                  </a:cubicBezTo>
                  <a:cubicBezTo>
                    <a:pt x="0" y="542"/>
                    <a:pt x="137" y="383"/>
                    <a:pt x="336" y="383"/>
                  </a:cubicBezTo>
                  <a:cubicBezTo>
                    <a:pt x="466" y="383"/>
                    <a:pt x="536" y="444"/>
                    <a:pt x="572" y="489"/>
                  </a:cubicBezTo>
                  <a:cubicBezTo>
                    <a:pt x="576" y="489"/>
                    <a:pt x="576" y="489"/>
                    <a:pt x="576" y="489"/>
                  </a:cubicBezTo>
                  <a:cubicBezTo>
                    <a:pt x="576" y="0"/>
                    <a:pt x="576" y="0"/>
                    <a:pt x="576" y="0"/>
                  </a:cubicBezTo>
                  <a:cubicBezTo>
                    <a:pt x="750" y="0"/>
                    <a:pt x="750" y="0"/>
                    <a:pt x="750" y="0"/>
                  </a:cubicBezTo>
                  <a:cubicBezTo>
                    <a:pt x="750" y="1096"/>
                    <a:pt x="750" y="1096"/>
                    <a:pt x="750" y="1096"/>
                  </a:cubicBezTo>
                  <a:cubicBezTo>
                    <a:pt x="585" y="1096"/>
                    <a:pt x="585" y="1096"/>
                    <a:pt x="585" y="1096"/>
                  </a:cubicBezTo>
                  <a:lnTo>
                    <a:pt x="585" y="991"/>
                  </a:lnTo>
                  <a:close/>
                  <a:moveTo>
                    <a:pt x="378" y="956"/>
                  </a:moveTo>
                  <a:cubicBezTo>
                    <a:pt x="505" y="956"/>
                    <a:pt x="582" y="857"/>
                    <a:pt x="582" y="748"/>
                  </a:cubicBezTo>
                  <a:cubicBezTo>
                    <a:pt x="582" y="639"/>
                    <a:pt x="505" y="539"/>
                    <a:pt x="378" y="539"/>
                  </a:cubicBezTo>
                  <a:cubicBezTo>
                    <a:pt x="250" y="539"/>
                    <a:pt x="174" y="639"/>
                    <a:pt x="174" y="748"/>
                  </a:cubicBezTo>
                  <a:cubicBezTo>
                    <a:pt x="174" y="857"/>
                    <a:pt x="250" y="956"/>
                    <a:pt x="378" y="95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8" name="Freeform 25"/>
            <p:cNvSpPr>
              <a:spLocks noSelect="1"/>
            </p:cNvSpPr>
            <p:nvPr/>
          </p:nvSpPr>
          <p:spPr bwMode="black">
            <a:xfrm>
              <a:off x="2322513" y="600076"/>
              <a:ext cx="142875" cy="163513"/>
            </a:xfrm>
            <a:custGeom>
              <a:avLst/>
              <a:gdLst/>
              <a:ahLst/>
              <a:cxnLst>
                <a:cxn ang="0">
                  <a:pos x="481" y="617"/>
                </a:cxn>
                <a:cxn ang="0">
                  <a:pos x="477" y="617"/>
                </a:cxn>
                <a:cxn ang="0">
                  <a:pos x="254" y="730"/>
                </a:cxn>
                <a:cxn ang="0">
                  <a:pos x="0" y="521"/>
                </a:cxn>
                <a:cxn ang="0">
                  <a:pos x="437" y="279"/>
                </a:cxn>
                <a:cxn ang="0">
                  <a:pos x="481" y="279"/>
                </a:cxn>
                <a:cxn ang="0">
                  <a:pos x="481" y="261"/>
                </a:cxn>
                <a:cxn ang="0">
                  <a:pos x="322" y="130"/>
                </a:cxn>
                <a:cxn ang="0">
                  <a:pos x="136" y="203"/>
                </a:cxn>
                <a:cxn ang="0">
                  <a:pos x="45" y="111"/>
                </a:cxn>
                <a:cxn ang="0">
                  <a:pos x="340" y="0"/>
                </a:cxn>
                <a:cxn ang="0">
                  <a:pos x="637" y="313"/>
                </a:cxn>
                <a:cxn ang="0">
                  <a:pos x="637" y="713"/>
                </a:cxn>
                <a:cxn ang="0">
                  <a:pos x="481" y="713"/>
                </a:cxn>
                <a:cxn ang="0">
                  <a:pos x="481" y="617"/>
                </a:cxn>
                <a:cxn ang="0">
                  <a:pos x="471" y="401"/>
                </a:cxn>
                <a:cxn ang="0">
                  <a:pos x="435" y="401"/>
                </a:cxn>
                <a:cxn ang="0">
                  <a:pos x="174" y="508"/>
                </a:cxn>
                <a:cxn ang="0">
                  <a:pos x="295" y="600"/>
                </a:cxn>
                <a:cxn ang="0">
                  <a:pos x="471" y="440"/>
                </a:cxn>
                <a:cxn ang="0">
                  <a:pos x="471" y="401"/>
                </a:cxn>
              </a:cxnLst>
              <a:rect l="0" t="0" r="r" b="b"/>
              <a:pathLst>
                <a:path w="637" h="730">
                  <a:moveTo>
                    <a:pt x="481" y="617"/>
                  </a:moveTo>
                  <a:cubicBezTo>
                    <a:pt x="477" y="617"/>
                    <a:pt x="477" y="617"/>
                    <a:pt x="477" y="617"/>
                  </a:cubicBezTo>
                  <a:cubicBezTo>
                    <a:pt x="427" y="695"/>
                    <a:pt x="346" y="730"/>
                    <a:pt x="254" y="730"/>
                  </a:cubicBezTo>
                  <a:cubicBezTo>
                    <a:pt x="125" y="730"/>
                    <a:pt x="0" y="659"/>
                    <a:pt x="0" y="521"/>
                  </a:cubicBezTo>
                  <a:cubicBezTo>
                    <a:pt x="0" y="295"/>
                    <a:pt x="264" y="279"/>
                    <a:pt x="437" y="279"/>
                  </a:cubicBezTo>
                  <a:cubicBezTo>
                    <a:pt x="481" y="279"/>
                    <a:pt x="481" y="279"/>
                    <a:pt x="481" y="279"/>
                  </a:cubicBezTo>
                  <a:cubicBezTo>
                    <a:pt x="481" y="261"/>
                    <a:pt x="481" y="261"/>
                    <a:pt x="481" y="261"/>
                  </a:cubicBezTo>
                  <a:cubicBezTo>
                    <a:pt x="481" y="175"/>
                    <a:pt x="414" y="130"/>
                    <a:pt x="322" y="130"/>
                  </a:cubicBezTo>
                  <a:cubicBezTo>
                    <a:pt x="249" y="130"/>
                    <a:pt x="182" y="159"/>
                    <a:pt x="136" y="203"/>
                  </a:cubicBezTo>
                  <a:cubicBezTo>
                    <a:pt x="45" y="111"/>
                    <a:pt x="45" y="111"/>
                    <a:pt x="45" y="111"/>
                  </a:cubicBezTo>
                  <a:cubicBezTo>
                    <a:pt x="122" y="33"/>
                    <a:pt x="230" y="0"/>
                    <a:pt x="340" y="0"/>
                  </a:cubicBezTo>
                  <a:cubicBezTo>
                    <a:pt x="637" y="0"/>
                    <a:pt x="637" y="214"/>
                    <a:pt x="637" y="313"/>
                  </a:cubicBezTo>
                  <a:cubicBezTo>
                    <a:pt x="637" y="713"/>
                    <a:pt x="637" y="713"/>
                    <a:pt x="637" y="713"/>
                  </a:cubicBezTo>
                  <a:cubicBezTo>
                    <a:pt x="481" y="713"/>
                    <a:pt x="481" y="713"/>
                    <a:pt x="481" y="713"/>
                  </a:cubicBezTo>
                  <a:lnTo>
                    <a:pt x="481" y="617"/>
                  </a:lnTo>
                  <a:close/>
                  <a:moveTo>
                    <a:pt x="471" y="401"/>
                  </a:moveTo>
                  <a:cubicBezTo>
                    <a:pt x="435" y="401"/>
                    <a:pt x="435" y="401"/>
                    <a:pt x="435" y="401"/>
                  </a:cubicBezTo>
                  <a:cubicBezTo>
                    <a:pt x="339" y="401"/>
                    <a:pt x="174" y="408"/>
                    <a:pt x="174" y="508"/>
                  </a:cubicBezTo>
                  <a:cubicBezTo>
                    <a:pt x="174" y="572"/>
                    <a:pt x="239" y="600"/>
                    <a:pt x="295" y="600"/>
                  </a:cubicBezTo>
                  <a:cubicBezTo>
                    <a:pt x="414" y="600"/>
                    <a:pt x="471" y="537"/>
                    <a:pt x="471" y="440"/>
                  </a:cubicBezTo>
                  <a:lnTo>
                    <a:pt x="471" y="40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9" name="Freeform 26"/>
            <p:cNvSpPr>
              <a:spLocks noSelect="1"/>
            </p:cNvSpPr>
            <p:nvPr/>
          </p:nvSpPr>
          <p:spPr bwMode="black">
            <a:xfrm>
              <a:off x="2505075" y="600076"/>
              <a:ext cx="241300" cy="160338"/>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8"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6"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2" name="Titel 1"/>
          <p:cNvSpPr>
            <a:spLocks noGrp="1" noSelect="1"/>
          </p:cNvSpPr>
          <p:nvPr userDrawn="1">
            <p:ph type="ctrTitle" hasCustomPrompt="1"/>
          </p:nvPr>
        </p:nvSpPr>
        <p:spPr bwMode="gray">
          <a:xfrm>
            <a:off x="981045" y="1758949"/>
            <a:ext cx="7344000" cy="1836000"/>
          </a:xfrm>
        </p:spPr>
        <p:txBody>
          <a:bodyPr anchor="t" anchorCtr="0"/>
          <a:lstStyle>
            <a:lvl1pPr algn="l">
              <a:defRPr sz="5500">
                <a:solidFill>
                  <a:schemeClr val="bg1"/>
                </a:solidFill>
              </a:defRPr>
            </a:lvl1pPr>
          </a:lstStyle>
          <a:p>
            <a:r>
              <a:rPr lang="nl-NL" noProof="1" smtClean="0"/>
              <a:t>Titel</a:t>
            </a:r>
            <a:endParaRPr lang="nl-NL" noProof="1"/>
          </a:p>
        </p:txBody>
      </p:sp>
      <p:sp>
        <p:nvSpPr>
          <p:cNvPr id="3" name="Ondertitel 2"/>
          <p:cNvSpPr>
            <a:spLocks noGrp="1" noSelect="1"/>
          </p:cNvSpPr>
          <p:nvPr userDrawn="1">
            <p:ph type="subTitle" idx="1" hasCustomPrompt="1"/>
          </p:nvPr>
        </p:nvSpPr>
        <p:spPr bwMode="gray">
          <a:xfrm>
            <a:off x="981045" y="3603786"/>
            <a:ext cx="7344000" cy="1752600"/>
          </a:xfrm>
        </p:spPr>
        <p:txBody>
          <a:bodyPr/>
          <a:lstStyle>
            <a:lvl1pPr marL="0" indent="0" algn="l">
              <a:buNone/>
              <a:defRPr sz="3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1" smtClean="0"/>
              <a:t>jaar / subtitel</a:t>
            </a:r>
            <a:endParaRPr lang="nl-NL" noProof="1"/>
          </a:p>
        </p:txBody>
      </p:sp>
      <p:sp>
        <p:nvSpPr>
          <p:cNvPr id="4" name="***Tijdelijke aanduiding voor datum 3"/>
          <p:cNvSpPr>
            <a:spLocks noGrp="1" noSelect="1"/>
          </p:cNvSpPr>
          <p:nvPr userDrawn="1">
            <p:ph type="dt" sz="half" idx="10"/>
          </p:nvPr>
        </p:nvSpPr>
        <p:spPr bwMode="gray">
          <a:xfrm>
            <a:off x="887100" y="6357009"/>
            <a:ext cx="2133600" cy="365125"/>
          </a:xfrm>
          <a:prstGeom prst="rect">
            <a:avLst/>
          </a:prstGeom>
        </p:spPr>
        <p:txBody>
          <a:bodyPr/>
          <a:lstStyle>
            <a:lvl1pPr algn="l">
              <a:defRPr sz="1750" b="1">
                <a:solidFill>
                  <a:schemeClr val="bg1"/>
                </a:solidFill>
              </a:defRPr>
            </a:lvl1pPr>
          </a:lstStyle>
          <a:p>
            <a:r>
              <a:rPr lang="nl-NL" noProof="1" smtClean="0"/>
              <a:t>19-11-2020</a:t>
            </a:r>
            <a:endParaRPr lang="nl-NL" noProof="1"/>
          </a:p>
        </p:txBody>
      </p:sp>
      <p:sp>
        <p:nvSpPr>
          <p:cNvPr id="33" name="Afgeronde rechthoek 32"/>
          <p:cNvSpPr>
            <a:spLocks noSelect="1"/>
          </p:cNvSpPr>
          <p:nvPr userDrawn="1"/>
        </p:nvSpPr>
        <p:spPr bwMode="gray">
          <a:xfrm>
            <a:off x="-1731443" y="98556"/>
            <a:ext cx="1609522" cy="4770636"/>
          </a:xfrm>
          <a:prstGeom prst="roundRect">
            <a:avLst>
              <a:gd name="adj" fmla="val 97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l"/>
            <a:r>
              <a:rPr lang="nl-NL" sz="1000" noProof="1" smtClean="0">
                <a:solidFill>
                  <a:schemeClr val="tx1"/>
                </a:solidFill>
              </a:rPr>
              <a:t>Deze dia  is zo gemaakt dat je zelf een afbeelding kan invoegen. </a:t>
            </a:r>
          </a:p>
          <a:p>
            <a:pPr algn="l"/>
            <a:endParaRPr lang="nl-NL" sz="1000" noProof="1" smtClean="0">
              <a:solidFill>
                <a:schemeClr val="tx1"/>
              </a:solidFill>
            </a:endParaRPr>
          </a:p>
          <a:p>
            <a:pPr algn="l"/>
            <a:r>
              <a:rPr lang="nl-NL" sz="1000" noProof="1" smtClean="0">
                <a:solidFill>
                  <a:schemeClr val="tx1"/>
                </a:solidFill>
              </a:rPr>
              <a:t>Klik met de rechtermuisknop in de achtergrond en kies Achtergrond opmaken. Klik op Opvulling met figuur of bitmappatroon en dan op Invoegen uit bestand. Kies de afbeelding en klik op Invoegen en Sluiten.</a:t>
            </a:r>
          </a:p>
          <a:p>
            <a:pPr algn="l"/>
            <a:endParaRPr lang="nl-NL" sz="1000" noProof="1" smtClean="0">
              <a:solidFill>
                <a:schemeClr val="tx1"/>
              </a:solidFill>
            </a:endParaRPr>
          </a:p>
          <a:p>
            <a:pPr algn="l"/>
            <a:r>
              <a:rPr lang="nl-NL" sz="1000" noProof="1" smtClean="0">
                <a:solidFill>
                  <a:schemeClr val="tx1"/>
                </a:solidFill>
              </a:rPr>
              <a:t>Klik niet op Overal toepassen omdat de afbeelding dan op alle dia’s komt. Met ctrl + z kan je dit ongedaan maken.</a:t>
            </a:r>
          </a:p>
          <a:p>
            <a:pPr algn="l"/>
            <a:endParaRPr lang="nl-NL" sz="1000" noProof="1" smtClean="0">
              <a:solidFill>
                <a:schemeClr val="tx1"/>
              </a:solidFill>
            </a:endParaRPr>
          </a:p>
          <a:p>
            <a:pPr algn="l"/>
            <a:r>
              <a:rPr lang="nl-NL" sz="1000" noProof="1" smtClean="0">
                <a:solidFill>
                  <a:schemeClr val="tx1"/>
                </a:solidFill>
              </a:rPr>
              <a:t>Voor het mooiste resultaat is de beeldverhouding 1024 x 768 pixels. Het beeld blijft dan scherp en vervormt niet.</a:t>
            </a:r>
          </a:p>
          <a:p>
            <a:pPr algn="l"/>
            <a:endParaRPr lang="nl-NL" sz="1000" noProof="1">
              <a:solidFill>
                <a:schemeClr val="tx1"/>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noSelect="1"/>
          </p:cNvSpPr>
          <p:nvPr>
            <p:ph type="title" hasCustomPrompt="1"/>
          </p:nvPr>
        </p:nvSpPr>
        <p:spPr bwMode="gray"/>
        <p:txBody>
          <a:bodyPr/>
          <a:lstStyle>
            <a:lvl1pPr>
              <a:defRPr/>
            </a:lvl1pPr>
          </a:lstStyle>
          <a:p>
            <a:r>
              <a:rPr lang="nl-NL" noProof="1" smtClean="0"/>
              <a:t>Titel</a:t>
            </a:r>
            <a:endParaRPr lang="nl-NL" noProof="1"/>
          </a:p>
        </p:txBody>
      </p:sp>
      <p:sp>
        <p:nvSpPr>
          <p:cNvPr id="3" name="Tijdelijke aanduiding voor datum 2"/>
          <p:cNvSpPr>
            <a:spLocks noGrp="1" noSelect="1"/>
          </p:cNvSpPr>
          <p:nvPr>
            <p:ph type="dt" sz="half" idx="10"/>
          </p:nvPr>
        </p:nvSpPr>
        <p:spPr bwMode="gray"/>
        <p:txBody>
          <a:bodyPr/>
          <a:lstStyle/>
          <a:p>
            <a:r>
              <a:rPr lang="nl-NL" smtClean="0"/>
              <a:t>19-11-2020</a:t>
            </a:r>
            <a:endParaRPr lang="nl-NL" dirty="0"/>
          </a:p>
        </p:txBody>
      </p:sp>
      <p:sp>
        <p:nvSpPr>
          <p:cNvPr id="4" name="Tijdelijke aanduiding voor voettekst 3"/>
          <p:cNvSpPr>
            <a:spLocks noGrp="1" noSelect="1"/>
          </p:cNvSpPr>
          <p:nvPr>
            <p:ph type="ftr" sz="quarter" idx="11"/>
          </p:nvPr>
        </p:nvSpPr>
        <p:spPr bwMode="gray"/>
        <p:txBody>
          <a:bodyPr/>
          <a:lstStyle/>
          <a:p>
            <a:endParaRPr lang="nl-NL" dirty="0"/>
          </a:p>
        </p:txBody>
      </p:sp>
      <p:sp>
        <p:nvSpPr>
          <p:cNvPr id="5" name="Tijdelijke aanduiding voor dianummer 4"/>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g met logo">
    <p:spTree>
      <p:nvGrpSpPr>
        <p:cNvPr id="1" name=""/>
        <p:cNvGrpSpPr/>
        <p:nvPr/>
      </p:nvGrpSpPr>
      <p:grpSpPr>
        <a:xfrm>
          <a:off x="0" y="0"/>
          <a:ext cx="0" cy="0"/>
          <a:chOff x="0" y="0"/>
          <a:chExt cx="0" cy="0"/>
        </a:xfrm>
      </p:grpSpPr>
      <p:sp>
        <p:nvSpPr>
          <p:cNvPr id="2" name="Tijdelijke aanduiding voor datum 1"/>
          <p:cNvSpPr>
            <a:spLocks noGrp="1" noSelect="1"/>
          </p:cNvSpPr>
          <p:nvPr>
            <p:ph type="dt" sz="half" idx="10"/>
          </p:nvPr>
        </p:nvSpPr>
        <p:spPr bwMode="gray"/>
        <p:txBody>
          <a:bodyPr/>
          <a:lstStyle/>
          <a:p>
            <a:r>
              <a:rPr lang="nl-NL" smtClean="0"/>
              <a:t>19-11-2020</a:t>
            </a:r>
            <a:endParaRPr lang="nl-NL" dirty="0"/>
          </a:p>
        </p:txBody>
      </p:sp>
      <p:sp>
        <p:nvSpPr>
          <p:cNvPr id="3" name="Tijdelijke aanduiding voor voettekst 2"/>
          <p:cNvSpPr>
            <a:spLocks noGrp="1" noSelect="1"/>
          </p:cNvSpPr>
          <p:nvPr>
            <p:ph type="ftr" sz="quarter" idx="11"/>
          </p:nvPr>
        </p:nvSpPr>
        <p:spPr bwMode="gray"/>
        <p:txBody>
          <a:bodyPr/>
          <a:lstStyle/>
          <a:p>
            <a:endParaRPr lang="nl-NL" dirty="0"/>
          </a:p>
        </p:txBody>
      </p:sp>
      <p:sp>
        <p:nvSpPr>
          <p:cNvPr id="4" name="Tijdelijke aanduiding voor dianummer 3"/>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Tijdelijke aanduiding voor datum 1"/>
          <p:cNvSpPr>
            <a:spLocks noGrp="1" noSelect="1"/>
          </p:cNvSpPr>
          <p:nvPr>
            <p:ph type="dt" sz="half" idx="10"/>
          </p:nvPr>
        </p:nvSpPr>
        <p:spPr bwMode="gray"/>
        <p:txBody>
          <a:bodyPr/>
          <a:lstStyle/>
          <a:p>
            <a:r>
              <a:rPr lang="nl-NL" smtClean="0"/>
              <a:t>19-11-2020</a:t>
            </a:r>
            <a:endParaRPr lang="nl-NL" dirty="0"/>
          </a:p>
        </p:txBody>
      </p:sp>
      <p:sp>
        <p:nvSpPr>
          <p:cNvPr id="3" name="Tijdelijke aanduiding voor voettekst 2"/>
          <p:cNvSpPr>
            <a:spLocks noGrp="1" noSelect="1"/>
          </p:cNvSpPr>
          <p:nvPr>
            <p:ph type="ftr" sz="quarter" idx="11"/>
          </p:nvPr>
        </p:nvSpPr>
        <p:spPr bwMode="gray"/>
        <p:txBody>
          <a:bodyPr/>
          <a:lstStyle/>
          <a:p>
            <a:endParaRPr lang="nl-NL" dirty="0"/>
          </a:p>
        </p:txBody>
      </p:sp>
      <p:sp>
        <p:nvSpPr>
          <p:cNvPr id="4" name="Tijdelijke aanduiding voor dianummer 3"/>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kader">
    <p:spTree>
      <p:nvGrpSpPr>
        <p:cNvPr id="1" name=""/>
        <p:cNvGrpSpPr/>
        <p:nvPr/>
      </p:nvGrpSpPr>
      <p:grpSpPr>
        <a:xfrm>
          <a:off x="0" y="0"/>
          <a:ext cx="0" cy="0"/>
          <a:chOff x="0" y="0"/>
          <a:chExt cx="0" cy="0"/>
        </a:xfrm>
      </p:grpSpPr>
      <p:sp>
        <p:nvSpPr>
          <p:cNvPr id="2" name="Titel 1"/>
          <p:cNvSpPr>
            <a:spLocks noGrp="1" noSelect="1"/>
          </p:cNvSpPr>
          <p:nvPr>
            <p:ph type="title" hasCustomPrompt="1"/>
          </p:nvPr>
        </p:nvSpPr>
        <p:spPr bwMode="gray"/>
        <p:txBody>
          <a:bodyPr/>
          <a:lstStyle>
            <a:lvl1pPr>
              <a:defRPr/>
            </a:lvl1pPr>
          </a:lstStyle>
          <a:p>
            <a:r>
              <a:rPr lang="nl-NL" noProof="1" smtClean="0"/>
              <a:t>Titel</a:t>
            </a:r>
            <a:endParaRPr lang="nl-NL" noProof="1"/>
          </a:p>
        </p:txBody>
      </p:sp>
      <p:sp>
        <p:nvSpPr>
          <p:cNvPr id="3" name="Tijdelijke aanduiding voor inhoud 2"/>
          <p:cNvSpPr>
            <a:spLocks noGrp="1" noSelect="1"/>
          </p:cNvSpPr>
          <p:nvPr>
            <p:ph idx="1"/>
          </p:nvPr>
        </p:nvSpPr>
        <p:spPr bwMode="gray"/>
        <p:txBody>
          <a:bodyPr/>
          <a:lstStyle/>
          <a:p>
            <a:pPr lvl="0"/>
            <a:r>
              <a:rPr lang="nl-NL" noProof="1" smtClean="0"/>
              <a:t>Tekststijl van het model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4" name="Tijdelijke aanduiding voor datum 3"/>
          <p:cNvSpPr>
            <a:spLocks noGrp="1" noSelect="1"/>
          </p:cNvSpPr>
          <p:nvPr>
            <p:ph type="dt" sz="half" idx="10"/>
          </p:nvPr>
        </p:nvSpPr>
        <p:spPr bwMode="gray"/>
        <p:txBody>
          <a:bodyPr/>
          <a:lstStyle/>
          <a:p>
            <a:r>
              <a:rPr lang="nl-NL" smtClean="0"/>
              <a:t>19-11-2020</a:t>
            </a:r>
            <a:endParaRPr lang="nl-NL" dirty="0"/>
          </a:p>
        </p:txBody>
      </p:sp>
      <p:sp>
        <p:nvSpPr>
          <p:cNvPr id="5" name="Tijdelijke aanduiding voor voettekst 4"/>
          <p:cNvSpPr>
            <a:spLocks noGrp="1" noSelect="1"/>
          </p:cNvSpPr>
          <p:nvPr>
            <p:ph type="ftr" sz="quarter" idx="11"/>
          </p:nvPr>
        </p:nvSpPr>
        <p:spPr bwMode="gray"/>
        <p:txBody>
          <a:bodyPr/>
          <a:lstStyle/>
          <a:p>
            <a:endParaRPr lang="nl-NL" dirty="0"/>
          </a:p>
        </p:txBody>
      </p:sp>
      <p:sp>
        <p:nvSpPr>
          <p:cNvPr id="6" name="Tijdelijke aanduiding voor dianummer 5"/>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eldia rood">
    <p:spTree>
      <p:nvGrpSpPr>
        <p:cNvPr id="1" name=""/>
        <p:cNvGrpSpPr/>
        <p:nvPr/>
      </p:nvGrpSpPr>
      <p:grpSpPr>
        <a:xfrm>
          <a:off x="0" y="0"/>
          <a:ext cx="0" cy="0"/>
          <a:chOff x="0" y="0"/>
          <a:chExt cx="0" cy="0"/>
        </a:xfrm>
      </p:grpSpPr>
      <p:sp>
        <p:nvSpPr>
          <p:cNvPr id="9" name="Rectangle 5"/>
          <p:cNvSpPr>
            <a:spLocks noSelect="1" noChangeArrowheads="1"/>
          </p:cNvSpPr>
          <p:nvPr/>
        </p:nvSpPr>
        <p:spPr bwMode="ltGray">
          <a:xfrm>
            <a:off x="0" y="0"/>
            <a:ext cx="9137650" cy="6854825"/>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sp>
        <p:nvSpPr>
          <p:cNvPr id="10" name="Rectangle 6"/>
          <p:cNvSpPr>
            <a:spLocks noSelect="1" noChangeArrowheads="1"/>
          </p:cNvSpPr>
          <p:nvPr/>
        </p:nvSpPr>
        <p:spPr bwMode="white">
          <a:xfrm>
            <a:off x="0" y="1588"/>
            <a:ext cx="787400" cy="68548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grpSp>
        <p:nvGrpSpPr>
          <p:cNvPr id="5" name="Groep 4"/>
          <p:cNvGrpSpPr>
            <a:grpSpLocks noSelect="1"/>
          </p:cNvGrpSpPr>
          <p:nvPr userDrawn="1"/>
        </p:nvGrpSpPr>
        <p:grpSpPr bwMode="black">
          <a:xfrm>
            <a:off x="182563" y="163513"/>
            <a:ext cx="2563812" cy="1447800"/>
            <a:chOff x="182563" y="163513"/>
            <a:chExt cx="2563812" cy="1447800"/>
          </a:xfrm>
        </p:grpSpPr>
        <p:sp>
          <p:nvSpPr>
            <p:cNvPr id="11"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2"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3"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4" name="Freeform 10"/>
            <p:cNvSpPr>
              <a:spLocks noSelect="1"/>
            </p:cNvSpPr>
            <p:nvPr/>
          </p:nvSpPr>
          <p:spPr bwMode="black">
            <a:xfrm>
              <a:off x="1031875" y="184151"/>
              <a:ext cx="214313" cy="241300"/>
            </a:xfrm>
            <a:custGeom>
              <a:avLst/>
              <a:gdLst/>
              <a:ahLst/>
              <a:cxnLst>
                <a:cxn ang="0">
                  <a:pos x="966" y="976"/>
                </a:cxn>
                <a:cxn ang="0">
                  <a:pos x="542" y="1077"/>
                </a:cxn>
                <a:cxn ang="0">
                  <a:pos x="0" y="543"/>
                </a:cxn>
                <a:cxn ang="0">
                  <a:pos x="542" y="0"/>
                </a:cxn>
                <a:cxn ang="0">
                  <a:pos x="946" y="129"/>
                </a:cxn>
                <a:cxn ang="0">
                  <a:pos x="811" y="265"/>
                </a:cxn>
                <a:cxn ang="0">
                  <a:pos x="543" y="165"/>
                </a:cxn>
                <a:cxn ang="0">
                  <a:pos x="191" y="531"/>
                </a:cxn>
                <a:cxn ang="0">
                  <a:pos x="543" y="912"/>
                </a:cxn>
                <a:cxn ang="0">
                  <a:pos x="784" y="859"/>
                </a:cxn>
                <a:cxn ang="0">
                  <a:pos x="784" y="617"/>
                </a:cxn>
                <a:cxn ang="0">
                  <a:pos x="574" y="617"/>
                </a:cxn>
                <a:cxn ang="0">
                  <a:pos x="574" y="452"/>
                </a:cxn>
                <a:cxn ang="0">
                  <a:pos x="966" y="452"/>
                </a:cxn>
                <a:cxn ang="0">
                  <a:pos x="966" y="976"/>
                </a:cxn>
              </a:cxnLst>
              <a:rect l="0" t="0" r="r" b="b"/>
              <a:pathLst>
                <a:path w="966" h="1077">
                  <a:moveTo>
                    <a:pt x="966" y="976"/>
                  </a:moveTo>
                  <a:cubicBezTo>
                    <a:pt x="842" y="1043"/>
                    <a:pt x="700" y="1077"/>
                    <a:pt x="542" y="1077"/>
                  </a:cubicBezTo>
                  <a:cubicBezTo>
                    <a:pt x="226" y="1077"/>
                    <a:pt x="0" y="863"/>
                    <a:pt x="0" y="543"/>
                  </a:cubicBezTo>
                  <a:cubicBezTo>
                    <a:pt x="0" y="214"/>
                    <a:pt x="226" y="0"/>
                    <a:pt x="542" y="0"/>
                  </a:cubicBezTo>
                  <a:cubicBezTo>
                    <a:pt x="698" y="0"/>
                    <a:pt x="839" y="33"/>
                    <a:pt x="946" y="129"/>
                  </a:cubicBezTo>
                  <a:cubicBezTo>
                    <a:pt x="811" y="265"/>
                    <a:pt x="811" y="265"/>
                    <a:pt x="811" y="265"/>
                  </a:cubicBezTo>
                  <a:cubicBezTo>
                    <a:pt x="746" y="201"/>
                    <a:pt x="646" y="165"/>
                    <a:pt x="543" y="165"/>
                  </a:cubicBezTo>
                  <a:cubicBezTo>
                    <a:pt x="332" y="165"/>
                    <a:pt x="191" y="327"/>
                    <a:pt x="191" y="531"/>
                  </a:cubicBezTo>
                  <a:cubicBezTo>
                    <a:pt x="191" y="750"/>
                    <a:pt x="332" y="912"/>
                    <a:pt x="543" y="912"/>
                  </a:cubicBezTo>
                  <a:cubicBezTo>
                    <a:pt x="636" y="912"/>
                    <a:pt x="720" y="895"/>
                    <a:pt x="784" y="859"/>
                  </a:cubicBezTo>
                  <a:cubicBezTo>
                    <a:pt x="784" y="617"/>
                    <a:pt x="784" y="617"/>
                    <a:pt x="784" y="617"/>
                  </a:cubicBezTo>
                  <a:cubicBezTo>
                    <a:pt x="574" y="617"/>
                    <a:pt x="574" y="617"/>
                    <a:pt x="574" y="617"/>
                  </a:cubicBezTo>
                  <a:cubicBezTo>
                    <a:pt x="574" y="452"/>
                    <a:pt x="574" y="452"/>
                    <a:pt x="574" y="452"/>
                  </a:cubicBezTo>
                  <a:cubicBezTo>
                    <a:pt x="966" y="452"/>
                    <a:pt x="966" y="452"/>
                    <a:pt x="966" y="452"/>
                  </a:cubicBezTo>
                  <a:lnTo>
                    <a:pt x="966" y="9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5" name="Freeform 11"/>
            <p:cNvSpPr>
              <a:spLocks noSelect="1"/>
            </p:cNvSpPr>
            <p:nvPr/>
          </p:nvSpPr>
          <p:spPr bwMode="black">
            <a:xfrm>
              <a:off x="1284288" y="260351"/>
              <a:ext cx="157163" cy="163513"/>
            </a:xfrm>
            <a:custGeom>
              <a:avLst/>
              <a:gdLst/>
              <a:ahLst/>
              <a:cxnLst>
                <a:cxn ang="0">
                  <a:pos x="174" y="426"/>
                </a:cxn>
                <a:cxn ang="0">
                  <a:pos x="361"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1"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6" name="Freeform 12"/>
            <p:cNvSpPr>
              <a:spLocks noSelect="1"/>
            </p:cNvSpPr>
            <p:nvPr/>
          </p:nvSpPr>
          <p:spPr bwMode="black">
            <a:xfrm>
              <a:off x="1476375" y="260351"/>
              <a:ext cx="239713" cy="158750"/>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2"/>
                </a:cxn>
                <a:cxn ang="0">
                  <a:pos x="904" y="712"/>
                </a:cxn>
                <a:cxn ang="0">
                  <a:pos x="904" y="318"/>
                </a:cxn>
                <a:cxn ang="0">
                  <a:pos x="775" y="156"/>
                </a:cxn>
                <a:cxn ang="0">
                  <a:pos x="626" y="336"/>
                </a:cxn>
                <a:cxn ang="0">
                  <a:pos x="626" y="712"/>
                </a:cxn>
                <a:cxn ang="0">
                  <a:pos x="452" y="712"/>
                </a:cxn>
                <a:cxn ang="0">
                  <a:pos x="452" y="298"/>
                </a:cxn>
                <a:cxn ang="0">
                  <a:pos x="333" y="156"/>
                </a:cxn>
                <a:cxn ang="0">
                  <a:pos x="174" y="333"/>
                </a:cxn>
                <a:cxn ang="0">
                  <a:pos x="174" y="712"/>
                </a:cxn>
                <a:cxn ang="0">
                  <a:pos x="0" y="712"/>
                </a:cxn>
                <a:cxn ang="0">
                  <a:pos x="0" y="17"/>
                </a:cxn>
              </a:cxnLst>
              <a:rect l="0" t="0" r="r" b="b"/>
              <a:pathLst>
                <a:path w="1078" h="712">
                  <a:moveTo>
                    <a:pt x="0" y="17"/>
                  </a:moveTo>
                  <a:cubicBezTo>
                    <a:pt x="165" y="17"/>
                    <a:pt x="165" y="17"/>
                    <a:pt x="165" y="17"/>
                  </a:cubicBezTo>
                  <a:cubicBezTo>
                    <a:pt x="165" y="126"/>
                    <a:pt x="165" y="126"/>
                    <a:pt x="165" y="126"/>
                  </a:cubicBezTo>
                  <a:cubicBezTo>
                    <a:pt x="168" y="126"/>
                    <a:pt x="168" y="126"/>
                    <a:pt x="168" y="126"/>
                  </a:cubicBezTo>
                  <a:cubicBezTo>
                    <a:pt x="198" y="61"/>
                    <a:pt x="265" y="0"/>
                    <a:pt x="381" y="0"/>
                  </a:cubicBezTo>
                  <a:cubicBezTo>
                    <a:pt x="488" y="0"/>
                    <a:pt x="562" y="42"/>
                    <a:pt x="598" y="129"/>
                  </a:cubicBezTo>
                  <a:cubicBezTo>
                    <a:pt x="649" y="40"/>
                    <a:pt x="723" y="0"/>
                    <a:pt x="827" y="0"/>
                  </a:cubicBezTo>
                  <a:cubicBezTo>
                    <a:pt x="1013" y="0"/>
                    <a:pt x="1078" y="132"/>
                    <a:pt x="1078" y="298"/>
                  </a:cubicBezTo>
                  <a:cubicBezTo>
                    <a:pt x="1078" y="712"/>
                    <a:pt x="1078" y="712"/>
                    <a:pt x="1078" y="712"/>
                  </a:cubicBezTo>
                  <a:cubicBezTo>
                    <a:pt x="904" y="712"/>
                    <a:pt x="904" y="712"/>
                    <a:pt x="904" y="712"/>
                  </a:cubicBezTo>
                  <a:cubicBezTo>
                    <a:pt x="904" y="318"/>
                    <a:pt x="904" y="318"/>
                    <a:pt x="904" y="318"/>
                  </a:cubicBezTo>
                  <a:cubicBezTo>
                    <a:pt x="904" y="231"/>
                    <a:pt x="878" y="156"/>
                    <a:pt x="775" y="156"/>
                  </a:cubicBezTo>
                  <a:cubicBezTo>
                    <a:pt x="666" y="156"/>
                    <a:pt x="626" y="246"/>
                    <a:pt x="626" y="336"/>
                  </a:cubicBezTo>
                  <a:cubicBezTo>
                    <a:pt x="626" y="712"/>
                    <a:pt x="626" y="712"/>
                    <a:pt x="626" y="712"/>
                  </a:cubicBezTo>
                  <a:cubicBezTo>
                    <a:pt x="452" y="712"/>
                    <a:pt x="452" y="712"/>
                    <a:pt x="452" y="712"/>
                  </a:cubicBezTo>
                  <a:cubicBezTo>
                    <a:pt x="452" y="298"/>
                    <a:pt x="452" y="298"/>
                    <a:pt x="452" y="298"/>
                  </a:cubicBezTo>
                  <a:cubicBezTo>
                    <a:pt x="452" y="213"/>
                    <a:pt x="417"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7" name="Freeform 13"/>
            <p:cNvSpPr>
              <a:spLocks noSelect="1"/>
            </p:cNvSpPr>
            <p:nvPr/>
          </p:nvSpPr>
          <p:spPr bwMode="black">
            <a:xfrm>
              <a:off x="1751013" y="260351"/>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5" y="528"/>
                    <a:pt x="264" y="591"/>
                    <a:pt x="361" y="591"/>
                  </a:cubicBezTo>
                  <a:cubicBezTo>
                    <a:pt x="448" y="591"/>
                    <a:pt x="504" y="550"/>
                    <a:pt x="548"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8" name="Freeform 14"/>
            <p:cNvSpPr>
              <a:spLocks noSelect="1"/>
            </p:cNvSpPr>
            <p:nvPr/>
          </p:nvSpPr>
          <p:spPr bwMode="black">
            <a:xfrm>
              <a:off x="1936750" y="260351"/>
              <a:ext cx="157163" cy="163513"/>
            </a:xfrm>
            <a:custGeom>
              <a:avLst/>
              <a:gdLst/>
              <a:ahLst/>
              <a:cxnLst>
                <a:cxn ang="0">
                  <a:pos x="174" y="426"/>
                </a:cxn>
                <a:cxn ang="0">
                  <a:pos x="360"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8"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9" name="Freeform 15"/>
            <p:cNvSpPr>
              <a:spLocks noSelect="1"/>
            </p:cNvSpPr>
            <p:nvPr/>
          </p:nvSpPr>
          <p:spPr bwMode="black">
            <a:xfrm>
              <a:off x="2128838" y="260351"/>
              <a:ext cx="142875" cy="158750"/>
            </a:xfrm>
            <a:custGeom>
              <a:avLst/>
              <a:gdLst/>
              <a:ahLst/>
              <a:cxnLst>
                <a:cxn ang="0">
                  <a:pos x="0" y="17"/>
                </a:cxn>
                <a:cxn ang="0">
                  <a:pos x="165" y="17"/>
                </a:cxn>
                <a:cxn ang="0">
                  <a:pos x="165" y="129"/>
                </a:cxn>
                <a:cxn ang="0">
                  <a:pos x="168" y="129"/>
                </a:cxn>
                <a:cxn ang="0">
                  <a:pos x="381" y="0"/>
                </a:cxn>
                <a:cxn ang="0">
                  <a:pos x="635" y="273"/>
                </a:cxn>
                <a:cxn ang="0">
                  <a:pos x="635" y="712"/>
                </a:cxn>
                <a:cxn ang="0">
                  <a:pos x="461" y="712"/>
                </a:cxn>
                <a:cxn ang="0">
                  <a:pos x="461" y="360"/>
                </a:cxn>
                <a:cxn ang="0">
                  <a:pos x="333" y="156"/>
                </a:cxn>
                <a:cxn ang="0">
                  <a:pos x="174" y="333"/>
                </a:cxn>
                <a:cxn ang="0">
                  <a:pos x="174" y="712"/>
                </a:cxn>
                <a:cxn ang="0">
                  <a:pos x="0" y="712"/>
                </a:cxn>
                <a:cxn ang="0">
                  <a:pos x="0" y="17"/>
                </a:cxn>
              </a:cxnLst>
              <a:rect l="0" t="0" r="r" b="b"/>
              <a:pathLst>
                <a:path w="635" h="712">
                  <a:moveTo>
                    <a:pt x="0" y="17"/>
                  </a:moveTo>
                  <a:cubicBezTo>
                    <a:pt x="165" y="17"/>
                    <a:pt x="165" y="17"/>
                    <a:pt x="165" y="17"/>
                  </a:cubicBezTo>
                  <a:cubicBezTo>
                    <a:pt x="165" y="129"/>
                    <a:pt x="165" y="129"/>
                    <a:pt x="165" y="129"/>
                  </a:cubicBezTo>
                  <a:cubicBezTo>
                    <a:pt x="168" y="129"/>
                    <a:pt x="168" y="129"/>
                    <a:pt x="168" y="129"/>
                  </a:cubicBezTo>
                  <a:cubicBezTo>
                    <a:pt x="200" y="59"/>
                    <a:pt x="265" y="0"/>
                    <a:pt x="381" y="0"/>
                  </a:cubicBezTo>
                  <a:cubicBezTo>
                    <a:pt x="568" y="0"/>
                    <a:pt x="635" y="132"/>
                    <a:pt x="635" y="273"/>
                  </a:cubicBezTo>
                  <a:cubicBezTo>
                    <a:pt x="635" y="712"/>
                    <a:pt x="635" y="712"/>
                    <a:pt x="635" y="712"/>
                  </a:cubicBezTo>
                  <a:cubicBezTo>
                    <a:pt x="461" y="712"/>
                    <a:pt x="461" y="712"/>
                    <a:pt x="461" y="712"/>
                  </a:cubicBezTo>
                  <a:cubicBezTo>
                    <a:pt x="461" y="360"/>
                    <a:pt x="461" y="360"/>
                    <a:pt x="461" y="360"/>
                  </a:cubicBezTo>
                  <a:cubicBezTo>
                    <a:pt x="461" y="284"/>
                    <a:pt x="455"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0" name="Freeform 16"/>
            <p:cNvSpPr>
              <a:spLocks noSelect="1"/>
            </p:cNvSpPr>
            <p:nvPr/>
          </p:nvSpPr>
          <p:spPr bwMode="black">
            <a:xfrm>
              <a:off x="2297113" y="219076"/>
              <a:ext cx="112713" cy="204788"/>
            </a:xfrm>
            <a:custGeom>
              <a:avLst/>
              <a:gdLst/>
              <a:ahLst/>
              <a:cxnLst>
                <a:cxn ang="0">
                  <a:pos x="0" y="349"/>
                </a:cxn>
                <a:cxn ang="0">
                  <a:pos x="0" y="201"/>
                </a:cxn>
                <a:cxn ang="0">
                  <a:pos x="143" y="201"/>
                </a:cxn>
                <a:cxn ang="0">
                  <a:pos x="143" y="0"/>
                </a:cxn>
                <a:cxn ang="0">
                  <a:pos x="317" y="0"/>
                </a:cxn>
                <a:cxn ang="0">
                  <a:pos x="317" y="201"/>
                </a:cxn>
                <a:cxn ang="0">
                  <a:pos x="508" y="201"/>
                </a:cxn>
                <a:cxn ang="0">
                  <a:pos x="508" y="349"/>
                </a:cxn>
                <a:cxn ang="0">
                  <a:pos x="317" y="349"/>
                </a:cxn>
                <a:cxn ang="0">
                  <a:pos x="317" y="653"/>
                </a:cxn>
                <a:cxn ang="0">
                  <a:pos x="414" y="766"/>
                </a:cxn>
                <a:cxn ang="0">
                  <a:pos x="508" y="744"/>
                </a:cxn>
                <a:cxn ang="0">
                  <a:pos x="508" y="891"/>
                </a:cxn>
                <a:cxn ang="0">
                  <a:pos x="371" y="914"/>
                </a:cxn>
                <a:cxn ang="0">
                  <a:pos x="143" y="668"/>
                </a:cxn>
                <a:cxn ang="0">
                  <a:pos x="143" y="349"/>
                </a:cxn>
                <a:cxn ang="0">
                  <a:pos x="0" y="349"/>
                </a:cxn>
              </a:cxnLst>
              <a:rect l="0" t="0" r="r" b="b"/>
              <a:pathLst>
                <a:path w="508"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8" y="201"/>
                    <a:pt x="508" y="201"/>
                    <a:pt x="508" y="201"/>
                  </a:cubicBezTo>
                  <a:cubicBezTo>
                    <a:pt x="508" y="349"/>
                    <a:pt x="508" y="349"/>
                    <a:pt x="508" y="349"/>
                  </a:cubicBezTo>
                  <a:cubicBezTo>
                    <a:pt x="317" y="349"/>
                    <a:pt x="317" y="349"/>
                    <a:pt x="317" y="349"/>
                  </a:cubicBezTo>
                  <a:cubicBezTo>
                    <a:pt x="317" y="653"/>
                    <a:pt x="317" y="653"/>
                    <a:pt x="317" y="653"/>
                  </a:cubicBezTo>
                  <a:cubicBezTo>
                    <a:pt x="317" y="723"/>
                    <a:pt x="337" y="766"/>
                    <a:pt x="414" y="766"/>
                  </a:cubicBezTo>
                  <a:cubicBezTo>
                    <a:pt x="444" y="766"/>
                    <a:pt x="486" y="760"/>
                    <a:pt x="508" y="744"/>
                  </a:cubicBezTo>
                  <a:cubicBezTo>
                    <a:pt x="508" y="891"/>
                    <a:pt x="508" y="891"/>
                    <a:pt x="508" y="891"/>
                  </a:cubicBezTo>
                  <a:cubicBezTo>
                    <a:pt x="472" y="908"/>
                    <a:pt x="411" y="914"/>
                    <a:pt x="371" y="914"/>
                  </a:cubicBezTo>
                  <a:cubicBezTo>
                    <a:pt x="186"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1" name="Freeform 17"/>
            <p:cNvSpPr>
              <a:spLocks noSelect="1"/>
            </p:cNvSpPr>
            <p:nvPr/>
          </p:nvSpPr>
          <p:spPr bwMode="black">
            <a:xfrm>
              <a:off x="2433638" y="260351"/>
              <a:ext cx="157163" cy="163513"/>
            </a:xfrm>
            <a:custGeom>
              <a:avLst/>
              <a:gdLst/>
              <a:ahLst/>
              <a:cxnLst>
                <a:cxn ang="0">
                  <a:pos x="173" y="426"/>
                </a:cxn>
                <a:cxn ang="0">
                  <a:pos x="360" y="591"/>
                </a:cxn>
                <a:cxn ang="0">
                  <a:pos x="547" y="497"/>
                </a:cxn>
                <a:cxn ang="0">
                  <a:pos x="672" y="591"/>
                </a:cxn>
                <a:cxn ang="0">
                  <a:pos x="378" y="730"/>
                </a:cxn>
                <a:cxn ang="0">
                  <a:pos x="0" y="365"/>
                </a:cxn>
                <a:cxn ang="0">
                  <a:pos x="378" y="0"/>
                </a:cxn>
                <a:cxn ang="0">
                  <a:pos x="704" y="378"/>
                </a:cxn>
                <a:cxn ang="0">
                  <a:pos x="704" y="426"/>
                </a:cxn>
                <a:cxn ang="0">
                  <a:pos x="173" y="426"/>
                </a:cxn>
                <a:cxn ang="0">
                  <a:pos x="530" y="295"/>
                </a:cxn>
                <a:cxn ang="0">
                  <a:pos x="353" y="130"/>
                </a:cxn>
                <a:cxn ang="0">
                  <a:pos x="173" y="295"/>
                </a:cxn>
                <a:cxn ang="0">
                  <a:pos x="530" y="295"/>
                </a:cxn>
              </a:cxnLst>
              <a:rect l="0" t="0" r="r" b="b"/>
              <a:pathLst>
                <a:path w="704" h="730">
                  <a:moveTo>
                    <a:pt x="173"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3" y="426"/>
                  </a:lnTo>
                  <a:close/>
                  <a:moveTo>
                    <a:pt x="530" y="295"/>
                  </a:moveTo>
                  <a:cubicBezTo>
                    <a:pt x="528" y="194"/>
                    <a:pt x="462" y="130"/>
                    <a:pt x="353" y="130"/>
                  </a:cubicBezTo>
                  <a:cubicBezTo>
                    <a:pt x="250" y="130"/>
                    <a:pt x="186" y="195"/>
                    <a:pt x="173"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2" name="Freeform 18"/>
            <p:cNvSpPr>
              <a:spLocks noSelect="1"/>
            </p:cNvSpPr>
            <p:nvPr/>
          </p:nvSpPr>
          <p:spPr bwMode="black">
            <a:xfrm>
              <a:off x="1017588" y="530226"/>
              <a:ext cx="233363" cy="230188"/>
            </a:xfrm>
            <a:custGeom>
              <a:avLst/>
              <a:gdLst/>
              <a:ahLst/>
              <a:cxnLst>
                <a:cxn ang="0">
                  <a:pos x="63" y="0"/>
                </a:cxn>
                <a:cxn ang="0">
                  <a:pos x="85" y="0"/>
                </a:cxn>
                <a:cxn ang="0">
                  <a:pos x="147" y="145"/>
                </a:cxn>
                <a:cxn ang="0">
                  <a:pos x="118" y="145"/>
                </a:cxn>
                <a:cxn ang="0">
                  <a:pos x="105" y="112"/>
                </a:cxn>
                <a:cxn ang="0">
                  <a:pos x="42" y="112"/>
                </a:cxn>
                <a:cxn ang="0">
                  <a:pos x="29" y="145"/>
                </a:cxn>
                <a:cxn ang="0">
                  <a:pos x="0" y="145"/>
                </a:cxn>
                <a:cxn ang="0">
                  <a:pos x="63" y="0"/>
                </a:cxn>
                <a:cxn ang="0">
                  <a:pos x="96" y="90"/>
                </a:cxn>
                <a:cxn ang="0">
                  <a:pos x="74" y="31"/>
                </a:cxn>
                <a:cxn ang="0">
                  <a:pos x="51" y="90"/>
                </a:cxn>
                <a:cxn ang="0">
                  <a:pos x="96" y="90"/>
                </a:cxn>
              </a:cxnLst>
              <a:rect l="0" t="0" r="r" b="b"/>
              <a:pathLst>
                <a:path w="147" h="145">
                  <a:moveTo>
                    <a:pt x="63" y="0"/>
                  </a:moveTo>
                  <a:lnTo>
                    <a:pt x="85" y="0"/>
                  </a:lnTo>
                  <a:lnTo>
                    <a:pt x="147" y="145"/>
                  </a:lnTo>
                  <a:lnTo>
                    <a:pt x="118" y="145"/>
                  </a:lnTo>
                  <a:lnTo>
                    <a:pt x="105" y="112"/>
                  </a:lnTo>
                  <a:lnTo>
                    <a:pt x="42" y="112"/>
                  </a:lnTo>
                  <a:lnTo>
                    <a:pt x="29" y="145"/>
                  </a:lnTo>
                  <a:lnTo>
                    <a:pt x="0" y="145"/>
                  </a:lnTo>
                  <a:lnTo>
                    <a:pt x="63" y="0"/>
                  </a:lnTo>
                  <a:close/>
                  <a:moveTo>
                    <a:pt x="96" y="90"/>
                  </a:moveTo>
                  <a:lnTo>
                    <a:pt x="74" y="31"/>
                  </a:lnTo>
                  <a:lnTo>
                    <a:pt x="51" y="90"/>
                  </a:lnTo>
                  <a:lnTo>
                    <a:pt x="96" y="9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3" name="Freeform 19"/>
            <p:cNvSpPr>
              <a:spLocks noSelect="1"/>
            </p:cNvSpPr>
            <p:nvPr/>
          </p:nvSpPr>
          <p:spPr bwMode="black">
            <a:xfrm>
              <a:off x="1271588" y="600076"/>
              <a:ext cx="241300" cy="160338"/>
            </a:xfrm>
            <a:custGeom>
              <a:avLst/>
              <a:gdLst/>
              <a:ahLst/>
              <a:cxnLst>
                <a:cxn ang="0">
                  <a:pos x="0" y="17"/>
                </a:cxn>
                <a:cxn ang="0">
                  <a:pos x="165" y="17"/>
                </a:cxn>
                <a:cxn ang="0">
                  <a:pos x="165" y="126"/>
                </a:cxn>
                <a:cxn ang="0">
                  <a:pos x="168" y="126"/>
                </a:cxn>
                <a:cxn ang="0">
                  <a:pos x="381" y="0"/>
                </a:cxn>
                <a:cxn ang="0">
                  <a:pos x="599"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9"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7"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4" name="Freeform 20"/>
            <p:cNvSpPr>
              <a:spLocks noSelect="1"/>
            </p:cNvSpPr>
            <p:nvPr/>
          </p:nvSpPr>
          <p:spPr bwMode="black">
            <a:xfrm>
              <a:off x="1541463" y="600076"/>
              <a:ext cx="127000" cy="163513"/>
            </a:xfrm>
            <a:custGeom>
              <a:avLst/>
              <a:gdLst/>
              <a:ahLst/>
              <a:cxnLst>
                <a:cxn ang="0">
                  <a:pos x="433" y="210"/>
                </a:cxn>
                <a:cxn ang="0">
                  <a:pos x="297" y="139"/>
                </a:cxn>
                <a:cxn ang="0">
                  <a:pos x="195" y="213"/>
                </a:cxn>
                <a:cxn ang="0">
                  <a:pos x="570" y="507"/>
                </a:cxn>
                <a:cxn ang="0">
                  <a:pos x="271" y="730"/>
                </a:cxn>
                <a:cxn ang="0">
                  <a:pos x="0" y="623"/>
                </a:cxn>
                <a:cxn ang="0">
                  <a:pos x="116" y="514"/>
                </a:cxn>
                <a:cxn ang="0">
                  <a:pos x="281" y="600"/>
                </a:cxn>
                <a:cxn ang="0">
                  <a:pos x="397" y="520"/>
                </a:cxn>
                <a:cxn ang="0">
                  <a:pos x="21" y="224"/>
                </a:cxn>
                <a:cxn ang="0">
                  <a:pos x="301" y="0"/>
                </a:cxn>
                <a:cxn ang="0">
                  <a:pos x="549" y="106"/>
                </a:cxn>
                <a:cxn ang="0">
                  <a:pos x="433" y="210"/>
                </a:cxn>
              </a:cxnLst>
              <a:rect l="0" t="0" r="r" b="b"/>
              <a:pathLst>
                <a:path w="570" h="730">
                  <a:moveTo>
                    <a:pt x="433" y="210"/>
                  </a:moveTo>
                  <a:cubicBezTo>
                    <a:pt x="399" y="164"/>
                    <a:pt x="356" y="139"/>
                    <a:pt x="297" y="139"/>
                  </a:cubicBezTo>
                  <a:cubicBezTo>
                    <a:pt x="250" y="139"/>
                    <a:pt x="195" y="161"/>
                    <a:pt x="195" y="213"/>
                  </a:cubicBezTo>
                  <a:cubicBezTo>
                    <a:pt x="195" y="337"/>
                    <a:pt x="570" y="236"/>
                    <a:pt x="570" y="507"/>
                  </a:cubicBezTo>
                  <a:cubicBezTo>
                    <a:pt x="570" y="672"/>
                    <a:pt x="413" y="730"/>
                    <a:pt x="271" y="730"/>
                  </a:cubicBezTo>
                  <a:cubicBezTo>
                    <a:pt x="163" y="730"/>
                    <a:pt x="71" y="702"/>
                    <a:pt x="0" y="623"/>
                  </a:cubicBezTo>
                  <a:cubicBezTo>
                    <a:pt x="116" y="514"/>
                    <a:pt x="116" y="514"/>
                    <a:pt x="116" y="514"/>
                  </a:cubicBezTo>
                  <a:cubicBezTo>
                    <a:pt x="161" y="563"/>
                    <a:pt x="207" y="600"/>
                    <a:pt x="281" y="600"/>
                  </a:cubicBezTo>
                  <a:cubicBezTo>
                    <a:pt x="331" y="600"/>
                    <a:pt x="397" y="575"/>
                    <a:pt x="397" y="520"/>
                  </a:cubicBezTo>
                  <a:cubicBezTo>
                    <a:pt x="397" y="376"/>
                    <a:pt x="21" y="489"/>
                    <a:pt x="21" y="224"/>
                  </a:cubicBezTo>
                  <a:cubicBezTo>
                    <a:pt x="21" y="69"/>
                    <a:pt x="161" y="0"/>
                    <a:pt x="301" y="0"/>
                  </a:cubicBezTo>
                  <a:cubicBezTo>
                    <a:pt x="394" y="0"/>
                    <a:pt x="492" y="29"/>
                    <a:pt x="549" y="106"/>
                  </a:cubicBezTo>
                  <a:lnTo>
                    <a:pt x="433" y="2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5" name="Freeform 21"/>
            <p:cNvSpPr>
              <a:spLocks noSelect="1"/>
            </p:cNvSpPr>
            <p:nvPr/>
          </p:nvSpPr>
          <p:spPr bwMode="black">
            <a:xfrm>
              <a:off x="1679575" y="560388"/>
              <a:ext cx="114300" cy="203200"/>
            </a:xfrm>
            <a:custGeom>
              <a:avLst/>
              <a:gdLst/>
              <a:ahLst/>
              <a:cxnLst>
                <a:cxn ang="0">
                  <a:pos x="0" y="349"/>
                </a:cxn>
                <a:cxn ang="0">
                  <a:pos x="0" y="201"/>
                </a:cxn>
                <a:cxn ang="0">
                  <a:pos x="143" y="201"/>
                </a:cxn>
                <a:cxn ang="0">
                  <a:pos x="143" y="0"/>
                </a:cxn>
                <a:cxn ang="0">
                  <a:pos x="317" y="0"/>
                </a:cxn>
                <a:cxn ang="0">
                  <a:pos x="317" y="201"/>
                </a:cxn>
                <a:cxn ang="0">
                  <a:pos x="509" y="201"/>
                </a:cxn>
                <a:cxn ang="0">
                  <a:pos x="509" y="349"/>
                </a:cxn>
                <a:cxn ang="0">
                  <a:pos x="317" y="349"/>
                </a:cxn>
                <a:cxn ang="0">
                  <a:pos x="317" y="653"/>
                </a:cxn>
                <a:cxn ang="0">
                  <a:pos x="414" y="766"/>
                </a:cxn>
                <a:cxn ang="0">
                  <a:pos x="509" y="744"/>
                </a:cxn>
                <a:cxn ang="0">
                  <a:pos x="509" y="891"/>
                </a:cxn>
                <a:cxn ang="0">
                  <a:pos x="371" y="914"/>
                </a:cxn>
                <a:cxn ang="0">
                  <a:pos x="143" y="668"/>
                </a:cxn>
                <a:cxn ang="0">
                  <a:pos x="143" y="349"/>
                </a:cxn>
                <a:cxn ang="0">
                  <a:pos x="0" y="349"/>
                </a:cxn>
              </a:cxnLst>
              <a:rect l="0" t="0" r="r" b="b"/>
              <a:pathLst>
                <a:path w="509"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9" y="201"/>
                    <a:pt x="509" y="201"/>
                    <a:pt x="509" y="201"/>
                  </a:cubicBezTo>
                  <a:cubicBezTo>
                    <a:pt x="509" y="349"/>
                    <a:pt x="509" y="349"/>
                    <a:pt x="509" y="349"/>
                  </a:cubicBezTo>
                  <a:cubicBezTo>
                    <a:pt x="317" y="349"/>
                    <a:pt x="317" y="349"/>
                    <a:pt x="317" y="349"/>
                  </a:cubicBezTo>
                  <a:cubicBezTo>
                    <a:pt x="317" y="653"/>
                    <a:pt x="317" y="653"/>
                    <a:pt x="317" y="653"/>
                  </a:cubicBezTo>
                  <a:cubicBezTo>
                    <a:pt x="317" y="723"/>
                    <a:pt x="338" y="766"/>
                    <a:pt x="414" y="766"/>
                  </a:cubicBezTo>
                  <a:cubicBezTo>
                    <a:pt x="445" y="766"/>
                    <a:pt x="487" y="760"/>
                    <a:pt x="509" y="744"/>
                  </a:cubicBezTo>
                  <a:cubicBezTo>
                    <a:pt x="509" y="891"/>
                    <a:pt x="509" y="891"/>
                    <a:pt x="509" y="891"/>
                  </a:cubicBezTo>
                  <a:cubicBezTo>
                    <a:pt x="472" y="908"/>
                    <a:pt x="412" y="914"/>
                    <a:pt x="371" y="914"/>
                  </a:cubicBezTo>
                  <a:cubicBezTo>
                    <a:pt x="187"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6" name="Freeform 22"/>
            <p:cNvSpPr>
              <a:spLocks noSelect="1"/>
            </p:cNvSpPr>
            <p:nvPr/>
          </p:nvSpPr>
          <p:spPr bwMode="black">
            <a:xfrm>
              <a:off x="1816100" y="600076"/>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6" y="529"/>
                    <a:pt x="264" y="591"/>
                    <a:pt x="361" y="591"/>
                  </a:cubicBezTo>
                  <a:cubicBezTo>
                    <a:pt x="448" y="591"/>
                    <a:pt x="504" y="550"/>
                    <a:pt x="548" y="497"/>
                  </a:cubicBezTo>
                  <a:cubicBezTo>
                    <a:pt x="672" y="591"/>
                    <a:pt x="672" y="591"/>
                    <a:pt x="672" y="591"/>
                  </a:cubicBezTo>
                  <a:cubicBezTo>
                    <a:pt x="591" y="691"/>
                    <a:pt x="488" y="730"/>
                    <a:pt x="378" y="730"/>
                  </a:cubicBezTo>
                  <a:cubicBezTo>
                    <a:pt x="168" y="730"/>
                    <a:pt x="0" y="584"/>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7" name="Freeform 23"/>
            <p:cNvSpPr>
              <a:spLocks noSelect="1"/>
            </p:cNvSpPr>
            <p:nvPr/>
          </p:nvSpPr>
          <p:spPr bwMode="black">
            <a:xfrm>
              <a:off x="2009775" y="600076"/>
              <a:ext cx="98425" cy="160338"/>
            </a:xfrm>
            <a:custGeom>
              <a:avLst/>
              <a:gdLst/>
              <a:ahLst/>
              <a:cxnLst>
                <a:cxn ang="0">
                  <a:pos x="0" y="17"/>
                </a:cxn>
                <a:cxn ang="0">
                  <a:pos x="174" y="17"/>
                </a:cxn>
                <a:cxn ang="0">
                  <a:pos x="174" y="127"/>
                </a:cxn>
                <a:cxn ang="0">
                  <a:pos x="177" y="127"/>
                </a:cxn>
                <a:cxn ang="0">
                  <a:pos x="383" y="0"/>
                </a:cxn>
                <a:cxn ang="0">
                  <a:pos x="445" y="10"/>
                </a:cxn>
                <a:cxn ang="0">
                  <a:pos x="445" y="178"/>
                </a:cxn>
                <a:cxn ang="0">
                  <a:pos x="361" y="165"/>
                </a:cxn>
                <a:cxn ang="0">
                  <a:pos x="174" y="340"/>
                </a:cxn>
                <a:cxn ang="0">
                  <a:pos x="174" y="713"/>
                </a:cxn>
                <a:cxn ang="0">
                  <a:pos x="0" y="713"/>
                </a:cxn>
                <a:cxn ang="0">
                  <a:pos x="0" y="17"/>
                </a:cxn>
              </a:cxnLst>
              <a:rect l="0" t="0" r="r" b="b"/>
              <a:pathLst>
                <a:path w="445" h="713">
                  <a:moveTo>
                    <a:pt x="0" y="17"/>
                  </a:moveTo>
                  <a:cubicBezTo>
                    <a:pt x="174" y="17"/>
                    <a:pt x="174" y="17"/>
                    <a:pt x="174" y="17"/>
                  </a:cubicBezTo>
                  <a:cubicBezTo>
                    <a:pt x="174" y="127"/>
                    <a:pt x="174" y="127"/>
                    <a:pt x="174" y="127"/>
                  </a:cubicBezTo>
                  <a:cubicBezTo>
                    <a:pt x="177" y="127"/>
                    <a:pt x="177" y="127"/>
                    <a:pt x="177" y="127"/>
                  </a:cubicBezTo>
                  <a:cubicBezTo>
                    <a:pt x="215" y="48"/>
                    <a:pt x="292" y="0"/>
                    <a:pt x="383" y="0"/>
                  </a:cubicBezTo>
                  <a:cubicBezTo>
                    <a:pt x="405" y="0"/>
                    <a:pt x="425" y="4"/>
                    <a:pt x="445" y="10"/>
                  </a:cubicBezTo>
                  <a:cubicBezTo>
                    <a:pt x="445" y="178"/>
                    <a:pt x="445" y="178"/>
                    <a:pt x="445" y="178"/>
                  </a:cubicBezTo>
                  <a:cubicBezTo>
                    <a:pt x="416" y="171"/>
                    <a:pt x="389" y="165"/>
                    <a:pt x="361" y="165"/>
                  </a:cubicBezTo>
                  <a:cubicBezTo>
                    <a:pt x="198" y="165"/>
                    <a:pt x="174" y="303"/>
                    <a:pt x="174" y="340"/>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8" name="Freeform 24"/>
            <p:cNvSpPr>
              <a:spLocks noSelect="1"/>
            </p:cNvSpPr>
            <p:nvPr/>
          </p:nvSpPr>
          <p:spPr bwMode="black">
            <a:xfrm>
              <a:off x="2122488" y="515938"/>
              <a:ext cx="166688" cy="247650"/>
            </a:xfrm>
            <a:custGeom>
              <a:avLst/>
              <a:gdLst/>
              <a:ahLst/>
              <a:cxnLst>
                <a:cxn ang="0">
                  <a:pos x="585" y="991"/>
                </a:cxn>
                <a:cxn ang="0">
                  <a:pos x="582" y="991"/>
                </a:cxn>
                <a:cxn ang="0">
                  <a:pos x="343" y="1113"/>
                </a:cxn>
                <a:cxn ang="0">
                  <a:pos x="0" y="748"/>
                </a:cxn>
                <a:cxn ang="0">
                  <a:pos x="336" y="383"/>
                </a:cxn>
                <a:cxn ang="0">
                  <a:pos x="572" y="489"/>
                </a:cxn>
                <a:cxn ang="0">
                  <a:pos x="576" y="489"/>
                </a:cxn>
                <a:cxn ang="0">
                  <a:pos x="576" y="0"/>
                </a:cxn>
                <a:cxn ang="0">
                  <a:pos x="750" y="0"/>
                </a:cxn>
                <a:cxn ang="0">
                  <a:pos x="750" y="1096"/>
                </a:cxn>
                <a:cxn ang="0">
                  <a:pos x="585" y="1096"/>
                </a:cxn>
                <a:cxn ang="0">
                  <a:pos x="585" y="991"/>
                </a:cxn>
                <a:cxn ang="0">
                  <a:pos x="378" y="956"/>
                </a:cxn>
                <a:cxn ang="0">
                  <a:pos x="582" y="748"/>
                </a:cxn>
                <a:cxn ang="0">
                  <a:pos x="378" y="539"/>
                </a:cxn>
                <a:cxn ang="0">
                  <a:pos x="174" y="748"/>
                </a:cxn>
                <a:cxn ang="0">
                  <a:pos x="378" y="956"/>
                </a:cxn>
              </a:cxnLst>
              <a:rect l="0" t="0" r="r" b="b"/>
              <a:pathLst>
                <a:path w="750" h="1113">
                  <a:moveTo>
                    <a:pt x="585" y="991"/>
                  </a:moveTo>
                  <a:cubicBezTo>
                    <a:pt x="582" y="991"/>
                    <a:pt x="582" y="991"/>
                    <a:pt x="582" y="991"/>
                  </a:cubicBezTo>
                  <a:cubicBezTo>
                    <a:pt x="531" y="1075"/>
                    <a:pt x="440" y="1113"/>
                    <a:pt x="343" y="1113"/>
                  </a:cubicBezTo>
                  <a:cubicBezTo>
                    <a:pt x="129" y="1113"/>
                    <a:pt x="0" y="954"/>
                    <a:pt x="0" y="748"/>
                  </a:cubicBezTo>
                  <a:cubicBezTo>
                    <a:pt x="0" y="542"/>
                    <a:pt x="137" y="383"/>
                    <a:pt x="336" y="383"/>
                  </a:cubicBezTo>
                  <a:cubicBezTo>
                    <a:pt x="466" y="383"/>
                    <a:pt x="536" y="444"/>
                    <a:pt x="572" y="489"/>
                  </a:cubicBezTo>
                  <a:cubicBezTo>
                    <a:pt x="576" y="489"/>
                    <a:pt x="576" y="489"/>
                    <a:pt x="576" y="489"/>
                  </a:cubicBezTo>
                  <a:cubicBezTo>
                    <a:pt x="576" y="0"/>
                    <a:pt x="576" y="0"/>
                    <a:pt x="576" y="0"/>
                  </a:cubicBezTo>
                  <a:cubicBezTo>
                    <a:pt x="750" y="0"/>
                    <a:pt x="750" y="0"/>
                    <a:pt x="750" y="0"/>
                  </a:cubicBezTo>
                  <a:cubicBezTo>
                    <a:pt x="750" y="1096"/>
                    <a:pt x="750" y="1096"/>
                    <a:pt x="750" y="1096"/>
                  </a:cubicBezTo>
                  <a:cubicBezTo>
                    <a:pt x="585" y="1096"/>
                    <a:pt x="585" y="1096"/>
                    <a:pt x="585" y="1096"/>
                  </a:cubicBezTo>
                  <a:lnTo>
                    <a:pt x="585" y="991"/>
                  </a:lnTo>
                  <a:close/>
                  <a:moveTo>
                    <a:pt x="378" y="956"/>
                  </a:moveTo>
                  <a:cubicBezTo>
                    <a:pt x="505" y="956"/>
                    <a:pt x="582" y="857"/>
                    <a:pt x="582" y="748"/>
                  </a:cubicBezTo>
                  <a:cubicBezTo>
                    <a:pt x="582" y="639"/>
                    <a:pt x="505" y="539"/>
                    <a:pt x="378" y="539"/>
                  </a:cubicBezTo>
                  <a:cubicBezTo>
                    <a:pt x="250" y="539"/>
                    <a:pt x="174" y="639"/>
                    <a:pt x="174" y="748"/>
                  </a:cubicBezTo>
                  <a:cubicBezTo>
                    <a:pt x="174" y="857"/>
                    <a:pt x="250" y="956"/>
                    <a:pt x="378" y="95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9" name="Freeform 25"/>
            <p:cNvSpPr>
              <a:spLocks noSelect="1"/>
            </p:cNvSpPr>
            <p:nvPr/>
          </p:nvSpPr>
          <p:spPr bwMode="black">
            <a:xfrm>
              <a:off x="2322513" y="600076"/>
              <a:ext cx="142875" cy="163513"/>
            </a:xfrm>
            <a:custGeom>
              <a:avLst/>
              <a:gdLst/>
              <a:ahLst/>
              <a:cxnLst>
                <a:cxn ang="0">
                  <a:pos x="481" y="617"/>
                </a:cxn>
                <a:cxn ang="0">
                  <a:pos x="477" y="617"/>
                </a:cxn>
                <a:cxn ang="0">
                  <a:pos x="254" y="730"/>
                </a:cxn>
                <a:cxn ang="0">
                  <a:pos x="0" y="521"/>
                </a:cxn>
                <a:cxn ang="0">
                  <a:pos x="437" y="279"/>
                </a:cxn>
                <a:cxn ang="0">
                  <a:pos x="481" y="279"/>
                </a:cxn>
                <a:cxn ang="0">
                  <a:pos x="481" y="261"/>
                </a:cxn>
                <a:cxn ang="0">
                  <a:pos x="322" y="130"/>
                </a:cxn>
                <a:cxn ang="0">
                  <a:pos x="136" y="203"/>
                </a:cxn>
                <a:cxn ang="0">
                  <a:pos x="45" y="111"/>
                </a:cxn>
                <a:cxn ang="0">
                  <a:pos x="340" y="0"/>
                </a:cxn>
                <a:cxn ang="0">
                  <a:pos x="637" y="313"/>
                </a:cxn>
                <a:cxn ang="0">
                  <a:pos x="637" y="713"/>
                </a:cxn>
                <a:cxn ang="0">
                  <a:pos x="481" y="713"/>
                </a:cxn>
                <a:cxn ang="0">
                  <a:pos x="481" y="617"/>
                </a:cxn>
                <a:cxn ang="0">
                  <a:pos x="471" y="401"/>
                </a:cxn>
                <a:cxn ang="0">
                  <a:pos x="435" y="401"/>
                </a:cxn>
                <a:cxn ang="0">
                  <a:pos x="174" y="508"/>
                </a:cxn>
                <a:cxn ang="0">
                  <a:pos x="295" y="600"/>
                </a:cxn>
                <a:cxn ang="0">
                  <a:pos x="471" y="440"/>
                </a:cxn>
                <a:cxn ang="0">
                  <a:pos x="471" y="401"/>
                </a:cxn>
              </a:cxnLst>
              <a:rect l="0" t="0" r="r" b="b"/>
              <a:pathLst>
                <a:path w="637" h="730">
                  <a:moveTo>
                    <a:pt x="481" y="617"/>
                  </a:moveTo>
                  <a:cubicBezTo>
                    <a:pt x="477" y="617"/>
                    <a:pt x="477" y="617"/>
                    <a:pt x="477" y="617"/>
                  </a:cubicBezTo>
                  <a:cubicBezTo>
                    <a:pt x="427" y="695"/>
                    <a:pt x="346" y="730"/>
                    <a:pt x="254" y="730"/>
                  </a:cubicBezTo>
                  <a:cubicBezTo>
                    <a:pt x="125" y="730"/>
                    <a:pt x="0" y="659"/>
                    <a:pt x="0" y="521"/>
                  </a:cubicBezTo>
                  <a:cubicBezTo>
                    <a:pt x="0" y="295"/>
                    <a:pt x="264" y="279"/>
                    <a:pt x="437" y="279"/>
                  </a:cubicBezTo>
                  <a:cubicBezTo>
                    <a:pt x="481" y="279"/>
                    <a:pt x="481" y="279"/>
                    <a:pt x="481" y="279"/>
                  </a:cubicBezTo>
                  <a:cubicBezTo>
                    <a:pt x="481" y="261"/>
                    <a:pt x="481" y="261"/>
                    <a:pt x="481" y="261"/>
                  </a:cubicBezTo>
                  <a:cubicBezTo>
                    <a:pt x="481" y="175"/>
                    <a:pt x="414" y="130"/>
                    <a:pt x="322" y="130"/>
                  </a:cubicBezTo>
                  <a:cubicBezTo>
                    <a:pt x="249" y="130"/>
                    <a:pt x="182" y="159"/>
                    <a:pt x="136" y="203"/>
                  </a:cubicBezTo>
                  <a:cubicBezTo>
                    <a:pt x="45" y="111"/>
                    <a:pt x="45" y="111"/>
                    <a:pt x="45" y="111"/>
                  </a:cubicBezTo>
                  <a:cubicBezTo>
                    <a:pt x="122" y="33"/>
                    <a:pt x="230" y="0"/>
                    <a:pt x="340" y="0"/>
                  </a:cubicBezTo>
                  <a:cubicBezTo>
                    <a:pt x="637" y="0"/>
                    <a:pt x="637" y="214"/>
                    <a:pt x="637" y="313"/>
                  </a:cubicBezTo>
                  <a:cubicBezTo>
                    <a:pt x="637" y="713"/>
                    <a:pt x="637" y="713"/>
                    <a:pt x="637" y="713"/>
                  </a:cubicBezTo>
                  <a:cubicBezTo>
                    <a:pt x="481" y="713"/>
                    <a:pt x="481" y="713"/>
                    <a:pt x="481" y="713"/>
                  </a:cubicBezTo>
                  <a:lnTo>
                    <a:pt x="481" y="617"/>
                  </a:lnTo>
                  <a:close/>
                  <a:moveTo>
                    <a:pt x="471" y="401"/>
                  </a:moveTo>
                  <a:cubicBezTo>
                    <a:pt x="435" y="401"/>
                    <a:pt x="435" y="401"/>
                    <a:pt x="435" y="401"/>
                  </a:cubicBezTo>
                  <a:cubicBezTo>
                    <a:pt x="339" y="401"/>
                    <a:pt x="174" y="408"/>
                    <a:pt x="174" y="508"/>
                  </a:cubicBezTo>
                  <a:cubicBezTo>
                    <a:pt x="174" y="572"/>
                    <a:pt x="239" y="600"/>
                    <a:pt x="295" y="600"/>
                  </a:cubicBezTo>
                  <a:cubicBezTo>
                    <a:pt x="414" y="600"/>
                    <a:pt x="471" y="537"/>
                    <a:pt x="471" y="440"/>
                  </a:cubicBezTo>
                  <a:lnTo>
                    <a:pt x="471" y="40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0" name="Freeform 26"/>
            <p:cNvSpPr>
              <a:spLocks noSelect="1"/>
            </p:cNvSpPr>
            <p:nvPr/>
          </p:nvSpPr>
          <p:spPr bwMode="black">
            <a:xfrm>
              <a:off x="2505075" y="600076"/>
              <a:ext cx="241300" cy="160338"/>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8"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6"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2" name="Titel 1"/>
          <p:cNvSpPr>
            <a:spLocks noGrp="1" noSelect="1"/>
          </p:cNvSpPr>
          <p:nvPr userDrawn="1">
            <p:ph type="ctrTitle" hasCustomPrompt="1"/>
          </p:nvPr>
        </p:nvSpPr>
        <p:spPr bwMode="gray">
          <a:xfrm>
            <a:off x="981045" y="1750071"/>
            <a:ext cx="7344000" cy="1836000"/>
          </a:xfrm>
        </p:spPr>
        <p:txBody>
          <a:bodyPr anchor="t" anchorCtr="0"/>
          <a:lstStyle>
            <a:lvl1pPr algn="l">
              <a:defRPr sz="5500">
                <a:solidFill>
                  <a:schemeClr val="bg1"/>
                </a:solidFill>
              </a:defRPr>
            </a:lvl1pPr>
          </a:lstStyle>
          <a:p>
            <a:r>
              <a:rPr lang="nl-NL" noProof="1" smtClean="0"/>
              <a:t>Titel</a:t>
            </a:r>
            <a:endParaRPr lang="nl-NL" noProof="1"/>
          </a:p>
        </p:txBody>
      </p:sp>
      <p:sp>
        <p:nvSpPr>
          <p:cNvPr id="3" name="Ondertitel 2"/>
          <p:cNvSpPr>
            <a:spLocks noGrp="1" noSelect="1"/>
          </p:cNvSpPr>
          <p:nvPr userDrawn="1">
            <p:ph type="subTitle" idx="1" hasCustomPrompt="1"/>
          </p:nvPr>
        </p:nvSpPr>
        <p:spPr bwMode="gray">
          <a:xfrm>
            <a:off x="981045" y="3594908"/>
            <a:ext cx="7344000" cy="1752600"/>
          </a:xfrm>
        </p:spPr>
        <p:txBody>
          <a:bodyPr/>
          <a:lstStyle>
            <a:lvl1pPr marL="0" indent="0" algn="l">
              <a:buNone/>
              <a:defRPr sz="3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1" smtClean="0"/>
              <a:t>jaar / subtitel</a:t>
            </a:r>
            <a:endParaRPr lang="nl-NL" noProof="1"/>
          </a:p>
        </p:txBody>
      </p:sp>
      <p:sp>
        <p:nvSpPr>
          <p:cNvPr id="4" name="***Tijdelijke aanduiding voor datum 3"/>
          <p:cNvSpPr>
            <a:spLocks noGrp="1" noSelect="1"/>
          </p:cNvSpPr>
          <p:nvPr userDrawn="1">
            <p:ph type="dt" sz="half" idx="10"/>
          </p:nvPr>
        </p:nvSpPr>
        <p:spPr bwMode="gray">
          <a:xfrm>
            <a:off x="887100" y="6357009"/>
            <a:ext cx="2133600" cy="365125"/>
          </a:xfrm>
          <a:prstGeom prst="rect">
            <a:avLst/>
          </a:prstGeom>
        </p:spPr>
        <p:txBody>
          <a:bodyPr/>
          <a:lstStyle>
            <a:lvl1pPr algn="l">
              <a:defRPr sz="1750" b="1">
                <a:solidFill>
                  <a:schemeClr val="bg1"/>
                </a:solidFill>
              </a:defRPr>
            </a:lvl1pPr>
          </a:lstStyle>
          <a:p>
            <a:r>
              <a:rPr lang="nl-NL" noProof="1" smtClean="0"/>
              <a:t>19-11-2020</a:t>
            </a:r>
            <a:endParaRPr lang="nl-NL" noProof="1"/>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ussendia">
    <p:spTree>
      <p:nvGrpSpPr>
        <p:cNvPr id="1" name=""/>
        <p:cNvGrpSpPr/>
        <p:nvPr/>
      </p:nvGrpSpPr>
      <p:grpSpPr>
        <a:xfrm>
          <a:off x="0" y="0"/>
          <a:ext cx="0" cy="0"/>
          <a:chOff x="0" y="0"/>
          <a:chExt cx="0" cy="0"/>
        </a:xfrm>
      </p:grpSpPr>
      <p:sp>
        <p:nvSpPr>
          <p:cNvPr id="9" name="Rectangle 5"/>
          <p:cNvSpPr>
            <a:spLocks noSelect="1" noChangeArrowheads="1"/>
          </p:cNvSpPr>
          <p:nvPr/>
        </p:nvSpPr>
        <p:spPr bwMode="ltGray">
          <a:xfrm>
            <a:off x="0" y="1588"/>
            <a:ext cx="9137650" cy="6854825"/>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sp>
        <p:nvSpPr>
          <p:cNvPr id="10" name="Rectangle 6"/>
          <p:cNvSpPr>
            <a:spLocks noSelect="1" noChangeArrowheads="1"/>
          </p:cNvSpPr>
          <p:nvPr/>
        </p:nvSpPr>
        <p:spPr bwMode="white">
          <a:xfrm>
            <a:off x="0" y="1588"/>
            <a:ext cx="787400" cy="68548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sp>
        <p:nvSpPr>
          <p:cNvPr id="3" name="Ondertitel 2"/>
          <p:cNvSpPr>
            <a:spLocks noGrp="1" noSelect="1"/>
          </p:cNvSpPr>
          <p:nvPr userDrawn="1">
            <p:ph type="subTitle" idx="1" hasCustomPrompt="1"/>
          </p:nvPr>
        </p:nvSpPr>
        <p:spPr bwMode="gray">
          <a:xfrm>
            <a:off x="981045" y="2752261"/>
            <a:ext cx="7344000" cy="1752600"/>
          </a:xfrm>
        </p:spPr>
        <p:txBody>
          <a:bodyPr/>
          <a:lstStyle>
            <a:lvl1pPr marL="0" indent="0" algn="l">
              <a:buNone/>
              <a:defRPr sz="3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1" smtClean="0"/>
              <a:t>Subtitel</a:t>
            </a:r>
            <a:endParaRPr lang="nl-NL" noProof="1"/>
          </a:p>
        </p:txBody>
      </p:sp>
      <p:sp>
        <p:nvSpPr>
          <p:cNvPr id="2" name="Titel 1"/>
          <p:cNvSpPr>
            <a:spLocks noGrp="1" noSelect="1"/>
          </p:cNvSpPr>
          <p:nvPr userDrawn="1">
            <p:ph type="ctrTitle" hasCustomPrompt="1"/>
          </p:nvPr>
        </p:nvSpPr>
        <p:spPr bwMode="gray">
          <a:xfrm>
            <a:off x="981045" y="1758949"/>
            <a:ext cx="7344000" cy="1039967"/>
          </a:xfrm>
        </p:spPr>
        <p:txBody>
          <a:bodyPr anchor="t" anchorCtr="0"/>
          <a:lstStyle>
            <a:lvl1pPr algn="l">
              <a:defRPr sz="5500">
                <a:solidFill>
                  <a:schemeClr val="bg1"/>
                </a:solidFill>
              </a:defRPr>
            </a:lvl1pPr>
          </a:lstStyle>
          <a:p>
            <a:r>
              <a:rPr lang="nl-NL" noProof="1" smtClean="0"/>
              <a:t>Titel</a:t>
            </a:r>
            <a:endParaRPr lang="nl-NL" noProof="1"/>
          </a:p>
        </p:txBody>
      </p:sp>
      <p:grpSp>
        <p:nvGrpSpPr>
          <p:cNvPr id="31" name="Groep 4"/>
          <p:cNvGrpSpPr>
            <a:grpSpLocks noSelect="1"/>
          </p:cNvGrpSpPr>
          <p:nvPr userDrawn="1"/>
        </p:nvGrpSpPr>
        <p:grpSpPr bwMode="black">
          <a:xfrm>
            <a:off x="182563" y="163513"/>
            <a:ext cx="2563812" cy="1447800"/>
            <a:chOff x="182563" y="163513"/>
            <a:chExt cx="2563812" cy="1447800"/>
          </a:xfrm>
        </p:grpSpPr>
        <p:sp>
          <p:nvSpPr>
            <p:cNvPr id="32"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3"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4"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5" name="Freeform 10"/>
            <p:cNvSpPr>
              <a:spLocks noSelect="1"/>
            </p:cNvSpPr>
            <p:nvPr/>
          </p:nvSpPr>
          <p:spPr bwMode="black">
            <a:xfrm>
              <a:off x="1031875" y="184151"/>
              <a:ext cx="214313" cy="241300"/>
            </a:xfrm>
            <a:custGeom>
              <a:avLst/>
              <a:gdLst/>
              <a:ahLst/>
              <a:cxnLst>
                <a:cxn ang="0">
                  <a:pos x="966" y="976"/>
                </a:cxn>
                <a:cxn ang="0">
                  <a:pos x="542" y="1077"/>
                </a:cxn>
                <a:cxn ang="0">
                  <a:pos x="0" y="543"/>
                </a:cxn>
                <a:cxn ang="0">
                  <a:pos x="542" y="0"/>
                </a:cxn>
                <a:cxn ang="0">
                  <a:pos x="946" y="129"/>
                </a:cxn>
                <a:cxn ang="0">
                  <a:pos x="811" y="265"/>
                </a:cxn>
                <a:cxn ang="0">
                  <a:pos x="543" y="165"/>
                </a:cxn>
                <a:cxn ang="0">
                  <a:pos x="191" y="531"/>
                </a:cxn>
                <a:cxn ang="0">
                  <a:pos x="543" y="912"/>
                </a:cxn>
                <a:cxn ang="0">
                  <a:pos x="784" y="859"/>
                </a:cxn>
                <a:cxn ang="0">
                  <a:pos x="784" y="617"/>
                </a:cxn>
                <a:cxn ang="0">
                  <a:pos x="574" y="617"/>
                </a:cxn>
                <a:cxn ang="0">
                  <a:pos x="574" y="452"/>
                </a:cxn>
                <a:cxn ang="0">
                  <a:pos x="966" y="452"/>
                </a:cxn>
                <a:cxn ang="0">
                  <a:pos x="966" y="976"/>
                </a:cxn>
              </a:cxnLst>
              <a:rect l="0" t="0" r="r" b="b"/>
              <a:pathLst>
                <a:path w="966" h="1077">
                  <a:moveTo>
                    <a:pt x="966" y="976"/>
                  </a:moveTo>
                  <a:cubicBezTo>
                    <a:pt x="842" y="1043"/>
                    <a:pt x="700" y="1077"/>
                    <a:pt x="542" y="1077"/>
                  </a:cubicBezTo>
                  <a:cubicBezTo>
                    <a:pt x="226" y="1077"/>
                    <a:pt x="0" y="863"/>
                    <a:pt x="0" y="543"/>
                  </a:cubicBezTo>
                  <a:cubicBezTo>
                    <a:pt x="0" y="214"/>
                    <a:pt x="226" y="0"/>
                    <a:pt x="542" y="0"/>
                  </a:cubicBezTo>
                  <a:cubicBezTo>
                    <a:pt x="698" y="0"/>
                    <a:pt x="839" y="33"/>
                    <a:pt x="946" y="129"/>
                  </a:cubicBezTo>
                  <a:cubicBezTo>
                    <a:pt x="811" y="265"/>
                    <a:pt x="811" y="265"/>
                    <a:pt x="811" y="265"/>
                  </a:cubicBezTo>
                  <a:cubicBezTo>
                    <a:pt x="746" y="201"/>
                    <a:pt x="646" y="165"/>
                    <a:pt x="543" y="165"/>
                  </a:cubicBezTo>
                  <a:cubicBezTo>
                    <a:pt x="332" y="165"/>
                    <a:pt x="191" y="327"/>
                    <a:pt x="191" y="531"/>
                  </a:cubicBezTo>
                  <a:cubicBezTo>
                    <a:pt x="191" y="750"/>
                    <a:pt x="332" y="912"/>
                    <a:pt x="543" y="912"/>
                  </a:cubicBezTo>
                  <a:cubicBezTo>
                    <a:pt x="636" y="912"/>
                    <a:pt x="720" y="895"/>
                    <a:pt x="784" y="859"/>
                  </a:cubicBezTo>
                  <a:cubicBezTo>
                    <a:pt x="784" y="617"/>
                    <a:pt x="784" y="617"/>
                    <a:pt x="784" y="617"/>
                  </a:cubicBezTo>
                  <a:cubicBezTo>
                    <a:pt x="574" y="617"/>
                    <a:pt x="574" y="617"/>
                    <a:pt x="574" y="617"/>
                  </a:cubicBezTo>
                  <a:cubicBezTo>
                    <a:pt x="574" y="452"/>
                    <a:pt x="574" y="452"/>
                    <a:pt x="574" y="452"/>
                  </a:cubicBezTo>
                  <a:cubicBezTo>
                    <a:pt x="966" y="452"/>
                    <a:pt x="966" y="452"/>
                    <a:pt x="966" y="452"/>
                  </a:cubicBezTo>
                  <a:lnTo>
                    <a:pt x="966" y="9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6" name="Freeform 11"/>
            <p:cNvSpPr>
              <a:spLocks noSelect="1"/>
            </p:cNvSpPr>
            <p:nvPr/>
          </p:nvSpPr>
          <p:spPr bwMode="black">
            <a:xfrm>
              <a:off x="1284288" y="260351"/>
              <a:ext cx="157163" cy="163513"/>
            </a:xfrm>
            <a:custGeom>
              <a:avLst/>
              <a:gdLst/>
              <a:ahLst/>
              <a:cxnLst>
                <a:cxn ang="0">
                  <a:pos x="174" y="426"/>
                </a:cxn>
                <a:cxn ang="0">
                  <a:pos x="361"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1"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7" name="Freeform 12"/>
            <p:cNvSpPr>
              <a:spLocks noSelect="1"/>
            </p:cNvSpPr>
            <p:nvPr/>
          </p:nvSpPr>
          <p:spPr bwMode="black">
            <a:xfrm>
              <a:off x="1476375" y="260351"/>
              <a:ext cx="239713" cy="158750"/>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2"/>
                </a:cxn>
                <a:cxn ang="0">
                  <a:pos x="904" y="712"/>
                </a:cxn>
                <a:cxn ang="0">
                  <a:pos x="904" y="318"/>
                </a:cxn>
                <a:cxn ang="0">
                  <a:pos x="775" y="156"/>
                </a:cxn>
                <a:cxn ang="0">
                  <a:pos x="626" y="336"/>
                </a:cxn>
                <a:cxn ang="0">
                  <a:pos x="626" y="712"/>
                </a:cxn>
                <a:cxn ang="0">
                  <a:pos x="452" y="712"/>
                </a:cxn>
                <a:cxn ang="0">
                  <a:pos x="452" y="298"/>
                </a:cxn>
                <a:cxn ang="0">
                  <a:pos x="333" y="156"/>
                </a:cxn>
                <a:cxn ang="0">
                  <a:pos x="174" y="333"/>
                </a:cxn>
                <a:cxn ang="0">
                  <a:pos x="174" y="712"/>
                </a:cxn>
                <a:cxn ang="0">
                  <a:pos x="0" y="712"/>
                </a:cxn>
                <a:cxn ang="0">
                  <a:pos x="0" y="17"/>
                </a:cxn>
              </a:cxnLst>
              <a:rect l="0" t="0" r="r" b="b"/>
              <a:pathLst>
                <a:path w="1078" h="712">
                  <a:moveTo>
                    <a:pt x="0" y="17"/>
                  </a:moveTo>
                  <a:cubicBezTo>
                    <a:pt x="165" y="17"/>
                    <a:pt x="165" y="17"/>
                    <a:pt x="165" y="17"/>
                  </a:cubicBezTo>
                  <a:cubicBezTo>
                    <a:pt x="165" y="126"/>
                    <a:pt x="165" y="126"/>
                    <a:pt x="165" y="126"/>
                  </a:cubicBezTo>
                  <a:cubicBezTo>
                    <a:pt x="168" y="126"/>
                    <a:pt x="168" y="126"/>
                    <a:pt x="168" y="126"/>
                  </a:cubicBezTo>
                  <a:cubicBezTo>
                    <a:pt x="198" y="61"/>
                    <a:pt x="265" y="0"/>
                    <a:pt x="381" y="0"/>
                  </a:cubicBezTo>
                  <a:cubicBezTo>
                    <a:pt x="488" y="0"/>
                    <a:pt x="562" y="42"/>
                    <a:pt x="598" y="129"/>
                  </a:cubicBezTo>
                  <a:cubicBezTo>
                    <a:pt x="649" y="40"/>
                    <a:pt x="723" y="0"/>
                    <a:pt x="827" y="0"/>
                  </a:cubicBezTo>
                  <a:cubicBezTo>
                    <a:pt x="1013" y="0"/>
                    <a:pt x="1078" y="132"/>
                    <a:pt x="1078" y="298"/>
                  </a:cubicBezTo>
                  <a:cubicBezTo>
                    <a:pt x="1078" y="712"/>
                    <a:pt x="1078" y="712"/>
                    <a:pt x="1078" y="712"/>
                  </a:cubicBezTo>
                  <a:cubicBezTo>
                    <a:pt x="904" y="712"/>
                    <a:pt x="904" y="712"/>
                    <a:pt x="904" y="712"/>
                  </a:cubicBezTo>
                  <a:cubicBezTo>
                    <a:pt x="904" y="318"/>
                    <a:pt x="904" y="318"/>
                    <a:pt x="904" y="318"/>
                  </a:cubicBezTo>
                  <a:cubicBezTo>
                    <a:pt x="904" y="231"/>
                    <a:pt x="878" y="156"/>
                    <a:pt x="775" y="156"/>
                  </a:cubicBezTo>
                  <a:cubicBezTo>
                    <a:pt x="666" y="156"/>
                    <a:pt x="626" y="246"/>
                    <a:pt x="626" y="336"/>
                  </a:cubicBezTo>
                  <a:cubicBezTo>
                    <a:pt x="626" y="712"/>
                    <a:pt x="626" y="712"/>
                    <a:pt x="626" y="712"/>
                  </a:cubicBezTo>
                  <a:cubicBezTo>
                    <a:pt x="452" y="712"/>
                    <a:pt x="452" y="712"/>
                    <a:pt x="452" y="712"/>
                  </a:cubicBezTo>
                  <a:cubicBezTo>
                    <a:pt x="452" y="298"/>
                    <a:pt x="452" y="298"/>
                    <a:pt x="452" y="298"/>
                  </a:cubicBezTo>
                  <a:cubicBezTo>
                    <a:pt x="452" y="213"/>
                    <a:pt x="417"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8" name="Freeform 13"/>
            <p:cNvSpPr>
              <a:spLocks noSelect="1"/>
            </p:cNvSpPr>
            <p:nvPr/>
          </p:nvSpPr>
          <p:spPr bwMode="black">
            <a:xfrm>
              <a:off x="1751013" y="260351"/>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5" y="528"/>
                    <a:pt x="264" y="591"/>
                    <a:pt x="361" y="591"/>
                  </a:cubicBezTo>
                  <a:cubicBezTo>
                    <a:pt x="448" y="591"/>
                    <a:pt x="504" y="550"/>
                    <a:pt x="548"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9" name="Freeform 14"/>
            <p:cNvSpPr>
              <a:spLocks noSelect="1"/>
            </p:cNvSpPr>
            <p:nvPr/>
          </p:nvSpPr>
          <p:spPr bwMode="black">
            <a:xfrm>
              <a:off x="1936750" y="260351"/>
              <a:ext cx="157163" cy="163513"/>
            </a:xfrm>
            <a:custGeom>
              <a:avLst/>
              <a:gdLst/>
              <a:ahLst/>
              <a:cxnLst>
                <a:cxn ang="0">
                  <a:pos x="174" y="426"/>
                </a:cxn>
                <a:cxn ang="0">
                  <a:pos x="360"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8"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0" name="Freeform 15"/>
            <p:cNvSpPr>
              <a:spLocks noSelect="1"/>
            </p:cNvSpPr>
            <p:nvPr/>
          </p:nvSpPr>
          <p:spPr bwMode="black">
            <a:xfrm>
              <a:off x="2128838" y="260351"/>
              <a:ext cx="142875" cy="158750"/>
            </a:xfrm>
            <a:custGeom>
              <a:avLst/>
              <a:gdLst/>
              <a:ahLst/>
              <a:cxnLst>
                <a:cxn ang="0">
                  <a:pos x="0" y="17"/>
                </a:cxn>
                <a:cxn ang="0">
                  <a:pos x="165" y="17"/>
                </a:cxn>
                <a:cxn ang="0">
                  <a:pos x="165" y="129"/>
                </a:cxn>
                <a:cxn ang="0">
                  <a:pos x="168" y="129"/>
                </a:cxn>
                <a:cxn ang="0">
                  <a:pos x="381" y="0"/>
                </a:cxn>
                <a:cxn ang="0">
                  <a:pos x="635" y="273"/>
                </a:cxn>
                <a:cxn ang="0">
                  <a:pos x="635" y="712"/>
                </a:cxn>
                <a:cxn ang="0">
                  <a:pos x="461" y="712"/>
                </a:cxn>
                <a:cxn ang="0">
                  <a:pos x="461" y="360"/>
                </a:cxn>
                <a:cxn ang="0">
                  <a:pos x="333" y="156"/>
                </a:cxn>
                <a:cxn ang="0">
                  <a:pos x="174" y="333"/>
                </a:cxn>
                <a:cxn ang="0">
                  <a:pos x="174" y="712"/>
                </a:cxn>
                <a:cxn ang="0">
                  <a:pos x="0" y="712"/>
                </a:cxn>
                <a:cxn ang="0">
                  <a:pos x="0" y="17"/>
                </a:cxn>
              </a:cxnLst>
              <a:rect l="0" t="0" r="r" b="b"/>
              <a:pathLst>
                <a:path w="635" h="712">
                  <a:moveTo>
                    <a:pt x="0" y="17"/>
                  </a:moveTo>
                  <a:cubicBezTo>
                    <a:pt x="165" y="17"/>
                    <a:pt x="165" y="17"/>
                    <a:pt x="165" y="17"/>
                  </a:cubicBezTo>
                  <a:cubicBezTo>
                    <a:pt x="165" y="129"/>
                    <a:pt x="165" y="129"/>
                    <a:pt x="165" y="129"/>
                  </a:cubicBezTo>
                  <a:cubicBezTo>
                    <a:pt x="168" y="129"/>
                    <a:pt x="168" y="129"/>
                    <a:pt x="168" y="129"/>
                  </a:cubicBezTo>
                  <a:cubicBezTo>
                    <a:pt x="200" y="59"/>
                    <a:pt x="265" y="0"/>
                    <a:pt x="381" y="0"/>
                  </a:cubicBezTo>
                  <a:cubicBezTo>
                    <a:pt x="568" y="0"/>
                    <a:pt x="635" y="132"/>
                    <a:pt x="635" y="273"/>
                  </a:cubicBezTo>
                  <a:cubicBezTo>
                    <a:pt x="635" y="712"/>
                    <a:pt x="635" y="712"/>
                    <a:pt x="635" y="712"/>
                  </a:cubicBezTo>
                  <a:cubicBezTo>
                    <a:pt x="461" y="712"/>
                    <a:pt x="461" y="712"/>
                    <a:pt x="461" y="712"/>
                  </a:cubicBezTo>
                  <a:cubicBezTo>
                    <a:pt x="461" y="360"/>
                    <a:pt x="461" y="360"/>
                    <a:pt x="461" y="360"/>
                  </a:cubicBezTo>
                  <a:cubicBezTo>
                    <a:pt x="461" y="284"/>
                    <a:pt x="455"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1" name="Freeform 16"/>
            <p:cNvSpPr>
              <a:spLocks noSelect="1"/>
            </p:cNvSpPr>
            <p:nvPr/>
          </p:nvSpPr>
          <p:spPr bwMode="black">
            <a:xfrm>
              <a:off x="2297113" y="219076"/>
              <a:ext cx="112713" cy="204788"/>
            </a:xfrm>
            <a:custGeom>
              <a:avLst/>
              <a:gdLst/>
              <a:ahLst/>
              <a:cxnLst>
                <a:cxn ang="0">
                  <a:pos x="0" y="349"/>
                </a:cxn>
                <a:cxn ang="0">
                  <a:pos x="0" y="201"/>
                </a:cxn>
                <a:cxn ang="0">
                  <a:pos x="143" y="201"/>
                </a:cxn>
                <a:cxn ang="0">
                  <a:pos x="143" y="0"/>
                </a:cxn>
                <a:cxn ang="0">
                  <a:pos x="317" y="0"/>
                </a:cxn>
                <a:cxn ang="0">
                  <a:pos x="317" y="201"/>
                </a:cxn>
                <a:cxn ang="0">
                  <a:pos x="508" y="201"/>
                </a:cxn>
                <a:cxn ang="0">
                  <a:pos x="508" y="349"/>
                </a:cxn>
                <a:cxn ang="0">
                  <a:pos x="317" y="349"/>
                </a:cxn>
                <a:cxn ang="0">
                  <a:pos x="317" y="653"/>
                </a:cxn>
                <a:cxn ang="0">
                  <a:pos x="414" y="766"/>
                </a:cxn>
                <a:cxn ang="0">
                  <a:pos x="508" y="744"/>
                </a:cxn>
                <a:cxn ang="0">
                  <a:pos x="508" y="891"/>
                </a:cxn>
                <a:cxn ang="0">
                  <a:pos x="371" y="914"/>
                </a:cxn>
                <a:cxn ang="0">
                  <a:pos x="143" y="668"/>
                </a:cxn>
                <a:cxn ang="0">
                  <a:pos x="143" y="349"/>
                </a:cxn>
                <a:cxn ang="0">
                  <a:pos x="0" y="349"/>
                </a:cxn>
              </a:cxnLst>
              <a:rect l="0" t="0" r="r" b="b"/>
              <a:pathLst>
                <a:path w="508"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8" y="201"/>
                    <a:pt x="508" y="201"/>
                    <a:pt x="508" y="201"/>
                  </a:cubicBezTo>
                  <a:cubicBezTo>
                    <a:pt x="508" y="349"/>
                    <a:pt x="508" y="349"/>
                    <a:pt x="508" y="349"/>
                  </a:cubicBezTo>
                  <a:cubicBezTo>
                    <a:pt x="317" y="349"/>
                    <a:pt x="317" y="349"/>
                    <a:pt x="317" y="349"/>
                  </a:cubicBezTo>
                  <a:cubicBezTo>
                    <a:pt x="317" y="653"/>
                    <a:pt x="317" y="653"/>
                    <a:pt x="317" y="653"/>
                  </a:cubicBezTo>
                  <a:cubicBezTo>
                    <a:pt x="317" y="723"/>
                    <a:pt x="337" y="766"/>
                    <a:pt x="414" y="766"/>
                  </a:cubicBezTo>
                  <a:cubicBezTo>
                    <a:pt x="444" y="766"/>
                    <a:pt x="486" y="760"/>
                    <a:pt x="508" y="744"/>
                  </a:cubicBezTo>
                  <a:cubicBezTo>
                    <a:pt x="508" y="891"/>
                    <a:pt x="508" y="891"/>
                    <a:pt x="508" y="891"/>
                  </a:cubicBezTo>
                  <a:cubicBezTo>
                    <a:pt x="472" y="908"/>
                    <a:pt x="411" y="914"/>
                    <a:pt x="371" y="914"/>
                  </a:cubicBezTo>
                  <a:cubicBezTo>
                    <a:pt x="186"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2" name="Freeform 17"/>
            <p:cNvSpPr>
              <a:spLocks noSelect="1"/>
            </p:cNvSpPr>
            <p:nvPr/>
          </p:nvSpPr>
          <p:spPr bwMode="black">
            <a:xfrm>
              <a:off x="2433638" y="260351"/>
              <a:ext cx="157163" cy="163513"/>
            </a:xfrm>
            <a:custGeom>
              <a:avLst/>
              <a:gdLst/>
              <a:ahLst/>
              <a:cxnLst>
                <a:cxn ang="0">
                  <a:pos x="173" y="426"/>
                </a:cxn>
                <a:cxn ang="0">
                  <a:pos x="360" y="591"/>
                </a:cxn>
                <a:cxn ang="0">
                  <a:pos x="547" y="497"/>
                </a:cxn>
                <a:cxn ang="0">
                  <a:pos x="672" y="591"/>
                </a:cxn>
                <a:cxn ang="0">
                  <a:pos x="378" y="730"/>
                </a:cxn>
                <a:cxn ang="0">
                  <a:pos x="0" y="365"/>
                </a:cxn>
                <a:cxn ang="0">
                  <a:pos x="378" y="0"/>
                </a:cxn>
                <a:cxn ang="0">
                  <a:pos x="704" y="378"/>
                </a:cxn>
                <a:cxn ang="0">
                  <a:pos x="704" y="426"/>
                </a:cxn>
                <a:cxn ang="0">
                  <a:pos x="173" y="426"/>
                </a:cxn>
                <a:cxn ang="0">
                  <a:pos x="530" y="295"/>
                </a:cxn>
                <a:cxn ang="0">
                  <a:pos x="353" y="130"/>
                </a:cxn>
                <a:cxn ang="0">
                  <a:pos x="173" y="295"/>
                </a:cxn>
                <a:cxn ang="0">
                  <a:pos x="530" y="295"/>
                </a:cxn>
              </a:cxnLst>
              <a:rect l="0" t="0" r="r" b="b"/>
              <a:pathLst>
                <a:path w="704" h="730">
                  <a:moveTo>
                    <a:pt x="173"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3" y="426"/>
                  </a:lnTo>
                  <a:close/>
                  <a:moveTo>
                    <a:pt x="530" y="295"/>
                  </a:moveTo>
                  <a:cubicBezTo>
                    <a:pt x="528" y="194"/>
                    <a:pt x="462" y="130"/>
                    <a:pt x="353" y="130"/>
                  </a:cubicBezTo>
                  <a:cubicBezTo>
                    <a:pt x="250" y="130"/>
                    <a:pt x="186" y="195"/>
                    <a:pt x="173"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3" name="Freeform 18"/>
            <p:cNvSpPr>
              <a:spLocks noSelect="1"/>
            </p:cNvSpPr>
            <p:nvPr/>
          </p:nvSpPr>
          <p:spPr bwMode="black">
            <a:xfrm>
              <a:off x="1017588" y="530226"/>
              <a:ext cx="233363" cy="230188"/>
            </a:xfrm>
            <a:custGeom>
              <a:avLst/>
              <a:gdLst/>
              <a:ahLst/>
              <a:cxnLst>
                <a:cxn ang="0">
                  <a:pos x="63" y="0"/>
                </a:cxn>
                <a:cxn ang="0">
                  <a:pos x="85" y="0"/>
                </a:cxn>
                <a:cxn ang="0">
                  <a:pos x="147" y="145"/>
                </a:cxn>
                <a:cxn ang="0">
                  <a:pos x="118" y="145"/>
                </a:cxn>
                <a:cxn ang="0">
                  <a:pos x="105" y="112"/>
                </a:cxn>
                <a:cxn ang="0">
                  <a:pos x="42" y="112"/>
                </a:cxn>
                <a:cxn ang="0">
                  <a:pos x="29" y="145"/>
                </a:cxn>
                <a:cxn ang="0">
                  <a:pos x="0" y="145"/>
                </a:cxn>
                <a:cxn ang="0">
                  <a:pos x="63" y="0"/>
                </a:cxn>
                <a:cxn ang="0">
                  <a:pos x="96" y="90"/>
                </a:cxn>
                <a:cxn ang="0">
                  <a:pos x="74" y="31"/>
                </a:cxn>
                <a:cxn ang="0">
                  <a:pos x="51" y="90"/>
                </a:cxn>
                <a:cxn ang="0">
                  <a:pos x="96" y="90"/>
                </a:cxn>
              </a:cxnLst>
              <a:rect l="0" t="0" r="r" b="b"/>
              <a:pathLst>
                <a:path w="147" h="145">
                  <a:moveTo>
                    <a:pt x="63" y="0"/>
                  </a:moveTo>
                  <a:lnTo>
                    <a:pt x="85" y="0"/>
                  </a:lnTo>
                  <a:lnTo>
                    <a:pt x="147" y="145"/>
                  </a:lnTo>
                  <a:lnTo>
                    <a:pt x="118" y="145"/>
                  </a:lnTo>
                  <a:lnTo>
                    <a:pt x="105" y="112"/>
                  </a:lnTo>
                  <a:lnTo>
                    <a:pt x="42" y="112"/>
                  </a:lnTo>
                  <a:lnTo>
                    <a:pt x="29" y="145"/>
                  </a:lnTo>
                  <a:lnTo>
                    <a:pt x="0" y="145"/>
                  </a:lnTo>
                  <a:lnTo>
                    <a:pt x="63" y="0"/>
                  </a:lnTo>
                  <a:close/>
                  <a:moveTo>
                    <a:pt x="96" y="90"/>
                  </a:moveTo>
                  <a:lnTo>
                    <a:pt x="74" y="31"/>
                  </a:lnTo>
                  <a:lnTo>
                    <a:pt x="51" y="90"/>
                  </a:lnTo>
                  <a:lnTo>
                    <a:pt x="96" y="9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4" name="Freeform 19"/>
            <p:cNvSpPr>
              <a:spLocks noSelect="1"/>
            </p:cNvSpPr>
            <p:nvPr/>
          </p:nvSpPr>
          <p:spPr bwMode="black">
            <a:xfrm>
              <a:off x="1271588" y="600076"/>
              <a:ext cx="241300" cy="160338"/>
            </a:xfrm>
            <a:custGeom>
              <a:avLst/>
              <a:gdLst/>
              <a:ahLst/>
              <a:cxnLst>
                <a:cxn ang="0">
                  <a:pos x="0" y="17"/>
                </a:cxn>
                <a:cxn ang="0">
                  <a:pos x="165" y="17"/>
                </a:cxn>
                <a:cxn ang="0">
                  <a:pos x="165" y="126"/>
                </a:cxn>
                <a:cxn ang="0">
                  <a:pos x="168" y="126"/>
                </a:cxn>
                <a:cxn ang="0">
                  <a:pos x="381" y="0"/>
                </a:cxn>
                <a:cxn ang="0">
                  <a:pos x="599"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9"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7"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5" name="Freeform 20"/>
            <p:cNvSpPr>
              <a:spLocks noSelect="1"/>
            </p:cNvSpPr>
            <p:nvPr/>
          </p:nvSpPr>
          <p:spPr bwMode="black">
            <a:xfrm>
              <a:off x="1541463" y="600076"/>
              <a:ext cx="127000" cy="163513"/>
            </a:xfrm>
            <a:custGeom>
              <a:avLst/>
              <a:gdLst/>
              <a:ahLst/>
              <a:cxnLst>
                <a:cxn ang="0">
                  <a:pos x="433" y="210"/>
                </a:cxn>
                <a:cxn ang="0">
                  <a:pos x="297" y="139"/>
                </a:cxn>
                <a:cxn ang="0">
                  <a:pos x="195" y="213"/>
                </a:cxn>
                <a:cxn ang="0">
                  <a:pos x="570" y="507"/>
                </a:cxn>
                <a:cxn ang="0">
                  <a:pos x="271" y="730"/>
                </a:cxn>
                <a:cxn ang="0">
                  <a:pos x="0" y="623"/>
                </a:cxn>
                <a:cxn ang="0">
                  <a:pos x="116" y="514"/>
                </a:cxn>
                <a:cxn ang="0">
                  <a:pos x="281" y="600"/>
                </a:cxn>
                <a:cxn ang="0">
                  <a:pos x="397" y="520"/>
                </a:cxn>
                <a:cxn ang="0">
                  <a:pos x="21" y="224"/>
                </a:cxn>
                <a:cxn ang="0">
                  <a:pos x="301" y="0"/>
                </a:cxn>
                <a:cxn ang="0">
                  <a:pos x="549" y="106"/>
                </a:cxn>
                <a:cxn ang="0">
                  <a:pos x="433" y="210"/>
                </a:cxn>
              </a:cxnLst>
              <a:rect l="0" t="0" r="r" b="b"/>
              <a:pathLst>
                <a:path w="570" h="730">
                  <a:moveTo>
                    <a:pt x="433" y="210"/>
                  </a:moveTo>
                  <a:cubicBezTo>
                    <a:pt x="399" y="164"/>
                    <a:pt x="356" y="139"/>
                    <a:pt x="297" y="139"/>
                  </a:cubicBezTo>
                  <a:cubicBezTo>
                    <a:pt x="250" y="139"/>
                    <a:pt x="195" y="161"/>
                    <a:pt x="195" y="213"/>
                  </a:cubicBezTo>
                  <a:cubicBezTo>
                    <a:pt x="195" y="337"/>
                    <a:pt x="570" y="236"/>
                    <a:pt x="570" y="507"/>
                  </a:cubicBezTo>
                  <a:cubicBezTo>
                    <a:pt x="570" y="672"/>
                    <a:pt x="413" y="730"/>
                    <a:pt x="271" y="730"/>
                  </a:cubicBezTo>
                  <a:cubicBezTo>
                    <a:pt x="163" y="730"/>
                    <a:pt x="71" y="702"/>
                    <a:pt x="0" y="623"/>
                  </a:cubicBezTo>
                  <a:cubicBezTo>
                    <a:pt x="116" y="514"/>
                    <a:pt x="116" y="514"/>
                    <a:pt x="116" y="514"/>
                  </a:cubicBezTo>
                  <a:cubicBezTo>
                    <a:pt x="161" y="563"/>
                    <a:pt x="207" y="600"/>
                    <a:pt x="281" y="600"/>
                  </a:cubicBezTo>
                  <a:cubicBezTo>
                    <a:pt x="331" y="600"/>
                    <a:pt x="397" y="575"/>
                    <a:pt x="397" y="520"/>
                  </a:cubicBezTo>
                  <a:cubicBezTo>
                    <a:pt x="397" y="376"/>
                    <a:pt x="21" y="489"/>
                    <a:pt x="21" y="224"/>
                  </a:cubicBezTo>
                  <a:cubicBezTo>
                    <a:pt x="21" y="69"/>
                    <a:pt x="161" y="0"/>
                    <a:pt x="301" y="0"/>
                  </a:cubicBezTo>
                  <a:cubicBezTo>
                    <a:pt x="394" y="0"/>
                    <a:pt x="492" y="29"/>
                    <a:pt x="549" y="106"/>
                  </a:cubicBezTo>
                  <a:lnTo>
                    <a:pt x="433" y="2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6" name="Freeform 21"/>
            <p:cNvSpPr>
              <a:spLocks noSelect="1"/>
            </p:cNvSpPr>
            <p:nvPr/>
          </p:nvSpPr>
          <p:spPr bwMode="black">
            <a:xfrm>
              <a:off x="1679575" y="560388"/>
              <a:ext cx="114300" cy="203200"/>
            </a:xfrm>
            <a:custGeom>
              <a:avLst/>
              <a:gdLst/>
              <a:ahLst/>
              <a:cxnLst>
                <a:cxn ang="0">
                  <a:pos x="0" y="349"/>
                </a:cxn>
                <a:cxn ang="0">
                  <a:pos x="0" y="201"/>
                </a:cxn>
                <a:cxn ang="0">
                  <a:pos x="143" y="201"/>
                </a:cxn>
                <a:cxn ang="0">
                  <a:pos x="143" y="0"/>
                </a:cxn>
                <a:cxn ang="0">
                  <a:pos x="317" y="0"/>
                </a:cxn>
                <a:cxn ang="0">
                  <a:pos x="317" y="201"/>
                </a:cxn>
                <a:cxn ang="0">
                  <a:pos x="509" y="201"/>
                </a:cxn>
                <a:cxn ang="0">
                  <a:pos x="509" y="349"/>
                </a:cxn>
                <a:cxn ang="0">
                  <a:pos x="317" y="349"/>
                </a:cxn>
                <a:cxn ang="0">
                  <a:pos x="317" y="653"/>
                </a:cxn>
                <a:cxn ang="0">
                  <a:pos x="414" y="766"/>
                </a:cxn>
                <a:cxn ang="0">
                  <a:pos x="509" y="744"/>
                </a:cxn>
                <a:cxn ang="0">
                  <a:pos x="509" y="891"/>
                </a:cxn>
                <a:cxn ang="0">
                  <a:pos x="371" y="914"/>
                </a:cxn>
                <a:cxn ang="0">
                  <a:pos x="143" y="668"/>
                </a:cxn>
                <a:cxn ang="0">
                  <a:pos x="143" y="349"/>
                </a:cxn>
                <a:cxn ang="0">
                  <a:pos x="0" y="349"/>
                </a:cxn>
              </a:cxnLst>
              <a:rect l="0" t="0" r="r" b="b"/>
              <a:pathLst>
                <a:path w="509"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9" y="201"/>
                    <a:pt x="509" y="201"/>
                    <a:pt x="509" y="201"/>
                  </a:cubicBezTo>
                  <a:cubicBezTo>
                    <a:pt x="509" y="349"/>
                    <a:pt x="509" y="349"/>
                    <a:pt x="509" y="349"/>
                  </a:cubicBezTo>
                  <a:cubicBezTo>
                    <a:pt x="317" y="349"/>
                    <a:pt x="317" y="349"/>
                    <a:pt x="317" y="349"/>
                  </a:cubicBezTo>
                  <a:cubicBezTo>
                    <a:pt x="317" y="653"/>
                    <a:pt x="317" y="653"/>
                    <a:pt x="317" y="653"/>
                  </a:cubicBezTo>
                  <a:cubicBezTo>
                    <a:pt x="317" y="723"/>
                    <a:pt x="338" y="766"/>
                    <a:pt x="414" y="766"/>
                  </a:cubicBezTo>
                  <a:cubicBezTo>
                    <a:pt x="445" y="766"/>
                    <a:pt x="487" y="760"/>
                    <a:pt x="509" y="744"/>
                  </a:cubicBezTo>
                  <a:cubicBezTo>
                    <a:pt x="509" y="891"/>
                    <a:pt x="509" y="891"/>
                    <a:pt x="509" y="891"/>
                  </a:cubicBezTo>
                  <a:cubicBezTo>
                    <a:pt x="472" y="908"/>
                    <a:pt x="412" y="914"/>
                    <a:pt x="371" y="914"/>
                  </a:cubicBezTo>
                  <a:cubicBezTo>
                    <a:pt x="187"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7" name="Freeform 22"/>
            <p:cNvSpPr>
              <a:spLocks noSelect="1"/>
            </p:cNvSpPr>
            <p:nvPr/>
          </p:nvSpPr>
          <p:spPr bwMode="black">
            <a:xfrm>
              <a:off x="1816100" y="600076"/>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6" y="529"/>
                    <a:pt x="264" y="591"/>
                    <a:pt x="361" y="591"/>
                  </a:cubicBezTo>
                  <a:cubicBezTo>
                    <a:pt x="448" y="591"/>
                    <a:pt x="504" y="550"/>
                    <a:pt x="548" y="497"/>
                  </a:cubicBezTo>
                  <a:cubicBezTo>
                    <a:pt x="672" y="591"/>
                    <a:pt x="672" y="591"/>
                    <a:pt x="672" y="591"/>
                  </a:cubicBezTo>
                  <a:cubicBezTo>
                    <a:pt x="591" y="691"/>
                    <a:pt x="488" y="730"/>
                    <a:pt x="378" y="730"/>
                  </a:cubicBezTo>
                  <a:cubicBezTo>
                    <a:pt x="168" y="730"/>
                    <a:pt x="0" y="584"/>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8" name="Freeform 23"/>
            <p:cNvSpPr>
              <a:spLocks noSelect="1"/>
            </p:cNvSpPr>
            <p:nvPr/>
          </p:nvSpPr>
          <p:spPr bwMode="black">
            <a:xfrm>
              <a:off x="2009775" y="600076"/>
              <a:ext cx="98425" cy="160338"/>
            </a:xfrm>
            <a:custGeom>
              <a:avLst/>
              <a:gdLst/>
              <a:ahLst/>
              <a:cxnLst>
                <a:cxn ang="0">
                  <a:pos x="0" y="17"/>
                </a:cxn>
                <a:cxn ang="0">
                  <a:pos x="174" y="17"/>
                </a:cxn>
                <a:cxn ang="0">
                  <a:pos x="174" y="127"/>
                </a:cxn>
                <a:cxn ang="0">
                  <a:pos x="177" y="127"/>
                </a:cxn>
                <a:cxn ang="0">
                  <a:pos x="383" y="0"/>
                </a:cxn>
                <a:cxn ang="0">
                  <a:pos x="445" y="10"/>
                </a:cxn>
                <a:cxn ang="0">
                  <a:pos x="445" y="178"/>
                </a:cxn>
                <a:cxn ang="0">
                  <a:pos x="361" y="165"/>
                </a:cxn>
                <a:cxn ang="0">
                  <a:pos x="174" y="340"/>
                </a:cxn>
                <a:cxn ang="0">
                  <a:pos x="174" y="713"/>
                </a:cxn>
                <a:cxn ang="0">
                  <a:pos x="0" y="713"/>
                </a:cxn>
                <a:cxn ang="0">
                  <a:pos x="0" y="17"/>
                </a:cxn>
              </a:cxnLst>
              <a:rect l="0" t="0" r="r" b="b"/>
              <a:pathLst>
                <a:path w="445" h="713">
                  <a:moveTo>
                    <a:pt x="0" y="17"/>
                  </a:moveTo>
                  <a:cubicBezTo>
                    <a:pt x="174" y="17"/>
                    <a:pt x="174" y="17"/>
                    <a:pt x="174" y="17"/>
                  </a:cubicBezTo>
                  <a:cubicBezTo>
                    <a:pt x="174" y="127"/>
                    <a:pt x="174" y="127"/>
                    <a:pt x="174" y="127"/>
                  </a:cubicBezTo>
                  <a:cubicBezTo>
                    <a:pt x="177" y="127"/>
                    <a:pt x="177" y="127"/>
                    <a:pt x="177" y="127"/>
                  </a:cubicBezTo>
                  <a:cubicBezTo>
                    <a:pt x="215" y="48"/>
                    <a:pt x="292" y="0"/>
                    <a:pt x="383" y="0"/>
                  </a:cubicBezTo>
                  <a:cubicBezTo>
                    <a:pt x="405" y="0"/>
                    <a:pt x="425" y="4"/>
                    <a:pt x="445" y="10"/>
                  </a:cubicBezTo>
                  <a:cubicBezTo>
                    <a:pt x="445" y="178"/>
                    <a:pt x="445" y="178"/>
                    <a:pt x="445" y="178"/>
                  </a:cubicBezTo>
                  <a:cubicBezTo>
                    <a:pt x="416" y="171"/>
                    <a:pt x="389" y="165"/>
                    <a:pt x="361" y="165"/>
                  </a:cubicBezTo>
                  <a:cubicBezTo>
                    <a:pt x="198" y="165"/>
                    <a:pt x="174" y="303"/>
                    <a:pt x="174" y="340"/>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9" name="Freeform 24"/>
            <p:cNvSpPr>
              <a:spLocks noSelect="1"/>
            </p:cNvSpPr>
            <p:nvPr/>
          </p:nvSpPr>
          <p:spPr bwMode="black">
            <a:xfrm>
              <a:off x="2122488" y="515938"/>
              <a:ext cx="166688" cy="247650"/>
            </a:xfrm>
            <a:custGeom>
              <a:avLst/>
              <a:gdLst/>
              <a:ahLst/>
              <a:cxnLst>
                <a:cxn ang="0">
                  <a:pos x="585" y="991"/>
                </a:cxn>
                <a:cxn ang="0">
                  <a:pos x="582" y="991"/>
                </a:cxn>
                <a:cxn ang="0">
                  <a:pos x="343" y="1113"/>
                </a:cxn>
                <a:cxn ang="0">
                  <a:pos x="0" y="748"/>
                </a:cxn>
                <a:cxn ang="0">
                  <a:pos x="336" y="383"/>
                </a:cxn>
                <a:cxn ang="0">
                  <a:pos x="572" y="489"/>
                </a:cxn>
                <a:cxn ang="0">
                  <a:pos x="576" y="489"/>
                </a:cxn>
                <a:cxn ang="0">
                  <a:pos x="576" y="0"/>
                </a:cxn>
                <a:cxn ang="0">
                  <a:pos x="750" y="0"/>
                </a:cxn>
                <a:cxn ang="0">
                  <a:pos x="750" y="1096"/>
                </a:cxn>
                <a:cxn ang="0">
                  <a:pos x="585" y="1096"/>
                </a:cxn>
                <a:cxn ang="0">
                  <a:pos x="585" y="991"/>
                </a:cxn>
                <a:cxn ang="0">
                  <a:pos x="378" y="956"/>
                </a:cxn>
                <a:cxn ang="0">
                  <a:pos x="582" y="748"/>
                </a:cxn>
                <a:cxn ang="0">
                  <a:pos x="378" y="539"/>
                </a:cxn>
                <a:cxn ang="0">
                  <a:pos x="174" y="748"/>
                </a:cxn>
                <a:cxn ang="0">
                  <a:pos x="378" y="956"/>
                </a:cxn>
              </a:cxnLst>
              <a:rect l="0" t="0" r="r" b="b"/>
              <a:pathLst>
                <a:path w="750" h="1113">
                  <a:moveTo>
                    <a:pt x="585" y="991"/>
                  </a:moveTo>
                  <a:cubicBezTo>
                    <a:pt x="582" y="991"/>
                    <a:pt x="582" y="991"/>
                    <a:pt x="582" y="991"/>
                  </a:cubicBezTo>
                  <a:cubicBezTo>
                    <a:pt x="531" y="1075"/>
                    <a:pt x="440" y="1113"/>
                    <a:pt x="343" y="1113"/>
                  </a:cubicBezTo>
                  <a:cubicBezTo>
                    <a:pt x="129" y="1113"/>
                    <a:pt x="0" y="954"/>
                    <a:pt x="0" y="748"/>
                  </a:cubicBezTo>
                  <a:cubicBezTo>
                    <a:pt x="0" y="542"/>
                    <a:pt x="137" y="383"/>
                    <a:pt x="336" y="383"/>
                  </a:cubicBezTo>
                  <a:cubicBezTo>
                    <a:pt x="466" y="383"/>
                    <a:pt x="536" y="444"/>
                    <a:pt x="572" y="489"/>
                  </a:cubicBezTo>
                  <a:cubicBezTo>
                    <a:pt x="576" y="489"/>
                    <a:pt x="576" y="489"/>
                    <a:pt x="576" y="489"/>
                  </a:cubicBezTo>
                  <a:cubicBezTo>
                    <a:pt x="576" y="0"/>
                    <a:pt x="576" y="0"/>
                    <a:pt x="576" y="0"/>
                  </a:cubicBezTo>
                  <a:cubicBezTo>
                    <a:pt x="750" y="0"/>
                    <a:pt x="750" y="0"/>
                    <a:pt x="750" y="0"/>
                  </a:cubicBezTo>
                  <a:cubicBezTo>
                    <a:pt x="750" y="1096"/>
                    <a:pt x="750" y="1096"/>
                    <a:pt x="750" y="1096"/>
                  </a:cubicBezTo>
                  <a:cubicBezTo>
                    <a:pt x="585" y="1096"/>
                    <a:pt x="585" y="1096"/>
                    <a:pt x="585" y="1096"/>
                  </a:cubicBezTo>
                  <a:lnTo>
                    <a:pt x="585" y="991"/>
                  </a:lnTo>
                  <a:close/>
                  <a:moveTo>
                    <a:pt x="378" y="956"/>
                  </a:moveTo>
                  <a:cubicBezTo>
                    <a:pt x="505" y="956"/>
                    <a:pt x="582" y="857"/>
                    <a:pt x="582" y="748"/>
                  </a:cubicBezTo>
                  <a:cubicBezTo>
                    <a:pt x="582" y="639"/>
                    <a:pt x="505" y="539"/>
                    <a:pt x="378" y="539"/>
                  </a:cubicBezTo>
                  <a:cubicBezTo>
                    <a:pt x="250" y="539"/>
                    <a:pt x="174" y="639"/>
                    <a:pt x="174" y="748"/>
                  </a:cubicBezTo>
                  <a:cubicBezTo>
                    <a:pt x="174" y="857"/>
                    <a:pt x="250" y="956"/>
                    <a:pt x="378" y="95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50" name="Freeform 25"/>
            <p:cNvSpPr>
              <a:spLocks noSelect="1"/>
            </p:cNvSpPr>
            <p:nvPr/>
          </p:nvSpPr>
          <p:spPr bwMode="black">
            <a:xfrm>
              <a:off x="2322513" y="600076"/>
              <a:ext cx="142875" cy="163513"/>
            </a:xfrm>
            <a:custGeom>
              <a:avLst/>
              <a:gdLst/>
              <a:ahLst/>
              <a:cxnLst>
                <a:cxn ang="0">
                  <a:pos x="481" y="617"/>
                </a:cxn>
                <a:cxn ang="0">
                  <a:pos x="477" y="617"/>
                </a:cxn>
                <a:cxn ang="0">
                  <a:pos x="254" y="730"/>
                </a:cxn>
                <a:cxn ang="0">
                  <a:pos x="0" y="521"/>
                </a:cxn>
                <a:cxn ang="0">
                  <a:pos x="437" y="279"/>
                </a:cxn>
                <a:cxn ang="0">
                  <a:pos x="481" y="279"/>
                </a:cxn>
                <a:cxn ang="0">
                  <a:pos x="481" y="261"/>
                </a:cxn>
                <a:cxn ang="0">
                  <a:pos x="322" y="130"/>
                </a:cxn>
                <a:cxn ang="0">
                  <a:pos x="136" y="203"/>
                </a:cxn>
                <a:cxn ang="0">
                  <a:pos x="45" y="111"/>
                </a:cxn>
                <a:cxn ang="0">
                  <a:pos x="340" y="0"/>
                </a:cxn>
                <a:cxn ang="0">
                  <a:pos x="637" y="313"/>
                </a:cxn>
                <a:cxn ang="0">
                  <a:pos x="637" y="713"/>
                </a:cxn>
                <a:cxn ang="0">
                  <a:pos x="481" y="713"/>
                </a:cxn>
                <a:cxn ang="0">
                  <a:pos x="481" y="617"/>
                </a:cxn>
                <a:cxn ang="0">
                  <a:pos x="471" y="401"/>
                </a:cxn>
                <a:cxn ang="0">
                  <a:pos x="435" y="401"/>
                </a:cxn>
                <a:cxn ang="0">
                  <a:pos x="174" y="508"/>
                </a:cxn>
                <a:cxn ang="0">
                  <a:pos x="295" y="600"/>
                </a:cxn>
                <a:cxn ang="0">
                  <a:pos x="471" y="440"/>
                </a:cxn>
                <a:cxn ang="0">
                  <a:pos x="471" y="401"/>
                </a:cxn>
              </a:cxnLst>
              <a:rect l="0" t="0" r="r" b="b"/>
              <a:pathLst>
                <a:path w="637" h="730">
                  <a:moveTo>
                    <a:pt x="481" y="617"/>
                  </a:moveTo>
                  <a:cubicBezTo>
                    <a:pt x="477" y="617"/>
                    <a:pt x="477" y="617"/>
                    <a:pt x="477" y="617"/>
                  </a:cubicBezTo>
                  <a:cubicBezTo>
                    <a:pt x="427" y="695"/>
                    <a:pt x="346" y="730"/>
                    <a:pt x="254" y="730"/>
                  </a:cubicBezTo>
                  <a:cubicBezTo>
                    <a:pt x="125" y="730"/>
                    <a:pt x="0" y="659"/>
                    <a:pt x="0" y="521"/>
                  </a:cubicBezTo>
                  <a:cubicBezTo>
                    <a:pt x="0" y="295"/>
                    <a:pt x="264" y="279"/>
                    <a:pt x="437" y="279"/>
                  </a:cubicBezTo>
                  <a:cubicBezTo>
                    <a:pt x="481" y="279"/>
                    <a:pt x="481" y="279"/>
                    <a:pt x="481" y="279"/>
                  </a:cubicBezTo>
                  <a:cubicBezTo>
                    <a:pt x="481" y="261"/>
                    <a:pt x="481" y="261"/>
                    <a:pt x="481" y="261"/>
                  </a:cubicBezTo>
                  <a:cubicBezTo>
                    <a:pt x="481" y="175"/>
                    <a:pt x="414" y="130"/>
                    <a:pt x="322" y="130"/>
                  </a:cubicBezTo>
                  <a:cubicBezTo>
                    <a:pt x="249" y="130"/>
                    <a:pt x="182" y="159"/>
                    <a:pt x="136" y="203"/>
                  </a:cubicBezTo>
                  <a:cubicBezTo>
                    <a:pt x="45" y="111"/>
                    <a:pt x="45" y="111"/>
                    <a:pt x="45" y="111"/>
                  </a:cubicBezTo>
                  <a:cubicBezTo>
                    <a:pt x="122" y="33"/>
                    <a:pt x="230" y="0"/>
                    <a:pt x="340" y="0"/>
                  </a:cubicBezTo>
                  <a:cubicBezTo>
                    <a:pt x="637" y="0"/>
                    <a:pt x="637" y="214"/>
                    <a:pt x="637" y="313"/>
                  </a:cubicBezTo>
                  <a:cubicBezTo>
                    <a:pt x="637" y="713"/>
                    <a:pt x="637" y="713"/>
                    <a:pt x="637" y="713"/>
                  </a:cubicBezTo>
                  <a:cubicBezTo>
                    <a:pt x="481" y="713"/>
                    <a:pt x="481" y="713"/>
                    <a:pt x="481" y="713"/>
                  </a:cubicBezTo>
                  <a:lnTo>
                    <a:pt x="481" y="617"/>
                  </a:lnTo>
                  <a:close/>
                  <a:moveTo>
                    <a:pt x="471" y="401"/>
                  </a:moveTo>
                  <a:cubicBezTo>
                    <a:pt x="435" y="401"/>
                    <a:pt x="435" y="401"/>
                    <a:pt x="435" y="401"/>
                  </a:cubicBezTo>
                  <a:cubicBezTo>
                    <a:pt x="339" y="401"/>
                    <a:pt x="174" y="408"/>
                    <a:pt x="174" y="508"/>
                  </a:cubicBezTo>
                  <a:cubicBezTo>
                    <a:pt x="174" y="572"/>
                    <a:pt x="239" y="600"/>
                    <a:pt x="295" y="600"/>
                  </a:cubicBezTo>
                  <a:cubicBezTo>
                    <a:pt x="414" y="600"/>
                    <a:pt x="471" y="537"/>
                    <a:pt x="471" y="440"/>
                  </a:cubicBezTo>
                  <a:lnTo>
                    <a:pt x="471" y="40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51" name="Freeform 26"/>
            <p:cNvSpPr>
              <a:spLocks noSelect="1"/>
            </p:cNvSpPr>
            <p:nvPr/>
          </p:nvSpPr>
          <p:spPr bwMode="black">
            <a:xfrm>
              <a:off x="2505075" y="600076"/>
              <a:ext cx="241300" cy="160338"/>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8"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6"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to (klein) links, tekst rechts">
    <p:spTree>
      <p:nvGrpSpPr>
        <p:cNvPr id="1" name=""/>
        <p:cNvGrpSpPr/>
        <p:nvPr/>
      </p:nvGrpSpPr>
      <p:grpSpPr>
        <a:xfrm>
          <a:off x="0" y="0"/>
          <a:ext cx="0" cy="0"/>
          <a:chOff x="0" y="0"/>
          <a:chExt cx="0" cy="0"/>
        </a:xfrm>
      </p:grpSpPr>
      <p:sp>
        <p:nvSpPr>
          <p:cNvPr id="3" name="Tijdelijke aanduiding voor inhoud 2"/>
          <p:cNvSpPr>
            <a:spLocks noGrp="1" noSelect="1"/>
          </p:cNvSpPr>
          <p:nvPr>
            <p:ph idx="1"/>
          </p:nvPr>
        </p:nvSpPr>
        <p:spPr bwMode="gray">
          <a:xfrm>
            <a:off x="4337934" y="2053441"/>
            <a:ext cx="4464000" cy="4428000"/>
          </a:xfrm>
        </p:spPr>
        <p:txBody>
          <a:bodyPr/>
          <a:lstStyle/>
          <a:p>
            <a:pPr lvl="0"/>
            <a:r>
              <a:rPr lang="nl-NL" noProof="1" smtClean="0"/>
              <a:t>Tekststijl van het model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6" name="Tijdelijke aanduiding voor afbeelding 5"/>
          <p:cNvSpPr>
            <a:spLocks noGrp="1" noSelect="1"/>
          </p:cNvSpPr>
          <p:nvPr>
            <p:ph type="pic" sz="quarter" idx="10" hasCustomPrompt="1"/>
          </p:nvPr>
        </p:nvSpPr>
        <p:spPr bwMode="gray">
          <a:xfrm>
            <a:off x="820800" y="2124000"/>
            <a:ext cx="3268800" cy="4248000"/>
          </a:xfrm>
        </p:spPr>
        <p:txBody>
          <a:bodyPr/>
          <a:lstStyle>
            <a:lvl1pPr marL="0" indent="0">
              <a:buNone/>
              <a:defRPr b="0" baseline="0"/>
            </a:lvl1pPr>
          </a:lstStyle>
          <a:p>
            <a:r>
              <a:rPr lang="nl-NL" dirty="0" smtClean="0"/>
              <a:t>Afbeelding formaat: 367 x 476 pixels.</a:t>
            </a:r>
            <a:endParaRPr lang="nl-NL" dirty="0"/>
          </a:p>
        </p:txBody>
      </p:sp>
      <p:sp>
        <p:nvSpPr>
          <p:cNvPr id="2" name="Tijdelijke aanduiding voor datum 1"/>
          <p:cNvSpPr>
            <a:spLocks noGrp="1" noSelect="1"/>
          </p:cNvSpPr>
          <p:nvPr>
            <p:ph type="dt" sz="half" idx="11"/>
          </p:nvPr>
        </p:nvSpPr>
        <p:spPr bwMode="gray"/>
        <p:txBody>
          <a:bodyPr/>
          <a:lstStyle/>
          <a:p>
            <a:r>
              <a:rPr lang="nl-NL" smtClean="0"/>
              <a:t>19-11-2020</a:t>
            </a:r>
            <a:endParaRPr lang="nl-NL" dirty="0"/>
          </a:p>
        </p:txBody>
      </p:sp>
      <p:sp>
        <p:nvSpPr>
          <p:cNvPr id="4" name="Tijdelijke aanduiding voor voettekst 3"/>
          <p:cNvSpPr>
            <a:spLocks noGrp="1" noSelect="1"/>
          </p:cNvSpPr>
          <p:nvPr>
            <p:ph type="ftr" sz="quarter" idx="12"/>
          </p:nvPr>
        </p:nvSpPr>
        <p:spPr bwMode="gray"/>
        <p:txBody>
          <a:bodyPr/>
          <a:lstStyle/>
          <a:p>
            <a:endParaRPr lang="nl-NL" dirty="0"/>
          </a:p>
        </p:txBody>
      </p:sp>
      <p:sp>
        <p:nvSpPr>
          <p:cNvPr id="5" name="Tijdelijke aanduiding voor dianummer 4"/>
          <p:cNvSpPr>
            <a:spLocks noGrp="1" noSelect="1"/>
          </p:cNvSpPr>
          <p:nvPr>
            <p:ph type="sldNum" sz="quarter" idx="13"/>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oto (breed) links, tekst rechts">
    <p:spTree>
      <p:nvGrpSpPr>
        <p:cNvPr id="1" name=""/>
        <p:cNvGrpSpPr/>
        <p:nvPr/>
      </p:nvGrpSpPr>
      <p:grpSpPr>
        <a:xfrm>
          <a:off x="0" y="0"/>
          <a:ext cx="0" cy="0"/>
          <a:chOff x="0" y="0"/>
          <a:chExt cx="0" cy="0"/>
        </a:xfrm>
      </p:grpSpPr>
      <p:sp>
        <p:nvSpPr>
          <p:cNvPr id="3" name="Tijdelijke aanduiding voor inhoud 2"/>
          <p:cNvSpPr>
            <a:spLocks noGrp="1" noSelect="1"/>
          </p:cNvSpPr>
          <p:nvPr>
            <p:ph idx="1"/>
          </p:nvPr>
        </p:nvSpPr>
        <p:spPr bwMode="gray">
          <a:xfrm>
            <a:off x="6689901" y="2053441"/>
            <a:ext cx="2088000" cy="4176000"/>
          </a:xfrm>
        </p:spPr>
        <p:txBody>
          <a:bodyPr/>
          <a:lstStyle/>
          <a:p>
            <a:pPr lvl="0"/>
            <a:r>
              <a:rPr lang="nl-NL" noProof="1" smtClean="0"/>
              <a:t>Tekststijl van het model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6" name="Tijdelijke aanduiding voor afbeelding 5"/>
          <p:cNvSpPr>
            <a:spLocks noGrp="1" noSelect="1"/>
          </p:cNvSpPr>
          <p:nvPr>
            <p:ph type="pic" sz="quarter" idx="10" hasCustomPrompt="1"/>
          </p:nvPr>
        </p:nvSpPr>
        <p:spPr bwMode="gray">
          <a:xfrm>
            <a:off x="766800" y="2124000"/>
            <a:ext cx="5720400" cy="3812400"/>
          </a:xfrm>
        </p:spPr>
        <p:txBody>
          <a:bodyPr/>
          <a:lstStyle>
            <a:lvl1pPr marL="0" indent="0">
              <a:buNone/>
              <a:defRPr b="0" baseline="0"/>
            </a:lvl1pPr>
          </a:lstStyle>
          <a:p>
            <a:r>
              <a:rPr lang="nl-NL" dirty="0" smtClean="0"/>
              <a:t>Afbeelding formaat: 641 x 427 pixels.</a:t>
            </a:r>
            <a:endParaRPr lang="nl-NL" dirty="0"/>
          </a:p>
        </p:txBody>
      </p:sp>
      <p:sp>
        <p:nvSpPr>
          <p:cNvPr id="2" name="Tijdelijke aanduiding voor datum 1"/>
          <p:cNvSpPr>
            <a:spLocks noGrp="1" noSelect="1"/>
          </p:cNvSpPr>
          <p:nvPr>
            <p:ph type="dt" sz="half" idx="11"/>
          </p:nvPr>
        </p:nvSpPr>
        <p:spPr bwMode="gray"/>
        <p:txBody>
          <a:bodyPr/>
          <a:lstStyle/>
          <a:p>
            <a:r>
              <a:rPr lang="nl-NL" smtClean="0"/>
              <a:t>19-11-2020</a:t>
            </a:r>
            <a:endParaRPr lang="nl-NL" dirty="0"/>
          </a:p>
        </p:txBody>
      </p:sp>
      <p:sp>
        <p:nvSpPr>
          <p:cNvPr id="4" name="Tijdelijke aanduiding voor voettekst 3"/>
          <p:cNvSpPr>
            <a:spLocks noGrp="1" noSelect="1"/>
          </p:cNvSpPr>
          <p:nvPr>
            <p:ph type="ftr" sz="quarter" idx="12"/>
          </p:nvPr>
        </p:nvSpPr>
        <p:spPr bwMode="gray"/>
        <p:txBody>
          <a:bodyPr/>
          <a:lstStyle/>
          <a:p>
            <a:endParaRPr lang="nl-NL" dirty="0"/>
          </a:p>
        </p:txBody>
      </p:sp>
      <p:sp>
        <p:nvSpPr>
          <p:cNvPr id="5" name="Tijdelijke aanduiding voor dianummer 4"/>
          <p:cNvSpPr>
            <a:spLocks noGrp="1" noSelect="1"/>
          </p:cNvSpPr>
          <p:nvPr>
            <p:ph type="sldNum" sz="quarter" idx="13"/>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to (hoog) links, tekst rechts">
    <p:spTree>
      <p:nvGrpSpPr>
        <p:cNvPr id="1" name=""/>
        <p:cNvGrpSpPr/>
        <p:nvPr/>
      </p:nvGrpSpPr>
      <p:grpSpPr>
        <a:xfrm>
          <a:off x="0" y="0"/>
          <a:ext cx="0" cy="0"/>
          <a:chOff x="0" y="0"/>
          <a:chExt cx="0" cy="0"/>
        </a:xfrm>
      </p:grpSpPr>
      <p:sp>
        <p:nvSpPr>
          <p:cNvPr id="6" name="Tijdelijke aanduiding voor afbeelding 5"/>
          <p:cNvSpPr>
            <a:spLocks noGrp="1" noSelect="1"/>
          </p:cNvSpPr>
          <p:nvPr>
            <p:ph type="pic" sz="quarter" idx="10" hasCustomPrompt="1"/>
          </p:nvPr>
        </p:nvSpPr>
        <p:spPr bwMode="gray">
          <a:xfrm>
            <a:off x="792000" y="0"/>
            <a:ext cx="4950000" cy="6858000"/>
          </a:xfrm>
        </p:spPr>
        <p:txBody>
          <a:bodyPr/>
          <a:lstStyle>
            <a:lvl1pPr marL="0" indent="0">
              <a:buNone/>
              <a:defRPr b="0" baseline="0"/>
            </a:lvl1pPr>
          </a:lstStyle>
          <a:p>
            <a:r>
              <a:rPr lang="nl-NL" dirty="0" smtClean="0"/>
              <a:t>Afbeelding formaat: 367 x 476 pixels.</a:t>
            </a:r>
            <a:endParaRPr lang="nl-NL" dirty="0"/>
          </a:p>
        </p:txBody>
      </p:sp>
      <p:sp>
        <p:nvSpPr>
          <p:cNvPr id="3" name="Tijdelijke aanduiding voor inhoud 2"/>
          <p:cNvSpPr>
            <a:spLocks noGrp="1" noSelect="1"/>
          </p:cNvSpPr>
          <p:nvPr>
            <p:ph idx="1"/>
          </p:nvPr>
        </p:nvSpPr>
        <p:spPr bwMode="gray">
          <a:xfrm>
            <a:off x="6040767" y="2053441"/>
            <a:ext cx="2736000" cy="4428000"/>
          </a:xfrm>
        </p:spPr>
        <p:txBody>
          <a:bodyPr/>
          <a:lstStyle/>
          <a:p>
            <a:pPr lvl="0"/>
            <a:r>
              <a:rPr lang="nl-NL" noProof="1" smtClean="0"/>
              <a:t>Tekststijl van het model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2" name="Tijdelijke aanduiding voor datum 1"/>
          <p:cNvSpPr>
            <a:spLocks noGrp="1" noSelect="1"/>
          </p:cNvSpPr>
          <p:nvPr>
            <p:ph type="dt" sz="half" idx="11"/>
          </p:nvPr>
        </p:nvSpPr>
        <p:spPr bwMode="gray"/>
        <p:txBody>
          <a:bodyPr/>
          <a:lstStyle/>
          <a:p>
            <a:r>
              <a:rPr lang="nl-NL" smtClean="0"/>
              <a:t>19-11-2020</a:t>
            </a:r>
            <a:endParaRPr lang="nl-NL" dirty="0"/>
          </a:p>
        </p:txBody>
      </p:sp>
      <p:sp>
        <p:nvSpPr>
          <p:cNvPr id="4" name="Tijdelijke aanduiding voor voettekst 3"/>
          <p:cNvSpPr>
            <a:spLocks noGrp="1" noSelect="1"/>
          </p:cNvSpPr>
          <p:nvPr>
            <p:ph type="ftr" sz="quarter" idx="12"/>
          </p:nvPr>
        </p:nvSpPr>
        <p:spPr bwMode="gray"/>
        <p:txBody>
          <a:bodyPr/>
          <a:lstStyle/>
          <a:p>
            <a:endParaRPr lang="nl-NL" dirty="0"/>
          </a:p>
        </p:txBody>
      </p:sp>
      <p:sp>
        <p:nvSpPr>
          <p:cNvPr id="5" name="Tijdelijke aanduiding voor dianummer 4"/>
          <p:cNvSpPr>
            <a:spLocks noGrp="1" noSelect="1"/>
          </p:cNvSpPr>
          <p:nvPr>
            <p:ph type="sldNum" sz="quarter" idx="13"/>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2 kaders">
    <p:spTree>
      <p:nvGrpSpPr>
        <p:cNvPr id="1" name=""/>
        <p:cNvGrpSpPr/>
        <p:nvPr/>
      </p:nvGrpSpPr>
      <p:grpSpPr>
        <a:xfrm>
          <a:off x="0" y="0"/>
          <a:ext cx="0" cy="0"/>
          <a:chOff x="0" y="0"/>
          <a:chExt cx="0" cy="0"/>
        </a:xfrm>
      </p:grpSpPr>
      <p:sp>
        <p:nvSpPr>
          <p:cNvPr id="9" name="Tijdelijke aanduiding voor inhoud 8"/>
          <p:cNvSpPr>
            <a:spLocks noGrp="1" noSelect="1"/>
          </p:cNvSpPr>
          <p:nvPr>
            <p:ph sz="quarter" idx="13"/>
          </p:nvPr>
        </p:nvSpPr>
        <p:spPr bwMode="gray">
          <a:xfrm>
            <a:off x="4975971" y="3366000"/>
            <a:ext cx="3816000" cy="2786400"/>
          </a:xfrm>
        </p:spPr>
        <p:txBody>
          <a:bodyPr/>
          <a:lstStyle/>
          <a:p>
            <a:pPr lvl="0"/>
            <a:r>
              <a:rPr lang="nl-NL" noProof="1" smtClean="0"/>
              <a:t>Tekststijl van het model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11" name="Tijdelijke aanduiding voor inhoud 10"/>
          <p:cNvSpPr>
            <a:spLocks noGrp="1" noSelect="1"/>
          </p:cNvSpPr>
          <p:nvPr>
            <p:ph sz="quarter" idx="14"/>
          </p:nvPr>
        </p:nvSpPr>
        <p:spPr bwMode="gray">
          <a:xfrm>
            <a:off x="781971" y="3366000"/>
            <a:ext cx="3816000" cy="2786400"/>
          </a:xfrm>
        </p:spPr>
        <p:txBody>
          <a:bodyPr/>
          <a:lstStyle/>
          <a:p>
            <a:pPr lvl="0"/>
            <a:r>
              <a:rPr lang="nl-NL" noProof="1" smtClean="0"/>
              <a:t>Tekststijl van het model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2" name="Tijdelijke aanduiding voor datum 1"/>
          <p:cNvSpPr>
            <a:spLocks noGrp="1" noSelect="1"/>
          </p:cNvSpPr>
          <p:nvPr>
            <p:ph type="dt" sz="half" idx="15"/>
          </p:nvPr>
        </p:nvSpPr>
        <p:spPr bwMode="gray"/>
        <p:txBody>
          <a:bodyPr/>
          <a:lstStyle/>
          <a:p>
            <a:r>
              <a:rPr lang="nl-NL" smtClean="0"/>
              <a:t>19-11-2020</a:t>
            </a:r>
            <a:endParaRPr lang="nl-NL" dirty="0"/>
          </a:p>
        </p:txBody>
      </p:sp>
      <p:sp>
        <p:nvSpPr>
          <p:cNvPr id="3" name="Tijdelijke aanduiding voor voettekst 2"/>
          <p:cNvSpPr>
            <a:spLocks noGrp="1" noSelect="1"/>
          </p:cNvSpPr>
          <p:nvPr>
            <p:ph type="ftr" sz="quarter" idx="16"/>
          </p:nvPr>
        </p:nvSpPr>
        <p:spPr bwMode="gray"/>
        <p:txBody>
          <a:bodyPr/>
          <a:lstStyle/>
          <a:p>
            <a:endParaRPr lang="nl-NL" dirty="0"/>
          </a:p>
        </p:txBody>
      </p:sp>
      <p:sp>
        <p:nvSpPr>
          <p:cNvPr id="4" name="Tijdelijke aanduiding voor dianummer 3"/>
          <p:cNvSpPr>
            <a:spLocks noGrp="1" noSelect="1"/>
          </p:cNvSpPr>
          <p:nvPr>
            <p:ph type="sldNum" sz="quarter" idx="17"/>
          </p:nvPr>
        </p:nvSpPr>
        <p:spPr bwMode="gray"/>
        <p:txBody>
          <a:bodyPr/>
          <a:lstStyle/>
          <a:p>
            <a:r>
              <a:rPr lang="nl-NL" dirty="0" smtClean="0"/>
              <a:t>| </a:t>
            </a:r>
            <a:fld id="{5A73F218-DCB0-4894-9B51-05C25669D534}" type="slidenum">
              <a:rPr lang="nl-NL" smtClean="0"/>
              <a:pPr/>
              <a:t>‹nr.›</a:t>
            </a:fld>
            <a:endParaRPr lang="nl-NL" dirty="0"/>
          </a:p>
        </p:txBody>
      </p:sp>
      <p:sp>
        <p:nvSpPr>
          <p:cNvPr id="5" name="Title 4"/>
          <p:cNvSpPr>
            <a:spLocks noGrp="1" noSelect="1"/>
          </p:cNvSpPr>
          <p:nvPr>
            <p:ph type="title" hasCustomPrompt="1"/>
          </p:nvPr>
        </p:nvSpPr>
        <p:spPr bwMode="gray">
          <a:xfrm>
            <a:off x="781971" y="1998333"/>
            <a:ext cx="8010000" cy="1143000"/>
          </a:xfrm>
        </p:spPr>
        <p:txBody>
          <a:bodyPr/>
          <a:lstStyle>
            <a:lvl1pPr>
              <a:defRPr/>
            </a:lvl1pPr>
          </a:lstStyle>
          <a:p>
            <a:r>
              <a:rPr lang="nl-NL" dirty="0" smtClean="0"/>
              <a:t>Titel</a:t>
            </a:r>
            <a:endParaRPr lang="nl-NL"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oto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Afgeronde rechthoek 31"/>
          <p:cNvSpPr>
            <a:spLocks noSelect="1"/>
          </p:cNvSpPr>
          <p:nvPr userDrawn="1"/>
        </p:nvSpPr>
        <p:spPr bwMode="gray">
          <a:xfrm>
            <a:off x="-1731443" y="98556"/>
            <a:ext cx="1609522" cy="4770636"/>
          </a:xfrm>
          <a:prstGeom prst="roundRect">
            <a:avLst>
              <a:gd name="adj" fmla="val 97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l"/>
            <a:r>
              <a:rPr lang="nl-NL" sz="1000" noProof="1" smtClean="0">
                <a:solidFill>
                  <a:schemeClr val="tx1"/>
                </a:solidFill>
              </a:rPr>
              <a:t>Deze dia  is zo gemaakt dat je zelf een afbeelding kan invoegen. </a:t>
            </a:r>
          </a:p>
          <a:p>
            <a:pPr algn="l"/>
            <a:endParaRPr lang="nl-NL" sz="1000" noProof="1" smtClean="0">
              <a:solidFill>
                <a:schemeClr val="tx1"/>
              </a:solidFill>
            </a:endParaRPr>
          </a:p>
          <a:p>
            <a:pPr algn="l"/>
            <a:r>
              <a:rPr lang="nl-NL" sz="1000" noProof="1" smtClean="0">
                <a:solidFill>
                  <a:schemeClr val="tx1"/>
                </a:solidFill>
              </a:rPr>
              <a:t>Klik met de rechtermuisknop in de achtergrond en kies Achtergrond opmaken. Klik op Opvulling met figuur of bitmappatroon en dan op Invoegen uit bestand. Kies de afbeelding en klik op Invoegen en Sluiten.</a:t>
            </a:r>
          </a:p>
          <a:p>
            <a:pPr algn="l"/>
            <a:endParaRPr lang="nl-NL" sz="1000" noProof="1" smtClean="0">
              <a:solidFill>
                <a:schemeClr val="tx1"/>
              </a:solidFill>
            </a:endParaRPr>
          </a:p>
          <a:p>
            <a:pPr algn="l"/>
            <a:r>
              <a:rPr lang="nl-NL" sz="1000" noProof="1" smtClean="0">
                <a:solidFill>
                  <a:schemeClr val="tx1"/>
                </a:solidFill>
              </a:rPr>
              <a:t>Klik niet op Overal toepassen omdat de afbeelding dan op alle dia’s komt. Met ctrl + z kan je dit ongedaan maken.</a:t>
            </a:r>
          </a:p>
          <a:p>
            <a:pPr algn="l"/>
            <a:endParaRPr lang="nl-NL" sz="1000" noProof="1" smtClean="0">
              <a:solidFill>
                <a:schemeClr val="tx1"/>
              </a:solidFill>
            </a:endParaRPr>
          </a:p>
          <a:p>
            <a:pPr algn="l"/>
            <a:r>
              <a:rPr lang="nl-NL" sz="1000" noProof="1" smtClean="0">
                <a:solidFill>
                  <a:schemeClr val="tx1"/>
                </a:solidFill>
              </a:rPr>
              <a:t>Voor het mooiste resultaat is de beeldverhouding 1024 x 768 pixels. Het beeld blijft dan scherp en vervormt niet.</a:t>
            </a:r>
          </a:p>
          <a:p>
            <a:pPr algn="l"/>
            <a:endParaRPr lang="nl-NL" sz="1000" noProof="1">
              <a:solidFill>
                <a:schemeClr val="tx1"/>
              </a:solidFill>
            </a:endParaRPr>
          </a:p>
        </p:txBody>
      </p:sp>
      <p:sp>
        <p:nvSpPr>
          <p:cNvPr id="30" name="Rechthoek 29"/>
          <p:cNvSpPr>
            <a:spLocks noSelect="1"/>
          </p:cNvSpPr>
          <p:nvPr userDrawn="1"/>
        </p:nvSpPr>
        <p:spPr bwMode="white">
          <a:xfrm>
            <a:off x="0" y="0"/>
            <a:ext cx="788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3" name="Groep 30"/>
          <p:cNvGrpSpPr>
            <a:grpSpLocks noSelect="1"/>
          </p:cNvGrpSpPr>
          <p:nvPr userDrawn="1"/>
        </p:nvGrpSpPr>
        <p:grpSpPr bwMode="black">
          <a:xfrm>
            <a:off x="182563" y="163513"/>
            <a:ext cx="425450" cy="1447800"/>
            <a:chOff x="182563" y="163513"/>
            <a:chExt cx="425450" cy="1447800"/>
          </a:xfrm>
          <a:solidFill>
            <a:srgbClr val="FF0000"/>
          </a:solidFill>
        </p:grpSpPr>
        <p:sp>
          <p:nvSpPr>
            <p:cNvPr id="33"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4"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5"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4" name="Tijdelijke aanduiding voor datum 3"/>
          <p:cNvSpPr>
            <a:spLocks noGrp="1" noSelect="1"/>
          </p:cNvSpPr>
          <p:nvPr userDrawn="1">
            <p:ph type="dt" sz="half" idx="10"/>
          </p:nvPr>
        </p:nvSpPr>
        <p:spPr bwMode="gray"/>
        <p:txBody>
          <a:bodyPr/>
          <a:lstStyle/>
          <a:p>
            <a:r>
              <a:rPr lang="nl-NL" smtClean="0"/>
              <a:t>19-11-2020</a:t>
            </a:r>
            <a:endParaRPr lang="nl-NL" dirty="0"/>
          </a:p>
        </p:txBody>
      </p:sp>
      <p:sp>
        <p:nvSpPr>
          <p:cNvPr id="5" name="Tijdelijke aanduiding voor voettekst 4"/>
          <p:cNvSpPr>
            <a:spLocks noGrp="1" noSelect="1"/>
          </p:cNvSpPr>
          <p:nvPr userDrawn="1">
            <p:ph type="ftr" sz="quarter" idx="11"/>
          </p:nvPr>
        </p:nvSpPr>
        <p:spPr bwMode="gray"/>
        <p:txBody>
          <a:bodyPr/>
          <a:lstStyle/>
          <a:p>
            <a:endParaRPr lang="nl-NL" dirty="0"/>
          </a:p>
        </p:txBody>
      </p:sp>
      <p:sp>
        <p:nvSpPr>
          <p:cNvPr id="6" name="Tijdelijke aanduiding voor dianummer 5"/>
          <p:cNvSpPr>
            <a:spLocks noGrp="1" noSelect="1"/>
          </p:cNvSpPr>
          <p:nvPr userDrawn="1">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pSp>
        <p:nvGrpSpPr>
          <p:cNvPr id="12" name="Groep 11"/>
          <p:cNvGrpSpPr>
            <a:grpSpLocks noSelect="1"/>
          </p:cNvGrpSpPr>
          <p:nvPr userDrawn="1"/>
        </p:nvGrpSpPr>
        <p:grpSpPr bwMode="black">
          <a:xfrm>
            <a:off x="182563" y="163513"/>
            <a:ext cx="425450" cy="1447800"/>
            <a:chOff x="182563" y="163513"/>
            <a:chExt cx="425450" cy="1447800"/>
          </a:xfrm>
          <a:solidFill>
            <a:srgbClr val="FF0000"/>
          </a:solidFill>
        </p:grpSpPr>
        <p:sp>
          <p:nvSpPr>
            <p:cNvPr id="13"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4"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5"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2" name="Tijdelijke aanduiding voor titel 1"/>
          <p:cNvSpPr>
            <a:spLocks noGrp="1" noSelect="1"/>
          </p:cNvSpPr>
          <p:nvPr>
            <p:ph type="title"/>
          </p:nvPr>
        </p:nvSpPr>
        <p:spPr bwMode="gray">
          <a:xfrm>
            <a:off x="781971" y="1998333"/>
            <a:ext cx="8010000" cy="1143000"/>
          </a:xfrm>
          <a:prstGeom prst="rect">
            <a:avLst/>
          </a:prstGeom>
        </p:spPr>
        <p:txBody>
          <a:bodyPr vert="horz" lIns="0" tIns="0" rIns="0" bIns="0" rtlCol="0" anchor="t">
            <a:noAutofit/>
          </a:bodyPr>
          <a:lstStyle/>
          <a:p>
            <a:r>
              <a:rPr lang="nl-NL" noProof="1" smtClean="0"/>
              <a:t>Klik om de stijl te bewerken</a:t>
            </a:r>
            <a:endParaRPr lang="nl-NL" noProof="1"/>
          </a:p>
        </p:txBody>
      </p:sp>
      <p:sp>
        <p:nvSpPr>
          <p:cNvPr id="3" name="Tijdelijke aanduiding voor tekst 2"/>
          <p:cNvSpPr>
            <a:spLocks noGrp="1" noSelect="1"/>
          </p:cNvSpPr>
          <p:nvPr>
            <p:ph type="body" idx="1"/>
          </p:nvPr>
        </p:nvSpPr>
        <p:spPr bwMode="gray">
          <a:xfrm>
            <a:off x="781563" y="3367563"/>
            <a:ext cx="8010000" cy="2787175"/>
          </a:xfrm>
          <a:prstGeom prst="rect">
            <a:avLst/>
          </a:prstGeom>
        </p:spPr>
        <p:txBody>
          <a:bodyPr vert="horz" lIns="0" tIns="0" rIns="0" bIns="0" rtlCol="0">
            <a:noAutofit/>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p>
          <a:p>
            <a:pPr lvl="5"/>
            <a:r>
              <a:rPr lang="nl-NL" noProof="1" smtClean="0"/>
              <a:t>Zesde niveau</a:t>
            </a:r>
          </a:p>
          <a:p>
            <a:pPr lvl="6"/>
            <a:r>
              <a:rPr lang="nl-NL" noProof="1" smtClean="0"/>
              <a:t>Zevende niveau</a:t>
            </a:r>
          </a:p>
          <a:p>
            <a:pPr lvl="7"/>
            <a:r>
              <a:rPr lang="nl-NL" noProof="1" smtClean="0"/>
              <a:t>Achtste niveau</a:t>
            </a:r>
          </a:p>
          <a:p>
            <a:pPr lvl="8"/>
            <a:r>
              <a:rPr lang="nl-NL" noProof="1" smtClean="0"/>
              <a:t>Negende niveau</a:t>
            </a:r>
            <a:endParaRPr lang="nl-NL" noProof="1"/>
          </a:p>
        </p:txBody>
      </p:sp>
      <p:grpSp>
        <p:nvGrpSpPr>
          <p:cNvPr id="20" name="Groep 19"/>
          <p:cNvGrpSpPr>
            <a:grpSpLocks noSelect="1"/>
          </p:cNvGrpSpPr>
          <p:nvPr userDrawn="1"/>
        </p:nvGrpSpPr>
        <p:grpSpPr bwMode="gray">
          <a:xfrm>
            <a:off x="9252624" y="-47626"/>
            <a:ext cx="1609522" cy="6948000"/>
            <a:chOff x="9252624" y="-47626"/>
            <a:chExt cx="1609522" cy="6948000"/>
          </a:xfrm>
        </p:grpSpPr>
        <p:sp>
          <p:nvSpPr>
            <p:cNvPr id="16" name="Afgeronde rechthoek 15"/>
            <p:cNvSpPr>
              <a:spLocks noSelect="1"/>
            </p:cNvSpPr>
            <p:nvPr userDrawn="1"/>
          </p:nvSpPr>
          <p:spPr bwMode="gray">
            <a:xfrm>
              <a:off x="9252624" y="-47626"/>
              <a:ext cx="1609522" cy="6948000"/>
            </a:xfrm>
            <a:prstGeom prst="roundRect">
              <a:avLst>
                <a:gd name="adj" fmla="val 97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l"/>
              <a:r>
                <a:rPr lang="nl-NL" sz="900" noProof="1" smtClean="0">
                  <a:solidFill>
                    <a:schemeClr val="tx1"/>
                  </a:solidFill>
                </a:rPr>
                <a:t>Klik op het pijltje naast Nieuwe dia om een nieuwe dia aan te maken. Kies een van de indelingen.</a:t>
              </a:r>
            </a:p>
            <a:p>
              <a:pPr algn="l"/>
              <a:endParaRPr lang="nl-NL" sz="900" noProof="1" smtClean="0">
                <a:solidFill>
                  <a:schemeClr val="tx1"/>
                </a:solidFill>
              </a:endParaRPr>
            </a:p>
            <a:p>
              <a:pPr algn="l"/>
              <a:r>
                <a:rPr lang="nl-NL" sz="900" noProof="1" smtClean="0">
                  <a:solidFill>
                    <a:schemeClr val="tx1"/>
                  </a:solidFill>
                </a:rPr>
                <a:t>Klik op Indeling als de dia opnieuw moet worden aangepast aan de huidige indeling, of om een andere indeling toe te passen.</a:t>
              </a:r>
            </a:p>
            <a:p>
              <a:pPr algn="l"/>
              <a:endParaRPr lang="nl-NL" sz="900" noProof="1" smtClean="0">
                <a:solidFill>
                  <a:schemeClr val="tx1"/>
                </a:solidFill>
              </a:endParaRPr>
            </a:p>
            <a:p>
              <a:pPr algn="l"/>
              <a:r>
                <a:rPr lang="nl-NL" sz="900" noProof="1" smtClean="0">
                  <a:solidFill>
                    <a:schemeClr val="tx1"/>
                  </a:solidFill>
                </a:rPr>
                <a:t>De tekstvakken van de dia’s hebben allen 9 niveaus.</a:t>
              </a:r>
            </a:p>
            <a:p>
              <a:pPr algn="l"/>
              <a:r>
                <a:rPr lang="nl-NL" sz="900" noProof="1" smtClean="0">
                  <a:solidFill>
                    <a:schemeClr val="tx1"/>
                  </a:solidFill>
                </a:rPr>
                <a:t>Eerste, tweede en derde niveau hebben</a:t>
              </a:r>
              <a:r>
                <a:rPr lang="nl-NL" sz="900" baseline="0" noProof="1" smtClean="0">
                  <a:solidFill>
                    <a:schemeClr val="tx1"/>
                  </a:solidFill>
                </a:rPr>
                <a:t> een opsomming. Het vierde niveau is bold en geschikt voor een kopje.</a:t>
              </a:r>
            </a:p>
            <a:p>
              <a:pPr algn="l"/>
              <a:r>
                <a:rPr lang="nl-NL" sz="900" baseline="0" noProof="1" smtClean="0">
                  <a:solidFill>
                    <a:schemeClr val="tx1"/>
                  </a:solidFill>
                </a:rPr>
                <a:t>Het vijfde niveau is voor de basistekst. Zowel niveau  vier als vijf lijnen automatisch uit aan de linkerkantlijn.</a:t>
              </a:r>
            </a:p>
            <a:p>
              <a:pPr algn="l"/>
              <a:r>
                <a:rPr lang="nl-NL" sz="900" baseline="0" noProof="1" smtClean="0">
                  <a:solidFill>
                    <a:schemeClr val="tx1"/>
                  </a:solidFill>
                </a:rPr>
                <a:t>Het zesde, zevende en achtste niveau lijnen uit onder resp. eerste, tweede en derde opsomming.</a:t>
              </a:r>
            </a:p>
            <a:p>
              <a:pPr algn="l"/>
              <a:r>
                <a:rPr lang="nl-NL" sz="900" baseline="0" noProof="1" smtClean="0">
                  <a:solidFill>
                    <a:schemeClr val="tx1"/>
                  </a:solidFill>
                </a:rPr>
                <a:t>Het negende niveau is een kleiner lettertype dat uitlijnt aan de linkermarge. Deze is geschikt voor bijvoorbeeld een bijschrift.</a:t>
              </a:r>
            </a:p>
            <a:p>
              <a:pPr algn="l"/>
              <a:endParaRPr lang="nl-NL" sz="900" baseline="0" noProof="1" smtClean="0">
                <a:solidFill>
                  <a:schemeClr val="tx1"/>
                </a:solidFill>
              </a:endParaRPr>
            </a:p>
            <a:p>
              <a:pPr algn="l"/>
              <a:r>
                <a:rPr lang="nl-NL" sz="900" b="1" baseline="0" noProof="1" smtClean="0">
                  <a:solidFill>
                    <a:schemeClr val="tx1"/>
                  </a:solidFill>
                </a:rPr>
                <a:t>Let op:</a:t>
              </a:r>
              <a:r>
                <a:rPr lang="nl-NL" sz="900" b="0" baseline="0" noProof="1" smtClean="0">
                  <a:solidFill>
                    <a:schemeClr val="tx1"/>
                  </a:solidFill>
                </a:rPr>
                <a:t>  Let op: wissel van stijl met de knoppen              voor lijstniveau verhogen of verlagen, of in MS Office met verkorte toetscombinatie Alt+Shift+← of Alt+Shift+→</a:t>
              </a:r>
            </a:p>
            <a:p>
              <a:pPr algn="l"/>
              <a:endParaRPr lang="nl-NL" sz="900" b="0" baseline="0" noProof="1" smtClean="0">
                <a:solidFill>
                  <a:schemeClr val="tx1"/>
                </a:solidFill>
              </a:endParaRPr>
            </a:p>
            <a:p>
              <a:pPr algn="l"/>
              <a:endParaRPr lang="nl-NL" sz="900" b="0" baseline="0" noProof="1" smtClean="0">
                <a:solidFill>
                  <a:schemeClr val="tx1"/>
                </a:solidFill>
              </a:endParaRPr>
            </a:p>
            <a:p>
              <a:pPr algn="l"/>
              <a:r>
                <a:rPr lang="nl-NL" sz="900" b="0" baseline="0" noProof="1" smtClean="0">
                  <a:solidFill>
                    <a:schemeClr val="tx1"/>
                  </a:solidFill>
                </a:rPr>
                <a:t>Gebruik dus niet de standaard opsomming- knoppen van MS Office om de stijl te veranderen!</a:t>
              </a:r>
              <a:endParaRPr lang="nl-NL" sz="900" b="1" noProof="1">
                <a:solidFill>
                  <a:schemeClr val="tx1"/>
                </a:solidFill>
              </a:endParaRPr>
            </a:p>
          </p:txBody>
        </p:sp>
        <p:pic>
          <p:nvPicPr>
            <p:cNvPr id="17" name="Afbeelding 16" descr="knoppen inspringen.png"/>
            <p:cNvPicPr>
              <a:picLocks noSelect="1" noChangeAspect="1"/>
            </p:cNvPicPr>
            <p:nvPr userDrawn="1"/>
          </p:nvPicPr>
          <p:blipFill>
            <a:blip r:embed="rId14"/>
            <a:stretch>
              <a:fillRect/>
            </a:stretch>
          </p:blipFill>
          <p:spPr bwMode="gray">
            <a:xfrm>
              <a:off x="9664584" y="5669775"/>
              <a:ext cx="419100" cy="228600"/>
            </a:xfrm>
            <a:prstGeom prst="rect">
              <a:avLst/>
            </a:prstGeom>
          </p:spPr>
        </p:pic>
        <p:grpSp>
          <p:nvGrpSpPr>
            <p:cNvPr id="19" name="Groep 18"/>
            <p:cNvGrpSpPr>
              <a:grpSpLocks noSelect="1"/>
            </p:cNvGrpSpPr>
            <p:nvPr userDrawn="1"/>
          </p:nvGrpSpPr>
          <p:grpSpPr bwMode="gray">
            <a:xfrm>
              <a:off x="9632100" y="6521279"/>
              <a:ext cx="752580" cy="285790"/>
              <a:chOff x="9670200" y="6559379"/>
              <a:chExt cx="752580" cy="285790"/>
            </a:xfrm>
          </p:grpSpPr>
          <p:pic>
            <p:nvPicPr>
              <p:cNvPr id="18" name="Afbeelding 17" descr="knoppen ms office niet gebruiken.png"/>
              <p:cNvPicPr>
                <a:picLocks noSelect="1" noChangeAspect="1"/>
              </p:cNvPicPr>
              <p:nvPr userDrawn="1"/>
            </p:nvPicPr>
            <p:blipFill>
              <a:blip r:embed="rId15"/>
              <a:stretch>
                <a:fillRect/>
              </a:stretch>
            </p:blipFill>
            <p:spPr bwMode="gray">
              <a:xfrm>
                <a:off x="9670200" y="6559379"/>
                <a:ext cx="752580" cy="285790"/>
              </a:xfrm>
              <a:prstGeom prst="rect">
                <a:avLst/>
              </a:prstGeom>
            </p:spPr>
          </p:pic>
          <p:cxnSp>
            <p:nvCxnSpPr>
              <p:cNvPr id="22" name="Rechte verbindingslijn 21"/>
              <p:cNvCxnSpPr/>
              <p:nvPr userDrawn="1"/>
            </p:nvCxnSpPr>
            <p:spPr bwMode="gray">
              <a:xfrm flipH="1">
                <a:off x="9702684" y="6565608"/>
                <a:ext cx="677709" cy="2795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Rechte verbindingslijn 23"/>
              <p:cNvCxnSpPr/>
              <p:nvPr userDrawn="1"/>
            </p:nvCxnSpPr>
            <p:spPr bwMode="gray">
              <a:xfrm flipH="1" flipV="1">
                <a:off x="9702684" y="6565608"/>
                <a:ext cx="677709" cy="2795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4" name="Tijdelijke aanduiding voor datum 3"/>
          <p:cNvSpPr>
            <a:spLocks noGrp="1" noSelect="1"/>
          </p:cNvSpPr>
          <p:nvPr>
            <p:ph type="dt" sz="half" idx="2"/>
          </p:nvPr>
        </p:nvSpPr>
        <p:spPr bwMode="gray">
          <a:xfrm>
            <a:off x="7706281" y="6489408"/>
            <a:ext cx="756000" cy="180000"/>
          </a:xfrm>
          <a:prstGeom prst="rect">
            <a:avLst/>
          </a:prstGeom>
        </p:spPr>
        <p:txBody>
          <a:bodyPr vert="horz" lIns="0" tIns="0" rIns="0" bIns="0" rtlCol="0" anchor="t"/>
          <a:lstStyle>
            <a:lvl1pPr algn="r">
              <a:defRPr sz="1000">
                <a:solidFill>
                  <a:schemeClr val="bg2"/>
                </a:solidFill>
              </a:defRPr>
            </a:lvl1pPr>
          </a:lstStyle>
          <a:p>
            <a:r>
              <a:rPr lang="nl-NL" smtClean="0"/>
              <a:t>19-11-2020</a:t>
            </a:r>
            <a:endParaRPr lang="nl-NL" dirty="0"/>
          </a:p>
        </p:txBody>
      </p:sp>
      <p:sp>
        <p:nvSpPr>
          <p:cNvPr id="5" name="Tijdelijke aanduiding voor voettekst 4"/>
          <p:cNvSpPr>
            <a:spLocks noGrp="1" noSelect="1"/>
          </p:cNvSpPr>
          <p:nvPr>
            <p:ph type="ftr" sz="quarter" idx="3"/>
          </p:nvPr>
        </p:nvSpPr>
        <p:spPr bwMode="gray">
          <a:xfrm>
            <a:off x="781563" y="6489408"/>
            <a:ext cx="6192000" cy="180000"/>
          </a:xfrm>
          <a:prstGeom prst="rect">
            <a:avLst/>
          </a:prstGeom>
        </p:spPr>
        <p:txBody>
          <a:bodyPr vert="horz" lIns="0" tIns="0" rIns="0" bIns="0" rtlCol="0" anchor="t"/>
          <a:lstStyle>
            <a:lvl1pPr algn="l">
              <a:defRPr sz="1000">
                <a:solidFill>
                  <a:schemeClr val="bg2"/>
                </a:solidFill>
              </a:defRPr>
            </a:lvl1pPr>
          </a:lstStyle>
          <a:p>
            <a:endParaRPr lang="nl-NL" dirty="0"/>
          </a:p>
        </p:txBody>
      </p:sp>
      <p:sp>
        <p:nvSpPr>
          <p:cNvPr id="6" name="Tijdelijke aanduiding voor dianummer 5"/>
          <p:cNvSpPr>
            <a:spLocks noGrp="1" noSelect="1"/>
          </p:cNvSpPr>
          <p:nvPr>
            <p:ph type="sldNum" sz="quarter" idx="4"/>
          </p:nvPr>
        </p:nvSpPr>
        <p:spPr bwMode="gray">
          <a:xfrm>
            <a:off x="8496808" y="6489408"/>
            <a:ext cx="288000" cy="180000"/>
          </a:xfrm>
          <a:prstGeom prst="rect">
            <a:avLst/>
          </a:prstGeom>
        </p:spPr>
        <p:txBody>
          <a:bodyPr vert="horz" lIns="0" tIns="0" rIns="0" bIns="0" rtlCol="0" anchor="t"/>
          <a:lstStyle>
            <a:lvl1pPr algn="l">
              <a:defRPr sz="1000">
                <a:solidFill>
                  <a:schemeClr val="bg2"/>
                </a:solidFill>
              </a:defRPr>
            </a:lvl1pPr>
          </a:lstStyle>
          <a:p>
            <a:r>
              <a:rPr lang="nl-NL" dirty="0" smtClean="0"/>
              <a:t>| </a:t>
            </a:r>
            <a:fld id="{5A73F218-DCB0-4894-9B51-05C25669D534}" type="slidenum">
              <a:rPr lang="nl-NL" smtClean="0"/>
              <a:pPr/>
              <a:t>‹nr.›</a:t>
            </a:fld>
            <a:endParaRPr lang="nl-NL" dirty="0"/>
          </a:p>
        </p:txBody>
      </p:sp>
    </p:spTree>
  </p:cSld>
  <p:clrMap bg1="lt1" tx1="dk1" bg2="lt2" tx2="dk2" accent1="accent1" accent2="accent2" accent3="accent3" accent4="accent4" accent5="accent5" accent6="accent6" hlink="hlink" folHlink="folHlink"/>
  <p:sldLayoutIdLst>
    <p:sldLayoutId id="2147483727" r:id="rId1"/>
    <p:sldLayoutId id="2147483719" r:id="rId2"/>
    <p:sldLayoutId id="2147483718" r:id="rId3"/>
    <p:sldLayoutId id="2147483728" r:id="rId4"/>
    <p:sldLayoutId id="2147483725" r:id="rId5"/>
    <p:sldLayoutId id="2147483730" r:id="rId6"/>
    <p:sldLayoutId id="2147483732" r:id="rId7"/>
    <p:sldLayoutId id="2147483720" r:id="rId8"/>
    <p:sldLayoutId id="2147483735" r:id="rId9"/>
    <p:sldLayoutId id="2147483722" r:id="rId10"/>
    <p:sldLayoutId id="2147483723" r:id="rId11"/>
    <p:sldLayoutId id="2147483736" r:id="rId12"/>
  </p:sldLayoutIdLst>
  <p:timing>
    <p:tnLst>
      <p:par>
        <p:cTn id="1" dur="indefinite" restart="never" nodeType="tmRoot"/>
      </p:par>
    </p:tnLst>
  </p:timing>
  <p:hf hdr="0" ftr="0"/>
  <p:txStyles>
    <p:titleStyle>
      <a:lvl1pPr algn="l" defTabSz="914400" rtl="0" eaLnBrk="1" latinLnBrk="0" hangingPunct="1">
        <a:spcBef>
          <a:spcPct val="0"/>
        </a:spcBef>
        <a:buNone/>
        <a:defRPr sz="3500" b="1" kern="1200">
          <a:solidFill>
            <a:schemeClr val="accent1"/>
          </a:solidFill>
          <a:latin typeface="+mj-lt"/>
          <a:ea typeface="+mj-ea"/>
          <a:cs typeface="+mj-cs"/>
        </a:defRPr>
      </a:lvl1pPr>
    </p:titleStyle>
    <p:bodyStyle>
      <a:lvl1pPr marL="216000" indent="-216000" algn="l" defTabSz="914400" rtl="0" eaLnBrk="1" latinLnBrk="0" hangingPunct="1">
        <a:spcBef>
          <a:spcPts val="0"/>
        </a:spcBef>
        <a:buClr>
          <a:schemeClr val="accent1"/>
        </a:buClr>
        <a:buSzPct val="65000"/>
        <a:buFont typeface="Wingdings" pitchFamily="2" charset="2"/>
        <a:buChar char=""/>
        <a:defRPr sz="2200" b="0" kern="1200">
          <a:solidFill>
            <a:schemeClr val="tx1"/>
          </a:solidFill>
          <a:latin typeface="+mn-lt"/>
          <a:ea typeface="+mn-ea"/>
          <a:cs typeface="+mn-cs"/>
        </a:defRPr>
      </a:lvl1pPr>
      <a:lvl2pPr marL="432000" indent="-216000" algn="l" defTabSz="914400" rtl="0" eaLnBrk="1" latinLnBrk="0" hangingPunct="1">
        <a:spcBef>
          <a:spcPts val="0"/>
        </a:spcBef>
        <a:buFont typeface="Corbel" pitchFamily="34" charset="0"/>
        <a:buChar char="–"/>
        <a:defRPr sz="2200" kern="1200">
          <a:solidFill>
            <a:schemeClr val="tx1"/>
          </a:solidFill>
          <a:latin typeface="+mn-lt"/>
          <a:ea typeface="+mn-ea"/>
          <a:cs typeface="+mn-cs"/>
        </a:defRPr>
      </a:lvl2pPr>
      <a:lvl3pPr marL="648000" indent="-216000" algn="l" defTabSz="914400" rtl="0" eaLnBrk="1" latinLnBrk="0" hangingPunct="1">
        <a:spcBef>
          <a:spcPts val="0"/>
        </a:spcBef>
        <a:buClrTx/>
        <a:buSzPct val="100000"/>
        <a:buFont typeface="Corbel" pitchFamily="34" charset="0"/>
        <a:buChar char="-"/>
        <a:defRPr sz="1800" kern="1200">
          <a:solidFill>
            <a:schemeClr val="tx1"/>
          </a:solidFill>
          <a:latin typeface="+mn-lt"/>
          <a:ea typeface="+mn-ea"/>
          <a:cs typeface="+mn-cs"/>
        </a:defRPr>
      </a:lvl3pPr>
      <a:lvl4pPr marL="0" indent="0" algn="l" defTabSz="914400" rtl="0" eaLnBrk="1" latinLnBrk="0" hangingPunct="1">
        <a:spcBef>
          <a:spcPts val="0"/>
        </a:spcBef>
        <a:buFont typeface="Corbel" pitchFamily="34" charset="0"/>
        <a:buNone/>
        <a:defRPr sz="2200" b="1" kern="1200">
          <a:solidFill>
            <a:schemeClr val="tx1"/>
          </a:solidFill>
          <a:latin typeface="+mn-lt"/>
          <a:ea typeface="+mn-ea"/>
          <a:cs typeface="+mn-cs"/>
        </a:defRPr>
      </a:lvl4pPr>
      <a:lvl5pPr marL="0" indent="0" algn="l" defTabSz="914400" rtl="0" eaLnBrk="1" latinLnBrk="0" hangingPunct="1">
        <a:spcBef>
          <a:spcPts val="0"/>
        </a:spcBef>
        <a:buFont typeface="Corbel" pitchFamily="34" charset="0"/>
        <a:buNone/>
        <a:defRPr sz="2200" kern="1200">
          <a:solidFill>
            <a:schemeClr val="tx1"/>
          </a:solidFill>
          <a:latin typeface="+mn-lt"/>
          <a:ea typeface="+mn-ea"/>
          <a:cs typeface="+mn-cs"/>
        </a:defRPr>
      </a:lvl5pPr>
      <a:lvl6pPr marL="216000" indent="0" algn="l" defTabSz="914400" rtl="0" eaLnBrk="1" latinLnBrk="0" hangingPunct="1">
        <a:spcBef>
          <a:spcPts val="0"/>
        </a:spcBef>
        <a:buFont typeface="Arial" pitchFamily="34" charset="0"/>
        <a:buNone/>
        <a:defRPr sz="2200" kern="1200">
          <a:solidFill>
            <a:schemeClr val="tx1"/>
          </a:solidFill>
          <a:latin typeface="+mn-lt"/>
          <a:ea typeface="+mn-ea"/>
          <a:cs typeface="+mn-cs"/>
        </a:defRPr>
      </a:lvl6pPr>
      <a:lvl7pPr marL="432000" indent="0" algn="l" defTabSz="914400" rtl="0" eaLnBrk="1" latinLnBrk="0" hangingPunct="1">
        <a:spcBef>
          <a:spcPts val="0"/>
        </a:spcBef>
        <a:buFont typeface="Arial" pitchFamily="34" charset="0"/>
        <a:buNone/>
        <a:defRPr sz="2200" kern="1200">
          <a:solidFill>
            <a:schemeClr val="tx1"/>
          </a:solidFill>
          <a:latin typeface="+mn-lt"/>
          <a:ea typeface="+mn-ea"/>
          <a:cs typeface="+mn-cs"/>
        </a:defRPr>
      </a:lvl7pPr>
      <a:lvl8pPr marL="648000" indent="0" algn="l" defTabSz="914400" rtl="0" eaLnBrk="1" latinLnBrk="0" hangingPunct="1">
        <a:spcBef>
          <a:spcPts val="0"/>
        </a:spcBef>
        <a:buFont typeface="Arial" pitchFamily="34" charset="0"/>
        <a:buNone/>
        <a:defRPr sz="1800" kern="1200">
          <a:solidFill>
            <a:schemeClr val="tx1"/>
          </a:solidFill>
          <a:latin typeface="+mn-lt"/>
          <a:ea typeface="+mn-ea"/>
          <a:cs typeface="+mn-cs"/>
        </a:defRPr>
      </a:lvl8pPr>
      <a:lvl9pPr marL="0" indent="0" algn="l" defTabSz="914400" rtl="0" eaLnBrk="1" latinLnBrk="0" hangingPunct="1">
        <a:spcBef>
          <a:spcPts val="0"/>
        </a:spcBef>
        <a:buFont typeface="Arial" pitchFamily="34" charset="0"/>
        <a:buNone/>
        <a:defRPr sz="14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US" dirty="0" err="1" smtClean="0"/>
              <a:t>Voorbeeld</a:t>
            </a:r>
            <a:r>
              <a:rPr lang="en-US" dirty="0" smtClean="0"/>
              <a:t> WBS Metro </a:t>
            </a:r>
            <a:r>
              <a:rPr lang="en-US" dirty="0" smtClean="0"/>
              <a:t>en </a:t>
            </a:r>
            <a:r>
              <a:rPr lang="en-US" dirty="0" smtClean="0"/>
              <a:t>Tram</a:t>
            </a:r>
            <a:endParaRPr lang="nl-NL" dirty="0"/>
          </a:p>
        </p:txBody>
      </p:sp>
      <p:sp>
        <p:nvSpPr>
          <p:cNvPr id="6" name="Ondertitel 5"/>
          <p:cNvSpPr>
            <a:spLocks noGrp="1"/>
          </p:cNvSpPr>
          <p:nvPr>
            <p:ph type="subTitle" idx="1"/>
          </p:nvPr>
        </p:nvSpPr>
        <p:spPr/>
        <p:txBody>
          <a:bodyPr/>
          <a:lstStyle/>
          <a:p>
            <a:endParaRPr lang="nl-NL" dirty="0"/>
          </a:p>
        </p:txBody>
      </p:sp>
      <p:sp>
        <p:nvSpPr>
          <p:cNvPr id="3" name="Tijdelijke aanduiding voor datum 2"/>
          <p:cNvSpPr>
            <a:spLocks noGrp="1"/>
          </p:cNvSpPr>
          <p:nvPr>
            <p:ph type="dt" sz="half" idx="10"/>
          </p:nvPr>
        </p:nvSpPr>
        <p:spPr/>
        <p:txBody>
          <a:bodyPr/>
          <a:lstStyle/>
          <a:p>
            <a:r>
              <a:rPr lang="nl-NL" smtClean="0"/>
              <a:t>19-11-2020</a:t>
            </a:r>
            <a:endParaRPr lang="nl-NL" dirty="0"/>
          </a:p>
        </p:txBody>
      </p:sp>
      <p:sp>
        <p:nvSpPr>
          <p:cNvPr id="5" name="Tijdelijke aanduiding voor dianummer 4"/>
          <p:cNvSpPr>
            <a:spLocks noGrp="1"/>
          </p:cNvSpPr>
          <p:nvPr>
            <p:ph type="sldNum" sz="quarter" idx="4294967295"/>
          </p:nvPr>
        </p:nvSpPr>
        <p:spPr>
          <a:xfrm>
            <a:off x="8855075" y="6489700"/>
            <a:ext cx="288925" cy="179388"/>
          </a:xfrm>
        </p:spPr>
        <p:txBody>
          <a:bodyPr/>
          <a:lstStyle/>
          <a:p>
            <a:r>
              <a:rPr lang="nl-NL" smtClean="0"/>
              <a:t>| </a:t>
            </a:r>
            <a:fld id="{5A73F218-DCB0-4894-9B51-05C25669D534}" type="slidenum">
              <a:rPr lang="nl-NL" smtClean="0"/>
              <a:pPr/>
              <a:t>1</a:t>
            </a:fld>
            <a:endParaRPr lang="nl-NL" dirty="0"/>
          </a:p>
        </p:txBody>
      </p:sp>
    </p:spTree>
    <p:extLst>
      <p:ext uri="{BB962C8B-B14F-4D97-AF65-F5344CB8AC3E}">
        <p14:creationId xmlns:p14="http://schemas.microsoft.com/office/powerpoint/2010/main" val="2651838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12789" y="620688"/>
            <a:ext cx="7334363" cy="1728192"/>
          </a:xfrm>
        </p:spPr>
        <p:txBody>
          <a:bodyPr/>
          <a:lstStyle/>
          <a:p>
            <a:r>
              <a:rPr lang="nl-NL" dirty="0" smtClean="0"/>
              <a:t>Bedrijfseenheden in AFS</a:t>
            </a:r>
            <a:endParaRPr lang="nl-NL" dirty="0"/>
          </a:p>
        </p:txBody>
      </p:sp>
      <p:sp>
        <p:nvSpPr>
          <p:cNvPr id="3" name="Tijdelijke aanduiding voor inhoud 2"/>
          <p:cNvSpPr>
            <a:spLocks noGrp="1"/>
          </p:cNvSpPr>
          <p:nvPr>
            <p:ph idx="1"/>
          </p:nvPr>
        </p:nvSpPr>
        <p:spPr>
          <a:xfrm>
            <a:off x="781971" y="1484784"/>
            <a:ext cx="7596000" cy="4752528"/>
          </a:xfrm>
        </p:spPr>
        <p:txBody>
          <a:bodyPr/>
          <a:lstStyle/>
          <a:p>
            <a:pPr>
              <a:lnSpc>
                <a:spcPct val="90000"/>
              </a:lnSpc>
              <a:buFontTx/>
              <a:buNone/>
            </a:pPr>
            <a:r>
              <a:rPr lang="nl-NL" altLang="nl-NL" sz="1600" dirty="0" smtClean="0"/>
              <a:t>Na het fase 1-besluit (principebesluit) mogen er kosten op de GREX geboekt worden.</a:t>
            </a:r>
          </a:p>
          <a:p>
            <a:pPr>
              <a:lnSpc>
                <a:spcPct val="90000"/>
              </a:lnSpc>
              <a:buFontTx/>
              <a:buNone/>
            </a:pPr>
            <a:r>
              <a:rPr lang="nl-NL" altLang="nl-NL" sz="1600" dirty="0" smtClean="0"/>
              <a:t>Na dat besluit worden 3 bedrijfseenheden (projecten) aangemaakt.</a:t>
            </a:r>
          </a:p>
          <a:p>
            <a:pPr>
              <a:lnSpc>
                <a:spcPct val="90000"/>
              </a:lnSpc>
              <a:buFontTx/>
              <a:buNone/>
            </a:pPr>
            <a:r>
              <a:rPr lang="nl-NL" altLang="nl-NL" sz="1600" dirty="0" smtClean="0"/>
              <a:t>In de bedrijfseenheden is het plannummer zichtbaar.</a:t>
            </a:r>
          </a:p>
          <a:p>
            <a:pPr>
              <a:lnSpc>
                <a:spcPct val="90000"/>
              </a:lnSpc>
              <a:buFontTx/>
              <a:buNone/>
            </a:pPr>
            <a:endParaRPr lang="nl-NL" altLang="nl-NL" sz="1600" dirty="0"/>
          </a:p>
          <a:p>
            <a:pPr>
              <a:lnSpc>
                <a:spcPct val="90000"/>
              </a:lnSpc>
              <a:buFontTx/>
              <a:buNone/>
            </a:pPr>
            <a:r>
              <a:rPr lang="nl-NL" altLang="nl-NL" sz="1600" dirty="0" smtClean="0"/>
              <a:t>9 + </a:t>
            </a:r>
            <a:r>
              <a:rPr lang="nl-NL" altLang="nl-NL" sz="1600" dirty="0" err="1" smtClean="0"/>
              <a:t>grexnr</a:t>
            </a:r>
            <a:r>
              <a:rPr lang="nl-NL" altLang="nl-NL" sz="1600" dirty="0" smtClean="0"/>
              <a:t> + 00 </a:t>
            </a:r>
            <a:r>
              <a:rPr lang="nl-NL" altLang="nl-NL" sz="1600" dirty="0"/>
              <a:t>“ALG + </a:t>
            </a:r>
            <a:r>
              <a:rPr lang="nl-NL" altLang="nl-NL" sz="1600" dirty="0" err="1"/>
              <a:t>grexomschrijving</a:t>
            </a:r>
            <a:r>
              <a:rPr lang="nl-NL" altLang="nl-NL" sz="1600" dirty="0"/>
              <a:t>” </a:t>
            </a:r>
            <a:r>
              <a:rPr lang="nl-NL" altLang="nl-NL" sz="1600" dirty="0" smtClean="0"/>
              <a:t> </a:t>
            </a:r>
            <a:r>
              <a:rPr lang="nl-NL" altLang="nl-NL" sz="1600" dirty="0" err="1" smtClean="0"/>
              <a:t>tbv</a:t>
            </a:r>
            <a:r>
              <a:rPr lang="nl-NL" altLang="nl-NL" sz="1600" dirty="0" smtClean="0"/>
              <a:t> rente, zakelijke </a:t>
            </a:r>
            <a:r>
              <a:rPr lang="nl-NL" altLang="nl-NL" sz="1600" dirty="0"/>
              <a:t>lasten en  </a:t>
            </a:r>
            <a:r>
              <a:rPr lang="nl-NL" altLang="nl-NL" sz="1600" dirty="0" smtClean="0"/>
              <a:t>verrekeningen</a:t>
            </a:r>
            <a:endParaRPr lang="nl-NL" altLang="nl-NL" sz="1600" dirty="0"/>
          </a:p>
          <a:p>
            <a:pPr>
              <a:lnSpc>
                <a:spcPct val="90000"/>
              </a:lnSpc>
              <a:buFontTx/>
              <a:buNone/>
            </a:pPr>
            <a:r>
              <a:rPr lang="nl-NL" altLang="nl-NL" sz="1600" dirty="0" smtClean="0"/>
              <a:t>9 + </a:t>
            </a:r>
            <a:r>
              <a:rPr lang="nl-NL" altLang="nl-NL" sz="1600" dirty="0" err="1" smtClean="0"/>
              <a:t>grexnr</a:t>
            </a:r>
            <a:r>
              <a:rPr lang="nl-NL" altLang="nl-NL" sz="1600" dirty="0" smtClean="0"/>
              <a:t> + 97 </a:t>
            </a:r>
            <a:r>
              <a:rPr lang="nl-NL" altLang="nl-NL" sz="1600" dirty="0"/>
              <a:t>“PR + </a:t>
            </a:r>
            <a:r>
              <a:rPr lang="nl-NL" altLang="nl-NL" sz="1600" dirty="0" err="1"/>
              <a:t>grexomschrijving</a:t>
            </a:r>
            <a:r>
              <a:rPr lang="nl-NL" altLang="nl-NL" sz="1600" dirty="0"/>
              <a:t>” </a:t>
            </a:r>
            <a:r>
              <a:rPr lang="nl-NL" altLang="nl-NL" sz="1600" dirty="0" err="1"/>
              <a:t>tbv</a:t>
            </a:r>
            <a:r>
              <a:rPr lang="nl-NL" altLang="nl-NL" sz="1600" dirty="0"/>
              <a:t> </a:t>
            </a:r>
            <a:r>
              <a:rPr lang="nl-NL" altLang="nl-NL" sz="1600" dirty="0" smtClean="0"/>
              <a:t> proceskosten</a:t>
            </a:r>
            <a:endParaRPr lang="nl-NL" altLang="nl-NL" sz="1600" dirty="0"/>
          </a:p>
          <a:p>
            <a:pPr>
              <a:lnSpc>
                <a:spcPct val="90000"/>
              </a:lnSpc>
              <a:buFontTx/>
              <a:buNone/>
            </a:pPr>
            <a:r>
              <a:rPr lang="nl-NL" altLang="nl-NL" sz="1600" dirty="0" smtClean="0"/>
              <a:t>9 + </a:t>
            </a:r>
            <a:r>
              <a:rPr lang="nl-NL" altLang="nl-NL" sz="1600" dirty="0" err="1" smtClean="0"/>
              <a:t>grexnr</a:t>
            </a:r>
            <a:r>
              <a:rPr lang="nl-NL" altLang="nl-NL" sz="1600" dirty="0" smtClean="0"/>
              <a:t> + 99 </a:t>
            </a:r>
            <a:r>
              <a:rPr lang="nl-NL" altLang="nl-NL" sz="1600" dirty="0"/>
              <a:t>“NT + </a:t>
            </a:r>
            <a:r>
              <a:rPr lang="nl-NL" altLang="nl-NL" sz="1600" dirty="0" err="1"/>
              <a:t>grexomschrijving</a:t>
            </a:r>
            <a:r>
              <a:rPr lang="nl-NL" altLang="nl-NL" sz="1600" dirty="0"/>
              <a:t>” </a:t>
            </a:r>
            <a:r>
              <a:rPr lang="nl-NL" altLang="nl-NL" sz="1600" dirty="0" err="1"/>
              <a:t>tbv</a:t>
            </a:r>
            <a:r>
              <a:rPr lang="nl-NL" altLang="nl-NL" sz="1600" dirty="0"/>
              <a:t> </a:t>
            </a:r>
            <a:r>
              <a:rPr lang="nl-NL" altLang="nl-NL" sz="1600" dirty="0" smtClean="0"/>
              <a:t>kosten en opbrengsten</a:t>
            </a:r>
            <a:endParaRPr lang="nl-NL" altLang="nl-NL" sz="1600" dirty="0"/>
          </a:p>
          <a:p>
            <a:pPr>
              <a:lnSpc>
                <a:spcPct val="90000"/>
              </a:lnSpc>
              <a:buFontTx/>
              <a:buNone/>
            </a:pPr>
            <a:endParaRPr lang="nl-NL" altLang="nl-NL" sz="1600" dirty="0"/>
          </a:p>
          <a:p>
            <a:pPr>
              <a:lnSpc>
                <a:spcPct val="90000"/>
              </a:lnSpc>
              <a:buFontTx/>
              <a:buNone/>
            </a:pPr>
            <a:r>
              <a:rPr lang="nl-NL" altLang="nl-NL" sz="1600" i="1" dirty="0"/>
              <a:t>Voorbeeld</a:t>
            </a:r>
          </a:p>
          <a:p>
            <a:pPr>
              <a:lnSpc>
                <a:spcPct val="90000"/>
              </a:lnSpc>
              <a:buFontTx/>
              <a:buNone/>
            </a:pPr>
            <a:r>
              <a:rPr lang="nl-NL" altLang="nl-NL" sz="1600" dirty="0"/>
              <a:t>9</a:t>
            </a:r>
            <a:r>
              <a:rPr lang="nl-NL" altLang="nl-NL" sz="1600" dirty="0" smtClean="0"/>
              <a:t>26031 </a:t>
            </a:r>
            <a:r>
              <a:rPr lang="nl-NL" altLang="nl-NL" sz="1600" dirty="0"/>
              <a:t>- Restplan IJburg 1e fase</a:t>
            </a:r>
          </a:p>
          <a:p>
            <a:pPr>
              <a:spcBef>
                <a:spcPct val="0"/>
              </a:spcBef>
              <a:buFontTx/>
              <a:buNone/>
            </a:pPr>
            <a:r>
              <a:rPr lang="nl-NL" altLang="nl-NL" sz="1600" dirty="0"/>
              <a:t>9</a:t>
            </a:r>
            <a:r>
              <a:rPr lang="nl-NL" altLang="nl-NL" sz="1600" dirty="0" smtClean="0"/>
              <a:t>2603100 </a:t>
            </a:r>
            <a:r>
              <a:rPr lang="nl-NL" altLang="nl-NL" sz="1600" dirty="0"/>
              <a:t>- ALG Restplan IJburg 1e fase</a:t>
            </a:r>
          </a:p>
          <a:p>
            <a:pPr>
              <a:spcBef>
                <a:spcPct val="0"/>
              </a:spcBef>
              <a:buFontTx/>
              <a:buNone/>
            </a:pPr>
            <a:r>
              <a:rPr lang="nl-NL" altLang="nl-NL" sz="1600" dirty="0"/>
              <a:t>9</a:t>
            </a:r>
            <a:r>
              <a:rPr lang="nl-NL" altLang="nl-NL" sz="1600" dirty="0" smtClean="0"/>
              <a:t>2603197 </a:t>
            </a:r>
            <a:r>
              <a:rPr lang="nl-NL" altLang="nl-NL" sz="1600" dirty="0"/>
              <a:t>- PR Restplan IJburg 1e fase</a:t>
            </a:r>
          </a:p>
          <a:p>
            <a:pPr>
              <a:spcBef>
                <a:spcPct val="0"/>
              </a:spcBef>
              <a:buFontTx/>
              <a:buNone/>
            </a:pPr>
            <a:r>
              <a:rPr lang="nl-NL" altLang="nl-NL" sz="1600" dirty="0"/>
              <a:t>9</a:t>
            </a:r>
            <a:r>
              <a:rPr lang="nl-NL" altLang="nl-NL" sz="1600" dirty="0" smtClean="0"/>
              <a:t>2603199 </a:t>
            </a:r>
            <a:r>
              <a:rPr lang="nl-NL" altLang="nl-NL" sz="1600" dirty="0"/>
              <a:t>- NT Restplan IJburg 1e </a:t>
            </a:r>
            <a:r>
              <a:rPr lang="nl-NL" altLang="nl-NL" sz="1600" dirty="0" smtClean="0"/>
              <a:t>fase</a:t>
            </a:r>
          </a:p>
          <a:p>
            <a:pPr>
              <a:spcBef>
                <a:spcPct val="0"/>
              </a:spcBef>
              <a:buFontTx/>
              <a:buNone/>
            </a:pPr>
            <a:endParaRPr lang="nl-NL" altLang="nl-NL" sz="1600" dirty="0"/>
          </a:p>
          <a:p>
            <a:pPr>
              <a:spcBef>
                <a:spcPct val="0"/>
              </a:spcBef>
              <a:buFontTx/>
              <a:buNone/>
            </a:pPr>
            <a:r>
              <a:rPr lang="nl-NL" altLang="nl-NL" sz="1600" dirty="0"/>
              <a:t>Redenen dat meerdere bedrijfseenheden worden aangemaakt </a:t>
            </a:r>
            <a:r>
              <a:rPr lang="nl-NL" altLang="nl-NL" sz="1600" dirty="0" smtClean="0"/>
              <a:t>zijn:</a:t>
            </a:r>
          </a:p>
          <a:p>
            <a:pPr>
              <a:spcBef>
                <a:spcPct val="0"/>
              </a:spcBef>
              <a:buFontTx/>
              <a:buChar char="-"/>
            </a:pPr>
            <a:r>
              <a:rPr lang="nl-NL" altLang="nl-NL" sz="1600" dirty="0" smtClean="0"/>
              <a:t>FIO-en IO-routes verschillen tussen voor proces- en uitvoeringskosten</a:t>
            </a:r>
          </a:p>
          <a:p>
            <a:pPr>
              <a:spcBef>
                <a:spcPct val="0"/>
              </a:spcBef>
              <a:buFontTx/>
              <a:buChar char="-"/>
            </a:pPr>
            <a:r>
              <a:rPr lang="nl-NL" altLang="nl-NL" sz="1600" dirty="0" smtClean="0"/>
              <a:t>Voor begroting is het wenselijk onderscheid proces- en uitvoeringskosten te zien</a:t>
            </a:r>
          </a:p>
          <a:p>
            <a:pPr>
              <a:spcBef>
                <a:spcPct val="0"/>
              </a:spcBef>
              <a:buFontTx/>
              <a:buChar char="-"/>
            </a:pPr>
            <a:r>
              <a:rPr lang="nl-NL" altLang="nl-NL" sz="1600" dirty="0" smtClean="0"/>
              <a:t>Verschil in </a:t>
            </a:r>
            <a:r>
              <a:rPr lang="nl-NL" altLang="nl-NL" sz="1600" dirty="0" err="1" smtClean="0"/>
              <a:t>BTW-labeling</a:t>
            </a:r>
            <a:endParaRPr lang="nl-NL" altLang="nl-NL" sz="1600" dirty="0" smtClean="0"/>
          </a:p>
          <a:p>
            <a:pPr>
              <a:spcBef>
                <a:spcPct val="0"/>
              </a:spcBef>
              <a:buFontTx/>
              <a:buChar char="-"/>
            </a:pPr>
            <a:endParaRPr lang="nl-NL" altLang="nl-NL" sz="1600" dirty="0" smtClean="0"/>
          </a:p>
          <a:p>
            <a:pPr>
              <a:spcBef>
                <a:spcPct val="0"/>
              </a:spcBef>
              <a:buFontTx/>
              <a:buChar char="-"/>
            </a:pPr>
            <a:endParaRPr lang="nl-NL" altLang="nl-NL" sz="1600" dirty="0"/>
          </a:p>
          <a:p>
            <a:pPr marL="0" indent="0">
              <a:buNone/>
            </a:pPr>
            <a:endParaRPr lang="nl-NL" sz="2000" dirty="0" smtClean="0"/>
          </a:p>
          <a:p>
            <a:pPr marL="0" indent="0">
              <a:buNone/>
            </a:pPr>
            <a:endParaRPr lang="nl-NL" sz="2000" dirty="0" smtClean="0"/>
          </a:p>
          <a:p>
            <a:pPr marL="0" indent="0">
              <a:buNone/>
            </a:pPr>
            <a:endParaRPr lang="nl-NL" sz="1600" dirty="0"/>
          </a:p>
        </p:txBody>
      </p:sp>
      <p:sp>
        <p:nvSpPr>
          <p:cNvPr id="4" name="Tijdelijke aanduiding voor datum 3"/>
          <p:cNvSpPr>
            <a:spLocks noGrp="1"/>
          </p:cNvSpPr>
          <p:nvPr>
            <p:ph type="dt" sz="half" idx="10"/>
          </p:nvPr>
        </p:nvSpPr>
        <p:spPr/>
        <p:txBody>
          <a:bodyPr/>
          <a:lstStyle/>
          <a:p>
            <a:r>
              <a:rPr lang="nl-NL" smtClean="0"/>
              <a:t>19-11-2020</a:t>
            </a:r>
            <a:endParaRPr lang="nl-NL" dirty="0"/>
          </a:p>
        </p:txBody>
      </p:sp>
      <p:sp>
        <p:nvSpPr>
          <p:cNvPr id="5" name="Tijdelijke aanduiding voor dianummer 4"/>
          <p:cNvSpPr>
            <a:spLocks noGrp="1"/>
          </p:cNvSpPr>
          <p:nvPr>
            <p:ph type="sldNum" sz="quarter" idx="12"/>
          </p:nvPr>
        </p:nvSpPr>
        <p:spPr/>
        <p:txBody>
          <a:bodyPr/>
          <a:lstStyle/>
          <a:p>
            <a:r>
              <a:rPr lang="nl-NL" smtClean="0"/>
              <a:t>| </a:t>
            </a:r>
            <a:fld id="{5A73F218-DCB0-4894-9B51-05C25669D534}" type="slidenum">
              <a:rPr lang="nl-NL" smtClean="0"/>
              <a:pPr/>
              <a:t>10</a:t>
            </a:fld>
            <a:endParaRPr lang="nl-NL" dirty="0"/>
          </a:p>
        </p:txBody>
      </p:sp>
    </p:spTree>
    <p:extLst>
      <p:ext uri="{BB962C8B-B14F-4D97-AF65-F5344CB8AC3E}">
        <p14:creationId xmlns:p14="http://schemas.microsoft.com/office/powerpoint/2010/main" val="15301723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781563" y="1988841"/>
            <a:ext cx="7596000" cy="4165898"/>
          </a:xfrm>
        </p:spPr>
        <p:txBody>
          <a:bodyPr/>
          <a:lstStyle/>
          <a:p>
            <a:pPr marL="0" indent="0">
              <a:buNone/>
            </a:pPr>
            <a:r>
              <a:rPr lang="nl-NL" sz="2000" dirty="0" smtClean="0"/>
              <a:t>Bij de aanmaak van bedrijfseenheden wordt ingeregeld.</a:t>
            </a:r>
          </a:p>
          <a:p>
            <a:r>
              <a:rPr lang="nl-NL" sz="2000" dirty="0" smtClean="0"/>
              <a:t>Kenmerken, bijv.</a:t>
            </a:r>
            <a:br>
              <a:rPr lang="nl-NL" sz="2000" dirty="0" smtClean="0"/>
            </a:br>
            <a:r>
              <a:rPr lang="nl-NL" sz="2000" dirty="0" err="1" smtClean="0"/>
              <a:t>Grex</a:t>
            </a:r>
            <a:r>
              <a:rPr lang="nl-NL" sz="2000" dirty="0" smtClean="0"/>
              <a:t>-plannummer</a:t>
            </a:r>
            <a:br>
              <a:rPr lang="nl-NL" sz="2000" dirty="0" smtClean="0"/>
            </a:br>
            <a:r>
              <a:rPr lang="nl-NL" sz="2000" dirty="0" err="1" smtClean="0"/>
              <a:t>Grex</a:t>
            </a:r>
            <a:r>
              <a:rPr lang="nl-NL" sz="2000" dirty="0" smtClean="0"/>
              <a:t>-Gebied (bijv. Oost, West)</a:t>
            </a:r>
            <a:br>
              <a:rPr lang="nl-NL" sz="2000" dirty="0" smtClean="0"/>
            </a:br>
            <a:r>
              <a:rPr lang="nl-NL" sz="2000" dirty="0" smtClean="0"/>
              <a:t>Type project (bijv. 9A is onderhanden werk)</a:t>
            </a:r>
            <a:br>
              <a:rPr lang="nl-NL" sz="2000" dirty="0" smtClean="0"/>
            </a:br>
            <a:r>
              <a:rPr lang="nl-NL" sz="2000" dirty="0" smtClean="0"/>
              <a:t>Taakveld (bijv. 82 = Grondexploitatie)</a:t>
            </a:r>
            <a:br>
              <a:rPr lang="nl-NL" sz="2000" dirty="0" smtClean="0"/>
            </a:br>
            <a:r>
              <a:rPr lang="nl-NL" sz="2000" dirty="0" smtClean="0"/>
              <a:t>Programma, activiteit e.d.</a:t>
            </a:r>
          </a:p>
          <a:p>
            <a:r>
              <a:rPr lang="nl-NL" sz="2000" dirty="0" smtClean="0"/>
              <a:t>FIO- en IO-routes</a:t>
            </a:r>
          </a:p>
          <a:p>
            <a:r>
              <a:rPr lang="nl-NL" sz="2000" dirty="0" smtClean="0"/>
              <a:t>Welk model rekeningschema gebruikt wordt (bijv. MQ voor uitvoering) en welke combinaties dus zijn toegestaan op deze bedrijfseenheid.</a:t>
            </a:r>
            <a:endParaRPr lang="nl-NL" sz="2000" dirty="0"/>
          </a:p>
          <a:p>
            <a:endParaRPr lang="nl-NL" sz="2000" dirty="0" smtClean="0"/>
          </a:p>
          <a:p>
            <a:pPr marL="0" indent="0">
              <a:buNone/>
            </a:pPr>
            <a:r>
              <a:rPr lang="nl-NL" sz="2000" dirty="0" smtClean="0"/>
              <a:t>Daardoor is het aanmaken van de bedrijfseenheden een zwaar proces, dat uitgevoerd wordt door FD.</a:t>
            </a:r>
            <a:endParaRPr lang="nl-NL" sz="2000" dirty="0"/>
          </a:p>
        </p:txBody>
      </p:sp>
      <p:sp>
        <p:nvSpPr>
          <p:cNvPr id="2" name="Tijdelijke aanduiding voor datum 1"/>
          <p:cNvSpPr>
            <a:spLocks noGrp="1"/>
          </p:cNvSpPr>
          <p:nvPr>
            <p:ph type="dt" sz="half" idx="10"/>
          </p:nvPr>
        </p:nvSpPr>
        <p:spPr/>
        <p:txBody>
          <a:bodyPr/>
          <a:lstStyle/>
          <a:p>
            <a:r>
              <a:rPr lang="nl-NL" smtClean="0"/>
              <a:t>19-11-2020</a:t>
            </a:r>
            <a:endParaRPr lang="nl-NL" dirty="0"/>
          </a:p>
        </p:txBody>
      </p:sp>
      <p:sp>
        <p:nvSpPr>
          <p:cNvPr id="4" name="Tijdelijke aanduiding voor dianummer 3"/>
          <p:cNvSpPr>
            <a:spLocks noGrp="1"/>
          </p:cNvSpPr>
          <p:nvPr>
            <p:ph type="sldNum" sz="quarter" idx="12"/>
          </p:nvPr>
        </p:nvSpPr>
        <p:spPr/>
        <p:txBody>
          <a:bodyPr/>
          <a:lstStyle/>
          <a:p>
            <a:r>
              <a:rPr lang="nl-NL" smtClean="0"/>
              <a:t>| </a:t>
            </a:r>
            <a:fld id="{5A73F218-DCB0-4894-9B51-05C25669D534}" type="slidenum">
              <a:rPr lang="nl-NL" smtClean="0"/>
              <a:pPr/>
              <a:t>11</a:t>
            </a:fld>
            <a:endParaRPr lang="nl-NL" dirty="0"/>
          </a:p>
        </p:txBody>
      </p:sp>
    </p:spTree>
    <p:extLst>
      <p:ext uri="{BB962C8B-B14F-4D97-AF65-F5344CB8AC3E}">
        <p14:creationId xmlns:p14="http://schemas.microsoft.com/office/powerpoint/2010/main" val="38375392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12789" y="620688"/>
            <a:ext cx="7334363" cy="1728192"/>
          </a:xfrm>
        </p:spPr>
        <p:txBody>
          <a:bodyPr/>
          <a:lstStyle/>
          <a:p>
            <a:r>
              <a:rPr lang="nl-NL" dirty="0" smtClean="0"/>
              <a:t>Werkorders (budgetten)</a:t>
            </a:r>
            <a:endParaRPr lang="nl-NL" dirty="0"/>
          </a:p>
        </p:txBody>
      </p:sp>
      <p:sp>
        <p:nvSpPr>
          <p:cNvPr id="3" name="Tijdelijke aanduiding voor inhoud 2"/>
          <p:cNvSpPr>
            <a:spLocks noGrp="1"/>
          </p:cNvSpPr>
          <p:nvPr>
            <p:ph idx="1"/>
          </p:nvPr>
        </p:nvSpPr>
        <p:spPr>
          <a:xfrm>
            <a:off x="781971" y="1484784"/>
            <a:ext cx="7596000" cy="4752528"/>
          </a:xfrm>
        </p:spPr>
        <p:txBody>
          <a:bodyPr/>
          <a:lstStyle/>
          <a:p>
            <a:pPr>
              <a:lnSpc>
                <a:spcPct val="90000"/>
              </a:lnSpc>
              <a:buFontTx/>
              <a:buNone/>
            </a:pPr>
            <a:r>
              <a:rPr lang="nl-NL" altLang="nl-NL" sz="1800" dirty="0" smtClean="0"/>
              <a:t>In de loop der tijd worden steeds meer werkorders / budgetten aangemaakt.</a:t>
            </a:r>
          </a:p>
          <a:p>
            <a:pPr marL="0" indent="0">
              <a:buNone/>
            </a:pPr>
            <a:r>
              <a:rPr lang="nl-NL" sz="1800" dirty="0" smtClean="0"/>
              <a:t>Bijv. voor een brug, bouwrijp maken van een kavel, proceskosten 2021. </a:t>
            </a:r>
          </a:p>
          <a:p>
            <a:pPr marL="0" indent="0">
              <a:buNone/>
            </a:pPr>
            <a:r>
              <a:rPr lang="nl-NL" sz="1800" dirty="0" smtClean="0"/>
              <a:t>De werkorders worden gekoppeld aan een bedrijfseenheid.</a:t>
            </a:r>
          </a:p>
          <a:p>
            <a:pPr marL="0" indent="0">
              <a:buNone/>
            </a:pPr>
            <a:endParaRPr lang="nl-NL" sz="1800" dirty="0"/>
          </a:p>
          <a:p>
            <a:pPr marL="0" indent="0">
              <a:buNone/>
            </a:pPr>
            <a:r>
              <a:rPr lang="nl-NL" sz="1800" dirty="0" smtClean="0"/>
              <a:t>Werkorders voor uitvoeringsprojecten krijgen een eigen </a:t>
            </a:r>
            <a:r>
              <a:rPr lang="nl-NL" sz="1800" dirty="0" err="1" smtClean="0"/>
              <a:t>BTW-labeling</a:t>
            </a:r>
            <a:r>
              <a:rPr lang="nl-NL" sz="1800" dirty="0" smtClean="0"/>
              <a:t> (afhankelijk van het soort werk of de mix van openbaar en </a:t>
            </a:r>
            <a:r>
              <a:rPr lang="nl-NL" sz="1800" dirty="0" err="1" smtClean="0"/>
              <a:t>uitgeefbaar</a:t>
            </a:r>
            <a:r>
              <a:rPr lang="nl-NL" sz="1800" dirty="0" smtClean="0"/>
              <a:t>).</a:t>
            </a:r>
          </a:p>
          <a:p>
            <a:pPr marL="0" indent="0">
              <a:buNone/>
            </a:pPr>
            <a:endParaRPr lang="nl-NL" sz="1800" dirty="0" smtClean="0"/>
          </a:p>
          <a:p>
            <a:pPr marL="0" indent="0">
              <a:buNone/>
            </a:pPr>
            <a:r>
              <a:rPr lang="nl-NL" sz="1800" dirty="0" smtClean="0"/>
              <a:t>Het aanmaken </a:t>
            </a:r>
            <a:r>
              <a:rPr lang="nl-NL" sz="1800" dirty="0"/>
              <a:t>van de bedrijfseenheden </a:t>
            </a:r>
            <a:r>
              <a:rPr lang="nl-NL" sz="1800" dirty="0" smtClean="0"/>
              <a:t>is een licht proces</a:t>
            </a:r>
            <a:r>
              <a:rPr lang="nl-NL" sz="1800" dirty="0"/>
              <a:t>, dat </a:t>
            </a:r>
            <a:r>
              <a:rPr lang="nl-NL" sz="1800" dirty="0" smtClean="0"/>
              <a:t>thans uitgevoerd </a:t>
            </a:r>
            <a:r>
              <a:rPr lang="nl-NL" sz="1800" dirty="0"/>
              <a:t>wordt </a:t>
            </a:r>
            <a:r>
              <a:rPr lang="nl-NL" sz="1800" dirty="0" smtClean="0"/>
              <a:t>in de lijn.</a:t>
            </a:r>
            <a:endParaRPr lang="nl-NL" sz="1800" dirty="0"/>
          </a:p>
          <a:p>
            <a:pPr marL="0" indent="0">
              <a:buNone/>
            </a:pPr>
            <a:endParaRPr lang="nl-NL" dirty="0" smtClean="0"/>
          </a:p>
          <a:p>
            <a:pPr marL="0" indent="0">
              <a:buNone/>
            </a:pPr>
            <a:endParaRPr lang="nl-NL" dirty="0" smtClean="0"/>
          </a:p>
        </p:txBody>
      </p:sp>
      <p:sp>
        <p:nvSpPr>
          <p:cNvPr id="4" name="Tijdelijke aanduiding voor datum 3"/>
          <p:cNvSpPr>
            <a:spLocks noGrp="1"/>
          </p:cNvSpPr>
          <p:nvPr>
            <p:ph type="dt" sz="half" idx="10"/>
          </p:nvPr>
        </p:nvSpPr>
        <p:spPr/>
        <p:txBody>
          <a:bodyPr/>
          <a:lstStyle/>
          <a:p>
            <a:r>
              <a:rPr lang="nl-NL" smtClean="0"/>
              <a:t>19-11-2020</a:t>
            </a:r>
            <a:endParaRPr lang="nl-NL" dirty="0"/>
          </a:p>
        </p:txBody>
      </p:sp>
      <p:sp>
        <p:nvSpPr>
          <p:cNvPr id="5" name="Tijdelijke aanduiding voor dianummer 4"/>
          <p:cNvSpPr>
            <a:spLocks noGrp="1"/>
          </p:cNvSpPr>
          <p:nvPr>
            <p:ph type="sldNum" sz="quarter" idx="12"/>
          </p:nvPr>
        </p:nvSpPr>
        <p:spPr/>
        <p:txBody>
          <a:bodyPr/>
          <a:lstStyle/>
          <a:p>
            <a:r>
              <a:rPr lang="nl-NL" smtClean="0"/>
              <a:t>| </a:t>
            </a:r>
            <a:fld id="{5A73F218-DCB0-4894-9B51-05C25669D534}" type="slidenum">
              <a:rPr lang="nl-NL" smtClean="0"/>
              <a:pPr/>
              <a:t>12</a:t>
            </a:fld>
            <a:endParaRPr lang="nl-NL" dirty="0"/>
          </a:p>
        </p:txBody>
      </p:sp>
    </p:spTree>
    <p:extLst>
      <p:ext uri="{BB962C8B-B14F-4D97-AF65-F5344CB8AC3E}">
        <p14:creationId xmlns:p14="http://schemas.microsoft.com/office/powerpoint/2010/main" val="28780618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hoek 6"/>
          <p:cNvSpPr/>
          <p:nvPr/>
        </p:nvSpPr>
        <p:spPr>
          <a:xfrm>
            <a:off x="835026" y="1774510"/>
            <a:ext cx="5400674" cy="4206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dirty="0"/>
              <a:t>GREX </a:t>
            </a:r>
            <a:r>
              <a:rPr lang="nl-NL" dirty="0" smtClean="0"/>
              <a:t>Plan (</a:t>
            </a:r>
            <a:r>
              <a:rPr lang="nl-NL" dirty="0"/>
              <a:t>9</a:t>
            </a:r>
            <a:r>
              <a:rPr lang="nl-NL" dirty="0" smtClean="0"/>
              <a:t>xxxxx)</a:t>
            </a:r>
            <a:endParaRPr lang="nl-NL" dirty="0"/>
          </a:p>
        </p:txBody>
      </p:sp>
      <p:sp>
        <p:nvSpPr>
          <p:cNvPr id="8" name="Rechthoek 7"/>
          <p:cNvSpPr/>
          <p:nvPr/>
        </p:nvSpPr>
        <p:spPr>
          <a:xfrm>
            <a:off x="835025" y="2276161"/>
            <a:ext cx="1657350" cy="5064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dirty="0" smtClean="0"/>
              <a:t>Project ..00</a:t>
            </a:r>
            <a:endParaRPr lang="nl-NL" dirty="0"/>
          </a:p>
        </p:txBody>
      </p:sp>
      <p:sp>
        <p:nvSpPr>
          <p:cNvPr id="9" name="Rechthoek 8"/>
          <p:cNvSpPr/>
          <p:nvPr/>
        </p:nvSpPr>
        <p:spPr>
          <a:xfrm>
            <a:off x="2708275" y="2276161"/>
            <a:ext cx="1655763" cy="5048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dirty="0"/>
              <a:t>Project </a:t>
            </a:r>
            <a:r>
              <a:rPr lang="nl-NL" dirty="0" smtClean="0"/>
              <a:t>..97</a:t>
            </a:r>
            <a:endParaRPr lang="nl-NL" dirty="0"/>
          </a:p>
        </p:txBody>
      </p:sp>
      <p:sp>
        <p:nvSpPr>
          <p:cNvPr id="10" name="Rechthoek 9"/>
          <p:cNvSpPr/>
          <p:nvPr/>
        </p:nvSpPr>
        <p:spPr>
          <a:xfrm>
            <a:off x="4579938" y="2276161"/>
            <a:ext cx="1655762" cy="5048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dirty="0"/>
              <a:t>Project </a:t>
            </a:r>
            <a:r>
              <a:rPr lang="nl-NL" dirty="0" smtClean="0"/>
              <a:t>..99</a:t>
            </a:r>
            <a:endParaRPr lang="nl-NL" dirty="0"/>
          </a:p>
        </p:txBody>
      </p:sp>
      <p:sp>
        <p:nvSpPr>
          <p:cNvPr id="15" name="Rechthoek 14"/>
          <p:cNvSpPr/>
          <p:nvPr/>
        </p:nvSpPr>
        <p:spPr>
          <a:xfrm>
            <a:off x="979487" y="3065379"/>
            <a:ext cx="1368425" cy="42545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400" b="1" dirty="0"/>
              <a:t>Werkorder </a:t>
            </a:r>
            <a:r>
              <a:rPr lang="nl-NL" sz="1400" b="1" dirty="0" smtClean="0"/>
              <a:t> *)</a:t>
            </a:r>
            <a:endParaRPr lang="nl-NL" sz="1400" b="1" dirty="0"/>
          </a:p>
        </p:txBody>
      </p:sp>
      <p:cxnSp>
        <p:nvCxnSpPr>
          <p:cNvPr id="21" name="Rechte verbindingslijn met pijl 20"/>
          <p:cNvCxnSpPr/>
          <p:nvPr/>
        </p:nvCxnSpPr>
        <p:spPr>
          <a:xfrm>
            <a:off x="1655762" y="3450933"/>
            <a:ext cx="0" cy="1667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Rechte verbindingslijn met pijl 25"/>
          <p:cNvCxnSpPr/>
          <p:nvPr/>
        </p:nvCxnSpPr>
        <p:spPr>
          <a:xfrm>
            <a:off x="1681592" y="2782571"/>
            <a:ext cx="0" cy="2873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itel 2"/>
          <p:cNvSpPr>
            <a:spLocks noGrp="1"/>
          </p:cNvSpPr>
          <p:nvPr>
            <p:ph type="title"/>
          </p:nvPr>
        </p:nvSpPr>
        <p:spPr>
          <a:xfrm>
            <a:off x="767651" y="404664"/>
            <a:ext cx="7596000" cy="1143000"/>
          </a:xfrm>
        </p:spPr>
        <p:txBody>
          <a:bodyPr/>
          <a:lstStyle/>
          <a:p>
            <a:endParaRPr lang="nl-NL" dirty="0"/>
          </a:p>
        </p:txBody>
      </p:sp>
      <p:sp>
        <p:nvSpPr>
          <p:cNvPr id="23" name="Rechthoek 22"/>
          <p:cNvSpPr/>
          <p:nvPr/>
        </p:nvSpPr>
        <p:spPr>
          <a:xfrm>
            <a:off x="4723606" y="4688205"/>
            <a:ext cx="1368425" cy="42545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400" b="1" dirty="0"/>
              <a:t>Werkorder </a:t>
            </a:r>
            <a:r>
              <a:rPr lang="nl-NL" sz="1400" b="1" dirty="0" smtClean="0"/>
              <a:t> brug …</a:t>
            </a:r>
            <a:endParaRPr lang="nl-NL" sz="1400" b="1" dirty="0"/>
          </a:p>
        </p:txBody>
      </p:sp>
      <p:sp>
        <p:nvSpPr>
          <p:cNvPr id="30" name="Rechthoek 29"/>
          <p:cNvSpPr/>
          <p:nvPr/>
        </p:nvSpPr>
        <p:spPr>
          <a:xfrm>
            <a:off x="997380" y="3612858"/>
            <a:ext cx="1368425" cy="89628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400" b="1" dirty="0" err="1" smtClean="0"/>
              <a:t>Subrek</a:t>
            </a:r>
            <a:r>
              <a:rPr lang="nl-NL" sz="1400" b="1" dirty="0" smtClean="0"/>
              <a:t>. 50571 </a:t>
            </a:r>
            <a:r>
              <a:rPr lang="nl-NL" sz="1400" b="1" dirty="0" err="1" smtClean="0"/>
              <a:t>Subrek</a:t>
            </a:r>
            <a:r>
              <a:rPr lang="nl-NL" sz="1400" b="1" dirty="0" smtClean="0"/>
              <a:t>. 50575 </a:t>
            </a:r>
            <a:r>
              <a:rPr lang="nl-NL" sz="1400" b="1" dirty="0" err="1" smtClean="0"/>
              <a:t>Subrek</a:t>
            </a:r>
            <a:r>
              <a:rPr lang="nl-NL" sz="1400" b="1" dirty="0" smtClean="0"/>
              <a:t>. 50599</a:t>
            </a:r>
          </a:p>
          <a:p>
            <a:pPr algn="ctr">
              <a:defRPr/>
            </a:pPr>
            <a:r>
              <a:rPr lang="nl-NL" sz="1400" b="1" dirty="0" smtClean="0"/>
              <a:t>(Etc.)</a:t>
            </a:r>
            <a:endParaRPr lang="nl-NL" sz="1400" b="1" dirty="0"/>
          </a:p>
        </p:txBody>
      </p:sp>
      <p:sp>
        <p:nvSpPr>
          <p:cNvPr id="33" name="Rechthoek 32"/>
          <p:cNvSpPr/>
          <p:nvPr/>
        </p:nvSpPr>
        <p:spPr>
          <a:xfrm>
            <a:off x="4565651" y="3056367"/>
            <a:ext cx="1368425" cy="42545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400" b="1" dirty="0"/>
              <a:t>Werkorder </a:t>
            </a:r>
            <a:r>
              <a:rPr lang="nl-NL" sz="1400" b="1" dirty="0" smtClean="0"/>
              <a:t>bouwrijp </a:t>
            </a:r>
            <a:r>
              <a:rPr lang="nl-NL" sz="1400" b="1" dirty="0" err="1" smtClean="0"/>
              <a:t>kvl</a:t>
            </a:r>
            <a:r>
              <a:rPr lang="nl-NL" sz="1400" b="1" dirty="0" smtClean="0"/>
              <a:t> ...</a:t>
            </a:r>
            <a:endParaRPr lang="nl-NL" sz="1400" b="1" dirty="0"/>
          </a:p>
        </p:txBody>
      </p:sp>
      <p:cxnSp>
        <p:nvCxnSpPr>
          <p:cNvPr id="34" name="Rechte verbindingslijn met pijl 33"/>
          <p:cNvCxnSpPr/>
          <p:nvPr/>
        </p:nvCxnSpPr>
        <p:spPr>
          <a:xfrm>
            <a:off x="6084259" y="2758490"/>
            <a:ext cx="0" cy="19097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Rechte verbindingslijn met pijl 34"/>
          <p:cNvCxnSpPr/>
          <p:nvPr/>
        </p:nvCxnSpPr>
        <p:spPr>
          <a:xfrm>
            <a:off x="5249863" y="2735471"/>
            <a:ext cx="0" cy="3299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Rechte verbindingslijn met pijl 42"/>
          <p:cNvCxnSpPr/>
          <p:nvPr/>
        </p:nvCxnSpPr>
        <p:spPr>
          <a:xfrm>
            <a:off x="7606566" y="5637307"/>
            <a:ext cx="0" cy="1667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Rechthoek 47"/>
          <p:cNvSpPr/>
          <p:nvPr/>
        </p:nvSpPr>
        <p:spPr>
          <a:xfrm>
            <a:off x="4565651" y="3617643"/>
            <a:ext cx="1368425" cy="896286"/>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400" b="1" dirty="0" err="1" smtClean="0"/>
              <a:t>Subrek</a:t>
            </a:r>
            <a:r>
              <a:rPr lang="nl-NL" sz="1400" b="1" dirty="0" smtClean="0"/>
              <a:t>. ….. </a:t>
            </a:r>
            <a:r>
              <a:rPr lang="nl-NL" sz="1400" b="1" dirty="0" err="1" smtClean="0"/>
              <a:t>Subrek</a:t>
            </a:r>
            <a:r>
              <a:rPr lang="nl-NL" sz="1400" b="1" dirty="0" smtClean="0"/>
              <a:t>. ….. </a:t>
            </a:r>
            <a:r>
              <a:rPr lang="nl-NL" sz="1400" b="1" dirty="0" err="1" smtClean="0"/>
              <a:t>Subrek</a:t>
            </a:r>
            <a:r>
              <a:rPr lang="nl-NL" sz="1400" b="1" dirty="0" smtClean="0"/>
              <a:t>. …..</a:t>
            </a:r>
          </a:p>
          <a:p>
            <a:pPr algn="ctr">
              <a:defRPr/>
            </a:pPr>
            <a:r>
              <a:rPr lang="nl-NL" sz="1400" b="1" dirty="0" smtClean="0"/>
              <a:t>Etc. </a:t>
            </a:r>
            <a:endParaRPr lang="nl-NL" sz="1400" b="1" dirty="0"/>
          </a:p>
        </p:txBody>
      </p:sp>
      <p:cxnSp>
        <p:nvCxnSpPr>
          <p:cNvPr id="49" name="Rechte verbindingslijn met pijl 48"/>
          <p:cNvCxnSpPr/>
          <p:nvPr/>
        </p:nvCxnSpPr>
        <p:spPr>
          <a:xfrm>
            <a:off x="5249863" y="3490829"/>
            <a:ext cx="0" cy="1667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Rechthoek 49"/>
          <p:cNvSpPr/>
          <p:nvPr/>
        </p:nvSpPr>
        <p:spPr>
          <a:xfrm>
            <a:off x="4718051" y="5257365"/>
            <a:ext cx="1368425" cy="896286"/>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400" b="1" dirty="0" err="1" smtClean="0"/>
              <a:t>Subrek</a:t>
            </a:r>
            <a:r>
              <a:rPr lang="nl-NL" sz="1400" b="1" dirty="0" smtClean="0"/>
              <a:t>. ….. </a:t>
            </a:r>
            <a:r>
              <a:rPr lang="nl-NL" sz="1400" b="1" dirty="0" err="1" smtClean="0"/>
              <a:t>Subrek</a:t>
            </a:r>
            <a:r>
              <a:rPr lang="nl-NL" sz="1400" b="1" dirty="0" smtClean="0"/>
              <a:t>. ….. </a:t>
            </a:r>
            <a:r>
              <a:rPr lang="nl-NL" sz="1400" b="1" dirty="0" err="1" smtClean="0"/>
              <a:t>Subrek</a:t>
            </a:r>
            <a:r>
              <a:rPr lang="nl-NL" sz="1400" b="1" dirty="0" smtClean="0"/>
              <a:t>. …..</a:t>
            </a:r>
          </a:p>
          <a:p>
            <a:pPr algn="ctr">
              <a:defRPr/>
            </a:pPr>
            <a:r>
              <a:rPr lang="nl-NL" sz="1400" b="1" dirty="0" smtClean="0"/>
              <a:t>Etc. </a:t>
            </a:r>
            <a:endParaRPr lang="nl-NL" sz="1400" b="1" dirty="0"/>
          </a:p>
        </p:txBody>
      </p:sp>
      <p:cxnSp>
        <p:nvCxnSpPr>
          <p:cNvPr id="51" name="Rechte verbindingslijn met pijl 50"/>
          <p:cNvCxnSpPr/>
          <p:nvPr/>
        </p:nvCxnSpPr>
        <p:spPr>
          <a:xfrm>
            <a:off x="5402263" y="5090655"/>
            <a:ext cx="0" cy="1667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Rechte verbindingslijn met pijl 52"/>
          <p:cNvCxnSpPr/>
          <p:nvPr/>
        </p:nvCxnSpPr>
        <p:spPr>
          <a:xfrm>
            <a:off x="6235700" y="2758490"/>
            <a:ext cx="0" cy="35508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Rechthoek 43"/>
          <p:cNvSpPr/>
          <p:nvPr/>
        </p:nvSpPr>
        <p:spPr>
          <a:xfrm>
            <a:off x="954515" y="6280570"/>
            <a:ext cx="2717365"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defRPr/>
            </a:pPr>
            <a:r>
              <a:rPr lang="nl-NL" sz="1100" b="1" dirty="0" smtClean="0">
                <a:solidFill>
                  <a:schemeClr val="tx1"/>
                </a:solidFill>
              </a:rPr>
              <a:t>*) werkorder en onderliggende </a:t>
            </a:r>
            <a:r>
              <a:rPr lang="nl-NL" sz="1100" b="1" dirty="0" err="1" smtClean="0">
                <a:solidFill>
                  <a:schemeClr val="tx1"/>
                </a:solidFill>
              </a:rPr>
              <a:t>subrekeningen</a:t>
            </a:r>
            <a:r>
              <a:rPr lang="nl-NL" sz="1100" b="1" dirty="0" smtClean="0">
                <a:solidFill>
                  <a:schemeClr val="tx1"/>
                </a:solidFill>
              </a:rPr>
              <a:t> niet als budget en taken in </a:t>
            </a:r>
            <a:r>
              <a:rPr lang="nl-NL" sz="1100" b="1" dirty="0" err="1" smtClean="0">
                <a:solidFill>
                  <a:schemeClr val="tx1"/>
                </a:solidFill>
              </a:rPr>
              <a:t>Planex</a:t>
            </a:r>
            <a:r>
              <a:rPr lang="nl-NL" sz="1400" b="1" dirty="0" err="1" smtClean="0"/>
              <a:t>Werkor</a:t>
            </a:r>
            <a:endParaRPr lang="nl-NL" sz="1400" b="1" dirty="0"/>
          </a:p>
        </p:txBody>
      </p:sp>
      <p:cxnSp>
        <p:nvCxnSpPr>
          <p:cNvPr id="46" name="Rechte verbindingslijn met pijl 45"/>
          <p:cNvCxnSpPr/>
          <p:nvPr/>
        </p:nvCxnSpPr>
        <p:spPr>
          <a:xfrm>
            <a:off x="3300411" y="2726459"/>
            <a:ext cx="0" cy="3299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Rechte verbindingslijn met pijl 51"/>
          <p:cNvCxnSpPr/>
          <p:nvPr/>
        </p:nvCxnSpPr>
        <p:spPr>
          <a:xfrm>
            <a:off x="4067944" y="2814594"/>
            <a:ext cx="8756" cy="8737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4" name="Rechthoek 53"/>
          <p:cNvSpPr/>
          <p:nvPr/>
        </p:nvSpPr>
        <p:spPr>
          <a:xfrm>
            <a:off x="2696152" y="3152923"/>
            <a:ext cx="1368425" cy="42545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400" b="1" dirty="0"/>
              <a:t>Werkorder </a:t>
            </a:r>
            <a:r>
              <a:rPr lang="nl-NL" sz="1400" b="1" dirty="0" smtClean="0"/>
              <a:t>2017 PR ...</a:t>
            </a:r>
            <a:endParaRPr lang="nl-NL" sz="1400" b="1" dirty="0"/>
          </a:p>
        </p:txBody>
      </p:sp>
      <p:sp>
        <p:nvSpPr>
          <p:cNvPr id="55" name="Rechthoek 54"/>
          <p:cNvSpPr/>
          <p:nvPr/>
        </p:nvSpPr>
        <p:spPr>
          <a:xfrm>
            <a:off x="2699519" y="4305090"/>
            <a:ext cx="1368425" cy="1076283"/>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400" b="1" dirty="0" err="1" smtClean="0"/>
              <a:t>Subrek</a:t>
            </a:r>
            <a:r>
              <a:rPr lang="nl-NL" sz="1400" b="1" dirty="0" smtClean="0"/>
              <a:t>. 50580 </a:t>
            </a:r>
            <a:r>
              <a:rPr lang="nl-NL" sz="1400" b="1" dirty="0" err="1" smtClean="0"/>
              <a:t>Subrek</a:t>
            </a:r>
            <a:r>
              <a:rPr lang="nl-NL" sz="1400" b="1" dirty="0" smtClean="0"/>
              <a:t>. 50582 </a:t>
            </a:r>
            <a:r>
              <a:rPr lang="nl-NL" sz="1400" b="1" dirty="0" err="1" smtClean="0"/>
              <a:t>Subrek</a:t>
            </a:r>
            <a:r>
              <a:rPr lang="nl-NL" sz="1400" b="1" dirty="0" smtClean="0"/>
              <a:t>. 50583</a:t>
            </a:r>
          </a:p>
          <a:p>
            <a:pPr algn="ctr">
              <a:defRPr/>
            </a:pPr>
            <a:r>
              <a:rPr lang="nl-NL" sz="1400" b="1" dirty="0" err="1" smtClean="0"/>
              <a:t>Subrek</a:t>
            </a:r>
            <a:r>
              <a:rPr lang="nl-NL" sz="1400" b="1" dirty="0" smtClean="0"/>
              <a:t>. 50584</a:t>
            </a:r>
          </a:p>
          <a:p>
            <a:pPr algn="ctr">
              <a:defRPr/>
            </a:pPr>
            <a:r>
              <a:rPr lang="nl-NL" sz="1400" b="1" dirty="0" err="1" smtClean="0"/>
              <a:t>Subrek</a:t>
            </a:r>
            <a:r>
              <a:rPr lang="nl-NL" sz="1400" b="1" dirty="0" smtClean="0"/>
              <a:t>. 50585</a:t>
            </a:r>
            <a:endParaRPr lang="nl-NL" sz="1400" b="1" dirty="0"/>
          </a:p>
        </p:txBody>
      </p:sp>
      <p:cxnSp>
        <p:nvCxnSpPr>
          <p:cNvPr id="56" name="Rechte verbindingslijn met pijl 55"/>
          <p:cNvCxnSpPr/>
          <p:nvPr/>
        </p:nvCxnSpPr>
        <p:spPr>
          <a:xfrm>
            <a:off x="3300411" y="4138802"/>
            <a:ext cx="0" cy="1667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Rechte verbindingslijn met pijl 56"/>
          <p:cNvCxnSpPr/>
          <p:nvPr/>
        </p:nvCxnSpPr>
        <p:spPr>
          <a:xfrm>
            <a:off x="4211960" y="2814594"/>
            <a:ext cx="0" cy="2702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8" name="Rechthoek 57"/>
          <p:cNvSpPr/>
          <p:nvPr/>
        </p:nvSpPr>
        <p:spPr>
          <a:xfrm>
            <a:off x="2843535" y="5517232"/>
            <a:ext cx="1368425" cy="42545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400" b="1" dirty="0"/>
              <a:t>Werkorder </a:t>
            </a:r>
            <a:r>
              <a:rPr lang="nl-NL" sz="1400" b="1" dirty="0" smtClean="0"/>
              <a:t>2018 PR ...</a:t>
            </a:r>
            <a:endParaRPr lang="nl-NL" sz="1400" b="1" dirty="0"/>
          </a:p>
        </p:txBody>
      </p:sp>
      <p:cxnSp>
        <p:nvCxnSpPr>
          <p:cNvPr id="59" name="Rechte verbindingslijn met pijl 58"/>
          <p:cNvCxnSpPr/>
          <p:nvPr/>
        </p:nvCxnSpPr>
        <p:spPr>
          <a:xfrm>
            <a:off x="3439091" y="5929949"/>
            <a:ext cx="0" cy="1667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0" name="Rechte verbindingslijn met pijl 59"/>
          <p:cNvCxnSpPr/>
          <p:nvPr/>
        </p:nvCxnSpPr>
        <p:spPr>
          <a:xfrm>
            <a:off x="4351338" y="2761751"/>
            <a:ext cx="12700" cy="35476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Tijdelijke aanduiding voor datum 1"/>
          <p:cNvSpPr>
            <a:spLocks noGrp="1"/>
          </p:cNvSpPr>
          <p:nvPr>
            <p:ph type="dt" sz="half" idx="10"/>
          </p:nvPr>
        </p:nvSpPr>
        <p:spPr/>
        <p:txBody>
          <a:bodyPr/>
          <a:lstStyle/>
          <a:p>
            <a:r>
              <a:rPr lang="nl-NL" smtClean="0"/>
              <a:t>19-11-2020</a:t>
            </a:r>
            <a:endParaRPr lang="nl-NL" dirty="0"/>
          </a:p>
        </p:txBody>
      </p:sp>
      <p:sp>
        <p:nvSpPr>
          <p:cNvPr id="4" name="Tijdelijke aanduiding voor dianummer 3"/>
          <p:cNvSpPr>
            <a:spLocks noGrp="1"/>
          </p:cNvSpPr>
          <p:nvPr>
            <p:ph type="sldNum" sz="quarter" idx="12"/>
          </p:nvPr>
        </p:nvSpPr>
        <p:spPr/>
        <p:txBody>
          <a:bodyPr/>
          <a:lstStyle/>
          <a:p>
            <a:r>
              <a:rPr lang="nl-NL" smtClean="0"/>
              <a:t>| </a:t>
            </a:r>
            <a:fld id="{5A73F218-DCB0-4894-9B51-05C25669D534}" type="slidenum">
              <a:rPr lang="nl-NL" smtClean="0"/>
              <a:pPr/>
              <a:t>13</a:t>
            </a:fld>
            <a:endParaRPr lang="nl-NL" dirty="0"/>
          </a:p>
        </p:txBody>
      </p:sp>
    </p:spTree>
    <p:extLst>
      <p:ext uri="{BB962C8B-B14F-4D97-AF65-F5344CB8AC3E}">
        <p14:creationId xmlns:p14="http://schemas.microsoft.com/office/powerpoint/2010/main" val="24565657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Structuur boekingen e.d. op 4 items</a:t>
            </a:r>
            <a:endParaRPr lang="nl-NL" dirty="0"/>
          </a:p>
        </p:txBody>
      </p:sp>
      <p:sp>
        <p:nvSpPr>
          <p:cNvPr id="3" name="Tijdelijke aanduiding voor inhoud 2"/>
          <p:cNvSpPr>
            <a:spLocks noGrp="1"/>
          </p:cNvSpPr>
          <p:nvPr>
            <p:ph idx="1"/>
          </p:nvPr>
        </p:nvSpPr>
        <p:spPr>
          <a:xfrm>
            <a:off x="781563" y="2924945"/>
            <a:ext cx="7596000" cy="3229794"/>
          </a:xfrm>
        </p:spPr>
        <p:txBody>
          <a:bodyPr/>
          <a:lstStyle/>
          <a:p>
            <a:r>
              <a:rPr lang="nl-NL" dirty="0" smtClean="0"/>
              <a:t>Budget, verplichtingen en boekingen in AFS altijd op combi</a:t>
            </a:r>
          </a:p>
          <a:p>
            <a:pPr lvl="1"/>
            <a:r>
              <a:rPr lang="nl-NL" dirty="0" err="1" smtClean="0"/>
              <a:t>Subproject</a:t>
            </a:r>
            <a:r>
              <a:rPr lang="nl-NL" dirty="0" smtClean="0"/>
              <a:t> (bedrijfseenheid / kostenplaats= deel </a:t>
            </a:r>
            <a:r>
              <a:rPr lang="nl-NL" dirty="0" err="1" smtClean="0"/>
              <a:t>grex</a:t>
            </a:r>
            <a:r>
              <a:rPr lang="nl-NL" dirty="0" smtClean="0"/>
              <a:t>)</a:t>
            </a:r>
          </a:p>
          <a:p>
            <a:pPr lvl="1"/>
            <a:r>
              <a:rPr lang="nl-NL" dirty="0" smtClean="0"/>
              <a:t>Hoofdrekening (</a:t>
            </a:r>
            <a:r>
              <a:rPr lang="nl-NL" dirty="0" err="1" smtClean="0"/>
              <a:t>nvt</a:t>
            </a:r>
            <a:r>
              <a:rPr lang="nl-NL" dirty="0" smtClean="0"/>
              <a:t> Planex)</a:t>
            </a:r>
          </a:p>
          <a:p>
            <a:pPr lvl="1"/>
            <a:r>
              <a:rPr lang="nl-NL" dirty="0" err="1" smtClean="0"/>
              <a:t>Subrekening</a:t>
            </a:r>
            <a:r>
              <a:rPr lang="nl-NL" dirty="0" smtClean="0"/>
              <a:t> (kostencode = taak)</a:t>
            </a:r>
          </a:p>
          <a:p>
            <a:pPr lvl="1"/>
            <a:r>
              <a:rPr lang="nl-NL" dirty="0" smtClean="0"/>
              <a:t>Werkorder (</a:t>
            </a:r>
            <a:r>
              <a:rPr lang="nl-NL" dirty="0" err="1" smtClean="0"/>
              <a:t>subgrootboek</a:t>
            </a:r>
            <a:r>
              <a:rPr lang="nl-NL" dirty="0" smtClean="0"/>
              <a:t> = budget)</a:t>
            </a:r>
          </a:p>
          <a:p>
            <a:pPr lvl="1"/>
            <a:endParaRPr lang="nl-NL" dirty="0"/>
          </a:p>
          <a:p>
            <a:r>
              <a:rPr lang="nl-NL" dirty="0" smtClean="0"/>
              <a:t>Boekingen:</a:t>
            </a:r>
          </a:p>
          <a:p>
            <a:pPr lvl="1"/>
            <a:r>
              <a:rPr lang="nl-NL" dirty="0"/>
              <a:t>F</a:t>
            </a:r>
            <a:r>
              <a:rPr lang="nl-NL" dirty="0" smtClean="0"/>
              <a:t>acturen ook op inkooporder (verplichting; 5 items)</a:t>
            </a:r>
          </a:p>
          <a:p>
            <a:pPr lvl="1"/>
            <a:r>
              <a:rPr lang="nl-NL" dirty="0" smtClean="0"/>
              <a:t>Memoboekingen niet op inkooporder (4 items) </a:t>
            </a:r>
          </a:p>
          <a:p>
            <a:pPr lvl="1"/>
            <a:endParaRPr lang="nl-NL" dirty="0"/>
          </a:p>
        </p:txBody>
      </p:sp>
      <p:sp>
        <p:nvSpPr>
          <p:cNvPr id="4" name="Tijdelijke aanduiding voor datum 3"/>
          <p:cNvSpPr>
            <a:spLocks noGrp="1"/>
          </p:cNvSpPr>
          <p:nvPr>
            <p:ph type="dt" sz="half" idx="10"/>
          </p:nvPr>
        </p:nvSpPr>
        <p:spPr/>
        <p:txBody>
          <a:bodyPr/>
          <a:lstStyle/>
          <a:p>
            <a:r>
              <a:rPr lang="nl-NL" smtClean="0"/>
              <a:t>19-11-2020</a:t>
            </a:r>
            <a:endParaRPr lang="nl-NL" dirty="0"/>
          </a:p>
        </p:txBody>
      </p:sp>
      <p:sp>
        <p:nvSpPr>
          <p:cNvPr id="5" name="Tijdelijke aanduiding voor dianummer 4"/>
          <p:cNvSpPr>
            <a:spLocks noGrp="1"/>
          </p:cNvSpPr>
          <p:nvPr>
            <p:ph type="sldNum" sz="quarter" idx="12"/>
          </p:nvPr>
        </p:nvSpPr>
        <p:spPr/>
        <p:txBody>
          <a:bodyPr/>
          <a:lstStyle/>
          <a:p>
            <a:r>
              <a:rPr lang="nl-NL" smtClean="0"/>
              <a:t>| </a:t>
            </a:r>
            <a:fld id="{5A73F218-DCB0-4894-9B51-05C25669D534}" type="slidenum">
              <a:rPr lang="nl-NL" smtClean="0"/>
              <a:pPr/>
              <a:t>14</a:t>
            </a:fld>
            <a:endParaRPr lang="nl-NL" dirty="0"/>
          </a:p>
        </p:txBody>
      </p:sp>
    </p:spTree>
    <p:extLst>
      <p:ext uri="{BB962C8B-B14F-4D97-AF65-F5344CB8AC3E}">
        <p14:creationId xmlns:p14="http://schemas.microsoft.com/office/powerpoint/2010/main" val="29412446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59696" y="548680"/>
            <a:ext cx="7596000" cy="1143000"/>
          </a:xfrm>
        </p:spPr>
        <p:txBody>
          <a:bodyPr/>
          <a:lstStyle/>
          <a:p>
            <a:r>
              <a:rPr lang="nl-NL" dirty="0" smtClean="0"/>
              <a:t>Voorbeeld</a:t>
            </a:r>
            <a:endParaRPr lang="nl-NL" dirty="0"/>
          </a:p>
        </p:txBody>
      </p:sp>
      <p:pic>
        <p:nvPicPr>
          <p:cNvPr id="4" name="Tijdelijke aanduiding voor inhoud 3"/>
          <p:cNvPicPr>
            <a:picLocks noGrp="1" noChangeAspect="1"/>
          </p:cNvPicPr>
          <p:nvPr>
            <p:ph idx="1"/>
          </p:nvPr>
        </p:nvPicPr>
        <p:blipFill>
          <a:blip r:embed="rId2"/>
          <a:stretch>
            <a:fillRect/>
          </a:stretch>
        </p:blipFill>
        <p:spPr>
          <a:xfrm>
            <a:off x="1048968" y="2492896"/>
            <a:ext cx="6953296" cy="3878709"/>
          </a:xfrm>
          <a:prstGeom prst="rect">
            <a:avLst/>
          </a:prstGeom>
        </p:spPr>
      </p:pic>
      <p:sp>
        <p:nvSpPr>
          <p:cNvPr id="5" name="Titel 1"/>
          <p:cNvSpPr txBox="1">
            <a:spLocks/>
          </p:cNvSpPr>
          <p:nvPr/>
        </p:nvSpPr>
        <p:spPr>
          <a:xfrm>
            <a:off x="1059696" y="1196752"/>
            <a:ext cx="6931840" cy="1637928"/>
          </a:xfrm>
          <a:prstGeom prst="rect">
            <a:avLst/>
          </a:prstGeom>
        </p:spPr>
        <p:txBody>
          <a:bodyPr vert="horz" lIns="0" tIns="0" rIns="0" bIns="0" rtlCol="0" anchor="t">
            <a:noAutofit/>
          </a:bodyPr>
          <a:lstStyle>
            <a:lvl1pPr algn="l" defTabSz="914400" rtl="0" eaLnBrk="1" latinLnBrk="0" hangingPunct="1">
              <a:spcBef>
                <a:spcPct val="0"/>
              </a:spcBef>
              <a:buNone/>
              <a:defRPr sz="3500" b="1" kern="1200">
                <a:solidFill>
                  <a:schemeClr val="accent1"/>
                </a:solidFill>
                <a:latin typeface="+mj-lt"/>
                <a:ea typeface="+mj-ea"/>
                <a:cs typeface="+mj-cs"/>
              </a:defRPr>
            </a:lvl1pPr>
          </a:lstStyle>
          <a:p>
            <a:r>
              <a:rPr lang="nl-NL" sz="1400" dirty="0" smtClean="0">
                <a:solidFill>
                  <a:schemeClr val="tx1"/>
                </a:solidFill>
              </a:rPr>
              <a:t>Amstelstation, alleen combinaties die in 2020 gebruikt zijn.</a:t>
            </a:r>
          </a:p>
          <a:p>
            <a:r>
              <a:rPr lang="nl-NL" sz="1400" dirty="0" smtClean="0">
                <a:solidFill>
                  <a:schemeClr val="tx1"/>
                </a:solidFill>
              </a:rPr>
              <a:t>Op iedere SR =s </a:t>
            </a:r>
            <a:r>
              <a:rPr lang="nl-NL" sz="1400" dirty="0" err="1" smtClean="0">
                <a:solidFill>
                  <a:schemeClr val="tx1"/>
                </a:solidFill>
              </a:rPr>
              <a:t>ubrekening</a:t>
            </a:r>
            <a:r>
              <a:rPr lang="nl-NL" sz="1400" dirty="0" smtClean="0">
                <a:solidFill>
                  <a:schemeClr val="tx1"/>
                </a:solidFill>
              </a:rPr>
              <a:t> (Taak in Planex) zijn een of meer hoofdrekeningen beschikbaar </a:t>
            </a:r>
            <a:r>
              <a:rPr lang="nl-NL" sz="1400" dirty="0">
                <a:solidFill>
                  <a:schemeClr val="tx1"/>
                </a:solidFill>
              </a:rPr>
              <a:t>(</a:t>
            </a:r>
            <a:r>
              <a:rPr lang="nl-NL" sz="1400" dirty="0" smtClean="0">
                <a:solidFill>
                  <a:schemeClr val="tx1"/>
                </a:solidFill>
              </a:rPr>
              <a:t>rekeningschema). De hoofdrekening is hier buiten </a:t>
            </a:r>
            <a:r>
              <a:rPr lang="nl-NL" sz="1400" dirty="0">
                <a:solidFill>
                  <a:schemeClr val="tx1"/>
                </a:solidFill>
              </a:rPr>
              <a:t>beschouwing gelaten (deze is voor GREX-beheer niet relevant).</a:t>
            </a:r>
          </a:p>
          <a:p>
            <a:endParaRPr lang="nl-NL" sz="1400" dirty="0" smtClean="0">
              <a:solidFill>
                <a:schemeClr val="tx1"/>
              </a:solidFill>
            </a:endParaRPr>
          </a:p>
          <a:p>
            <a:r>
              <a:rPr lang="nl-NL" sz="1400" dirty="0" smtClean="0">
                <a:solidFill>
                  <a:schemeClr val="tx1"/>
                </a:solidFill>
              </a:rPr>
              <a:t>Geel gemarkeerd: op deze combinaties worden interne opdrachten voor ureninzet geboekt</a:t>
            </a:r>
          </a:p>
        </p:txBody>
      </p:sp>
      <p:sp>
        <p:nvSpPr>
          <p:cNvPr id="3" name="Tijdelijke aanduiding voor datum 2"/>
          <p:cNvSpPr>
            <a:spLocks noGrp="1"/>
          </p:cNvSpPr>
          <p:nvPr>
            <p:ph type="dt" sz="half" idx="10"/>
          </p:nvPr>
        </p:nvSpPr>
        <p:spPr/>
        <p:txBody>
          <a:bodyPr/>
          <a:lstStyle/>
          <a:p>
            <a:r>
              <a:rPr lang="nl-NL" smtClean="0"/>
              <a:t>19-11-2020</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15</a:t>
            </a:fld>
            <a:endParaRPr lang="nl-NL" dirty="0"/>
          </a:p>
        </p:txBody>
      </p:sp>
    </p:spTree>
    <p:extLst>
      <p:ext uri="{BB962C8B-B14F-4D97-AF65-F5344CB8AC3E}">
        <p14:creationId xmlns:p14="http://schemas.microsoft.com/office/powerpoint/2010/main" val="4714015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Voorbeeld WBS openbare ruimte</a:t>
            </a:r>
            <a:endParaRPr lang="nl-NL" dirty="0"/>
          </a:p>
        </p:txBody>
      </p:sp>
      <p:sp>
        <p:nvSpPr>
          <p:cNvPr id="3" name="Ondertitel 2"/>
          <p:cNvSpPr>
            <a:spLocks noGrp="1"/>
          </p:cNvSpPr>
          <p:nvPr>
            <p:ph type="subTitle" idx="1"/>
          </p:nvPr>
        </p:nvSpPr>
        <p:spPr/>
        <p:txBody>
          <a:bodyPr/>
          <a:lstStyle/>
          <a:p>
            <a:endParaRPr lang="nl-NL"/>
          </a:p>
        </p:txBody>
      </p:sp>
      <p:sp>
        <p:nvSpPr>
          <p:cNvPr id="4" name="Tijdelijke aanduiding voor datum 3"/>
          <p:cNvSpPr>
            <a:spLocks noGrp="1"/>
          </p:cNvSpPr>
          <p:nvPr>
            <p:ph type="dt" sz="half" idx="10"/>
          </p:nvPr>
        </p:nvSpPr>
        <p:spPr/>
        <p:txBody>
          <a:bodyPr/>
          <a:lstStyle/>
          <a:p>
            <a:r>
              <a:rPr lang="nl-NL" noProof="1" smtClean="0"/>
              <a:t>19-11-2020</a:t>
            </a:r>
            <a:endParaRPr lang="nl-NL" noProof="1"/>
          </a:p>
        </p:txBody>
      </p:sp>
    </p:spTree>
    <p:extLst>
      <p:ext uri="{BB962C8B-B14F-4D97-AF65-F5344CB8AC3E}">
        <p14:creationId xmlns:p14="http://schemas.microsoft.com/office/powerpoint/2010/main" val="3866997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smtClean="0"/>
              <a:t>19-11-2020</a:t>
            </a:r>
            <a:endParaRPr lang="nl-NL" dirty="0"/>
          </a:p>
        </p:txBody>
      </p:sp>
      <p:sp>
        <p:nvSpPr>
          <p:cNvPr id="3" name="Tijdelijke aanduiding voor dianummer 2"/>
          <p:cNvSpPr>
            <a:spLocks noGrp="1"/>
          </p:cNvSpPr>
          <p:nvPr>
            <p:ph type="sldNum" sz="quarter" idx="12"/>
          </p:nvPr>
        </p:nvSpPr>
        <p:spPr/>
        <p:txBody>
          <a:bodyPr/>
          <a:lstStyle/>
          <a:p>
            <a:r>
              <a:rPr lang="nl-NL" smtClean="0"/>
              <a:t>| </a:t>
            </a:r>
            <a:fld id="{5A73F218-DCB0-4894-9B51-05C25669D534}" type="slidenum">
              <a:rPr lang="nl-NL" smtClean="0"/>
              <a:pPr/>
              <a:t>17</a:t>
            </a:fld>
            <a:endParaRPr lang="nl-NL" dirty="0"/>
          </a:p>
        </p:txBody>
      </p:sp>
      <p:sp>
        <p:nvSpPr>
          <p:cNvPr id="4" name="Tekstvak 3"/>
          <p:cNvSpPr txBox="1"/>
          <p:nvPr/>
        </p:nvSpPr>
        <p:spPr>
          <a:xfrm>
            <a:off x="827584" y="404665"/>
            <a:ext cx="7957224" cy="3354765"/>
          </a:xfrm>
          <a:prstGeom prst="rect">
            <a:avLst/>
          </a:prstGeom>
          <a:noFill/>
        </p:spPr>
        <p:txBody>
          <a:bodyPr wrap="square" lIns="0" tIns="0" rIns="0" bIns="0" rtlCol="0">
            <a:spAutoFit/>
          </a:bodyPr>
          <a:lstStyle/>
          <a:p>
            <a:r>
              <a:rPr lang="nl-NL" dirty="0"/>
              <a:t>Een project kan uiteen </a:t>
            </a:r>
            <a:r>
              <a:rPr lang="nl-NL" dirty="0" smtClean="0"/>
              <a:t>vallen </a:t>
            </a:r>
            <a:r>
              <a:rPr lang="nl-NL" dirty="0"/>
              <a:t>in verschillende brokken die op zich zelf ook weer uiteenvallen in één of meerdere brokken. Dit noemen we de projectbreakdown. Deze projectbreakdown wordt aan alle deelprojecten meegegeven als kenmerk waardoor je hierop kunt rapporteren. </a:t>
            </a:r>
          </a:p>
          <a:p>
            <a:r>
              <a:rPr lang="nl-NL" dirty="0"/>
              <a:t>Als voorbeeld: </a:t>
            </a:r>
          </a:p>
          <a:p>
            <a:r>
              <a:rPr lang="nl-NL" dirty="0"/>
              <a:t>- De rode loper (</a:t>
            </a:r>
            <a:r>
              <a:rPr lang="nl-NL" dirty="0" err="1"/>
              <a:t>projectID</a:t>
            </a:r>
            <a:r>
              <a:rPr lang="nl-NL" dirty="0"/>
              <a:t> (00|37</a:t>
            </a:r>
            <a:r>
              <a:rPr lang="nl-NL" baseline="30000" dirty="0"/>
              <a:t>2)</a:t>
            </a:r>
            <a:r>
              <a:rPr lang="nl-NL" dirty="0"/>
              <a:t>) </a:t>
            </a:r>
          </a:p>
          <a:p>
            <a:r>
              <a:rPr lang="nl-NL" dirty="0"/>
              <a:t>- Beursplein (Projectonderdeel (00|38)) </a:t>
            </a:r>
          </a:p>
          <a:p>
            <a:r>
              <a:rPr lang="nl-NL" dirty="0"/>
              <a:t>- Damrak (Projectonderdeel (00|38)) </a:t>
            </a:r>
          </a:p>
          <a:p>
            <a:r>
              <a:rPr lang="nl-NL" dirty="0"/>
              <a:t>- Verlichting (Deelproject (bedrijfseenheden)) </a:t>
            </a:r>
          </a:p>
          <a:p>
            <a:endParaRPr lang="nl-NL" sz="1400" i="1" dirty="0"/>
          </a:p>
          <a:p>
            <a:r>
              <a:rPr lang="nl-NL" sz="1400" i="1" baseline="30000" dirty="0" smtClean="0"/>
              <a:t>1) </a:t>
            </a:r>
            <a:r>
              <a:rPr lang="nl-NL" sz="1400" i="1" dirty="0"/>
              <a:t>€5 miljoen gemeentegeld, bijdragen van externe partijen worden niet meegerekend </a:t>
            </a:r>
          </a:p>
          <a:p>
            <a:r>
              <a:rPr lang="nl-NL" sz="1400" i="1" baseline="30000" dirty="0" smtClean="0"/>
              <a:t>2)</a:t>
            </a:r>
            <a:r>
              <a:rPr lang="nl-NL" sz="1400" i="1" dirty="0" smtClean="0"/>
              <a:t> </a:t>
            </a:r>
            <a:r>
              <a:rPr lang="nl-NL" sz="1400" i="1" dirty="0"/>
              <a:t>00|37 staat voor UDC nummer 37 van systeem 00 in AFS. Dit is een kenmerk van de bedrijfseenheid. 00|38 staat dus voor UDC nummer 38 van systeem 00. </a:t>
            </a:r>
            <a:endParaRPr lang="nl-NL" sz="1400" i="1" dirty="0"/>
          </a:p>
        </p:txBody>
      </p:sp>
      <p:pic>
        <p:nvPicPr>
          <p:cNvPr id="5" name="Afbeelding 4"/>
          <p:cNvPicPr>
            <a:picLocks noChangeAspect="1"/>
          </p:cNvPicPr>
          <p:nvPr/>
        </p:nvPicPr>
        <p:blipFill>
          <a:blip r:embed="rId2"/>
          <a:stretch>
            <a:fillRect/>
          </a:stretch>
        </p:blipFill>
        <p:spPr>
          <a:xfrm>
            <a:off x="825434" y="3985555"/>
            <a:ext cx="4870257" cy="257523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pic>
      <p:sp>
        <p:nvSpPr>
          <p:cNvPr id="6" name="Tekstvak 5"/>
          <p:cNvSpPr txBox="1"/>
          <p:nvPr/>
        </p:nvSpPr>
        <p:spPr>
          <a:xfrm>
            <a:off x="6012160" y="3985555"/>
            <a:ext cx="2628648" cy="1938992"/>
          </a:xfrm>
          <a:prstGeom prst="rect">
            <a:avLst/>
          </a:prstGeom>
          <a:noFill/>
        </p:spPr>
        <p:txBody>
          <a:bodyPr wrap="square" lIns="0" tIns="0" rIns="0" bIns="0" rtlCol="0">
            <a:spAutoFit/>
          </a:bodyPr>
          <a:lstStyle/>
          <a:p>
            <a:r>
              <a:rPr lang="nl-NL" dirty="0" smtClean="0"/>
              <a:t>Andere dimensies (die hier als een satéprikker doorheen lopen):</a:t>
            </a:r>
          </a:p>
          <a:p>
            <a:pPr marL="285750" indent="-285750">
              <a:buFontTx/>
              <a:buChar char="-"/>
            </a:pPr>
            <a:r>
              <a:rPr lang="nl-NL" dirty="0" smtClean="0"/>
              <a:t>SSK kostensoorten en kostencategorie</a:t>
            </a:r>
          </a:p>
          <a:p>
            <a:pPr marL="285750" indent="-285750">
              <a:buFontTx/>
              <a:buChar char="-"/>
            </a:pPr>
            <a:r>
              <a:rPr lang="nl-NL" dirty="0" smtClean="0"/>
              <a:t>PBI fasering</a:t>
            </a:r>
          </a:p>
          <a:p>
            <a:pPr marL="285750" indent="-285750">
              <a:buFontTx/>
              <a:buChar char="-"/>
            </a:pPr>
            <a:r>
              <a:rPr lang="nl-NL" dirty="0" smtClean="0"/>
              <a:t>IPM rollen</a:t>
            </a:r>
            <a:endParaRPr lang="nl-NL" dirty="0"/>
          </a:p>
        </p:txBody>
      </p:sp>
    </p:spTree>
    <p:extLst>
      <p:ext uri="{BB962C8B-B14F-4D97-AF65-F5344CB8AC3E}">
        <p14:creationId xmlns:p14="http://schemas.microsoft.com/office/powerpoint/2010/main" val="1250497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1 Amstelveenlijn</a:t>
            </a:r>
            <a:endParaRPr lang="nl-NL" dirty="0"/>
          </a:p>
        </p:txBody>
      </p:sp>
      <p:sp>
        <p:nvSpPr>
          <p:cNvPr id="3" name="Tijdelijke aanduiding voor datum 2"/>
          <p:cNvSpPr>
            <a:spLocks noGrp="1"/>
          </p:cNvSpPr>
          <p:nvPr>
            <p:ph type="dt" sz="half" idx="4294967295"/>
          </p:nvPr>
        </p:nvSpPr>
        <p:spPr/>
        <p:txBody>
          <a:bodyPr/>
          <a:lstStyle/>
          <a:p>
            <a:r>
              <a:rPr lang="nl-NL" smtClean="0"/>
              <a:t>19-11-2020</a:t>
            </a:r>
            <a:endParaRPr lang="nl-NL" dirty="0"/>
          </a:p>
        </p:txBody>
      </p:sp>
      <p:sp>
        <p:nvSpPr>
          <p:cNvPr id="5" name="Tijdelijke aanduiding voor dianummer 4"/>
          <p:cNvSpPr>
            <a:spLocks noGrp="1"/>
          </p:cNvSpPr>
          <p:nvPr>
            <p:ph type="sldNum" sz="quarter" idx="4294967295"/>
          </p:nvPr>
        </p:nvSpPr>
        <p:spPr/>
        <p:txBody>
          <a:bodyPr/>
          <a:lstStyle/>
          <a:p>
            <a:r>
              <a:rPr lang="nl-NL" dirty="0" smtClean="0"/>
              <a:t>| </a:t>
            </a:r>
            <a:fld id="{5A73F218-DCB0-4894-9B51-05C25669D534}" type="slidenum">
              <a:rPr lang="nl-NL" smtClean="0"/>
              <a:pPr/>
              <a:t>2</a:t>
            </a:fld>
            <a:endParaRPr lang="nl-NL" dirty="0"/>
          </a:p>
        </p:txBody>
      </p:sp>
      <p:pic>
        <p:nvPicPr>
          <p:cNvPr id="6" name="Afbeelding 5"/>
          <p:cNvPicPr>
            <a:picLocks noChangeAspect="1"/>
          </p:cNvPicPr>
          <p:nvPr/>
        </p:nvPicPr>
        <p:blipFill>
          <a:blip r:embed="rId2"/>
          <a:stretch>
            <a:fillRect/>
          </a:stretch>
        </p:blipFill>
        <p:spPr>
          <a:xfrm>
            <a:off x="1835696" y="2981324"/>
            <a:ext cx="5472608" cy="1959843"/>
          </a:xfrm>
          <a:prstGeom prst="rect">
            <a:avLst/>
          </a:prstGeom>
        </p:spPr>
      </p:pic>
    </p:spTree>
    <p:extLst>
      <p:ext uri="{BB962C8B-B14F-4D97-AF65-F5344CB8AC3E}">
        <p14:creationId xmlns:p14="http://schemas.microsoft.com/office/powerpoint/2010/main" val="1985839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(1)</a:t>
            </a:r>
            <a:endParaRPr lang="nl-NL" dirty="0"/>
          </a:p>
        </p:txBody>
      </p:sp>
      <p:sp>
        <p:nvSpPr>
          <p:cNvPr id="3" name="Tijdelijke aanduiding voor datum 2"/>
          <p:cNvSpPr>
            <a:spLocks noGrp="1"/>
          </p:cNvSpPr>
          <p:nvPr>
            <p:ph type="dt" sz="half" idx="4294967295"/>
          </p:nvPr>
        </p:nvSpPr>
        <p:spPr/>
        <p:txBody>
          <a:bodyPr/>
          <a:lstStyle/>
          <a:p>
            <a:r>
              <a:rPr lang="nl-NL" smtClean="0"/>
              <a:t>19-11-2020</a:t>
            </a:r>
            <a:endParaRPr lang="nl-NL" dirty="0"/>
          </a:p>
        </p:txBody>
      </p:sp>
      <p:sp>
        <p:nvSpPr>
          <p:cNvPr id="5" name="Tijdelijke aanduiding voor dianummer 4"/>
          <p:cNvSpPr>
            <a:spLocks noGrp="1"/>
          </p:cNvSpPr>
          <p:nvPr>
            <p:ph type="sldNum" sz="quarter" idx="4294967295"/>
          </p:nvPr>
        </p:nvSpPr>
        <p:spPr/>
        <p:txBody>
          <a:bodyPr/>
          <a:lstStyle/>
          <a:p>
            <a:r>
              <a:rPr lang="nl-NL" smtClean="0"/>
              <a:t>| </a:t>
            </a:r>
            <a:fld id="{5A73F218-DCB0-4894-9B51-05C25669D534}" type="slidenum">
              <a:rPr lang="nl-NL" smtClean="0"/>
              <a:pPr/>
              <a:t>3</a:t>
            </a:fld>
            <a:endParaRPr lang="nl-NL" dirty="0"/>
          </a:p>
        </p:txBody>
      </p:sp>
      <p:pic>
        <p:nvPicPr>
          <p:cNvPr id="6" name="Afbeelding 5"/>
          <p:cNvPicPr>
            <a:picLocks noChangeAspect="1"/>
          </p:cNvPicPr>
          <p:nvPr/>
        </p:nvPicPr>
        <p:blipFill>
          <a:blip r:embed="rId2"/>
          <a:stretch>
            <a:fillRect/>
          </a:stretch>
        </p:blipFill>
        <p:spPr>
          <a:xfrm>
            <a:off x="2339752" y="2471737"/>
            <a:ext cx="4752528" cy="2541439"/>
          </a:xfrm>
          <a:prstGeom prst="rect">
            <a:avLst/>
          </a:prstGeom>
        </p:spPr>
      </p:pic>
    </p:spTree>
    <p:extLst>
      <p:ext uri="{BB962C8B-B14F-4D97-AF65-F5344CB8AC3E}">
        <p14:creationId xmlns:p14="http://schemas.microsoft.com/office/powerpoint/2010/main" val="1533267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(1)</a:t>
            </a:r>
            <a:endParaRPr lang="nl-NL" dirty="0"/>
          </a:p>
        </p:txBody>
      </p:sp>
      <p:sp>
        <p:nvSpPr>
          <p:cNvPr id="3" name="Tijdelijke aanduiding voor datum 2"/>
          <p:cNvSpPr>
            <a:spLocks noGrp="1"/>
          </p:cNvSpPr>
          <p:nvPr>
            <p:ph type="dt" sz="half" idx="4294967295"/>
          </p:nvPr>
        </p:nvSpPr>
        <p:spPr/>
        <p:txBody>
          <a:bodyPr/>
          <a:lstStyle/>
          <a:p>
            <a:r>
              <a:rPr lang="nl-NL" smtClean="0"/>
              <a:t>19-11-2020</a:t>
            </a:r>
            <a:endParaRPr lang="nl-NL" dirty="0"/>
          </a:p>
        </p:txBody>
      </p:sp>
      <p:sp>
        <p:nvSpPr>
          <p:cNvPr id="5" name="Tijdelijke aanduiding voor dianummer 4"/>
          <p:cNvSpPr>
            <a:spLocks noGrp="1"/>
          </p:cNvSpPr>
          <p:nvPr>
            <p:ph type="sldNum" sz="quarter" idx="4294967295"/>
          </p:nvPr>
        </p:nvSpPr>
        <p:spPr/>
        <p:txBody>
          <a:bodyPr/>
          <a:lstStyle/>
          <a:p>
            <a:r>
              <a:rPr lang="nl-NL" smtClean="0"/>
              <a:t>| </a:t>
            </a:r>
            <a:fld id="{5A73F218-DCB0-4894-9B51-05C25669D534}" type="slidenum">
              <a:rPr lang="nl-NL" smtClean="0"/>
              <a:pPr/>
              <a:t>4</a:t>
            </a:fld>
            <a:endParaRPr lang="nl-NL" dirty="0"/>
          </a:p>
        </p:txBody>
      </p:sp>
      <p:pic>
        <p:nvPicPr>
          <p:cNvPr id="6" name="Afbeelding 5"/>
          <p:cNvPicPr>
            <a:picLocks noChangeAspect="1"/>
          </p:cNvPicPr>
          <p:nvPr/>
        </p:nvPicPr>
        <p:blipFill>
          <a:blip r:embed="rId2"/>
          <a:stretch>
            <a:fillRect/>
          </a:stretch>
        </p:blipFill>
        <p:spPr>
          <a:xfrm>
            <a:off x="3290887" y="342900"/>
            <a:ext cx="2562225" cy="6172200"/>
          </a:xfrm>
          <a:prstGeom prst="rect">
            <a:avLst/>
          </a:prstGeom>
        </p:spPr>
      </p:pic>
    </p:spTree>
    <p:extLst>
      <p:ext uri="{BB962C8B-B14F-4D97-AF65-F5344CB8AC3E}">
        <p14:creationId xmlns:p14="http://schemas.microsoft.com/office/powerpoint/2010/main" val="1215920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2 </a:t>
            </a:r>
            <a:r>
              <a:rPr lang="en-US" dirty="0" err="1" smtClean="0"/>
              <a:t>Programma</a:t>
            </a:r>
            <a:r>
              <a:rPr lang="en-US" dirty="0" smtClean="0"/>
              <a:t> Tunnels</a:t>
            </a:r>
            <a:endParaRPr lang="nl-NL" dirty="0"/>
          </a:p>
        </p:txBody>
      </p:sp>
      <p:sp>
        <p:nvSpPr>
          <p:cNvPr id="3" name="Tijdelijke aanduiding voor datum 2"/>
          <p:cNvSpPr>
            <a:spLocks noGrp="1"/>
          </p:cNvSpPr>
          <p:nvPr>
            <p:ph type="dt" sz="half" idx="4294967295"/>
          </p:nvPr>
        </p:nvSpPr>
        <p:spPr/>
        <p:txBody>
          <a:bodyPr/>
          <a:lstStyle/>
          <a:p>
            <a:r>
              <a:rPr lang="nl-NL" smtClean="0"/>
              <a:t>19-11-2020</a:t>
            </a:r>
            <a:endParaRPr lang="nl-NL" dirty="0"/>
          </a:p>
        </p:txBody>
      </p:sp>
      <p:sp>
        <p:nvSpPr>
          <p:cNvPr id="5" name="Tijdelijke aanduiding voor dianummer 4"/>
          <p:cNvSpPr>
            <a:spLocks noGrp="1"/>
          </p:cNvSpPr>
          <p:nvPr>
            <p:ph type="sldNum" sz="quarter" idx="4294967295"/>
          </p:nvPr>
        </p:nvSpPr>
        <p:spPr/>
        <p:txBody>
          <a:bodyPr/>
          <a:lstStyle/>
          <a:p>
            <a:r>
              <a:rPr lang="nl-NL" smtClean="0"/>
              <a:t>| </a:t>
            </a:r>
            <a:fld id="{5A73F218-DCB0-4894-9B51-05C25669D534}" type="slidenum">
              <a:rPr lang="nl-NL" smtClean="0"/>
              <a:pPr/>
              <a:t>5</a:t>
            </a:fld>
            <a:endParaRPr lang="nl-NL" dirty="0"/>
          </a:p>
        </p:txBody>
      </p:sp>
      <p:pic>
        <p:nvPicPr>
          <p:cNvPr id="6" name="Afbeelding 5"/>
          <p:cNvPicPr>
            <a:picLocks noChangeAspect="1"/>
          </p:cNvPicPr>
          <p:nvPr/>
        </p:nvPicPr>
        <p:blipFill>
          <a:blip r:embed="rId2"/>
          <a:stretch>
            <a:fillRect/>
          </a:stretch>
        </p:blipFill>
        <p:spPr>
          <a:xfrm>
            <a:off x="2339752" y="2843212"/>
            <a:ext cx="4032448" cy="2097956"/>
          </a:xfrm>
          <a:prstGeom prst="rect">
            <a:avLst/>
          </a:prstGeom>
        </p:spPr>
      </p:pic>
    </p:spTree>
    <p:extLst>
      <p:ext uri="{BB962C8B-B14F-4D97-AF65-F5344CB8AC3E}">
        <p14:creationId xmlns:p14="http://schemas.microsoft.com/office/powerpoint/2010/main" val="159380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(2)</a:t>
            </a:r>
            <a:endParaRPr lang="nl-NL" dirty="0"/>
          </a:p>
        </p:txBody>
      </p:sp>
      <p:sp>
        <p:nvSpPr>
          <p:cNvPr id="3" name="Tijdelijke aanduiding voor datum 2"/>
          <p:cNvSpPr>
            <a:spLocks noGrp="1"/>
          </p:cNvSpPr>
          <p:nvPr>
            <p:ph type="dt" sz="half" idx="4294967295"/>
          </p:nvPr>
        </p:nvSpPr>
        <p:spPr/>
        <p:txBody>
          <a:bodyPr/>
          <a:lstStyle/>
          <a:p>
            <a:r>
              <a:rPr lang="nl-NL" smtClean="0"/>
              <a:t>19-11-2020</a:t>
            </a:r>
            <a:endParaRPr lang="nl-NL" dirty="0"/>
          </a:p>
        </p:txBody>
      </p:sp>
      <p:sp>
        <p:nvSpPr>
          <p:cNvPr id="5" name="Tijdelijke aanduiding voor dianummer 4"/>
          <p:cNvSpPr>
            <a:spLocks noGrp="1"/>
          </p:cNvSpPr>
          <p:nvPr>
            <p:ph type="sldNum" sz="quarter" idx="4294967295"/>
          </p:nvPr>
        </p:nvSpPr>
        <p:spPr/>
        <p:txBody>
          <a:bodyPr/>
          <a:lstStyle/>
          <a:p>
            <a:r>
              <a:rPr lang="nl-NL" smtClean="0"/>
              <a:t>| </a:t>
            </a:r>
            <a:fld id="{5A73F218-DCB0-4894-9B51-05C25669D534}" type="slidenum">
              <a:rPr lang="nl-NL" smtClean="0"/>
              <a:pPr/>
              <a:t>6</a:t>
            </a:fld>
            <a:endParaRPr lang="nl-NL" dirty="0"/>
          </a:p>
        </p:txBody>
      </p:sp>
      <p:pic>
        <p:nvPicPr>
          <p:cNvPr id="6" name="Afbeelding 5"/>
          <p:cNvPicPr>
            <a:picLocks noChangeAspect="1"/>
          </p:cNvPicPr>
          <p:nvPr/>
        </p:nvPicPr>
        <p:blipFill>
          <a:blip r:embed="rId2"/>
          <a:stretch>
            <a:fillRect/>
          </a:stretch>
        </p:blipFill>
        <p:spPr>
          <a:xfrm>
            <a:off x="3262312" y="361950"/>
            <a:ext cx="2619375" cy="6134100"/>
          </a:xfrm>
          <a:prstGeom prst="rect">
            <a:avLst/>
          </a:prstGeom>
        </p:spPr>
      </p:pic>
    </p:spTree>
    <p:extLst>
      <p:ext uri="{BB962C8B-B14F-4D97-AF65-F5344CB8AC3E}">
        <p14:creationId xmlns:p14="http://schemas.microsoft.com/office/powerpoint/2010/main" val="3285333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(2)</a:t>
            </a:r>
            <a:endParaRPr lang="nl-NL" dirty="0"/>
          </a:p>
        </p:txBody>
      </p:sp>
      <p:sp>
        <p:nvSpPr>
          <p:cNvPr id="3" name="Tijdelijke aanduiding voor datum 2"/>
          <p:cNvSpPr>
            <a:spLocks noGrp="1"/>
          </p:cNvSpPr>
          <p:nvPr>
            <p:ph type="dt" sz="half" idx="4294967295"/>
          </p:nvPr>
        </p:nvSpPr>
        <p:spPr/>
        <p:txBody>
          <a:bodyPr/>
          <a:lstStyle/>
          <a:p>
            <a:r>
              <a:rPr lang="nl-NL" smtClean="0"/>
              <a:t>19-11-2020</a:t>
            </a:r>
            <a:endParaRPr lang="nl-NL" dirty="0"/>
          </a:p>
        </p:txBody>
      </p:sp>
      <p:sp>
        <p:nvSpPr>
          <p:cNvPr id="5" name="Tijdelijke aanduiding voor dianummer 4"/>
          <p:cNvSpPr>
            <a:spLocks noGrp="1"/>
          </p:cNvSpPr>
          <p:nvPr>
            <p:ph type="sldNum" sz="quarter" idx="4294967295"/>
          </p:nvPr>
        </p:nvSpPr>
        <p:spPr/>
        <p:txBody>
          <a:bodyPr/>
          <a:lstStyle/>
          <a:p>
            <a:r>
              <a:rPr lang="nl-NL" smtClean="0"/>
              <a:t>| </a:t>
            </a:r>
            <a:fld id="{5A73F218-DCB0-4894-9B51-05C25669D534}" type="slidenum">
              <a:rPr lang="nl-NL" smtClean="0"/>
              <a:pPr/>
              <a:t>7</a:t>
            </a:fld>
            <a:endParaRPr lang="nl-NL" dirty="0"/>
          </a:p>
        </p:txBody>
      </p:sp>
      <p:pic>
        <p:nvPicPr>
          <p:cNvPr id="6" name="Afbeelding 5"/>
          <p:cNvPicPr>
            <a:picLocks noChangeAspect="1"/>
          </p:cNvPicPr>
          <p:nvPr/>
        </p:nvPicPr>
        <p:blipFill>
          <a:blip r:embed="rId2"/>
          <a:stretch>
            <a:fillRect/>
          </a:stretch>
        </p:blipFill>
        <p:spPr>
          <a:xfrm>
            <a:off x="2800350" y="133350"/>
            <a:ext cx="3543300" cy="6591300"/>
          </a:xfrm>
          <a:prstGeom prst="rect">
            <a:avLst/>
          </a:prstGeom>
        </p:spPr>
      </p:pic>
    </p:spTree>
    <p:extLst>
      <p:ext uri="{BB962C8B-B14F-4D97-AF65-F5344CB8AC3E}">
        <p14:creationId xmlns:p14="http://schemas.microsoft.com/office/powerpoint/2010/main" val="2645210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Voorbeeld WBS grondexploitatie</a:t>
            </a:r>
            <a:endParaRPr lang="nl-NL" dirty="0"/>
          </a:p>
        </p:txBody>
      </p:sp>
      <p:sp>
        <p:nvSpPr>
          <p:cNvPr id="3" name="Ondertitel 2"/>
          <p:cNvSpPr>
            <a:spLocks noGrp="1"/>
          </p:cNvSpPr>
          <p:nvPr>
            <p:ph type="subTitle" idx="1"/>
          </p:nvPr>
        </p:nvSpPr>
        <p:spPr/>
        <p:txBody>
          <a:bodyPr/>
          <a:lstStyle/>
          <a:p>
            <a:endParaRPr lang="nl-NL"/>
          </a:p>
        </p:txBody>
      </p:sp>
      <p:sp>
        <p:nvSpPr>
          <p:cNvPr id="4" name="Tijdelijke aanduiding voor datum 3"/>
          <p:cNvSpPr>
            <a:spLocks noGrp="1"/>
          </p:cNvSpPr>
          <p:nvPr>
            <p:ph type="dt" sz="half" idx="10"/>
          </p:nvPr>
        </p:nvSpPr>
        <p:spPr/>
        <p:txBody>
          <a:bodyPr/>
          <a:lstStyle/>
          <a:p>
            <a:r>
              <a:rPr lang="nl-NL" noProof="1" smtClean="0"/>
              <a:t>19-11-2020</a:t>
            </a:r>
            <a:endParaRPr lang="nl-NL" noProof="1"/>
          </a:p>
        </p:txBody>
      </p:sp>
    </p:spTree>
    <p:extLst>
      <p:ext uri="{BB962C8B-B14F-4D97-AF65-F5344CB8AC3E}">
        <p14:creationId xmlns:p14="http://schemas.microsoft.com/office/powerpoint/2010/main" val="299733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sz="quarter" idx="13"/>
          </p:nvPr>
        </p:nvSpPr>
        <p:spPr>
          <a:xfrm>
            <a:off x="4572000" y="2852936"/>
            <a:ext cx="3672408" cy="3816424"/>
          </a:xfrm>
        </p:spPr>
        <p:txBody>
          <a:bodyPr/>
          <a:lstStyle/>
          <a:p>
            <a:pPr marL="0" indent="0">
              <a:buNone/>
            </a:pPr>
            <a:r>
              <a:rPr lang="nl-NL" altLang="nl-NL" dirty="0" smtClean="0"/>
              <a:t>AFS</a:t>
            </a:r>
          </a:p>
          <a:p>
            <a:endParaRPr lang="nl-NL" altLang="nl-NL" dirty="0" smtClean="0"/>
          </a:p>
          <a:p>
            <a:r>
              <a:rPr lang="nl-NL" altLang="nl-NL" dirty="0" smtClean="0"/>
              <a:t>Project (hoofd en sub)</a:t>
            </a:r>
          </a:p>
          <a:p>
            <a:pPr marL="0" indent="0">
              <a:buNone/>
            </a:pPr>
            <a:endParaRPr lang="nl-NL" altLang="nl-NL" dirty="0" smtClean="0"/>
          </a:p>
          <a:p>
            <a:pPr marL="0" indent="0">
              <a:buNone/>
            </a:pPr>
            <a:endParaRPr lang="nl-NL" altLang="nl-NL" dirty="0" smtClean="0"/>
          </a:p>
          <a:p>
            <a:r>
              <a:rPr lang="nl-NL" altLang="nl-NL" dirty="0" smtClean="0"/>
              <a:t>Werkorders</a:t>
            </a:r>
          </a:p>
          <a:p>
            <a:r>
              <a:rPr lang="nl-NL" altLang="nl-NL" dirty="0"/>
              <a:t>Hoofdrekening (ARS)</a:t>
            </a:r>
          </a:p>
          <a:p>
            <a:r>
              <a:rPr lang="nl-NL" altLang="nl-NL" dirty="0" err="1" smtClean="0"/>
              <a:t>Subrekening</a:t>
            </a:r>
            <a:endParaRPr lang="nl-NL" altLang="nl-NL" dirty="0" smtClean="0"/>
          </a:p>
          <a:p>
            <a:r>
              <a:rPr lang="nl-NL" altLang="nl-NL" dirty="0" smtClean="0"/>
              <a:t>Inkooporder</a:t>
            </a:r>
          </a:p>
          <a:p>
            <a:r>
              <a:rPr lang="nl-NL" altLang="nl-NL" dirty="0" smtClean="0"/>
              <a:t>Boeking (factuur / memoriaal)</a:t>
            </a:r>
          </a:p>
          <a:p>
            <a:pPr marL="0" indent="0">
              <a:buNone/>
            </a:pPr>
            <a:endParaRPr lang="nl-NL" altLang="nl-NL" dirty="0"/>
          </a:p>
          <a:p>
            <a:endParaRPr lang="nl-NL" dirty="0"/>
          </a:p>
        </p:txBody>
      </p:sp>
      <p:sp>
        <p:nvSpPr>
          <p:cNvPr id="4" name="Tijdelijke aanduiding voor inhoud 3"/>
          <p:cNvSpPr>
            <a:spLocks noGrp="1"/>
          </p:cNvSpPr>
          <p:nvPr>
            <p:ph sz="quarter" idx="14"/>
          </p:nvPr>
        </p:nvSpPr>
        <p:spPr>
          <a:xfrm>
            <a:off x="755576" y="2780928"/>
            <a:ext cx="3672000" cy="2786400"/>
          </a:xfrm>
        </p:spPr>
        <p:txBody>
          <a:bodyPr/>
          <a:lstStyle/>
          <a:p>
            <a:pPr marL="0" indent="0">
              <a:buNone/>
            </a:pPr>
            <a:r>
              <a:rPr lang="nl-NL" altLang="nl-NL" dirty="0" smtClean="0"/>
              <a:t>Planex</a:t>
            </a:r>
          </a:p>
          <a:p>
            <a:pPr marL="0" indent="0">
              <a:buNone/>
            </a:pPr>
            <a:endParaRPr lang="nl-NL" altLang="nl-NL" dirty="0"/>
          </a:p>
          <a:p>
            <a:r>
              <a:rPr lang="nl-NL" altLang="nl-NL" dirty="0" smtClean="0"/>
              <a:t>Grondexploitatie	 ------&gt;</a:t>
            </a:r>
            <a:endParaRPr lang="nl-NL" altLang="nl-NL" dirty="0"/>
          </a:p>
          <a:p>
            <a:r>
              <a:rPr lang="nl-NL" altLang="nl-NL" dirty="0" smtClean="0"/>
              <a:t>Objecten</a:t>
            </a:r>
            <a:endParaRPr lang="nl-NL" altLang="nl-NL" dirty="0"/>
          </a:p>
          <a:p>
            <a:r>
              <a:rPr lang="nl-NL" altLang="nl-NL" dirty="0" smtClean="0"/>
              <a:t>Begrotingsposten</a:t>
            </a:r>
            <a:endParaRPr lang="nl-NL" altLang="nl-NL" dirty="0"/>
          </a:p>
          <a:p>
            <a:r>
              <a:rPr lang="nl-NL" altLang="nl-NL" dirty="0" smtClean="0"/>
              <a:t>Budgetten		 ------&gt;</a:t>
            </a:r>
          </a:p>
          <a:p>
            <a:endParaRPr lang="nl-NL" altLang="nl-NL" dirty="0"/>
          </a:p>
          <a:p>
            <a:r>
              <a:rPr lang="nl-NL" altLang="nl-NL" dirty="0" smtClean="0"/>
              <a:t>Taken			 ------&gt;</a:t>
            </a:r>
            <a:endParaRPr lang="nl-NL" altLang="nl-NL" dirty="0"/>
          </a:p>
          <a:p>
            <a:pPr marL="0" indent="0">
              <a:buNone/>
            </a:pPr>
            <a:endParaRPr lang="nl-NL" dirty="0"/>
          </a:p>
        </p:txBody>
      </p:sp>
      <p:sp>
        <p:nvSpPr>
          <p:cNvPr id="2" name="Titel 1"/>
          <p:cNvSpPr>
            <a:spLocks noGrp="1"/>
          </p:cNvSpPr>
          <p:nvPr>
            <p:ph type="title"/>
          </p:nvPr>
        </p:nvSpPr>
        <p:spPr>
          <a:xfrm>
            <a:off x="774000" y="1556792"/>
            <a:ext cx="7596000" cy="566571"/>
          </a:xfrm>
        </p:spPr>
        <p:txBody>
          <a:bodyPr/>
          <a:lstStyle/>
          <a:p>
            <a:r>
              <a:rPr lang="nl-NL" dirty="0" smtClean="0"/>
              <a:t>Relatie Planex en AFS</a:t>
            </a:r>
            <a:br>
              <a:rPr lang="nl-NL" dirty="0" smtClean="0"/>
            </a:br>
            <a:r>
              <a:rPr lang="nl-NL" sz="1800" dirty="0" smtClean="0">
                <a:solidFill>
                  <a:schemeClr val="tx1"/>
                </a:solidFill>
                <a:sym typeface="Wingdings" panose="05000000000000000000" pitchFamily="2" charset="2"/>
              </a:rPr>
              <a:t> geeft koppelvlak aan</a:t>
            </a:r>
            <a:br>
              <a:rPr lang="nl-NL" sz="1800" dirty="0" smtClean="0">
                <a:solidFill>
                  <a:schemeClr val="tx1"/>
                </a:solidFill>
                <a:sym typeface="Wingdings" panose="05000000000000000000" pitchFamily="2" charset="2"/>
              </a:rPr>
            </a:br>
            <a:endParaRPr lang="nl-NL" sz="1800" dirty="0">
              <a:solidFill>
                <a:schemeClr val="tx1"/>
              </a:solidFill>
            </a:endParaRPr>
          </a:p>
        </p:txBody>
      </p:sp>
      <p:sp>
        <p:nvSpPr>
          <p:cNvPr id="5" name="Tijdelijke aanduiding voor datum 4"/>
          <p:cNvSpPr>
            <a:spLocks noGrp="1"/>
          </p:cNvSpPr>
          <p:nvPr>
            <p:ph type="dt" sz="half" idx="15"/>
          </p:nvPr>
        </p:nvSpPr>
        <p:spPr/>
        <p:txBody>
          <a:bodyPr/>
          <a:lstStyle/>
          <a:p>
            <a:r>
              <a:rPr lang="nl-NL" smtClean="0"/>
              <a:t>19-11-2020</a:t>
            </a:r>
            <a:endParaRPr lang="nl-NL" dirty="0"/>
          </a:p>
        </p:txBody>
      </p:sp>
      <p:sp>
        <p:nvSpPr>
          <p:cNvPr id="6" name="Tijdelijke aanduiding voor dianummer 5"/>
          <p:cNvSpPr>
            <a:spLocks noGrp="1"/>
          </p:cNvSpPr>
          <p:nvPr>
            <p:ph type="sldNum" sz="quarter" idx="17"/>
          </p:nvPr>
        </p:nvSpPr>
        <p:spPr/>
        <p:txBody>
          <a:bodyPr/>
          <a:lstStyle/>
          <a:p>
            <a:r>
              <a:rPr lang="nl-NL" smtClean="0"/>
              <a:t>| </a:t>
            </a:r>
            <a:fld id="{5A73F218-DCB0-4894-9B51-05C25669D534}" type="slidenum">
              <a:rPr lang="nl-NL" smtClean="0"/>
              <a:pPr/>
              <a:t>9</a:t>
            </a:fld>
            <a:endParaRPr lang="nl-NL" dirty="0"/>
          </a:p>
        </p:txBody>
      </p:sp>
    </p:spTree>
    <p:extLst>
      <p:ext uri="{BB962C8B-B14F-4D97-AF65-F5344CB8AC3E}">
        <p14:creationId xmlns:p14="http://schemas.microsoft.com/office/powerpoint/2010/main" val="1091145890"/>
      </p:ext>
    </p:extLst>
  </p:cSld>
  <p:clrMapOvr>
    <a:masterClrMapping/>
  </p:clrMapOvr>
  <p:timing>
    <p:tnLst>
      <p:par>
        <p:cTn id="1" dur="indefinite" restart="never" nodeType="tmRoot"/>
      </p:par>
    </p:tnLst>
  </p:timing>
</p:sld>
</file>

<file path=ppt/theme/theme1.xml><?xml version="1.0" encoding="utf-8"?>
<a:theme xmlns:a="http://schemas.openxmlformats.org/drawingml/2006/main" name="Gemeente Amsterdam">
  <a:themeElements>
    <a:clrScheme name="Kleurenschema Gemeente Amsterdam">
      <a:dk1>
        <a:srgbClr val="000000"/>
      </a:dk1>
      <a:lt1>
        <a:srgbClr val="FFFFFF"/>
      </a:lt1>
      <a:dk2>
        <a:srgbClr val="000000"/>
      </a:dk2>
      <a:lt2>
        <a:srgbClr val="BEBEBE"/>
      </a:lt2>
      <a:accent1>
        <a:srgbClr val="FF0000"/>
      </a:accent1>
      <a:accent2>
        <a:srgbClr val="FF9100"/>
      </a:accent2>
      <a:accent3>
        <a:srgbClr val="FFE600"/>
      </a:accent3>
      <a:accent4>
        <a:srgbClr val="00A0E6"/>
      </a:accent4>
      <a:accent5>
        <a:srgbClr val="00A03C"/>
      </a:accent5>
      <a:accent6>
        <a:srgbClr val="E60082"/>
      </a:accent6>
      <a:hlink>
        <a:srgbClr val="000000"/>
      </a:hlink>
      <a:folHlink>
        <a:srgbClr val="000000"/>
      </a:folHlink>
    </a:clrScheme>
    <a:fontScheme name="Lettertype Gemeente Amsterdam">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defRPr/>
        </a:defPPr>
      </a:lstStyle>
    </a:txDef>
  </a:objectDefaults>
  <a:extraClrSchemeLst/>
  <a:extLst>
    <a:ext uri="{05A4C25C-085E-4340-85A3-A5531E510DB2}">
      <thm15:themeFamily xmlns:thm15="http://schemas.microsoft.com/office/thememl/2012/main" name="Presentatie Gemeente Amsterdam.potx" id="{C7836E94-AE2C-4432-B7F6-8F24116E5142}" vid="{30D10CD8-47BF-4285-920D-749C150B9B8D}"/>
    </a:ext>
  </a:extLst>
</a:theme>
</file>

<file path=ppt/theme/theme2.xml><?xml version="1.0" encoding="utf-8"?>
<a:theme xmlns:a="http://schemas.openxmlformats.org/drawingml/2006/main" name="Office-thema">
  <a:themeElements>
    <a:clrScheme name="Kleurenschema Gemeente Amsterdam">
      <a:dk1>
        <a:srgbClr val="000000"/>
      </a:dk1>
      <a:lt1>
        <a:srgbClr val="FFFFFF"/>
      </a:lt1>
      <a:dk2>
        <a:srgbClr val="000000"/>
      </a:dk2>
      <a:lt2>
        <a:srgbClr val="BEBEBE"/>
      </a:lt2>
      <a:accent1>
        <a:srgbClr val="FF0000"/>
      </a:accent1>
      <a:accent2>
        <a:srgbClr val="FF9100"/>
      </a:accent2>
      <a:accent3>
        <a:srgbClr val="FFE600"/>
      </a:accent3>
      <a:accent4>
        <a:srgbClr val="00A0E6"/>
      </a:accent4>
      <a:accent5>
        <a:srgbClr val="00A03C"/>
      </a:accent5>
      <a:accent6>
        <a:srgbClr val="E60082"/>
      </a:accent6>
      <a:hlink>
        <a:srgbClr val="000000"/>
      </a:hlink>
      <a:folHlink>
        <a:srgbClr val="000000"/>
      </a:folHlink>
    </a:clrScheme>
    <a:fontScheme name="Lettertype Gemeente Amsterdam">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Kleurenschema Gemeente Amsterdam">
      <a:dk1>
        <a:srgbClr val="000000"/>
      </a:dk1>
      <a:lt1>
        <a:srgbClr val="FFFFFF"/>
      </a:lt1>
      <a:dk2>
        <a:srgbClr val="000000"/>
      </a:dk2>
      <a:lt2>
        <a:srgbClr val="BEBEBE"/>
      </a:lt2>
      <a:accent1>
        <a:srgbClr val="FF0000"/>
      </a:accent1>
      <a:accent2>
        <a:srgbClr val="FF9100"/>
      </a:accent2>
      <a:accent3>
        <a:srgbClr val="FFE600"/>
      </a:accent3>
      <a:accent4>
        <a:srgbClr val="00A0E6"/>
      </a:accent4>
      <a:accent5>
        <a:srgbClr val="00A03C"/>
      </a:accent5>
      <a:accent6>
        <a:srgbClr val="E60082"/>
      </a:accent6>
      <a:hlink>
        <a:srgbClr val="000000"/>
      </a:hlink>
      <a:folHlink>
        <a:srgbClr val="000000"/>
      </a:folHlink>
    </a:clrScheme>
    <a:fontScheme name="Lettertype Gemeente Amsterdam">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17</TotalTime>
  <Words>840</Words>
  <Application>Microsoft Office PowerPoint</Application>
  <PresentationFormat>Diavoorstelling (4:3)</PresentationFormat>
  <Paragraphs>149</Paragraphs>
  <Slides>17</Slides>
  <Notes>2</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17</vt:i4>
      </vt:variant>
    </vt:vector>
  </HeadingPairs>
  <TitlesOfParts>
    <vt:vector size="21" baseType="lpstr">
      <vt:lpstr>Arial</vt:lpstr>
      <vt:lpstr>Corbel</vt:lpstr>
      <vt:lpstr>Wingdings</vt:lpstr>
      <vt:lpstr>Gemeente Amsterdam</vt:lpstr>
      <vt:lpstr>Voorbeeld WBS Metro en Tram</vt:lpstr>
      <vt:lpstr>1 Amstelveenlijn</vt:lpstr>
      <vt:lpstr>(1)</vt:lpstr>
      <vt:lpstr>(1)</vt:lpstr>
      <vt:lpstr>2 Programma Tunnels</vt:lpstr>
      <vt:lpstr>(2)</vt:lpstr>
      <vt:lpstr>(2)</vt:lpstr>
      <vt:lpstr>Voorbeeld WBS grondexploitatie</vt:lpstr>
      <vt:lpstr>Relatie Planex en AFS  geeft koppelvlak aan </vt:lpstr>
      <vt:lpstr>Bedrijfseenheden in AFS</vt:lpstr>
      <vt:lpstr>PowerPoint-presentatie</vt:lpstr>
      <vt:lpstr>Werkorders (budgetten)</vt:lpstr>
      <vt:lpstr>PowerPoint-presentatie</vt:lpstr>
      <vt:lpstr>Structuur boekingen e.d. op 4 items</vt:lpstr>
      <vt:lpstr>Voorbeeld</vt:lpstr>
      <vt:lpstr>Voorbeeld WBS openbare ruimte</vt:lpstr>
      <vt:lpstr>PowerPoint-presentatie</vt:lpstr>
    </vt:vector>
  </TitlesOfParts>
  <Manager/>
  <Company>Gemeente Amsterdam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Voorbeeld WBS Metro en Tram</dc:title>
  <dc:subject/>
  <dc:creator>Bonnet, Bouke</dc:creator>
  <cp:keywords/>
  <dc:description>Versie 1.3 - 1 juli 2015_x000d_
Ontwikkeling sjabloon en macro's:_x000d_
www.JoulesUnlimited.nl</dc:description>
  <cp:lastModifiedBy>Bonnet, Bouke</cp:lastModifiedBy>
  <cp:revision>3</cp:revision>
  <dcterms:created xsi:type="dcterms:W3CDTF">2020-11-19T11:40:38Z</dcterms:created>
  <dcterms:modified xsi:type="dcterms:W3CDTF">2020-11-19T11:58:15Z</dcterms:modified>
  <cp:category/>
</cp:coreProperties>
</file>