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</p:sldIdLst>
  <p:sldSz cx="12192000" cy="6858000"/>
  <p:notesSz cx="6858000" cy="9144000"/>
  <p:defaultTextStyle>
    <a:defPPr>
      <a:defRPr lang="nl-N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7638" autoAdjust="0"/>
    <p:restoredTop sz="94660"/>
  </p:normalViewPr>
  <p:slideViewPr>
    <p:cSldViewPr snapToGrid="0">
      <p:cViewPr varScale="1">
        <p:scale>
          <a:sx n="104" d="100"/>
          <a:sy n="104" d="100"/>
        </p:scale>
        <p:origin x="144" y="35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l-NL" smtClean="0"/>
              <a:t>Klik om de ondertitelstijl van het model te bewerken</a:t>
            </a:r>
            <a:endParaRPr lang="nl-NL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847A60-7DF2-4A4B-809D-E5E923299408}" type="datetimeFigureOut">
              <a:rPr lang="nl-NL" smtClean="0"/>
              <a:t>17-9-2021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030BAE-0C08-4776-8FE3-732AB979CF4D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65943236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l-NL" smtClean="0"/>
              <a:t>Tekststijl van het model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847A60-7DF2-4A4B-809D-E5E923299408}" type="datetimeFigureOut">
              <a:rPr lang="nl-NL" smtClean="0"/>
              <a:t>17-9-2021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030BAE-0C08-4776-8FE3-732AB979CF4D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85264965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e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l-NL" smtClean="0"/>
              <a:t>Tekststijl van het model bewerken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847A60-7DF2-4A4B-809D-E5E923299408}" type="datetimeFigureOut">
              <a:rPr lang="nl-NL" smtClean="0"/>
              <a:t>17-9-2021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030BAE-0C08-4776-8FE3-732AB979CF4D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28935762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nhoud van tw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Tijdelijke aanduiding voor inhoud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nl-NL" smtClean="0"/>
              <a:t>Tekststijl van het model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nl-NL" smtClean="0"/>
              <a:t>Tekststijl van het model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847A60-7DF2-4A4B-809D-E5E923299408}" type="datetimeFigureOut">
              <a:rPr lang="nl-NL" smtClean="0"/>
              <a:t>17-9-2021</a:t>
            </a:fld>
            <a:endParaRPr lang="nl-NL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030BAE-0C08-4776-8FE3-732AB979CF4D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6775185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 smtClean="0"/>
              <a:t>Tekststijl van het model bewerken</a:t>
            </a:r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nl-NL" smtClean="0"/>
              <a:t>Tekststijl van het model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5" name="Tijdelijke aanduiding voor tekst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 smtClean="0"/>
              <a:t>Tekststijl van het model bewerken</a:t>
            </a:r>
          </a:p>
        </p:txBody>
      </p:sp>
      <p:sp>
        <p:nvSpPr>
          <p:cNvPr id="6" name="Tijdelijke aanduiding voor inhoud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nl-NL" smtClean="0"/>
              <a:t>Tekststijl van het model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7" name="Tijdelijke aanduiding voor datum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847A60-7DF2-4A4B-809D-E5E923299408}" type="datetimeFigureOut">
              <a:rPr lang="nl-NL" smtClean="0"/>
              <a:t>17-9-2021</a:t>
            </a:fld>
            <a:endParaRPr lang="nl-NL"/>
          </a:p>
        </p:txBody>
      </p:sp>
      <p:sp>
        <p:nvSpPr>
          <p:cNvPr id="8" name="Tijdelijke aanduiding voor voettekst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9" name="Tijdelijke aanduiding voor dia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030BAE-0C08-4776-8FE3-732AB979CF4D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14405900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847A60-7DF2-4A4B-809D-E5E923299408}" type="datetimeFigureOut">
              <a:rPr lang="nl-NL" smtClean="0"/>
              <a:t>17-9-2021</a:t>
            </a:fld>
            <a:endParaRPr lang="nl-NL"/>
          </a:p>
        </p:txBody>
      </p:sp>
      <p:sp>
        <p:nvSpPr>
          <p:cNvPr id="4" name="Tijdelijke aanduiding voor voet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5" name="Tijdelijke aanduiding voor dia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030BAE-0C08-4776-8FE3-732AB979CF4D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42206509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atum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847A60-7DF2-4A4B-809D-E5E923299408}" type="datetimeFigureOut">
              <a:rPr lang="nl-NL" smtClean="0"/>
              <a:t>17-9-2021</a:t>
            </a:fld>
            <a:endParaRPr lang="nl-NL"/>
          </a:p>
        </p:txBody>
      </p:sp>
      <p:sp>
        <p:nvSpPr>
          <p:cNvPr id="3" name="Tijdelijke aanduiding voor voettekst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030BAE-0C08-4776-8FE3-732AB979CF4D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56315962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oud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l-NL" smtClean="0"/>
              <a:t>Tekststijl van het model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l-NL" smtClean="0"/>
              <a:t>Tekststijl van het model bewerken</a:t>
            </a:r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847A60-7DF2-4A4B-809D-E5E923299408}" type="datetimeFigureOut">
              <a:rPr lang="nl-NL" smtClean="0"/>
              <a:t>17-9-2021</a:t>
            </a:fld>
            <a:endParaRPr lang="nl-NL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030BAE-0C08-4776-8FE3-732AB979CF4D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8004321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Tijdelijke aanduiding voor afbeelding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l-NL"/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l-NL" smtClean="0"/>
              <a:t>Tekststijl van het model bewerken</a:t>
            </a:r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847A60-7DF2-4A4B-809D-E5E923299408}" type="datetimeFigureOut">
              <a:rPr lang="nl-NL" smtClean="0"/>
              <a:t>17-9-2021</a:t>
            </a:fld>
            <a:endParaRPr lang="nl-NL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030BAE-0C08-4776-8FE3-732AB979CF4D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24309229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en verticale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l-NL" smtClean="0"/>
              <a:t>Tekststijl van het model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847A60-7DF2-4A4B-809D-E5E923299408}" type="datetimeFigureOut">
              <a:rPr lang="nl-NL" smtClean="0"/>
              <a:t>17-9-2021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030BAE-0C08-4776-8FE3-732AB979CF4D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15685635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e titel en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e tite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nl-NL" smtClean="0"/>
              <a:t>Tekststijl van het model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847A60-7DF2-4A4B-809D-E5E923299408}" type="datetimeFigureOut">
              <a:rPr lang="nl-NL" smtClean="0"/>
              <a:t>17-9-2021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030BAE-0C08-4776-8FE3-732AB979CF4D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04395089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titel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l-NL" smtClean="0"/>
              <a:t>Tekststijl van het model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7847A60-7DF2-4A4B-809D-E5E923299408}" type="datetimeFigureOut">
              <a:rPr lang="nl-NL" smtClean="0"/>
              <a:t>17-9-2021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C030BAE-0C08-4776-8FE3-732AB979CF4D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52491495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N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Afbeelding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2436" y="1807201"/>
            <a:ext cx="11112988" cy="4011484"/>
          </a:xfrm>
          <a:prstGeom prst="rect">
            <a:avLst/>
          </a:prstGeom>
        </p:spPr>
      </p:pic>
      <p:sp>
        <p:nvSpPr>
          <p:cNvPr id="5" name="Tekstvak 4"/>
          <p:cNvSpPr txBox="1"/>
          <p:nvPr/>
        </p:nvSpPr>
        <p:spPr>
          <a:xfrm>
            <a:off x="858982" y="554182"/>
            <a:ext cx="10580269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NL" b="1" dirty="0" smtClean="0"/>
              <a:t>KLIC </a:t>
            </a:r>
            <a:r>
              <a:rPr lang="nl-NL" b="1" dirty="0"/>
              <a:t>melding Levering_20O103926_1</a:t>
            </a:r>
            <a:endParaRPr lang="nl-NL" b="1" dirty="0" smtClean="0"/>
          </a:p>
          <a:p>
            <a:r>
              <a:rPr lang="nl-NL" dirty="0" smtClean="0"/>
              <a:t>Deze eerste </a:t>
            </a:r>
            <a:r>
              <a:rPr lang="nl-NL" dirty="0" err="1" smtClean="0"/>
              <a:t>Klic</a:t>
            </a:r>
            <a:r>
              <a:rPr lang="nl-NL" dirty="0" smtClean="0"/>
              <a:t>-melding is een inventarisatie van Kabels en Leidingen hectometer 23.1 t/m 22.8 op de N232. </a:t>
            </a:r>
          </a:p>
          <a:p>
            <a:r>
              <a:rPr lang="nl-NL" dirty="0" smtClean="0"/>
              <a:t>Resultaten zijn reeds verwerkt in het bijgevoegde schetsontwerp </a:t>
            </a:r>
            <a:r>
              <a:rPr lang="nl-NL" dirty="0"/>
              <a:t>(</a:t>
            </a:r>
            <a:r>
              <a:rPr lang="nl-NL" dirty="0" smtClean="0"/>
              <a:t>documentnummer </a:t>
            </a:r>
            <a:r>
              <a:rPr lang="nl-NL" dirty="0" smtClean="0"/>
              <a:t>55 </a:t>
            </a:r>
            <a:r>
              <a:rPr lang="nl-NL" dirty="0" smtClean="0"/>
              <a:t>op </a:t>
            </a:r>
            <a:r>
              <a:rPr lang="nl-NL" dirty="0" err="1" smtClean="0"/>
              <a:t>Tenderned</a:t>
            </a:r>
            <a:r>
              <a:rPr lang="nl-NL" dirty="0" smtClean="0"/>
              <a:t>). </a:t>
            </a:r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27579021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Afbeelding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450" y="1911929"/>
            <a:ext cx="12182550" cy="3222334"/>
          </a:xfrm>
          <a:prstGeom prst="rect">
            <a:avLst/>
          </a:prstGeom>
        </p:spPr>
      </p:pic>
      <p:sp>
        <p:nvSpPr>
          <p:cNvPr id="5" name="Tekstvak 4"/>
          <p:cNvSpPr txBox="1"/>
          <p:nvPr/>
        </p:nvSpPr>
        <p:spPr>
          <a:xfrm>
            <a:off x="858982" y="184728"/>
            <a:ext cx="11463138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NL" b="1" dirty="0" smtClean="0"/>
              <a:t>KLIC melding Levering_21O055669_1</a:t>
            </a:r>
            <a:endParaRPr lang="nl-NL" dirty="0" smtClean="0"/>
          </a:p>
          <a:p>
            <a:r>
              <a:rPr lang="nl-NL" dirty="0" smtClean="0"/>
              <a:t>De tweede </a:t>
            </a:r>
            <a:r>
              <a:rPr lang="nl-NL" dirty="0" err="1" smtClean="0"/>
              <a:t>Klic</a:t>
            </a:r>
            <a:r>
              <a:rPr lang="nl-NL" dirty="0" smtClean="0"/>
              <a:t> melding van +- 300 meter op het fietspad langs de N232 van hectometer 22.5 t/m 22.8 is niet verwerkt </a:t>
            </a:r>
          </a:p>
          <a:p>
            <a:r>
              <a:rPr lang="nl-NL" dirty="0" smtClean="0"/>
              <a:t>in het schetsontwerp (documentnummer </a:t>
            </a:r>
            <a:r>
              <a:rPr lang="nl-NL" dirty="0" smtClean="0"/>
              <a:t>55 </a:t>
            </a:r>
            <a:r>
              <a:rPr lang="nl-NL" dirty="0" smtClean="0"/>
              <a:t>op </a:t>
            </a:r>
            <a:r>
              <a:rPr lang="nl-NL" dirty="0" err="1" smtClean="0"/>
              <a:t>Tenderned</a:t>
            </a:r>
            <a:r>
              <a:rPr lang="nl-NL" dirty="0" smtClean="0"/>
              <a:t>). </a:t>
            </a:r>
            <a:r>
              <a:rPr lang="nl-NL" dirty="0" smtClean="0"/>
              <a:t>Ter hoogte van hectometer 22.65 liggen kabels en leidingen </a:t>
            </a:r>
          </a:p>
          <a:p>
            <a:r>
              <a:rPr lang="nl-NL" dirty="0" smtClean="0"/>
              <a:t>dwars op het fietspad. </a:t>
            </a:r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30903394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 smtClean="0"/>
              <a:t>Attentie</a:t>
            </a:r>
            <a:endParaRPr lang="nl-NL" dirty="0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nl-NL" dirty="0" smtClean="0"/>
              <a:t>Graag vragen we de inschrijver aandacht te hebben voor de kabels en leidingen van Liander, Alliander en </a:t>
            </a:r>
            <a:r>
              <a:rPr lang="nl-NL" dirty="0" err="1" smtClean="0"/>
              <a:t>Tennet</a:t>
            </a:r>
            <a:r>
              <a:rPr lang="nl-NL" dirty="0" smtClean="0"/>
              <a:t> rond hectometer 22.65 dwars over het fietspad, zie pdf-tekening </a:t>
            </a:r>
            <a:r>
              <a:rPr lang="nl-NL" dirty="0"/>
              <a:t>met lagen </a:t>
            </a:r>
            <a:r>
              <a:rPr lang="nl-NL" dirty="0" smtClean="0"/>
              <a:t>(GD-7323) en KLIC-meldingsbrieven in mapje KLIC melding </a:t>
            </a:r>
            <a:r>
              <a:rPr lang="nl-NL" dirty="0"/>
              <a:t>Levering_21O055669_1</a:t>
            </a:r>
            <a:r>
              <a:rPr lang="nl-NL" dirty="0" smtClean="0"/>
              <a:t>. </a:t>
            </a:r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23163794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Kantoorthema">
  <a:themeElements>
    <a:clrScheme name="Kantoor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Kantoor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61</TotalTime>
  <Words>126</Words>
  <Application>Microsoft Office PowerPoint</Application>
  <PresentationFormat>Breedbeeld</PresentationFormat>
  <Paragraphs>9</Paragraphs>
  <Slides>3</Slides>
  <Notes>0</Notes>
  <HiddenSlides>0</HiddenSlides>
  <MMClips>0</MMClips>
  <ScaleCrop>false</ScaleCrop>
  <HeadingPairs>
    <vt:vector size="6" baseType="variant">
      <vt:variant>
        <vt:lpstr>Gebruikte lettertypen</vt:lpstr>
      </vt:variant>
      <vt:variant>
        <vt:i4>3</vt:i4>
      </vt:variant>
      <vt:variant>
        <vt:lpstr>Thema</vt:lpstr>
      </vt:variant>
      <vt:variant>
        <vt:i4>1</vt:i4>
      </vt:variant>
      <vt:variant>
        <vt:lpstr>Diatitels</vt:lpstr>
      </vt:variant>
      <vt:variant>
        <vt:i4>3</vt:i4>
      </vt:variant>
    </vt:vector>
  </HeadingPairs>
  <TitlesOfParts>
    <vt:vector size="7" baseType="lpstr">
      <vt:lpstr>Arial</vt:lpstr>
      <vt:lpstr>Calibri</vt:lpstr>
      <vt:lpstr>Calibri Light</vt:lpstr>
      <vt:lpstr>Kantoorthema</vt:lpstr>
      <vt:lpstr>PowerPoint-presentatie</vt:lpstr>
      <vt:lpstr>PowerPoint-presentatie</vt:lpstr>
      <vt:lpstr>Attentie</vt:lpstr>
    </vt:vector>
  </TitlesOfParts>
  <Company>Provincie Noord-Holland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PowerPoint-presentatie</dc:title>
  <dc:creator>Thijs Dekker</dc:creator>
  <cp:lastModifiedBy>Thijs Dekker</cp:lastModifiedBy>
  <cp:revision>12</cp:revision>
  <dcterms:created xsi:type="dcterms:W3CDTF">2020-10-29T15:56:46Z</dcterms:created>
  <dcterms:modified xsi:type="dcterms:W3CDTF">2021-09-17T02:08:51Z</dcterms:modified>
</cp:coreProperties>
</file>