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78" r:id="rId2"/>
    <p:sldId id="257" r:id="rId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1B1B"/>
    <a:srgbClr val="055780"/>
    <a:srgbClr val="DAE1E9"/>
    <a:srgbClr val="ECF1F6"/>
    <a:srgbClr val="F7F8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Stijl, donker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Stijl, licht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ABFCF23-3B69-468F-B69F-88F6DE6A72F2}" styleName="Stijl, gemiddeld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Stijl, gemiddeld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Stijl, donker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Stijl, licht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95"/>
    <p:restoredTop sz="94675"/>
  </p:normalViewPr>
  <p:slideViewPr>
    <p:cSldViewPr snapToGrid="0" snapToObjects="1">
      <p:cViewPr varScale="1">
        <p:scale>
          <a:sx n="65" d="100"/>
          <a:sy n="65" d="100"/>
        </p:scale>
        <p:origin x="908" y="40"/>
      </p:cViewPr>
      <p:guideLst>
        <p:guide orient="horz"/>
        <p:guide pos="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ucida Sans Regular"/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ucida Sans Regular"/>
              </a:defRPr>
            </a:lvl1pPr>
          </a:lstStyle>
          <a:p>
            <a:fld id="{DD9751DC-E6C1-284D-B41E-B96CC9B0AA39}" type="datetimeFigureOut">
              <a:rPr lang="nl-NL" smtClean="0"/>
              <a:pPr/>
              <a:t>7-3-2019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ucida Sans Regular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ucida Sans Regular"/>
              </a:defRPr>
            </a:lvl1pPr>
          </a:lstStyle>
          <a:p>
            <a:fld id="{DCC5302B-A46E-164C-9EC2-C771935196BB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5315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Lucida Sans Regular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Lucida Sans Regular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Lucida Sans Regular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Lucida Sans Regular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Lucida Sans Regular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inhoud 5">
            <a:extLst>
              <a:ext uri="{FF2B5EF4-FFF2-40B4-BE49-F238E27FC236}">
                <a16:creationId xmlns:a16="http://schemas.microsoft.com/office/drawing/2014/main" id="{B08A2505-4D61-FE40-B5FE-AFBF5F81916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0" y="0"/>
            <a:ext cx="12192000" cy="5983330"/>
          </a:xfrm>
          <a:solidFill>
            <a:schemeClr val="bg1">
              <a:lumMod val="85000"/>
            </a:schemeClr>
          </a:solidFill>
        </p:spPr>
        <p:txBody>
          <a:bodyPr tIns="360000" bIns="46800" anchor="t" anchorCtr="1">
            <a:normAutofit/>
          </a:bodyPr>
          <a:lstStyle>
            <a:lvl1pPr marL="0" indent="0">
              <a:buNone/>
              <a:defRPr sz="1000"/>
            </a:lvl1pPr>
          </a:lstStyle>
          <a:p>
            <a:pPr lvl="0"/>
            <a:r>
              <a:rPr lang="nl-NL" dirty="0"/>
              <a:t>Voor beeldvullende afbeelding ga naar &gt; Tabblad Ontwerpen &gt; Achtergrond opmaken &gt; Opvulling &gt; Opvulling met afbeelding &gt; Afbeelding invoegen uit bestand + gooi dit grijze vlak weg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02043" y="1546281"/>
            <a:ext cx="9156355" cy="899590"/>
          </a:xfrm>
        </p:spPr>
        <p:txBody>
          <a:bodyPr anchor="t">
            <a:no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Type hier een titel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902043" y="2445871"/>
            <a:ext cx="9318694" cy="643007"/>
          </a:xfrm>
        </p:spPr>
        <p:txBody>
          <a:bodyPr anchor="t">
            <a:no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Hier kan eventueel een subtitel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7F979722-4BA7-A947-89EC-0BF7D8A7E55A}"/>
              </a:ext>
            </a:extLst>
          </p:cNvPr>
          <p:cNvSpPr/>
          <p:nvPr userDrawn="1"/>
        </p:nvSpPr>
        <p:spPr>
          <a:xfrm>
            <a:off x="0" y="5983330"/>
            <a:ext cx="12192000" cy="874670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nl-NL" b="0" i="0" dirty="0">
              <a:latin typeface="Lucida Sans Regular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2A234B9-DC70-D64B-803D-69473C2A06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58D5AD2-2A56-6B41-8C51-AFB4915604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8433" y="6159179"/>
            <a:ext cx="1996484" cy="40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968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5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902043" y="1866915"/>
            <a:ext cx="9156355" cy="899590"/>
          </a:xfrm>
        </p:spPr>
        <p:txBody>
          <a:bodyPr anchor="t">
            <a:noAutofit/>
          </a:bodyPr>
          <a:lstStyle>
            <a:lvl1pPr algn="l">
              <a:defRPr sz="50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Type hier een titel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902043" y="2766505"/>
            <a:ext cx="9318694" cy="643007"/>
          </a:xfrm>
        </p:spPr>
        <p:txBody>
          <a:bodyPr anchor="t">
            <a:noAutofit/>
          </a:bodyPr>
          <a:lstStyle>
            <a:lvl1pPr marL="0" indent="0" algn="l">
              <a:buNone/>
              <a:defRPr sz="2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Hier kan eventueel een subtitel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BD49367A-77B2-B64B-9EF9-5E849C464B8B}"/>
              </a:ext>
            </a:extLst>
          </p:cNvPr>
          <p:cNvSpPr/>
          <p:nvPr userDrawn="1"/>
        </p:nvSpPr>
        <p:spPr>
          <a:xfrm flipV="1">
            <a:off x="538368" y="5937612"/>
            <a:ext cx="11053969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Lucida Sans Regular"/>
            </a:endParaRPr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7D0A8DE5-995C-BA42-B739-65CEE216D321}"/>
              </a:ext>
            </a:extLst>
          </p:cNvPr>
          <p:cNvSpPr/>
          <p:nvPr userDrawn="1"/>
        </p:nvSpPr>
        <p:spPr>
          <a:xfrm flipV="1">
            <a:off x="538368" y="5937611"/>
            <a:ext cx="363675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Lucida Sans Regular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CEE8743-2AB1-8E49-B3ED-6E9E314D14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8433" y="6159179"/>
            <a:ext cx="1996484" cy="40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ssen pagin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ctrTitle" hasCustomPrompt="1"/>
          </p:nvPr>
        </p:nvSpPr>
        <p:spPr>
          <a:xfrm>
            <a:off x="902043" y="1103685"/>
            <a:ext cx="10054521" cy="1789462"/>
          </a:xfrm>
        </p:spPr>
        <p:txBody>
          <a:bodyPr anchor="t">
            <a:no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Hier een kop voor </a:t>
            </a:r>
            <a:br>
              <a:rPr lang="nl-NL" dirty="0"/>
            </a:br>
            <a:r>
              <a:rPr lang="nl-NL" dirty="0"/>
              <a:t>de tussenslide</a:t>
            </a:r>
          </a:p>
        </p:txBody>
      </p:sp>
      <p:sp>
        <p:nvSpPr>
          <p:cNvPr id="9" name="Ondertitel 2"/>
          <p:cNvSpPr>
            <a:spLocks noGrp="1"/>
          </p:cNvSpPr>
          <p:nvPr>
            <p:ph type="subTitle" idx="1"/>
          </p:nvPr>
        </p:nvSpPr>
        <p:spPr>
          <a:xfrm>
            <a:off x="902043" y="3258537"/>
            <a:ext cx="5429844" cy="2962272"/>
          </a:xfrm>
        </p:spPr>
        <p:txBody>
          <a:bodyPr anchor="t">
            <a:noAutofit/>
          </a:bodyPr>
          <a:lstStyle>
            <a:lvl1pPr marL="0" indent="0" algn="l">
              <a:buNone/>
              <a:defRPr lang="nl-NL" sz="2400" b="0" i="0" smtClean="0">
                <a:solidFill>
                  <a:schemeClr val="bg1"/>
                </a:solidFill>
                <a:effectLst/>
                <a:latin typeface="Lucida Sans Regular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nl-NL" dirty="0">
              <a:solidFill>
                <a:srgbClr val="FFFFFF"/>
              </a:solidFill>
              <a:effectLst/>
              <a:latin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le breedte afbeelding + uitspra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0" y="0"/>
            <a:ext cx="12192000" cy="6858000"/>
          </a:xfrm>
        </p:spPr>
        <p:txBody>
          <a:bodyPr tIns="360000" anchor="t" anchorCtr="1"/>
          <a:lstStyle/>
          <a:p>
            <a:pPr lvl="0"/>
            <a:r>
              <a:rPr lang="nl-NL" dirty="0"/>
              <a:t>Afbeelding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Titel 1"/>
          <p:cNvSpPr>
            <a:spLocks noGrp="1"/>
          </p:cNvSpPr>
          <p:nvPr>
            <p:ph type="ctrTitle" hasCustomPrompt="1"/>
          </p:nvPr>
        </p:nvSpPr>
        <p:spPr>
          <a:xfrm>
            <a:off x="1076737" y="1521547"/>
            <a:ext cx="8981661" cy="1371600"/>
          </a:xfrm>
        </p:spPr>
        <p:txBody>
          <a:bodyPr anchor="t">
            <a:normAutofit/>
          </a:bodyPr>
          <a:lstStyle>
            <a:lvl1pPr algn="l">
              <a:lnSpc>
                <a:spcPts val="3300"/>
              </a:lnSpc>
              <a:defRPr sz="2400" b="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Hier komt een uitspraak</a:t>
            </a:r>
            <a:br>
              <a:rPr lang="nl-NL" dirty="0"/>
            </a:br>
            <a:r>
              <a:rPr lang="nl-NL" dirty="0"/>
              <a:t>over drie of meer regels</a:t>
            </a:r>
            <a:br>
              <a:rPr lang="nl-NL" dirty="0"/>
            </a:br>
            <a:r>
              <a:rPr lang="nl-NL" dirty="0"/>
              <a:t>uitgeschreven.</a:t>
            </a:r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e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  <p:sp>
        <p:nvSpPr>
          <p:cNvPr id="7" name="Ondertitel 2"/>
          <p:cNvSpPr>
            <a:spLocks noGrp="1"/>
          </p:cNvSpPr>
          <p:nvPr>
            <p:ph type="subTitle" idx="13" hasCustomPrompt="1"/>
          </p:nvPr>
        </p:nvSpPr>
        <p:spPr>
          <a:xfrm>
            <a:off x="902525" y="1169988"/>
            <a:ext cx="5031550" cy="531610"/>
          </a:xfrm>
        </p:spPr>
        <p:txBody>
          <a:bodyPr lIns="0" anchor="t">
            <a:noAutofit/>
          </a:bodyPr>
          <a:lstStyle>
            <a:lvl1pPr marL="0" indent="0" algn="l">
              <a:buNone/>
              <a:defRPr sz="3000" b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Hier komt een kop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p + subkop + Bullitlij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Ondertitel 2"/>
          <p:cNvSpPr>
            <a:spLocks noGrp="1"/>
          </p:cNvSpPr>
          <p:nvPr>
            <p:ph type="subTitle" idx="13" hasCustomPrompt="1"/>
          </p:nvPr>
        </p:nvSpPr>
        <p:spPr>
          <a:xfrm>
            <a:off x="902525" y="2003206"/>
            <a:ext cx="9318212" cy="531610"/>
          </a:xfrm>
        </p:spPr>
        <p:txBody>
          <a:bodyPr lIns="0" anchor="t">
            <a:normAutofit/>
          </a:bodyPr>
          <a:lstStyle>
            <a:lvl1pPr marL="0" indent="0" algn="l">
              <a:buNone/>
              <a:defRPr sz="2400" b="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Met een </a:t>
            </a:r>
            <a:r>
              <a:rPr lang="nl-NL" dirty="0" err="1"/>
              <a:t>subkop</a:t>
            </a:r>
            <a:endParaRPr lang="nl-NL" dirty="0"/>
          </a:p>
        </p:txBody>
      </p:sp>
      <p:sp>
        <p:nvSpPr>
          <p:cNvPr id="14" name="Tijdelijke aanduiding voor titel 1"/>
          <p:cNvSpPr>
            <a:spLocks noGrp="1"/>
          </p:cNvSpPr>
          <p:nvPr>
            <p:ph type="title" hasCustomPrompt="1"/>
          </p:nvPr>
        </p:nvSpPr>
        <p:spPr>
          <a:xfrm>
            <a:off x="902525" y="1090681"/>
            <a:ext cx="10689812" cy="698363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nl-NL" dirty="0"/>
              <a:t>Een hoofdkop</a:t>
            </a:r>
          </a:p>
        </p:txBody>
      </p:sp>
      <p:sp>
        <p:nvSpPr>
          <p:cNvPr id="18" name="Tijdelijke aanduiding voor tekst 20"/>
          <p:cNvSpPr>
            <a:spLocks noGrp="1"/>
          </p:cNvSpPr>
          <p:nvPr>
            <p:ph type="body" sz="quarter" idx="15" hasCustomPrompt="1"/>
          </p:nvPr>
        </p:nvSpPr>
        <p:spPr>
          <a:xfrm>
            <a:off x="902525" y="3237422"/>
            <a:ext cx="10689812" cy="2327171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itlijst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  <p:sp>
        <p:nvSpPr>
          <p:cNvPr id="10" name="Ondertitel 2"/>
          <p:cNvSpPr>
            <a:spLocks noGrp="1"/>
          </p:cNvSpPr>
          <p:nvPr>
            <p:ph type="subTitle" idx="13" hasCustomPrompt="1"/>
          </p:nvPr>
        </p:nvSpPr>
        <p:spPr>
          <a:xfrm>
            <a:off x="914400" y="1169988"/>
            <a:ext cx="5019675" cy="531610"/>
          </a:xfrm>
        </p:spPr>
        <p:txBody>
          <a:bodyPr lIns="0" anchor="t">
            <a:noAutofit/>
          </a:bodyPr>
          <a:lstStyle>
            <a:lvl1pPr marL="0" indent="0" algn="l">
              <a:buNone/>
              <a:defRPr sz="3000" b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Hier komt een kop</a:t>
            </a:r>
          </a:p>
        </p:txBody>
      </p:sp>
      <p:sp>
        <p:nvSpPr>
          <p:cNvPr id="22" name="Tijdelijke aanduiding voor tekst 20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2196783"/>
            <a:ext cx="5019675" cy="3137217"/>
          </a:xfrm>
        </p:spPr>
        <p:txBody>
          <a:bodyPr wrap="square">
            <a:norm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25" name="Tijdelijke aanduiding voor afbeelding 23"/>
          <p:cNvSpPr>
            <a:spLocks noGrp="1"/>
          </p:cNvSpPr>
          <p:nvPr>
            <p:ph type="pic" sz="quarter" idx="16"/>
          </p:nvPr>
        </p:nvSpPr>
        <p:spPr>
          <a:xfrm>
            <a:off x="6928337" y="1169989"/>
            <a:ext cx="4663999" cy="4070226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Awesome ic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ekstvak 5"/>
          <p:cNvSpPr txBox="1"/>
          <p:nvPr userDrawn="1"/>
        </p:nvSpPr>
        <p:spPr>
          <a:xfrm>
            <a:off x="3314700" y="2326833"/>
            <a:ext cx="8318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dirty="0">
                <a:solidFill>
                  <a:srgbClr val="055780"/>
                </a:solidFill>
                <a:latin typeface="FontAwesome"/>
                <a:cs typeface="FontAwesome"/>
              </a:rPr>
              <a:t></a:t>
            </a:r>
            <a:r>
              <a:rPr lang="nl-NL" sz="1800" b="0" i="0" kern="1200" dirty="0">
                <a:solidFill>
                  <a:schemeClr val="tx1"/>
                </a:solidFill>
                <a:effectLst/>
                <a:latin typeface="Lucida Sans Regular"/>
                <a:ea typeface="+mn-ea"/>
                <a:cs typeface="+mn-cs"/>
              </a:rPr>
              <a:t></a:t>
            </a:r>
          </a:p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4400" dirty="0">
              <a:solidFill>
                <a:srgbClr val="055780"/>
              </a:solidFill>
              <a:latin typeface="FontAwesome"/>
              <a:cs typeface="FontAwesome"/>
            </a:endParaRPr>
          </a:p>
        </p:txBody>
      </p:sp>
      <p:sp>
        <p:nvSpPr>
          <p:cNvPr id="7" name="Tekstvak 6"/>
          <p:cNvSpPr txBox="1"/>
          <p:nvPr userDrawn="1"/>
        </p:nvSpPr>
        <p:spPr>
          <a:xfrm>
            <a:off x="6597220" y="2326833"/>
            <a:ext cx="83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dirty="0">
                <a:solidFill>
                  <a:srgbClr val="055780"/>
                </a:solidFill>
                <a:latin typeface="FontAwesome"/>
                <a:cs typeface="FontAwesome"/>
              </a:rPr>
              <a:t></a:t>
            </a:r>
          </a:p>
        </p:txBody>
      </p:sp>
      <p:sp>
        <p:nvSpPr>
          <p:cNvPr id="8" name="Tekstvak 7"/>
          <p:cNvSpPr txBox="1"/>
          <p:nvPr userDrawn="1"/>
        </p:nvSpPr>
        <p:spPr>
          <a:xfrm>
            <a:off x="8156091" y="3875331"/>
            <a:ext cx="83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dirty="0">
                <a:solidFill>
                  <a:srgbClr val="055780"/>
                </a:solidFill>
                <a:latin typeface="FontAwesome"/>
                <a:cs typeface="FontAwesome"/>
              </a:rPr>
              <a:t></a:t>
            </a:r>
          </a:p>
        </p:txBody>
      </p:sp>
      <p:sp>
        <p:nvSpPr>
          <p:cNvPr id="9" name="Tekstvak 8"/>
          <p:cNvSpPr txBox="1"/>
          <p:nvPr userDrawn="1"/>
        </p:nvSpPr>
        <p:spPr>
          <a:xfrm>
            <a:off x="3314700" y="3875331"/>
            <a:ext cx="83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400" b="0" i="0" u="none" strike="noStrike" kern="1200" cap="none" spc="0" normalizeH="0" baseline="0" noProof="0" dirty="0">
                <a:ln>
                  <a:noFill/>
                </a:ln>
                <a:solidFill>
                  <a:srgbClr val="055780"/>
                </a:solidFill>
                <a:effectLst/>
                <a:uLnTx/>
                <a:uFillTx/>
                <a:latin typeface="FontAwesome"/>
                <a:ea typeface="+mn-ea"/>
                <a:cs typeface="FontAwesome"/>
              </a:rPr>
              <a:t></a:t>
            </a:r>
            <a:endParaRPr lang="nl-NL" sz="4400" dirty="0">
              <a:solidFill>
                <a:srgbClr val="055780"/>
              </a:solidFill>
              <a:latin typeface="FontAwesome"/>
              <a:cs typeface="FontAwesome"/>
            </a:endParaRPr>
          </a:p>
        </p:txBody>
      </p:sp>
      <p:sp>
        <p:nvSpPr>
          <p:cNvPr id="10" name="Tekstvak 9"/>
          <p:cNvSpPr txBox="1"/>
          <p:nvPr userDrawn="1"/>
        </p:nvSpPr>
        <p:spPr>
          <a:xfrm>
            <a:off x="6597220" y="3875331"/>
            <a:ext cx="83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dirty="0">
                <a:solidFill>
                  <a:srgbClr val="055780"/>
                </a:solidFill>
                <a:latin typeface="FontAwesome"/>
                <a:cs typeface="FontAwesome"/>
              </a:rPr>
              <a:t></a:t>
            </a:r>
          </a:p>
        </p:txBody>
      </p:sp>
      <p:sp>
        <p:nvSpPr>
          <p:cNvPr id="11" name="Tekstvak 10"/>
          <p:cNvSpPr txBox="1"/>
          <p:nvPr userDrawn="1"/>
        </p:nvSpPr>
        <p:spPr>
          <a:xfrm>
            <a:off x="8156091" y="2326833"/>
            <a:ext cx="83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dirty="0">
                <a:solidFill>
                  <a:srgbClr val="055780"/>
                </a:solidFill>
                <a:latin typeface="FontAwesome"/>
                <a:cs typeface="FontAwesome"/>
              </a:rPr>
              <a:t></a:t>
            </a:r>
            <a:endParaRPr lang="nl-NL" sz="4400" b="0" i="0" dirty="0">
              <a:solidFill>
                <a:srgbClr val="055780"/>
              </a:solidFill>
              <a:latin typeface="Lucida Sans Regular"/>
            </a:endParaRPr>
          </a:p>
        </p:txBody>
      </p:sp>
      <p:sp>
        <p:nvSpPr>
          <p:cNvPr id="12" name="Tekstvak 11"/>
          <p:cNvSpPr txBox="1"/>
          <p:nvPr userDrawn="1"/>
        </p:nvSpPr>
        <p:spPr>
          <a:xfrm>
            <a:off x="4931424" y="2326833"/>
            <a:ext cx="83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dirty="0">
                <a:solidFill>
                  <a:srgbClr val="055780"/>
                </a:solidFill>
                <a:latin typeface="FontAwesome"/>
                <a:cs typeface="FontAwesome"/>
              </a:rPr>
              <a:t></a:t>
            </a:r>
          </a:p>
        </p:txBody>
      </p:sp>
      <p:sp>
        <p:nvSpPr>
          <p:cNvPr id="14" name="Tekstvak 13"/>
          <p:cNvSpPr txBox="1"/>
          <p:nvPr userDrawn="1"/>
        </p:nvSpPr>
        <p:spPr>
          <a:xfrm>
            <a:off x="6411384" y="1871755"/>
            <a:ext cx="831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b="0" i="0" kern="1200" dirty="0">
                <a:solidFill>
                  <a:schemeClr val="tx1"/>
                </a:solidFill>
                <a:effectLst/>
                <a:latin typeface="Lucida Sans Regular"/>
                <a:ea typeface="+mn-ea"/>
                <a:cs typeface="+mn-cs"/>
              </a:rPr>
              <a:t></a:t>
            </a:r>
            <a:endParaRPr lang="nl-NL" sz="3200" dirty="0">
              <a:solidFill>
                <a:srgbClr val="333465"/>
              </a:solidFill>
              <a:latin typeface="FontAwesome"/>
              <a:cs typeface="FontAwesome"/>
            </a:endParaRPr>
          </a:p>
        </p:txBody>
      </p:sp>
      <p:sp>
        <p:nvSpPr>
          <p:cNvPr id="15" name="Tekstvak 14"/>
          <p:cNvSpPr txBox="1"/>
          <p:nvPr userDrawn="1"/>
        </p:nvSpPr>
        <p:spPr>
          <a:xfrm>
            <a:off x="4931424" y="3875331"/>
            <a:ext cx="831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400" dirty="0">
                <a:solidFill>
                  <a:srgbClr val="055780"/>
                </a:solidFill>
                <a:latin typeface="FontAwesome"/>
                <a:cs typeface="FontAwesome"/>
              </a:rPr>
              <a:t></a:t>
            </a:r>
            <a:endParaRPr lang="nl-NL" sz="4400" b="0" i="0" dirty="0">
              <a:solidFill>
                <a:srgbClr val="055780"/>
              </a:solidFill>
              <a:latin typeface="Lucida Sans Regular"/>
            </a:endParaRPr>
          </a:p>
        </p:txBody>
      </p:sp>
      <p:sp>
        <p:nvSpPr>
          <p:cNvPr id="16" name="Tekstvak 15"/>
          <p:cNvSpPr txBox="1"/>
          <p:nvPr userDrawn="1"/>
        </p:nvSpPr>
        <p:spPr>
          <a:xfrm>
            <a:off x="8610600" y="2999515"/>
            <a:ext cx="831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800" b="0" i="0" kern="1200" dirty="0">
                <a:solidFill>
                  <a:srgbClr val="055780"/>
                </a:solidFill>
                <a:effectLst/>
                <a:latin typeface="Lucida Sans Regular"/>
                <a:ea typeface="+mn-ea"/>
                <a:cs typeface="+mn-cs"/>
              </a:rPr>
              <a:t></a:t>
            </a:r>
            <a:endParaRPr lang="nl-NL" sz="3200" dirty="0">
              <a:solidFill>
                <a:srgbClr val="055780"/>
              </a:solidFill>
              <a:latin typeface="FontAwesome"/>
              <a:cs typeface="FontAwesome"/>
            </a:endParaRPr>
          </a:p>
        </p:txBody>
      </p:sp>
      <p:sp>
        <p:nvSpPr>
          <p:cNvPr id="19" name="Ondertitel 2"/>
          <p:cNvSpPr txBox="1">
            <a:spLocks/>
          </p:cNvSpPr>
          <p:nvPr userDrawn="1"/>
        </p:nvSpPr>
        <p:spPr>
          <a:xfrm>
            <a:off x="3094617" y="2980726"/>
            <a:ext cx="1272016" cy="53161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 kern="1200" baseline="0">
                <a:solidFill>
                  <a:srgbClr val="055780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0" i="0" dirty="0">
                <a:solidFill>
                  <a:srgbClr val="1B1B1B"/>
                </a:solidFill>
                <a:latin typeface="Lucida Sans" panose="020B0602030504020204" pitchFamily="34" charset="77"/>
              </a:rPr>
              <a:t>Onderwerp</a:t>
            </a:r>
          </a:p>
        </p:txBody>
      </p:sp>
      <p:sp>
        <p:nvSpPr>
          <p:cNvPr id="20" name="Ondertitel 2"/>
          <p:cNvSpPr txBox="1">
            <a:spLocks/>
          </p:cNvSpPr>
          <p:nvPr userDrawn="1"/>
        </p:nvSpPr>
        <p:spPr>
          <a:xfrm>
            <a:off x="4711341" y="2980726"/>
            <a:ext cx="1272016" cy="53161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 kern="1200" baseline="0">
                <a:solidFill>
                  <a:srgbClr val="055780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0" i="0" dirty="0">
                <a:solidFill>
                  <a:srgbClr val="1B1B1B"/>
                </a:solidFill>
                <a:latin typeface="Lucida Sans Regular"/>
              </a:rPr>
              <a:t>Onderwerp</a:t>
            </a:r>
          </a:p>
        </p:txBody>
      </p:sp>
      <p:sp>
        <p:nvSpPr>
          <p:cNvPr id="21" name="Ondertitel 2"/>
          <p:cNvSpPr txBox="1">
            <a:spLocks/>
          </p:cNvSpPr>
          <p:nvPr userDrawn="1"/>
        </p:nvSpPr>
        <p:spPr>
          <a:xfrm>
            <a:off x="6377137" y="2980726"/>
            <a:ext cx="1272016" cy="53161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 kern="1200" baseline="0">
                <a:solidFill>
                  <a:srgbClr val="055780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0" i="0" dirty="0">
                <a:solidFill>
                  <a:srgbClr val="1B1B1B"/>
                </a:solidFill>
                <a:latin typeface="Lucida Sans Regular"/>
              </a:rPr>
              <a:t>Onderwerp</a:t>
            </a:r>
          </a:p>
        </p:txBody>
      </p:sp>
      <p:sp>
        <p:nvSpPr>
          <p:cNvPr id="22" name="Ondertitel 2"/>
          <p:cNvSpPr txBox="1">
            <a:spLocks/>
          </p:cNvSpPr>
          <p:nvPr userDrawn="1"/>
        </p:nvSpPr>
        <p:spPr>
          <a:xfrm>
            <a:off x="7936008" y="2990327"/>
            <a:ext cx="1272016" cy="53161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 kern="1200" baseline="0">
                <a:solidFill>
                  <a:srgbClr val="055780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0" i="0" dirty="0">
                <a:solidFill>
                  <a:srgbClr val="1B1B1B"/>
                </a:solidFill>
                <a:latin typeface="Lucida Sans Regular"/>
              </a:rPr>
              <a:t>Onderwerp</a:t>
            </a:r>
          </a:p>
        </p:txBody>
      </p:sp>
      <p:sp>
        <p:nvSpPr>
          <p:cNvPr id="23" name="Ondertitel 2"/>
          <p:cNvSpPr txBox="1">
            <a:spLocks/>
          </p:cNvSpPr>
          <p:nvPr userDrawn="1"/>
        </p:nvSpPr>
        <p:spPr>
          <a:xfrm>
            <a:off x="3094617" y="4591862"/>
            <a:ext cx="1272016" cy="53161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 kern="1200" baseline="0">
                <a:solidFill>
                  <a:srgbClr val="055780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0" i="0" dirty="0">
                <a:solidFill>
                  <a:srgbClr val="1B1B1B"/>
                </a:solidFill>
                <a:latin typeface="Lucida Sans Regular"/>
              </a:rPr>
              <a:t>Onderwerp</a:t>
            </a:r>
          </a:p>
        </p:txBody>
      </p:sp>
      <p:sp>
        <p:nvSpPr>
          <p:cNvPr id="24" name="Ondertitel 2"/>
          <p:cNvSpPr txBox="1">
            <a:spLocks/>
          </p:cNvSpPr>
          <p:nvPr userDrawn="1"/>
        </p:nvSpPr>
        <p:spPr>
          <a:xfrm>
            <a:off x="4711341" y="4591862"/>
            <a:ext cx="1272016" cy="53161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 kern="1200" baseline="0">
                <a:solidFill>
                  <a:srgbClr val="055780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0" i="0" dirty="0">
                <a:solidFill>
                  <a:srgbClr val="1B1B1B"/>
                </a:solidFill>
                <a:latin typeface="Lucida Sans Regular"/>
              </a:rPr>
              <a:t>Onderwerp</a:t>
            </a:r>
          </a:p>
        </p:txBody>
      </p:sp>
      <p:sp>
        <p:nvSpPr>
          <p:cNvPr id="25" name="Ondertitel 2"/>
          <p:cNvSpPr txBox="1">
            <a:spLocks/>
          </p:cNvSpPr>
          <p:nvPr userDrawn="1"/>
        </p:nvSpPr>
        <p:spPr>
          <a:xfrm>
            <a:off x="6377137" y="4591862"/>
            <a:ext cx="1272016" cy="53161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 kern="1200" baseline="0">
                <a:solidFill>
                  <a:srgbClr val="055780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0" i="0" dirty="0">
                <a:solidFill>
                  <a:srgbClr val="1B1B1B"/>
                </a:solidFill>
                <a:latin typeface="Lucida Sans Regular"/>
              </a:rPr>
              <a:t>Onderwerp</a:t>
            </a:r>
          </a:p>
        </p:txBody>
      </p:sp>
      <p:sp>
        <p:nvSpPr>
          <p:cNvPr id="26" name="Ondertitel 2"/>
          <p:cNvSpPr txBox="1">
            <a:spLocks/>
          </p:cNvSpPr>
          <p:nvPr userDrawn="1"/>
        </p:nvSpPr>
        <p:spPr>
          <a:xfrm>
            <a:off x="7936008" y="4601463"/>
            <a:ext cx="1272016" cy="53161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 kern="1200" baseline="0">
                <a:solidFill>
                  <a:srgbClr val="055780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l-NL" sz="1200" b="0" i="0" dirty="0">
                <a:solidFill>
                  <a:srgbClr val="1B1B1B"/>
                </a:solidFill>
                <a:latin typeface="Lucida Sans Regular"/>
              </a:rPr>
              <a:t>Onderwerp</a:t>
            </a:r>
          </a:p>
        </p:txBody>
      </p:sp>
      <p:sp>
        <p:nvSpPr>
          <p:cNvPr id="28" name="Ondertitel 2"/>
          <p:cNvSpPr>
            <a:spLocks noGrp="1"/>
          </p:cNvSpPr>
          <p:nvPr>
            <p:ph type="subTitle" idx="13" hasCustomPrompt="1"/>
          </p:nvPr>
        </p:nvSpPr>
        <p:spPr>
          <a:xfrm>
            <a:off x="894522" y="1169988"/>
            <a:ext cx="5039553" cy="531610"/>
          </a:xfrm>
        </p:spPr>
        <p:txBody>
          <a:bodyPr lIns="0" anchor="t">
            <a:noAutofit/>
          </a:bodyPr>
          <a:lstStyle>
            <a:lvl1pPr marL="0" indent="0" algn="l">
              <a:buNone/>
              <a:defRPr sz="3000" b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Hier komt een kop</a:t>
            </a:r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865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 volle breed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  <p:sp>
        <p:nvSpPr>
          <p:cNvPr id="14" name="Tijdelijke aanduiding voor tabel 12"/>
          <p:cNvSpPr>
            <a:spLocks noGrp="1"/>
          </p:cNvSpPr>
          <p:nvPr>
            <p:ph type="tbl" sz="quarter" idx="13"/>
          </p:nvPr>
        </p:nvSpPr>
        <p:spPr>
          <a:xfrm>
            <a:off x="902678" y="873125"/>
            <a:ext cx="10257448" cy="4978400"/>
          </a:xfr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Ondertitel 2"/>
          <p:cNvSpPr>
            <a:spLocks noGrp="1"/>
          </p:cNvSpPr>
          <p:nvPr>
            <p:ph type="subTitle" idx="13" hasCustomPrompt="1"/>
          </p:nvPr>
        </p:nvSpPr>
        <p:spPr>
          <a:xfrm>
            <a:off x="879231" y="1169988"/>
            <a:ext cx="4566529" cy="531610"/>
          </a:xfrm>
        </p:spPr>
        <p:txBody>
          <a:bodyPr lIns="0" anchor="t">
            <a:noAutofit/>
          </a:bodyPr>
          <a:lstStyle>
            <a:lvl1pPr marL="0" indent="0" algn="l">
              <a:buNone/>
              <a:defRPr sz="3000" b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Hier komt een kop</a:t>
            </a:r>
          </a:p>
        </p:txBody>
      </p:sp>
      <p:sp>
        <p:nvSpPr>
          <p:cNvPr id="15" name="Tijdelijke aanduiding voor tekst 13"/>
          <p:cNvSpPr>
            <a:spLocks noGrp="1"/>
          </p:cNvSpPr>
          <p:nvPr>
            <p:ph type="body" sz="quarter" idx="15"/>
          </p:nvPr>
        </p:nvSpPr>
        <p:spPr>
          <a:xfrm>
            <a:off x="879231" y="1921828"/>
            <a:ext cx="4566306" cy="1806575"/>
          </a:xfrm>
        </p:spPr>
        <p:txBody>
          <a:bodyPr>
            <a:normAutofit/>
          </a:bodyPr>
          <a:lstStyle>
            <a:lvl1pPr>
              <a:defRPr sz="1800"/>
            </a:lvl1pPr>
            <a:lvl5pPr algn="l"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nl-NL" dirty="0"/>
          </a:p>
        </p:txBody>
      </p:sp>
      <p:sp>
        <p:nvSpPr>
          <p:cNvPr id="18" name="Tijdelijke aanduiding voor tekst 16"/>
          <p:cNvSpPr>
            <a:spLocks noGrp="1"/>
          </p:cNvSpPr>
          <p:nvPr>
            <p:ph type="body" sz="quarter" idx="16"/>
          </p:nvPr>
        </p:nvSpPr>
        <p:spPr>
          <a:xfrm>
            <a:off x="879231" y="3994150"/>
            <a:ext cx="4566306" cy="180657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nl-NL" dirty="0"/>
          </a:p>
        </p:txBody>
      </p:sp>
      <p:sp>
        <p:nvSpPr>
          <p:cNvPr id="21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167120" y="1169986"/>
            <a:ext cx="5186680" cy="4587557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Plaats hier tabel</a:t>
            </a:r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0" y="2897579"/>
            <a:ext cx="12192000" cy="943786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“Ruimte voor bijvoorbeeld een </a:t>
            </a:r>
            <a:br>
              <a:rPr lang="nl-NL" dirty="0"/>
            </a:br>
            <a:r>
              <a:rPr lang="nl-NL" dirty="0"/>
              <a:t>quote over twee regels”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één afbeeldig volle hoog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827520" y="1169988"/>
            <a:ext cx="4764816" cy="4630737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Plaats hier content</a:t>
            </a:r>
          </a:p>
        </p:txBody>
      </p:sp>
      <p:sp>
        <p:nvSpPr>
          <p:cNvPr id="16" name="Ondertitel 2"/>
          <p:cNvSpPr>
            <a:spLocks noGrp="1"/>
          </p:cNvSpPr>
          <p:nvPr>
            <p:ph type="subTitle" idx="13" hasCustomPrompt="1"/>
          </p:nvPr>
        </p:nvSpPr>
        <p:spPr>
          <a:xfrm>
            <a:off x="902677" y="1169988"/>
            <a:ext cx="4543083" cy="531610"/>
          </a:xfrm>
        </p:spPr>
        <p:txBody>
          <a:bodyPr lIns="0" anchor="t">
            <a:noAutofit/>
          </a:bodyPr>
          <a:lstStyle>
            <a:lvl1pPr marL="0" indent="0" algn="l">
              <a:buNone/>
              <a:defRPr sz="3000" b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Hier komt een kop</a:t>
            </a:r>
          </a:p>
        </p:txBody>
      </p:sp>
      <p:sp>
        <p:nvSpPr>
          <p:cNvPr id="17" name="Tijdelijke aanduiding voor tekst 13"/>
          <p:cNvSpPr>
            <a:spLocks noGrp="1"/>
          </p:cNvSpPr>
          <p:nvPr>
            <p:ph type="body" sz="quarter" idx="15"/>
          </p:nvPr>
        </p:nvSpPr>
        <p:spPr>
          <a:xfrm>
            <a:off x="902677" y="1921828"/>
            <a:ext cx="4542860" cy="1806575"/>
          </a:xfrm>
        </p:spPr>
        <p:txBody>
          <a:bodyPr>
            <a:normAutofit/>
          </a:bodyPr>
          <a:lstStyle>
            <a:lvl1pPr>
              <a:defRPr sz="1800"/>
            </a:lvl1pPr>
            <a:lvl5pPr algn="l"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nl-NL" dirty="0"/>
          </a:p>
        </p:txBody>
      </p:sp>
      <p:sp>
        <p:nvSpPr>
          <p:cNvPr id="18" name="Tijdelijke aanduiding voor tekst 16"/>
          <p:cNvSpPr>
            <a:spLocks noGrp="1"/>
          </p:cNvSpPr>
          <p:nvPr>
            <p:ph type="body" sz="quarter" idx="16"/>
          </p:nvPr>
        </p:nvSpPr>
        <p:spPr>
          <a:xfrm>
            <a:off x="902677" y="3994150"/>
            <a:ext cx="4542860" cy="180657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nl-NL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twee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  <p:sp>
        <p:nvSpPr>
          <p:cNvPr id="11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6827520" y="1169988"/>
            <a:ext cx="4764816" cy="2131352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Plaats hier content</a:t>
            </a:r>
          </a:p>
        </p:txBody>
      </p:sp>
      <p:sp>
        <p:nvSpPr>
          <p:cNvPr id="15" name="Tijdelijke aanduiding voor inhoud 5"/>
          <p:cNvSpPr>
            <a:spLocks noGrp="1"/>
          </p:cNvSpPr>
          <p:nvPr>
            <p:ph sz="quarter" idx="15" hasCustomPrompt="1"/>
          </p:nvPr>
        </p:nvSpPr>
        <p:spPr>
          <a:xfrm>
            <a:off x="6839243" y="3562597"/>
            <a:ext cx="4753093" cy="2238128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Plaats hier content</a:t>
            </a:r>
          </a:p>
        </p:txBody>
      </p:sp>
      <p:sp>
        <p:nvSpPr>
          <p:cNvPr id="12" name="Ondertitel 2"/>
          <p:cNvSpPr>
            <a:spLocks noGrp="1"/>
          </p:cNvSpPr>
          <p:nvPr>
            <p:ph type="subTitle" idx="13" hasCustomPrompt="1"/>
          </p:nvPr>
        </p:nvSpPr>
        <p:spPr>
          <a:xfrm>
            <a:off x="902677" y="1169988"/>
            <a:ext cx="4543083" cy="531610"/>
          </a:xfrm>
        </p:spPr>
        <p:txBody>
          <a:bodyPr lIns="0" anchor="t">
            <a:noAutofit/>
          </a:bodyPr>
          <a:lstStyle>
            <a:lvl1pPr marL="0" indent="0" algn="l">
              <a:buNone/>
              <a:defRPr sz="3000" b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Hier komt een kop</a:t>
            </a:r>
          </a:p>
        </p:txBody>
      </p:sp>
      <p:sp>
        <p:nvSpPr>
          <p:cNvPr id="13" name="Tijdelijke aanduiding voor tekst 13"/>
          <p:cNvSpPr>
            <a:spLocks noGrp="1"/>
          </p:cNvSpPr>
          <p:nvPr>
            <p:ph type="body" sz="quarter" idx="16"/>
          </p:nvPr>
        </p:nvSpPr>
        <p:spPr>
          <a:xfrm>
            <a:off x="902677" y="1921828"/>
            <a:ext cx="4542860" cy="1806575"/>
          </a:xfrm>
        </p:spPr>
        <p:txBody>
          <a:bodyPr>
            <a:normAutofit/>
          </a:bodyPr>
          <a:lstStyle>
            <a:lvl1pPr>
              <a:defRPr sz="1800"/>
            </a:lvl1pPr>
            <a:lvl5pPr algn="l"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nl-NL" dirty="0"/>
          </a:p>
        </p:txBody>
      </p:sp>
      <p:sp>
        <p:nvSpPr>
          <p:cNvPr id="14" name="Tijdelijke aanduiding voor tekst 16"/>
          <p:cNvSpPr>
            <a:spLocks noGrp="1"/>
          </p:cNvSpPr>
          <p:nvPr>
            <p:ph type="body" sz="quarter" idx="17"/>
          </p:nvPr>
        </p:nvSpPr>
        <p:spPr>
          <a:xfrm>
            <a:off x="902677" y="3994150"/>
            <a:ext cx="4542860" cy="180657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nl-NL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er kaarten">
    <p:bg>
      <p:bgPr>
        <a:solidFill>
          <a:schemeClr val="bg1">
            <a:alpha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ronde afbeeldinge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  <p:sp>
        <p:nvSpPr>
          <p:cNvPr id="42" name="Tijdelijke aanduiding voor tekst 4"/>
          <p:cNvSpPr>
            <a:spLocks noGrp="1"/>
          </p:cNvSpPr>
          <p:nvPr>
            <p:ph type="body" sz="quarter" idx="29" hasCustomPrompt="1"/>
          </p:nvPr>
        </p:nvSpPr>
        <p:spPr>
          <a:xfrm>
            <a:off x="892236" y="3261257"/>
            <a:ext cx="2773363" cy="539750"/>
          </a:xfrm>
        </p:spPr>
        <p:txBody>
          <a:bodyPr>
            <a:normAutofit/>
          </a:bodyPr>
          <a:lstStyle>
            <a:lvl1pPr algn="l">
              <a:defRPr sz="2000" b="1" baseline="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Een </a:t>
            </a:r>
            <a:r>
              <a:rPr lang="nl-NL" dirty="0" err="1"/>
              <a:t>subkop</a:t>
            </a:r>
            <a:endParaRPr lang="nl-NL" dirty="0"/>
          </a:p>
        </p:txBody>
      </p:sp>
      <p:sp>
        <p:nvSpPr>
          <p:cNvPr id="44" name="Tijdelijke aanduiding voor tekst 4"/>
          <p:cNvSpPr>
            <a:spLocks noGrp="1"/>
          </p:cNvSpPr>
          <p:nvPr>
            <p:ph type="body" sz="quarter" idx="31" hasCustomPrompt="1"/>
          </p:nvPr>
        </p:nvSpPr>
        <p:spPr>
          <a:xfrm>
            <a:off x="4681369" y="3261257"/>
            <a:ext cx="2773363" cy="539750"/>
          </a:xfrm>
        </p:spPr>
        <p:txBody>
          <a:bodyPr>
            <a:normAutofit/>
          </a:bodyPr>
          <a:lstStyle>
            <a:lvl1pPr algn="l">
              <a:defRPr sz="2000" b="1" baseline="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Een </a:t>
            </a:r>
            <a:r>
              <a:rPr lang="nl-NL" dirty="0" err="1"/>
              <a:t>subkop</a:t>
            </a:r>
            <a:endParaRPr lang="nl-NL" dirty="0"/>
          </a:p>
        </p:txBody>
      </p:sp>
      <p:sp>
        <p:nvSpPr>
          <p:cNvPr id="46" name="Tijdelijke aanduiding voor tekst 4"/>
          <p:cNvSpPr>
            <a:spLocks noGrp="1"/>
          </p:cNvSpPr>
          <p:nvPr>
            <p:ph type="body" sz="quarter" idx="33" hasCustomPrompt="1"/>
          </p:nvPr>
        </p:nvSpPr>
        <p:spPr>
          <a:xfrm>
            <a:off x="8480028" y="3261257"/>
            <a:ext cx="2773363" cy="539750"/>
          </a:xfrm>
        </p:spPr>
        <p:txBody>
          <a:bodyPr>
            <a:normAutofit/>
          </a:bodyPr>
          <a:lstStyle>
            <a:lvl1pPr algn="l">
              <a:defRPr sz="2000" b="1" baseline="0">
                <a:solidFill>
                  <a:schemeClr val="tx2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Een </a:t>
            </a:r>
            <a:r>
              <a:rPr lang="nl-NL" dirty="0" err="1"/>
              <a:t>subkop</a:t>
            </a:r>
            <a:endParaRPr lang="nl-NL" dirty="0"/>
          </a:p>
        </p:txBody>
      </p:sp>
      <p:sp>
        <p:nvSpPr>
          <p:cNvPr id="48" name="Tijdelijke aanduiding voor tekst 6"/>
          <p:cNvSpPr>
            <a:spLocks noGrp="1"/>
          </p:cNvSpPr>
          <p:nvPr>
            <p:ph type="body" sz="quarter" idx="20" hasCustomPrompt="1"/>
          </p:nvPr>
        </p:nvSpPr>
        <p:spPr>
          <a:xfrm>
            <a:off x="892236" y="3946128"/>
            <a:ext cx="2763837" cy="1067452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1B1B1B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Plaats hier tekst</a:t>
            </a:r>
            <a:r>
              <a:rPr lang="mr-IN" dirty="0"/>
              <a:t>…</a:t>
            </a:r>
            <a:endParaRPr lang="nl-NL" dirty="0"/>
          </a:p>
        </p:txBody>
      </p:sp>
      <p:sp>
        <p:nvSpPr>
          <p:cNvPr id="49" name="Tijdelijke aanduiding voor tekst 6"/>
          <p:cNvSpPr>
            <a:spLocks noGrp="1"/>
          </p:cNvSpPr>
          <p:nvPr>
            <p:ph type="body" sz="quarter" idx="35" hasCustomPrompt="1"/>
          </p:nvPr>
        </p:nvSpPr>
        <p:spPr>
          <a:xfrm>
            <a:off x="4681369" y="3946128"/>
            <a:ext cx="2763837" cy="1067452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1B1B1B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Plaats hier tekst</a:t>
            </a:r>
            <a:r>
              <a:rPr lang="mr-IN" dirty="0"/>
              <a:t>…</a:t>
            </a:r>
            <a:endParaRPr lang="nl-NL" dirty="0"/>
          </a:p>
        </p:txBody>
      </p:sp>
      <p:sp>
        <p:nvSpPr>
          <p:cNvPr id="50" name="Tijdelijke aanduiding voor tekst 6"/>
          <p:cNvSpPr>
            <a:spLocks noGrp="1"/>
          </p:cNvSpPr>
          <p:nvPr>
            <p:ph type="body" sz="quarter" idx="36" hasCustomPrompt="1"/>
          </p:nvPr>
        </p:nvSpPr>
        <p:spPr>
          <a:xfrm>
            <a:off x="8489554" y="3946128"/>
            <a:ext cx="2763837" cy="1067452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1B1B1B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Plaats hier tekst</a:t>
            </a:r>
            <a:r>
              <a:rPr lang="mr-IN" dirty="0"/>
              <a:t>…</a:t>
            </a:r>
            <a:endParaRPr lang="nl-NL" dirty="0"/>
          </a:p>
        </p:txBody>
      </p:sp>
      <p:sp>
        <p:nvSpPr>
          <p:cNvPr id="12" name="Tijdelijke aanduiding voor inhoud 5">
            <a:extLst>
              <a:ext uri="{FF2B5EF4-FFF2-40B4-BE49-F238E27FC236}">
                <a16:creationId xmlns:a16="http://schemas.microsoft.com/office/drawing/2014/main" id="{2882FE2B-3437-7046-8F07-1F03A258FBF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886302" y="670560"/>
            <a:ext cx="3152184" cy="2317268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Plaats hier content</a:t>
            </a:r>
          </a:p>
        </p:txBody>
      </p:sp>
      <p:sp>
        <p:nvSpPr>
          <p:cNvPr id="13" name="Tijdelijke aanduiding voor inhoud 5">
            <a:extLst>
              <a:ext uri="{FF2B5EF4-FFF2-40B4-BE49-F238E27FC236}">
                <a16:creationId xmlns:a16="http://schemas.microsoft.com/office/drawing/2014/main" id="{6E6CCA1D-B0AF-E948-B264-00803E692353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681369" y="680872"/>
            <a:ext cx="3134041" cy="2317268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Plaats hier content</a:t>
            </a:r>
          </a:p>
        </p:txBody>
      </p:sp>
      <p:sp>
        <p:nvSpPr>
          <p:cNvPr id="14" name="Tijdelijke aanduiding voor inhoud 5">
            <a:extLst>
              <a:ext uri="{FF2B5EF4-FFF2-40B4-BE49-F238E27FC236}">
                <a16:creationId xmlns:a16="http://schemas.microsoft.com/office/drawing/2014/main" id="{A5661467-AF83-374D-808C-4E068B976BB2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458293" y="680720"/>
            <a:ext cx="3134042" cy="2317268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Plaats hier content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ie kaarte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99B03-AD3B-0D4A-B7D2-5A186162021A}" type="slidenum">
              <a:rPr lang="nl-NL" smtClean="0"/>
              <a:t>‹nr.›</a:t>
            </a:fld>
            <a:endParaRPr lang="nl-NL"/>
          </a:p>
        </p:txBody>
      </p:sp>
      <p:sp>
        <p:nvSpPr>
          <p:cNvPr id="16" name="Rechthoek 15"/>
          <p:cNvSpPr/>
          <p:nvPr userDrawn="1"/>
        </p:nvSpPr>
        <p:spPr>
          <a:xfrm>
            <a:off x="886301" y="680720"/>
            <a:ext cx="3148123" cy="50222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Lucida Sans Regular"/>
            </a:endParaRPr>
          </a:p>
        </p:txBody>
      </p:sp>
      <p:sp>
        <p:nvSpPr>
          <p:cNvPr id="19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886302" y="670560"/>
            <a:ext cx="3152184" cy="2317268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Plaats hier content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9" hasCustomPrompt="1"/>
          </p:nvPr>
        </p:nvSpPr>
        <p:spPr>
          <a:xfrm>
            <a:off x="1145701" y="3378200"/>
            <a:ext cx="2566646" cy="395288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Een </a:t>
            </a:r>
            <a:r>
              <a:rPr lang="nl-NL" dirty="0" err="1"/>
              <a:t>subkop</a:t>
            </a:r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20" hasCustomPrompt="1"/>
          </p:nvPr>
        </p:nvSpPr>
        <p:spPr>
          <a:xfrm>
            <a:off x="1145700" y="4024313"/>
            <a:ext cx="2567343" cy="1067452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Plaats hier tekst</a:t>
            </a:r>
            <a:r>
              <a:rPr lang="mr-IN" dirty="0"/>
              <a:t>…</a:t>
            </a:r>
            <a:endParaRPr lang="nl-NL" dirty="0"/>
          </a:p>
        </p:txBody>
      </p:sp>
      <p:sp>
        <p:nvSpPr>
          <p:cNvPr id="49" name="Rechthoek 48"/>
          <p:cNvSpPr/>
          <p:nvPr userDrawn="1"/>
        </p:nvSpPr>
        <p:spPr>
          <a:xfrm>
            <a:off x="4677307" y="691032"/>
            <a:ext cx="3138104" cy="50222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Lucida Sans Regular"/>
            </a:endParaRPr>
          </a:p>
        </p:txBody>
      </p:sp>
      <p:sp>
        <p:nvSpPr>
          <p:cNvPr id="50" name="Tijdelijke aanduiding voor inhoud 5"/>
          <p:cNvSpPr>
            <a:spLocks noGrp="1"/>
          </p:cNvSpPr>
          <p:nvPr>
            <p:ph sz="quarter" idx="21" hasCustomPrompt="1"/>
          </p:nvPr>
        </p:nvSpPr>
        <p:spPr>
          <a:xfrm>
            <a:off x="4681369" y="680872"/>
            <a:ext cx="3134041" cy="2317268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Plaats hier content</a:t>
            </a:r>
          </a:p>
        </p:txBody>
      </p:sp>
      <p:sp>
        <p:nvSpPr>
          <p:cNvPr id="51" name="Tijdelijke aanduiding vo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4940767" y="3388512"/>
            <a:ext cx="2551873" cy="395288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Een </a:t>
            </a:r>
            <a:r>
              <a:rPr lang="nl-NL" dirty="0" err="1"/>
              <a:t>subkop</a:t>
            </a:r>
            <a:endParaRPr lang="nl-NL" dirty="0"/>
          </a:p>
        </p:txBody>
      </p:sp>
      <p:sp>
        <p:nvSpPr>
          <p:cNvPr id="52" name="Tijdelijke aanduiding voor tekst 6"/>
          <p:cNvSpPr>
            <a:spLocks noGrp="1"/>
          </p:cNvSpPr>
          <p:nvPr>
            <p:ph type="body" sz="quarter" idx="23" hasCustomPrompt="1"/>
          </p:nvPr>
        </p:nvSpPr>
        <p:spPr>
          <a:xfrm>
            <a:off x="4940768" y="4034625"/>
            <a:ext cx="2552566" cy="1067452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Plaats hier tekst</a:t>
            </a:r>
            <a:r>
              <a:rPr lang="mr-IN" dirty="0"/>
              <a:t>…</a:t>
            </a:r>
            <a:endParaRPr lang="nl-NL" dirty="0"/>
          </a:p>
        </p:txBody>
      </p:sp>
      <p:sp>
        <p:nvSpPr>
          <p:cNvPr id="57" name="Rechthoek 56"/>
          <p:cNvSpPr/>
          <p:nvPr userDrawn="1"/>
        </p:nvSpPr>
        <p:spPr>
          <a:xfrm>
            <a:off x="8458293" y="690880"/>
            <a:ext cx="3134042" cy="50222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Lucida Sans Regular"/>
            </a:endParaRPr>
          </a:p>
        </p:txBody>
      </p:sp>
      <p:sp>
        <p:nvSpPr>
          <p:cNvPr id="58" name="Tijdelijke aanduiding voor inhoud 5"/>
          <p:cNvSpPr>
            <a:spLocks noGrp="1"/>
          </p:cNvSpPr>
          <p:nvPr>
            <p:ph sz="quarter" idx="24" hasCustomPrompt="1"/>
          </p:nvPr>
        </p:nvSpPr>
        <p:spPr>
          <a:xfrm>
            <a:off x="8458293" y="680720"/>
            <a:ext cx="3134042" cy="2317268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nl-NL" dirty="0"/>
              <a:t>Plaats hier content</a:t>
            </a:r>
          </a:p>
        </p:txBody>
      </p:sp>
      <p:sp>
        <p:nvSpPr>
          <p:cNvPr id="59" name="Tijdelijke aanduiding voor tekst 3"/>
          <p:cNvSpPr>
            <a:spLocks noGrp="1"/>
          </p:cNvSpPr>
          <p:nvPr>
            <p:ph type="body" sz="quarter" idx="25" hasCustomPrompt="1"/>
          </p:nvPr>
        </p:nvSpPr>
        <p:spPr>
          <a:xfrm>
            <a:off x="8717692" y="3388360"/>
            <a:ext cx="2551874" cy="395288"/>
          </a:xfrm>
        </p:spPr>
        <p:txBody>
          <a:bodyPr/>
          <a:lstStyle>
            <a:lvl1pPr>
              <a:defRPr b="1" baseline="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Een </a:t>
            </a:r>
            <a:r>
              <a:rPr lang="nl-NL" dirty="0" err="1"/>
              <a:t>subkop</a:t>
            </a:r>
            <a:endParaRPr lang="nl-NL" dirty="0"/>
          </a:p>
        </p:txBody>
      </p:sp>
      <p:sp>
        <p:nvSpPr>
          <p:cNvPr id="60" name="Tijdelijke aanduiding voor tekst 6"/>
          <p:cNvSpPr>
            <a:spLocks noGrp="1"/>
          </p:cNvSpPr>
          <p:nvPr>
            <p:ph type="body" sz="quarter" idx="26" hasCustomPrompt="1"/>
          </p:nvPr>
        </p:nvSpPr>
        <p:spPr>
          <a:xfrm>
            <a:off x="8717692" y="4034473"/>
            <a:ext cx="2552566" cy="1067452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chemeClr val="bg1"/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l-NL" dirty="0"/>
              <a:t>Plaats hier tekst</a:t>
            </a:r>
            <a:r>
              <a:rPr lang="mr-IN" dirty="0"/>
              <a:t>…</a:t>
            </a:r>
            <a:endParaRPr lang="nl-N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 flipV="1">
            <a:off x="538368" y="5937612"/>
            <a:ext cx="11053969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Lucida Sans Regular"/>
            </a:endParaRPr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902043" y="1090681"/>
            <a:ext cx="10690294" cy="698363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nl-NL" dirty="0"/>
              <a:t>Hier staat een kop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02043" y="3237422"/>
            <a:ext cx="10690294" cy="2327171"/>
          </a:xfrm>
          <a:prstGeom prst="rect">
            <a:avLst/>
          </a:prstGeom>
        </p:spPr>
        <p:txBody>
          <a:bodyPr vert="horz" wrap="square" lIns="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298173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 b="0" i="0">
                <a:solidFill>
                  <a:srgbClr val="055780"/>
                </a:solidFill>
                <a:latin typeface="Lucida Sans Regular"/>
                <a:ea typeface="Lucida Sans Regular"/>
                <a:cs typeface="Lucida Sans Regular"/>
              </a:defRPr>
            </a:lvl1pPr>
          </a:lstStyle>
          <a:p>
            <a:fld id="{3BA99B03-AD3B-0D4A-B7D2-5A186162021A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28E4BD16-AE19-754F-9D9B-467D7498E5CD}"/>
              </a:ext>
            </a:extLst>
          </p:cNvPr>
          <p:cNvSpPr/>
          <p:nvPr userDrawn="1"/>
        </p:nvSpPr>
        <p:spPr>
          <a:xfrm flipV="1">
            <a:off x="538368" y="5937611"/>
            <a:ext cx="363675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0" i="0" dirty="0">
              <a:latin typeface="Lucida Sans Regular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1D1B97-9746-0541-9F8F-586796FC0C7A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32977" y="6159179"/>
            <a:ext cx="724480" cy="40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49" r:id="rId2"/>
    <p:sldLayoutId id="2147483652" r:id="rId3"/>
    <p:sldLayoutId id="2147483650" r:id="rId4"/>
    <p:sldLayoutId id="2147483664" r:id="rId5"/>
    <p:sldLayoutId id="2147483651" r:id="rId6"/>
    <p:sldLayoutId id="2147483653" r:id="rId7"/>
    <p:sldLayoutId id="2147483654" r:id="rId8"/>
    <p:sldLayoutId id="2147483655" r:id="rId9"/>
    <p:sldLayoutId id="2147483657" r:id="rId10"/>
    <p:sldLayoutId id="2147483658" r:id="rId11"/>
    <p:sldLayoutId id="2147483659" r:id="rId12"/>
    <p:sldLayoutId id="2147483663" r:id="rId13"/>
    <p:sldLayoutId id="2147483660" r:id="rId14"/>
    <p:sldLayoutId id="2147483661" r:id="rId15"/>
    <p:sldLayoutId id="214748366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1" kern="1200">
          <a:solidFill>
            <a:schemeClr val="tx2"/>
          </a:solidFill>
          <a:latin typeface="Lucida Sans" panose="020B0602030504020204" pitchFamily="34" charset="77"/>
          <a:ea typeface="Lucida Sans" panose="020B0602030504020204" pitchFamily="34" charset="77"/>
          <a:cs typeface="Lucida Sans" panose="020B0602030504020204" pitchFamily="34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rgbClr val="1B1B1B"/>
          </a:solidFill>
          <a:latin typeface="Lucida Sans" panose="020B0602030504020204" pitchFamily="34" charset="77"/>
          <a:ea typeface="Lucida Sans" panose="020B0602030504020204" pitchFamily="34" charset="77"/>
          <a:cs typeface="Lucida Sans" panose="020B0602030504020204" pitchFamily="34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Ondertitel 3"/>
          <p:cNvSpPr>
            <a:spLocks noGrp="1"/>
          </p:cNvSpPr>
          <p:nvPr>
            <p:ph type="subTitle" idx="1"/>
          </p:nvPr>
        </p:nvSpPr>
        <p:spPr>
          <a:xfrm>
            <a:off x="902043" y="2445871"/>
            <a:ext cx="9441492" cy="1398542"/>
          </a:xfrm>
        </p:spPr>
        <p:txBody>
          <a:bodyPr/>
          <a:lstStyle/>
          <a:p>
            <a:r>
              <a:rPr lang="nl-NL" dirty="0"/>
              <a:t>Zie voorbeeld titel- en aftitelscherm in ‘handleiding digitale huisstijl’ pag. 18 en 19 (https://plein.noord-holland.nl/Zelf_regelen/Producten_en_Diensten/Producten/H/Huisstijl)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9529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smtClean="0"/>
              <a:t>Aftiteling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Hier kan eventueel een subtitel 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079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hema">
  <a:themeElements>
    <a:clrScheme name="Aangepast 6">
      <a:dk1>
        <a:srgbClr val="000000"/>
      </a:dk1>
      <a:lt1>
        <a:srgbClr val="FFFFFF"/>
      </a:lt1>
      <a:dk2>
        <a:srgbClr val="2891E1"/>
      </a:dk2>
      <a:lt2>
        <a:srgbClr val="E7E6E6"/>
      </a:lt2>
      <a:accent1>
        <a:srgbClr val="2891E1"/>
      </a:accent1>
      <a:accent2>
        <a:srgbClr val="FAAF00"/>
      </a:accent2>
      <a:accent3>
        <a:srgbClr val="00325F"/>
      </a:accent3>
      <a:accent4>
        <a:srgbClr val="CACACA"/>
      </a:accent4>
      <a:accent5>
        <a:srgbClr val="931795"/>
      </a:accent5>
      <a:accent6>
        <a:srgbClr val="50CF30"/>
      </a:accent6>
      <a:hlink>
        <a:srgbClr val="E61432"/>
      </a:hlink>
      <a:folHlink>
        <a:srgbClr val="8F143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1435</TotalTime>
  <Words>27</Words>
  <Application>Microsoft Office PowerPoint</Application>
  <PresentationFormat>Breedbeeld</PresentationFormat>
  <Paragraphs>3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8" baseType="lpstr">
      <vt:lpstr>Arial</vt:lpstr>
      <vt:lpstr>FontAwesome</vt:lpstr>
      <vt:lpstr>Helvetica</vt:lpstr>
      <vt:lpstr>Lucida Sans</vt:lpstr>
      <vt:lpstr>Lucida Sans Regular</vt:lpstr>
      <vt:lpstr>Office-thema</vt:lpstr>
      <vt:lpstr>PowerPoint-presentatie</vt:lpstr>
      <vt:lpstr>Aftiteling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/>
  <dc:creator>PNH</dc:creator>
  <cp:keywords/>
  <dc:description/>
  <cp:lastModifiedBy>Beek, mw. P.M. (Penny) van</cp:lastModifiedBy>
  <cp:revision>113</cp:revision>
  <dcterms:created xsi:type="dcterms:W3CDTF">2018-10-29T09:01:32Z</dcterms:created>
  <dcterms:modified xsi:type="dcterms:W3CDTF">2019-03-07T15:52:45Z</dcterms:modified>
  <cp:category/>
</cp:coreProperties>
</file>