
<file path=[Content_Types].xml><?xml version="1.0" encoding="utf-8"?>
<Types xmlns="http://schemas.openxmlformats.org/package/2006/content-types">
  <Default Extension="png" ContentType="image/png"/>
  <Default Extension="svg" ContentType="image/svg+xml"/>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customXml/itemProps6.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7"/>
  </p:sldMasterIdLst>
  <p:notesMasterIdLst>
    <p:notesMasterId r:id="rId32"/>
  </p:notesMasterIdLst>
  <p:handoutMasterIdLst>
    <p:handoutMasterId r:id="rId33"/>
  </p:handoutMasterIdLst>
  <p:sldIdLst>
    <p:sldId id="275" r:id="rId8"/>
    <p:sldId id="406" r:id="rId9"/>
    <p:sldId id="379" r:id="rId10"/>
    <p:sldId id="380" r:id="rId11"/>
    <p:sldId id="381" r:id="rId12"/>
    <p:sldId id="382" r:id="rId13"/>
    <p:sldId id="383" r:id="rId14"/>
    <p:sldId id="384" r:id="rId15"/>
    <p:sldId id="405" r:id="rId16"/>
    <p:sldId id="386" r:id="rId17"/>
    <p:sldId id="387" r:id="rId18"/>
    <p:sldId id="404" r:id="rId19"/>
    <p:sldId id="385" r:id="rId20"/>
    <p:sldId id="388" r:id="rId21"/>
    <p:sldId id="407" r:id="rId22"/>
    <p:sldId id="389" r:id="rId23"/>
    <p:sldId id="403" r:id="rId24"/>
    <p:sldId id="356" r:id="rId25"/>
    <p:sldId id="395" r:id="rId26"/>
    <p:sldId id="396" r:id="rId27"/>
    <p:sldId id="402" r:id="rId28"/>
    <p:sldId id="358" r:id="rId29"/>
    <p:sldId id="400" r:id="rId30"/>
    <p:sldId id="399" r:id="rId31"/>
  </p:sldIdLst>
  <p:sldSz cx="12192000" cy="6858000"/>
  <p:notesSz cx="6805613" cy="99441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3" orient="horz" pos="2160" userDrawn="1">
          <p15:clr>
            <a:srgbClr val="A4A3A4"/>
          </p15:clr>
        </p15:guide>
        <p15:guide id="4" pos="3840" userDrawn="1">
          <p15:clr>
            <a:srgbClr val="A4A3A4"/>
          </p15:clr>
        </p15:guide>
      </p15:sldGuideLst>
    </p:ext>
    <p:ext uri="{2D200454-40CA-4A62-9FC3-DE9A4176ACB9}">
      <p15:notesGuideLst xmlns:p15="http://schemas.microsoft.com/office/powerpoint/2012/main">
        <p15:guide id="1" orient="horz" pos="3132" userDrawn="1">
          <p15:clr>
            <a:srgbClr val="A4A3A4"/>
          </p15:clr>
        </p15:guide>
        <p15:guide id="2" pos="2144"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192DB"/>
  </p:clrMru>
  <p:extLst>
    <p:ext uri="{E76CE94A-603C-4142-B9EB-6D1370010A27}">
      <p14:discardImageEditData xmlns:p14="http://schemas.microsoft.com/office/powerpoint/2010/main" val="0"/>
    </p:ext>
    <p:ext uri="{D31A062A-798A-4329-ABDD-BBA856620510}">
      <p14:defaultImageDpi xmlns:p14="http://schemas.microsoft.com/office/powerpoint/2010/main" val="15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69012ECD-51FC-41F1-AA8D-1B2483CD663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69012ECD-51FC-41F1-AA8D-1B2483CD663E}" styleName="Stijl, licht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1486" autoAdjust="0"/>
    <p:restoredTop sz="92299" autoAdjust="0"/>
  </p:normalViewPr>
  <p:slideViewPr>
    <p:cSldViewPr snapToGrid="0" showGuides="1">
      <p:cViewPr varScale="1">
        <p:scale>
          <a:sx n="64" d="100"/>
          <a:sy n="64" d="100"/>
        </p:scale>
        <p:origin x="516" y="84"/>
      </p:cViewPr>
      <p:guideLst>
        <p:guide orient="horz" pos="2160"/>
        <p:guide pos="3840"/>
      </p:guideLst>
    </p:cSldViewPr>
  </p:slideViewPr>
  <p:outlineViewPr>
    <p:cViewPr>
      <p:scale>
        <a:sx n="33" d="100"/>
        <a:sy n="33" d="100"/>
      </p:scale>
      <p:origin x="0" y="-2022"/>
    </p:cViewPr>
  </p:outlineViewPr>
  <p:notesTextViewPr>
    <p:cViewPr>
      <p:scale>
        <a:sx n="1" d="1"/>
        <a:sy n="1" d="1"/>
      </p:scale>
      <p:origin x="0" y="0"/>
    </p:cViewPr>
  </p:notesTextViewPr>
  <p:sorterViewPr>
    <p:cViewPr varScale="1">
      <p:scale>
        <a:sx n="1" d="1"/>
        <a:sy n="1" d="1"/>
      </p:scale>
      <p:origin x="0" y="0"/>
    </p:cViewPr>
  </p:sorterViewPr>
  <p:notesViewPr>
    <p:cSldViewPr snapToGrid="0" showGuides="1">
      <p:cViewPr varScale="1">
        <p:scale>
          <a:sx n="92" d="100"/>
          <a:sy n="92" d="100"/>
        </p:scale>
        <p:origin x="3648" y="102"/>
      </p:cViewPr>
      <p:guideLst>
        <p:guide orient="horz" pos="3132"/>
        <p:guide pos="2144"/>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 Type="http://schemas.openxmlformats.org/officeDocument/2006/relationships/customXml" Target="../customXml/item3.xml"/><Relationship Id="rId21" Type="http://schemas.openxmlformats.org/officeDocument/2006/relationships/slide" Target="slides/slide14.xml"/><Relationship Id="rId34" Type="http://schemas.openxmlformats.org/officeDocument/2006/relationships/presProps" Target="presProps.xml"/><Relationship Id="rId7" Type="http://schemas.openxmlformats.org/officeDocument/2006/relationships/slideMaster" Target="slideMasters/slideMaster1.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slide" Target="slides/slide22.xml"/><Relationship Id="rId1" Type="http://schemas.openxmlformats.org/officeDocument/2006/relationships/customXml" Target="../customXml/item1.xml"/><Relationship Id="rId6" Type="http://schemas.openxmlformats.org/officeDocument/2006/relationships/customXml" Target="../customXml/item6.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notesMaster" Target="notesMasters/notesMaster1.xml"/><Relationship Id="rId37" Type="http://schemas.openxmlformats.org/officeDocument/2006/relationships/tableStyles" Target="tableStyles.xml"/><Relationship Id="rId5" Type="http://schemas.openxmlformats.org/officeDocument/2006/relationships/customXml" Target="../customXml/item5.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theme" Target="theme/theme1.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slide" Target="slides/slide24.xml"/><Relationship Id="rId4" Type="http://schemas.openxmlformats.org/officeDocument/2006/relationships/customXml" Target="../customXml/item4.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4AA05DFD-387E-4456-8798-1CC047817A8C}"/>
              </a:ext>
            </a:extLst>
          </p:cNvPr>
          <p:cNvSpPr>
            <a:spLocks noGrp="1"/>
          </p:cNvSpPr>
          <p:nvPr>
            <p:ph type="hdr" sz="quarter"/>
          </p:nvPr>
        </p:nvSpPr>
        <p:spPr>
          <a:xfrm>
            <a:off x="0" y="0"/>
            <a:ext cx="2949099" cy="498932"/>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94C049D2-4414-4D53-BCFD-B76DDAC55CD4}"/>
              </a:ext>
            </a:extLst>
          </p:cNvPr>
          <p:cNvSpPr>
            <a:spLocks noGrp="1"/>
          </p:cNvSpPr>
          <p:nvPr>
            <p:ph type="dt" sz="quarter" idx="1"/>
          </p:nvPr>
        </p:nvSpPr>
        <p:spPr>
          <a:xfrm>
            <a:off x="3854939" y="0"/>
            <a:ext cx="2949099" cy="498932"/>
          </a:xfrm>
          <a:prstGeom prst="rect">
            <a:avLst/>
          </a:prstGeom>
        </p:spPr>
        <p:txBody>
          <a:bodyPr vert="horz" lIns="91440" tIns="45720" rIns="91440" bIns="45720" rtlCol="0"/>
          <a:lstStyle>
            <a:lvl1pPr algn="r">
              <a:defRPr sz="1200"/>
            </a:lvl1pPr>
          </a:lstStyle>
          <a:p>
            <a:fld id="{9C2A075F-538C-4253-967A-7F673D670707}" type="datetimeFigureOut">
              <a:rPr lang="en-US" smtClean="0"/>
              <a:t>4/29/2022</a:t>
            </a:fld>
            <a:endParaRPr lang="en-US" dirty="0"/>
          </a:p>
        </p:txBody>
      </p:sp>
      <p:sp>
        <p:nvSpPr>
          <p:cNvPr id="4" name="Footer Placeholder 3">
            <a:extLst>
              <a:ext uri="{FF2B5EF4-FFF2-40B4-BE49-F238E27FC236}">
                <a16:creationId xmlns:a16="http://schemas.microsoft.com/office/drawing/2014/main" id="{1171C25B-C8B5-42CF-9396-CFFF0816BD46}"/>
              </a:ext>
            </a:extLst>
          </p:cNvPr>
          <p:cNvSpPr>
            <a:spLocks noGrp="1"/>
          </p:cNvSpPr>
          <p:nvPr>
            <p:ph type="ftr" sz="quarter" idx="2"/>
          </p:nvPr>
        </p:nvSpPr>
        <p:spPr>
          <a:xfrm>
            <a:off x="0" y="9445170"/>
            <a:ext cx="2949099" cy="498931"/>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0EEDE736-F662-4435-A312-03C7CAE0CB23}"/>
              </a:ext>
            </a:extLst>
          </p:cNvPr>
          <p:cNvSpPr>
            <a:spLocks noGrp="1"/>
          </p:cNvSpPr>
          <p:nvPr>
            <p:ph type="sldNum" sz="quarter" idx="3"/>
          </p:nvPr>
        </p:nvSpPr>
        <p:spPr>
          <a:xfrm>
            <a:off x="3854939" y="9445170"/>
            <a:ext cx="2949099" cy="498931"/>
          </a:xfrm>
          <a:prstGeom prst="rect">
            <a:avLst/>
          </a:prstGeom>
        </p:spPr>
        <p:txBody>
          <a:bodyPr vert="horz" lIns="91440" tIns="45720" rIns="91440" bIns="45720" rtlCol="0" anchor="b"/>
          <a:lstStyle>
            <a:lvl1pPr algn="r">
              <a:defRPr sz="1200"/>
            </a:lvl1pPr>
          </a:lstStyle>
          <a:p>
            <a:fld id="{3001E9A9-2553-4E03-9A78-5F72B946E76B}" type="slidenum">
              <a:rPr lang="en-US" smtClean="0"/>
              <a:t>‹nr.›</a:t>
            </a:fld>
            <a:endParaRPr lang="en-US"/>
          </a:p>
        </p:txBody>
      </p:sp>
    </p:spTree>
    <p:extLst>
      <p:ext uri="{BB962C8B-B14F-4D97-AF65-F5344CB8AC3E}">
        <p14:creationId xmlns:p14="http://schemas.microsoft.com/office/powerpoint/2010/main" val="235068553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9099" cy="498932"/>
          </a:xfrm>
          <a:prstGeom prst="rect">
            <a:avLst/>
          </a:prstGeom>
        </p:spPr>
        <p:txBody>
          <a:bodyPr vert="horz" lIns="91440" tIns="45720" rIns="91440" bIns="45720" rtlCol="0"/>
          <a:lstStyle>
            <a:lvl1pPr algn="l">
              <a:defRPr sz="1200"/>
            </a:lvl1pPr>
          </a:lstStyle>
          <a:p>
            <a:endParaRPr lang="nl-NL"/>
          </a:p>
        </p:txBody>
      </p:sp>
      <p:sp>
        <p:nvSpPr>
          <p:cNvPr id="3" name="Date Placeholder 2"/>
          <p:cNvSpPr>
            <a:spLocks noGrp="1"/>
          </p:cNvSpPr>
          <p:nvPr>
            <p:ph type="dt" idx="1"/>
          </p:nvPr>
        </p:nvSpPr>
        <p:spPr>
          <a:xfrm>
            <a:off x="3854939" y="0"/>
            <a:ext cx="2949099" cy="498932"/>
          </a:xfrm>
          <a:prstGeom prst="rect">
            <a:avLst/>
          </a:prstGeom>
        </p:spPr>
        <p:txBody>
          <a:bodyPr vert="horz" lIns="91440" tIns="45720" rIns="91440" bIns="45720" rtlCol="0"/>
          <a:lstStyle>
            <a:lvl1pPr algn="r">
              <a:defRPr sz="1200"/>
            </a:lvl1pPr>
          </a:lstStyle>
          <a:p>
            <a:fld id="{14F3C744-7E9A-45BB-888C-25C65BA4B3C8}" type="datetimeFigureOut">
              <a:rPr lang="nl-NL" smtClean="0"/>
              <a:t>29-4-2022</a:t>
            </a:fld>
            <a:endParaRPr lang="nl-NL"/>
          </a:p>
        </p:txBody>
      </p:sp>
      <p:sp>
        <p:nvSpPr>
          <p:cNvPr id="4" name="Slide Image Placeholder 3"/>
          <p:cNvSpPr>
            <a:spLocks noGrp="1" noRot="1" noChangeAspect="1"/>
          </p:cNvSpPr>
          <p:nvPr>
            <p:ph type="sldImg" idx="2"/>
          </p:nvPr>
        </p:nvSpPr>
        <p:spPr>
          <a:xfrm>
            <a:off x="420688" y="1243013"/>
            <a:ext cx="5964237" cy="3355975"/>
          </a:xfrm>
          <a:prstGeom prst="rect">
            <a:avLst/>
          </a:prstGeom>
          <a:noFill/>
          <a:ln w="12700">
            <a:solidFill>
              <a:prstClr val="black"/>
            </a:solidFill>
          </a:ln>
        </p:spPr>
        <p:txBody>
          <a:bodyPr vert="horz" lIns="91440" tIns="45720" rIns="91440" bIns="45720" rtlCol="0" anchor="ctr"/>
          <a:lstStyle/>
          <a:p>
            <a:endParaRPr lang="nl-NL"/>
          </a:p>
        </p:txBody>
      </p:sp>
      <p:sp>
        <p:nvSpPr>
          <p:cNvPr id="5" name="Notes Placeholder 4"/>
          <p:cNvSpPr>
            <a:spLocks noGrp="1"/>
          </p:cNvSpPr>
          <p:nvPr>
            <p:ph type="body" sz="quarter" idx="3"/>
          </p:nvPr>
        </p:nvSpPr>
        <p:spPr>
          <a:xfrm>
            <a:off x="680562" y="4785598"/>
            <a:ext cx="5444490" cy="3915489"/>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6" name="Footer Placeholder 5"/>
          <p:cNvSpPr>
            <a:spLocks noGrp="1"/>
          </p:cNvSpPr>
          <p:nvPr>
            <p:ph type="ftr" sz="quarter" idx="4"/>
          </p:nvPr>
        </p:nvSpPr>
        <p:spPr>
          <a:xfrm>
            <a:off x="0" y="9445170"/>
            <a:ext cx="2949099" cy="498931"/>
          </a:xfrm>
          <a:prstGeom prst="rect">
            <a:avLst/>
          </a:prstGeom>
        </p:spPr>
        <p:txBody>
          <a:bodyPr vert="horz" lIns="91440" tIns="45720" rIns="91440" bIns="45720" rtlCol="0" anchor="b"/>
          <a:lstStyle>
            <a:lvl1pPr algn="l">
              <a:defRPr sz="1200"/>
            </a:lvl1pPr>
          </a:lstStyle>
          <a:p>
            <a:endParaRPr lang="nl-NL"/>
          </a:p>
        </p:txBody>
      </p:sp>
      <p:sp>
        <p:nvSpPr>
          <p:cNvPr id="7" name="Slide Number Placeholder 6"/>
          <p:cNvSpPr>
            <a:spLocks noGrp="1"/>
          </p:cNvSpPr>
          <p:nvPr>
            <p:ph type="sldNum" sz="quarter" idx="5"/>
          </p:nvPr>
        </p:nvSpPr>
        <p:spPr>
          <a:xfrm>
            <a:off x="3854939" y="9445170"/>
            <a:ext cx="2949099" cy="498931"/>
          </a:xfrm>
          <a:prstGeom prst="rect">
            <a:avLst/>
          </a:prstGeom>
        </p:spPr>
        <p:txBody>
          <a:bodyPr vert="horz" lIns="91440" tIns="45720" rIns="91440" bIns="45720" rtlCol="0" anchor="b"/>
          <a:lstStyle>
            <a:lvl1pPr algn="r">
              <a:defRPr sz="1200"/>
            </a:lvl1pPr>
          </a:lstStyle>
          <a:p>
            <a:fld id="{9879940D-D835-49BF-ABDA-4919DB9EA053}" type="slidenum">
              <a:rPr lang="nl-NL" smtClean="0"/>
              <a:t>‹nr.›</a:t>
            </a:fld>
            <a:endParaRPr lang="nl-NL"/>
          </a:p>
        </p:txBody>
      </p:sp>
    </p:spTree>
    <p:extLst>
      <p:ext uri="{BB962C8B-B14F-4D97-AF65-F5344CB8AC3E}">
        <p14:creationId xmlns:p14="http://schemas.microsoft.com/office/powerpoint/2010/main" val="410909001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10"/>
          </p:nvPr>
        </p:nvSpPr>
        <p:spPr/>
        <p:txBody>
          <a:bodyPr/>
          <a:lstStyle/>
          <a:p>
            <a:fld id="{23189BF6-CE0B-43EF-9280-4AFC96975080}" type="slidenum">
              <a:rPr lang="nl-NL" smtClean="0"/>
              <a:t>3</a:t>
            </a:fld>
            <a:endParaRPr lang="nl-NL"/>
          </a:p>
        </p:txBody>
      </p:sp>
    </p:spTree>
    <p:extLst>
      <p:ext uri="{BB962C8B-B14F-4D97-AF65-F5344CB8AC3E}">
        <p14:creationId xmlns:p14="http://schemas.microsoft.com/office/powerpoint/2010/main" val="330847043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10"/>
          </p:nvPr>
        </p:nvSpPr>
        <p:spPr/>
        <p:txBody>
          <a:bodyPr/>
          <a:lstStyle/>
          <a:p>
            <a:fld id="{23189BF6-CE0B-43EF-9280-4AFC96975080}" type="slidenum">
              <a:rPr lang="nl-NL" smtClean="0"/>
              <a:t>4</a:t>
            </a:fld>
            <a:endParaRPr lang="nl-NL"/>
          </a:p>
        </p:txBody>
      </p:sp>
    </p:spTree>
    <p:extLst>
      <p:ext uri="{BB962C8B-B14F-4D97-AF65-F5344CB8AC3E}">
        <p14:creationId xmlns:p14="http://schemas.microsoft.com/office/powerpoint/2010/main" val="424712963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smtClean="0"/>
              <a:t>Beschrijving</a:t>
            </a:r>
            <a:r>
              <a:rPr lang="nl-NL" baseline="0" dirty="0" smtClean="0"/>
              <a:t> van het nieuwe voortbrengingsproces, inclusief rollen, taken en deliverables – gekeken naar competenties</a:t>
            </a:r>
          </a:p>
          <a:p>
            <a:r>
              <a:rPr lang="nl-NL" baseline="0" dirty="0" smtClean="0"/>
              <a:t> </a:t>
            </a:r>
          </a:p>
          <a:p>
            <a:endParaRPr lang="nl-NL" dirty="0"/>
          </a:p>
        </p:txBody>
      </p:sp>
      <p:sp>
        <p:nvSpPr>
          <p:cNvPr id="4" name="Tijdelijke aanduiding voor dianummer 3"/>
          <p:cNvSpPr>
            <a:spLocks noGrp="1"/>
          </p:cNvSpPr>
          <p:nvPr>
            <p:ph type="sldNum" sz="quarter" idx="10"/>
          </p:nvPr>
        </p:nvSpPr>
        <p:spPr/>
        <p:txBody>
          <a:bodyPr/>
          <a:lstStyle/>
          <a:p>
            <a:fld id="{396BFFE9-F485-4460-89A2-D4420073B258}" type="slidenum">
              <a:rPr lang="nl-NL" smtClean="0"/>
              <a:t>5</a:t>
            </a:fld>
            <a:endParaRPr lang="nl-NL"/>
          </a:p>
        </p:txBody>
      </p:sp>
    </p:spTree>
    <p:extLst>
      <p:ext uri="{BB962C8B-B14F-4D97-AF65-F5344CB8AC3E}">
        <p14:creationId xmlns:p14="http://schemas.microsoft.com/office/powerpoint/2010/main" val="425239423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smtClean="0"/>
              <a:t>Beschrijving</a:t>
            </a:r>
            <a:r>
              <a:rPr lang="nl-NL" baseline="0" dirty="0" smtClean="0"/>
              <a:t> van het nieuwe voortbrengingsproces, inclusief rollen, taken en deliverables – gekeken naar competenties</a:t>
            </a:r>
          </a:p>
          <a:p>
            <a:r>
              <a:rPr lang="nl-NL" baseline="0" dirty="0" smtClean="0"/>
              <a:t> </a:t>
            </a:r>
          </a:p>
          <a:p>
            <a:endParaRPr lang="nl-NL" dirty="0"/>
          </a:p>
        </p:txBody>
      </p:sp>
      <p:sp>
        <p:nvSpPr>
          <p:cNvPr id="4" name="Tijdelijke aanduiding voor dianummer 3"/>
          <p:cNvSpPr>
            <a:spLocks noGrp="1"/>
          </p:cNvSpPr>
          <p:nvPr>
            <p:ph type="sldNum" sz="quarter" idx="10"/>
          </p:nvPr>
        </p:nvSpPr>
        <p:spPr/>
        <p:txBody>
          <a:bodyPr/>
          <a:lstStyle/>
          <a:p>
            <a:fld id="{396BFFE9-F485-4460-89A2-D4420073B258}" type="slidenum">
              <a:rPr lang="nl-NL" smtClean="0"/>
              <a:t>6</a:t>
            </a:fld>
            <a:endParaRPr lang="nl-NL"/>
          </a:p>
        </p:txBody>
      </p:sp>
    </p:spTree>
    <p:extLst>
      <p:ext uri="{BB962C8B-B14F-4D97-AF65-F5344CB8AC3E}">
        <p14:creationId xmlns:p14="http://schemas.microsoft.com/office/powerpoint/2010/main" val="200321819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smtClean="0"/>
              <a:t>Beschrijving</a:t>
            </a:r>
            <a:r>
              <a:rPr lang="nl-NL" baseline="0" dirty="0" smtClean="0"/>
              <a:t> van het nieuwe voortbrengingsproces, inclusief rollen, taken en deliverables – gekeken naar competenties</a:t>
            </a:r>
          </a:p>
          <a:p>
            <a:r>
              <a:rPr lang="nl-NL" baseline="0" dirty="0" smtClean="0"/>
              <a:t> </a:t>
            </a:r>
          </a:p>
          <a:p>
            <a:endParaRPr lang="nl-NL" dirty="0"/>
          </a:p>
        </p:txBody>
      </p:sp>
      <p:sp>
        <p:nvSpPr>
          <p:cNvPr id="4" name="Tijdelijke aanduiding voor dianummer 3"/>
          <p:cNvSpPr>
            <a:spLocks noGrp="1"/>
          </p:cNvSpPr>
          <p:nvPr>
            <p:ph type="sldNum" sz="quarter" idx="10"/>
          </p:nvPr>
        </p:nvSpPr>
        <p:spPr/>
        <p:txBody>
          <a:bodyPr/>
          <a:lstStyle/>
          <a:p>
            <a:fld id="{396BFFE9-F485-4460-89A2-D4420073B258}" type="slidenum">
              <a:rPr lang="nl-NL" smtClean="0"/>
              <a:t>7</a:t>
            </a:fld>
            <a:endParaRPr lang="nl-NL"/>
          </a:p>
        </p:txBody>
      </p:sp>
    </p:spTree>
    <p:extLst>
      <p:ext uri="{BB962C8B-B14F-4D97-AF65-F5344CB8AC3E}">
        <p14:creationId xmlns:p14="http://schemas.microsoft.com/office/powerpoint/2010/main" val="169773156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smtClean="0"/>
              <a:t>Beschrijving</a:t>
            </a:r>
            <a:r>
              <a:rPr lang="nl-NL" baseline="0" dirty="0" smtClean="0"/>
              <a:t> van het nieuwe voortbrengingsproces, inclusief rollen, taken en deliverables – gekeken naar competenties</a:t>
            </a:r>
          </a:p>
          <a:p>
            <a:r>
              <a:rPr lang="nl-NL" baseline="0" dirty="0" smtClean="0"/>
              <a:t> </a:t>
            </a:r>
          </a:p>
          <a:p>
            <a:endParaRPr lang="nl-NL" dirty="0"/>
          </a:p>
        </p:txBody>
      </p:sp>
      <p:sp>
        <p:nvSpPr>
          <p:cNvPr id="4" name="Tijdelijke aanduiding voor dianummer 3"/>
          <p:cNvSpPr>
            <a:spLocks noGrp="1"/>
          </p:cNvSpPr>
          <p:nvPr>
            <p:ph type="sldNum" sz="quarter" idx="10"/>
          </p:nvPr>
        </p:nvSpPr>
        <p:spPr/>
        <p:txBody>
          <a:bodyPr/>
          <a:lstStyle/>
          <a:p>
            <a:fld id="{396BFFE9-F485-4460-89A2-D4420073B258}" type="slidenum">
              <a:rPr lang="nl-NL" smtClean="0"/>
              <a:t>8</a:t>
            </a:fld>
            <a:endParaRPr lang="nl-NL"/>
          </a:p>
        </p:txBody>
      </p:sp>
    </p:spTree>
    <p:extLst>
      <p:ext uri="{BB962C8B-B14F-4D97-AF65-F5344CB8AC3E}">
        <p14:creationId xmlns:p14="http://schemas.microsoft.com/office/powerpoint/2010/main" val="233285806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hyperlink" Target="https://communicatieportaal.uwv.nl/modules/product/mediabank/default/?ItemId=3219" TargetMode="External"/><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hyperlink" Target="https://communicatieportaal.uwv.nl/modules/product/mediabank/default/?ItemId=3219" TargetMode="External"/><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hyperlink" Target="https://communicatieportaal.uwv.nl/modules/product/default/media/?ItemId=3217" TargetMode="External"/></Relationships>
</file>

<file path=ppt/slideLayouts/_rels/slideLayout11.xml.rels><?xml version="1.0" encoding="UTF-8" standalone="yes"?>
<Relationships xmlns="http://schemas.openxmlformats.org/package/2006/relationships"><Relationship Id="rId3" Type="http://schemas.openxmlformats.org/officeDocument/2006/relationships/hyperlink" Target="https://communicatieportaal.uwv.nl/modules/product/mediabank/default/?ItemId=3219" TargetMode="External"/><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hyperlink" Target="https://communicatieportaal.uwv.nl/modules/product/default/media/?ItemId=3217" TargetMode="External"/></Relationships>
</file>

<file path=ppt/slideLayouts/_rels/slideLayout12.xml.rels><?xml version="1.0" encoding="UTF-8" standalone="yes"?>
<Relationships xmlns="http://schemas.openxmlformats.org/package/2006/relationships"><Relationship Id="rId3" Type="http://schemas.openxmlformats.org/officeDocument/2006/relationships/hyperlink" Target="https://communicatieportaal.uwv.nl/modules/product/mediabank/default/?ItemId=3237" TargetMode="External"/><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hyperlink" Target="https://communicatieportaal.uwv.nl/modules/product/mediabank/default/?ItemId=3219" TargetMode="External"/><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hyperlink" Target="https://communicatieportaal.uwv.nl/modules/product/mediabank/default/?ItemId=3219" TargetMode="Externa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Startdia 01">
    <p:bg bwMode="gray">
      <p:bgPr>
        <a:solidFill>
          <a:srgbClr val="B9E2FF"/>
        </a:solidFill>
        <a:effectLst/>
      </p:bgPr>
    </p:bg>
    <p:spTree>
      <p:nvGrpSpPr>
        <p:cNvPr id="1" name=""/>
        <p:cNvGrpSpPr/>
        <p:nvPr/>
      </p:nvGrpSpPr>
      <p:grpSpPr>
        <a:xfrm>
          <a:off x="0" y="0"/>
          <a:ext cx="0" cy="0"/>
          <a:chOff x="0" y="0"/>
          <a:chExt cx="0" cy="0"/>
        </a:xfrm>
      </p:grpSpPr>
      <p:sp>
        <p:nvSpPr>
          <p:cNvPr id="157" name="Rectangle 156">
            <a:extLst>
              <a:ext uri="{FF2B5EF4-FFF2-40B4-BE49-F238E27FC236}">
                <a16:creationId xmlns:a16="http://schemas.microsoft.com/office/drawing/2014/main" id="{AA074DAD-76C0-489E-8DA4-03B808D0C386}"/>
              </a:ext>
            </a:extLst>
          </p:cNvPr>
          <p:cNvSpPr/>
          <p:nvPr userDrawn="1"/>
        </p:nvSpPr>
        <p:spPr bwMode="gray">
          <a:xfrm>
            <a:off x="-3714750" y="-933450"/>
            <a:ext cx="19621500" cy="8724900"/>
          </a:xfrm>
          <a:prstGeom prst="rect">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dirty="0"/>
          </a:p>
        </p:txBody>
      </p:sp>
      <p:sp>
        <p:nvSpPr>
          <p:cNvPr id="155" name="Text Placeholder 3">
            <a:extLst>
              <a:ext uri="{FF2B5EF4-FFF2-40B4-BE49-F238E27FC236}">
                <a16:creationId xmlns:a16="http://schemas.microsoft.com/office/drawing/2014/main" id="{7EA41BEC-EB05-47C6-A67D-D3307419223F}"/>
              </a:ext>
            </a:extLst>
          </p:cNvPr>
          <p:cNvSpPr txBox="1">
            <a:spLocks noChangeAspect="1"/>
          </p:cNvSpPr>
          <p:nvPr userDrawn="1"/>
        </p:nvSpPr>
        <p:spPr bwMode="gray">
          <a:xfrm>
            <a:off x="10491925" y="6012000"/>
            <a:ext cx="846000" cy="846000"/>
          </a:xfrm>
          <a:prstGeom prst="rect">
            <a:avLst/>
          </a:prstGeom>
          <a:blipFill>
            <a:blip r:embed="rId2"/>
            <a:stretch>
              <a:fillRect/>
            </a:stretch>
          </a:blipFill>
          <a:ln>
            <a:solidFill>
              <a:srgbClr val="0078D2"/>
            </a:solidFill>
          </a:ln>
        </p:spPr>
        <p:txBody>
          <a:bodyPr/>
          <a:lstStyle>
            <a:lvl1pPr marL="0" indent="0" algn="l" defTabSz="914400" rtl="0" eaLnBrk="1" latinLnBrk="0" hangingPunct="1">
              <a:lnSpc>
                <a:spcPct val="110000"/>
              </a:lnSpc>
              <a:spcBef>
                <a:spcPts val="0"/>
              </a:spcBef>
              <a:spcAft>
                <a:spcPts val="300"/>
              </a:spcAft>
              <a:buClr>
                <a:schemeClr val="tx2"/>
              </a:buClr>
              <a:buFont typeface="Arial" panose="020B0604020202020204" pitchFamily="34" charset="0"/>
              <a:buNone/>
              <a:defRPr lang="nl-NL" sz="1200" kern="1200" dirty="0">
                <a:solidFill>
                  <a:schemeClr val="tx1"/>
                </a:solidFill>
                <a:latin typeface="+mn-lt"/>
                <a:ea typeface="+mn-ea"/>
                <a:cs typeface="+mn-cs"/>
              </a:defRPr>
            </a:lvl1pPr>
            <a:lvl2pPr marL="360000" indent="-180000" algn="l" defTabSz="914400" rtl="0" eaLnBrk="1" latinLnBrk="0" hangingPunct="1">
              <a:lnSpc>
                <a:spcPct val="110000"/>
              </a:lnSpc>
              <a:spcBef>
                <a:spcPts val="0"/>
              </a:spcBef>
              <a:spcAft>
                <a:spcPts val="300"/>
              </a:spcAft>
              <a:buClr>
                <a:schemeClr val="tx2"/>
              </a:buClr>
              <a:buFont typeface="Arial" panose="020B0604020202020204" pitchFamily="34" charset="0"/>
              <a:buChar char="•"/>
              <a:defRPr lang="nl-NL" sz="1200" kern="1200" dirty="0">
                <a:solidFill>
                  <a:schemeClr val="tx1"/>
                </a:solidFill>
                <a:latin typeface="+mn-lt"/>
                <a:ea typeface="+mn-ea"/>
                <a:cs typeface="+mn-cs"/>
              </a:defRPr>
            </a:lvl2pPr>
            <a:lvl3pPr marL="540000" indent="-180000" algn="l" defTabSz="914400" rtl="0" eaLnBrk="1" latinLnBrk="0" hangingPunct="1">
              <a:lnSpc>
                <a:spcPct val="110000"/>
              </a:lnSpc>
              <a:spcBef>
                <a:spcPts val="0"/>
              </a:spcBef>
              <a:spcAft>
                <a:spcPts val="300"/>
              </a:spcAft>
              <a:buClr>
                <a:schemeClr val="tx2"/>
              </a:buClr>
              <a:buFont typeface="Arial" panose="020B0604020202020204" pitchFamily="34" charset="0"/>
              <a:buChar char="•"/>
              <a:defRPr lang="nl-NL" sz="1200" kern="1200" dirty="0">
                <a:solidFill>
                  <a:schemeClr val="tx1"/>
                </a:solidFill>
                <a:latin typeface="+mn-lt"/>
                <a:ea typeface="+mn-ea"/>
                <a:cs typeface="+mn-cs"/>
              </a:defRPr>
            </a:lvl3pPr>
            <a:lvl4pPr marL="720000" indent="-180000" algn="l" defTabSz="914400" rtl="0" eaLnBrk="1" latinLnBrk="0" hangingPunct="1">
              <a:lnSpc>
                <a:spcPct val="110000"/>
              </a:lnSpc>
              <a:spcBef>
                <a:spcPts val="0"/>
              </a:spcBef>
              <a:spcAft>
                <a:spcPts val="300"/>
              </a:spcAft>
              <a:buClr>
                <a:schemeClr val="tx2"/>
              </a:buClr>
              <a:buFont typeface="Arial" panose="020B0604020202020204" pitchFamily="34" charset="0"/>
              <a:buChar char="•"/>
              <a:defRPr sz="1200" kern="1200">
                <a:solidFill>
                  <a:schemeClr val="tx1"/>
                </a:solidFill>
                <a:latin typeface="+mn-lt"/>
                <a:ea typeface="+mn-ea"/>
                <a:cs typeface="+mn-cs"/>
              </a:defRPr>
            </a:lvl4pPr>
            <a:lvl5pPr marL="900000" indent="-180000" algn="l" defTabSz="914400" rtl="0" eaLnBrk="1" latinLnBrk="0" hangingPunct="1">
              <a:lnSpc>
                <a:spcPct val="110000"/>
              </a:lnSpc>
              <a:spcBef>
                <a:spcPts val="0"/>
              </a:spcBef>
              <a:spcAft>
                <a:spcPts val="300"/>
              </a:spcAft>
              <a:buClr>
                <a:schemeClr val="tx2"/>
              </a:buClr>
              <a:buFont typeface="Arial" panose="020B0604020202020204" pitchFamily="34" charset="0"/>
              <a:buChar char="–"/>
              <a:defRPr lang="nl-NL" sz="1200" kern="1200" dirty="0">
                <a:solidFill>
                  <a:schemeClr val="tx1"/>
                </a:solidFill>
                <a:latin typeface="+mn-lt"/>
                <a:ea typeface="+mn-ea"/>
                <a:cs typeface="+mn-cs"/>
              </a:defRPr>
            </a:lvl5pPr>
            <a:lvl6pPr marL="1080000" indent="-180000" algn="l" defTabSz="914400" rtl="0" eaLnBrk="1" latinLnBrk="0" hangingPunct="1">
              <a:lnSpc>
                <a:spcPct val="110000"/>
              </a:lnSpc>
              <a:spcBef>
                <a:spcPts val="0"/>
              </a:spcBef>
              <a:spcAft>
                <a:spcPts val="300"/>
              </a:spcAft>
              <a:buClr>
                <a:schemeClr val="tx2"/>
              </a:buClr>
              <a:buFont typeface="Arial" panose="020B0604020202020204" pitchFamily="34" charset="0"/>
              <a:buChar char="–"/>
              <a:defRPr lang="nl-NL" sz="1600" kern="1200" dirty="0">
                <a:solidFill>
                  <a:schemeClr val="tx1"/>
                </a:solidFill>
                <a:latin typeface="+mn-lt"/>
                <a:ea typeface="+mn-ea"/>
                <a:cs typeface="+mn-cs"/>
              </a:defRPr>
            </a:lvl6pPr>
            <a:lvl7pPr marL="1257300" marR="0" indent="-179388" algn="l" defTabSz="914400" rtl="0" eaLnBrk="1" fontAlgn="auto" latinLnBrk="0" hangingPunct="1">
              <a:lnSpc>
                <a:spcPct val="110000"/>
              </a:lnSpc>
              <a:spcBef>
                <a:spcPts val="0"/>
              </a:spcBef>
              <a:spcAft>
                <a:spcPts val="300"/>
              </a:spcAft>
              <a:buClr>
                <a:schemeClr val="tx2"/>
              </a:buClr>
              <a:buSzTx/>
              <a:buFont typeface="Arial" panose="020B0604020202020204" pitchFamily="34" charset="0"/>
              <a:buChar char="–"/>
              <a:tabLst/>
              <a:defRPr sz="1400" kern="1200">
                <a:solidFill>
                  <a:schemeClr val="tx1"/>
                </a:solidFill>
                <a:latin typeface="+mn-lt"/>
                <a:ea typeface="+mn-ea"/>
                <a:cs typeface="+mn-cs"/>
              </a:defRPr>
            </a:lvl7pPr>
            <a:lvl8pPr marL="1440000" indent="-180000" algn="l" defTabSz="914400" rtl="0" eaLnBrk="1" latinLnBrk="0" hangingPunct="1">
              <a:lnSpc>
                <a:spcPct val="110000"/>
              </a:lnSpc>
              <a:spcBef>
                <a:spcPts val="0"/>
              </a:spcBef>
              <a:spcAft>
                <a:spcPts val="300"/>
              </a:spcAft>
              <a:buClr>
                <a:schemeClr val="tx2"/>
              </a:buClr>
              <a:buFont typeface="Arial" panose="020B0604020202020204" pitchFamily="34" charset="0"/>
              <a:buChar char="–"/>
              <a:defRPr sz="1400" kern="1200">
                <a:solidFill>
                  <a:schemeClr val="tx1"/>
                </a:solidFill>
                <a:latin typeface="+mn-lt"/>
                <a:ea typeface="+mn-ea"/>
                <a:cs typeface="+mn-cs"/>
              </a:defRPr>
            </a:lvl8pPr>
            <a:lvl9pPr marL="1619250" indent="-179388" algn="l" defTabSz="914400" rtl="0" eaLnBrk="1" latinLnBrk="0" hangingPunct="1">
              <a:lnSpc>
                <a:spcPct val="110000"/>
              </a:lnSpc>
              <a:spcBef>
                <a:spcPts val="0"/>
              </a:spcBef>
              <a:spcAft>
                <a:spcPts val="300"/>
              </a:spcAft>
              <a:buClr>
                <a:schemeClr val="tx2"/>
              </a:buClr>
              <a:buFont typeface="Arial" panose="020B0604020202020204" pitchFamily="34" charset="0"/>
              <a:buChar char="–"/>
              <a:defRPr sz="1400" kern="1200">
                <a:solidFill>
                  <a:schemeClr val="tx1"/>
                </a:solidFill>
                <a:latin typeface="+mn-lt"/>
                <a:ea typeface="+mn-ea"/>
                <a:cs typeface="+mn-cs"/>
              </a:defRPr>
            </a:lvl9pPr>
          </a:lstStyle>
          <a:p>
            <a:r>
              <a:rPr lang="en-US"/>
              <a:t>    </a:t>
            </a:r>
          </a:p>
        </p:txBody>
      </p:sp>
      <p:sp>
        <p:nvSpPr>
          <p:cNvPr id="151" name="Picture Placeholder 150">
            <a:extLst>
              <a:ext uri="{FF2B5EF4-FFF2-40B4-BE49-F238E27FC236}">
                <a16:creationId xmlns:a16="http://schemas.microsoft.com/office/drawing/2014/main" id="{9CC7415E-1AE2-4F73-9611-A711175E7758}"/>
              </a:ext>
            </a:extLst>
          </p:cNvPr>
          <p:cNvSpPr>
            <a:spLocks noGrp="1"/>
          </p:cNvSpPr>
          <p:nvPr>
            <p:ph type="pic" sz="quarter" idx="14" hasCustomPrompt="1"/>
          </p:nvPr>
        </p:nvSpPr>
        <p:spPr bwMode="gray">
          <a:xfrm>
            <a:off x="-600" y="5"/>
            <a:ext cx="12193200" cy="6857995"/>
          </a:xfrm>
          <a:custGeom>
            <a:avLst/>
            <a:gdLst>
              <a:gd name="connsiteX0" fmla="*/ 0 w 12193200"/>
              <a:gd name="connsiteY0" fmla="*/ 0 h 6857995"/>
              <a:gd name="connsiteX1" fmla="*/ 12193200 w 12193200"/>
              <a:gd name="connsiteY1" fmla="*/ 0 h 6857995"/>
              <a:gd name="connsiteX2" fmla="*/ 12193200 w 12193200"/>
              <a:gd name="connsiteY2" fmla="*/ 6857995 h 6857995"/>
              <a:gd name="connsiteX3" fmla="*/ 11338525 w 12193200"/>
              <a:gd name="connsiteY3" fmla="*/ 6857995 h 6857995"/>
              <a:gd name="connsiteX4" fmla="*/ 11338525 w 12193200"/>
              <a:gd name="connsiteY4" fmla="*/ 6011996 h 6857995"/>
              <a:gd name="connsiteX5" fmla="*/ 10492525 w 12193200"/>
              <a:gd name="connsiteY5" fmla="*/ 6011996 h 6857995"/>
              <a:gd name="connsiteX6" fmla="*/ 10492525 w 12193200"/>
              <a:gd name="connsiteY6" fmla="*/ 6857995 h 6857995"/>
              <a:gd name="connsiteX7" fmla="*/ 0 w 12193200"/>
              <a:gd name="connsiteY7" fmla="*/ 6857995 h 68579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3200" h="6857995">
                <a:moveTo>
                  <a:pt x="0" y="0"/>
                </a:moveTo>
                <a:lnTo>
                  <a:pt x="12193200" y="0"/>
                </a:lnTo>
                <a:lnTo>
                  <a:pt x="12193200" y="6857995"/>
                </a:lnTo>
                <a:lnTo>
                  <a:pt x="11338525" y="6857995"/>
                </a:lnTo>
                <a:lnTo>
                  <a:pt x="11338525" y="6011996"/>
                </a:lnTo>
                <a:lnTo>
                  <a:pt x="10492525" y="6011996"/>
                </a:lnTo>
                <a:lnTo>
                  <a:pt x="10492525" y="6857995"/>
                </a:lnTo>
                <a:lnTo>
                  <a:pt x="0" y="6857995"/>
                </a:lnTo>
                <a:close/>
              </a:path>
            </a:pathLst>
          </a:custGeom>
          <a:solidFill>
            <a:srgbClr val="CCCCCC"/>
          </a:solidFill>
        </p:spPr>
        <p:txBody>
          <a:bodyPr wrap="square" lIns="0" tIns="0" rIns="0" bIns="1116000" anchor="ctr" anchorCtr="0">
            <a:noAutofit/>
          </a:bodyPr>
          <a:lstStyle>
            <a:lvl1pPr marL="0" indent="0" algn="ctr">
              <a:spcAft>
                <a:spcPts val="0"/>
              </a:spcAft>
              <a:buNone/>
              <a:defRPr/>
            </a:lvl1pPr>
          </a:lstStyle>
          <a:p>
            <a:r>
              <a:rPr lang="nl-NL" dirty="0"/>
              <a:t>Klik om foto toe te voegen.</a:t>
            </a:r>
            <a:br>
              <a:rPr lang="nl-NL" dirty="0"/>
            </a:br>
            <a:endParaRPr lang="nl-NL" dirty="0"/>
          </a:p>
        </p:txBody>
      </p:sp>
      <p:grpSp>
        <p:nvGrpSpPr>
          <p:cNvPr id="5" name="Group 4">
            <a:extLst>
              <a:ext uri="{FF2B5EF4-FFF2-40B4-BE49-F238E27FC236}">
                <a16:creationId xmlns:a16="http://schemas.microsoft.com/office/drawing/2014/main" id="{AD0759DD-32FC-455D-A781-D010C742EF44}"/>
              </a:ext>
            </a:extLst>
          </p:cNvPr>
          <p:cNvGrpSpPr/>
          <p:nvPr userDrawn="1"/>
        </p:nvGrpSpPr>
        <p:grpSpPr bwMode="gray">
          <a:xfrm>
            <a:off x="-329239" y="-319423"/>
            <a:ext cx="12846009" cy="7500113"/>
            <a:chOff x="-329239" y="-319423"/>
            <a:chExt cx="12846009" cy="7500113"/>
          </a:xfrm>
        </p:grpSpPr>
        <p:grpSp>
          <p:nvGrpSpPr>
            <p:cNvPr id="6" name="Group 5">
              <a:extLst>
                <a:ext uri="{FF2B5EF4-FFF2-40B4-BE49-F238E27FC236}">
                  <a16:creationId xmlns:a16="http://schemas.microsoft.com/office/drawing/2014/main" id="{2A39C751-F79A-4C9F-8CAD-AAC1FC8FFBB2}"/>
                </a:ext>
              </a:extLst>
            </p:cNvPr>
            <p:cNvGrpSpPr/>
            <p:nvPr userDrawn="1"/>
          </p:nvGrpSpPr>
          <p:grpSpPr bwMode="gray">
            <a:xfrm>
              <a:off x="-329239" y="0"/>
              <a:ext cx="240289" cy="6858000"/>
              <a:chOff x="-319714" y="0"/>
              <a:chExt cx="240289" cy="6858000"/>
            </a:xfrm>
          </p:grpSpPr>
          <p:sp>
            <p:nvSpPr>
              <p:cNvPr id="125" name="Line 230">
                <a:extLst>
                  <a:ext uri="{FF2B5EF4-FFF2-40B4-BE49-F238E27FC236}">
                    <a16:creationId xmlns:a16="http://schemas.microsoft.com/office/drawing/2014/main" id="{D4E4550A-9534-48B0-89D5-CEABDD136C56}"/>
                  </a:ext>
                </a:extLst>
              </p:cNvPr>
              <p:cNvSpPr>
                <a:spLocks noChangeShapeType="1"/>
              </p:cNvSpPr>
              <p:nvPr userDrawn="1"/>
            </p:nvSpPr>
            <p:spPr bwMode="gray">
              <a:xfrm>
                <a:off x="-319714" y="257175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26" name="Line 232">
                <a:extLst>
                  <a:ext uri="{FF2B5EF4-FFF2-40B4-BE49-F238E27FC236}">
                    <a16:creationId xmlns:a16="http://schemas.microsoft.com/office/drawing/2014/main" id="{BACE104E-24A0-48C4-9D0A-0E4DCF459B15}"/>
                  </a:ext>
                </a:extLst>
              </p:cNvPr>
              <p:cNvSpPr>
                <a:spLocks noChangeShapeType="1"/>
              </p:cNvSpPr>
              <p:nvPr userDrawn="1"/>
            </p:nvSpPr>
            <p:spPr bwMode="gray">
              <a:xfrm>
                <a:off x="-319714" y="485775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27" name="Line 234">
                <a:extLst>
                  <a:ext uri="{FF2B5EF4-FFF2-40B4-BE49-F238E27FC236}">
                    <a16:creationId xmlns:a16="http://schemas.microsoft.com/office/drawing/2014/main" id="{3BE0526B-EF66-4DE0-A6B3-3055BC124897}"/>
                  </a:ext>
                </a:extLst>
              </p:cNvPr>
              <p:cNvSpPr>
                <a:spLocks noChangeShapeType="1"/>
              </p:cNvSpPr>
              <p:nvPr userDrawn="1"/>
            </p:nvSpPr>
            <p:spPr bwMode="gray">
              <a:xfrm>
                <a:off x="-319714" y="28575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dirty="0"/>
              </a:p>
            </p:txBody>
          </p:sp>
          <p:sp>
            <p:nvSpPr>
              <p:cNvPr id="128" name="Line 236">
                <a:extLst>
                  <a:ext uri="{FF2B5EF4-FFF2-40B4-BE49-F238E27FC236}">
                    <a16:creationId xmlns:a16="http://schemas.microsoft.com/office/drawing/2014/main" id="{7144D54E-C6DE-4EB0-BAD5-743BBDE5DEA0}"/>
                  </a:ext>
                </a:extLst>
              </p:cNvPr>
              <p:cNvSpPr>
                <a:spLocks noChangeShapeType="1"/>
              </p:cNvSpPr>
              <p:nvPr userDrawn="1"/>
            </p:nvSpPr>
            <p:spPr bwMode="gray">
              <a:xfrm>
                <a:off x="-319714" y="600075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29" name="Line 238">
                <a:extLst>
                  <a:ext uri="{FF2B5EF4-FFF2-40B4-BE49-F238E27FC236}">
                    <a16:creationId xmlns:a16="http://schemas.microsoft.com/office/drawing/2014/main" id="{B3AD767A-05BF-430F-AD2D-A1A613607DE2}"/>
                  </a:ext>
                </a:extLst>
              </p:cNvPr>
              <p:cNvSpPr>
                <a:spLocks noChangeShapeType="1"/>
              </p:cNvSpPr>
              <p:nvPr userDrawn="1"/>
            </p:nvSpPr>
            <p:spPr bwMode="gray">
              <a:xfrm>
                <a:off x="-319714" y="142875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30" name="Line 240">
                <a:extLst>
                  <a:ext uri="{FF2B5EF4-FFF2-40B4-BE49-F238E27FC236}">
                    <a16:creationId xmlns:a16="http://schemas.microsoft.com/office/drawing/2014/main" id="{AD9A245B-D780-4984-A143-0551F87558CB}"/>
                  </a:ext>
                </a:extLst>
              </p:cNvPr>
              <p:cNvSpPr>
                <a:spLocks noChangeShapeType="1"/>
              </p:cNvSpPr>
              <p:nvPr userDrawn="1"/>
            </p:nvSpPr>
            <p:spPr bwMode="gray">
              <a:xfrm>
                <a:off x="-319714" y="371475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31" name="Line 244">
                <a:extLst>
                  <a:ext uri="{FF2B5EF4-FFF2-40B4-BE49-F238E27FC236}">
                    <a16:creationId xmlns:a16="http://schemas.microsoft.com/office/drawing/2014/main" id="{1372843A-4ABB-49CA-B672-7E3900DBAFA7}"/>
                  </a:ext>
                </a:extLst>
              </p:cNvPr>
              <p:cNvSpPr>
                <a:spLocks noChangeShapeType="1"/>
              </p:cNvSpPr>
              <p:nvPr userDrawn="1"/>
            </p:nvSpPr>
            <p:spPr bwMode="gray">
              <a:xfrm>
                <a:off x="-319714" y="228600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32" name="Line 246">
                <a:extLst>
                  <a:ext uri="{FF2B5EF4-FFF2-40B4-BE49-F238E27FC236}">
                    <a16:creationId xmlns:a16="http://schemas.microsoft.com/office/drawing/2014/main" id="{8DA48B56-583E-4621-9B40-B255EB06B9A0}"/>
                  </a:ext>
                </a:extLst>
              </p:cNvPr>
              <p:cNvSpPr>
                <a:spLocks noChangeShapeType="1"/>
              </p:cNvSpPr>
              <p:nvPr userDrawn="1"/>
            </p:nvSpPr>
            <p:spPr bwMode="gray">
              <a:xfrm>
                <a:off x="-319714" y="457200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33" name="Line 250">
                <a:extLst>
                  <a:ext uri="{FF2B5EF4-FFF2-40B4-BE49-F238E27FC236}">
                    <a16:creationId xmlns:a16="http://schemas.microsoft.com/office/drawing/2014/main" id="{6612D117-54F4-449C-88D5-9BAEEF80B4F0}"/>
                  </a:ext>
                </a:extLst>
              </p:cNvPr>
              <p:cNvSpPr>
                <a:spLocks noChangeShapeType="1"/>
              </p:cNvSpPr>
              <p:nvPr userDrawn="1"/>
            </p:nvSpPr>
            <p:spPr bwMode="gray">
              <a:xfrm>
                <a:off x="-319714" y="571500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34" name="Line 252">
                <a:extLst>
                  <a:ext uri="{FF2B5EF4-FFF2-40B4-BE49-F238E27FC236}">
                    <a16:creationId xmlns:a16="http://schemas.microsoft.com/office/drawing/2014/main" id="{F614BC26-F978-4DF1-82FC-2604353AEE61}"/>
                  </a:ext>
                </a:extLst>
              </p:cNvPr>
              <p:cNvSpPr>
                <a:spLocks noChangeShapeType="1"/>
              </p:cNvSpPr>
              <p:nvPr userDrawn="1"/>
            </p:nvSpPr>
            <p:spPr bwMode="gray">
              <a:xfrm>
                <a:off x="-319714" y="114300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35" name="Line 254">
                <a:extLst>
                  <a:ext uri="{FF2B5EF4-FFF2-40B4-BE49-F238E27FC236}">
                    <a16:creationId xmlns:a16="http://schemas.microsoft.com/office/drawing/2014/main" id="{6EB9F091-8AFC-4D1C-8A5B-83BBA8CD3B2D}"/>
                  </a:ext>
                </a:extLst>
              </p:cNvPr>
              <p:cNvSpPr>
                <a:spLocks noChangeShapeType="1"/>
              </p:cNvSpPr>
              <p:nvPr userDrawn="1"/>
            </p:nvSpPr>
            <p:spPr bwMode="gray">
              <a:xfrm>
                <a:off x="-319714" y="342900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36" name="Line 256">
                <a:extLst>
                  <a:ext uri="{FF2B5EF4-FFF2-40B4-BE49-F238E27FC236}">
                    <a16:creationId xmlns:a16="http://schemas.microsoft.com/office/drawing/2014/main" id="{612A84F4-1D81-4CD8-94B2-503E62C0169F}"/>
                  </a:ext>
                </a:extLst>
              </p:cNvPr>
              <p:cNvSpPr>
                <a:spLocks noChangeShapeType="1"/>
              </p:cNvSpPr>
              <p:nvPr userDrawn="1"/>
            </p:nvSpPr>
            <p:spPr bwMode="gray">
              <a:xfrm>
                <a:off x="-319714" y="657225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37" name="Line 258">
                <a:extLst>
                  <a:ext uri="{FF2B5EF4-FFF2-40B4-BE49-F238E27FC236}">
                    <a16:creationId xmlns:a16="http://schemas.microsoft.com/office/drawing/2014/main" id="{3B7A35D3-9234-414B-9FE4-CC6A820D76A3}"/>
                  </a:ext>
                </a:extLst>
              </p:cNvPr>
              <p:cNvSpPr>
                <a:spLocks noChangeShapeType="1"/>
              </p:cNvSpPr>
              <p:nvPr userDrawn="1"/>
            </p:nvSpPr>
            <p:spPr bwMode="gray">
              <a:xfrm>
                <a:off x="-319714" y="200025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38" name="Line 260">
                <a:extLst>
                  <a:ext uri="{FF2B5EF4-FFF2-40B4-BE49-F238E27FC236}">
                    <a16:creationId xmlns:a16="http://schemas.microsoft.com/office/drawing/2014/main" id="{CE8CCC7E-0874-4623-843B-4D79D000FFD7}"/>
                  </a:ext>
                </a:extLst>
              </p:cNvPr>
              <p:cNvSpPr>
                <a:spLocks noChangeShapeType="1"/>
              </p:cNvSpPr>
              <p:nvPr userDrawn="1"/>
            </p:nvSpPr>
            <p:spPr bwMode="gray">
              <a:xfrm>
                <a:off x="-319714" y="428625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39" name="Line 262">
                <a:extLst>
                  <a:ext uri="{FF2B5EF4-FFF2-40B4-BE49-F238E27FC236}">
                    <a16:creationId xmlns:a16="http://schemas.microsoft.com/office/drawing/2014/main" id="{AF182FE8-6E58-4DC5-8F76-BF4784891027}"/>
                  </a:ext>
                </a:extLst>
              </p:cNvPr>
              <p:cNvSpPr>
                <a:spLocks noChangeShapeType="1"/>
              </p:cNvSpPr>
              <p:nvPr userDrawn="1"/>
            </p:nvSpPr>
            <p:spPr bwMode="gray">
              <a:xfrm>
                <a:off x="-319714" y="542925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40" name="Line 264">
                <a:extLst>
                  <a:ext uri="{FF2B5EF4-FFF2-40B4-BE49-F238E27FC236}">
                    <a16:creationId xmlns:a16="http://schemas.microsoft.com/office/drawing/2014/main" id="{8A502D56-682E-469D-84E2-17A9B0151292}"/>
                  </a:ext>
                </a:extLst>
              </p:cNvPr>
              <p:cNvSpPr>
                <a:spLocks noChangeShapeType="1"/>
              </p:cNvSpPr>
              <p:nvPr userDrawn="1"/>
            </p:nvSpPr>
            <p:spPr bwMode="gray">
              <a:xfrm>
                <a:off x="-319714" y="85725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41" name="Line 266">
                <a:extLst>
                  <a:ext uri="{FF2B5EF4-FFF2-40B4-BE49-F238E27FC236}">
                    <a16:creationId xmlns:a16="http://schemas.microsoft.com/office/drawing/2014/main" id="{1C70F6EB-46AB-479C-9CED-87F044F7EF28}"/>
                  </a:ext>
                </a:extLst>
              </p:cNvPr>
              <p:cNvSpPr>
                <a:spLocks noChangeShapeType="1"/>
              </p:cNvSpPr>
              <p:nvPr userDrawn="1"/>
            </p:nvSpPr>
            <p:spPr bwMode="gray">
              <a:xfrm>
                <a:off x="-319714" y="314325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42" name="Line 268">
                <a:extLst>
                  <a:ext uri="{FF2B5EF4-FFF2-40B4-BE49-F238E27FC236}">
                    <a16:creationId xmlns:a16="http://schemas.microsoft.com/office/drawing/2014/main" id="{1825447B-BF9F-49F9-B5A5-9819989C5E3E}"/>
                  </a:ext>
                </a:extLst>
              </p:cNvPr>
              <p:cNvSpPr>
                <a:spLocks noChangeShapeType="1"/>
              </p:cNvSpPr>
              <p:nvPr userDrawn="1"/>
            </p:nvSpPr>
            <p:spPr bwMode="gray">
              <a:xfrm>
                <a:off x="-319714" y="628650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43" name="Line 270">
                <a:extLst>
                  <a:ext uri="{FF2B5EF4-FFF2-40B4-BE49-F238E27FC236}">
                    <a16:creationId xmlns:a16="http://schemas.microsoft.com/office/drawing/2014/main" id="{6AA68894-E6F1-45F5-A2C2-54FBBCFBF24E}"/>
                  </a:ext>
                </a:extLst>
              </p:cNvPr>
              <p:cNvSpPr>
                <a:spLocks noChangeShapeType="1"/>
              </p:cNvSpPr>
              <p:nvPr userDrawn="1"/>
            </p:nvSpPr>
            <p:spPr bwMode="gray">
              <a:xfrm>
                <a:off x="-319714" y="171450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44" name="Line 272">
                <a:extLst>
                  <a:ext uri="{FF2B5EF4-FFF2-40B4-BE49-F238E27FC236}">
                    <a16:creationId xmlns:a16="http://schemas.microsoft.com/office/drawing/2014/main" id="{B05BE89D-07E7-48CF-9A85-8BD3F85FF7D7}"/>
                  </a:ext>
                </a:extLst>
              </p:cNvPr>
              <p:cNvSpPr>
                <a:spLocks noChangeShapeType="1"/>
              </p:cNvSpPr>
              <p:nvPr userDrawn="1"/>
            </p:nvSpPr>
            <p:spPr bwMode="gray">
              <a:xfrm>
                <a:off x="-319714" y="400050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45" name="Line 274">
                <a:extLst>
                  <a:ext uri="{FF2B5EF4-FFF2-40B4-BE49-F238E27FC236}">
                    <a16:creationId xmlns:a16="http://schemas.microsoft.com/office/drawing/2014/main" id="{75FE4875-C4F0-4EE8-9D3B-E8585EA81E9D}"/>
                  </a:ext>
                </a:extLst>
              </p:cNvPr>
              <p:cNvSpPr>
                <a:spLocks noChangeShapeType="1"/>
              </p:cNvSpPr>
              <p:nvPr userDrawn="1"/>
            </p:nvSpPr>
            <p:spPr bwMode="gray">
              <a:xfrm>
                <a:off x="-319714" y="514350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46" name="Line 276">
                <a:extLst>
                  <a:ext uri="{FF2B5EF4-FFF2-40B4-BE49-F238E27FC236}">
                    <a16:creationId xmlns:a16="http://schemas.microsoft.com/office/drawing/2014/main" id="{BF165D1F-7B9E-4576-869D-2930A8E5D856}"/>
                  </a:ext>
                </a:extLst>
              </p:cNvPr>
              <p:cNvSpPr>
                <a:spLocks noChangeShapeType="1"/>
              </p:cNvSpPr>
              <p:nvPr userDrawn="1"/>
            </p:nvSpPr>
            <p:spPr bwMode="gray">
              <a:xfrm>
                <a:off x="-319714" y="57150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47" name="Line 278">
                <a:extLst>
                  <a:ext uri="{FF2B5EF4-FFF2-40B4-BE49-F238E27FC236}">
                    <a16:creationId xmlns:a16="http://schemas.microsoft.com/office/drawing/2014/main" id="{187C0853-1187-4A3A-A7B4-ED112B95515D}"/>
                  </a:ext>
                </a:extLst>
              </p:cNvPr>
              <p:cNvSpPr>
                <a:spLocks noChangeShapeType="1"/>
              </p:cNvSpPr>
              <p:nvPr userDrawn="1"/>
            </p:nvSpPr>
            <p:spPr bwMode="gray">
              <a:xfrm>
                <a:off x="-319714" y="285750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48" name="Line 256">
                <a:extLst>
                  <a:ext uri="{FF2B5EF4-FFF2-40B4-BE49-F238E27FC236}">
                    <a16:creationId xmlns:a16="http://schemas.microsoft.com/office/drawing/2014/main" id="{A396EB3D-97B6-4151-8E5C-78310124D677}"/>
                  </a:ext>
                </a:extLst>
              </p:cNvPr>
              <p:cNvSpPr>
                <a:spLocks noChangeShapeType="1"/>
              </p:cNvSpPr>
              <p:nvPr userDrawn="1"/>
            </p:nvSpPr>
            <p:spPr bwMode="gray">
              <a:xfrm>
                <a:off x="-319714" y="685800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49" name="Line 234">
                <a:extLst>
                  <a:ext uri="{FF2B5EF4-FFF2-40B4-BE49-F238E27FC236}">
                    <a16:creationId xmlns:a16="http://schemas.microsoft.com/office/drawing/2014/main" id="{95EFAB28-808E-41AA-AE40-D2F0542CF766}"/>
                  </a:ext>
                </a:extLst>
              </p:cNvPr>
              <p:cNvSpPr>
                <a:spLocks noChangeShapeType="1"/>
              </p:cNvSpPr>
              <p:nvPr userDrawn="1"/>
            </p:nvSpPr>
            <p:spPr bwMode="gray">
              <a:xfrm>
                <a:off x="-319714" y="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dirty="0"/>
              </a:p>
            </p:txBody>
          </p:sp>
        </p:grpSp>
        <p:grpSp>
          <p:nvGrpSpPr>
            <p:cNvPr id="7" name="Group 6">
              <a:extLst>
                <a:ext uri="{FF2B5EF4-FFF2-40B4-BE49-F238E27FC236}">
                  <a16:creationId xmlns:a16="http://schemas.microsoft.com/office/drawing/2014/main" id="{4512F678-4BF9-47FA-BD10-B63B4569B4A8}"/>
                </a:ext>
              </a:extLst>
            </p:cNvPr>
            <p:cNvGrpSpPr/>
            <p:nvPr userDrawn="1"/>
          </p:nvGrpSpPr>
          <p:grpSpPr bwMode="gray">
            <a:xfrm>
              <a:off x="0" y="-319423"/>
              <a:ext cx="12192000" cy="232538"/>
              <a:chOff x="0" y="-319423"/>
              <a:chExt cx="12192000" cy="232538"/>
            </a:xfrm>
          </p:grpSpPr>
          <p:sp>
            <p:nvSpPr>
              <p:cNvPr id="81" name="Line 146">
                <a:extLst>
                  <a:ext uri="{FF2B5EF4-FFF2-40B4-BE49-F238E27FC236}">
                    <a16:creationId xmlns:a16="http://schemas.microsoft.com/office/drawing/2014/main" id="{66BB24E7-D8B0-4B80-92B5-C3830FDC666A}"/>
                  </a:ext>
                </a:extLst>
              </p:cNvPr>
              <p:cNvSpPr>
                <a:spLocks noChangeShapeType="1"/>
              </p:cNvSpPr>
              <p:nvPr userDrawn="1"/>
            </p:nvSpPr>
            <p:spPr bwMode="gray">
              <a:xfrm>
                <a:off x="28353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82" name="Line 148">
                <a:extLst>
                  <a:ext uri="{FF2B5EF4-FFF2-40B4-BE49-F238E27FC236}">
                    <a16:creationId xmlns:a16="http://schemas.microsoft.com/office/drawing/2014/main" id="{3F0DF605-E069-4065-98AC-7A2EF3272393}"/>
                  </a:ext>
                </a:extLst>
              </p:cNvPr>
              <p:cNvSpPr>
                <a:spLocks noChangeShapeType="1"/>
              </p:cNvSpPr>
              <p:nvPr userDrawn="1"/>
            </p:nvSpPr>
            <p:spPr bwMode="gray">
              <a:xfrm>
                <a:off x="482009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83" name="Line 150">
                <a:extLst>
                  <a:ext uri="{FF2B5EF4-FFF2-40B4-BE49-F238E27FC236}">
                    <a16:creationId xmlns:a16="http://schemas.microsoft.com/office/drawing/2014/main" id="{D6418495-F47F-4C32-ADF8-AA5F103621C7}"/>
                  </a:ext>
                </a:extLst>
              </p:cNvPr>
              <p:cNvSpPr>
                <a:spLocks noChangeShapeType="1"/>
              </p:cNvSpPr>
              <p:nvPr userDrawn="1"/>
            </p:nvSpPr>
            <p:spPr bwMode="gray">
              <a:xfrm>
                <a:off x="255181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84" name="Line 152">
                <a:extLst>
                  <a:ext uri="{FF2B5EF4-FFF2-40B4-BE49-F238E27FC236}">
                    <a16:creationId xmlns:a16="http://schemas.microsoft.com/office/drawing/2014/main" id="{C19B8F14-B6A1-42A2-9F48-1132D9A4270B}"/>
                  </a:ext>
                </a:extLst>
              </p:cNvPr>
              <p:cNvSpPr>
                <a:spLocks noChangeShapeType="1"/>
              </p:cNvSpPr>
              <p:nvPr userDrawn="1"/>
            </p:nvSpPr>
            <p:spPr bwMode="gray">
              <a:xfrm>
                <a:off x="708837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85" name="Line 154">
                <a:extLst>
                  <a:ext uri="{FF2B5EF4-FFF2-40B4-BE49-F238E27FC236}">
                    <a16:creationId xmlns:a16="http://schemas.microsoft.com/office/drawing/2014/main" id="{A85B8425-2253-4BC0-8C3C-A7C7F111236E}"/>
                  </a:ext>
                </a:extLst>
              </p:cNvPr>
              <p:cNvSpPr>
                <a:spLocks noChangeShapeType="1"/>
              </p:cNvSpPr>
              <p:nvPr userDrawn="1"/>
            </p:nvSpPr>
            <p:spPr bwMode="gray">
              <a:xfrm>
                <a:off x="141767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86" name="Line 156">
                <a:extLst>
                  <a:ext uri="{FF2B5EF4-FFF2-40B4-BE49-F238E27FC236}">
                    <a16:creationId xmlns:a16="http://schemas.microsoft.com/office/drawing/2014/main" id="{6D37C6FE-B169-488C-B2A6-3DA945473809}"/>
                  </a:ext>
                </a:extLst>
              </p:cNvPr>
              <p:cNvSpPr>
                <a:spLocks noChangeShapeType="1"/>
              </p:cNvSpPr>
              <p:nvPr userDrawn="1"/>
            </p:nvSpPr>
            <p:spPr bwMode="gray">
              <a:xfrm>
                <a:off x="595423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87" name="Line 158">
                <a:extLst>
                  <a:ext uri="{FF2B5EF4-FFF2-40B4-BE49-F238E27FC236}">
                    <a16:creationId xmlns:a16="http://schemas.microsoft.com/office/drawing/2014/main" id="{0CE50062-45AF-4A1A-8FE7-D70BF5143E99}"/>
                  </a:ext>
                </a:extLst>
              </p:cNvPr>
              <p:cNvSpPr>
                <a:spLocks noChangeShapeType="1"/>
              </p:cNvSpPr>
              <p:nvPr userDrawn="1"/>
            </p:nvSpPr>
            <p:spPr bwMode="gray">
              <a:xfrm>
                <a:off x="368595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88" name="Line 160">
                <a:extLst>
                  <a:ext uri="{FF2B5EF4-FFF2-40B4-BE49-F238E27FC236}">
                    <a16:creationId xmlns:a16="http://schemas.microsoft.com/office/drawing/2014/main" id="{51AEA080-BD1E-491C-8139-C5C1F0943858}"/>
                  </a:ext>
                </a:extLst>
              </p:cNvPr>
              <p:cNvSpPr>
                <a:spLocks noChangeShapeType="1"/>
              </p:cNvSpPr>
              <p:nvPr userDrawn="1"/>
            </p:nvSpPr>
            <p:spPr bwMode="gray">
              <a:xfrm>
                <a:off x="822251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89" name="Line 162">
                <a:extLst>
                  <a:ext uri="{FF2B5EF4-FFF2-40B4-BE49-F238E27FC236}">
                    <a16:creationId xmlns:a16="http://schemas.microsoft.com/office/drawing/2014/main" id="{29ED668D-4214-4237-9834-BA33BB43DCBD}"/>
                  </a:ext>
                </a:extLst>
              </p:cNvPr>
              <p:cNvSpPr>
                <a:spLocks noChangeShapeType="1"/>
              </p:cNvSpPr>
              <p:nvPr userDrawn="1"/>
            </p:nvSpPr>
            <p:spPr bwMode="gray">
              <a:xfrm>
                <a:off x="964019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90" name="Line 164">
                <a:extLst>
                  <a:ext uri="{FF2B5EF4-FFF2-40B4-BE49-F238E27FC236}">
                    <a16:creationId xmlns:a16="http://schemas.microsoft.com/office/drawing/2014/main" id="{ADC0B329-6524-4599-8160-BAA50AF4CBC9}"/>
                  </a:ext>
                </a:extLst>
              </p:cNvPr>
              <p:cNvSpPr>
                <a:spLocks noChangeShapeType="1"/>
              </p:cNvSpPr>
              <p:nvPr userDrawn="1"/>
            </p:nvSpPr>
            <p:spPr bwMode="gray">
              <a:xfrm>
                <a:off x="1134140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91" name="Line 166">
                <a:extLst>
                  <a:ext uri="{FF2B5EF4-FFF2-40B4-BE49-F238E27FC236}">
                    <a16:creationId xmlns:a16="http://schemas.microsoft.com/office/drawing/2014/main" id="{954827C4-55F3-44E2-B3BA-7BDD41C6A8FF}"/>
                  </a:ext>
                </a:extLst>
              </p:cNvPr>
              <p:cNvSpPr>
                <a:spLocks noChangeShapeType="1"/>
              </p:cNvSpPr>
              <p:nvPr userDrawn="1"/>
            </p:nvSpPr>
            <p:spPr bwMode="gray">
              <a:xfrm>
                <a:off x="56707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92" name="Line 168">
                <a:extLst>
                  <a:ext uri="{FF2B5EF4-FFF2-40B4-BE49-F238E27FC236}">
                    <a16:creationId xmlns:a16="http://schemas.microsoft.com/office/drawing/2014/main" id="{C9432060-A195-4ED4-8484-C83CD53B89CD}"/>
                  </a:ext>
                </a:extLst>
              </p:cNvPr>
              <p:cNvSpPr>
                <a:spLocks noChangeShapeType="1"/>
              </p:cNvSpPr>
              <p:nvPr userDrawn="1"/>
            </p:nvSpPr>
            <p:spPr bwMode="gray">
              <a:xfrm>
                <a:off x="510363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93" name="Line 170">
                <a:extLst>
                  <a:ext uri="{FF2B5EF4-FFF2-40B4-BE49-F238E27FC236}">
                    <a16:creationId xmlns:a16="http://schemas.microsoft.com/office/drawing/2014/main" id="{8075712D-3E17-447F-9017-FFF04E6D14DE}"/>
                  </a:ext>
                </a:extLst>
              </p:cNvPr>
              <p:cNvSpPr>
                <a:spLocks noChangeShapeType="1"/>
              </p:cNvSpPr>
              <p:nvPr userDrawn="1"/>
            </p:nvSpPr>
            <p:spPr bwMode="gray">
              <a:xfrm>
                <a:off x="283535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94" name="Line 172">
                <a:extLst>
                  <a:ext uri="{FF2B5EF4-FFF2-40B4-BE49-F238E27FC236}">
                    <a16:creationId xmlns:a16="http://schemas.microsoft.com/office/drawing/2014/main" id="{C9DB9AAF-0040-4E6E-A441-A9C3DA03E746}"/>
                  </a:ext>
                </a:extLst>
              </p:cNvPr>
              <p:cNvSpPr>
                <a:spLocks noChangeShapeType="1"/>
              </p:cNvSpPr>
              <p:nvPr userDrawn="1"/>
            </p:nvSpPr>
            <p:spPr bwMode="gray">
              <a:xfrm>
                <a:off x="737191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95" name="Line 174">
                <a:extLst>
                  <a:ext uri="{FF2B5EF4-FFF2-40B4-BE49-F238E27FC236}">
                    <a16:creationId xmlns:a16="http://schemas.microsoft.com/office/drawing/2014/main" id="{0A2477F8-93E4-4D00-9FB0-A85E99CEFC1E}"/>
                  </a:ext>
                </a:extLst>
              </p:cNvPr>
              <p:cNvSpPr>
                <a:spLocks noChangeShapeType="1"/>
              </p:cNvSpPr>
              <p:nvPr userDrawn="1"/>
            </p:nvSpPr>
            <p:spPr bwMode="gray">
              <a:xfrm>
                <a:off x="170121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96" name="Line 176">
                <a:extLst>
                  <a:ext uri="{FF2B5EF4-FFF2-40B4-BE49-F238E27FC236}">
                    <a16:creationId xmlns:a16="http://schemas.microsoft.com/office/drawing/2014/main" id="{C61EC35D-4E9B-4321-ACFB-01AAE4BAD2DD}"/>
                  </a:ext>
                </a:extLst>
              </p:cNvPr>
              <p:cNvSpPr>
                <a:spLocks noChangeShapeType="1"/>
              </p:cNvSpPr>
              <p:nvPr userDrawn="1"/>
            </p:nvSpPr>
            <p:spPr bwMode="gray">
              <a:xfrm>
                <a:off x="623777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97" name="Line 178">
                <a:extLst>
                  <a:ext uri="{FF2B5EF4-FFF2-40B4-BE49-F238E27FC236}">
                    <a16:creationId xmlns:a16="http://schemas.microsoft.com/office/drawing/2014/main" id="{984CA8DE-653F-494B-B6F0-216AAD662433}"/>
                  </a:ext>
                </a:extLst>
              </p:cNvPr>
              <p:cNvSpPr>
                <a:spLocks noChangeShapeType="1"/>
              </p:cNvSpPr>
              <p:nvPr userDrawn="1"/>
            </p:nvSpPr>
            <p:spPr bwMode="gray">
              <a:xfrm>
                <a:off x="396949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98" name="Line 180">
                <a:extLst>
                  <a:ext uri="{FF2B5EF4-FFF2-40B4-BE49-F238E27FC236}">
                    <a16:creationId xmlns:a16="http://schemas.microsoft.com/office/drawing/2014/main" id="{C35A61D6-4854-4496-A5E9-D7E73D68FDAA}"/>
                  </a:ext>
                </a:extLst>
              </p:cNvPr>
              <p:cNvSpPr>
                <a:spLocks noChangeShapeType="1"/>
              </p:cNvSpPr>
              <p:nvPr userDrawn="1"/>
            </p:nvSpPr>
            <p:spPr bwMode="gray">
              <a:xfrm>
                <a:off x="850605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99" name="Line 182">
                <a:extLst>
                  <a:ext uri="{FF2B5EF4-FFF2-40B4-BE49-F238E27FC236}">
                    <a16:creationId xmlns:a16="http://schemas.microsoft.com/office/drawing/2014/main" id="{73EA0933-2626-4BB8-8A4B-158E6DAA89DC}"/>
                  </a:ext>
                </a:extLst>
              </p:cNvPr>
              <p:cNvSpPr>
                <a:spLocks noChangeShapeType="1"/>
              </p:cNvSpPr>
              <p:nvPr userDrawn="1"/>
            </p:nvSpPr>
            <p:spPr bwMode="gray">
              <a:xfrm>
                <a:off x="992372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00" name="Line 184">
                <a:extLst>
                  <a:ext uri="{FF2B5EF4-FFF2-40B4-BE49-F238E27FC236}">
                    <a16:creationId xmlns:a16="http://schemas.microsoft.com/office/drawing/2014/main" id="{0136451E-1F1F-4055-8EAE-981E9BC2D660}"/>
                  </a:ext>
                </a:extLst>
              </p:cNvPr>
              <p:cNvSpPr>
                <a:spLocks noChangeShapeType="1"/>
              </p:cNvSpPr>
              <p:nvPr userDrawn="1"/>
            </p:nvSpPr>
            <p:spPr bwMode="gray">
              <a:xfrm>
                <a:off x="1162493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01" name="Line 186">
                <a:extLst>
                  <a:ext uri="{FF2B5EF4-FFF2-40B4-BE49-F238E27FC236}">
                    <a16:creationId xmlns:a16="http://schemas.microsoft.com/office/drawing/2014/main" id="{299631BA-3D05-4B83-845B-B2C4DDC3317B}"/>
                  </a:ext>
                </a:extLst>
              </p:cNvPr>
              <p:cNvSpPr>
                <a:spLocks noChangeShapeType="1"/>
              </p:cNvSpPr>
              <p:nvPr userDrawn="1"/>
            </p:nvSpPr>
            <p:spPr bwMode="gray">
              <a:xfrm>
                <a:off x="85060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02" name="Line 188">
                <a:extLst>
                  <a:ext uri="{FF2B5EF4-FFF2-40B4-BE49-F238E27FC236}">
                    <a16:creationId xmlns:a16="http://schemas.microsoft.com/office/drawing/2014/main" id="{1525F65D-164B-44D9-9C76-FDFC5A95880F}"/>
                  </a:ext>
                </a:extLst>
              </p:cNvPr>
              <p:cNvSpPr>
                <a:spLocks noChangeShapeType="1"/>
              </p:cNvSpPr>
              <p:nvPr userDrawn="1"/>
            </p:nvSpPr>
            <p:spPr bwMode="gray">
              <a:xfrm>
                <a:off x="538716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03" name="Line 190">
                <a:extLst>
                  <a:ext uri="{FF2B5EF4-FFF2-40B4-BE49-F238E27FC236}">
                    <a16:creationId xmlns:a16="http://schemas.microsoft.com/office/drawing/2014/main" id="{3C265673-A391-4408-B554-078964BDE322}"/>
                  </a:ext>
                </a:extLst>
              </p:cNvPr>
              <p:cNvSpPr>
                <a:spLocks noChangeShapeType="1"/>
              </p:cNvSpPr>
              <p:nvPr userDrawn="1"/>
            </p:nvSpPr>
            <p:spPr bwMode="gray">
              <a:xfrm>
                <a:off x="311888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04" name="Line 192">
                <a:extLst>
                  <a:ext uri="{FF2B5EF4-FFF2-40B4-BE49-F238E27FC236}">
                    <a16:creationId xmlns:a16="http://schemas.microsoft.com/office/drawing/2014/main" id="{D4DDB28A-0186-4DAB-B334-05A721A24B63}"/>
                  </a:ext>
                </a:extLst>
              </p:cNvPr>
              <p:cNvSpPr>
                <a:spLocks noChangeShapeType="1"/>
              </p:cNvSpPr>
              <p:nvPr userDrawn="1"/>
            </p:nvSpPr>
            <p:spPr bwMode="gray">
              <a:xfrm>
                <a:off x="765544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05" name="Line 194">
                <a:extLst>
                  <a:ext uri="{FF2B5EF4-FFF2-40B4-BE49-F238E27FC236}">
                    <a16:creationId xmlns:a16="http://schemas.microsoft.com/office/drawing/2014/main" id="{523E4B65-4617-4707-93B1-2F8CFDB1B807}"/>
                  </a:ext>
                </a:extLst>
              </p:cNvPr>
              <p:cNvSpPr>
                <a:spLocks noChangeShapeType="1"/>
              </p:cNvSpPr>
              <p:nvPr userDrawn="1"/>
            </p:nvSpPr>
            <p:spPr bwMode="gray">
              <a:xfrm>
                <a:off x="198474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06" name="Line 196">
                <a:extLst>
                  <a:ext uri="{FF2B5EF4-FFF2-40B4-BE49-F238E27FC236}">
                    <a16:creationId xmlns:a16="http://schemas.microsoft.com/office/drawing/2014/main" id="{F04E5044-D267-4B24-ACE6-756EAA71675A}"/>
                  </a:ext>
                </a:extLst>
              </p:cNvPr>
              <p:cNvSpPr>
                <a:spLocks noChangeShapeType="1"/>
              </p:cNvSpPr>
              <p:nvPr userDrawn="1"/>
            </p:nvSpPr>
            <p:spPr bwMode="gray">
              <a:xfrm>
                <a:off x="652130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07" name="Line 198">
                <a:extLst>
                  <a:ext uri="{FF2B5EF4-FFF2-40B4-BE49-F238E27FC236}">
                    <a16:creationId xmlns:a16="http://schemas.microsoft.com/office/drawing/2014/main" id="{61CDE2CE-D44C-44AF-AA9F-9B45DC500611}"/>
                  </a:ext>
                </a:extLst>
              </p:cNvPr>
              <p:cNvSpPr>
                <a:spLocks noChangeShapeType="1"/>
              </p:cNvSpPr>
              <p:nvPr userDrawn="1"/>
            </p:nvSpPr>
            <p:spPr bwMode="gray">
              <a:xfrm>
                <a:off x="425302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08" name="Line 200">
                <a:extLst>
                  <a:ext uri="{FF2B5EF4-FFF2-40B4-BE49-F238E27FC236}">
                    <a16:creationId xmlns:a16="http://schemas.microsoft.com/office/drawing/2014/main" id="{B9315FB6-7EC2-4BCD-AD02-22A39463963C}"/>
                  </a:ext>
                </a:extLst>
              </p:cNvPr>
              <p:cNvSpPr>
                <a:spLocks noChangeShapeType="1"/>
              </p:cNvSpPr>
              <p:nvPr userDrawn="1"/>
            </p:nvSpPr>
            <p:spPr bwMode="gray">
              <a:xfrm>
                <a:off x="878958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09" name="Line 202">
                <a:extLst>
                  <a:ext uri="{FF2B5EF4-FFF2-40B4-BE49-F238E27FC236}">
                    <a16:creationId xmlns:a16="http://schemas.microsoft.com/office/drawing/2014/main" id="{81FE896A-4CF4-4FEC-B9C3-FC863B06360A}"/>
                  </a:ext>
                </a:extLst>
              </p:cNvPr>
              <p:cNvSpPr>
                <a:spLocks noChangeShapeType="1"/>
              </p:cNvSpPr>
              <p:nvPr userDrawn="1"/>
            </p:nvSpPr>
            <p:spPr bwMode="gray">
              <a:xfrm>
                <a:off x="1020726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10" name="Line 204">
                <a:extLst>
                  <a:ext uri="{FF2B5EF4-FFF2-40B4-BE49-F238E27FC236}">
                    <a16:creationId xmlns:a16="http://schemas.microsoft.com/office/drawing/2014/main" id="{BD7DD4DD-C781-468A-9007-0D1D0C7E3A24}"/>
                  </a:ext>
                </a:extLst>
              </p:cNvPr>
              <p:cNvSpPr>
                <a:spLocks noChangeShapeType="1"/>
              </p:cNvSpPr>
              <p:nvPr userDrawn="1"/>
            </p:nvSpPr>
            <p:spPr bwMode="gray">
              <a:xfrm>
                <a:off x="1190847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11" name="Line 206">
                <a:extLst>
                  <a:ext uri="{FF2B5EF4-FFF2-40B4-BE49-F238E27FC236}">
                    <a16:creationId xmlns:a16="http://schemas.microsoft.com/office/drawing/2014/main" id="{C4A2457B-7CF7-4D89-A8D4-E895231D621A}"/>
                  </a:ext>
                </a:extLst>
              </p:cNvPr>
              <p:cNvSpPr>
                <a:spLocks noChangeShapeType="1"/>
              </p:cNvSpPr>
              <p:nvPr userDrawn="1"/>
            </p:nvSpPr>
            <p:spPr bwMode="gray">
              <a:xfrm>
                <a:off x="113414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12" name="Line 208">
                <a:extLst>
                  <a:ext uri="{FF2B5EF4-FFF2-40B4-BE49-F238E27FC236}">
                    <a16:creationId xmlns:a16="http://schemas.microsoft.com/office/drawing/2014/main" id="{0BDD61AE-38BF-4280-A931-087A2BD5D05F}"/>
                  </a:ext>
                </a:extLst>
              </p:cNvPr>
              <p:cNvSpPr>
                <a:spLocks noChangeShapeType="1"/>
              </p:cNvSpPr>
              <p:nvPr userDrawn="1"/>
            </p:nvSpPr>
            <p:spPr bwMode="gray">
              <a:xfrm>
                <a:off x="567070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13" name="Line 210">
                <a:extLst>
                  <a:ext uri="{FF2B5EF4-FFF2-40B4-BE49-F238E27FC236}">
                    <a16:creationId xmlns:a16="http://schemas.microsoft.com/office/drawing/2014/main" id="{E4173E12-B134-4F0F-B28F-EB07F5CD853A}"/>
                  </a:ext>
                </a:extLst>
              </p:cNvPr>
              <p:cNvSpPr>
                <a:spLocks noChangeShapeType="1"/>
              </p:cNvSpPr>
              <p:nvPr userDrawn="1"/>
            </p:nvSpPr>
            <p:spPr bwMode="gray">
              <a:xfrm>
                <a:off x="340242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14" name="Line 212">
                <a:extLst>
                  <a:ext uri="{FF2B5EF4-FFF2-40B4-BE49-F238E27FC236}">
                    <a16:creationId xmlns:a16="http://schemas.microsoft.com/office/drawing/2014/main" id="{01B0E40A-221A-4F65-80DA-A9515F93FA9F}"/>
                  </a:ext>
                </a:extLst>
              </p:cNvPr>
              <p:cNvSpPr>
                <a:spLocks noChangeShapeType="1"/>
              </p:cNvSpPr>
              <p:nvPr userDrawn="1"/>
            </p:nvSpPr>
            <p:spPr bwMode="gray">
              <a:xfrm>
                <a:off x="793898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15" name="Line 214">
                <a:extLst>
                  <a:ext uri="{FF2B5EF4-FFF2-40B4-BE49-F238E27FC236}">
                    <a16:creationId xmlns:a16="http://schemas.microsoft.com/office/drawing/2014/main" id="{827CCD90-A07F-452D-AAEA-4AA00EDCA74E}"/>
                  </a:ext>
                </a:extLst>
              </p:cNvPr>
              <p:cNvSpPr>
                <a:spLocks noChangeShapeType="1"/>
              </p:cNvSpPr>
              <p:nvPr userDrawn="1"/>
            </p:nvSpPr>
            <p:spPr bwMode="gray">
              <a:xfrm>
                <a:off x="935665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16" name="Line 216">
                <a:extLst>
                  <a:ext uri="{FF2B5EF4-FFF2-40B4-BE49-F238E27FC236}">
                    <a16:creationId xmlns:a16="http://schemas.microsoft.com/office/drawing/2014/main" id="{35574CB8-EB8F-4306-9550-20D8EEE58578}"/>
                  </a:ext>
                </a:extLst>
              </p:cNvPr>
              <p:cNvSpPr>
                <a:spLocks noChangeShapeType="1"/>
              </p:cNvSpPr>
              <p:nvPr userDrawn="1"/>
            </p:nvSpPr>
            <p:spPr bwMode="gray">
              <a:xfrm>
                <a:off x="1105786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17" name="Line 218">
                <a:extLst>
                  <a:ext uri="{FF2B5EF4-FFF2-40B4-BE49-F238E27FC236}">
                    <a16:creationId xmlns:a16="http://schemas.microsoft.com/office/drawing/2014/main" id="{5A1AAAA1-FF9B-4E97-B86C-FB8E3D762C1D}"/>
                  </a:ext>
                </a:extLst>
              </p:cNvPr>
              <p:cNvSpPr>
                <a:spLocks noChangeShapeType="1"/>
              </p:cNvSpPr>
              <p:nvPr userDrawn="1"/>
            </p:nvSpPr>
            <p:spPr bwMode="gray">
              <a:xfrm>
                <a:off x="226828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18" name="Line 220">
                <a:extLst>
                  <a:ext uri="{FF2B5EF4-FFF2-40B4-BE49-F238E27FC236}">
                    <a16:creationId xmlns:a16="http://schemas.microsoft.com/office/drawing/2014/main" id="{8385E408-0830-4B9B-84D3-C585AE95F1CF}"/>
                  </a:ext>
                </a:extLst>
              </p:cNvPr>
              <p:cNvSpPr>
                <a:spLocks noChangeShapeType="1"/>
              </p:cNvSpPr>
              <p:nvPr userDrawn="1"/>
            </p:nvSpPr>
            <p:spPr bwMode="gray">
              <a:xfrm>
                <a:off x="680484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19" name="Line 222">
                <a:extLst>
                  <a:ext uri="{FF2B5EF4-FFF2-40B4-BE49-F238E27FC236}">
                    <a16:creationId xmlns:a16="http://schemas.microsoft.com/office/drawing/2014/main" id="{F1CA636E-2580-49FB-B0FC-FC49EB366B45}"/>
                  </a:ext>
                </a:extLst>
              </p:cNvPr>
              <p:cNvSpPr>
                <a:spLocks noChangeShapeType="1"/>
              </p:cNvSpPr>
              <p:nvPr userDrawn="1"/>
            </p:nvSpPr>
            <p:spPr bwMode="gray">
              <a:xfrm>
                <a:off x="453656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20" name="Line 224">
                <a:extLst>
                  <a:ext uri="{FF2B5EF4-FFF2-40B4-BE49-F238E27FC236}">
                    <a16:creationId xmlns:a16="http://schemas.microsoft.com/office/drawing/2014/main" id="{521B31CE-8639-405E-AE8B-CFC62416335E}"/>
                  </a:ext>
                </a:extLst>
              </p:cNvPr>
              <p:cNvSpPr>
                <a:spLocks noChangeShapeType="1"/>
              </p:cNvSpPr>
              <p:nvPr userDrawn="1"/>
            </p:nvSpPr>
            <p:spPr bwMode="gray">
              <a:xfrm>
                <a:off x="907312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21" name="Line 226">
                <a:extLst>
                  <a:ext uri="{FF2B5EF4-FFF2-40B4-BE49-F238E27FC236}">
                    <a16:creationId xmlns:a16="http://schemas.microsoft.com/office/drawing/2014/main" id="{4D398F7C-424D-4279-9ABC-26B114685A17}"/>
                  </a:ext>
                </a:extLst>
              </p:cNvPr>
              <p:cNvSpPr>
                <a:spLocks noChangeShapeType="1"/>
              </p:cNvSpPr>
              <p:nvPr userDrawn="1"/>
            </p:nvSpPr>
            <p:spPr bwMode="gray">
              <a:xfrm>
                <a:off x="1077433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22" name="Line 228">
                <a:extLst>
                  <a:ext uri="{FF2B5EF4-FFF2-40B4-BE49-F238E27FC236}">
                    <a16:creationId xmlns:a16="http://schemas.microsoft.com/office/drawing/2014/main" id="{2CB5F778-A0EB-4148-971F-6041907C7DF8}"/>
                  </a:ext>
                </a:extLst>
              </p:cNvPr>
              <p:cNvSpPr>
                <a:spLocks noChangeShapeType="1"/>
              </p:cNvSpPr>
              <p:nvPr userDrawn="1"/>
            </p:nvSpPr>
            <p:spPr bwMode="gray">
              <a:xfrm>
                <a:off x="1049079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23" name="Line 146">
                <a:extLst>
                  <a:ext uri="{FF2B5EF4-FFF2-40B4-BE49-F238E27FC236}">
                    <a16:creationId xmlns:a16="http://schemas.microsoft.com/office/drawing/2014/main" id="{8CA4CE63-E1FA-468C-99F9-D45DA805B8A5}"/>
                  </a:ext>
                </a:extLst>
              </p:cNvPr>
              <p:cNvSpPr>
                <a:spLocks noChangeShapeType="1"/>
              </p:cNvSpPr>
              <p:nvPr userDrawn="1"/>
            </p:nvSpPr>
            <p:spPr bwMode="gray">
              <a:xfrm>
                <a:off x="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24" name="Line 204">
                <a:extLst>
                  <a:ext uri="{FF2B5EF4-FFF2-40B4-BE49-F238E27FC236}">
                    <a16:creationId xmlns:a16="http://schemas.microsoft.com/office/drawing/2014/main" id="{6ABE99F5-E441-4A77-AC24-294BCB749515}"/>
                  </a:ext>
                </a:extLst>
              </p:cNvPr>
              <p:cNvSpPr>
                <a:spLocks noChangeShapeType="1"/>
              </p:cNvSpPr>
              <p:nvPr userDrawn="1"/>
            </p:nvSpPr>
            <p:spPr bwMode="gray">
              <a:xfrm>
                <a:off x="1219200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grpSp>
        <p:grpSp>
          <p:nvGrpSpPr>
            <p:cNvPr id="8" name="Group 7">
              <a:extLst>
                <a:ext uri="{FF2B5EF4-FFF2-40B4-BE49-F238E27FC236}">
                  <a16:creationId xmlns:a16="http://schemas.microsoft.com/office/drawing/2014/main" id="{47248AC6-FDA9-4465-99AD-1C38037FAF42}"/>
                </a:ext>
              </a:extLst>
            </p:cNvPr>
            <p:cNvGrpSpPr/>
            <p:nvPr userDrawn="1"/>
          </p:nvGrpSpPr>
          <p:grpSpPr bwMode="gray">
            <a:xfrm>
              <a:off x="0" y="6948152"/>
              <a:ext cx="12192000" cy="232538"/>
              <a:chOff x="0" y="-319423"/>
              <a:chExt cx="12192000" cy="232538"/>
            </a:xfrm>
          </p:grpSpPr>
          <p:sp>
            <p:nvSpPr>
              <p:cNvPr id="37" name="Line 146">
                <a:extLst>
                  <a:ext uri="{FF2B5EF4-FFF2-40B4-BE49-F238E27FC236}">
                    <a16:creationId xmlns:a16="http://schemas.microsoft.com/office/drawing/2014/main" id="{391AC017-F7B3-482C-B9FF-080FEC8A1C3A}"/>
                  </a:ext>
                </a:extLst>
              </p:cNvPr>
              <p:cNvSpPr>
                <a:spLocks noChangeShapeType="1"/>
              </p:cNvSpPr>
              <p:nvPr userDrawn="1"/>
            </p:nvSpPr>
            <p:spPr bwMode="gray">
              <a:xfrm>
                <a:off x="28353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38" name="Line 148">
                <a:extLst>
                  <a:ext uri="{FF2B5EF4-FFF2-40B4-BE49-F238E27FC236}">
                    <a16:creationId xmlns:a16="http://schemas.microsoft.com/office/drawing/2014/main" id="{44C04A24-E2EA-4BB8-881B-0B0365B90D40}"/>
                  </a:ext>
                </a:extLst>
              </p:cNvPr>
              <p:cNvSpPr>
                <a:spLocks noChangeShapeType="1"/>
              </p:cNvSpPr>
              <p:nvPr userDrawn="1"/>
            </p:nvSpPr>
            <p:spPr bwMode="gray">
              <a:xfrm>
                <a:off x="482009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39" name="Line 150">
                <a:extLst>
                  <a:ext uri="{FF2B5EF4-FFF2-40B4-BE49-F238E27FC236}">
                    <a16:creationId xmlns:a16="http://schemas.microsoft.com/office/drawing/2014/main" id="{8E8C7757-A0DD-460F-B13E-92782C3B373E}"/>
                  </a:ext>
                </a:extLst>
              </p:cNvPr>
              <p:cNvSpPr>
                <a:spLocks noChangeShapeType="1"/>
              </p:cNvSpPr>
              <p:nvPr userDrawn="1"/>
            </p:nvSpPr>
            <p:spPr bwMode="gray">
              <a:xfrm>
                <a:off x="255181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40" name="Line 152">
                <a:extLst>
                  <a:ext uri="{FF2B5EF4-FFF2-40B4-BE49-F238E27FC236}">
                    <a16:creationId xmlns:a16="http://schemas.microsoft.com/office/drawing/2014/main" id="{830CB472-A70F-47F3-B95D-48B38A5A9D18}"/>
                  </a:ext>
                </a:extLst>
              </p:cNvPr>
              <p:cNvSpPr>
                <a:spLocks noChangeShapeType="1"/>
              </p:cNvSpPr>
              <p:nvPr userDrawn="1"/>
            </p:nvSpPr>
            <p:spPr bwMode="gray">
              <a:xfrm>
                <a:off x="708837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41" name="Line 154">
                <a:extLst>
                  <a:ext uri="{FF2B5EF4-FFF2-40B4-BE49-F238E27FC236}">
                    <a16:creationId xmlns:a16="http://schemas.microsoft.com/office/drawing/2014/main" id="{3C762C92-DD4C-4B41-926A-176A91E42C91}"/>
                  </a:ext>
                </a:extLst>
              </p:cNvPr>
              <p:cNvSpPr>
                <a:spLocks noChangeShapeType="1"/>
              </p:cNvSpPr>
              <p:nvPr userDrawn="1"/>
            </p:nvSpPr>
            <p:spPr bwMode="gray">
              <a:xfrm>
                <a:off x="141767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42" name="Line 156">
                <a:extLst>
                  <a:ext uri="{FF2B5EF4-FFF2-40B4-BE49-F238E27FC236}">
                    <a16:creationId xmlns:a16="http://schemas.microsoft.com/office/drawing/2014/main" id="{958F2E5C-9A31-4EFB-A642-127791D7B35F}"/>
                  </a:ext>
                </a:extLst>
              </p:cNvPr>
              <p:cNvSpPr>
                <a:spLocks noChangeShapeType="1"/>
              </p:cNvSpPr>
              <p:nvPr userDrawn="1"/>
            </p:nvSpPr>
            <p:spPr bwMode="gray">
              <a:xfrm>
                <a:off x="595423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43" name="Line 158">
                <a:extLst>
                  <a:ext uri="{FF2B5EF4-FFF2-40B4-BE49-F238E27FC236}">
                    <a16:creationId xmlns:a16="http://schemas.microsoft.com/office/drawing/2014/main" id="{1DC31FA4-6FBB-4F59-B070-7D392B1C793A}"/>
                  </a:ext>
                </a:extLst>
              </p:cNvPr>
              <p:cNvSpPr>
                <a:spLocks noChangeShapeType="1"/>
              </p:cNvSpPr>
              <p:nvPr userDrawn="1"/>
            </p:nvSpPr>
            <p:spPr bwMode="gray">
              <a:xfrm>
                <a:off x="368595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44" name="Line 160">
                <a:extLst>
                  <a:ext uri="{FF2B5EF4-FFF2-40B4-BE49-F238E27FC236}">
                    <a16:creationId xmlns:a16="http://schemas.microsoft.com/office/drawing/2014/main" id="{47AB1C28-9206-4E3E-89EF-28E1F054D944}"/>
                  </a:ext>
                </a:extLst>
              </p:cNvPr>
              <p:cNvSpPr>
                <a:spLocks noChangeShapeType="1"/>
              </p:cNvSpPr>
              <p:nvPr userDrawn="1"/>
            </p:nvSpPr>
            <p:spPr bwMode="gray">
              <a:xfrm>
                <a:off x="822251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45" name="Line 162">
                <a:extLst>
                  <a:ext uri="{FF2B5EF4-FFF2-40B4-BE49-F238E27FC236}">
                    <a16:creationId xmlns:a16="http://schemas.microsoft.com/office/drawing/2014/main" id="{D9773AE6-E0C7-4C53-964A-0E7DA25DEEF3}"/>
                  </a:ext>
                </a:extLst>
              </p:cNvPr>
              <p:cNvSpPr>
                <a:spLocks noChangeShapeType="1"/>
              </p:cNvSpPr>
              <p:nvPr userDrawn="1"/>
            </p:nvSpPr>
            <p:spPr bwMode="gray">
              <a:xfrm>
                <a:off x="964019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46" name="Line 164">
                <a:extLst>
                  <a:ext uri="{FF2B5EF4-FFF2-40B4-BE49-F238E27FC236}">
                    <a16:creationId xmlns:a16="http://schemas.microsoft.com/office/drawing/2014/main" id="{C288FCB6-C596-4BDB-8EFD-4296C5D1D3D7}"/>
                  </a:ext>
                </a:extLst>
              </p:cNvPr>
              <p:cNvSpPr>
                <a:spLocks noChangeShapeType="1"/>
              </p:cNvSpPr>
              <p:nvPr userDrawn="1"/>
            </p:nvSpPr>
            <p:spPr bwMode="gray">
              <a:xfrm>
                <a:off x="1134140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47" name="Line 166">
                <a:extLst>
                  <a:ext uri="{FF2B5EF4-FFF2-40B4-BE49-F238E27FC236}">
                    <a16:creationId xmlns:a16="http://schemas.microsoft.com/office/drawing/2014/main" id="{CEF72E1D-5E71-4246-83E8-F168C356F57A}"/>
                  </a:ext>
                </a:extLst>
              </p:cNvPr>
              <p:cNvSpPr>
                <a:spLocks noChangeShapeType="1"/>
              </p:cNvSpPr>
              <p:nvPr userDrawn="1"/>
            </p:nvSpPr>
            <p:spPr bwMode="gray">
              <a:xfrm>
                <a:off x="56707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48" name="Line 168">
                <a:extLst>
                  <a:ext uri="{FF2B5EF4-FFF2-40B4-BE49-F238E27FC236}">
                    <a16:creationId xmlns:a16="http://schemas.microsoft.com/office/drawing/2014/main" id="{A7A78EE4-83AC-4D6E-A2CB-A15C0569981B}"/>
                  </a:ext>
                </a:extLst>
              </p:cNvPr>
              <p:cNvSpPr>
                <a:spLocks noChangeShapeType="1"/>
              </p:cNvSpPr>
              <p:nvPr userDrawn="1"/>
            </p:nvSpPr>
            <p:spPr bwMode="gray">
              <a:xfrm>
                <a:off x="510363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49" name="Line 170">
                <a:extLst>
                  <a:ext uri="{FF2B5EF4-FFF2-40B4-BE49-F238E27FC236}">
                    <a16:creationId xmlns:a16="http://schemas.microsoft.com/office/drawing/2014/main" id="{9BC205B0-D4F4-4ADD-841E-E01B3A86205C}"/>
                  </a:ext>
                </a:extLst>
              </p:cNvPr>
              <p:cNvSpPr>
                <a:spLocks noChangeShapeType="1"/>
              </p:cNvSpPr>
              <p:nvPr userDrawn="1"/>
            </p:nvSpPr>
            <p:spPr bwMode="gray">
              <a:xfrm>
                <a:off x="283535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50" name="Line 172">
                <a:extLst>
                  <a:ext uri="{FF2B5EF4-FFF2-40B4-BE49-F238E27FC236}">
                    <a16:creationId xmlns:a16="http://schemas.microsoft.com/office/drawing/2014/main" id="{08255FBF-8D07-4D30-89FB-4D19C188BF15}"/>
                  </a:ext>
                </a:extLst>
              </p:cNvPr>
              <p:cNvSpPr>
                <a:spLocks noChangeShapeType="1"/>
              </p:cNvSpPr>
              <p:nvPr userDrawn="1"/>
            </p:nvSpPr>
            <p:spPr bwMode="gray">
              <a:xfrm>
                <a:off x="737191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51" name="Line 174">
                <a:extLst>
                  <a:ext uri="{FF2B5EF4-FFF2-40B4-BE49-F238E27FC236}">
                    <a16:creationId xmlns:a16="http://schemas.microsoft.com/office/drawing/2014/main" id="{88D44F5D-148C-4BE2-9DA7-71A4382AC5B8}"/>
                  </a:ext>
                </a:extLst>
              </p:cNvPr>
              <p:cNvSpPr>
                <a:spLocks noChangeShapeType="1"/>
              </p:cNvSpPr>
              <p:nvPr userDrawn="1"/>
            </p:nvSpPr>
            <p:spPr bwMode="gray">
              <a:xfrm>
                <a:off x="170121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52" name="Line 176">
                <a:extLst>
                  <a:ext uri="{FF2B5EF4-FFF2-40B4-BE49-F238E27FC236}">
                    <a16:creationId xmlns:a16="http://schemas.microsoft.com/office/drawing/2014/main" id="{2C24DEE7-8BBD-415E-8903-E1547A2637B2}"/>
                  </a:ext>
                </a:extLst>
              </p:cNvPr>
              <p:cNvSpPr>
                <a:spLocks noChangeShapeType="1"/>
              </p:cNvSpPr>
              <p:nvPr userDrawn="1"/>
            </p:nvSpPr>
            <p:spPr bwMode="gray">
              <a:xfrm>
                <a:off x="623777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53" name="Line 178">
                <a:extLst>
                  <a:ext uri="{FF2B5EF4-FFF2-40B4-BE49-F238E27FC236}">
                    <a16:creationId xmlns:a16="http://schemas.microsoft.com/office/drawing/2014/main" id="{0AF8060D-FC6E-4EAC-85C2-C8DDB7009D9E}"/>
                  </a:ext>
                </a:extLst>
              </p:cNvPr>
              <p:cNvSpPr>
                <a:spLocks noChangeShapeType="1"/>
              </p:cNvSpPr>
              <p:nvPr userDrawn="1"/>
            </p:nvSpPr>
            <p:spPr bwMode="gray">
              <a:xfrm>
                <a:off x="396949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54" name="Line 180">
                <a:extLst>
                  <a:ext uri="{FF2B5EF4-FFF2-40B4-BE49-F238E27FC236}">
                    <a16:creationId xmlns:a16="http://schemas.microsoft.com/office/drawing/2014/main" id="{B07EB7C3-18E1-4BE0-9FA8-C4B4CA4D7EEC}"/>
                  </a:ext>
                </a:extLst>
              </p:cNvPr>
              <p:cNvSpPr>
                <a:spLocks noChangeShapeType="1"/>
              </p:cNvSpPr>
              <p:nvPr userDrawn="1"/>
            </p:nvSpPr>
            <p:spPr bwMode="gray">
              <a:xfrm>
                <a:off x="850605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55" name="Line 182">
                <a:extLst>
                  <a:ext uri="{FF2B5EF4-FFF2-40B4-BE49-F238E27FC236}">
                    <a16:creationId xmlns:a16="http://schemas.microsoft.com/office/drawing/2014/main" id="{8D1006CD-9550-4E4C-BCFD-BE5FD8250908}"/>
                  </a:ext>
                </a:extLst>
              </p:cNvPr>
              <p:cNvSpPr>
                <a:spLocks noChangeShapeType="1"/>
              </p:cNvSpPr>
              <p:nvPr userDrawn="1"/>
            </p:nvSpPr>
            <p:spPr bwMode="gray">
              <a:xfrm>
                <a:off x="992372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56" name="Line 184">
                <a:extLst>
                  <a:ext uri="{FF2B5EF4-FFF2-40B4-BE49-F238E27FC236}">
                    <a16:creationId xmlns:a16="http://schemas.microsoft.com/office/drawing/2014/main" id="{6DC36F23-C2D2-44EF-BBB2-CFEB90A644E1}"/>
                  </a:ext>
                </a:extLst>
              </p:cNvPr>
              <p:cNvSpPr>
                <a:spLocks noChangeShapeType="1"/>
              </p:cNvSpPr>
              <p:nvPr userDrawn="1"/>
            </p:nvSpPr>
            <p:spPr bwMode="gray">
              <a:xfrm>
                <a:off x="1162493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57" name="Line 186">
                <a:extLst>
                  <a:ext uri="{FF2B5EF4-FFF2-40B4-BE49-F238E27FC236}">
                    <a16:creationId xmlns:a16="http://schemas.microsoft.com/office/drawing/2014/main" id="{E393CB5A-0267-4164-9243-10E934F7F7EB}"/>
                  </a:ext>
                </a:extLst>
              </p:cNvPr>
              <p:cNvSpPr>
                <a:spLocks noChangeShapeType="1"/>
              </p:cNvSpPr>
              <p:nvPr userDrawn="1"/>
            </p:nvSpPr>
            <p:spPr bwMode="gray">
              <a:xfrm>
                <a:off x="85060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58" name="Line 188">
                <a:extLst>
                  <a:ext uri="{FF2B5EF4-FFF2-40B4-BE49-F238E27FC236}">
                    <a16:creationId xmlns:a16="http://schemas.microsoft.com/office/drawing/2014/main" id="{E7AA2782-4FBA-4FFB-ABF0-796679C8B485}"/>
                  </a:ext>
                </a:extLst>
              </p:cNvPr>
              <p:cNvSpPr>
                <a:spLocks noChangeShapeType="1"/>
              </p:cNvSpPr>
              <p:nvPr userDrawn="1"/>
            </p:nvSpPr>
            <p:spPr bwMode="gray">
              <a:xfrm>
                <a:off x="538716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59" name="Line 190">
                <a:extLst>
                  <a:ext uri="{FF2B5EF4-FFF2-40B4-BE49-F238E27FC236}">
                    <a16:creationId xmlns:a16="http://schemas.microsoft.com/office/drawing/2014/main" id="{8E7CBB06-6B2B-448A-BAE5-72177B5D2880}"/>
                  </a:ext>
                </a:extLst>
              </p:cNvPr>
              <p:cNvSpPr>
                <a:spLocks noChangeShapeType="1"/>
              </p:cNvSpPr>
              <p:nvPr userDrawn="1"/>
            </p:nvSpPr>
            <p:spPr bwMode="gray">
              <a:xfrm>
                <a:off x="311888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60" name="Line 192">
                <a:extLst>
                  <a:ext uri="{FF2B5EF4-FFF2-40B4-BE49-F238E27FC236}">
                    <a16:creationId xmlns:a16="http://schemas.microsoft.com/office/drawing/2014/main" id="{87C0755B-AB24-4F44-9AD8-4C8ABE3800C3}"/>
                  </a:ext>
                </a:extLst>
              </p:cNvPr>
              <p:cNvSpPr>
                <a:spLocks noChangeShapeType="1"/>
              </p:cNvSpPr>
              <p:nvPr userDrawn="1"/>
            </p:nvSpPr>
            <p:spPr bwMode="gray">
              <a:xfrm>
                <a:off x="765544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61" name="Line 194">
                <a:extLst>
                  <a:ext uri="{FF2B5EF4-FFF2-40B4-BE49-F238E27FC236}">
                    <a16:creationId xmlns:a16="http://schemas.microsoft.com/office/drawing/2014/main" id="{BD88D2A4-60F1-447E-93AB-3494D39C45F2}"/>
                  </a:ext>
                </a:extLst>
              </p:cNvPr>
              <p:cNvSpPr>
                <a:spLocks noChangeShapeType="1"/>
              </p:cNvSpPr>
              <p:nvPr userDrawn="1"/>
            </p:nvSpPr>
            <p:spPr bwMode="gray">
              <a:xfrm>
                <a:off x="198474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62" name="Line 196">
                <a:extLst>
                  <a:ext uri="{FF2B5EF4-FFF2-40B4-BE49-F238E27FC236}">
                    <a16:creationId xmlns:a16="http://schemas.microsoft.com/office/drawing/2014/main" id="{4CFCE280-1622-460F-AC36-E8CB0B026BB2}"/>
                  </a:ext>
                </a:extLst>
              </p:cNvPr>
              <p:cNvSpPr>
                <a:spLocks noChangeShapeType="1"/>
              </p:cNvSpPr>
              <p:nvPr userDrawn="1"/>
            </p:nvSpPr>
            <p:spPr bwMode="gray">
              <a:xfrm>
                <a:off x="652130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63" name="Line 198">
                <a:extLst>
                  <a:ext uri="{FF2B5EF4-FFF2-40B4-BE49-F238E27FC236}">
                    <a16:creationId xmlns:a16="http://schemas.microsoft.com/office/drawing/2014/main" id="{2243FA71-101F-49C0-96F2-81B10F5BFB9B}"/>
                  </a:ext>
                </a:extLst>
              </p:cNvPr>
              <p:cNvSpPr>
                <a:spLocks noChangeShapeType="1"/>
              </p:cNvSpPr>
              <p:nvPr userDrawn="1"/>
            </p:nvSpPr>
            <p:spPr bwMode="gray">
              <a:xfrm>
                <a:off x="425302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64" name="Line 200">
                <a:extLst>
                  <a:ext uri="{FF2B5EF4-FFF2-40B4-BE49-F238E27FC236}">
                    <a16:creationId xmlns:a16="http://schemas.microsoft.com/office/drawing/2014/main" id="{307ABF85-CE64-4BE1-B6F2-0C4D4DBF4ACB}"/>
                  </a:ext>
                </a:extLst>
              </p:cNvPr>
              <p:cNvSpPr>
                <a:spLocks noChangeShapeType="1"/>
              </p:cNvSpPr>
              <p:nvPr userDrawn="1"/>
            </p:nvSpPr>
            <p:spPr bwMode="gray">
              <a:xfrm>
                <a:off x="878958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65" name="Line 202">
                <a:extLst>
                  <a:ext uri="{FF2B5EF4-FFF2-40B4-BE49-F238E27FC236}">
                    <a16:creationId xmlns:a16="http://schemas.microsoft.com/office/drawing/2014/main" id="{A81AC63F-C775-4CF3-A6EA-82FBAF50BC16}"/>
                  </a:ext>
                </a:extLst>
              </p:cNvPr>
              <p:cNvSpPr>
                <a:spLocks noChangeShapeType="1"/>
              </p:cNvSpPr>
              <p:nvPr userDrawn="1"/>
            </p:nvSpPr>
            <p:spPr bwMode="gray">
              <a:xfrm>
                <a:off x="1020726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66" name="Line 204">
                <a:extLst>
                  <a:ext uri="{FF2B5EF4-FFF2-40B4-BE49-F238E27FC236}">
                    <a16:creationId xmlns:a16="http://schemas.microsoft.com/office/drawing/2014/main" id="{BF5ADE56-EBA3-4AA0-9CD7-494C8EB21909}"/>
                  </a:ext>
                </a:extLst>
              </p:cNvPr>
              <p:cNvSpPr>
                <a:spLocks noChangeShapeType="1"/>
              </p:cNvSpPr>
              <p:nvPr userDrawn="1"/>
            </p:nvSpPr>
            <p:spPr bwMode="gray">
              <a:xfrm>
                <a:off x="1190847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67" name="Line 206">
                <a:extLst>
                  <a:ext uri="{FF2B5EF4-FFF2-40B4-BE49-F238E27FC236}">
                    <a16:creationId xmlns:a16="http://schemas.microsoft.com/office/drawing/2014/main" id="{D6105A57-7601-4166-8A44-881F49394934}"/>
                  </a:ext>
                </a:extLst>
              </p:cNvPr>
              <p:cNvSpPr>
                <a:spLocks noChangeShapeType="1"/>
              </p:cNvSpPr>
              <p:nvPr userDrawn="1"/>
            </p:nvSpPr>
            <p:spPr bwMode="gray">
              <a:xfrm>
                <a:off x="113414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68" name="Line 208">
                <a:extLst>
                  <a:ext uri="{FF2B5EF4-FFF2-40B4-BE49-F238E27FC236}">
                    <a16:creationId xmlns:a16="http://schemas.microsoft.com/office/drawing/2014/main" id="{424D709B-73B9-4A1F-8F38-90F085C75493}"/>
                  </a:ext>
                </a:extLst>
              </p:cNvPr>
              <p:cNvSpPr>
                <a:spLocks noChangeShapeType="1"/>
              </p:cNvSpPr>
              <p:nvPr userDrawn="1"/>
            </p:nvSpPr>
            <p:spPr bwMode="gray">
              <a:xfrm>
                <a:off x="567070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69" name="Line 210">
                <a:extLst>
                  <a:ext uri="{FF2B5EF4-FFF2-40B4-BE49-F238E27FC236}">
                    <a16:creationId xmlns:a16="http://schemas.microsoft.com/office/drawing/2014/main" id="{51B48032-CC5A-4835-9AC3-68C8773AA655}"/>
                  </a:ext>
                </a:extLst>
              </p:cNvPr>
              <p:cNvSpPr>
                <a:spLocks noChangeShapeType="1"/>
              </p:cNvSpPr>
              <p:nvPr userDrawn="1"/>
            </p:nvSpPr>
            <p:spPr bwMode="gray">
              <a:xfrm>
                <a:off x="340242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70" name="Line 212">
                <a:extLst>
                  <a:ext uri="{FF2B5EF4-FFF2-40B4-BE49-F238E27FC236}">
                    <a16:creationId xmlns:a16="http://schemas.microsoft.com/office/drawing/2014/main" id="{3913B23A-28F3-4E87-9F52-416C5E52697D}"/>
                  </a:ext>
                </a:extLst>
              </p:cNvPr>
              <p:cNvSpPr>
                <a:spLocks noChangeShapeType="1"/>
              </p:cNvSpPr>
              <p:nvPr userDrawn="1"/>
            </p:nvSpPr>
            <p:spPr bwMode="gray">
              <a:xfrm>
                <a:off x="793898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71" name="Line 214">
                <a:extLst>
                  <a:ext uri="{FF2B5EF4-FFF2-40B4-BE49-F238E27FC236}">
                    <a16:creationId xmlns:a16="http://schemas.microsoft.com/office/drawing/2014/main" id="{B0D78C0E-43FC-4E51-AD1F-D8E527FE6B95}"/>
                  </a:ext>
                </a:extLst>
              </p:cNvPr>
              <p:cNvSpPr>
                <a:spLocks noChangeShapeType="1"/>
              </p:cNvSpPr>
              <p:nvPr userDrawn="1"/>
            </p:nvSpPr>
            <p:spPr bwMode="gray">
              <a:xfrm>
                <a:off x="935665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72" name="Line 216">
                <a:extLst>
                  <a:ext uri="{FF2B5EF4-FFF2-40B4-BE49-F238E27FC236}">
                    <a16:creationId xmlns:a16="http://schemas.microsoft.com/office/drawing/2014/main" id="{215B58C8-7BC4-4CF9-B177-33CC4177E8CF}"/>
                  </a:ext>
                </a:extLst>
              </p:cNvPr>
              <p:cNvSpPr>
                <a:spLocks noChangeShapeType="1"/>
              </p:cNvSpPr>
              <p:nvPr userDrawn="1"/>
            </p:nvSpPr>
            <p:spPr bwMode="gray">
              <a:xfrm>
                <a:off x="1105786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73" name="Line 218">
                <a:extLst>
                  <a:ext uri="{FF2B5EF4-FFF2-40B4-BE49-F238E27FC236}">
                    <a16:creationId xmlns:a16="http://schemas.microsoft.com/office/drawing/2014/main" id="{0D8B220C-D293-4FD7-B904-D7BEA69FDAD9}"/>
                  </a:ext>
                </a:extLst>
              </p:cNvPr>
              <p:cNvSpPr>
                <a:spLocks noChangeShapeType="1"/>
              </p:cNvSpPr>
              <p:nvPr userDrawn="1"/>
            </p:nvSpPr>
            <p:spPr bwMode="gray">
              <a:xfrm>
                <a:off x="226828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74" name="Line 220">
                <a:extLst>
                  <a:ext uri="{FF2B5EF4-FFF2-40B4-BE49-F238E27FC236}">
                    <a16:creationId xmlns:a16="http://schemas.microsoft.com/office/drawing/2014/main" id="{9D5AB9B7-76D2-4059-9388-711F4705309F}"/>
                  </a:ext>
                </a:extLst>
              </p:cNvPr>
              <p:cNvSpPr>
                <a:spLocks noChangeShapeType="1"/>
              </p:cNvSpPr>
              <p:nvPr userDrawn="1"/>
            </p:nvSpPr>
            <p:spPr bwMode="gray">
              <a:xfrm>
                <a:off x="680484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75" name="Line 222">
                <a:extLst>
                  <a:ext uri="{FF2B5EF4-FFF2-40B4-BE49-F238E27FC236}">
                    <a16:creationId xmlns:a16="http://schemas.microsoft.com/office/drawing/2014/main" id="{ED8703E4-D087-4371-81C9-DE887BA0377F}"/>
                  </a:ext>
                </a:extLst>
              </p:cNvPr>
              <p:cNvSpPr>
                <a:spLocks noChangeShapeType="1"/>
              </p:cNvSpPr>
              <p:nvPr userDrawn="1"/>
            </p:nvSpPr>
            <p:spPr bwMode="gray">
              <a:xfrm>
                <a:off x="453656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76" name="Line 224">
                <a:extLst>
                  <a:ext uri="{FF2B5EF4-FFF2-40B4-BE49-F238E27FC236}">
                    <a16:creationId xmlns:a16="http://schemas.microsoft.com/office/drawing/2014/main" id="{4ECB6CB8-CC82-456F-A5D8-B45DDEF2D21C}"/>
                  </a:ext>
                </a:extLst>
              </p:cNvPr>
              <p:cNvSpPr>
                <a:spLocks noChangeShapeType="1"/>
              </p:cNvSpPr>
              <p:nvPr userDrawn="1"/>
            </p:nvSpPr>
            <p:spPr bwMode="gray">
              <a:xfrm>
                <a:off x="907312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77" name="Line 226">
                <a:extLst>
                  <a:ext uri="{FF2B5EF4-FFF2-40B4-BE49-F238E27FC236}">
                    <a16:creationId xmlns:a16="http://schemas.microsoft.com/office/drawing/2014/main" id="{D5DB0C71-776F-456D-BB5F-8917BC699695}"/>
                  </a:ext>
                </a:extLst>
              </p:cNvPr>
              <p:cNvSpPr>
                <a:spLocks noChangeShapeType="1"/>
              </p:cNvSpPr>
              <p:nvPr userDrawn="1"/>
            </p:nvSpPr>
            <p:spPr bwMode="gray">
              <a:xfrm>
                <a:off x="1077433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78" name="Line 228">
                <a:extLst>
                  <a:ext uri="{FF2B5EF4-FFF2-40B4-BE49-F238E27FC236}">
                    <a16:creationId xmlns:a16="http://schemas.microsoft.com/office/drawing/2014/main" id="{530FB8F0-5032-4AC5-8DB3-4B0C898E7EE6}"/>
                  </a:ext>
                </a:extLst>
              </p:cNvPr>
              <p:cNvSpPr>
                <a:spLocks noChangeShapeType="1"/>
              </p:cNvSpPr>
              <p:nvPr userDrawn="1"/>
            </p:nvSpPr>
            <p:spPr bwMode="gray">
              <a:xfrm>
                <a:off x="1049079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79" name="Line 146">
                <a:extLst>
                  <a:ext uri="{FF2B5EF4-FFF2-40B4-BE49-F238E27FC236}">
                    <a16:creationId xmlns:a16="http://schemas.microsoft.com/office/drawing/2014/main" id="{6F917F00-0114-4369-85B9-9E2A558A244F}"/>
                  </a:ext>
                </a:extLst>
              </p:cNvPr>
              <p:cNvSpPr>
                <a:spLocks noChangeShapeType="1"/>
              </p:cNvSpPr>
              <p:nvPr userDrawn="1"/>
            </p:nvSpPr>
            <p:spPr bwMode="gray">
              <a:xfrm>
                <a:off x="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80" name="Line 204">
                <a:extLst>
                  <a:ext uri="{FF2B5EF4-FFF2-40B4-BE49-F238E27FC236}">
                    <a16:creationId xmlns:a16="http://schemas.microsoft.com/office/drawing/2014/main" id="{4EDC5332-29C9-43E6-8B22-E97932F007BC}"/>
                  </a:ext>
                </a:extLst>
              </p:cNvPr>
              <p:cNvSpPr>
                <a:spLocks noChangeShapeType="1"/>
              </p:cNvSpPr>
              <p:nvPr userDrawn="1"/>
            </p:nvSpPr>
            <p:spPr bwMode="gray">
              <a:xfrm>
                <a:off x="1219200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grpSp>
        <p:grpSp>
          <p:nvGrpSpPr>
            <p:cNvPr id="9" name="Group 8">
              <a:extLst>
                <a:ext uri="{FF2B5EF4-FFF2-40B4-BE49-F238E27FC236}">
                  <a16:creationId xmlns:a16="http://schemas.microsoft.com/office/drawing/2014/main" id="{0ADC1258-315D-471F-926B-799F0B2CCEEB}"/>
                </a:ext>
              </a:extLst>
            </p:cNvPr>
            <p:cNvGrpSpPr/>
            <p:nvPr userDrawn="1"/>
          </p:nvGrpSpPr>
          <p:grpSpPr bwMode="gray">
            <a:xfrm>
              <a:off x="12276481" y="0"/>
              <a:ext cx="240289" cy="6858000"/>
              <a:chOff x="-319714" y="0"/>
              <a:chExt cx="240289" cy="6858000"/>
            </a:xfrm>
          </p:grpSpPr>
          <p:sp>
            <p:nvSpPr>
              <p:cNvPr id="12" name="Line 230">
                <a:extLst>
                  <a:ext uri="{FF2B5EF4-FFF2-40B4-BE49-F238E27FC236}">
                    <a16:creationId xmlns:a16="http://schemas.microsoft.com/office/drawing/2014/main" id="{DE1B2705-1DF3-4A2A-A9A7-C886644C2118}"/>
                  </a:ext>
                </a:extLst>
              </p:cNvPr>
              <p:cNvSpPr>
                <a:spLocks noChangeShapeType="1"/>
              </p:cNvSpPr>
              <p:nvPr userDrawn="1"/>
            </p:nvSpPr>
            <p:spPr bwMode="gray">
              <a:xfrm>
                <a:off x="-319714" y="257175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3" name="Line 232">
                <a:extLst>
                  <a:ext uri="{FF2B5EF4-FFF2-40B4-BE49-F238E27FC236}">
                    <a16:creationId xmlns:a16="http://schemas.microsoft.com/office/drawing/2014/main" id="{34EA7BDB-FF81-42C2-8521-561E0E00A764}"/>
                  </a:ext>
                </a:extLst>
              </p:cNvPr>
              <p:cNvSpPr>
                <a:spLocks noChangeShapeType="1"/>
              </p:cNvSpPr>
              <p:nvPr userDrawn="1"/>
            </p:nvSpPr>
            <p:spPr bwMode="gray">
              <a:xfrm>
                <a:off x="-319714" y="485775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4" name="Line 234">
                <a:extLst>
                  <a:ext uri="{FF2B5EF4-FFF2-40B4-BE49-F238E27FC236}">
                    <a16:creationId xmlns:a16="http://schemas.microsoft.com/office/drawing/2014/main" id="{9AD31D77-3E3F-44A4-8BF4-53C1A82D83FD}"/>
                  </a:ext>
                </a:extLst>
              </p:cNvPr>
              <p:cNvSpPr>
                <a:spLocks noChangeShapeType="1"/>
              </p:cNvSpPr>
              <p:nvPr userDrawn="1"/>
            </p:nvSpPr>
            <p:spPr bwMode="gray">
              <a:xfrm>
                <a:off x="-319714" y="28575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dirty="0"/>
              </a:p>
            </p:txBody>
          </p:sp>
          <p:sp>
            <p:nvSpPr>
              <p:cNvPr id="15" name="Line 236">
                <a:extLst>
                  <a:ext uri="{FF2B5EF4-FFF2-40B4-BE49-F238E27FC236}">
                    <a16:creationId xmlns:a16="http://schemas.microsoft.com/office/drawing/2014/main" id="{0C5099C4-7B8B-483B-A3FA-0103505267DF}"/>
                  </a:ext>
                </a:extLst>
              </p:cNvPr>
              <p:cNvSpPr>
                <a:spLocks noChangeShapeType="1"/>
              </p:cNvSpPr>
              <p:nvPr userDrawn="1"/>
            </p:nvSpPr>
            <p:spPr bwMode="gray">
              <a:xfrm>
                <a:off x="-319714" y="600075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6" name="Line 238">
                <a:extLst>
                  <a:ext uri="{FF2B5EF4-FFF2-40B4-BE49-F238E27FC236}">
                    <a16:creationId xmlns:a16="http://schemas.microsoft.com/office/drawing/2014/main" id="{114E991C-0A41-493E-8F64-479EBA550403}"/>
                  </a:ext>
                </a:extLst>
              </p:cNvPr>
              <p:cNvSpPr>
                <a:spLocks noChangeShapeType="1"/>
              </p:cNvSpPr>
              <p:nvPr userDrawn="1"/>
            </p:nvSpPr>
            <p:spPr bwMode="gray">
              <a:xfrm>
                <a:off x="-319714" y="142875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7" name="Line 240">
                <a:extLst>
                  <a:ext uri="{FF2B5EF4-FFF2-40B4-BE49-F238E27FC236}">
                    <a16:creationId xmlns:a16="http://schemas.microsoft.com/office/drawing/2014/main" id="{7A7E4E9F-4424-4CC8-80AC-9AAC7C242D96}"/>
                  </a:ext>
                </a:extLst>
              </p:cNvPr>
              <p:cNvSpPr>
                <a:spLocks noChangeShapeType="1"/>
              </p:cNvSpPr>
              <p:nvPr userDrawn="1"/>
            </p:nvSpPr>
            <p:spPr bwMode="gray">
              <a:xfrm>
                <a:off x="-319714" y="371475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8" name="Line 244">
                <a:extLst>
                  <a:ext uri="{FF2B5EF4-FFF2-40B4-BE49-F238E27FC236}">
                    <a16:creationId xmlns:a16="http://schemas.microsoft.com/office/drawing/2014/main" id="{055333F7-B77F-4FEA-86F6-4FAD902EEE7E}"/>
                  </a:ext>
                </a:extLst>
              </p:cNvPr>
              <p:cNvSpPr>
                <a:spLocks noChangeShapeType="1"/>
              </p:cNvSpPr>
              <p:nvPr userDrawn="1"/>
            </p:nvSpPr>
            <p:spPr bwMode="gray">
              <a:xfrm>
                <a:off x="-319714" y="228600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9" name="Line 246">
                <a:extLst>
                  <a:ext uri="{FF2B5EF4-FFF2-40B4-BE49-F238E27FC236}">
                    <a16:creationId xmlns:a16="http://schemas.microsoft.com/office/drawing/2014/main" id="{2DFDE95C-EB71-4829-8543-362440EA9B07}"/>
                  </a:ext>
                </a:extLst>
              </p:cNvPr>
              <p:cNvSpPr>
                <a:spLocks noChangeShapeType="1"/>
              </p:cNvSpPr>
              <p:nvPr userDrawn="1"/>
            </p:nvSpPr>
            <p:spPr bwMode="gray">
              <a:xfrm>
                <a:off x="-319714" y="457200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20" name="Line 250">
                <a:extLst>
                  <a:ext uri="{FF2B5EF4-FFF2-40B4-BE49-F238E27FC236}">
                    <a16:creationId xmlns:a16="http://schemas.microsoft.com/office/drawing/2014/main" id="{C1C0E95F-C78C-44E8-9A67-641CBDCD475F}"/>
                  </a:ext>
                </a:extLst>
              </p:cNvPr>
              <p:cNvSpPr>
                <a:spLocks noChangeShapeType="1"/>
              </p:cNvSpPr>
              <p:nvPr userDrawn="1"/>
            </p:nvSpPr>
            <p:spPr bwMode="gray">
              <a:xfrm>
                <a:off x="-319714" y="571500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21" name="Line 252">
                <a:extLst>
                  <a:ext uri="{FF2B5EF4-FFF2-40B4-BE49-F238E27FC236}">
                    <a16:creationId xmlns:a16="http://schemas.microsoft.com/office/drawing/2014/main" id="{DE7C0931-C491-40C6-89C4-3CEAC6856B72}"/>
                  </a:ext>
                </a:extLst>
              </p:cNvPr>
              <p:cNvSpPr>
                <a:spLocks noChangeShapeType="1"/>
              </p:cNvSpPr>
              <p:nvPr userDrawn="1"/>
            </p:nvSpPr>
            <p:spPr bwMode="gray">
              <a:xfrm>
                <a:off x="-319714" y="114300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22" name="Line 254">
                <a:extLst>
                  <a:ext uri="{FF2B5EF4-FFF2-40B4-BE49-F238E27FC236}">
                    <a16:creationId xmlns:a16="http://schemas.microsoft.com/office/drawing/2014/main" id="{CCE1C1E6-4F33-43EF-865F-2D4DE9503670}"/>
                  </a:ext>
                </a:extLst>
              </p:cNvPr>
              <p:cNvSpPr>
                <a:spLocks noChangeShapeType="1"/>
              </p:cNvSpPr>
              <p:nvPr userDrawn="1"/>
            </p:nvSpPr>
            <p:spPr bwMode="gray">
              <a:xfrm>
                <a:off x="-319714" y="342900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23" name="Line 256">
                <a:extLst>
                  <a:ext uri="{FF2B5EF4-FFF2-40B4-BE49-F238E27FC236}">
                    <a16:creationId xmlns:a16="http://schemas.microsoft.com/office/drawing/2014/main" id="{D09B93B4-3C05-4F25-8CDA-4F34D9FFC160}"/>
                  </a:ext>
                </a:extLst>
              </p:cNvPr>
              <p:cNvSpPr>
                <a:spLocks noChangeShapeType="1"/>
              </p:cNvSpPr>
              <p:nvPr userDrawn="1"/>
            </p:nvSpPr>
            <p:spPr bwMode="gray">
              <a:xfrm>
                <a:off x="-319714" y="657225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24" name="Line 258">
                <a:extLst>
                  <a:ext uri="{FF2B5EF4-FFF2-40B4-BE49-F238E27FC236}">
                    <a16:creationId xmlns:a16="http://schemas.microsoft.com/office/drawing/2014/main" id="{2AF755CC-2FFC-4B76-8BDF-97C6DBD4AF45}"/>
                  </a:ext>
                </a:extLst>
              </p:cNvPr>
              <p:cNvSpPr>
                <a:spLocks noChangeShapeType="1"/>
              </p:cNvSpPr>
              <p:nvPr userDrawn="1"/>
            </p:nvSpPr>
            <p:spPr bwMode="gray">
              <a:xfrm>
                <a:off x="-319714" y="200025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25" name="Line 260">
                <a:extLst>
                  <a:ext uri="{FF2B5EF4-FFF2-40B4-BE49-F238E27FC236}">
                    <a16:creationId xmlns:a16="http://schemas.microsoft.com/office/drawing/2014/main" id="{2044C688-5A9B-4372-B5D4-955FBB26E121}"/>
                  </a:ext>
                </a:extLst>
              </p:cNvPr>
              <p:cNvSpPr>
                <a:spLocks noChangeShapeType="1"/>
              </p:cNvSpPr>
              <p:nvPr userDrawn="1"/>
            </p:nvSpPr>
            <p:spPr bwMode="gray">
              <a:xfrm>
                <a:off x="-319714" y="428625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26" name="Line 262">
                <a:extLst>
                  <a:ext uri="{FF2B5EF4-FFF2-40B4-BE49-F238E27FC236}">
                    <a16:creationId xmlns:a16="http://schemas.microsoft.com/office/drawing/2014/main" id="{9C686BC5-7749-4142-A541-57F6B97766EE}"/>
                  </a:ext>
                </a:extLst>
              </p:cNvPr>
              <p:cNvSpPr>
                <a:spLocks noChangeShapeType="1"/>
              </p:cNvSpPr>
              <p:nvPr userDrawn="1"/>
            </p:nvSpPr>
            <p:spPr bwMode="gray">
              <a:xfrm>
                <a:off x="-319714" y="542925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27" name="Line 264">
                <a:extLst>
                  <a:ext uri="{FF2B5EF4-FFF2-40B4-BE49-F238E27FC236}">
                    <a16:creationId xmlns:a16="http://schemas.microsoft.com/office/drawing/2014/main" id="{9FA655F9-3472-4505-BD61-136B9A460C7F}"/>
                  </a:ext>
                </a:extLst>
              </p:cNvPr>
              <p:cNvSpPr>
                <a:spLocks noChangeShapeType="1"/>
              </p:cNvSpPr>
              <p:nvPr userDrawn="1"/>
            </p:nvSpPr>
            <p:spPr bwMode="gray">
              <a:xfrm>
                <a:off x="-319714" y="85725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28" name="Line 266">
                <a:extLst>
                  <a:ext uri="{FF2B5EF4-FFF2-40B4-BE49-F238E27FC236}">
                    <a16:creationId xmlns:a16="http://schemas.microsoft.com/office/drawing/2014/main" id="{EDFADCFE-5031-4911-996F-E3FF861FCA12}"/>
                  </a:ext>
                </a:extLst>
              </p:cNvPr>
              <p:cNvSpPr>
                <a:spLocks noChangeShapeType="1"/>
              </p:cNvSpPr>
              <p:nvPr userDrawn="1"/>
            </p:nvSpPr>
            <p:spPr bwMode="gray">
              <a:xfrm>
                <a:off x="-319714" y="314325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29" name="Line 268">
                <a:extLst>
                  <a:ext uri="{FF2B5EF4-FFF2-40B4-BE49-F238E27FC236}">
                    <a16:creationId xmlns:a16="http://schemas.microsoft.com/office/drawing/2014/main" id="{E7337D11-079E-4694-9DD7-EC80B708DB36}"/>
                  </a:ext>
                </a:extLst>
              </p:cNvPr>
              <p:cNvSpPr>
                <a:spLocks noChangeShapeType="1"/>
              </p:cNvSpPr>
              <p:nvPr userDrawn="1"/>
            </p:nvSpPr>
            <p:spPr bwMode="gray">
              <a:xfrm>
                <a:off x="-319714" y="628650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30" name="Line 270">
                <a:extLst>
                  <a:ext uri="{FF2B5EF4-FFF2-40B4-BE49-F238E27FC236}">
                    <a16:creationId xmlns:a16="http://schemas.microsoft.com/office/drawing/2014/main" id="{CECADB7A-B1CD-4FD2-86BB-8990452E95EA}"/>
                  </a:ext>
                </a:extLst>
              </p:cNvPr>
              <p:cNvSpPr>
                <a:spLocks noChangeShapeType="1"/>
              </p:cNvSpPr>
              <p:nvPr userDrawn="1"/>
            </p:nvSpPr>
            <p:spPr bwMode="gray">
              <a:xfrm>
                <a:off x="-319714" y="171450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31" name="Line 272">
                <a:extLst>
                  <a:ext uri="{FF2B5EF4-FFF2-40B4-BE49-F238E27FC236}">
                    <a16:creationId xmlns:a16="http://schemas.microsoft.com/office/drawing/2014/main" id="{93E96941-85CE-4AD5-AE53-A852553352F7}"/>
                  </a:ext>
                </a:extLst>
              </p:cNvPr>
              <p:cNvSpPr>
                <a:spLocks noChangeShapeType="1"/>
              </p:cNvSpPr>
              <p:nvPr userDrawn="1"/>
            </p:nvSpPr>
            <p:spPr bwMode="gray">
              <a:xfrm>
                <a:off x="-319714" y="400050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32" name="Line 274">
                <a:extLst>
                  <a:ext uri="{FF2B5EF4-FFF2-40B4-BE49-F238E27FC236}">
                    <a16:creationId xmlns:a16="http://schemas.microsoft.com/office/drawing/2014/main" id="{F1297FCF-F318-451D-8CF4-C8FF19AD5E10}"/>
                  </a:ext>
                </a:extLst>
              </p:cNvPr>
              <p:cNvSpPr>
                <a:spLocks noChangeShapeType="1"/>
              </p:cNvSpPr>
              <p:nvPr userDrawn="1"/>
            </p:nvSpPr>
            <p:spPr bwMode="gray">
              <a:xfrm>
                <a:off x="-319714" y="514350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33" name="Line 276">
                <a:extLst>
                  <a:ext uri="{FF2B5EF4-FFF2-40B4-BE49-F238E27FC236}">
                    <a16:creationId xmlns:a16="http://schemas.microsoft.com/office/drawing/2014/main" id="{6B483D16-F2F6-4BE4-A8D0-5D6DA4D9C11B}"/>
                  </a:ext>
                </a:extLst>
              </p:cNvPr>
              <p:cNvSpPr>
                <a:spLocks noChangeShapeType="1"/>
              </p:cNvSpPr>
              <p:nvPr userDrawn="1"/>
            </p:nvSpPr>
            <p:spPr bwMode="gray">
              <a:xfrm>
                <a:off x="-319714" y="57150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34" name="Line 278">
                <a:extLst>
                  <a:ext uri="{FF2B5EF4-FFF2-40B4-BE49-F238E27FC236}">
                    <a16:creationId xmlns:a16="http://schemas.microsoft.com/office/drawing/2014/main" id="{0A2D2505-7DB5-41A0-B3BB-C39384987A63}"/>
                  </a:ext>
                </a:extLst>
              </p:cNvPr>
              <p:cNvSpPr>
                <a:spLocks noChangeShapeType="1"/>
              </p:cNvSpPr>
              <p:nvPr userDrawn="1"/>
            </p:nvSpPr>
            <p:spPr bwMode="gray">
              <a:xfrm>
                <a:off x="-319714" y="285750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35" name="Line 256">
                <a:extLst>
                  <a:ext uri="{FF2B5EF4-FFF2-40B4-BE49-F238E27FC236}">
                    <a16:creationId xmlns:a16="http://schemas.microsoft.com/office/drawing/2014/main" id="{CF713AE6-78A3-4965-AF92-F3C6E2DB0459}"/>
                  </a:ext>
                </a:extLst>
              </p:cNvPr>
              <p:cNvSpPr>
                <a:spLocks noChangeShapeType="1"/>
              </p:cNvSpPr>
              <p:nvPr userDrawn="1"/>
            </p:nvSpPr>
            <p:spPr bwMode="gray">
              <a:xfrm>
                <a:off x="-319714" y="685800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36" name="Line 234">
                <a:extLst>
                  <a:ext uri="{FF2B5EF4-FFF2-40B4-BE49-F238E27FC236}">
                    <a16:creationId xmlns:a16="http://schemas.microsoft.com/office/drawing/2014/main" id="{DFBC55C8-7429-4C1B-8498-40C812497AF8}"/>
                  </a:ext>
                </a:extLst>
              </p:cNvPr>
              <p:cNvSpPr>
                <a:spLocks noChangeShapeType="1"/>
              </p:cNvSpPr>
              <p:nvPr userDrawn="1"/>
            </p:nvSpPr>
            <p:spPr bwMode="gray">
              <a:xfrm>
                <a:off x="-319714" y="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dirty="0"/>
              </a:p>
            </p:txBody>
          </p:sp>
        </p:grpSp>
      </p:grpSp>
      <p:sp>
        <p:nvSpPr>
          <p:cNvPr id="152" name="Title 1">
            <a:extLst>
              <a:ext uri="{FF2B5EF4-FFF2-40B4-BE49-F238E27FC236}">
                <a16:creationId xmlns:a16="http://schemas.microsoft.com/office/drawing/2014/main" id="{BD55DD73-DE21-4DC2-9E75-525CD057BBFE}"/>
              </a:ext>
            </a:extLst>
          </p:cNvPr>
          <p:cNvSpPr>
            <a:spLocks noGrp="1"/>
          </p:cNvSpPr>
          <p:nvPr>
            <p:ph type="ctrTitle" hasCustomPrompt="1"/>
          </p:nvPr>
        </p:nvSpPr>
        <p:spPr bwMode="gray">
          <a:xfrm>
            <a:off x="283535" y="3978534"/>
            <a:ext cx="8506050" cy="1450716"/>
          </a:xfrm>
          <a:prstGeom prst="rect">
            <a:avLst/>
          </a:prstGeom>
          <a:solidFill>
            <a:schemeClr val="tx2"/>
          </a:solidFill>
        </p:spPr>
        <p:txBody>
          <a:bodyPr wrap="square" lIns="284400" tIns="251999" rIns="251999" bIns="251999" anchor="b" anchorCtr="0">
            <a:spAutoFit/>
          </a:bodyPr>
          <a:lstStyle>
            <a:lvl1pPr algn="l">
              <a:lnSpc>
                <a:spcPct val="85000"/>
              </a:lnSpc>
              <a:spcBef>
                <a:spcPts val="600"/>
              </a:spcBef>
              <a:defRPr sz="3600" b="1" kern="1100" baseline="0">
                <a:solidFill>
                  <a:schemeClr val="bg1"/>
                </a:solidFill>
              </a:defRPr>
            </a:lvl1pPr>
          </a:lstStyle>
          <a:p>
            <a:r>
              <a:rPr lang="nl-NL" dirty="0"/>
              <a:t>Klik om de presentatie titel aan te passen</a:t>
            </a:r>
            <a:endParaRPr lang="en-GB" dirty="0"/>
          </a:p>
        </p:txBody>
      </p:sp>
      <p:sp>
        <p:nvSpPr>
          <p:cNvPr id="153" name="Text Placeholder 10">
            <a:extLst>
              <a:ext uri="{FF2B5EF4-FFF2-40B4-BE49-F238E27FC236}">
                <a16:creationId xmlns:a16="http://schemas.microsoft.com/office/drawing/2014/main" id="{B726F0E7-23C0-40F9-93D2-60E17E5C88D4}"/>
              </a:ext>
            </a:extLst>
          </p:cNvPr>
          <p:cNvSpPr>
            <a:spLocks noGrp="1"/>
          </p:cNvSpPr>
          <p:nvPr>
            <p:ph type="body" sz="quarter" idx="10" hasCustomPrompt="1"/>
          </p:nvPr>
        </p:nvSpPr>
        <p:spPr bwMode="gray">
          <a:xfrm>
            <a:off x="283534" y="5724331"/>
            <a:ext cx="4820075" cy="345013"/>
          </a:xfrm>
          <a:prstGeom prst="rect">
            <a:avLst/>
          </a:prstGeom>
          <a:solidFill>
            <a:schemeClr val="accent2"/>
          </a:solidFill>
        </p:spPr>
        <p:txBody>
          <a:bodyPr lIns="284400" tIns="72000" rIns="108000" bIns="72000" anchor="t" anchorCtr="0">
            <a:spAutoFit/>
          </a:bodyPr>
          <a:lstStyle>
            <a:lvl1pPr marL="0" indent="0" algn="l">
              <a:spcAft>
                <a:spcPts val="0"/>
              </a:spcAft>
              <a:buNone/>
              <a:defRPr sz="1300">
                <a:solidFill>
                  <a:schemeClr val="bg1"/>
                </a:solidFill>
              </a:defRPr>
            </a:lvl1pPr>
          </a:lstStyle>
          <a:p>
            <a:pPr lvl="0"/>
            <a:r>
              <a:rPr lang="nl-NL" dirty="0"/>
              <a:t>Presentator informatie</a:t>
            </a:r>
          </a:p>
        </p:txBody>
      </p:sp>
      <p:sp>
        <p:nvSpPr>
          <p:cNvPr id="156" name="Content Placeholder 1">
            <a:extLst>
              <a:ext uri="{FF2B5EF4-FFF2-40B4-BE49-F238E27FC236}">
                <a16:creationId xmlns:a16="http://schemas.microsoft.com/office/drawing/2014/main" id="{1F6CE2D0-BC08-4306-BCF8-C5AB0D96BB84}"/>
              </a:ext>
            </a:extLst>
          </p:cNvPr>
          <p:cNvSpPr txBox="1">
            <a:spLocks/>
          </p:cNvSpPr>
          <p:nvPr userDrawn="1"/>
        </p:nvSpPr>
        <p:spPr bwMode="gray">
          <a:xfrm>
            <a:off x="-3164400" y="2"/>
            <a:ext cx="2804400" cy="4571998"/>
          </a:xfrm>
          <a:prstGeom prst="rect">
            <a:avLst/>
          </a:prstGeom>
        </p:spPr>
        <p:txBody>
          <a:bodyPr lIns="0" tIns="0" rIns="0" bIns="0"/>
          <a:lstStyle>
            <a:lvl1pPr marL="0" indent="0" algn="l" defTabSz="685800" rtl="0" eaLnBrk="1" latinLnBrk="0" hangingPunct="1">
              <a:lnSpc>
                <a:spcPct val="101000"/>
              </a:lnSpc>
              <a:spcBef>
                <a:spcPts val="1500"/>
              </a:spcBef>
              <a:spcAft>
                <a:spcPts val="0"/>
              </a:spcAft>
              <a:buClr>
                <a:schemeClr val="accent1"/>
              </a:buClr>
              <a:buFont typeface="Nuon Matthew Light" panose="02000506040000020004" pitchFamily="50" charset="0"/>
              <a:buNone/>
              <a:defRPr sz="2400" b="0" kern="1200">
                <a:solidFill>
                  <a:schemeClr val="accent2"/>
                </a:solidFill>
                <a:latin typeface="+mj-lt"/>
                <a:ea typeface="+mn-ea"/>
                <a:cs typeface="+mn-cs"/>
              </a:defRPr>
            </a:lvl1pPr>
            <a:lvl2pPr marL="0" indent="0" algn="l" defTabSz="685800" rtl="0" eaLnBrk="1" latinLnBrk="0" hangingPunct="1">
              <a:lnSpc>
                <a:spcPct val="101000"/>
              </a:lnSpc>
              <a:spcBef>
                <a:spcPts val="0"/>
              </a:spcBef>
              <a:spcAft>
                <a:spcPts val="0"/>
              </a:spcAft>
              <a:buClr>
                <a:schemeClr val="accent2"/>
              </a:buClr>
              <a:buFont typeface="Nuon Matthew Light" panose="02000506040000020004" pitchFamily="50" charset="0"/>
              <a:buNone/>
              <a:defRPr sz="2400" b="0" kern="1200">
                <a:solidFill>
                  <a:schemeClr val="tx1"/>
                </a:solidFill>
                <a:latin typeface="+mn-lt"/>
                <a:ea typeface="+mn-ea"/>
                <a:cs typeface="+mn-cs"/>
              </a:defRPr>
            </a:lvl2pPr>
            <a:lvl3pPr marL="216000" indent="-216000" algn="l" defTabSz="685800" rtl="0" eaLnBrk="1" latinLnBrk="0" hangingPunct="1">
              <a:lnSpc>
                <a:spcPct val="101000"/>
              </a:lnSpc>
              <a:spcBef>
                <a:spcPts val="1500"/>
              </a:spcBef>
              <a:spcAft>
                <a:spcPts val="0"/>
              </a:spcAft>
              <a:buClr>
                <a:schemeClr val="accent1"/>
              </a:buClr>
              <a:buFont typeface="Nuon Matthew Light" panose="02000506040000020004" pitchFamily="50" charset="0"/>
              <a:buChar char="•"/>
              <a:defRPr sz="2400" b="0" kern="1200">
                <a:solidFill>
                  <a:schemeClr val="tx1"/>
                </a:solidFill>
                <a:latin typeface="+mn-lt"/>
                <a:ea typeface="+mn-ea"/>
                <a:cs typeface="+mn-cs"/>
              </a:defRPr>
            </a:lvl3pPr>
            <a:lvl4pPr marL="432000" indent="-216000" algn="l" defTabSz="685800" rtl="0" eaLnBrk="1" latinLnBrk="0" hangingPunct="1">
              <a:lnSpc>
                <a:spcPct val="101000"/>
              </a:lnSpc>
              <a:spcBef>
                <a:spcPts val="1500"/>
              </a:spcBef>
              <a:spcAft>
                <a:spcPts val="0"/>
              </a:spcAft>
              <a:buClr>
                <a:schemeClr val="accent2"/>
              </a:buClr>
              <a:buFont typeface="Nuon Matthew Light" panose="02000506040000020004" pitchFamily="50" charset="0"/>
              <a:buChar char="•"/>
              <a:defRPr sz="2400" b="0" kern="1200">
                <a:solidFill>
                  <a:schemeClr val="tx1"/>
                </a:solidFill>
                <a:latin typeface="+mn-lt"/>
                <a:ea typeface="+mn-ea"/>
                <a:cs typeface="+mn-cs"/>
              </a:defRPr>
            </a:lvl4pPr>
            <a:lvl5pPr marL="684000" indent="-216000" algn="l" defTabSz="685800" rtl="0" eaLnBrk="1" latinLnBrk="0" hangingPunct="1">
              <a:lnSpc>
                <a:spcPct val="101000"/>
              </a:lnSpc>
              <a:spcBef>
                <a:spcPts val="1500"/>
              </a:spcBef>
              <a:spcAft>
                <a:spcPts val="0"/>
              </a:spcAft>
              <a:buClr>
                <a:schemeClr val="accent3"/>
              </a:buClr>
              <a:buFont typeface="Nuon Matthew Light" panose="02000506040000020004" pitchFamily="50" charset="0"/>
              <a:buChar char="•"/>
              <a:defRPr sz="2400" b="0" kern="1200">
                <a:solidFill>
                  <a:schemeClr val="tx1"/>
                </a:solidFill>
                <a:latin typeface="+mn-lt"/>
                <a:ea typeface="+mn-ea"/>
                <a:cs typeface="+mn-cs"/>
              </a:defRPr>
            </a:lvl5pPr>
            <a:lvl6pPr marL="936000" indent="-216000" algn="l" defTabSz="685800" rtl="0" eaLnBrk="1" latinLnBrk="0" hangingPunct="1">
              <a:lnSpc>
                <a:spcPct val="101000"/>
              </a:lnSpc>
              <a:spcBef>
                <a:spcPts val="1500"/>
              </a:spcBef>
              <a:spcAft>
                <a:spcPts val="0"/>
              </a:spcAft>
              <a:buClr>
                <a:schemeClr val="accent4"/>
              </a:buClr>
              <a:buFont typeface="Arial" panose="020B0604020202020204" pitchFamily="34" charset="0"/>
              <a:buChar char="•"/>
              <a:defRPr sz="2400" kern="1200">
                <a:solidFill>
                  <a:schemeClr val="tx1"/>
                </a:solidFill>
                <a:latin typeface="+mn-lt"/>
                <a:ea typeface="+mn-ea"/>
                <a:cs typeface="+mn-cs"/>
              </a:defRPr>
            </a:lvl6pPr>
            <a:lvl7pPr marL="1224000" indent="-216000" algn="l" defTabSz="685800" rtl="0" eaLnBrk="1" latinLnBrk="0" hangingPunct="1">
              <a:lnSpc>
                <a:spcPct val="101000"/>
              </a:lnSpc>
              <a:spcBef>
                <a:spcPts val="1500"/>
              </a:spcBef>
              <a:spcAft>
                <a:spcPts val="0"/>
              </a:spcAft>
              <a:buClr>
                <a:schemeClr val="accent5"/>
              </a:buClr>
              <a:buFont typeface="Arial" panose="020B0604020202020204" pitchFamily="34" charset="0"/>
              <a:buChar char="•"/>
              <a:defRPr sz="2400" kern="1200">
                <a:solidFill>
                  <a:schemeClr val="tx1"/>
                </a:solidFill>
                <a:latin typeface="+mn-lt"/>
                <a:ea typeface="+mn-ea"/>
                <a:cs typeface="+mn-cs"/>
              </a:defRPr>
            </a:lvl7pPr>
            <a:lvl8pPr marL="1476000" indent="-216000" algn="l" defTabSz="685800" rtl="0" eaLnBrk="1" latinLnBrk="0" hangingPunct="1">
              <a:lnSpc>
                <a:spcPct val="101000"/>
              </a:lnSpc>
              <a:spcBef>
                <a:spcPts val="1500"/>
              </a:spcBef>
              <a:spcAft>
                <a:spcPts val="0"/>
              </a:spcAft>
              <a:buClr>
                <a:schemeClr val="accent6"/>
              </a:buClr>
              <a:buFont typeface="Arial" panose="020B0604020202020204" pitchFamily="34" charset="0"/>
              <a:buChar char="•"/>
              <a:defRPr sz="240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9pPr>
          </a:lstStyle>
          <a:p>
            <a:pPr algn="l">
              <a:spcBef>
                <a:spcPts val="0"/>
              </a:spcBef>
            </a:pPr>
            <a:r>
              <a:rPr lang="nl-NL" sz="1100" b="1">
                <a:solidFill>
                  <a:schemeClr val="tx1"/>
                </a:solidFill>
              </a:rPr>
              <a:t>Gebruik van afbeeldingen als achtergrond</a:t>
            </a:r>
          </a:p>
          <a:p>
            <a:pPr algn="l">
              <a:spcBef>
                <a:spcPts val="0"/>
              </a:spcBef>
            </a:pPr>
            <a:endParaRPr lang="nl-NL" sz="1100" b="1">
              <a:solidFill>
                <a:schemeClr val="tx1"/>
              </a:solidFill>
            </a:endParaRPr>
          </a:p>
          <a:p>
            <a:pPr marL="171450" indent="-171450" algn="l">
              <a:spcBef>
                <a:spcPts val="0"/>
              </a:spcBef>
              <a:buFont typeface="Arial" panose="020B0604020202020204" pitchFamily="34" charset="0"/>
              <a:buChar char="•"/>
            </a:pPr>
            <a:r>
              <a:rPr lang="nl-NL" sz="1100" b="0">
                <a:solidFill>
                  <a:schemeClr val="tx1"/>
                </a:solidFill>
              </a:rPr>
              <a:t>Klik op het grijze afbeeldingsveld</a:t>
            </a:r>
          </a:p>
          <a:p>
            <a:pPr marL="171450" indent="-171450" algn="l">
              <a:spcBef>
                <a:spcPts val="0"/>
              </a:spcBef>
              <a:buFont typeface="Arial" panose="020B0604020202020204" pitchFamily="34" charset="0"/>
              <a:buChar char="•"/>
            </a:pPr>
            <a:r>
              <a:rPr lang="nl-NL" sz="1100" b="0">
                <a:solidFill>
                  <a:schemeClr val="tx1"/>
                </a:solidFill>
              </a:rPr>
              <a:t>Ga nu naar </a:t>
            </a:r>
            <a:r>
              <a:rPr lang="nl-NL" sz="1100" b="1">
                <a:solidFill>
                  <a:schemeClr val="tx1"/>
                </a:solidFill>
              </a:rPr>
              <a:t>‘Invoegen’ </a:t>
            </a:r>
            <a:r>
              <a:rPr lang="nl-NL" sz="1100" b="0">
                <a:solidFill>
                  <a:schemeClr val="tx1"/>
                </a:solidFill>
              </a:rPr>
              <a:t>en kies </a:t>
            </a:r>
            <a:r>
              <a:rPr lang="nl-NL" sz="1100" b="1">
                <a:solidFill>
                  <a:schemeClr val="tx1"/>
                </a:solidFill>
              </a:rPr>
              <a:t>‘Afbeeldingen’</a:t>
            </a:r>
            <a:r>
              <a:rPr lang="nl-NL" sz="1100" b="0">
                <a:solidFill>
                  <a:schemeClr val="tx1"/>
                </a:solidFill>
              </a:rPr>
              <a:t>. </a:t>
            </a:r>
          </a:p>
          <a:p>
            <a:pPr marL="171450" indent="-171450" algn="l">
              <a:spcBef>
                <a:spcPts val="0"/>
              </a:spcBef>
              <a:buFont typeface="Arial" panose="020B0604020202020204" pitchFamily="34" charset="0"/>
              <a:buChar char="•"/>
            </a:pPr>
            <a:r>
              <a:rPr lang="nl-NL" sz="1100" b="0">
                <a:solidFill>
                  <a:schemeClr val="tx1"/>
                </a:solidFill>
              </a:rPr>
              <a:t>Kies een afbeelding, klik op </a:t>
            </a:r>
            <a:r>
              <a:rPr lang="nl-NL" sz="1100" b="1">
                <a:solidFill>
                  <a:schemeClr val="tx1"/>
                </a:solidFill>
              </a:rPr>
              <a:t>‘Invoegen’ </a:t>
            </a:r>
            <a:r>
              <a:rPr lang="nl-NL" sz="1100" b="0">
                <a:solidFill>
                  <a:schemeClr val="tx1"/>
                </a:solidFill>
              </a:rPr>
              <a:t>en de afbeelding wordt geplaatst.</a:t>
            </a:r>
          </a:p>
          <a:p>
            <a:pPr marL="171450" indent="-171450" algn="l">
              <a:spcBef>
                <a:spcPts val="0"/>
              </a:spcBef>
              <a:buFont typeface="Arial" panose="020B0604020202020204" pitchFamily="34" charset="0"/>
              <a:buChar char="•"/>
            </a:pPr>
            <a:r>
              <a:rPr lang="nl-NL" sz="1100" b="0">
                <a:solidFill>
                  <a:schemeClr val="tx1"/>
                </a:solidFill>
              </a:rPr>
              <a:t>Wil je een uitsnede maken, selecteer dan de foto door erop te klikken en gebruik de crop- functie onder </a:t>
            </a:r>
            <a:r>
              <a:rPr lang="nl-NL" sz="1100" b="1">
                <a:solidFill>
                  <a:schemeClr val="tx1"/>
                </a:solidFill>
              </a:rPr>
              <a:t>‘Opmaak’/’Bijsnijden’</a:t>
            </a:r>
            <a:r>
              <a:rPr lang="nl-NL" sz="1100" b="0">
                <a:solidFill>
                  <a:schemeClr val="tx1"/>
                </a:solidFill>
              </a:rPr>
              <a:t>.</a:t>
            </a:r>
          </a:p>
          <a:p>
            <a:pPr marL="171450" indent="-171450" algn="l">
              <a:spcBef>
                <a:spcPts val="0"/>
              </a:spcBef>
              <a:buFont typeface="Arial" panose="020B0604020202020204" pitchFamily="34" charset="0"/>
              <a:buChar char="•"/>
            </a:pPr>
            <a:endParaRPr lang="nl-NL" sz="1100" b="0">
              <a:solidFill>
                <a:schemeClr val="tx1"/>
              </a:solidFill>
            </a:endParaRPr>
          </a:p>
          <a:p>
            <a:pPr marL="171450" marR="0" indent="-171450" algn="l" defTabSz="685800" rtl="0" eaLnBrk="1" fontAlgn="auto" latinLnBrk="0" hangingPunct="1">
              <a:lnSpc>
                <a:spcPct val="101000"/>
              </a:lnSpc>
              <a:spcBef>
                <a:spcPts val="0"/>
              </a:spcBef>
              <a:spcAft>
                <a:spcPts val="0"/>
              </a:spcAft>
              <a:buClr>
                <a:schemeClr val="accent1"/>
              </a:buClr>
              <a:buSzTx/>
              <a:buFont typeface="Arial" panose="020B0604020202020204" pitchFamily="34" charset="0"/>
              <a:buChar char="•"/>
              <a:tabLst/>
              <a:defRPr/>
            </a:pPr>
            <a:r>
              <a:rPr lang="nl-NL" sz="1100" b="0">
                <a:solidFill>
                  <a:schemeClr val="tx1"/>
                </a:solidFill>
              </a:rPr>
              <a:t>Foto’s kun je kiezen uit de</a:t>
            </a:r>
            <a:r>
              <a:rPr lang="nl-NL" sz="1100" b="0" baseline="0">
                <a:solidFill>
                  <a:schemeClr val="tx1"/>
                </a:solidFill>
              </a:rPr>
              <a:t> </a:t>
            </a:r>
            <a:r>
              <a:rPr lang="nl-NL" sz="1100" b="1" baseline="0">
                <a:solidFill>
                  <a:schemeClr val="tx1"/>
                </a:solidFill>
              </a:rPr>
              <a:t>Mediabank in het UWV Communicatieportaal</a:t>
            </a:r>
            <a:r>
              <a:rPr lang="nl-NL" sz="1100" b="0" baseline="0">
                <a:solidFill>
                  <a:schemeClr val="tx1"/>
                </a:solidFill>
              </a:rPr>
              <a:t>. Deze foto’s zijn van hoge kwaliteit en hiervan is het intellectueel eigendom geregeld. </a:t>
            </a:r>
            <a:br>
              <a:rPr lang="nl-NL" sz="1100" b="0" baseline="0">
                <a:solidFill>
                  <a:schemeClr val="tx1"/>
                </a:solidFill>
              </a:rPr>
            </a:br>
            <a:r>
              <a:rPr lang="nl-NL" sz="1100" b="0" baseline="0">
                <a:solidFill>
                  <a:schemeClr val="tx1"/>
                </a:solidFill>
              </a:rPr>
              <a:t/>
            </a:r>
            <a:br>
              <a:rPr lang="nl-NL" sz="1100" b="0" baseline="0">
                <a:solidFill>
                  <a:schemeClr val="tx1"/>
                </a:solidFill>
              </a:rPr>
            </a:br>
            <a:r>
              <a:rPr lang="nl-NL" sz="1100" b="0">
                <a:solidFill>
                  <a:schemeClr val="tx1"/>
                </a:solidFill>
                <a:hlinkClick r:id="rId3"/>
              </a:rPr>
              <a:t>https://communicatieportaal.uwv.nl/modules/product/mediabank/default/?ItemId=3219</a:t>
            </a:r>
            <a:endParaRPr lang="nl-NL" sz="1100" b="0">
              <a:solidFill>
                <a:schemeClr val="tx1"/>
              </a:solidFill>
            </a:endParaRPr>
          </a:p>
          <a:p>
            <a:pPr marL="171450" marR="0" indent="-171450" algn="l" defTabSz="685800" rtl="0" eaLnBrk="1" fontAlgn="auto" latinLnBrk="0" hangingPunct="1">
              <a:lnSpc>
                <a:spcPct val="101000"/>
              </a:lnSpc>
              <a:spcBef>
                <a:spcPts val="0"/>
              </a:spcBef>
              <a:spcAft>
                <a:spcPts val="0"/>
              </a:spcAft>
              <a:buClr>
                <a:schemeClr val="accent1"/>
              </a:buClr>
              <a:buSzTx/>
              <a:buFont typeface="Arial" panose="020B0604020202020204" pitchFamily="34" charset="0"/>
              <a:buChar char="•"/>
              <a:tabLst/>
              <a:defRPr/>
            </a:pPr>
            <a:endParaRPr lang="nl-NL" sz="1100" b="0">
              <a:solidFill>
                <a:schemeClr val="tx1"/>
              </a:solidFill>
            </a:endParaRPr>
          </a:p>
          <a:p>
            <a:pPr marL="171450" marR="0" indent="-171450" algn="l" defTabSz="685800" rtl="0" eaLnBrk="1" fontAlgn="auto" latinLnBrk="0" hangingPunct="1">
              <a:lnSpc>
                <a:spcPct val="101000"/>
              </a:lnSpc>
              <a:spcBef>
                <a:spcPts val="0"/>
              </a:spcBef>
              <a:spcAft>
                <a:spcPts val="0"/>
              </a:spcAft>
              <a:buClr>
                <a:schemeClr val="accent1"/>
              </a:buClr>
              <a:buSzTx/>
              <a:buFont typeface="Arial" panose="020B0604020202020204" pitchFamily="34" charset="0"/>
              <a:buChar char="•"/>
              <a:tabLst/>
              <a:defRPr/>
            </a:pPr>
            <a:endParaRPr lang="nl-NL" sz="1100" b="0" dirty="0">
              <a:solidFill>
                <a:schemeClr val="tx1"/>
              </a:solidFill>
            </a:endParaRPr>
          </a:p>
        </p:txBody>
      </p:sp>
    </p:spTree>
    <p:extLst>
      <p:ext uri="{BB962C8B-B14F-4D97-AF65-F5344CB8AC3E}">
        <p14:creationId xmlns:p14="http://schemas.microsoft.com/office/powerpoint/2010/main" val="1520021459"/>
      </p:ext>
    </p:extLst>
  </p:cSld>
  <p:clrMapOvr>
    <a:masterClrMapping/>
  </p:clrMapOvr>
  <p:extLst mod="1">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ekst met afbeelding">
    <p:bg>
      <p:bgPr>
        <a:solidFill>
          <a:schemeClr val="bg1"/>
        </a:solidFill>
        <a:effectLst/>
      </p:bgPr>
    </p:bg>
    <p:spTree>
      <p:nvGrpSpPr>
        <p:cNvPr id="1" name=""/>
        <p:cNvGrpSpPr/>
        <p:nvPr/>
      </p:nvGrpSpPr>
      <p:grpSpPr>
        <a:xfrm>
          <a:off x="0" y="0"/>
          <a:ext cx="0" cy="0"/>
          <a:chOff x="0" y="0"/>
          <a:chExt cx="0" cy="0"/>
        </a:xfrm>
      </p:grpSpPr>
      <p:sp>
        <p:nvSpPr>
          <p:cNvPr id="163" name="Text Placeholder 3">
            <a:extLst>
              <a:ext uri="{FF2B5EF4-FFF2-40B4-BE49-F238E27FC236}">
                <a16:creationId xmlns:a16="http://schemas.microsoft.com/office/drawing/2014/main" id="{BFF98558-5884-4779-A660-F7338CAAF7CE}"/>
              </a:ext>
            </a:extLst>
          </p:cNvPr>
          <p:cNvSpPr txBox="1">
            <a:spLocks/>
          </p:cNvSpPr>
          <p:nvPr userDrawn="1"/>
        </p:nvSpPr>
        <p:spPr bwMode="gray">
          <a:xfrm>
            <a:off x="11047668" y="6285600"/>
            <a:ext cx="572400" cy="572400"/>
          </a:xfrm>
          <a:prstGeom prst="rect">
            <a:avLst/>
          </a:prstGeom>
          <a:blipFill>
            <a:blip r:embed="rId2"/>
            <a:stretch>
              <a:fillRect/>
            </a:stretch>
          </a:blipFill>
          <a:ln>
            <a:solidFill>
              <a:srgbClr val="0078D2"/>
            </a:solidFill>
          </a:ln>
        </p:spPr>
        <p:txBody>
          <a:bodyPr/>
          <a:lstStyle>
            <a:lvl1pPr marL="0" indent="0" algn="l" defTabSz="914400" rtl="0" eaLnBrk="1" latinLnBrk="0" hangingPunct="1">
              <a:lnSpc>
                <a:spcPct val="110000"/>
              </a:lnSpc>
              <a:spcBef>
                <a:spcPts val="0"/>
              </a:spcBef>
              <a:spcAft>
                <a:spcPts val="300"/>
              </a:spcAft>
              <a:buClr>
                <a:schemeClr val="tx2"/>
              </a:buClr>
              <a:buFont typeface="Arial" panose="020B0604020202020204" pitchFamily="34" charset="0"/>
              <a:buNone/>
              <a:defRPr lang="nl-NL" sz="1200" kern="1200" dirty="0">
                <a:solidFill>
                  <a:schemeClr val="tx1"/>
                </a:solidFill>
                <a:latin typeface="+mn-lt"/>
                <a:ea typeface="+mn-ea"/>
                <a:cs typeface="+mn-cs"/>
              </a:defRPr>
            </a:lvl1pPr>
            <a:lvl2pPr marL="360000" indent="-180000" algn="l" defTabSz="914400" rtl="0" eaLnBrk="1" latinLnBrk="0" hangingPunct="1">
              <a:lnSpc>
                <a:spcPct val="110000"/>
              </a:lnSpc>
              <a:spcBef>
                <a:spcPts val="0"/>
              </a:spcBef>
              <a:spcAft>
                <a:spcPts val="300"/>
              </a:spcAft>
              <a:buClr>
                <a:schemeClr val="tx2"/>
              </a:buClr>
              <a:buFont typeface="Arial" panose="020B0604020202020204" pitchFamily="34" charset="0"/>
              <a:buChar char="•"/>
              <a:defRPr lang="nl-NL" sz="1200" kern="1200" dirty="0">
                <a:solidFill>
                  <a:schemeClr val="tx1"/>
                </a:solidFill>
                <a:latin typeface="+mn-lt"/>
                <a:ea typeface="+mn-ea"/>
                <a:cs typeface="+mn-cs"/>
              </a:defRPr>
            </a:lvl2pPr>
            <a:lvl3pPr marL="540000" indent="-180000" algn="l" defTabSz="914400" rtl="0" eaLnBrk="1" latinLnBrk="0" hangingPunct="1">
              <a:lnSpc>
                <a:spcPct val="110000"/>
              </a:lnSpc>
              <a:spcBef>
                <a:spcPts val="0"/>
              </a:spcBef>
              <a:spcAft>
                <a:spcPts val="300"/>
              </a:spcAft>
              <a:buClr>
                <a:schemeClr val="tx2"/>
              </a:buClr>
              <a:buFont typeface="Arial" panose="020B0604020202020204" pitchFamily="34" charset="0"/>
              <a:buChar char="•"/>
              <a:defRPr lang="nl-NL" sz="1200" kern="1200" dirty="0">
                <a:solidFill>
                  <a:schemeClr val="tx1"/>
                </a:solidFill>
                <a:latin typeface="+mn-lt"/>
                <a:ea typeface="+mn-ea"/>
                <a:cs typeface="+mn-cs"/>
              </a:defRPr>
            </a:lvl3pPr>
            <a:lvl4pPr marL="720000" indent="-180000" algn="l" defTabSz="914400" rtl="0" eaLnBrk="1" latinLnBrk="0" hangingPunct="1">
              <a:lnSpc>
                <a:spcPct val="110000"/>
              </a:lnSpc>
              <a:spcBef>
                <a:spcPts val="0"/>
              </a:spcBef>
              <a:spcAft>
                <a:spcPts val="300"/>
              </a:spcAft>
              <a:buClr>
                <a:schemeClr val="tx2"/>
              </a:buClr>
              <a:buFont typeface="Arial" panose="020B0604020202020204" pitchFamily="34" charset="0"/>
              <a:buChar char="•"/>
              <a:defRPr sz="1200" kern="1200">
                <a:solidFill>
                  <a:schemeClr val="tx1"/>
                </a:solidFill>
                <a:latin typeface="+mn-lt"/>
                <a:ea typeface="+mn-ea"/>
                <a:cs typeface="+mn-cs"/>
              </a:defRPr>
            </a:lvl4pPr>
            <a:lvl5pPr marL="900000" indent="-180000" algn="l" defTabSz="914400" rtl="0" eaLnBrk="1" latinLnBrk="0" hangingPunct="1">
              <a:lnSpc>
                <a:spcPct val="110000"/>
              </a:lnSpc>
              <a:spcBef>
                <a:spcPts val="0"/>
              </a:spcBef>
              <a:spcAft>
                <a:spcPts val="300"/>
              </a:spcAft>
              <a:buClr>
                <a:schemeClr val="tx2"/>
              </a:buClr>
              <a:buFont typeface="Arial" panose="020B0604020202020204" pitchFamily="34" charset="0"/>
              <a:buChar char="–"/>
              <a:defRPr lang="nl-NL" sz="1200" kern="1200" dirty="0">
                <a:solidFill>
                  <a:schemeClr val="tx1"/>
                </a:solidFill>
                <a:latin typeface="+mn-lt"/>
                <a:ea typeface="+mn-ea"/>
                <a:cs typeface="+mn-cs"/>
              </a:defRPr>
            </a:lvl5pPr>
            <a:lvl6pPr marL="1080000" indent="-180000" algn="l" defTabSz="914400" rtl="0" eaLnBrk="1" latinLnBrk="0" hangingPunct="1">
              <a:lnSpc>
                <a:spcPct val="110000"/>
              </a:lnSpc>
              <a:spcBef>
                <a:spcPts val="0"/>
              </a:spcBef>
              <a:spcAft>
                <a:spcPts val="300"/>
              </a:spcAft>
              <a:buClr>
                <a:schemeClr val="tx2"/>
              </a:buClr>
              <a:buFont typeface="Arial" panose="020B0604020202020204" pitchFamily="34" charset="0"/>
              <a:buChar char="–"/>
              <a:defRPr lang="nl-NL" sz="1600" kern="1200" dirty="0">
                <a:solidFill>
                  <a:schemeClr val="tx1"/>
                </a:solidFill>
                <a:latin typeface="+mn-lt"/>
                <a:ea typeface="+mn-ea"/>
                <a:cs typeface="+mn-cs"/>
              </a:defRPr>
            </a:lvl6pPr>
            <a:lvl7pPr marL="1257300" marR="0" indent="-179388" algn="l" defTabSz="914400" rtl="0" eaLnBrk="1" fontAlgn="auto" latinLnBrk="0" hangingPunct="1">
              <a:lnSpc>
                <a:spcPct val="110000"/>
              </a:lnSpc>
              <a:spcBef>
                <a:spcPts val="0"/>
              </a:spcBef>
              <a:spcAft>
                <a:spcPts val="300"/>
              </a:spcAft>
              <a:buClr>
                <a:schemeClr val="tx2"/>
              </a:buClr>
              <a:buSzTx/>
              <a:buFont typeface="Arial" panose="020B0604020202020204" pitchFamily="34" charset="0"/>
              <a:buChar char="–"/>
              <a:tabLst/>
              <a:defRPr sz="1400" kern="1200">
                <a:solidFill>
                  <a:schemeClr val="tx1"/>
                </a:solidFill>
                <a:latin typeface="+mn-lt"/>
                <a:ea typeface="+mn-ea"/>
                <a:cs typeface="+mn-cs"/>
              </a:defRPr>
            </a:lvl7pPr>
            <a:lvl8pPr marL="1440000" indent="-180000" algn="l" defTabSz="914400" rtl="0" eaLnBrk="1" latinLnBrk="0" hangingPunct="1">
              <a:lnSpc>
                <a:spcPct val="110000"/>
              </a:lnSpc>
              <a:spcBef>
                <a:spcPts val="0"/>
              </a:spcBef>
              <a:spcAft>
                <a:spcPts val="300"/>
              </a:spcAft>
              <a:buClr>
                <a:schemeClr val="tx2"/>
              </a:buClr>
              <a:buFont typeface="Arial" panose="020B0604020202020204" pitchFamily="34" charset="0"/>
              <a:buChar char="–"/>
              <a:defRPr sz="1400" kern="1200">
                <a:solidFill>
                  <a:schemeClr val="tx1"/>
                </a:solidFill>
                <a:latin typeface="+mn-lt"/>
                <a:ea typeface="+mn-ea"/>
                <a:cs typeface="+mn-cs"/>
              </a:defRPr>
            </a:lvl8pPr>
            <a:lvl9pPr marL="1619250" indent="-179388" algn="l" defTabSz="914400" rtl="0" eaLnBrk="1" latinLnBrk="0" hangingPunct="1">
              <a:lnSpc>
                <a:spcPct val="110000"/>
              </a:lnSpc>
              <a:spcBef>
                <a:spcPts val="0"/>
              </a:spcBef>
              <a:spcAft>
                <a:spcPts val="300"/>
              </a:spcAft>
              <a:buClr>
                <a:schemeClr val="tx2"/>
              </a:buClr>
              <a:buFont typeface="Arial" panose="020B0604020202020204" pitchFamily="34" charset="0"/>
              <a:buChar char="–"/>
              <a:defRPr sz="1400" kern="1200">
                <a:solidFill>
                  <a:schemeClr val="tx1"/>
                </a:solidFill>
                <a:latin typeface="+mn-lt"/>
                <a:ea typeface="+mn-ea"/>
                <a:cs typeface="+mn-cs"/>
              </a:defRPr>
            </a:lvl9pPr>
          </a:lstStyle>
          <a:p>
            <a:r>
              <a:rPr lang="en-US"/>
              <a:t>    </a:t>
            </a:r>
          </a:p>
        </p:txBody>
      </p:sp>
      <p:sp>
        <p:nvSpPr>
          <p:cNvPr id="164" name="Picture Placeholder 163">
            <a:extLst>
              <a:ext uri="{FF2B5EF4-FFF2-40B4-BE49-F238E27FC236}">
                <a16:creationId xmlns:a16="http://schemas.microsoft.com/office/drawing/2014/main" id="{A606E928-CA9F-41D1-907A-E43074D18D69}"/>
              </a:ext>
            </a:extLst>
          </p:cNvPr>
          <p:cNvSpPr>
            <a:spLocks noGrp="1"/>
          </p:cNvSpPr>
          <p:nvPr>
            <p:ph type="pic" sz="quarter" idx="17" hasCustomPrompt="1"/>
          </p:nvPr>
        </p:nvSpPr>
        <p:spPr bwMode="gray">
          <a:xfrm>
            <a:off x="6234000" y="3"/>
            <a:ext cx="5958000" cy="6857995"/>
          </a:xfrm>
          <a:custGeom>
            <a:avLst/>
            <a:gdLst>
              <a:gd name="connsiteX0" fmla="*/ 0 w 5958000"/>
              <a:gd name="connsiteY0" fmla="*/ 0 h 6857995"/>
              <a:gd name="connsiteX1" fmla="*/ 5958000 w 5958000"/>
              <a:gd name="connsiteY1" fmla="*/ 0 h 6857995"/>
              <a:gd name="connsiteX2" fmla="*/ 5958000 w 5958000"/>
              <a:gd name="connsiteY2" fmla="*/ 6857995 h 6857995"/>
              <a:gd name="connsiteX3" fmla="*/ 5386068 w 5958000"/>
              <a:gd name="connsiteY3" fmla="*/ 6857995 h 6857995"/>
              <a:gd name="connsiteX4" fmla="*/ 5386068 w 5958000"/>
              <a:gd name="connsiteY4" fmla="*/ 6285596 h 6857995"/>
              <a:gd name="connsiteX5" fmla="*/ 4813668 w 5958000"/>
              <a:gd name="connsiteY5" fmla="*/ 6285596 h 6857995"/>
              <a:gd name="connsiteX6" fmla="*/ 4813668 w 5958000"/>
              <a:gd name="connsiteY6" fmla="*/ 6857995 h 6857995"/>
              <a:gd name="connsiteX7" fmla="*/ 0 w 5958000"/>
              <a:gd name="connsiteY7" fmla="*/ 6857995 h 68579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958000" h="6857995">
                <a:moveTo>
                  <a:pt x="0" y="0"/>
                </a:moveTo>
                <a:lnTo>
                  <a:pt x="5958000" y="0"/>
                </a:lnTo>
                <a:lnTo>
                  <a:pt x="5958000" y="6857995"/>
                </a:lnTo>
                <a:lnTo>
                  <a:pt x="5386068" y="6857995"/>
                </a:lnTo>
                <a:lnTo>
                  <a:pt x="5386068" y="6285596"/>
                </a:lnTo>
                <a:lnTo>
                  <a:pt x="4813668" y="6285596"/>
                </a:lnTo>
                <a:lnTo>
                  <a:pt x="4813668" y="6857995"/>
                </a:lnTo>
                <a:lnTo>
                  <a:pt x="0" y="6857995"/>
                </a:lnTo>
                <a:close/>
              </a:path>
            </a:pathLst>
          </a:custGeom>
          <a:solidFill>
            <a:srgbClr val="CCCCCC"/>
          </a:solidFill>
        </p:spPr>
        <p:txBody>
          <a:bodyPr wrap="square" lIns="0" tIns="0" rIns="0" bIns="1476000" anchor="ctr" anchorCtr="0">
            <a:noAutofit/>
          </a:bodyPr>
          <a:lstStyle>
            <a:lvl1pPr marL="0" indent="0" algn="ctr">
              <a:spcAft>
                <a:spcPts val="0"/>
              </a:spcAft>
              <a:buNone/>
              <a:defRPr/>
            </a:lvl1pPr>
          </a:lstStyle>
          <a:p>
            <a:r>
              <a:rPr lang="nl-NL" dirty="0"/>
              <a:t>Klik om foto toe te voegen.</a:t>
            </a:r>
            <a:br>
              <a:rPr lang="nl-NL" dirty="0"/>
            </a:br>
            <a:endParaRPr lang="nl-NL" dirty="0"/>
          </a:p>
        </p:txBody>
      </p:sp>
      <p:sp>
        <p:nvSpPr>
          <p:cNvPr id="19" name="Content Placeholder 8">
            <a:extLst>
              <a:ext uri="{FF2B5EF4-FFF2-40B4-BE49-F238E27FC236}">
                <a16:creationId xmlns:a16="http://schemas.microsoft.com/office/drawing/2014/main" id="{6962ED52-3B89-4B31-B08C-CFF4417F8A1A}"/>
              </a:ext>
            </a:extLst>
          </p:cNvPr>
          <p:cNvSpPr>
            <a:spLocks noGrp="1"/>
          </p:cNvSpPr>
          <p:nvPr>
            <p:ph sz="quarter" idx="14" hasCustomPrompt="1"/>
          </p:nvPr>
        </p:nvSpPr>
        <p:spPr bwMode="gray">
          <a:xfrm>
            <a:off x="571500" y="1531939"/>
            <a:ext cx="5382000" cy="4573586"/>
          </a:xfrm>
        </p:spPr>
        <p:txBody>
          <a:bodyPr/>
          <a:lstStyle>
            <a:lvl1pPr>
              <a:defRPr/>
            </a:lvl1pPr>
            <a:lvl2pPr>
              <a:defRPr/>
            </a:lvl2pPr>
            <a:lvl3pPr>
              <a:defRPr/>
            </a:lvl3pPr>
            <a:lvl4pPr>
              <a:defRPr/>
            </a:lvl4pPr>
            <a:lvl5pPr>
              <a:defRPr/>
            </a:lvl5pPr>
          </a:lstStyle>
          <a:p>
            <a:pPr lvl="0"/>
            <a:r>
              <a:rPr lang="en-US" dirty="0" err="1"/>
              <a:t>Niveau</a:t>
            </a:r>
            <a:r>
              <a:rPr lang="en-US" dirty="0"/>
              <a:t> 1</a:t>
            </a:r>
          </a:p>
          <a:p>
            <a:pPr lvl="1"/>
            <a:r>
              <a:rPr lang="en-US" dirty="0" err="1"/>
              <a:t>Niveau</a:t>
            </a:r>
            <a:r>
              <a:rPr lang="en-US" dirty="0"/>
              <a:t> 2</a:t>
            </a:r>
          </a:p>
          <a:p>
            <a:pPr lvl="2"/>
            <a:r>
              <a:rPr lang="en-US" dirty="0" err="1"/>
              <a:t>Niveau</a:t>
            </a:r>
            <a:r>
              <a:rPr lang="en-US" dirty="0"/>
              <a:t> 3</a:t>
            </a:r>
          </a:p>
          <a:p>
            <a:pPr lvl="3"/>
            <a:r>
              <a:rPr lang="en-US" dirty="0" err="1"/>
              <a:t>Niveau</a:t>
            </a:r>
            <a:r>
              <a:rPr lang="en-US" dirty="0"/>
              <a:t> 4</a:t>
            </a:r>
          </a:p>
          <a:p>
            <a:pPr lvl="4"/>
            <a:r>
              <a:rPr lang="en-US" dirty="0" err="1"/>
              <a:t>Niveau</a:t>
            </a:r>
            <a:r>
              <a:rPr lang="en-US" dirty="0"/>
              <a:t> 5</a:t>
            </a:r>
            <a:endParaRPr lang="en-GB" dirty="0"/>
          </a:p>
        </p:txBody>
      </p:sp>
      <p:sp>
        <p:nvSpPr>
          <p:cNvPr id="3" name="Title 2">
            <a:extLst>
              <a:ext uri="{FF2B5EF4-FFF2-40B4-BE49-F238E27FC236}">
                <a16:creationId xmlns:a16="http://schemas.microsoft.com/office/drawing/2014/main" id="{29D07D11-4859-4E21-964B-B61752A83EF5}"/>
              </a:ext>
            </a:extLst>
          </p:cNvPr>
          <p:cNvSpPr>
            <a:spLocks noGrp="1"/>
          </p:cNvSpPr>
          <p:nvPr>
            <p:ph type="title" hasCustomPrompt="1"/>
          </p:nvPr>
        </p:nvSpPr>
        <p:spPr bwMode="gray">
          <a:xfrm>
            <a:off x="571500" y="285752"/>
            <a:ext cx="5382000" cy="1238248"/>
          </a:xfrm>
        </p:spPr>
        <p:txBody>
          <a:bodyPr/>
          <a:lstStyle>
            <a:lvl1pPr>
              <a:defRPr/>
            </a:lvl1pPr>
          </a:lstStyle>
          <a:p>
            <a:r>
              <a:rPr lang="nl-NL" dirty="0"/>
              <a:t>Klik om de titel aan te passen</a:t>
            </a:r>
          </a:p>
        </p:txBody>
      </p:sp>
      <p:sp>
        <p:nvSpPr>
          <p:cNvPr id="4" name="Footer Placeholder 3">
            <a:extLst>
              <a:ext uri="{FF2B5EF4-FFF2-40B4-BE49-F238E27FC236}">
                <a16:creationId xmlns:a16="http://schemas.microsoft.com/office/drawing/2014/main" id="{BCE21273-48D4-4CD3-97E4-B10DD76EAD5C}"/>
              </a:ext>
            </a:extLst>
          </p:cNvPr>
          <p:cNvSpPr>
            <a:spLocks noGrp="1"/>
          </p:cNvSpPr>
          <p:nvPr>
            <p:ph type="ftr" sz="quarter" idx="19"/>
          </p:nvPr>
        </p:nvSpPr>
        <p:spPr bwMode="gray"/>
        <p:txBody>
          <a:bodyPr/>
          <a:lstStyle/>
          <a:p>
            <a:r>
              <a:rPr lang="nl-NL" smtClean="0"/>
              <a:t>Inkooptraject OBB - functionaliteit op hoofdlijnen</a:t>
            </a:r>
            <a:endParaRPr lang="en-GB" dirty="0"/>
          </a:p>
        </p:txBody>
      </p:sp>
      <p:sp>
        <p:nvSpPr>
          <p:cNvPr id="5" name="Slide Number Placeholder 4">
            <a:extLst>
              <a:ext uri="{FF2B5EF4-FFF2-40B4-BE49-F238E27FC236}">
                <a16:creationId xmlns:a16="http://schemas.microsoft.com/office/drawing/2014/main" id="{2DC5B20D-6C7E-4B4E-8533-6FE40B3DDF2A}"/>
              </a:ext>
            </a:extLst>
          </p:cNvPr>
          <p:cNvSpPr>
            <a:spLocks noGrp="1"/>
          </p:cNvSpPr>
          <p:nvPr>
            <p:ph type="sldNum" sz="quarter" idx="20"/>
          </p:nvPr>
        </p:nvSpPr>
        <p:spPr bwMode="gray"/>
        <p:txBody>
          <a:bodyPr/>
          <a:lstStyle/>
          <a:p>
            <a:fld id="{EEC0F82C-4994-47DA-8D9B-99D78D224F6D}" type="slidenum">
              <a:rPr lang="en-GB" smtClean="0"/>
              <a:pPr/>
              <a:t>‹nr.›</a:t>
            </a:fld>
            <a:endParaRPr lang="en-GB" dirty="0"/>
          </a:p>
        </p:txBody>
      </p:sp>
      <p:sp>
        <p:nvSpPr>
          <p:cNvPr id="165" name="Content Placeholder 1">
            <a:extLst>
              <a:ext uri="{FF2B5EF4-FFF2-40B4-BE49-F238E27FC236}">
                <a16:creationId xmlns:a16="http://schemas.microsoft.com/office/drawing/2014/main" id="{3038F346-C3C7-4653-9D64-E62A8B0F32BB}"/>
              </a:ext>
            </a:extLst>
          </p:cNvPr>
          <p:cNvSpPr txBox="1">
            <a:spLocks/>
          </p:cNvSpPr>
          <p:nvPr userDrawn="1"/>
        </p:nvSpPr>
        <p:spPr bwMode="gray">
          <a:xfrm>
            <a:off x="12651266" y="0"/>
            <a:ext cx="2804400" cy="5114862"/>
          </a:xfrm>
          <a:prstGeom prst="rect">
            <a:avLst/>
          </a:prstGeom>
        </p:spPr>
        <p:txBody>
          <a:bodyPr lIns="0" tIns="0" rIns="0" bIns="0">
            <a:noAutofit/>
          </a:bodyPr>
          <a:lstStyle>
            <a:lvl1pPr marL="0" indent="0" algn="l" defTabSz="685800" rtl="0" eaLnBrk="1" latinLnBrk="0" hangingPunct="1">
              <a:lnSpc>
                <a:spcPct val="101000"/>
              </a:lnSpc>
              <a:spcBef>
                <a:spcPts val="1500"/>
              </a:spcBef>
              <a:spcAft>
                <a:spcPts val="0"/>
              </a:spcAft>
              <a:buClr>
                <a:schemeClr val="accent1"/>
              </a:buClr>
              <a:buFont typeface="Nuon Matthew Light" panose="02000506040000020004" pitchFamily="50" charset="0"/>
              <a:buNone/>
              <a:defRPr sz="2400" b="0" kern="1200">
                <a:solidFill>
                  <a:schemeClr val="accent2"/>
                </a:solidFill>
                <a:latin typeface="+mj-lt"/>
                <a:ea typeface="+mn-ea"/>
                <a:cs typeface="+mn-cs"/>
              </a:defRPr>
            </a:lvl1pPr>
            <a:lvl2pPr marL="0" indent="0" algn="l" defTabSz="685800" rtl="0" eaLnBrk="1" latinLnBrk="0" hangingPunct="1">
              <a:lnSpc>
                <a:spcPct val="101000"/>
              </a:lnSpc>
              <a:spcBef>
                <a:spcPts val="0"/>
              </a:spcBef>
              <a:spcAft>
                <a:spcPts val="0"/>
              </a:spcAft>
              <a:buClr>
                <a:schemeClr val="accent2"/>
              </a:buClr>
              <a:buFont typeface="Nuon Matthew Light" panose="02000506040000020004" pitchFamily="50" charset="0"/>
              <a:buNone/>
              <a:defRPr sz="2400" b="0" kern="1200">
                <a:solidFill>
                  <a:schemeClr val="tx1"/>
                </a:solidFill>
                <a:latin typeface="+mn-lt"/>
                <a:ea typeface="+mn-ea"/>
                <a:cs typeface="+mn-cs"/>
              </a:defRPr>
            </a:lvl2pPr>
            <a:lvl3pPr marL="216000" indent="-216000" algn="l" defTabSz="685800" rtl="0" eaLnBrk="1" latinLnBrk="0" hangingPunct="1">
              <a:lnSpc>
                <a:spcPct val="101000"/>
              </a:lnSpc>
              <a:spcBef>
                <a:spcPts val="1500"/>
              </a:spcBef>
              <a:spcAft>
                <a:spcPts val="0"/>
              </a:spcAft>
              <a:buClr>
                <a:schemeClr val="accent1"/>
              </a:buClr>
              <a:buFont typeface="Nuon Matthew Light" panose="02000506040000020004" pitchFamily="50" charset="0"/>
              <a:buChar char="•"/>
              <a:defRPr sz="2400" b="0" kern="1200">
                <a:solidFill>
                  <a:schemeClr val="tx1"/>
                </a:solidFill>
                <a:latin typeface="+mn-lt"/>
                <a:ea typeface="+mn-ea"/>
                <a:cs typeface="+mn-cs"/>
              </a:defRPr>
            </a:lvl3pPr>
            <a:lvl4pPr marL="432000" indent="-216000" algn="l" defTabSz="685800" rtl="0" eaLnBrk="1" latinLnBrk="0" hangingPunct="1">
              <a:lnSpc>
                <a:spcPct val="101000"/>
              </a:lnSpc>
              <a:spcBef>
                <a:spcPts val="1500"/>
              </a:spcBef>
              <a:spcAft>
                <a:spcPts val="0"/>
              </a:spcAft>
              <a:buClr>
                <a:schemeClr val="accent2"/>
              </a:buClr>
              <a:buFont typeface="Nuon Matthew Light" panose="02000506040000020004" pitchFamily="50" charset="0"/>
              <a:buChar char="•"/>
              <a:defRPr sz="2400" b="0" kern="1200">
                <a:solidFill>
                  <a:schemeClr val="tx1"/>
                </a:solidFill>
                <a:latin typeface="+mn-lt"/>
                <a:ea typeface="+mn-ea"/>
                <a:cs typeface="+mn-cs"/>
              </a:defRPr>
            </a:lvl4pPr>
            <a:lvl5pPr marL="684000" indent="-216000" algn="l" defTabSz="685800" rtl="0" eaLnBrk="1" latinLnBrk="0" hangingPunct="1">
              <a:lnSpc>
                <a:spcPct val="101000"/>
              </a:lnSpc>
              <a:spcBef>
                <a:spcPts val="1500"/>
              </a:spcBef>
              <a:spcAft>
                <a:spcPts val="0"/>
              </a:spcAft>
              <a:buClr>
                <a:schemeClr val="accent3"/>
              </a:buClr>
              <a:buFont typeface="Nuon Matthew Light" panose="02000506040000020004" pitchFamily="50" charset="0"/>
              <a:buChar char="•"/>
              <a:defRPr sz="2400" b="0" kern="1200">
                <a:solidFill>
                  <a:schemeClr val="tx1"/>
                </a:solidFill>
                <a:latin typeface="+mn-lt"/>
                <a:ea typeface="+mn-ea"/>
                <a:cs typeface="+mn-cs"/>
              </a:defRPr>
            </a:lvl5pPr>
            <a:lvl6pPr marL="936000" indent="-216000" algn="l" defTabSz="685800" rtl="0" eaLnBrk="1" latinLnBrk="0" hangingPunct="1">
              <a:lnSpc>
                <a:spcPct val="101000"/>
              </a:lnSpc>
              <a:spcBef>
                <a:spcPts val="1500"/>
              </a:spcBef>
              <a:spcAft>
                <a:spcPts val="0"/>
              </a:spcAft>
              <a:buClr>
                <a:schemeClr val="accent4"/>
              </a:buClr>
              <a:buFont typeface="Arial" panose="020B0604020202020204" pitchFamily="34" charset="0"/>
              <a:buChar char="•"/>
              <a:defRPr sz="2400" kern="1200">
                <a:solidFill>
                  <a:schemeClr val="tx1"/>
                </a:solidFill>
                <a:latin typeface="+mn-lt"/>
                <a:ea typeface="+mn-ea"/>
                <a:cs typeface="+mn-cs"/>
              </a:defRPr>
            </a:lvl6pPr>
            <a:lvl7pPr marL="1224000" indent="-216000" algn="l" defTabSz="685800" rtl="0" eaLnBrk="1" latinLnBrk="0" hangingPunct="1">
              <a:lnSpc>
                <a:spcPct val="101000"/>
              </a:lnSpc>
              <a:spcBef>
                <a:spcPts val="1500"/>
              </a:spcBef>
              <a:spcAft>
                <a:spcPts val="0"/>
              </a:spcAft>
              <a:buClr>
                <a:schemeClr val="accent5"/>
              </a:buClr>
              <a:buFont typeface="Arial" panose="020B0604020202020204" pitchFamily="34" charset="0"/>
              <a:buChar char="•"/>
              <a:defRPr sz="2400" kern="1200">
                <a:solidFill>
                  <a:schemeClr val="tx1"/>
                </a:solidFill>
                <a:latin typeface="+mn-lt"/>
                <a:ea typeface="+mn-ea"/>
                <a:cs typeface="+mn-cs"/>
              </a:defRPr>
            </a:lvl7pPr>
            <a:lvl8pPr marL="1476000" indent="-216000" algn="l" defTabSz="685800" rtl="0" eaLnBrk="1" latinLnBrk="0" hangingPunct="1">
              <a:lnSpc>
                <a:spcPct val="101000"/>
              </a:lnSpc>
              <a:spcBef>
                <a:spcPts val="1500"/>
              </a:spcBef>
              <a:spcAft>
                <a:spcPts val="0"/>
              </a:spcAft>
              <a:buClr>
                <a:schemeClr val="accent6"/>
              </a:buClr>
              <a:buFont typeface="Arial" panose="020B0604020202020204" pitchFamily="34" charset="0"/>
              <a:buChar char="•"/>
              <a:defRPr sz="240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9pPr>
          </a:lstStyle>
          <a:p>
            <a:pPr algn="l">
              <a:spcBef>
                <a:spcPts val="0"/>
              </a:spcBef>
            </a:pPr>
            <a:r>
              <a:rPr lang="nl-NL" sz="1100" b="1">
                <a:solidFill>
                  <a:schemeClr val="tx1"/>
                </a:solidFill>
              </a:rPr>
              <a:t>Gebruik van afbeeldingen als achtergrond</a:t>
            </a:r>
          </a:p>
          <a:p>
            <a:pPr algn="l">
              <a:spcBef>
                <a:spcPts val="0"/>
              </a:spcBef>
            </a:pPr>
            <a:endParaRPr lang="nl-NL" sz="1100" b="1">
              <a:solidFill>
                <a:schemeClr val="tx1"/>
              </a:solidFill>
            </a:endParaRPr>
          </a:p>
          <a:p>
            <a:pPr marL="171450" indent="-171450" algn="l">
              <a:spcBef>
                <a:spcPts val="0"/>
              </a:spcBef>
              <a:buFont typeface="Arial" panose="020B0604020202020204" pitchFamily="34" charset="0"/>
              <a:buChar char="•"/>
            </a:pPr>
            <a:r>
              <a:rPr lang="nl-NL" sz="1100" b="0">
                <a:solidFill>
                  <a:schemeClr val="tx1"/>
                </a:solidFill>
              </a:rPr>
              <a:t>Klik op het grijze afbeeldingsveld</a:t>
            </a:r>
          </a:p>
          <a:p>
            <a:pPr marL="171450" indent="-171450" algn="l">
              <a:spcBef>
                <a:spcPts val="0"/>
              </a:spcBef>
              <a:buFont typeface="Arial" panose="020B0604020202020204" pitchFamily="34" charset="0"/>
              <a:buChar char="•"/>
            </a:pPr>
            <a:r>
              <a:rPr lang="nl-NL" sz="1100" b="0">
                <a:solidFill>
                  <a:schemeClr val="tx1"/>
                </a:solidFill>
              </a:rPr>
              <a:t>Ga nu naar </a:t>
            </a:r>
            <a:r>
              <a:rPr lang="nl-NL" sz="1100" b="1">
                <a:solidFill>
                  <a:schemeClr val="tx1"/>
                </a:solidFill>
              </a:rPr>
              <a:t>‘Invoegen’ </a:t>
            </a:r>
            <a:r>
              <a:rPr lang="nl-NL" sz="1100" b="0">
                <a:solidFill>
                  <a:schemeClr val="tx1"/>
                </a:solidFill>
              </a:rPr>
              <a:t>en kies </a:t>
            </a:r>
            <a:r>
              <a:rPr lang="nl-NL" sz="1100" b="1">
                <a:solidFill>
                  <a:schemeClr val="tx1"/>
                </a:solidFill>
              </a:rPr>
              <a:t>‘Afbeeldingen’</a:t>
            </a:r>
            <a:r>
              <a:rPr lang="nl-NL" sz="1100" b="0">
                <a:solidFill>
                  <a:schemeClr val="tx1"/>
                </a:solidFill>
              </a:rPr>
              <a:t>. </a:t>
            </a:r>
          </a:p>
          <a:p>
            <a:pPr marL="171450" indent="-171450" algn="l">
              <a:spcBef>
                <a:spcPts val="0"/>
              </a:spcBef>
              <a:buFont typeface="Arial" panose="020B0604020202020204" pitchFamily="34" charset="0"/>
              <a:buChar char="•"/>
            </a:pPr>
            <a:r>
              <a:rPr lang="nl-NL" sz="1100" b="0">
                <a:solidFill>
                  <a:schemeClr val="tx1"/>
                </a:solidFill>
              </a:rPr>
              <a:t>Kies een afbeelding, klik op </a:t>
            </a:r>
            <a:r>
              <a:rPr lang="nl-NL" sz="1100" b="1">
                <a:solidFill>
                  <a:schemeClr val="tx1"/>
                </a:solidFill>
              </a:rPr>
              <a:t>‘Invoegen’ </a:t>
            </a:r>
            <a:r>
              <a:rPr lang="nl-NL" sz="1100" b="0">
                <a:solidFill>
                  <a:schemeClr val="tx1"/>
                </a:solidFill>
              </a:rPr>
              <a:t>en de afbeelding wordt geplaatst.</a:t>
            </a:r>
          </a:p>
          <a:p>
            <a:pPr marL="171450" indent="-171450" algn="l">
              <a:spcBef>
                <a:spcPts val="0"/>
              </a:spcBef>
              <a:buFont typeface="Arial" panose="020B0604020202020204" pitchFamily="34" charset="0"/>
              <a:buChar char="•"/>
            </a:pPr>
            <a:r>
              <a:rPr lang="nl-NL" sz="1100" b="0">
                <a:solidFill>
                  <a:schemeClr val="tx1"/>
                </a:solidFill>
              </a:rPr>
              <a:t>Wil je een uitsnede maken, selecteer dan de foto door erop te klikken en gebruik de crop- functie onder </a:t>
            </a:r>
            <a:r>
              <a:rPr lang="nl-NL" sz="1100" b="1">
                <a:solidFill>
                  <a:schemeClr val="tx1"/>
                </a:solidFill>
              </a:rPr>
              <a:t>‘Opmaak’/’Bijsnijden’</a:t>
            </a:r>
            <a:r>
              <a:rPr lang="nl-NL" sz="1100" b="0">
                <a:solidFill>
                  <a:schemeClr val="tx1"/>
                </a:solidFill>
              </a:rPr>
              <a:t>.</a:t>
            </a:r>
          </a:p>
          <a:p>
            <a:pPr marL="171450" indent="-171450" algn="l">
              <a:spcBef>
                <a:spcPts val="0"/>
              </a:spcBef>
              <a:buFont typeface="Arial" panose="020B0604020202020204" pitchFamily="34" charset="0"/>
              <a:buChar char="•"/>
            </a:pPr>
            <a:endParaRPr lang="nl-NL" sz="1100" b="0">
              <a:solidFill>
                <a:schemeClr val="tx1"/>
              </a:solidFill>
            </a:endParaRPr>
          </a:p>
          <a:p>
            <a:pPr marL="171450" marR="0" indent="-171450" algn="l" defTabSz="685800" rtl="0" eaLnBrk="1" fontAlgn="auto" latinLnBrk="0" hangingPunct="1">
              <a:lnSpc>
                <a:spcPct val="101000"/>
              </a:lnSpc>
              <a:spcBef>
                <a:spcPts val="0"/>
              </a:spcBef>
              <a:spcAft>
                <a:spcPts val="0"/>
              </a:spcAft>
              <a:buClr>
                <a:schemeClr val="accent1"/>
              </a:buClr>
              <a:buSzTx/>
              <a:buFont typeface="Arial" panose="020B0604020202020204" pitchFamily="34" charset="0"/>
              <a:buChar char="•"/>
              <a:tabLst/>
              <a:defRPr/>
            </a:pPr>
            <a:r>
              <a:rPr lang="nl-NL" sz="1100" b="0">
                <a:solidFill>
                  <a:schemeClr val="tx1"/>
                </a:solidFill>
              </a:rPr>
              <a:t>Foto’s kun je kiezen uit de</a:t>
            </a:r>
            <a:r>
              <a:rPr lang="nl-NL" sz="1100" b="0" baseline="0">
                <a:solidFill>
                  <a:schemeClr val="tx1"/>
                </a:solidFill>
              </a:rPr>
              <a:t> </a:t>
            </a:r>
            <a:r>
              <a:rPr lang="nl-NL" sz="1100" b="1" baseline="0">
                <a:solidFill>
                  <a:schemeClr val="tx1"/>
                </a:solidFill>
              </a:rPr>
              <a:t>Mediabank in het UWV Communicatieportaal</a:t>
            </a:r>
            <a:r>
              <a:rPr lang="nl-NL" sz="1100" b="0" baseline="0">
                <a:solidFill>
                  <a:schemeClr val="tx1"/>
                </a:solidFill>
              </a:rPr>
              <a:t>. Deze foto’s zijn van hoge kwaliteit en hiervan is het intellectueel eigendom geregeld. </a:t>
            </a:r>
            <a:br>
              <a:rPr lang="nl-NL" sz="1100" b="0" baseline="0">
                <a:solidFill>
                  <a:schemeClr val="tx1"/>
                </a:solidFill>
              </a:rPr>
            </a:br>
            <a:r>
              <a:rPr lang="nl-NL" sz="1100" b="0" baseline="0">
                <a:solidFill>
                  <a:schemeClr val="tx1"/>
                </a:solidFill>
              </a:rPr>
              <a:t/>
            </a:r>
            <a:br>
              <a:rPr lang="nl-NL" sz="1100" b="0" baseline="0">
                <a:solidFill>
                  <a:schemeClr val="tx1"/>
                </a:solidFill>
              </a:rPr>
            </a:br>
            <a:r>
              <a:rPr lang="nl-NL" sz="1100" b="0">
                <a:solidFill>
                  <a:schemeClr val="tx1"/>
                </a:solidFill>
                <a:hlinkClick r:id="rId3"/>
              </a:rPr>
              <a:t>https://communicatieportaal.uwv.nl/modules/product/mediabank/default/?ItemId=3219</a:t>
            </a:r>
            <a:r>
              <a:rPr lang="nl-NL" sz="1100" b="0">
                <a:solidFill>
                  <a:schemeClr val="tx1"/>
                </a:solidFill>
              </a:rPr>
              <a:t> </a:t>
            </a:r>
            <a:br>
              <a:rPr lang="nl-NL" sz="1100" b="0">
                <a:solidFill>
                  <a:schemeClr val="tx1"/>
                </a:solidFill>
              </a:rPr>
            </a:br>
            <a:r>
              <a:rPr lang="nl-NL" sz="1100" b="0">
                <a:solidFill>
                  <a:schemeClr val="tx1"/>
                </a:solidFill>
              </a:rPr>
              <a:t/>
            </a:r>
            <a:br>
              <a:rPr lang="nl-NL" sz="1100" b="0">
                <a:solidFill>
                  <a:schemeClr val="tx1"/>
                </a:solidFill>
              </a:rPr>
            </a:br>
            <a:r>
              <a:rPr lang="nl-NL" sz="1100" b="0">
                <a:solidFill>
                  <a:schemeClr val="tx1"/>
                </a:solidFill>
              </a:rPr>
              <a:t>en daar waar relevant naar de pictogrammen in de mediabank: </a:t>
            </a:r>
            <a:br>
              <a:rPr lang="nl-NL" sz="1100" b="0">
                <a:solidFill>
                  <a:schemeClr val="tx1"/>
                </a:solidFill>
              </a:rPr>
            </a:br>
            <a:r>
              <a:rPr lang="nl-NL" sz="1100" b="0">
                <a:solidFill>
                  <a:schemeClr val="tx1"/>
                </a:solidFill>
              </a:rPr>
              <a:t/>
            </a:r>
            <a:br>
              <a:rPr lang="nl-NL" sz="1100" b="0">
                <a:solidFill>
                  <a:schemeClr val="tx1"/>
                </a:solidFill>
              </a:rPr>
            </a:br>
            <a:r>
              <a:rPr lang="nl-NL" sz="1100" b="0">
                <a:solidFill>
                  <a:schemeClr val="tx1"/>
                </a:solidFill>
                <a:hlinkClick r:id="rId4"/>
              </a:rPr>
              <a:t>https://communicatieportaal.uwv.nl/modules/product/default/media/?ItemId=3217</a:t>
            </a:r>
            <a:endParaRPr lang="nl-NL" sz="1100" b="0" dirty="0">
              <a:solidFill>
                <a:schemeClr val="tx1"/>
              </a:solidFill>
            </a:endParaRPr>
          </a:p>
        </p:txBody>
      </p:sp>
    </p:spTree>
    <p:extLst>
      <p:ext uri="{BB962C8B-B14F-4D97-AF65-F5344CB8AC3E}">
        <p14:creationId xmlns:p14="http://schemas.microsoft.com/office/powerpoint/2010/main" val="217867141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Beeldvullende afbeelding">
    <p:bg>
      <p:bgPr>
        <a:solidFill>
          <a:srgbClr val="B9E2FF"/>
        </a:solidFill>
        <a:effectLst/>
      </p:bgPr>
    </p:bg>
    <p:spTree>
      <p:nvGrpSpPr>
        <p:cNvPr id="1" name=""/>
        <p:cNvGrpSpPr/>
        <p:nvPr/>
      </p:nvGrpSpPr>
      <p:grpSpPr>
        <a:xfrm>
          <a:off x="0" y="0"/>
          <a:ext cx="0" cy="0"/>
          <a:chOff x="0" y="0"/>
          <a:chExt cx="0" cy="0"/>
        </a:xfrm>
      </p:grpSpPr>
      <p:sp>
        <p:nvSpPr>
          <p:cNvPr id="155" name="Rectangle 154">
            <a:extLst>
              <a:ext uri="{FF2B5EF4-FFF2-40B4-BE49-F238E27FC236}">
                <a16:creationId xmlns:a16="http://schemas.microsoft.com/office/drawing/2014/main" id="{E429500C-75C4-49A1-92C0-AED11842E66C}"/>
              </a:ext>
            </a:extLst>
          </p:cNvPr>
          <p:cNvSpPr/>
          <p:nvPr userDrawn="1"/>
        </p:nvSpPr>
        <p:spPr bwMode="gray">
          <a:xfrm>
            <a:off x="-3714750" y="-933450"/>
            <a:ext cx="19621500" cy="8724900"/>
          </a:xfrm>
          <a:prstGeom prst="rect">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dirty="0"/>
          </a:p>
        </p:txBody>
      </p:sp>
      <p:sp>
        <p:nvSpPr>
          <p:cNvPr id="152" name="Text Placeholder 3">
            <a:extLst>
              <a:ext uri="{FF2B5EF4-FFF2-40B4-BE49-F238E27FC236}">
                <a16:creationId xmlns:a16="http://schemas.microsoft.com/office/drawing/2014/main" id="{094E1847-CB27-4234-AA50-0C092527D31D}"/>
              </a:ext>
            </a:extLst>
          </p:cNvPr>
          <p:cNvSpPr txBox="1">
            <a:spLocks/>
          </p:cNvSpPr>
          <p:nvPr userDrawn="1"/>
        </p:nvSpPr>
        <p:spPr bwMode="gray">
          <a:xfrm>
            <a:off x="11047668" y="6285600"/>
            <a:ext cx="572400" cy="572400"/>
          </a:xfrm>
          <a:prstGeom prst="rect">
            <a:avLst/>
          </a:prstGeom>
          <a:blipFill>
            <a:blip r:embed="rId2"/>
            <a:stretch>
              <a:fillRect/>
            </a:stretch>
          </a:blipFill>
          <a:ln>
            <a:solidFill>
              <a:srgbClr val="0078D2"/>
            </a:solidFill>
          </a:ln>
        </p:spPr>
        <p:txBody>
          <a:bodyPr/>
          <a:lstStyle>
            <a:lvl1pPr marL="0" indent="0" algn="l" defTabSz="914400" rtl="0" eaLnBrk="1" latinLnBrk="0" hangingPunct="1">
              <a:lnSpc>
                <a:spcPct val="110000"/>
              </a:lnSpc>
              <a:spcBef>
                <a:spcPts val="0"/>
              </a:spcBef>
              <a:spcAft>
                <a:spcPts val="300"/>
              </a:spcAft>
              <a:buClr>
                <a:schemeClr val="tx2"/>
              </a:buClr>
              <a:buFont typeface="Arial" panose="020B0604020202020204" pitchFamily="34" charset="0"/>
              <a:buNone/>
              <a:defRPr lang="nl-NL" sz="1200" kern="1200" dirty="0">
                <a:solidFill>
                  <a:schemeClr val="tx1"/>
                </a:solidFill>
                <a:latin typeface="+mn-lt"/>
                <a:ea typeface="+mn-ea"/>
                <a:cs typeface="+mn-cs"/>
              </a:defRPr>
            </a:lvl1pPr>
            <a:lvl2pPr marL="360000" indent="-180000" algn="l" defTabSz="914400" rtl="0" eaLnBrk="1" latinLnBrk="0" hangingPunct="1">
              <a:lnSpc>
                <a:spcPct val="110000"/>
              </a:lnSpc>
              <a:spcBef>
                <a:spcPts val="0"/>
              </a:spcBef>
              <a:spcAft>
                <a:spcPts val="300"/>
              </a:spcAft>
              <a:buClr>
                <a:schemeClr val="tx2"/>
              </a:buClr>
              <a:buFont typeface="Arial" panose="020B0604020202020204" pitchFamily="34" charset="0"/>
              <a:buChar char="•"/>
              <a:defRPr lang="nl-NL" sz="1200" kern="1200" dirty="0">
                <a:solidFill>
                  <a:schemeClr val="tx1"/>
                </a:solidFill>
                <a:latin typeface="+mn-lt"/>
                <a:ea typeface="+mn-ea"/>
                <a:cs typeface="+mn-cs"/>
              </a:defRPr>
            </a:lvl2pPr>
            <a:lvl3pPr marL="540000" indent="-180000" algn="l" defTabSz="914400" rtl="0" eaLnBrk="1" latinLnBrk="0" hangingPunct="1">
              <a:lnSpc>
                <a:spcPct val="110000"/>
              </a:lnSpc>
              <a:spcBef>
                <a:spcPts val="0"/>
              </a:spcBef>
              <a:spcAft>
                <a:spcPts val="300"/>
              </a:spcAft>
              <a:buClr>
                <a:schemeClr val="tx2"/>
              </a:buClr>
              <a:buFont typeface="Arial" panose="020B0604020202020204" pitchFamily="34" charset="0"/>
              <a:buChar char="•"/>
              <a:defRPr lang="nl-NL" sz="1200" kern="1200" dirty="0">
                <a:solidFill>
                  <a:schemeClr val="tx1"/>
                </a:solidFill>
                <a:latin typeface="+mn-lt"/>
                <a:ea typeface="+mn-ea"/>
                <a:cs typeface="+mn-cs"/>
              </a:defRPr>
            </a:lvl3pPr>
            <a:lvl4pPr marL="720000" indent="-180000" algn="l" defTabSz="914400" rtl="0" eaLnBrk="1" latinLnBrk="0" hangingPunct="1">
              <a:lnSpc>
                <a:spcPct val="110000"/>
              </a:lnSpc>
              <a:spcBef>
                <a:spcPts val="0"/>
              </a:spcBef>
              <a:spcAft>
                <a:spcPts val="300"/>
              </a:spcAft>
              <a:buClr>
                <a:schemeClr val="tx2"/>
              </a:buClr>
              <a:buFont typeface="Arial" panose="020B0604020202020204" pitchFamily="34" charset="0"/>
              <a:buChar char="•"/>
              <a:defRPr sz="1200" kern="1200">
                <a:solidFill>
                  <a:schemeClr val="tx1"/>
                </a:solidFill>
                <a:latin typeface="+mn-lt"/>
                <a:ea typeface="+mn-ea"/>
                <a:cs typeface="+mn-cs"/>
              </a:defRPr>
            </a:lvl4pPr>
            <a:lvl5pPr marL="900000" indent="-180000" algn="l" defTabSz="914400" rtl="0" eaLnBrk="1" latinLnBrk="0" hangingPunct="1">
              <a:lnSpc>
                <a:spcPct val="110000"/>
              </a:lnSpc>
              <a:spcBef>
                <a:spcPts val="0"/>
              </a:spcBef>
              <a:spcAft>
                <a:spcPts val="300"/>
              </a:spcAft>
              <a:buClr>
                <a:schemeClr val="tx2"/>
              </a:buClr>
              <a:buFont typeface="Arial" panose="020B0604020202020204" pitchFamily="34" charset="0"/>
              <a:buChar char="–"/>
              <a:defRPr lang="nl-NL" sz="1200" kern="1200" dirty="0">
                <a:solidFill>
                  <a:schemeClr val="tx1"/>
                </a:solidFill>
                <a:latin typeface="+mn-lt"/>
                <a:ea typeface="+mn-ea"/>
                <a:cs typeface="+mn-cs"/>
              </a:defRPr>
            </a:lvl5pPr>
            <a:lvl6pPr marL="1080000" indent="-180000" algn="l" defTabSz="914400" rtl="0" eaLnBrk="1" latinLnBrk="0" hangingPunct="1">
              <a:lnSpc>
                <a:spcPct val="110000"/>
              </a:lnSpc>
              <a:spcBef>
                <a:spcPts val="0"/>
              </a:spcBef>
              <a:spcAft>
                <a:spcPts val="300"/>
              </a:spcAft>
              <a:buClr>
                <a:schemeClr val="tx2"/>
              </a:buClr>
              <a:buFont typeface="Arial" panose="020B0604020202020204" pitchFamily="34" charset="0"/>
              <a:buChar char="–"/>
              <a:defRPr lang="nl-NL" sz="1600" kern="1200" dirty="0">
                <a:solidFill>
                  <a:schemeClr val="tx1"/>
                </a:solidFill>
                <a:latin typeface="+mn-lt"/>
                <a:ea typeface="+mn-ea"/>
                <a:cs typeface="+mn-cs"/>
              </a:defRPr>
            </a:lvl6pPr>
            <a:lvl7pPr marL="1257300" marR="0" indent="-179388" algn="l" defTabSz="914400" rtl="0" eaLnBrk="1" fontAlgn="auto" latinLnBrk="0" hangingPunct="1">
              <a:lnSpc>
                <a:spcPct val="110000"/>
              </a:lnSpc>
              <a:spcBef>
                <a:spcPts val="0"/>
              </a:spcBef>
              <a:spcAft>
                <a:spcPts val="300"/>
              </a:spcAft>
              <a:buClr>
                <a:schemeClr val="tx2"/>
              </a:buClr>
              <a:buSzTx/>
              <a:buFont typeface="Arial" panose="020B0604020202020204" pitchFamily="34" charset="0"/>
              <a:buChar char="–"/>
              <a:tabLst/>
              <a:defRPr sz="1400" kern="1200">
                <a:solidFill>
                  <a:schemeClr val="tx1"/>
                </a:solidFill>
                <a:latin typeface="+mn-lt"/>
                <a:ea typeface="+mn-ea"/>
                <a:cs typeface="+mn-cs"/>
              </a:defRPr>
            </a:lvl7pPr>
            <a:lvl8pPr marL="1440000" indent="-180000" algn="l" defTabSz="914400" rtl="0" eaLnBrk="1" latinLnBrk="0" hangingPunct="1">
              <a:lnSpc>
                <a:spcPct val="110000"/>
              </a:lnSpc>
              <a:spcBef>
                <a:spcPts val="0"/>
              </a:spcBef>
              <a:spcAft>
                <a:spcPts val="300"/>
              </a:spcAft>
              <a:buClr>
                <a:schemeClr val="tx2"/>
              </a:buClr>
              <a:buFont typeface="Arial" panose="020B0604020202020204" pitchFamily="34" charset="0"/>
              <a:buChar char="–"/>
              <a:defRPr sz="1400" kern="1200">
                <a:solidFill>
                  <a:schemeClr val="tx1"/>
                </a:solidFill>
                <a:latin typeface="+mn-lt"/>
                <a:ea typeface="+mn-ea"/>
                <a:cs typeface="+mn-cs"/>
              </a:defRPr>
            </a:lvl8pPr>
            <a:lvl9pPr marL="1619250" indent="-179388" algn="l" defTabSz="914400" rtl="0" eaLnBrk="1" latinLnBrk="0" hangingPunct="1">
              <a:lnSpc>
                <a:spcPct val="110000"/>
              </a:lnSpc>
              <a:spcBef>
                <a:spcPts val="0"/>
              </a:spcBef>
              <a:spcAft>
                <a:spcPts val="300"/>
              </a:spcAft>
              <a:buClr>
                <a:schemeClr val="tx2"/>
              </a:buClr>
              <a:buFont typeface="Arial" panose="020B0604020202020204" pitchFamily="34" charset="0"/>
              <a:buChar char="–"/>
              <a:defRPr sz="1400" kern="1200">
                <a:solidFill>
                  <a:schemeClr val="tx1"/>
                </a:solidFill>
                <a:latin typeface="+mn-lt"/>
                <a:ea typeface="+mn-ea"/>
                <a:cs typeface="+mn-cs"/>
              </a:defRPr>
            </a:lvl9pPr>
          </a:lstStyle>
          <a:p>
            <a:r>
              <a:rPr lang="en-US"/>
              <a:t>    </a:t>
            </a:r>
          </a:p>
        </p:txBody>
      </p:sp>
      <p:sp>
        <p:nvSpPr>
          <p:cNvPr id="156" name="Picture Placeholder 155">
            <a:extLst>
              <a:ext uri="{FF2B5EF4-FFF2-40B4-BE49-F238E27FC236}">
                <a16:creationId xmlns:a16="http://schemas.microsoft.com/office/drawing/2014/main" id="{A5F10479-2DE2-4C14-9EA3-A4207617EE6C}"/>
              </a:ext>
            </a:extLst>
          </p:cNvPr>
          <p:cNvSpPr>
            <a:spLocks noGrp="1"/>
          </p:cNvSpPr>
          <p:nvPr>
            <p:ph type="pic" sz="quarter" idx="14" hasCustomPrompt="1"/>
          </p:nvPr>
        </p:nvSpPr>
        <p:spPr bwMode="gray">
          <a:xfrm>
            <a:off x="-600" y="5"/>
            <a:ext cx="12193200" cy="6857995"/>
          </a:xfrm>
          <a:custGeom>
            <a:avLst/>
            <a:gdLst>
              <a:gd name="connsiteX0" fmla="*/ 0 w 12193200"/>
              <a:gd name="connsiteY0" fmla="*/ 0 h 6857995"/>
              <a:gd name="connsiteX1" fmla="*/ 12193200 w 12193200"/>
              <a:gd name="connsiteY1" fmla="*/ 0 h 6857995"/>
              <a:gd name="connsiteX2" fmla="*/ 12193200 w 12193200"/>
              <a:gd name="connsiteY2" fmla="*/ 6857995 h 6857995"/>
              <a:gd name="connsiteX3" fmla="*/ 11620668 w 12193200"/>
              <a:gd name="connsiteY3" fmla="*/ 6857995 h 6857995"/>
              <a:gd name="connsiteX4" fmla="*/ 11620668 w 12193200"/>
              <a:gd name="connsiteY4" fmla="*/ 6285596 h 6857995"/>
              <a:gd name="connsiteX5" fmla="*/ 11048268 w 12193200"/>
              <a:gd name="connsiteY5" fmla="*/ 6285596 h 6857995"/>
              <a:gd name="connsiteX6" fmla="*/ 11048268 w 12193200"/>
              <a:gd name="connsiteY6" fmla="*/ 6857995 h 6857995"/>
              <a:gd name="connsiteX7" fmla="*/ 0 w 12193200"/>
              <a:gd name="connsiteY7" fmla="*/ 6857995 h 68579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3200" h="6857995">
                <a:moveTo>
                  <a:pt x="0" y="0"/>
                </a:moveTo>
                <a:lnTo>
                  <a:pt x="12193200" y="0"/>
                </a:lnTo>
                <a:lnTo>
                  <a:pt x="12193200" y="6857995"/>
                </a:lnTo>
                <a:lnTo>
                  <a:pt x="11620668" y="6857995"/>
                </a:lnTo>
                <a:lnTo>
                  <a:pt x="11620668" y="6285596"/>
                </a:lnTo>
                <a:lnTo>
                  <a:pt x="11048268" y="6285596"/>
                </a:lnTo>
                <a:lnTo>
                  <a:pt x="11048268" y="6857995"/>
                </a:lnTo>
                <a:lnTo>
                  <a:pt x="0" y="6857995"/>
                </a:lnTo>
                <a:close/>
              </a:path>
            </a:pathLst>
          </a:custGeom>
          <a:solidFill>
            <a:srgbClr val="CCCCCC"/>
          </a:solidFill>
        </p:spPr>
        <p:txBody>
          <a:bodyPr wrap="square" lIns="0" tIns="0" rIns="0" bIns="1116000" anchor="ctr" anchorCtr="0">
            <a:noAutofit/>
          </a:bodyPr>
          <a:lstStyle>
            <a:lvl1pPr marL="0" indent="0" algn="ctr">
              <a:spcAft>
                <a:spcPts val="0"/>
              </a:spcAft>
              <a:buNone/>
              <a:defRPr/>
            </a:lvl1pPr>
          </a:lstStyle>
          <a:p>
            <a:r>
              <a:rPr lang="nl-NL" dirty="0"/>
              <a:t>Klik om foto toe te voegen.</a:t>
            </a:r>
            <a:br>
              <a:rPr lang="nl-NL" dirty="0"/>
            </a:br>
            <a:endParaRPr lang="nl-NL" dirty="0"/>
          </a:p>
        </p:txBody>
      </p:sp>
      <p:grpSp>
        <p:nvGrpSpPr>
          <p:cNvPr id="8" name="Group 7">
            <a:extLst>
              <a:ext uri="{FF2B5EF4-FFF2-40B4-BE49-F238E27FC236}">
                <a16:creationId xmlns:a16="http://schemas.microsoft.com/office/drawing/2014/main" id="{FA590D1E-0A63-4761-BDD2-C2BB5BEABC7B}"/>
              </a:ext>
            </a:extLst>
          </p:cNvPr>
          <p:cNvGrpSpPr/>
          <p:nvPr userDrawn="1"/>
        </p:nvGrpSpPr>
        <p:grpSpPr bwMode="gray">
          <a:xfrm>
            <a:off x="-329239" y="-319423"/>
            <a:ext cx="12846009" cy="7500113"/>
            <a:chOff x="-329239" y="-319423"/>
            <a:chExt cx="12846009" cy="7500113"/>
          </a:xfrm>
        </p:grpSpPr>
        <p:grpSp>
          <p:nvGrpSpPr>
            <p:cNvPr id="9" name="Group 8">
              <a:extLst>
                <a:ext uri="{FF2B5EF4-FFF2-40B4-BE49-F238E27FC236}">
                  <a16:creationId xmlns:a16="http://schemas.microsoft.com/office/drawing/2014/main" id="{386430A9-DBC4-46A6-8F5C-BA279FEB1F7D}"/>
                </a:ext>
              </a:extLst>
            </p:cNvPr>
            <p:cNvGrpSpPr/>
            <p:nvPr userDrawn="1"/>
          </p:nvGrpSpPr>
          <p:grpSpPr bwMode="gray">
            <a:xfrm>
              <a:off x="-329239" y="0"/>
              <a:ext cx="240289" cy="6858000"/>
              <a:chOff x="-319714" y="0"/>
              <a:chExt cx="240289" cy="6858000"/>
            </a:xfrm>
          </p:grpSpPr>
          <p:sp>
            <p:nvSpPr>
              <p:cNvPr id="127" name="Line 230">
                <a:extLst>
                  <a:ext uri="{FF2B5EF4-FFF2-40B4-BE49-F238E27FC236}">
                    <a16:creationId xmlns:a16="http://schemas.microsoft.com/office/drawing/2014/main" id="{19CC4D11-AF90-4D65-A974-DCF550D3FC17}"/>
                  </a:ext>
                </a:extLst>
              </p:cNvPr>
              <p:cNvSpPr>
                <a:spLocks noChangeShapeType="1"/>
              </p:cNvSpPr>
              <p:nvPr userDrawn="1"/>
            </p:nvSpPr>
            <p:spPr bwMode="gray">
              <a:xfrm>
                <a:off x="-319714" y="257175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28" name="Line 232">
                <a:extLst>
                  <a:ext uri="{FF2B5EF4-FFF2-40B4-BE49-F238E27FC236}">
                    <a16:creationId xmlns:a16="http://schemas.microsoft.com/office/drawing/2014/main" id="{4FF3DDC8-B243-4587-8C25-8842125E5A7B}"/>
                  </a:ext>
                </a:extLst>
              </p:cNvPr>
              <p:cNvSpPr>
                <a:spLocks noChangeShapeType="1"/>
              </p:cNvSpPr>
              <p:nvPr userDrawn="1"/>
            </p:nvSpPr>
            <p:spPr bwMode="gray">
              <a:xfrm>
                <a:off x="-319714" y="485775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29" name="Line 234">
                <a:extLst>
                  <a:ext uri="{FF2B5EF4-FFF2-40B4-BE49-F238E27FC236}">
                    <a16:creationId xmlns:a16="http://schemas.microsoft.com/office/drawing/2014/main" id="{FAB6E515-A4F4-4A66-91C1-6A33B01C7F57}"/>
                  </a:ext>
                </a:extLst>
              </p:cNvPr>
              <p:cNvSpPr>
                <a:spLocks noChangeShapeType="1"/>
              </p:cNvSpPr>
              <p:nvPr userDrawn="1"/>
            </p:nvSpPr>
            <p:spPr bwMode="gray">
              <a:xfrm>
                <a:off x="-319714" y="28575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dirty="0"/>
              </a:p>
            </p:txBody>
          </p:sp>
          <p:sp>
            <p:nvSpPr>
              <p:cNvPr id="130" name="Line 236">
                <a:extLst>
                  <a:ext uri="{FF2B5EF4-FFF2-40B4-BE49-F238E27FC236}">
                    <a16:creationId xmlns:a16="http://schemas.microsoft.com/office/drawing/2014/main" id="{FDC1888B-F13C-4906-AF3F-7B500677BA13}"/>
                  </a:ext>
                </a:extLst>
              </p:cNvPr>
              <p:cNvSpPr>
                <a:spLocks noChangeShapeType="1"/>
              </p:cNvSpPr>
              <p:nvPr userDrawn="1"/>
            </p:nvSpPr>
            <p:spPr bwMode="gray">
              <a:xfrm>
                <a:off x="-319714" y="600075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31" name="Line 238">
                <a:extLst>
                  <a:ext uri="{FF2B5EF4-FFF2-40B4-BE49-F238E27FC236}">
                    <a16:creationId xmlns:a16="http://schemas.microsoft.com/office/drawing/2014/main" id="{B781A489-299B-4D4D-96B1-0E5D8F8DBC35}"/>
                  </a:ext>
                </a:extLst>
              </p:cNvPr>
              <p:cNvSpPr>
                <a:spLocks noChangeShapeType="1"/>
              </p:cNvSpPr>
              <p:nvPr userDrawn="1"/>
            </p:nvSpPr>
            <p:spPr bwMode="gray">
              <a:xfrm>
                <a:off x="-319714" y="142875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32" name="Line 240">
                <a:extLst>
                  <a:ext uri="{FF2B5EF4-FFF2-40B4-BE49-F238E27FC236}">
                    <a16:creationId xmlns:a16="http://schemas.microsoft.com/office/drawing/2014/main" id="{D143D7CC-2D27-4EB4-B87A-771AFF0E0F8E}"/>
                  </a:ext>
                </a:extLst>
              </p:cNvPr>
              <p:cNvSpPr>
                <a:spLocks noChangeShapeType="1"/>
              </p:cNvSpPr>
              <p:nvPr userDrawn="1"/>
            </p:nvSpPr>
            <p:spPr bwMode="gray">
              <a:xfrm>
                <a:off x="-319714" y="371475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33" name="Line 244">
                <a:extLst>
                  <a:ext uri="{FF2B5EF4-FFF2-40B4-BE49-F238E27FC236}">
                    <a16:creationId xmlns:a16="http://schemas.microsoft.com/office/drawing/2014/main" id="{E0FF9E74-40E8-4490-90A9-7F9A0AAFFB76}"/>
                  </a:ext>
                </a:extLst>
              </p:cNvPr>
              <p:cNvSpPr>
                <a:spLocks noChangeShapeType="1"/>
              </p:cNvSpPr>
              <p:nvPr userDrawn="1"/>
            </p:nvSpPr>
            <p:spPr bwMode="gray">
              <a:xfrm>
                <a:off x="-319714" y="228600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34" name="Line 246">
                <a:extLst>
                  <a:ext uri="{FF2B5EF4-FFF2-40B4-BE49-F238E27FC236}">
                    <a16:creationId xmlns:a16="http://schemas.microsoft.com/office/drawing/2014/main" id="{2B58D912-5F15-4E35-AAA1-4D49952E0E16}"/>
                  </a:ext>
                </a:extLst>
              </p:cNvPr>
              <p:cNvSpPr>
                <a:spLocks noChangeShapeType="1"/>
              </p:cNvSpPr>
              <p:nvPr userDrawn="1"/>
            </p:nvSpPr>
            <p:spPr bwMode="gray">
              <a:xfrm>
                <a:off x="-319714" y="457200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35" name="Line 250">
                <a:extLst>
                  <a:ext uri="{FF2B5EF4-FFF2-40B4-BE49-F238E27FC236}">
                    <a16:creationId xmlns:a16="http://schemas.microsoft.com/office/drawing/2014/main" id="{22972F6B-8CAE-47E2-8617-0CC30C6B53FB}"/>
                  </a:ext>
                </a:extLst>
              </p:cNvPr>
              <p:cNvSpPr>
                <a:spLocks noChangeShapeType="1"/>
              </p:cNvSpPr>
              <p:nvPr userDrawn="1"/>
            </p:nvSpPr>
            <p:spPr bwMode="gray">
              <a:xfrm>
                <a:off x="-319714" y="571500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36" name="Line 252">
                <a:extLst>
                  <a:ext uri="{FF2B5EF4-FFF2-40B4-BE49-F238E27FC236}">
                    <a16:creationId xmlns:a16="http://schemas.microsoft.com/office/drawing/2014/main" id="{953BAC56-999A-4C42-8E55-54F0E5E2FBCB}"/>
                  </a:ext>
                </a:extLst>
              </p:cNvPr>
              <p:cNvSpPr>
                <a:spLocks noChangeShapeType="1"/>
              </p:cNvSpPr>
              <p:nvPr userDrawn="1"/>
            </p:nvSpPr>
            <p:spPr bwMode="gray">
              <a:xfrm>
                <a:off x="-319714" y="114300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37" name="Line 254">
                <a:extLst>
                  <a:ext uri="{FF2B5EF4-FFF2-40B4-BE49-F238E27FC236}">
                    <a16:creationId xmlns:a16="http://schemas.microsoft.com/office/drawing/2014/main" id="{D64ECCF2-1B02-4644-9695-4B1436B4227E}"/>
                  </a:ext>
                </a:extLst>
              </p:cNvPr>
              <p:cNvSpPr>
                <a:spLocks noChangeShapeType="1"/>
              </p:cNvSpPr>
              <p:nvPr userDrawn="1"/>
            </p:nvSpPr>
            <p:spPr bwMode="gray">
              <a:xfrm>
                <a:off x="-319714" y="342900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38" name="Line 256">
                <a:extLst>
                  <a:ext uri="{FF2B5EF4-FFF2-40B4-BE49-F238E27FC236}">
                    <a16:creationId xmlns:a16="http://schemas.microsoft.com/office/drawing/2014/main" id="{B69E0E3C-3EFC-4800-BE52-89972B0212DB}"/>
                  </a:ext>
                </a:extLst>
              </p:cNvPr>
              <p:cNvSpPr>
                <a:spLocks noChangeShapeType="1"/>
              </p:cNvSpPr>
              <p:nvPr userDrawn="1"/>
            </p:nvSpPr>
            <p:spPr bwMode="gray">
              <a:xfrm>
                <a:off x="-319714" y="657225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39" name="Line 258">
                <a:extLst>
                  <a:ext uri="{FF2B5EF4-FFF2-40B4-BE49-F238E27FC236}">
                    <a16:creationId xmlns:a16="http://schemas.microsoft.com/office/drawing/2014/main" id="{DA206C71-D419-4633-A75A-606754A274C5}"/>
                  </a:ext>
                </a:extLst>
              </p:cNvPr>
              <p:cNvSpPr>
                <a:spLocks noChangeShapeType="1"/>
              </p:cNvSpPr>
              <p:nvPr userDrawn="1"/>
            </p:nvSpPr>
            <p:spPr bwMode="gray">
              <a:xfrm>
                <a:off x="-319714" y="200025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40" name="Line 260">
                <a:extLst>
                  <a:ext uri="{FF2B5EF4-FFF2-40B4-BE49-F238E27FC236}">
                    <a16:creationId xmlns:a16="http://schemas.microsoft.com/office/drawing/2014/main" id="{2D405FFA-8DCF-42C4-920E-D49FA1DE0C9F}"/>
                  </a:ext>
                </a:extLst>
              </p:cNvPr>
              <p:cNvSpPr>
                <a:spLocks noChangeShapeType="1"/>
              </p:cNvSpPr>
              <p:nvPr userDrawn="1"/>
            </p:nvSpPr>
            <p:spPr bwMode="gray">
              <a:xfrm>
                <a:off x="-319714" y="428625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41" name="Line 262">
                <a:extLst>
                  <a:ext uri="{FF2B5EF4-FFF2-40B4-BE49-F238E27FC236}">
                    <a16:creationId xmlns:a16="http://schemas.microsoft.com/office/drawing/2014/main" id="{59DBF2BB-6768-4BD3-B67A-8AB61782FF9C}"/>
                  </a:ext>
                </a:extLst>
              </p:cNvPr>
              <p:cNvSpPr>
                <a:spLocks noChangeShapeType="1"/>
              </p:cNvSpPr>
              <p:nvPr userDrawn="1"/>
            </p:nvSpPr>
            <p:spPr bwMode="gray">
              <a:xfrm>
                <a:off x="-319714" y="542925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42" name="Line 264">
                <a:extLst>
                  <a:ext uri="{FF2B5EF4-FFF2-40B4-BE49-F238E27FC236}">
                    <a16:creationId xmlns:a16="http://schemas.microsoft.com/office/drawing/2014/main" id="{4EF0BA63-1C79-4771-A308-15D371F29511}"/>
                  </a:ext>
                </a:extLst>
              </p:cNvPr>
              <p:cNvSpPr>
                <a:spLocks noChangeShapeType="1"/>
              </p:cNvSpPr>
              <p:nvPr userDrawn="1"/>
            </p:nvSpPr>
            <p:spPr bwMode="gray">
              <a:xfrm>
                <a:off x="-319714" y="85725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43" name="Line 266">
                <a:extLst>
                  <a:ext uri="{FF2B5EF4-FFF2-40B4-BE49-F238E27FC236}">
                    <a16:creationId xmlns:a16="http://schemas.microsoft.com/office/drawing/2014/main" id="{249F983F-B804-4381-A9F6-61A37D729E18}"/>
                  </a:ext>
                </a:extLst>
              </p:cNvPr>
              <p:cNvSpPr>
                <a:spLocks noChangeShapeType="1"/>
              </p:cNvSpPr>
              <p:nvPr userDrawn="1"/>
            </p:nvSpPr>
            <p:spPr bwMode="gray">
              <a:xfrm>
                <a:off x="-319714" y="314325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44" name="Line 268">
                <a:extLst>
                  <a:ext uri="{FF2B5EF4-FFF2-40B4-BE49-F238E27FC236}">
                    <a16:creationId xmlns:a16="http://schemas.microsoft.com/office/drawing/2014/main" id="{D3D19DAC-03F1-4C2E-AB78-6BB09BFE174F}"/>
                  </a:ext>
                </a:extLst>
              </p:cNvPr>
              <p:cNvSpPr>
                <a:spLocks noChangeShapeType="1"/>
              </p:cNvSpPr>
              <p:nvPr userDrawn="1"/>
            </p:nvSpPr>
            <p:spPr bwMode="gray">
              <a:xfrm>
                <a:off x="-319714" y="628650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45" name="Line 270">
                <a:extLst>
                  <a:ext uri="{FF2B5EF4-FFF2-40B4-BE49-F238E27FC236}">
                    <a16:creationId xmlns:a16="http://schemas.microsoft.com/office/drawing/2014/main" id="{5EBA7883-5CB6-4067-96F6-8FF262860879}"/>
                  </a:ext>
                </a:extLst>
              </p:cNvPr>
              <p:cNvSpPr>
                <a:spLocks noChangeShapeType="1"/>
              </p:cNvSpPr>
              <p:nvPr userDrawn="1"/>
            </p:nvSpPr>
            <p:spPr bwMode="gray">
              <a:xfrm>
                <a:off x="-319714" y="171450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46" name="Line 272">
                <a:extLst>
                  <a:ext uri="{FF2B5EF4-FFF2-40B4-BE49-F238E27FC236}">
                    <a16:creationId xmlns:a16="http://schemas.microsoft.com/office/drawing/2014/main" id="{45A7A2F1-4AE8-407C-B85C-CF25D9C444F8}"/>
                  </a:ext>
                </a:extLst>
              </p:cNvPr>
              <p:cNvSpPr>
                <a:spLocks noChangeShapeType="1"/>
              </p:cNvSpPr>
              <p:nvPr userDrawn="1"/>
            </p:nvSpPr>
            <p:spPr bwMode="gray">
              <a:xfrm>
                <a:off x="-319714" y="400050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47" name="Line 274">
                <a:extLst>
                  <a:ext uri="{FF2B5EF4-FFF2-40B4-BE49-F238E27FC236}">
                    <a16:creationId xmlns:a16="http://schemas.microsoft.com/office/drawing/2014/main" id="{87ED207E-93F2-4546-A8F0-29A45BC7F762}"/>
                  </a:ext>
                </a:extLst>
              </p:cNvPr>
              <p:cNvSpPr>
                <a:spLocks noChangeShapeType="1"/>
              </p:cNvSpPr>
              <p:nvPr userDrawn="1"/>
            </p:nvSpPr>
            <p:spPr bwMode="gray">
              <a:xfrm>
                <a:off x="-319714" y="514350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48" name="Line 276">
                <a:extLst>
                  <a:ext uri="{FF2B5EF4-FFF2-40B4-BE49-F238E27FC236}">
                    <a16:creationId xmlns:a16="http://schemas.microsoft.com/office/drawing/2014/main" id="{FB08645A-99BC-445C-A01E-5E2CA2864E73}"/>
                  </a:ext>
                </a:extLst>
              </p:cNvPr>
              <p:cNvSpPr>
                <a:spLocks noChangeShapeType="1"/>
              </p:cNvSpPr>
              <p:nvPr userDrawn="1"/>
            </p:nvSpPr>
            <p:spPr bwMode="gray">
              <a:xfrm>
                <a:off x="-319714" y="57150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49" name="Line 278">
                <a:extLst>
                  <a:ext uri="{FF2B5EF4-FFF2-40B4-BE49-F238E27FC236}">
                    <a16:creationId xmlns:a16="http://schemas.microsoft.com/office/drawing/2014/main" id="{0D43E30A-0955-4C3A-9FEF-B82C0A94C5C2}"/>
                  </a:ext>
                </a:extLst>
              </p:cNvPr>
              <p:cNvSpPr>
                <a:spLocks noChangeShapeType="1"/>
              </p:cNvSpPr>
              <p:nvPr userDrawn="1"/>
            </p:nvSpPr>
            <p:spPr bwMode="gray">
              <a:xfrm>
                <a:off x="-319714" y="285750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50" name="Line 256">
                <a:extLst>
                  <a:ext uri="{FF2B5EF4-FFF2-40B4-BE49-F238E27FC236}">
                    <a16:creationId xmlns:a16="http://schemas.microsoft.com/office/drawing/2014/main" id="{CB1B5E92-E66E-4BFE-A93A-0F18C701DF78}"/>
                  </a:ext>
                </a:extLst>
              </p:cNvPr>
              <p:cNvSpPr>
                <a:spLocks noChangeShapeType="1"/>
              </p:cNvSpPr>
              <p:nvPr userDrawn="1"/>
            </p:nvSpPr>
            <p:spPr bwMode="gray">
              <a:xfrm>
                <a:off x="-319714" y="685800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51" name="Line 234">
                <a:extLst>
                  <a:ext uri="{FF2B5EF4-FFF2-40B4-BE49-F238E27FC236}">
                    <a16:creationId xmlns:a16="http://schemas.microsoft.com/office/drawing/2014/main" id="{2076B412-511C-4E43-B720-9DFDECF4846E}"/>
                  </a:ext>
                </a:extLst>
              </p:cNvPr>
              <p:cNvSpPr>
                <a:spLocks noChangeShapeType="1"/>
              </p:cNvSpPr>
              <p:nvPr userDrawn="1"/>
            </p:nvSpPr>
            <p:spPr bwMode="gray">
              <a:xfrm>
                <a:off x="-319714" y="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dirty="0"/>
              </a:p>
            </p:txBody>
          </p:sp>
        </p:grpSp>
        <p:grpSp>
          <p:nvGrpSpPr>
            <p:cNvPr id="10" name="Group 9">
              <a:extLst>
                <a:ext uri="{FF2B5EF4-FFF2-40B4-BE49-F238E27FC236}">
                  <a16:creationId xmlns:a16="http://schemas.microsoft.com/office/drawing/2014/main" id="{16F50E83-D56F-4648-A84B-CB9418CD51FC}"/>
                </a:ext>
              </a:extLst>
            </p:cNvPr>
            <p:cNvGrpSpPr/>
            <p:nvPr userDrawn="1"/>
          </p:nvGrpSpPr>
          <p:grpSpPr bwMode="gray">
            <a:xfrm>
              <a:off x="0" y="-319423"/>
              <a:ext cx="12192000" cy="232538"/>
              <a:chOff x="0" y="-319423"/>
              <a:chExt cx="12192000" cy="232538"/>
            </a:xfrm>
          </p:grpSpPr>
          <p:sp>
            <p:nvSpPr>
              <p:cNvPr id="83" name="Line 146">
                <a:extLst>
                  <a:ext uri="{FF2B5EF4-FFF2-40B4-BE49-F238E27FC236}">
                    <a16:creationId xmlns:a16="http://schemas.microsoft.com/office/drawing/2014/main" id="{63D796CB-46CC-49DB-9BCE-27BA3BA8E108}"/>
                  </a:ext>
                </a:extLst>
              </p:cNvPr>
              <p:cNvSpPr>
                <a:spLocks noChangeShapeType="1"/>
              </p:cNvSpPr>
              <p:nvPr userDrawn="1"/>
            </p:nvSpPr>
            <p:spPr bwMode="gray">
              <a:xfrm>
                <a:off x="28353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84" name="Line 148">
                <a:extLst>
                  <a:ext uri="{FF2B5EF4-FFF2-40B4-BE49-F238E27FC236}">
                    <a16:creationId xmlns:a16="http://schemas.microsoft.com/office/drawing/2014/main" id="{4C872157-9E05-49EA-B528-9E4C65DFB842}"/>
                  </a:ext>
                </a:extLst>
              </p:cNvPr>
              <p:cNvSpPr>
                <a:spLocks noChangeShapeType="1"/>
              </p:cNvSpPr>
              <p:nvPr userDrawn="1"/>
            </p:nvSpPr>
            <p:spPr bwMode="gray">
              <a:xfrm>
                <a:off x="482009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85" name="Line 150">
                <a:extLst>
                  <a:ext uri="{FF2B5EF4-FFF2-40B4-BE49-F238E27FC236}">
                    <a16:creationId xmlns:a16="http://schemas.microsoft.com/office/drawing/2014/main" id="{BA7A64A3-36D0-4F4F-848A-5B3C68470C44}"/>
                  </a:ext>
                </a:extLst>
              </p:cNvPr>
              <p:cNvSpPr>
                <a:spLocks noChangeShapeType="1"/>
              </p:cNvSpPr>
              <p:nvPr userDrawn="1"/>
            </p:nvSpPr>
            <p:spPr bwMode="gray">
              <a:xfrm>
                <a:off x="255181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86" name="Line 152">
                <a:extLst>
                  <a:ext uri="{FF2B5EF4-FFF2-40B4-BE49-F238E27FC236}">
                    <a16:creationId xmlns:a16="http://schemas.microsoft.com/office/drawing/2014/main" id="{A336139C-1615-4D0B-929C-4A7B417B57CF}"/>
                  </a:ext>
                </a:extLst>
              </p:cNvPr>
              <p:cNvSpPr>
                <a:spLocks noChangeShapeType="1"/>
              </p:cNvSpPr>
              <p:nvPr userDrawn="1"/>
            </p:nvSpPr>
            <p:spPr bwMode="gray">
              <a:xfrm>
                <a:off x="708837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87" name="Line 154">
                <a:extLst>
                  <a:ext uri="{FF2B5EF4-FFF2-40B4-BE49-F238E27FC236}">
                    <a16:creationId xmlns:a16="http://schemas.microsoft.com/office/drawing/2014/main" id="{05E2F5F9-CC93-41AD-805D-BAB4E882C4A0}"/>
                  </a:ext>
                </a:extLst>
              </p:cNvPr>
              <p:cNvSpPr>
                <a:spLocks noChangeShapeType="1"/>
              </p:cNvSpPr>
              <p:nvPr userDrawn="1"/>
            </p:nvSpPr>
            <p:spPr bwMode="gray">
              <a:xfrm>
                <a:off x="141767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88" name="Line 156">
                <a:extLst>
                  <a:ext uri="{FF2B5EF4-FFF2-40B4-BE49-F238E27FC236}">
                    <a16:creationId xmlns:a16="http://schemas.microsoft.com/office/drawing/2014/main" id="{716B9FC8-A237-440A-921B-430F99EB787F}"/>
                  </a:ext>
                </a:extLst>
              </p:cNvPr>
              <p:cNvSpPr>
                <a:spLocks noChangeShapeType="1"/>
              </p:cNvSpPr>
              <p:nvPr userDrawn="1"/>
            </p:nvSpPr>
            <p:spPr bwMode="gray">
              <a:xfrm>
                <a:off x="595423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89" name="Line 158">
                <a:extLst>
                  <a:ext uri="{FF2B5EF4-FFF2-40B4-BE49-F238E27FC236}">
                    <a16:creationId xmlns:a16="http://schemas.microsoft.com/office/drawing/2014/main" id="{C4E7D6D6-B2BF-4CE0-BF49-6228A23B0350}"/>
                  </a:ext>
                </a:extLst>
              </p:cNvPr>
              <p:cNvSpPr>
                <a:spLocks noChangeShapeType="1"/>
              </p:cNvSpPr>
              <p:nvPr userDrawn="1"/>
            </p:nvSpPr>
            <p:spPr bwMode="gray">
              <a:xfrm>
                <a:off x="368595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90" name="Line 160">
                <a:extLst>
                  <a:ext uri="{FF2B5EF4-FFF2-40B4-BE49-F238E27FC236}">
                    <a16:creationId xmlns:a16="http://schemas.microsoft.com/office/drawing/2014/main" id="{69D14707-DEB5-46C8-84DB-D3D772B14AB7}"/>
                  </a:ext>
                </a:extLst>
              </p:cNvPr>
              <p:cNvSpPr>
                <a:spLocks noChangeShapeType="1"/>
              </p:cNvSpPr>
              <p:nvPr userDrawn="1"/>
            </p:nvSpPr>
            <p:spPr bwMode="gray">
              <a:xfrm>
                <a:off x="822251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91" name="Line 162">
                <a:extLst>
                  <a:ext uri="{FF2B5EF4-FFF2-40B4-BE49-F238E27FC236}">
                    <a16:creationId xmlns:a16="http://schemas.microsoft.com/office/drawing/2014/main" id="{D6E8DCE4-C34C-4F44-88A5-537AEFBDFF26}"/>
                  </a:ext>
                </a:extLst>
              </p:cNvPr>
              <p:cNvSpPr>
                <a:spLocks noChangeShapeType="1"/>
              </p:cNvSpPr>
              <p:nvPr userDrawn="1"/>
            </p:nvSpPr>
            <p:spPr bwMode="gray">
              <a:xfrm>
                <a:off x="964019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92" name="Line 164">
                <a:extLst>
                  <a:ext uri="{FF2B5EF4-FFF2-40B4-BE49-F238E27FC236}">
                    <a16:creationId xmlns:a16="http://schemas.microsoft.com/office/drawing/2014/main" id="{1770D305-05C9-4F3E-829C-437A735D7705}"/>
                  </a:ext>
                </a:extLst>
              </p:cNvPr>
              <p:cNvSpPr>
                <a:spLocks noChangeShapeType="1"/>
              </p:cNvSpPr>
              <p:nvPr userDrawn="1"/>
            </p:nvSpPr>
            <p:spPr bwMode="gray">
              <a:xfrm>
                <a:off x="1134140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93" name="Line 166">
                <a:extLst>
                  <a:ext uri="{FF2B5EF4-FFF2-40B4-BE49-F238E27FC236}">
                    <a16:creationId xmlns:a16="http://schemas.microsoft.com/office/drawing/2014/main" id="{AC18F2E7-C4CB-484B-AE5F-0E57884BCADA}"/>
                  </a:ext>
                </a:extLst>
              </p:cNvPr>
              <p:cNvSpPr>
                <a:spLocks noChangeShapeType="1"/>
              </p:cNvSpPr>
              <p:nvPr userDrawn="1"/>
            </p:nvSpPr>
            <p:spPr bwMode="gray">
              <a:xfrm>
                <a:off x="56707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94" name="Line 168">
                <a:extLst>
                  <a:ext uri="{FF2B5EF4-FFF2-40B4-BE49-F238E27FC236}">
                    <a16:creationId xmlns:a16="http://schemas.microsoft.com/office/drawing/2014/main" id="{F2F0DB71-4CD7-4FB5-8854-BC420D85ECA5}"/>
                  </a:ext>
                </a:extLst>
              </p:cNvPr>
              <p:cNvSpPr>
                <a:spLocks noChangeShapeType="1"/>
              </p:cNvSpPr>
              <p:nvPr userDrawn="1"/>
            </p:nvSpPr>
            <p:spPr bwMode="gray">
              <a:xfrm>
                <a:off x="510363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95" name="Line 170">
                <a:extLst>
                  <a:ext uri="{FF2B5EF4-FFF2-40B4-BE49-F238E27FC236}">
                    <a16:creationId xmlns:a16="http://schemas.microsoft.com/office/drawing/2014/main" id="{F5CFF56D-C4C1-47A3-8258-C602B9E29A08}"/>
                  </a:ext>
                </a:extLst>
              </p:cNvPr>
              <p:cNvSpPr>
                <a:spLocks noChangeShapeType="1"/>
              </p:cNvSpPr>
              <p:nvPr userDrawn="1"/>
            </p:nvSpPr>
            <p:spPr bwMode="gray">
              <a:xfrm>
                <a:off x="283535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96" name="Line 172">
                <a:extLst>
                  <a:ext uri="{FF2B5EF4-FFF2-40B4-BE49-F238E27FC236}">
                    <a16:creationId xmlns:a16="http://schemas.microsoft.com/office/drawing/2014/main" id="{B6F715BA-7583-4BD4-81B1-F318EB4F239E}"/>
                  </a:ext>
                </a:extLst>
              </p:cNvPr>
              <p:cNvSpPr>
                <a:spLocks noChangeShapeType="1"/>
              </p:cNvSpPr>
              <p:nvPr userDrawn="1"/>
            </p:nvSpPr>
            <p:spPr bwMode="gray">
              <a:xfrm>
                <a:off x="737191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97" name="Line 174">
                <a:extLst>
                  <a:ext uri="{FF2B5EF4-FFF2-40B4-BE49-F238E27FC236}">
                    <a16:creationId xmlns:a16="http://schemas.microsoft.com/office/drawing/2014/main" id="{B573EF2E-0FC8-4E32-A623-86D501137635}"/>
                  </a:ext>
                </a:extLst>
              </p:cNvPr>
              <p:cNvSpPr>
                <a:spLocks noChangeShapeType="1"/>
              </p:cNvSpPr>
              <p:nvPr userDrawn="1"/>
            </p:nvSpPr>
            <p:spPr bwMode="gray">
              <a:xfrm>
                <a:off x="170121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98" name="Line 176">
                <a:extLst>
                  <a:ext uri="{FF2B5EF4-FFF2-40B4-BE49-F238E27FC236}">
                    <a16:creationId xmlns:a16="http://schemas.microsoft.com/office/drawing/2014/main" id="{875139BF-F659-4F14-85A3-9DFF1FACAE0D}"/>
                  </a:ext>
                </a:extLst>
              </p:cNvPr>
              <p:cNvSpPr>
                <a:spLocks noChangeShapeType="1"/>
              </p:cNvSpPr>
              <p:nvPr userDrawn="1"/>
            </p:nvSpPr>
            <p:spPr bwMode="gray">
              <a:xfrm>
                <a:off x="623777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99" name="Line 178">
                <a:extLst>
                  <a:ext uri="{FF2B5EF4-FFF2-40B4-BE49-F238E27FC236}">
                    <a16:creationId xmlns:a16="http://schemas.microsoft.com/office/drawing/2014/main" id="{C6C9C745-4895-4452-988F-6BE5AF49B6D9}"/>
                  </a:ext>
                </a:extLst>
              </p:cNvPr>
              <p:cNvSpPr>
                <a:spLocks noChangeShapeType="1"/>
              </p:cNvSpPr>
              <p:nvPr userDrawn="1"/>
            </p:nvSpPr>
            <p:spPr bwMode="gray">
              <a:xfrm>
                <a:off x="396949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00" name="Line 180">
                <a:extLst>
                  <a:ext uri="{FF2B5EF4-FFF2-40B4-BE49-F238E27FC236}">
                    <a16:creationId xmlns:a16="http://schemas.microsoft.com/office/drawing/2014/main" id="{752569A2-CD35-4C84-B554-E50C39FCEDA8}"/>
                  </a:ext>
                </a:extLst>
              </p:cNvPr>
              <p:cNvSpPr>
                <a:spLocks noChangeShapeType="1"/>
              </p:cNvSpPr>
              <p:nvPr userDrawn="1"/>
            </p:nvSpPr>
            <p:spPr bwMode="gray">
              <a:xfrm>
                <a:off x="850605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01" name="Line 182">
                <a:extLst>
                  <a:ext uri="{FF2B5EF4-FFF2-40B4-BE49-F238E27FC236}">
                    <a16:creationId xmlns:a16="http://schemas.microsoft.com/office/drawing/2014/main" id="{98F81751-0293-4E32-BB3B-004DEC0089EC}"/>
                  </a:ext>
                </a:extLst>
              </p:cNvPr>
              <p:cNvSpPr>
                <a:spLocks noChangeShapeType="1"/>
              </p:cNvSpPr>
              <p:nvPr userDrawn="1"/>
            </p:nvSpPr>
            <p:spPr bwMode="gray">
              <a:xfrm>
                <a:off x="992372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02" name="Line 184">
                <a:extLst>
                  <a:ext uri="{FF2B5EF4-FFF2-40B4-BE49-F238E27FC236}">
                    <a16:creationId xmlns:a16="http://schemas.microsoft.com/office/drawing/2014/main" id="{55ED0924-B682-49ED-8CBE-AD2E695F9DBC}"/>
                  </a:ext>
                </a:extLst>
              </p:cNvPr>
              <p:cNvSpPr>
                <a:spLocks noChangeShapeType="1"/>
              </p:cNvSpPr>
              <p:nvPr userDrawn="1"/>
            </p:nvSpPr>
            <p:spPr bwMode="gray">
              <a:xfrm>
                <a:off x="1162493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03" name="Line 186">
                <a:extLst>
                  <a:ext uri="{FF2B5EF4-FFF2-40B4-BE49-F238E27FC236}">
                    <a16:creationId xmlns:a16="http://schemas.microsoft.com/office/drawing/2014/main" id="{5235A124-E0A9-405A-8CC2-21BA1ED8DC4F}"/>
                  </a:ext>
                </a:extLst>
              </p:cNvPr>
              <p:cNvSpPr>
                <a:spLocks noChangeShapeType="1"/>
              </p:cNvSpPr>
              <p:nvPr userDrawn="1"/>
            </p:nvSpPr>
            <p:spPr bwMode="gray">
              <a:xfrm>
                <a:off x="85060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04" name="Line 188">
                <a:extLst>
                  <a:ext uri="{FF2B5EF4-FFF2-40B4-BE49-F238E27FC236}">
                    <a16:creationId xmlns:a16="http://schemas.microsoft.com/office/drawing/2014/main" id="{F94B900A-CF49-4660-A98C-1452A1A02A48}"/>
                  </a:ext>
                </a:extLst>
              </p:cNvPr>
              <p:cNvSpPr>
                <a:spLocks noChangeShapeType="1"/>
              </p:cNvSpPr>
              <p:nvPr userDrawn="1"/>
            </p:nvSpPr>
            <p:spPr bwMode="gray">
              <a:xfrm>
                <a:off x="538716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05" name="Line 190">
                <a:extLst>
                  <a:ext uri="{FF2B5EF4-FFF2-40B4-BE49-F238E27FC236}">
                    <a16:creationId xmlns:a16="http://schemas.microsoft.com/office/drawing/2014/main" id="{69B32C41-43E4-4DCC-AE34-B305D0947C52}"/>
                  </a:ext>
                </a:extLst>
              </p:cNvPr>
              <p:cNvSpPr>
                <a:spLocks noChangeShapeType="1"/>
              </p:cNvSpPr>
              <p:nvPr userDrawn="1"/>
            </p:nvSpPr>
            <p:spPr bwMode="gray">
              <a:xfrm>
                <a:off x="311888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06" name="Line 192">
                <a:extLst>
                  <a:ext uri="{FF2B5EF4-FFF2-40B4-BE49-F238E27FC236}">
                    <a16:creationId xmlns:a16="http://schemas.microsoft.com/office/drawing/2014/main" id="{F70BB557-694E-40A6-A789-D539FAED7A45}"/>
                  </a:ext>
                </a:extLst>
              </p:cNvPr>
              <p:cNvSpPr>
                <a:spLocks noChangeShapeType="1"/>
              </p:cNvSpPr>
              <p:nvPr userDrawn="1"/>
            </p:nvSpPr>
            <p:spPr bwMode="gray">
              <a:xfrm>
                <a:off x="765544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07" name="Line 194">
                <a:extLst>
                  <a:ext uri="{FF2B5EF4-FFF2-40B4-BE49-F238E27FC236}">
                    <a16:creationId xmlns:a16="http://schemas.microsoft.com/office/drawing/2014/main" id="{47E4B53C-E785-4C2B-A348-C6EC8E14911F}"/>
                  </a:ext>
                </a:extLst>
              </p:cNvPr>
              <p:cNvSpPr>
                <a:spLocks noChangeShapeType="1"/>
              </p:cNvSpPr>
              <p:nvPr userDrawn="1"/>
            </p:nvSpPr>
            <p:spPr bwMode="gray">
              <a:xfrm>
                <a:off x="198474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08" name="Line 196">
                <a:extLst>
                  <a:ext uri="{FF2B5EF4-FFF2-40B4-BE49-F238E27FC236}">
                    <a16:creationId xmlns:a16="http://schemas.microsoft.com/office/drawing/2014/main" id="{1F33514F-2EF4-4331-BA5F-60BB450A9237}"/>
                  </a:ext>
                </a:extLst>
              </p:cNvPr>
              <p:cNvSpPr>
                <a:spLocks noChangeShapeType="1"/>
              </p:cNvSpPr>
              <p:nvPr userDrawn="1"/>
            </p:nvSpPr>
            <p:spPr bwMode="gray">
              <a:xfrm>
                <a:off x="652130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09" name="Line 198">
                <a:extLst>
                  <a:ext uri="{FF2B5EF4-FFF2-40B4-BE49-F238E27FC236}">
                    <a16:creationId xmlns:a16="http://schemas.microsoft.com/office/drawing/2014/main" id="{5965C3CB-F317-44C9-A345-24DB4F8C8C79}"/>
                  </a:ext>
                </a:extLst>
              </p:cNvPr>
              <p:cNvSpPr>
                <a:spLocks noChangeShapeType="1"/>
              </p:cNvSpPr>
              <p:nvPr userDrawn="1"/>
            </p:nvSpPr>
            <p:spPr bwMode="gray">
              <a:xfrm>
                <a:off x="425302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10" name="Line 200">
                <a:extLst>
                  <a:ext uri="{FF2B5EF4-FFF2-40B4-BE49-F238E27FC236}">
                    <a16:creationId xmlns:a16="http://schemas.microsoft.com/office/drawing/2014/main" id="{A83EE1BE-EA64-41D9-95EC-8350BF8EE05B}"/>
                  </a:ext>
                </a:extLst>
              </p:cNvPr>
              <p:cNvSpPr>
                <a:spLocks noChangeShapeType="1"/>
              </p:cNvSpPr>
              <p:nvPr userDrawn="1"/>
            </p:nvSpPr>
            <p:spPr bwMode="gray">
              <a:xfrm>
                <a:off x="878958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11" name="Line 202">
                <a:extLst>
                  <a:ext uri="{FF2B5EF4-FFF2-40B4-BE49-F238E27FC236}">
                    <a16:creationId xmlns:a16="http://schemas.microsoft.com/office/drawing/2014/main" id="{1F6EE955-A826-47D0-AA63-C1EC020BD6E9}"/>
                  </a:ext>
                </a:extLst>
              </p:cNvPr>
              <p:cNvSpPr>
                <a:spLocks noChangeShapeType="1"/>
              </p:cNvSpPr>
              <p:nvPr userDrawn="1"/>
            </p:nvSpPr>
            <p:spPr bwMode="gray">
              <a:xfrm>
                <a:off x="1020726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12" name="Line 204">
                <a:extLst>
                  <a:ext uri="{FF2B5EF4-FFF2-40B4-BE49-F238E27FC236}">
                    <a16:creationId xmlns:a16="http://schemas.microsoft.com/office/drawing/2014/main" id="{D845EAEC-2D2E-4779-BE01-C8F21DE173BC}"/>
                  </a:ext>
                </a:extLst>
              </p:cNvPr>
              <p:cNvSpPr>
                <a:spLocks noChangeShapeType="1"/>
              </p:cNvSpPr>
              <p:nvPr userDrawn="1"/>
            </p:nvSpPr>
            <p:spPr bwMode="gray">
              <a:xfrm>
                <a:off x="1190847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13" name="Line 206">
                <a:extLst>
                  <a:ext uri="{FF2B5EF4-FFF2-40B4-BE49-F238E27FC236}">
                    <a16:creationId xmlns:a16="http://schemas.microsoft.com/office/drawing/2014/main" id="{64BD5CF0-3A07-45D0-B799-603C17C4DDF5}"/>
                  </a:ext>
                </a:extLst>
              </p:cNvPr>
              <p:cNvSpPr>
                <a:spLocks noChangeShapeType="1"/>
              </p:cNvSpPr>
              <p:nvPr userDrawn="1"/>
            </p:nvSpPr>
            <p:spPr bwMode="gray">
              <a:xfrm>
                <a:off x="113414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14" name="Line 208">
                <a:extLst>
                  <a:ext uri="{FF2B5EF4-FFF2-40B4-BE49-F238E27FC236}">
                    <a16:creationId xmlns:a16="http://schemas.microsoft.com/office/drawing/2014/main" id="{C5DFA7AD-75B0-4F93-89F9-F8BD1309AC82}"/>
                  </a:ext>
                </a:extLst>
              </p:cNvPr>
              <p:cNvSpPr>
                <a:spLocks noChangeShapeType="1"/>
              </p:cNvSpPr>
              <p:nvPr userDrawn="1"/>
            </p:nvSpPr>
            <p:spPr bwMode="gray">
              <a:xfrm>
                <a:off x="567070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15" name="Line 210">
                <a:extLst>
                  <a:ext uri="{FF2B5EF4-FFF2-40B4-BE49-F238E27FC236}">
                    <a16:creationId xmlns:a16="http://schemas.microsoft.com/office/drawing/2014/main" id="{5EE1BFEF-8853-4D3F-96F5-44055BFBA9A4}"/>
                  </a:ext>
                </a:extLst>
              </p:cNvPr>
              <p:cNvSpPr>
                <a:spLocks noChangeShapeType="1"/>
              </p:cNvSpPr>
              <p:nvPr userDrawn="1"/>
            </p:nvSpPr>
            <p:spPr bwMode="gray">
              <a:xfrm>
                <a:off x="340242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16" name="Line 212">
                <a:extLst>
                  <a:ext uri="{FF2B5EF4-FFF2-40B4-BE49-F238E27FC236}">
                    <a16:creationId xmlns:a16="http://schemas.microsoft.com/office/drawing/2014/main" id="{BBBC4FB5-7D37-46A6-9429-E34C6672661C}"/>
                  </a:ext>
                </a:extLst>
              </p:cNvPr>
              <p:cNvSpPr>
                <a:spLocks noChangeShapeType="1"/>
              </p:cNvSpPr>
              <p:nvPr userDrawn="1"/>
            </p:nvSpPr>
            <p:spPr bwMode="gray">
              <a:xfrm>
                <a:off x="793898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17" name="Line 214">
                <a:extLst>
                  <a:ext uri="{FF2B5EF4-FFF2-40B4-BE49-F238E27FC236}">
                    <a16:creationId xmlns:a16="http://schemas.microsoft.com/office/drawing/2014/main" id="{E5586302-512E-47AE-B087-6179B8DFE8E2}"/>
                  </a:ext>
                </a:extLst>
              </p:cNvPr>
              <p:cNvSpPr>
                <a:spLocks noChangeShapeType="1"/>
              </p:cNvSpPr>
              <p:nvPr userDrawn="1"/>
            </p:nvSpPr>
            <p:spPr bwMode="gray">
              <a:xfrm>
                <a:off x="935665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18" name="Line 216">
                <a:extLst>
                  <a:ext uri="{FF2B5EF4-FFF2-40B4-BE49-F238E27FC236}">
                    <a16:creationId xmlns:a16="http://schemas.microsoft.com/office/drawing/2014/main" id="{F37EB0B4-E2E0-42BB-85AD-EE60AA278E41}"/>
                  </a:ext>
                </a:extLst>
              </p:cNvPr>
              <p:cNvSpPr>
                <a:spLocks noChangeShapeType="1"/>
              </p:cNvSpPr>
              <p:nvPr userDrawn="1"/>
            </p:nvSpPr>
            <p:spPr bwMode="gray">
              <a:xfrm>
                <a:off x="1105786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19" name="Line 218">
                <a:extLst>
                  <a:ext uri="{FF2B5EF4-FFF2-40B4-BE49-F238E27FC236}">
                    <a16:creationId xmlns:a16="http://schemas.microsoft.com/office/drawing/2014/main" id="{C839FA3E-5F04-4D3C-BF73-216D47B2CE85}"/>
                  </a:ext>
                </a:extLst>
              </p:cNvPr>
              <p:cNvSpPr>
                <a:spLocks noChangeShapeType="1"/>
              </p:cNvSpPr>
              <p:nvPr userDrawn="1"/>
            </p:nvSpPr>
            <p:spPr bwMode="gray">
              <a:xfrm>
                <a:off x="226828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20" name="Line 220">
                <a:extLst>
                  <a:ext uri="{FF2B5EF4-FFF2-40B4-BE49-F238E27FC236}">
                    <a16:creationId xmlns:a16="http://schemas.microsoft.com/office/drawing/2014/main" id="{466FDD6D-5DF7-4613-8EF7-42B2DDE4F78C}"/>
                  </a:ext>
                </a:extLst>
              </p:cNvPr>
              <p:cNvSpPr>
                <a:spLocks noChangeShapeType="1"/>
              </p:cNvSpPr>
              <p:nvPr userDrawn="1"/>
            </p:nvSpPr>
            <p:spPr bwMode="gray">
              <a:xfrm>
                <a:off x="680484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21" name="Line 222">
                <a:extLst>
                  <a:ext uri="{FF2B5EF4-FFF2-40B4-BE49-F238E27FC236}">
                    <a16:creationId xmlns:a16="http://schemas.microsoft.com/office/drawing/2014/main" id="{7FC4BCEB-8E6C-487B-9C79-2CFC90159AC9}"/>
                  </a:ext>
                </a:extLst>
              </p:cNvPr>
              <p:cNvSpPr>
                <a:spLocks noChangeShapeType="1"/>
              </p:cNvSpPr>
              <p:nvPr userDrawn="1"/>
            </p:nvSpPr>
            <p:spPr bwMode="gray">
              <a:xfrm>
                <a:off x="453656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22" name="Line 224">
                <a:extLst>
                  <a:ext uri="{FF2B5EF4-FFF2-40B4-BE49-F238E27FC236}">
                    <a16:creationId xmlns:a16="http://schemas.microsoft.com/office/drawing/2014/main" id="{8F587549-6B98-4A8C-8266-77C3AB44D242}"/>
                  </a:ext>
                </a:extLst>
              </p:cNvPr>
              <p:cNvSpPr>
                <a:spLocks noChangeShapeType="1"/>
              </p:cNvSpPr>
              <p:nvPr userDrawn="1"/>
            </p:nvSpPr>
            <p:spPr bwMode="gray">
              <a:xfrm>
                <a:off x="907312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23" name="Line 226">
                <a:extLst>
                  <a:ext uri="{FF2B5EF4-FFF2-40B4-BE49-F238E27FC236}">
                    <a16:creationId xmlns:a16="http://schemas.microsoft.com/office/drawing/2014/main" id="{D0F0C6AD-676B-4871-97B8-19FDA3B0DEC4}"/>
                  </a:ext>
                </a:extLst>
              </p:cNvPr>
              <p:cNvSpPr>
                <a:spLocks noChangeShapeType="1"/>
              </p:cNvSpPr>
              <p:nvPr userDrawn="1"/>
            </p:nvSpPr>
            <p:spPr bwMode="gray">
              <a:xfrm>
                <a:off x="1077433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24" name="Line 228">
                <a:extLst>
                  <a:ext uri="{FF2B5EF4-FFF2-40B4-BE49-F238E27FC236}">
                    <a16:creationId xmlns:a16="http://schemas.microsoft.com/office/drawing/2014/main" id="{2740FAC5-4363-48EF-A99E-E337094B7AB1}"/>
                  </a:ext>
                </a:extLst>
              </p:cNvPr>
              <p:cNvSpPr>
                <a:spLocks noChangeShapeType="1"/>
              </p:cNvSpPr>
              <p:nvPr userDrawn="1"/>
            </p:nvSpPr>
            <p:spPr bwMode="gray">
              <a:xfrm>
                <a:off x="1049079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25" name="Line 146">
                <a:extLst>
                  <a:ext uri="{FF2B5EF4-FFF2-40B4-BE49-F238E27FC236}">
                    <a16:creationId xmlns:a16="http://schemas.microsoft.com/office/drawing/2014/main" id="{37761899-4DC5-4C6E-81BF-194C8384EDB5}"/>
                  </a:ext>
                </a:extLst>
              </p:cNvPr>
              <p:cNvSpPr>
                <a:spLocks noChangeShapeType="1"/>
              </p:cNvSpPr>
              <p:nvPr userDrawn="1"/>
            </p:nvSpPr>
            <p:spPr bwMode="gray">
              <a:xfrm>
                <a:off x="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26" name="Line 204">
                <a:extLst>
                  <a:ext uri="{FF2B5EF4-FFF2-40B4-BE49-F238E27FC236}">
                    <a16:creationId xmlns:a16="http://schemas.microsoft.com/office/drawing/2014/main" id="{F09CFD66-2892-4333-B400-0C9F00A2B2B0}"/>
                  </a:ext>
                </a:extLst>
              </p:cNvPr>
              <p:cNvSpPr>
                <a:spLocks noChangeShapeType="1"/>
              </p:cNvSpPr>
              <p:nvPr userDrawn="1"/>
            </p:nvSpPr>
            <p:spPr bwMode="gray">
              <a:xfrm>
                <a:off x="1219200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grpSp>
        <p:grpSp>
          <p:nvGrpSpPr>
            <p:cNvPr id="12" name="Group 11">
              <a:extLst>
                <a:ext uri="{FF2B5EF4-FFF2-40B4-BE49-F238E27FC236}">
                  <a16:creationId xmlns:a16="http://schemas.microsoft.com/office/drawing/2014/main" id="{26943C02-6507-43B7-9086-E8B750D6C615}"/>
                </a:ext>
              </a:extLst>
            </p:cNvPr>
            <p:cNvGrpSpPr/>
            <p:nvPr userDrawn="1"/>
          </p:nvGrpSpPr>
          <p:grpSpPr bwMode="gray">
            <a:xfrm>
              <a:off x="0" y="6948152"/>
              <a:ext cx="12192000" cy="232538"/>
              <a:chOff x="0" y="-319423"/>
              <a:chExt cx="12192000" cy="232538"/>
            </a:xfrm>
          </p:grpSpPr>
          <p:sp>
            <p:nvSpPr>
              <p:cNvPr id="39" name="Line 146">
                <a:extLst>
                  <a:ext uri="{FF2B5EF4-FFF2-40B4-BE49-F238E27FC236}">
                    <a16:creationId xmlns:a16="http://schemas.microsoft.com/office/drawing/2014/main" id="{4CE37BDA-63D3-4798-AA99-EB286DBE8A99}"/>
                  </a:ext>
                </a:extLst>
              </p:cNvPr>
              <p:cNvSpPr>
                <a:spLocks noChangeShapeType="1"/>
              </p:cNvSpPr>
              <p:nvPr userDrawn="1"/>
            </p:nvSpPr>
            <p:spPr bwMode="gray">
              <a:xfrm>
                <a:off x="28353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40" name="Line 148">
                <a:extLst>
                  <a:ext uri="{FF2B5EF4-FFF2-40B4-BE49-F238E27FC236}">
                    <a16:creationId xmlns:a16="http://schemas.microsoft.com/office/drawing/2014/main" id="{CE239325-579F-4483-98E5-C9F26A6AF83D}"/>
                  </a:ext>
                </a:extLst>
              </p:cNvPr>
              <p:cNvSpPr>
                <a:spLocks noChangeShapeType="1"/>
              </p:cNvSpPr>
              <p:nvPr userDrawn="1"/>
            </p:nvSpPr>
            <p:spPr bwMode="gray">
              <a:xfrm>
                <a:off x="482009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41" name="Line 150">
                <a:extLst>
                  <a:ext uri="{FF2B5EF4-FFF2-40B4-BE49-F238E27FC236}">
                    <a16:creationId xmlns:a16="http://schemas.microsoft.com/office/drawing/2014/main" id="{20B1A90B-84CD-4A1A-BA2E-F320A13781A8}"/>
                  </a:ext>
                </a:extLst>
              </p:cNvPr>
              <p:cNvSpPr>
                <a:spLocks noChangeShapeType="1"/>
              </p:cNvSpPr>
              <p:nvPr userDrawn="1"/>
            </p:nvSpPr>
            <p:spPr bwMode="gray">
              <a:xfrm>
                <a:off x="255181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42" name="Line 152">
                <a:extLst>
                  <a:ext uri="{FF2B5EF4-FFF2-40B4-BE49-F238E27FC236}">
                    <a16:creationId xmlns:a16="http://schemas.microsoft.com/office/drawing/2014/main" id="{34227BDC-ACB3-45DA-987D-74BC05BD6E60}"/>
                  </a:ext>
                </a:extLst>
              </p:cNvPr>
              <p:cNvSpPr>
                <a:spLocks noChangeShapeType="1"/>
              </p:cNvSpPr>
              <p:nvPr userDrawn="1"/>
            </p:nvSpPr>
            <p:spPr bwMode="gray">
              <a:xfrm>
                <a:off x="708837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43" name="Line 154">
                <a:extLst>
                  <a:ext uri="{FF2B5EF4-FFF2-40B4-BE49-F238E27FC236}">
                    <a16:creationId xmlns:a16="http://schemas.microsoft.com/office/drawing/2014/main" id="{5870A6B3-FDE3-4968-8A2E-3128F4ADA43C}"/>
                  </a:ext>
                </a:extLst>
              </p:cNvPr>
              <p:cNvSpPr>
                <a:spLocks noChangeShapeType="1"/>
              </p:cNvSpPr>
              <p:nvPr userDrawn="1"/>
            </p:nvSpPr>
            <p:spPr bwMode="gray">
              <a:xfrm>
                <a:off x="141767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44" name="Line 156">
                <a:extLst>
                  <a:ext uri="{FF2B5EF4-FFF2-40B4-BE49-F238E27FC236}">
                    <a16:creationId xmlns:a16="http://schemas.microsoft.com/office/drawing/2014/main" id="{1407A0B3-F23B-4DE5-B985-D934BF0943BD}"/>
                  </a:ext>
                </a:extLst>
              </p:cNvPr>
              <p:cNvSpPr>
                <a:spLocks noChangeShapeType="1"/>
              </p:cNvSpPr>
              <p:nvPr userDrawn="1"/>
            </p:nvSpPr>
            <p:spPr bwMode="gray">
              <a:xfrm>
                <a:off x="595423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45" name="Line 158">
                <a:extLst>
                  <a:ext uri="{FF2B5EF4-FFF2-40B4-BE49-F238E27FC236}">
                    <a16:creationId xmlns:a16="http://schemas.microsoft.com/office/drawing/2014/main" id="{D6742EED-CC05-4193-AE2C-162A03C72FD1}"/>
                  </a:ext>
                </a:extLst>
              </p:cNvPr>
              <p:cNvSpPr>
                <a:spLocks noChangeShapeType="1"/>
              </p:cNvSpPr>
              <p:nvPr userDrawn="1"/>
            </p:nvSpPr>
            <p:spPr bwMode="gray">
              <a:xfrm>
                <a:off x="368595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46" name="Line 160">
                <a:extLst>
                  <a:ext uri="{FF2B5EF4-FFF2-40B4-BE49-F238E27FC236}">
                    <a16:creationId xmlns:a16="http://schemas.microsoft.com/office/drawing/2014/main" id="{8B2673B7-E13D-4AD2-B70B-9E6EE761D43D}"/>
                  </a:ext>
                </a:extLst>
              </p:cNvPr>
              <p:cNvSpPr>
                <a:spLocks noChangeShapeType="1"/>
              </p:cNvSpPr>
              <p:nvPr userDrawn="1"/>
            </p:nvSpPr>
            <p:spPr bwMode="gray">
              <a:xfrm>
                <a:off x="822251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47" name="Line 162">
                <a:extLst>
                  <a:ext uri="{FF2B5EF4-FFF2-40B4-BE49-F238E27FC236}">
                    <a16:creationId xmlns:a16="http://schemas.microsoft.com/office/drawing/2014/main" id="{EF427DBA-0B5D-4493-BCA2-1CBCB9BDC044}"/>
                  </a:ext>
                </a:extLst>
              </p:cNvPr>
              <p:cNvSpPr>
                <a:spLocks noChangeShapeType="1"/>
              </p:cNvSpPr>
              <p:nvPr userDrawn="1"/>
            </p:nvSpPr>
            <p:spPr bwMode="gray">
              <a:xfrm>
                <a:off x="964019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48" name="Line 164">
                <a:extLst>
                  <a:ext uri="{FF2B5EF4-FFF2-40B4-BE49-F238E27FC236}">
                    <a16:creationId xmlns:a16="http://schemas.microsoft.com/office/drawing/2014/main" id="{A69F03EB-A009-482C-AC00-87CC580BBAFF}"/>
                  </a:ext>
                </a:extLst>
              </p:cNvPr>
              <p:cNvSpPr>
                <a:spLocks noChangeShapeType="1"/>
              </p:cNvSpPr>
              <p:nvPr userDrawn="1"/>
            </p:nvSpPr>
            <p:spPr bwMode="gray">
              <a:xfrm>
                <a:off x="1134140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49" name="Line 166">
                <a:extLst>
                  <a:ext uri="{FF2B5EF4-FFF2-40B4-BE49-F238E27FC236}">
                    <a16:creationId xmlns:a16="http://schemas.microsoft.com/office/drawing/2014/main" id="{2598C2C1-2568-458B-AB98-5E91B58FC2FB}"/>
                  </a:ext>
                </a:extLst>
              </p:cNvPr>
              <p:cNvSpPr>
                <a:spLocks noChangeShapeType="1"/>
              </p:cNvSpPr>
              <p:nvPr userDrawn="1"/>
            </p:nvSpPr>
            <p:spPr bwMode="gray">
              <a:xfrm>
                <a:off x="56707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50" name="Line 168">
                <a:extLst>
                  <a:ext uri="{FF2B5EF4-FFF2-40B4-BE49-F238E27FC236}">
                    <a16:creationId xmlns:a16="http://schemas.microsoft.com/office/drawing/2014/main" id="{D1B91C94-1152-402C-9845-B413DD443D59}"/>
                  </a:ext>
                </a:extLst>
              </p:cNvPr>
              <p:cNvSpPr>
                <a:spLocks noChangeShapeType="1"/>
              </p:cNvSpPr>
              <p:nvPr userDrawn="1"/>
            </p:nvSpPr>
            <p:spPr bwMode="gray">
              <a:xfrm>
                <a:off x="510363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51" name="Line 170">
                <a:extLst>
                  <a:ext uri="{FF2B5EF4-FFF2-40B4-BE49-F238E27FC236}">
                    <a16:creationId xmlns:a16="http://schemas.microsoft.com/office/drawing/2014/main" id="{1E544D1E-8258-4D1E-94AE-CEF5751C116B}"/>
                  </a:ext>
                </a:extLst>
              </p:cNvPr>
              <p:cNvSpPr>
                <a:spLocks noChangeShapeType="1"/>
              </p:cNvSpPr>
              <p:nvPr userDrawn="1"/>
            </p:nvSpPr>
            <p:spPr bwMode="gray">
              <a:xfrm>
                <a:off x="283535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52" name="Line 172">
                <a:extLst>
                  <a:ext uri="{FF2B5EF4-FFF2-40B4-BE49-F238E27FC236}">
                    <a16:creationId xmlns:a16="http://schemas.microsoft.com/office/drawing/2014/main" id="{B252831E-D628-4F87-9137-B16ECD518F28}"/>
                  </a:ext>
                </a:extLst>
              </p:cNvPr>
              <p:cNvSpPr>
                <a:spLocks noChangeShapeType="1"/>
              </p:cNvSpPr>
              <p:nvPr userDrawn="1"/>
            </p:nvSpPr>
            <p:spPr bwMode="gray">
              <a:xfrm>
                <a:off x="737191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53" name="Line 174">
                <a:extLst>
                  <a:ext uri="{FF2B5EF4-FFF2-40B4-BE49-F238E27FC236}">
                    <a16:creationId xmlns:a16="http://schemas.microsoft.com/office/drawing/2014/main" id="{0AED1629-2828-4280-8C4D-440BE568790E}"/>
                  </a:ext>
                </a:extLst>
              </p:cNvPr>
              <p:cNvSpPr>
                <a:spLocks noChangeShapeType="1"/>
              </p:cNvSpPr>
              <p:nvPr userDrawn="1"/>
            </p:nvSpPr>
            <p:spPr bwMode="gray">
              <a:xfrm>
                <a:off x="170121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54" name="Line 176">
                <a:extLst>
                  <a:ext uri="{FF2B5EF4-FFF2-40B4-BE49-F238E27FC236}">
                    <a16:creationId xmlns:a16="http://schemas.microsoft.com/office/drawing/2014/main" id="{1E1846B8-7C24-419D-88A5-C8AB44661789}"/>
                  </a:ext>
                </a:extLst>
              </p:cNvPr>
              <p:cNvSpPr>
                <a:spLocks noChangeShapeType="1"/>
              </p:cNvSpPr>
              <p:nvPr userDrawn="1"/>
            </p:nvSpPr>
            <p:spPr bwMode="gray">
              <a:xfrm>
                <a:off x="623777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55" name="Line 178">
                <a:extLst>
                  <a:ext uri="{FF2B5EF4-FFF2-40B4-BE49-F238E27FC236}">
                    <a16:creationId xmlns:a16="http://schemas.microsoft.com/office/drawing/2014/main" id="{B8CE7AB3-348F-43B9-83DE-BB4FAA681091}"/>
                  </a:ext>
                </a:extLst>
              </p:cNvPr>
              <p:cNvSpPr>
                <a:spLocks noChangeShapeType="1"/>
              </p:cNvSpPr>
              <p:nvPr userDrawn="1"/>
            </p:nvSpPr>
            <p:spPr bwMode="gray">
              <a:xfrm>
                <a:off x="396949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56" name="Line 180">
                <a:extLst>
                  <a:ext uri="{FF2B5EF4-FFF2-40B4-BE49-F238E27FC236}">
                    <a16:creationId xmlns:a16="http://schemas.microsoft.com/office/drawing/2014/main" id="{E674C27A-69A2-49C9-ACFD-3A3D1D314442}"/>
                  </a:ext>
                </a:extLst>
              </p:cNvPr>
              <p:cNvSpPr>
                <a:spLocks noChangeShapeType="1"/>
              </p:cNvSpPr>
              <p:nvPr userDrawn="1"/>
            </p:nvSpPr>
            <p:spPr bwMode="gray">
              <a:xfrm>
                <a:off x="850605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57" name="Line 182">
                <a:extLst>
                  <a:ext uri="{FF2B5EF4-FFF2-40B4-BE49-F238E27FC236}">
                    <a16:creationId xmlns:a16="http://schemas.microsoft.com/office/drawing/2014/main" id="{19FA93A8-9FE3-4A66-B8B5-430B21081703}"/>
                  </a:ext>
                </a:extLst>
              </p:cNvPr>
              <p:cNvSpPr>
                <a:spLocks noChangeShapeType="1"/>
              </p:cNvSpPr>
              <p:nvPr userDrawn="1"/>
            </p:nvSpPr>
            <p:spPr bwMode="gray">
              <a:xfrm>
                <a:off x="992372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58" name="Line 184">
                <a:extLst>
                  <a:ext uri="{FF2B5EF4-FFF2-40B4-BE49-F238E27FC236}">
                    <a16:creationId xmlns:a16="http://schemas.microsoft.com/office/drawing/2014/main" id="{D7AA3624-4D3F-4123-AB8D-E0A5D222F4E4}"/>
                  </a:ext>
                </a:extLst>
              </p:cNvPr>
              <p:cNvSpPr>
                <a:spLocks noChangeShapeType="1"/>
              </p:cNvSpPr>
              <p:nvPr userDrawn="1"/>
            </p:nvSpPr>
            <p:spPr bwMode="gray">
              <a:xfrm>
                <a:off x="1162493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59" name="Line 186">
                <a:extLst>
                  <a:ext uri="{FF2B5EF4-FFF2-40B4-BE49-F238E27FC236}">
                    <a16:creationId xmlns:a16="http://schemas.microsoft.com/office/drawing/2014/main" id="{BAAC8508-31A8-4E7F-845C-D3320A2AB80B}"/>
                  </a:ext>
                </a:extLst>
              </p:cNvPr>
              <p:cNvSpPr>
                <a:spLocks noChangeShapeType="1"/>
              </p:cNvSpPr>
              <p:nvPr userDrawn="1"/>
            </p:nvSpPr>
            <p:spPr bwMode="gray">
              <a:xfrm>
                <a:off x="85060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60" name="Line 188">
                <a:extLst>
                  <a:ext uri="{FF2B5EF4-FFF2-40B4-BE49-F238E27FC236}">
                    <a16:creationId xmlns:a16="http://schemas.microsoft.com/office/drawing/2014/main" id="{71B5C7C2-B4C8-40C4-B6BA-6C970C1EA015}"/>
                  </a:ext>
                </a:extLst>
              </p:cNvPr>
              <p:cNvSpPr>
                <a:spLocks noChangeShapeType="1"/>
              </p:cNvSpPr>
              <p:nvPr userDrawn="1"/>
            </p:nvSpPr>
            <p:spPr bwMode="gray">
              <a:xfrm>
                <a:off x="538716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61" name="Line 190">
                <a:extLst>
                  <a:ext uri="{FF2B5EF4-FFF2-40B4-BE49-F238E27FC236}">
                    <a16:creationId xmlns:a16="http://schemas.microsoft.com/office/drawing/2014/main" id="{FE1B90F0-6BA0-48D2-BF83-6B3D2B1E834E}"/>
                  </a:ext>
                </a:extLst>
              </p:cNvPr>
              <p:cNvSpPr>
                <a:spLocks noChangeShapeType="1"/>
              </p:cNvSpPr>
              <p:nvPr userDrawn="1"/>
            </p:nvSpPr>
            <p:spPr bwMode="gray">
              <a:xfrm>
                <a:off x="311888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62" name="Line 192">
                <a:extLst>
                  <a:ext uri="{FF2B5EF4-FFF2-40B4-BE49-F238E27FC236}">
                    <a16:creationId xmlns:a16="http://schemas.microsoft.com/office/drawing/2014/main" id="{DF1EBECC-3844-4020-96D6-E1AA1F993193}"/>
                  </a:ext>
                </a:extLst>
              </p:cNvPr>
              <p:cNvSpPr>
                <a:spLocks noChangeShapeType="1"/>
              </p:cNvSpPr>
              <p:nvPr userDrawn="1"/>
            </p:nvSpPr>
            <p:spPr bwMode="gray">
              <a:xfrm>
                <a:off x="765544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63" name="Line 194">
                <a:extLst>
                  <a:ext uri="{FF2B5EF4-FFF2-40B4-BE49-F238E27FC236}">
                    <a16:creationId xmlns:a16="http://schemas.microsoft.com/office/drawing/2014/main" id="{EC53F998-C6AE-4003-B99F-A2BE1EB41484}"/>
                  </a:ext>
                </a:extLst>
              </p:cNvPr>
              <p:cNvSpPr>
                <a:spLocks noChangeShapeType="1"/>
              </p:cNvSpPr>
              <p:nvPr userDrawn="1"/>
            </p:nvSpPr>
            <p:spPr bwMode="gray">
              <a:xfrm>
                <a:off x="198474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64" name="Line 196">
                <a:extLst>
                  <a:ext uri="{FF2B5EF4-FFF2-40B4-BE49-F238E27FC236}">
                    <a16:creationId xmlns:a16="http://schemas.microsoft.com/office/drawing/2014/main" id="{BC7162FD-1D56-401E-86AB-115F7C8A228F}"/>
                  </a:ext>
                </a:extLst>
              </p:cNvPr>
              <p:cNvSpPr>
                <a:spLocks noChangeShapeType="1"/>
              </p:cNvSpPr>
              <p:nvPr userDrawn="1"/>
            </p:nvSpPr>
            <p:spPr bwMode="gray">
              <a:xfrm>
                <a:off x="652130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65" name="Line 198">
                <a:extLst>
                  <a:ext uri="{FF2B5EF4-FFF2-40B4-BE49-F238E27FC236}">
                    <a16:creationId xmlns:a16="http://schemas.microsoft.com/office/drawing/2014/main" id="{7455EFFF-598C-4B83-A843-321A2C050EAD}"/>
                  </a:ext>
                </a:extLst>
              </p:cNvPr>
              <p:cNvSpPr>
                <a:spLocks noChangeShapeType="1"/>
              </p:cNvSpPr>
              <p:nvPr userDrawn="1"/>
            </p:nvSpPr>
            <p:spPr bwMode="gray">
              <a:xfrm>
                <a:off x="425302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66" name="Line 200">
                <a:extLst>
                  <a:ext uri="{FF2B5EF4-FFF2-40B4-BE49-F238E27FC236}">
                    <a16:creationId xmlns:a16="http://schemas.microsoft.com/office/drawing/2014/main" id="{29501B6A-8A0D-4857-84F7-031059F543C3}"/>
                  </a:ext>
                </a:extLst>
              </p:cNvPr>
              <p:cNvSpPr>
                <a:spLocks noChangeShapeType="1"/>
              </p:cNvSpPr>
              <p:nvPr userDrawn="1"/>
            </p:nvSpPr>
            <p:spPr bwMode="gray">
              <a:xfrm>
                <a:off x="878958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67" name="Line 202">
                <a:extLst>
                  <a:ext uri="{FF2B5EF4-FFF2-40B4-BE49-F238E27FC236}">
                    <a16:creationId xmlns:a16="http://schemas.microsoft.com/office/drawing/2014/main" id="{95F7E606-8B17-417A-ABFD-9BD20AEA457B}"/>
                  </a:ext>
                </a:extLst>
              </p:cNvPr>
              <p:cNvSpPr>
                <a:spLocks noChangeShapeType="1"/>
              </p:cNvSpPr>
              <p:nvPr userDrawn="1"/>
            </p:nvSpPr>
            <p:spPr bwMode="gray">
              <a:xfrm>
                <a:off x="1020726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68" name="Line 204">
                <a:extLst>
                  <a:ext uri="{FF2B5EF4-FFF2-40B4-BE49-F238E27FC236}">
                    <a16:creationId xmlns:a16="http://schemas.microsoft.com/office/drawing/2014/main" id="{33BD3111-BE1F-4D2A-9076-07A70722CCA3}"/>
                  </a:ext>
                </a:extLst>
              </p:cNvPr>
              <p:cNvSpPr>
                <a:spLocks noChangeShapeType="1"/>
              </p:cNvSpPr>
              <p:nvPr userDrawn="1"/>
            </p:nvSpPr>
            <p:spPr bwMode="gray">
              <a:xfrm>
                <a:off x="1190847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69" name="Line 206">
                <a:extLst>
                  <a:ext uri="{FF2B5EF4-FFF2-40B4-BE49-F238E27FC236}">
                    <a16:creationId xmlns:a16="http://schemas.microsoft.com/office/drawing/2014/main" id="{E47B3A46-7158-486B-B539-1CFD1B676B5C}"/>
                  </a:ext>
                </a:extLst>
              </p:cNvPr>
              <p:cNvSpPr>
                <a:spLocks noChangeShapeType="1"/>
              </p:cNvSpPr>
              <p:nvPr userDrawn="1"/>
            </p:nvSpPr>
            <p:spPr bwMode="gray">
              <a:xfrm>
                <a:off x="113414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70" name="Line 208">
                <a:extLst>
                  <a:ext uri="{FF2B5EF4-FFF2-40B4-BE49-F238E27FC236}">
                    <a16:creationId xmlns:a16="http://schemas.microsoft.com/office/drawing/2014/main" id="{43B96FE3-E743-4641-A033-B277C2466EF3}"/>
                  </a:ext>
                </a:extLst>
              </p:cNvPr>
              <p:cNvSpPr>
                <a:spLocks noChangeShapeType="1"/>
              </p:cNvSpPr>
              <p:nvPr userDrawn="1"/>
            </p:nvSpPr>
            <p:spPr bwMode="gray">
              <a:xfrm>
                <a:off x="567070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71" name="Line 210">
                <a:extLst>
                  <a:ext uri="{FF2B5EF4-FFF2-40B4-BE49-F238E27FC236}">
                    <a16:creationId xmlns:a16="http://schemas.microsoft.com/office/drawing/2014/main" id="{E3E40324-7538-4CA4-863D-8795DBACA649}"/>
                  </a:ext>
                </a:extLst>
              </p:cNvPr>
              <p:cNvSpPr>
                <a:spLocks noChangeShapeType="1"/>
              </p:cNvSpPr>
              <p:nvPr userDrawn="1"/>
            </p:nvSpPr>
            <p:spPr bwMode="gray">
              <a:xfrm>
                <a:off x="340242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72" name="Line 212">
                <a:extLst>
                  <a:ext uri="{FF2B5EF4-FFF2-40B4-BE49-F238E27FC236}">
                    <a16:creationId xmlns:a16="http://schemas.microsoft.com/office/drawing/2014/main" id="{82959CEA-BAB7-473F-A545-6C8B73D83D61}"/>
                  </a:ext>
                </a:extLst>
              </p:cNvPr>
              <p:cNvSpPr>
                <a:spLocks noChangeShapeType="1"/>
              </p:cNvSpPr>
              <p:nvPr userDrawn="1"/>
            </p:nvSpPr>
            <p:spPr bwMode="gray">
              <a:xfrm>
                <a:off x="793898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73" name="Line 214">
                <a:extLst>
                  <a:ext uri="{FF2B5EF4-FFF2-40B4-BE49-F238E27FC236}">
                    <a16:creationId xmlns:a16="http://schemas.microsoft.com/office/drawing/2014/main" id="{9F0973A4-7453-4006-9D02-AE8A81CB7B90}"/>
                  </a:ext>
                </a:extLst>
              </p:cNvPr>
              <p:cNvSpPr>
                <a:spLocks noChangeShapeType="1"/>
              </p:cNvSpPr>
              <p:nvPr userDrawn="1"/>
            </p:nvSpPr>
            <p:spPr bwMode="gray">
              <a:xfrm>
                <a:off x="935665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74" name="Line 216">
                <a:extLst>
                  <a:ext uri="{FF2B5EF4-FFF2-40B4-BE49-F238E27FC236}">
                    <a16:creationId xmlns:a16="http://schemas.microsoft.com/office/drawing/2014/main" id="{375CF136-F7CA-4B4D-9F89-7D89BC890A51}"/>
                  </a:ext>
                </a:extLst>
              </p:cNvPr>
              <p:cNvSpPr>
                <a:spLocks noChangeShapeType="1"/>
              </p:cNvSpPr>
              <p:nvPr userDrawn="1"/>
            </p:nvSpPr>
            <p:spPr bwMode="gray">
              <a:xfrm>
                <a:off x="1105786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75" name="Line 218">
                <a:extLst>
                  <a:ext uri="{FF2B5EF4-FFF2-40B4-BE49-F238E27FC236}">
                    <a16:creationId xmlns:a16="http://schemas.microsoft.com/office/drawing/2014/main" id="{96332D5C-F921-49A0-B28C-64C5B512FFD7}"/>
                  </a:ext>
                </a:extLst>
              </p:cNvPr>
              <p:cNvSpPr>
                <a:spLocks noChangeShapeType="1"/>
              </p:cNvSpPr>
              <p:nvPr userDrawn="1"/>
            </p:nvSpPr>
            <p:spPr bwMode="gray">
              <a:xfrm>
                <a:off x="226828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76" name="Line 220">
                <a:extLst>
                  <a:ext uri="{FF2B5EF4-FFF2-40B4-BE49-F238E27FC236}">
                    <a16:creationId xmlns:a16="http://schemas.microsoft.com/office/drawing/2014/main" id="{35DA4558-27FF-48A6-A9C5-C8AA92BEEA6D}"/>
                  </a:ext>
                </a:extLst>
              </p:cNvPr>
              <p:cNvSpPr>
                <a:spLocks noChangeShapeType="1"/>
              </p:cNvSpPr>
              <p:nvPr userDrawn="1"/>
            </p:nvSpPr>
            <p:spPr bwMode="gray">
              <a:xfrm>
                <a:off x="680484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77" name="Line 222">
                <a:extLst>
                  <a:ext uri="{FF2B5EF4-FFF2-40B4-BE49-F238E27FC236}">
                    <a16:creationId xmlns:a16="http://schemas.microsoft.com/office/drawing/2014/main" id="{D011CE2D-29BE-4C30-BB8C-42ACE9BE29D6}"/>
                  </a:ext>
                </a:extLst>
              </p:cNvPr>
              <p:cNvSpPr>
                <a:spLocks noChangeShapeType="1"/>
              </p:cNvSpPr>
              <p:nvPr userDrawn="1"/>
            </p:nvSpPr>
            <p:spPr bwMode="gray">
              <a:xfrm>
                <a:off x="453656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78" name="Line 224">
                <a:extLst>
                  <a:ext uri="{FF2B5EF4-FFF2-40B4-BE49-F238E27FC236}">
                    <a16:creationId xmlns:a16="http://schemas.microsoft.com/office/drawing/2014/main" id="{86954F5A-06A6-4283-A5F3-EF79DE048D2E}"/>
                  </a:ext>
                </a:extLst>
              </p:cNvPr>
              <p:cNvSpPr>
                <a:spLocks noChangeShapeType="1"/>
              </p:cNvSpPr>
              <p:nvPr userDrawn="1"/>
            </p:nvSpPr>
            <p:spPr bwMode="gray">
              <a:xfrm>
                <a:off x="907312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79" name="Line 226">
                <a:extLst>
                  <a:ext uri="{FF2B5EF4-FFF2-40B4-BE49-F238E27FC236}">
                    <a16:creationId xmlns:a16="http://schemas.microsoft.com/office/drawing/2014/main" id="{013F2F0A-345E-4B76-A199-B0C26871B7A9}"/>
                  </a:ext>
                </a:extLst>
              </p:cNvPr>
              <p:cNvSpPr>
                <a:spLocks noChangeShapeType="1"/>
              </p:cNvSpPr>
              <p:nvPr userDrawn="1"/>
            </p:nvSpPr>
            <p:spPr bwMode="gray">
              <a:xfrm>
                <a:off x="1077433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80" name="Line 228">
                <a:extLst>
                  <a:ext uri="{FF2B5EF4-FFF2-40B4-BE49-F238E27FC236}">
                    <a16:creationId xmlns:a16="http://schemas.microsoft.com/office/drawing/2014/main" id="{F409C364-8B96-4FD8-9A39-D4736283F3E2}"/>
                  </a:ext>
                </a:extLst>
              </p:cNvPr>
              <p:cNvSpPr>
                <a:spLocks noChangeShapeType="1"/>
              </p:cNvSpPr>
              <p:nvPr userDrawn="1"/>
            </p:nvSpPr>
            <p:spPr bwMode="gray">
              <a:xfrm>
                <a:off x="1049079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81" name="Line 146">
                <a:extLst>
                  <a:ext uri="{FF2B5EF4-FFF2-40B4-BE49-F238E27FC236}">
                    <a16:creationId xmlns:a16="http://schemas.microsoft.com/office/drawing/2014/main" id="{08062CD7-D3D4-45D4-811D-6A9515C2E6AB}"/>
                  </a:ext>
                </a:extLst>
              </p:cNvPr>
              <p:cNvSpPr>
                <a:spLocks noChangeShapeType="1"/>
              </p:cNvSpPr>
              <p:nvPr userDrawn="1"/>
            </p:nvSpPr>
            <p:spPr bwMode="gray">
              <a:xfrm>
                <a:off x="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82" name="Line 204">
                <a:extLst>
                  <a:ext uri="{FF2B5EF4-FFF2-40B4-BE49-F238E27FC236}">
                    <a16:creationId xmlns:a16="http://schemas.microsoft.com/office/drawing/2014/main" id="{A5E619D6-28C7-4750-82C8-C78C1CF435F0}"/>
                  </a:ext>
                </a:extLst>
              </p:cNvPr>
              <p:cNvSpPr>
                <a:spLocks noChangeShapeType="1"/>
              </p:cNvSpPr>
              <p:nvPr userDrawn="1"/>
            </p:nvSpPr>
            <p:spPr bwMode="gray">
              <a:xfrm>
                <a:off x="1219200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grpSp>
        <p:grpSp>
          <p:nvGrpSpPr>
            <p:cNvPr id="13" name="Group 12">
              <a:extLst>
                <a:ext uri="{FF2B5EF4-FFF2-40B4-BE49-F238E27FC236}">
                  <a16:creationId xmlns:a16="http://schemas.microsoft.com/office/drawing/2014/main" id="{DA5AF6E9-57CB-4331-8315-A85A551EAFC7}"/>
                </a:ext>
              </a:extLst>
            </p:cNvPr>
            <p:cNvGrpSpPr/>
            <p:nvPr userDrawn="1"/>
          </p:nvGrpSpPr>
          <p:grpSpPr bwMode="gray">
            <a:xfrm>
              <a:off x="12276481" y="0"/>
              <a:ext cx="240289" cy="6858000"/>
              <a:chOff x="-319714" y="0"/>
              <a:chExt cx="240289" cy="6858000"/>
            </a:xfrm>
          </p:grpSpPr>
          <p:sp>
            <p:nvSpPr>
              <p:cNvPr id="14" name="Line 230">
                <a:extLst>
                  <a:ext uri="{FF2B5EF4-FFF2-40B4-BE49-F238E27FC236}">
                    <a16:creationId xmlns:a16="http://schemas.microsoft.com/office/drawing/2014/main" id="{AEFBFBA9-9149-4681-8CD8-D5C7CD1B473B}"/>
                  </a:ext>
                </a:extLst>
              </p:cNvPr>
              <p:cNvSpPr>
                <a:spLocks noChangeShapeType="1"/>
              </p:cNvSpPr>
              <p:nvPr userDrawn="1"/>
            </p:nvSpPr>
            <p:spPr bwMode="gray">
              <a:xfrm>
                <a:off x="-319714" y="257175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5" name="Line 232">
                <a:extLst>
                  <a:ext uri="{FF2B5EF4-FFF2-40B4-BE49-F238E27FC236}">
                    <a16:creationId xmlns:a16="http://schemas.microsoft.com/office/drawing/2014/main" id="{6642CA17-D5E2-4433-ADDE-A6301EAF182B}"/>
                  </a:ext>
                </a:extLst>
              </p:cNvPr>
              <p:cNvSpPr>
                <a:spLocks noChangeShapeType="1"/>
              </p:cNvSpPr>
              <p:nvPr userDrawn="1"/>
            </p:nvSpPr>
            <p:spPr bwMode="gray">
              <a:xfrm>
                <a:off x="-319714" y="485775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6" name="Line 234">
                <a:extLst>
                  <a:ext uri="{FF2B5EF4-FFF2-40B4-BE49-F238E27FC236}">
                    <a16:creationId xmlns:a16="http://schemas.microsoft.com/office/drawing/2014/main" id="{8CC3ACA1-D0A3-47D8-92BB-0C74A607D4DB}"/>
                  </a:ext>
                </a:extLst>
              </p:cNvPr>
              <p:cNvSpPr>
                <a:spLocks noChangeShapeType="1"/>
              </p:cNvSpPr>
              <p:nvPr userDrawn="1"/>
            </p:nvSpPr>
            <p:spPr bwMode="gray">
              <a:xfrm>
                <a:off x="-319714" y="28575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dirty="0"/>
              </a:p>
            </p:txBody>
          </p:sp>
          <p:sp>
            <p:nvSpPr>
              <p:cNvPr id="17" name="Line 236">
                <a:extLst>
                  <a:ext uri="{FF2B5EF4-FFF2-40B4-BE49-F238E27FC236}">
                    <a16:creationId xmlns:a16="http://schemas.microsoft.com/office/drawing/2014/main" id="{8F9905C7-A28F-4643-AA1C-2AD14669CAE6}"/>
                  </a:ext>
                </a:extLst>
              </p:cNvPr>
              <p:cNvSpPr>
                <a:spLocks noChangeShapeType="1"/>
              </p:cNvSpPr>
              <p:nvPr userDrawn="1"/>
            </p:nvSpPr>
            <p:spPr bwMode="gray">
              <a:xfrm>
                <a:off x="-319714" y="600075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8" name="Line 238">
                <a:extLst>
                  <a:ext uri="{FF2B5EF4-FFF2-40B4-BE49-F238E27FC236}">
                    <a16:creationId xmlns:a16="http://schemas.microsoft.com/office/drawing/2014/main" id="{EE870611-979E-4587-B8D2-4EAD771D67F8}"/>
                  </a:ext>
                </a:extLst>
              </p:cNvPr>
              <p:cNvSpPr>
                <a:spLocks noChangeShapeType="1"/>
              </p:cNvSpPr>
              <p:nvPr userDrawn="1"/>
            </p:nvSpPr>
            <p:spPr bwMode="gray">
              <a:xfrm>
                <a:off x="-319714" y="142875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9" name="Line 240">
                <a:extLst>
                  <a:ext uri="{FF2B5EF4-FFF2-40B4-BE49-F238E27FC236}">
                    <a16:creationId xmlns:a16="http://schemas.microsoft.com/office/drawing/2014/main" id="{A0B65107-EABA-4EE1-B426-0011E9337DF9}"/>
                  </a:ext>
                </a:extLst>
              </p:cNvPr>
              <p:cNvSpPr>
                <a:spLocks noChangeShapeType="1"/>
              </p:cNvSpPr>
              <p:nvPr userDrawn="1"/>
            </p:nvSpPr>
            <p:spPr bwMode="gray">
              <a:xfrm>
                <a:off x="-319714" y="371475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20" name="Line 244">
                <a:extLst>
                  <a:ext uri="{FF2B5EF4-FFF2-40B4-BE49-F238E27FC236}">
                    <a16:creationId xmlns:a16="http://schemas.microsoft.com/office/drawing/2014/main" id="{E2D5DF14-4603-4E11-85C4-E91EF678AD27}"/>
                  </a:ext>
                </a:extLst>
              </p:cNvPr>
              <p:cNvSpPr>
                <a:spLocks noChangeShapeType="1"/>
              </p:cNvSpPr>
              <p:nvPr userDrawn="1"/>
            </p:nvSpPr>
            <p:spPr bwMode="gray">
              <a:xfrm>
                <a:off x="-319714" y="228600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21" name="Line 246">
                <a:extLst>
                  <a:ext uri="{FF2B5EF4-FFF2-40B4-BE49-F238E27FC236}">
                    <a16:creationId xmlns:a16="http://schemas.microsoft.com/office/drawing/2014/main" id="{D662226A-2C7D-44B7-BE17-082C6D4FAA91}"/>
                  </a:ext>
                </a:extLst>
              </p:cNvPr>
              <p:cNvSpPr>
                <a:spLocks noChangeShapeType="1"/>
              </p:cNvSpPr>
              <p:nvPr userDrawn="1"/>
            </p:nvSpPr>
            <p:spPr bwMode="gray">
              <a:xfrm>
                <a:off x="-319714" y="457200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22" name="Line 250">
                <a:extLst>
                  <a:ext uri="{FF2B5EF4-FFF2-40B4-BE49-F238E27FC236}">
                    <a16:creationId xmlns:a16="http://schemas.microsoft.com/office/drawing/2014/main" id="{2E6A6AE8-19E7-41D5-A606-EA0D8F179F12}"/>
                  </a:ext>
                </a:extLst>
              </p:cNvPr>
              <p:cNvSpPr>
                <a:spLocks noChangeShapeType="1"/>
              </p:cNvSpPr>
              <p:nvPr userDrawn="1"/>
            </p:nvSpPr>
            <p:spPr bwMode="gray">
              <a:xfrm>
                <a:off x="-319714" y="571500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23" name="Line 252">
                <a:extLst>
                  <a:ext uri="{FF2B5EF4-FFF2-40B4-BE49-F238E27FC236}">
                    <a16:creationId xmlns:a16="http://schemas.microsoft.com/office/drawing/2014/main" id="{29D4204A-F7FB-44E1-8314-7E6E3B07BA5D}"/>
                  </a:ext>
                </a:extLst>
              </p:cNvPr>
              <p:cNvSpPr>
                <a:spLocks noChangeShapeType="1"/>
              </p:cNvSpPr>
              <p:nvPr userDrawn="1"/>
            </p:nvSpPr>
            <p:spPr bwMode="gray">
              <a:xfrm>
                <a:off x="-319714" y="114300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24" name="Line 254">
                <a:extLst>
                  <a:ext uri="{FF2B5EF4-FFF2-40B4-BE49-F238E27FC236}">
                    <a16:creationId xmlns:a16="http://schemas.microsoft.com/office/drawing/2014/main" id="{5C60E1CF-9533-476E-8A3B-C9699F068332}"/>
                  </a:ext>
                </a:extLst>
              </p:cNvPr>
              <p:cNvSpPr>
                <a:spLocks noChangeShapeType="1"/>
              </p:cNvSpPr>
              <p:nvPr userDrawn="1"/>
            </p:nvSpPr>
            <p:spPr bwMode="gray">
              <a:xfrm>
                <a:off x="-319714" y="342900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25" name="Line 256">
                <a:extLst>
                  <a:ext uri="{FF2B5EF4-FFF2-40B4-BE49-F238E27FC236}">
                    <a16:creationId xmlns:a16="http://schemas.microsoft.com/office/drawing/2014/main" id="{50111AC1-204D-4341-81B3-513C10FF9E18}"/>
                  </a:ext>
                </a:extLst>
              </p:cNvPr>
              <p:cNvSpPr>
                <a:spLocks noChangeShapeType="1"/>
              </p:cNvSpPr>
              <p:nvPr userDrawn="1"/>
            </p:nvSpPr>
            <p:spPr bwMode="gray">
              <a:xfrm>
                <a:off x="-319714" y="657225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26" name="Line 258">
                <a:extLst>
                  <a:ext uri="{FF2B5EF4-FFF2-40B4-BE49-F238E27FC236}">
                    <a16:creationId xmlns:a16="http://schemas.microsoft.com/office/drawing/2014/main" id="{5AE2FFD9-1B41-47DF-A618-FD6D9493DF64}"/>
                  </a:ext>
                </a:extLst>
              </p:cNvPr>
              <p:cNvSpPr>
                <a:spLocks noChangeShapeType="1"/>
              </p:cNvSpPr>
              <p:nvPr userDrawn="1"/>
            </p:nvSpPr>
            <p:spPr bwMode="gray">
              <a:xfrm>
                <a:off x="-319714" y="200025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27" name="Line 260">
                <a:extLst>
                  <a:ext uri="{FF2B5EF4-FFF2-40B4-BE49-F238E27FC236}">
                    <a16:creationId xmlns:a16="http://schemas.microsoft.com/office/drawing/2014/main" id="{8606843B-D33D-490F-9E87-9DD60CD8066C}"/>
                  </a:ext>
                </a:extLst>
              </p:cNvPr>
              <p:cNvSpPr>
                <a:spLocks noChangeShapeType="1"/>
              </p:cNvSpPr>
              <p:nvPr userDrawn="1"/>
            </p:nvSpPr>
            <p:spPr bwMode="gray">
              <a:xfrm>
                <a:off x="-319714" y="428625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28" name="Line 262">
                <a:extLst>
                  <a:ext uri="{FF2B5EF4-FFF2-40B4-BE49-F238E27FC236}">
                    <a16:creationId xmlns:a16="http://schemas.microsoft.com/office/drawing/2014/main" id="{00674985-A244-4806-A755-F687EF65428B}"/>
                  </a:ext>
                </a:extLst>
              </p:cNvPr>
              <p:cNvSpPr>
                <a:spLocks noChangeShapeType="1"/>
              </p:cNvSpPr>
              <p:nvPr userDrawn="1"/>
            </p:nvSpPr>
            <p:spPr bwMode="gray">
              <a:xfrm>
                <a:off x="-319714" y="542925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29" name="Line 264">
                <a:extLst>
                  <a:ext uri="{FF2B5EF4-FFF2-40B4-BE49-F238E27FC236}">
                    <a16:creationId xmlns:a16="http://schemas.microsoft.com/office/drawing/2014/main" id="{E0A37C93-7691-4BDC-8A60-7E47D36BA9F7}"/>
                  </a:ext>
                </a:extLst>
              </p:cNvPr>
              <p:cNvSpPr>
                <a:spLocks noChangeShapeType="1"/>
              </p:cNvSpPr>
              <p:nvPr userDrawn="1"/>
            </p:nvSpPr>
            <p:spPr bwMode="gray">
              <a:xfrm>
                <a:off x="-319714" y="85725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30" name="Line 266">
                <a:extLst>
                  <a:ext uri="{FF2B5EF4-FFF2-40B4-BE49-F238E27FC236}">
                    <a16:creationId xmlns:a16="http://schemas.microsoft.com/office/drawing/2014/main" id="{EFAC3395-72A1-4FC9-9C43-85CF4CDD30CE}"/>
                  </a:ext>
                </a:extLst>
              </p:cNvPr>
              <p:cNvSpPr>
                <a:spLocks noChangeShapeType="1"/>
              </p:cNvSpPr>
              <p:nvPr userDrawn="1"/>
            </p:nvSpPr>
            <p:spPr bwMode="gray">
              <a:xfrm>
                <a:off x="-319714" y="314325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31" name="Line 268">
                <a:extLst>
                  <a:ext uri="{FF2B5EF4-FFF2-40B4-BE49-F238E27FC236}">
                    <a16:creationId xmlns:a16="http://schemas.microsoft.com/office/drawing/2014/main" id="{26783745-E93E-4BF4-8986-C2AED8851FB4}"/>
                  </a:ext>
                </a:extLst>
              </p:cNvPr>
              <p:cNvSpPr>
                <a:spLocks noChangeShapeType="1"/>
              </p:cNvSpPr>
              <p:nvPr userDrawn="1"/>
            </p:nvSpPr>
            <p:spPr bwMode="gray">
              <a:xfrm>
                <a:off x="-319714" y="628650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32" name="Line 270">
                <a:extLst>
                  <a:ext uri="{FF2B5EF4-FFF2-40B4-BE49-F238E27FC236}">
                    <a16:creationId xmlns:a16="http://schemas.microsoft.com/office/drawing/2014/main" id="{EE77D2BF-9687-4B9D-84B3-4FE6AC0C899A}"/>
                  </a:ext>
                </a:extLst>
              </p:cNvPr>
              <p:cNvSpPr>
                <a:spLocks noChangeShapeType="1"/>
              </p:cNvSpPr>
              <p:nvPr userDrawn="1"/>
            </p:nvSpPr>
            <p:spPr bwMode="gray">
              <a:xfrm>
                <a:off x="-319714" y="171450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33" name="Line 272">
                <a:extLst>
                  <a:ext uri="{FF2B5EF4-FFF2-40B4-BE49-F238E27FC236}">
                    <a16:creationId xmlns:a16="http://schemas.microsoft.com/office/drawing/2014/main" id="{11463E11-5B9E-4860-BEFE-8A96987E6537}"/>
                  </a:ext>
                </a:extLst>
              </p:cNvPr>
              <p:cNvSpPr>
                <a:spLocks noChangeShapeType="1"/>
              </p:cNvSpPr>
              <p:nvPr userDrawn="1"/>
            </p:nvSpPr>
            <p:spPr bwMode="gray">
              <a:xfrm>
                <a:off x="-319714" y="400050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34" name="Line 274">
                <a:extLst>
                  <a:ext uri="{FF2B5EF4-FFF2-40B4-BE49-F238E27FC236}">
                    <a16:creationId xmlns:a16="http://schemas.microsoft.com/office/drawing/2014/main" id="{1C1C41E4-16EE-47A7-A05C-445F7C7FEDEB}"/>
                  </a:ext>
                </a:extLst>
              </p:cNvPr>
              <p:cNvSpPr>
                <a:spLocks noChangeShapeType="1"/>
              </p:cNvSpPr>
              <p:nvPr userDrawn="1"/>
            </p:nvSpPr>
            <p:spPr bwMode="gray">
              <a:xfrm>
                <a:off x="-319714" y="514350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35" name="Line 276">
                <a:extLst>
                  <a:ext uri="{FF2B5EF4-FFF2-40B4-BE49-F238E27FC236}">
                    <a16:creationId xmlns:a16="http://schemas.microsoft.com/office/drawing/2014/main" id="{AFEA69D9-8859-4C09-B0B9-EE157BC39E5F}"/>
                  </a:ext>
                </a:extLst>
              </p:cNvPr>
              <p:cNvSpPr>
                <a:spLocks noChangeShapeType="1"/>
              </p:cNvSpPr>
              <p:nvPr userDrawn="1"/>
            </p:nvSpPr>
            <p:spPr bwMode="gray">
              <a:xfrm>
                <a:off x="-319714" y="57150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36" name="Line 278">
                <a:extLst>
                  <a:ext uri="{FF2B5EF4-FFF2-40B4-BE49-F238E27FC236}">
                    <a16:creationId xmlns:a16="http://schemas.microsoft.com/office/drawing/2014/main" id="{41CE6126-569B-46CD-9504-2E4FB95D6EC3}"/>
                  </a:ext>
                </a:extLst>
              </p:cNvPr>
              <p:cNvSpPr>
                <a:spLocks noChangeShapeType="1"/>
              </p:cNvSpPr>
              <p:nvPr userDrawn="1"/>
            </p:nvSpPr>
            <p:spPr bwMode="gray">
              <a:xfrm>
                <a:off x="-319714" y="285750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37" name="Line 256">
                <a:extLst>
                  <a:ext uri="{FF2B5EF4-FFF2-40B4-BE49-F238E27FC236}">
                    <a16:creationId xmlns:a16="http://schemas.microsoft.com/office/drawing/2014/main" id="{A720DABE-CBA0-4F41-B755-52166E228A26}"/>
                  </a:ext>
                </a:extLst>
              </p:cNvPr>
              <p:cNvSpPr>
                <a:spLocks noChangeShapeType="1"/>
              </p:cNvSpPr>
              <p:nvPr userDrawn="1"/>
            </p:nvSpPr>
            <p:spPr bwMode="gray">
              <a:xfrm>
                <a:off x="-319714" y="685800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38" name="Line 234">
                <a:extLst>
                  <a:ext uri="{FF2B5EF4-FFF2-40B4-BE49-F238E27FC236}">
                    <a16:creationId xmlns:a16="http://schemas.microsoft.com/office/drawing/2014/main" id="{844C7BA2-1B45-4D7E-9B5E-693586C950EC}"/>
                  </a:ext>
                </a:extLst>
              </p:cNvPr>
              <p:cNvSpPr>
                <a:spLocks noChangeShapeType="1"/>
              </p:cNvSpPr>
              <p:nvPr userDrawn="1"/>
            </p:nvSpPr>
            <p:spPr bwMode="gray">
              <a:xfrm>
                <a:off x="-319714" y="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dirty="0"/>
              </a:p>
            </p:txBody>
          </p:sp>
        </p:grpSp>
      </p:grpSp>
      <p:sp>
        <p:nvSpPr>
          <p:cNvPr id="154" name="Content Placeholder 1">
            <a:extLst>
              <a:ext uri="{FF2B5EF4-FFF2-40B4-BE49-F238E27FC236}">
                <a16:creationId xmlns:a16="http://schemas.microsoft.com/office/drawing/2014/main" id="{A67C7230-BDB4-47B2-A8BE-6F4C4A5C5FBE}"/>
              </a:ext>
            </a:extLst>
          </p:cNvPr>
          <p:cNvSpPr txBox="1">
            <a:spLocks/>
          </p:cNvSpPr>
          <p:nvPr userDrawn="1"/>
        </p:nvSpPr>
        <p:spPr bwMode="gray">
          <a:xfrm>
            <a:off x="-3164400" y="0"/>
            <a:ext cx="2804400" cy="5114862"/>
          </a:xfrm>
          <a:prstGeom prst="rect">
            <a:avLst/>
          </a:prstGeom>
        </p:spPr>
        <p:txBody>
          <a:bodyPr lIns="0" tIns="0" rIns="0" bIns="0">
            <a:spAutoFit/>
          </a:bodyPr>
          <a:lstStyle>
            <a:lvl1pPr marL="0" indent="0" algn="l" defTabSz="685800" rtl="0" eaLnBrk="1" latinLnBrk="0" hangingPunct="1">
              <a:lnSpc>
                <a:spcPct val="101000"/>
              </a:lnSpc>
              <a:spcBef>
                <a:spcPts val="1500"/>
              </a:spcBef>
              <a:spcAft>
                <a:spcPts val="0"/>
              </a:spcAft>
              <a:buClr>
                <a:schemeClr val="accent1"/>
              </a:buClr>
              <a:buFont typeface="Nuon Matthew Light" panose="02000506040000020004" pitchFamily="50" charset="0"/>
              <a:buNone/>
              <a:defRPr sz="2400" b="0" kern="1200">
                <a:solidFill>
                  <a:schemeClr val="accent2"/>
                </a:solidFill>
                <a:latin typeface="+mj-lt"/>
                <a:ea typeface="+mn-ea"/>
                <a:cs typeface="+mn-cs"/>
              </a:defRPr>
            </a:lvl1pPr>
            <a:lvl2pPr marL="0" indent="0" algn="l" defTabSz="685800" rtl="0" eaLnBrk="1" latinLnBrk="0" hangingPunct="1">
              <a:lnSpc>
                <a:spcPct val="101000"/>
              </a:lnSpc>
              <a:spcBef>
                <a:spcPts val="0"/>
              </a:spcBef>
              <a:spcAft>
                <a:spcPts val="0"/>
              </a:spcAft>
              <a:buClr>
                <a:schemeClr val="accent2"/>
              </a:buClr>
              <a:buFont typeface="Nuon Matthew Light" panose="02000506040000020004" pitchFamily="50" charset="0"/>
              <a:buNone/>
              <a:defRPr sz="2400" b="0" kern="1200">
                <a:solidFill>
                  <a:schemeClr val="tx1"/>
                </a:solidFill>
                <a:latin typeface="+mn-lt"/>
                <a:ea typeface="+mn-ea"/>
                <a:cs typeface="+mn-cs"/>
              </a:defRPr>
            </a:lvl2pPr>
            <a:lvl3pPr marL="216000" indent="-216000" algn="l" defTabSz="685800" rtl="0" eaLnBrk="1" latinLnBrk="0" hangingPunct="1">
              <a:lnSpc>
                <a:spcPct val="101000"/>
              </a:lnSpc>
              <a:spcBef>
                <a:spcPts val="1500"/>
              </a:spcBef>
              <a:spcAft>
                <a:spcPts val="0"/>
              </a:spcAft>
              <a:buClr>
                <a:schemeClr val="accent1"/>
              </a:buClr>
              <a:buFont typeface="Nuon Matthew Light" panose="02000506040000020004" pitchFamily="50" charset="0"/>
              <a:buChar char="•"/>
              <a:defRPr sz="2400" b="0" kern="1200">
                <a:solidFill>
                  <a:schemeClr val="tx1"/>
                </a:solidFill>
                <a:latin typeface="+mn-lt"/>
                <a:ea typeface="+mn-ea"/>
                <a:cs typeface="+mn-cs"/>
              </a:defRPr>
            </a:lvl3pPr>
            <a:lvl4pPr marL="432000" indent="-216000" algn="l" defTabSz="685800" rtl="0" eaLnBrk="1" latinLnBrk="0" hangingPunct="1">
              <a:lnSpc>
                <a:spcPct val="101000"/>
              </a:lnSpc>
              <a:spcBef>
                <a:spcPts val="1500"/>
              </a:spcBef>
              <a:spcAft>
                <a:spcPts val="0"/>
              </a:spcAft>
              <a:buClr>
                <a:schemeClr val="accent2"/>
              </a:buClr>
              <a:buFont typeface="Nuon Matthew Light" panose="02000506040000020004" pitchFamily="50" charset="0"/>
              <a:buChar char="•"/>
              <a:defRPr sz="2400" b="0" kern="1200">
                <a:solidFill>
                  <a:schemeClr val="tx1"/>
                </a:solidFill>
                <a:latin typeface="+mn-lt"/>
                <a:ea typeface="+mn-ea"/>
                <a:cs typeface="+mn-cs"/>
              </a:defRPr>
            </a:lvl4pPr>
            <a:lvl5pPr marL="684000" indent="-216000" algn="l" defTabSz="685800" rtl="0" eaLnBrk="1" latinLnBrk="0" hangingPunct="1">
              <a:lnSpc>
                <a:spcPct val="101000"/>
              </a:lnSpc>
              <a:spcBef>
                <a:spcPts val="1500"/>
              </a:spcBef>
              <a:spcAft>
                <a:spcPts val="0"/>
              </a:spcAft>
              <a:buClr>
                <a:schemeClr val="accent3"/>
              </a:buClr>
              <a:buFont typeface="Nuon Matthew Light" panose="02000506040000020004" pitchFamily="50" charset="0"/>
              <a:buChar char="•"/>
              <a:defRPr sz="2400" b="0" kern="1200">
                <a:solidFill>
                  <a:schemeClr val="tx1"/>
                </a:solidFill>
                <a:latin typeface="+mn-lt"/>
                <a:ea typeface="+mn-ea"/>
                <a:cs typeface="+mn-cs"/>
              </a:defRPr>
            </a:lvl5pPr>
            <a:lvl6pPr marL="936000" indent="-216000" algn="l" defTabSz="685800" rtl="0" eaLnBrk="1" latinLnBrk="0" hangingPunct="1">
              <a:lnSpc>
                <a:spcPct val="101000"/>
              </a:lnSpc>
              <a:spcBef>
                <a:spcPts val="1500"/>
              </a:spcBef>
              <a:spcAft>
                <a:spcPts val="0"/>
              </a:spcAft>
              <a:buClr>
                <a:schemeClr val="accent4"/>
              </a:buClr>
              <a:buFont typeface="Arial" panose="020B0604020202020204" pitchFamily="34" charset="0"/>
              <a:buChar char="•"/>
              <a:defRPr sz="2400" kern="1200">
                <a:solidFill>
                  <a:schemeClr val="tx1"/>
                </a:solidFill>
                <a:latin typeface="+mn-lt"/>
                <a:ea typeface="+mn-ea"/>
                <a:cs typeface="+mn-cs"/>
              </a:defRPr>
            </a:lvl6pPr>
            <a:lvl7pPr marL="1224000" indent="-216000" algn="l" defTabSz="685800" rtl="0" eaLnBrk="1" latinLnBrk="0" hangingPunct="1">
              <a:lnSpc>
                <a:spcPct val="101000"/>
              </a:lnSpc>
              <a:spcBef>
                <a:spcPts val="1500"/>
              </a:spcBef>
              <a:spcAft>
                <a:spcPts val="0"/>
              </a:spcAft>
              <a:buClr>
                <a:schemeClr val="accent5"/>
              </a:buClr>
              <a:buFont typeface="Arial" panose="020B0604020202020204" pitchFamily="34" charset="0"/>
              <a:buChar char="•"/>
              <a:defRPr sz="2400" kern="1200">
                <a:solidFill>
                  <a:schemeClr val="tx1"/>
                </a:solidFill>
                <a:latin typeface="+mn-lt"/>
                <a:ea typeface="+mn-ea"/>
                <a:cs typeface="+mn-cs"/>
              </a:defRPr>
            </a:lvl7pPr>
            <a:lvl8pPr marL="1476000" indent="-216000" algn="l" defTabSz="685800" rtl="0" eaLnBrk="1" latinLnBrk="0" hangingPunct="1">
              <a:lnSpc>
                <a:spcPct val="101000"/>
              </a:lnSpc>
              <a:spcBef>
                <a:spcPts val="1500"/>
              </a:spcBef>
              <a:spcAft>
                <a:spcPts val="0"/>
              </a:spcAft>
              <a:buClr>
                <a:schemeClr val="accent6"/>
              </a:buClr>
              <a:buFont typeface="Arial" panose="020B0604020202020204" pitchFamily="34" charset="0"/>
              <a:buChar char="•"/>
              <a:defRPr sz="240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9pPr>
          </a:lstStyle>
          <a:p>
            <a:pPr algn="l">
              <a:spcBef>
                <a:spcPts val="0"/>
              </a:spcBef>
            </a:pPr>
            <a:r>
              <a:rPr lang="nl-NL" sz="1100" b="1" dirty="0">
                <a:solidFill>
                  <a:schemeClr val="tx1"/>
                </a:solidFill>
              </a:rPr>
              <a:t>Gebruik van afbeeldingen als achtergrond</a:t>
            </a:r>
          </a:p>
          <a:p>
            <a:pPr algn="l">
              <a:spcBef>
                <a:spcPts val="0"/>
              </a:spcBef>
            </a:pPr>
            <a:endParaRPr lang="nl-NL" sz="1100" b="1" dirty="0">
              <a:solidFill>
                <a:schemeClr val="tx1"/>
              </a:solidFill>
            </a:endParaRPr>
          </a:p>
          <a:p>
            <a:pPr marL="171450" indent="-171450" algn="l">
              <a:spcBef>
                <a:spcPts val="0"/>
              </a:spcBef>
              <a:buFont typeface="Arial" panose="020B0604020202020204" pitchFamily="34" charset="0"/>
              <a:buChar char="•"/>
            </a:pPr>
            <a:r>
              <a:rPr lang="nl-NL" sz="1100" b="0" dirty="0">
                <a:solidFill>
                  <a:schemeClr val="tx1"/>
                </a:solidFill>
              </a:rPr>
              <a:t>Klik op het grijze afbeeldingsveld</a:t>
            </a:r>
          </a:p>
          <a:p>
            <a:pPr marL="171450" indent="-171450" algn="l">
              <a:spcBef>
                <a:spcPts val="0"/>
              </a:spcBef>
              <a:buFont typeface="Arial" panose="020B0604020202020204" pitchFamily="34" charset="0"/>
              <a:buChar char="•"/>
            </a:pPr>
            <a:r>
              <a:rPr lang="nl-NL" sz="1100" b="0" dirty="0">
                <a:solidFill>
                  <a:schemeClr val="tx1"/>
                </a:solidFill>
              </a:rPr>
              <a:t>Ga nu naar </a:t>
            </a:r>
            <a:r>
              <a:rPr lang="nl-NL" sz="1100" b="1" dirty="0">
                <a:solidFill>
                  <a:schemeClr val="tx1"/>
                </a:solidFill>
              </a:rPr>
              <a:t>‘Invoegen’ </a:t>
            </a:r>
            <a:r>
              <a:rPr lang="nl-NL" sz="1100" b="0" dirty="0">
                <a:solidFill>
                  <a:schemeClr val="tx1"/>
                </a:solidFill>
              </a:rPr>
              <a:t>en kies </a:t>
            </a:r>
            <a:r>
              <a:rPr lang="nl-NL" sz="1100" b="1" dirty="0">
                <a:solidFill>
                  <a:schemeClr val="tx1"/>
                </a:solidFill>
              </a:rPr>
              <a:t>‘Afbeeldingen’</a:t>
            </a:r>
            <a:r>
              <a:rPr lang="nl-NL" sz="1100" b="0" dirty="0">
                <a:solidFill>
                  <a:schemeClr val="tx1"/>
                </a:solidFill>
              </a:rPr>
              <a:t>. </a:t>
            </a:r>
          </a:p>
          <a:p>
            <a:pPr marL="171450" indent="-171450" algn="l">
              <a:spcBef>
                <a:spcPts val="0"/>
              </a:spcBef>
              <a:buFont typeface="Arial" panose="020B0604020202020204" pitchFamily="34" charset="0"/>
              <a:buChar char="•"/>
            </a:pPr>
            <a:r>
              <a:rPr lang="nl-NL" sz="1100" b="0" dirty="0">
                <a:solidFill>
                  <a:schemeClr val="tx1"/>
                </a:solidFill>
              </a:rPr>
              <a:t>Kies een afbeelding, klik op </a:t>
            </a:r>
            <a:r>
              <a:rPr lang="nl-NL" sz="1100" b="1" dirty="0">
                <a:solidFill>
                  <a:schemeClr val="tx1"/>
                </a:solidFill>
              </a:rPr>
              <a:t>‘Invoegen’ </a:t>
            </a:r>
            <a:r>
              <a:rPr lang="nl-NL" sz="1100" b="0" dirty="0">
                <a:solidFill>
                  <a:schemeClr val="tx1"/>
                </a:solidFill>
              </a:rPr>
              <a:t>en de afbeelding wordt geplaatst.</a:t>
            </a:r>
          </a:p>
          <a:p>
            <a:pPr marL="171450" indent="-171450" algn="l">
              <a:spcBef>
                <a:spcPts val="0"/>
              </a:spcBef>
              <a:buFont typeface="Arial" panose="020B0604020202020204" pitchFamily="34" charset="0"/>
              <a:buChar char="•"/>
            </a:pPr>
            <a:r>
              <a:rPr lang="nl-NL" sz="1100" b="0" dirty="0">
                <a:solidFill>
                  <a:schemeClr val="tx1"/>
                </a:solidFill>
              </a:rPr>
              <a:t>Wil je een uitsnede maken, selecteer dan de foto door erop te klikken en gebruik de </a:t>
            </a:r>
            <a:r>
              <a:rPr lang="nl-NL" sz="1100" b="0" dirty="0" err="1">
                <a:solidFill>
                  <a:schemeClr val="tx1"/>
                </a:solidFill>
              </a:rPr>
              <a:t>crop</a:t>
            </a:r>
            <a:r>
              <a:rPr lang="nl-NL" sz="1100" b="0" dirty="0">
                <a:solidFill>
                  <a:schemeClr val="tx1"/>
                </a:solidFill>
              </a:rPr>
              <a:t>- functie onder </a:t>
            </a:r>
            <a:r>
              <a:rPr lang="nl-NL" sz="1100" b="1" dirty="0">
                <a:solidFill>
                  <a:schemeClr val="tx1"/>
                </a:solidFill>
              </a:rPr>
              <a:t>‘Opmaak’/’Bijsnijden’</a:t>
            </a:r>
            <a:r>
              <a:rPr lang="nl-NL" sz="1100" b="0" dirty="0">
                <a:solidFill>
                  <a:schemeClr val="tx1"/>
                </a:solidFill>
              </a:rPr>
              <a:t>.</a:t>
            </a:r>
          </a:p>
          <a:p>
            <a:pPr marL="171450" indent="-171450" algn="l">
              <a:spcBef>
                <a:spcPts val="0"/>
              </a:spcBef>
              <a:buFont typeface="Arial" panose="020B0604020202020204" pitchFamily="34" charset="0"/>
              <a:buChar char="•"/>
            </a:pPr>
            <a:endParaRPr lang="nl-NL" sz="1100" b="0" dirty="0">
              <a:solidFill>
                <a:schemeClr val="tx1"/>
              </a:solidFill>
            </a:endParaRPr>
          </a:p>
          <a:p>
            <a:pPr marL="171450" marR="0" indent="-171450" algn="l" defTabSz="685800" rtl="0" eaLnBrk="1" fontAlgn="auto" latinLnBrk="0" hangingPunct="1">
              <a:lnSpc>
                <a:spcPct val="101000"/>
              </a:lnSpc>
              <a:spcBef>
                <a:spcPts val="0"/>
              </a:spcBef>
              <a:spcAft>
                <a:spcPts val="0"/>
              </a:spcAft>
              <a:buClr>
                <a:schemeClr val="accent1"/>
              </a:buClr>
              <a:buSzTx/>
              <a:buFont typeface="Arial" panose="020B0604020202020204" pitchFamily="34" charset="0"/>
              <a:buChar char="•"/>
              <a:tabLst/>
              <a:defRPr/>
            </a:pPr>
            <a:r>
              <a:rPr lang="nl-NL" sz="1100" b="0" dirty="0">
                <a:solidFill>
                  <a:schemeClr val="tx1"/>
                </a:solidFill>
              </a:rPr>
              <a:t>Foto’s kun je kiezen uit de</a:t>
            </a:r>
            <a:r>
              <a:rPr lang="nl-NL" sz="1100" b="0" baseline="0" dirty="0">
                <a:solidFill>
                  <a:schemeClr val="tx1"/>
                </a:solidFill>
              </a:rPr>
              <a:t> </a:t>
            </a:r>
            <a:r>
              <a:rPr lang="nl-NL" sz="1100" b="1" baseline="0" dirty="0">
                <a:solidFill>
                  <a:schemeClr val="tx1"/>
                </a:solidFill>
              </a:rPr>
              <a:t>Mediabank in het UWV Communicatieportaal</a:t>
            </a:r>
            <a:r>
              <a:rPr lang="nl-NL" sz="1100" b="0" baseline="0" dirty="0">
                <a:solidFill>
                  <a:schemeClr val="tx1"/>
                </a:solidFill>
              </a:rPr>
              <a:t>. Deze foto’s zijn van hoge kwaliteit en hiervan is het intellectueel eigendom geregeld. </a:t>
            </a:r>
            <a:br>
              <a:rPr lang="nl-NL" sz="1100" b="0" baseline="0" dirty="0">
                <a:solidFill>
                  <a:schemeClr val="tx1"/>
                </a:solidFill>
              </a:rPr>
            </a:br>
            <a:r>
              <a:rPr lang="nl-NL" sz="1100" b="0" baseline="0" dirty="0">
                <a:solidFill>
                  <a:schemeClr val="tx1"/>
                </a:solidFill>
              </a:rPr>
              <a:t/>
            </a:r>
            <a:br>
              <a:rPr lang="nl-NL" sz="1100" b="0" baseline="0" dirty="0">
                <a:solidFill>
                  <a:schemeClr val="tx1"/>
                </a:solidFill>
              </a:rPr>
            </a:br>
            <a:r>
              <a:rPr lang="nl-NL" sz="1100" b="0" dirty="0">
                <a:solidFill>
                  <a:schemeClr val="tx1"/>
                </a:solidFill>
                <a:hlinkClick r:id="rId3"/>
              </a:rPr>
              <a:t>https://communicatieportaal.uwv.nl/modules/product/mediabank/default/?ItemId=3219</a:t>
            </a:r>
            <a:r>
              <a:rPr lang="nl-NL" sz="1100" b="0" dirty="0">
                <a:solidFill>
                  <a:schemeClr val="tx1"/>
                </a:solidFill>
              </a:rPr>
              <a:t> </a:t>
            </a:r>
            <a:br>
              <a:rPr lang="nl-NL" sz="1100" b="0" dirty="0">
                <a:solidFill>
                  <a:schemeClr val="tx1"/>
                </a:solidFill>
              </a:rPr>
            </a:br>
            <a:r>
              <a:rPr lang="nl-NL" sz="1100" b="0" dirty="0">
                <a:solidFill>
                  <a:schemeClr val="tx1"/>
                </a:solidFill>
              </a:rPr>
              <a:t/>
            </a:r>
            <a:br>
              <a:rPr lang="nl-NL" sz="1100" b="0" dirty="0">
                <a:solidFill>
                  <a:schemeClr val="tx1"/>
                </a:solidFill>
              </a:rPr>
            </a:br>
            <a:r>
              <a:rPr lang="nl-NL" sz="1100" b="0" dirty="0">
                <a:solidFill>
                  <a:schemeClr val="tx1"/>
                </a:solidFill>
              </a:rPr>
              <a:t>en daar waar relevant naar de pictogrammen in de mediabank: </a:t>
            </a:r>
            <a:br>
              <a:rPr lang="nl-NL" sz="1100" b="0" dirty="0">
                <a:solidFill>
                  <a:schemeClr val="tx1"/>
                </a:solidFill>
              </a:rPr>
            </a:br>
            <a:r>
              <a:rPr lang="nl-NL" sz="1100" b="0" dirty="0">
                <a:solidFill>
                  <a:schemeClr val="tx1"/>
                </a:solidFill>
              </a:rPr>
              <a:t/>
            </a:r>
            <a:br>
              <a:rPr lang="nl-NL" sz="1100" b="0" dirty="0">
                <a:solidFill>
                  <a:schemeClr val="tx1"/>
                </a:solidFill>
              </a:rPr>
            </a:br>
            <a:r>
              <a:rPr lang="nl-NL" sz="1100" b="0" dirty="0">
                <a:solidFill>
                  <a:schemeClr val="tx1"/>
                </a:solidFill>
                <a:hlinkClick r:id="rId4"/>
              </a:rPr>
              <a:t>https://communicatieportaal.uwv.nl/modules/product/default/media/?ItemId=3217</a:t>
            </a:r>
            <a:endParaRPr lang="nl-NL" sz="1100" b="0" dirty="0">
              <a:solidFill>
                <a:schemeClr val="tx1"/>
              </a:solidFill>
            </a:endParaRPr>
          </a:p>
        </p:txBody>
      </p:sp>
      <p:sp>
        <p:nvSpPr>
          <p:cNvPr id="3" name="Footer Placeholder 2">
            <a:extLst>
              <a:ext uri="{FF2B5EF4-FFF2-40B4-BE49-F238E27FC236}">
                <a16:creationId xmlns:a16="http://schemas.microsoft.com/office/drawing/2014/main" id="{F83D8D44-B1C0-46F3-B7C9-F0760561E3BC}"/>
              </a:ext>
            </a:extLst>
          </p:cNvPr>
          <p:cNvSpPr>
            <a:spLocks noGrp="1"/>
          </p:cNvSpPr>
          <p:nvPr>
            <p:ph type="ftr" sz="quarter" idx="11"/>
          </p:nvPr>
        </p:nvSpPr>
        <p:spPr bwMode="gray"/>
        <p:txBody>
          <a:bodyPr/>
          <a:lstStyle/>
          <a:p>
            <a:r>
              <a:rPr lang="nl-NL" smtClean="0"/>
              <a:t>Inkooptraject OBB - functionaliteit op hoofdlijnen</a:t>
            </a:r>
            <a:endParaRPr lang="en-GB" dirty="0"/>
          </a:p>
        </p:txBody>
      </p:sp>
      <p:sp>
        <p:nvSpPr>
          <p:cNvPr id="4" name="Slide Number Placeholder 3">
            <a:extLst>
              <a:ext uri="{FF2B5EF4-FFF2-40B4-BE49-F238E27FC236}">
                <a16:creationId xmlns:a16="http://schemas.microsoft.com/office/drawing/2014/main" id="{05F46C33-11B5-4854-A73C-662F3EA70A1D}"/>
              </a:ext>
            </a:extLst>
          </p:cNvPr>
          <p:cNvSpPr>
            <a:spLocks noGrp="1"/>
          </p:cNvSpPr>
          <p:nvPr>
            <p:ph type="sldNum" sz="quarter" idx="12"/>
          </p:nvPr>
        </p:nvSpPr>
        <p:spPr bwMode="gray"/>
        <p:txBody>
          <a:bodyPr/>
          <a:lstStyle/>
          <a:p>
            <a:fld id="{EEC0F82C-4994-47DA-8D9B-99D78D224F6D}" type="slidenum">
              <a:rPr lang="en-GB" smtClean="0"/>
              <a:pPr/>
              <a:t>‹nr.›</a:t>
            </a:fld>
            <a:endParaRPr lang="en-GB" dirty="0"/>
          </a:p>
        </p:txBody>
      </p:sp>
    </p:spTree>
    <p:extLst>
      <p:ext uri="{BB962C8B-B14F-4D97-AF65-F5344CB8AC3E}">
        <p14:creationId xmlns:p14="http://schemas.microsoft.com/office/powerpoint/2010/main" val="358213034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Beeldvullende video">
    <p:bg>
      <p:bgPr>
        <a:solidFill>
          <a:srgbClr val="FFFFFF"/>
        </a:solidFill>
        <a:effectLst/>
      </p:bgPr>
    </p:bg>
    <p:spTree>
      <p:nvGrpSpPr>
        <p:cNvPr id="1" name=""/>
        <p:cNvGrpSpPr/>
        <p:nvPr/>
      </p:nvGrpSpPr>
      <p:grpSpPr>
        <a:xfrm>
          <a:off x="0" y="0"/>
          <a:ext cx="0" cy="0"/>
          <a:chOff x="0" y="0"/>
          <a:chExt cx="0" cy="0"/>
        </a:xfrm>
      </p:grpSpPr>
      <p:sp>
        <p:nvSpPr>
          <p:cNvPr id="153" name="Rectangle 152">
            <a:extLst>
              <a:ext uri="{FF2B5EF4-FFF2-40B4-BE49-F238E27FC236}">
                <a16:creationId xmlns:a16="http://schemas.microsoft.com/office/drawing/2014/main" id="{FC319A72-AE5E-4F89-BB04-08AE7E9369E9}"/>
              </a:ext>
            </a:extLst>
          </p:cNvPr>
          <p:cNvSpPr/>
          <p:nvPr userDrawn="1"/>
        </p:nvSpPr>
        <p:spPr bwMode="gray">
          <a:xfrm>
            <a:off x="-3714750" y="-933450"/>
            <a:ext cx="19621500" cy="8724900"/>
          </a:xfrm>
          <a:prstGeom prst="rect">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dirty="0"/>
          </a:p>
        </p:txBody>
      </p:sp>
      <p:sp>
        <p:nvSpPr>
          <p:cNvPr id="6" name="Text Placeholder 3">
            <a:extLst>
              <a:ext uri="{FF2B5EF4-FFF2-40B4-BE49-F238E27FC236}">
                <a16:creationId xmlns:a16="http://schemas.microsoft.com/office/drawing/2014/main" id="{06E9503B-E983-4F35-AB78-4EF62AE797AB}"/>
              </a:ext>
            </a:extLst>
          </p:cNvPr>
          <p:cNvSpPr txBox="1">
            <a:spLocks/>
          </p:cNvSpPr>
          <p:nvPr userDrawn="1"/>
        </p:nvSpPr>
        <p:spPr bwMode="gray">
          <a:xfrm>
            <a:off x="11047668" y="6285600"/>
            <a:ext cx="572400" cy="572400"/>
          </a:xfrm>
          <a:prstGeom prst="rect">
            <a:avLst/>
          </a:prstGeom>
          <a:blipFill>
            <a:blip r:embed="rId2"/>
            <a:stretch>
              <a:fillRect/>
            </a:stretch>
          </a:blipFill>
          <a:ln>
            <a:solidFill>
              <a:srgbClr val="0078D2"/>
            </a:solidFill>
          </a:ln>
        </p:spPr>
        <p:txBody>
          <a:bodyPr/>
          <a:lstStyle>
            <a:lvl1pPr marL="0" indent="0" algn="l" defTabSz="914400" rtl="0" eaLnBrk="1" latinLnBrk="0" hangingPunct="1">
              <a:lnSpc>
                <a:spcPct val="110000"/>
              </a:lnSpc>
              <a:spcBef>
                <a:spcPts val="0"/>
              </a:spcBef>
              <a:spcAft>
                <a:spcPts val="300"/>
              </a:spcAft>
              <a:buClr>
                <a:schemeClr val="tx2"/>
              </a:buClr>
              <a:buFont typeface="Arial" panose="020B0604020202020204" pitchFamily="34" charset="0"/>
              <a:buNone/>
              <a:defRPr lang="nl-NL" sz="1200" kern="1200" dirty="0">
                <a:solidFill>
                  <a:schemeClr val="tx1"/>
                </a:solidFill>
                <a:latin typeface="+mn-lt"/>
                <a:ea typeface="+mn-ea"/>
                <a:cs typeface="+mn-cs"/>
              </a:defRPr>
            </a:lvl1pPr>
            <a:lvl2pPr marL="360000" indent="-180000" algn="l" defTabSz="914400" rtl="0" eaLnBrk="1" latinLnBrk="0" hangingPunct="1">
              <a:lnSpc>
                <a:spcPct val="110000"/>
              </a:lnSpc>
              <a:spcBef>
                <a:spcPts val="0"/>
              </a:spcBef>
              <a:spcAft>
                <a:spcPts val="300"/>
              </a:spcAft>
              <a:buClr>
                <a:schemeClr val="tx2"/>
              </a:buClr>
              <a:buFont typeface="Arial" panose="020B0604020202020204" pitchFamily="34" charset="0"/>
              <a:buChar char="•"/>
              <a:defRPr lang="nl-NL" sz="1200" kern="1200" dirty="0">
                <a:solidFill>
                  <a:schemeClr val="tx1"/>
                </a:solidFill>
                <a:latin typeface="+mn-lt"/>
                <a:ea typeface="+mn-ea"/>
                <a:cs typeface="+mn-cs"/>
              </a:defRPr>
            </a:lvl2pPr>
            <a:lvl3pPr marL="540000" indent="-180000" algn="l" defTabSz="914400" rtl="0" eaLnBrk="1" latinLnBrk="0" hangingPunct="1">
              <a:lnSpc>
                <a:spcPct val="110000"/>
              </a:lnSpc>
              <a:spcBef>
                <a:spcPts val="0"/>
              </a:spcBef>
              <a:spcAft>
                <a:spcPts val="300"/>
              </a:spcAft>
              <a:buClr>
                <a:schemeClr val="tx2"/>
              </a:buClr>
              <a:buFont typeface="Arial" panose="020B0604020202020204" pitchFamily="34" charset="0"/>
              <a:buChar char="•"/>
              <a:defRPr lang="nl-NL" sz="1200" kern="1200" dirty="0">
                <a:solidFill>
                  <a:schemeClr val="tx1"/>
                </a:solidFill>
                <a:latin typeface="+mn-lt"/>
                <a:ea typeface="+mn-ea"/>
                <a:cs typeface="+mn-cs"/>
              </a:defRPr>
            </a:lvl3pPr>
            <a:lvl4pPr marL="720000" indent="-180000" algn="l" defTabSz="914400" rtl="0" eaLnBrk="1" latinLnBrk="0" hangingPunct="1">
              <a:lnSpc>
                <a:spcPct val="110000"/>
              </a:lnSpc>
              <a:spcBef>
                <a:spcPts val="0"/>
              </a:spcBef>
              <a:spcAft>
                <a:spcPts val="300"/>
              </a:spcAft>
              <a:buClr>
                <a:schemeClr val="tx2"/>
              </a:buClr>
              <a:buFont typeface="Arial" panose="020B0604020202020204" pitchFamily="34" charset="0"/>
              <a:buChar char="•"/>
              <a:defRPr sz="1200" kern="1200">
                <a:solidFill>
                  <a:schemeClr val="tx1"/>
                </a:solidFill>
                <a:latin typeface="+mn-lt"/>
                <a:ea typeface="+mn-ea"/>
                <a:cs typeface="+mn-cs"/>
              </a:defRPr>
            </a:lvl4pPr>
            <a:lvl5pPr marL="900000" indent="-180000" algn="l" defTabSz="914400" rtl="0" eaLnBrk="1" latinLnBrk="0" hangingPunct="1">
              <a:lnSpc>
                <a:spcPct val="110000"/>
              </a:lnSpc>
              <a:spcBef>
                <a:spcPts val="0"/>
              </a:spcBef>
              <a:spcAft>
                <a:spcPts val="300"/>
              </a:spcAft>
              <a:buClr>
                <a:schemeClr val="tx2"/>
              </a:buClr>
              <a:buFont typeface="Arial" panose="020B0604020202020204" pitchFamily="34" charset="0"/>
              <a:buChar char="–"/>
              <a:defRPr lang="nl-NL" sz="1200" kern="1200" dirty="0">
                <a:solidFill>
                  <a:schemeClr val="tx1"/>
                </a:solidFill>
                <a:latin typeface="+mn-lt"/>
                <a:ea typeface="+mn-ea"/>
                <a:cs typeface="+mn-cs"/>
              </a:defRPr>
            </a:lvl5pPr>
            <a:lvl6pPr marL="1080000" indent="-180000" algn="l" defTabSz="914400" rtl="0" eaLnBrk="1" latinLnBrk="0" hangingPunct="1">
              <a:lnSpc>
                <a:spcPct val="110000"/>
              </a:lnSpc>
              <a:spcBef>
                <a:spcPts val="0"/>
              </a:spcBef>
              <a:spcAft>
                <a:spcPts val="300"/>
              </a:spcAft>
              <a:buClr>
                <a:schemeClr val="tx2"/>
              </a:buClr>
              <a:buFont typeface="Arial" panose="020B0604020202020204" pitchFamily="34" charset="0"/>
              <a:buChar char="–"/>
              <a:defRPr lang="nl-NL" sz="1600" kern="1200" dirty="0">
                <a:solidFill>
                  <a:schemeClr val="tx1"/>
                </a:solidFill>
                <a:latin typeface="+mn-lt"/>
                <a:ea typeface="+mn-ea"/>
                <a:cs typeface="+mn-cs"/>
              </a:defRPr>
            </a:lvl6pPr>
            <a:lvl7pPr marL="1257300" marR="0" indent="-179388" algn="l" defTabSz="914400" rtl="0" eaLnBrk="1" fontAlgn="auto" latinLnBrk="0" hangingPunct="1">
              <a:lnSpc>
                <a:spcPct val="110000"/>
              </a:lnSpc>
              <a:spcBef>
                <a:spcPts val="0"/>
              </a:spcBef>
              <a:spcAft>
                <a:spcPts val="300"/>
              </a:spcAft>
              <a:buClr>
                <a:schemeClr val="tx2"/>
              </a:buClr>
              <a:buSzTx/>
              <a:buFont typeface="Arial" panose="020B0604020202020204" pitchFamily="34" charset="0"/>
              <a:buChar char="–"/>
              <a:tabLst/>
              <a:defRPr sz="1400" kern="1200">
                <a:solidFill>
                  <a:schemeClr val="tx1"/>
                </a:solidFill>
                <a:latin typeface="+mn-lt"/>
                <a:ea typeface="+mn-ea"/>
                <a:cs typeface="+mn-cs"/>
              </a:defRPr>
            </a:lvl7pPr>
            <a:lvl8pPr marL="1440000" indent="-180000" algn="l" defTabSz="914400" rtl="0" eaLnBrk="1" latinLnBrk="0" hangingPunct="1">
              <a:lnSpc>
                <a:spcPct val="110000"/>
              </a:lnSpc>
              <a:spcBef>
                <a:spcPts val="0"/>
              </a:spcBef>
              <a:spcAft>
                <a:spcPts val="300"/>
              </a:spcAft>
              <a:buClr>
                <a:schemeClr val="tx2"/>
              </a:buClr>
              <a:buFont typeface="Arial" panose="020B0604020202020204" pitchFamily="34" charset="0"/>
              <a:buChar char="–"/>
              <a:defRPr sz="1400" kern="1200">
                <a:solidFill>
                  <a:schemeClr val="tx1"/>
                </a:solidFill>
                <a:latin typeface="+mn-lt"/>
                <a:ea typeface="+mn-ea"/>
                <a:cs typeface="+mn-cs"/>
              </a:defRPr>
            </a:lvl8pPr>
            <a:lvl9pPr marL="1619250" indent="-179388" algn="l" defTabSz="914400" rtl="0" eaLnBrk="1" latinLnBrk="0" hangingPunct="1">
              <a:lnSpc>
                <a:spcPct val="110000"/>
              </a:lnSpc>
              <a:spcBef>
                <a:spcPts val="0"/>
              </a:spcBef>
              <a:spcAft>
                <a:spcPts val="300"/>
              </a:spcAft>
              <a:buClr>
                <a:schemeClr val="tx2"/>
              </a:buClr>
              <a:buFont typeface="Arial" panose="020B0604020202020204" pitchFamily="34" charset="0"/>
              <a:buChar char="–"/>
              <a:defRPr sz="1400" kern="1200">
                <a:solidFill>
                  <a:schemeClr val="tx1"/>
                </a:solidFill>
                <a:latin typeface="+mn-lt"/>
                <a:ea typeface="+mn-ea"/>
                <a:cs typeface="+mn-cs"/>
              </a:defRPr>
            </a:lvl9pPr>
          </a:lstStyle>
          <a:p>
            <a:r>
              <a:rPr lang="en-US"/>
              <a:t>    </a:t>
            </a:r>
          </a:p>
        </p:txBody>
      </p:sp>
      <p:grpSp>
        <p:nvGrpSpPr>
          <p:cNvPr id="154" name="Group 153">
            <a:extLst>
              <a:ext uri="{FF2B5EF4-FFF2-40B4-BE49-F238E27FC236}">
                <a16:creationId xmlns:a16="http://schemas.microsoft.com/office/drawing/2014/main" id="{B2D2A29F-49A8-4BD1-9236-0BD7B933FC9D}"/>
              </a:ext>
            </a:extLst>
          </p:cNvPr>
          <p:cNvGrpSpPr/>
          <p:nvPr userDrawn="1"/>
        </p:nvGrpSpPr>
        <p:grpSpPr bwMode="gray">
          <a:xfrm>
            <a:off x="-329239" y="-319423"/>
            <a:ext cx="12846009" cy="7500113"/>
            <a:chOff x="-329239" y="-319423"/>
            <a:chExt cx="12846009" cy="7500113"/>
          </a:xfrm>
        </p:grpSpPr>
        <p:grpSp>
          <p:nvGrpSpPr>
            <p:cNvPr id="155" name="Group 154">
              <a:extLst>
                <a:ext uri="{FF2B5EF4-FFF2-40B4-BE49-F238E27FC236}">
                  <a16:creationId xmlns:a16="http://schemas.microsoft.com/office/drawing/2014/main" id="{DC553E04-7609-45F2-9F24-E605BC02FEBA}"/>
                </a:ext>
              </a:extLst>
            </p:cNvPr>
            <p:cNvGrpSpPr/>
            <p:nvPr userDrawn="1"/>
          </p:nvGrpSpPr>
          <p:grpSpPr bwMode="gray">
            <a:xfrm>
              <a:off x="-329239" y="0"/>
              <a:ext cx="240289" cy="6858000"/>
              <a:chOff x="-319714" y="0"/>
              <a:chExt cx="240289" cy="6858000"/>
            </a:xfrm>
          </p:grpSpPr>
          <p:sp>
            <p:nvSpPr>
              <p:cNvPr id="272" name="Line 230">
                <a:extLst>
                  <a:ext uri="{FF2B5EF4-FFF2-40B4-BE49-F238E27FC236}">
                    <a16:creationId xmlns:a16="http://schemas.microsoft.com/office/drawing/2014/main" id="{76F33B9B-626E-4987-BFD4-DAA299DD9D4F}"/>
                  </a:ext>
                </a:extLst>
              </p:cNvPr>
              <p:cNvSpPr>
                <a:spLocks noChangeShapeType="1"/>
              </p:cNvSpPr>
              <p:nvPr userDrawn="1"/>
            </p:nvSpPr>
            <p:spPr bwMode="gray">
              <a:xfrm>
                <a:off x="-319714" y="257175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273" name="Line 232">
                <a:extLst>
                  <a:ext uri="{FF2B5EF4-FFF2-40B4-BE49-F238E27FC236}">
                    <a16:creationId xmlns:a16="http://schemas.microsoft.com/office/drawing/2014/main" id="{501EC2E0-59CE-4E32-B929-A733386ADF01}"/>
                  </a:ext>
                </a:extLst>
              </p:cNvPr>
              <p:cNvSpPr>
                <a:spLocks noChangeShapeType="1"/>
              </p:cNvSpPr>
              <p:nvPr userDrawn="1"/>
            </p:nvSpPr>
            <p:spPr bwMode="gray">
              <a:xfrm>
                <a:off x="-319714" y="485775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274" name="Line 234">
                <a:extLst>
                  <a:ext uri="{FF2B5EF4-FFF2-40B4-BE49-F238E27FC236}">
                    <a16:creationId xmlns:a16="http://schemas.microsoft.com/office/drawing/2014/main" id="{7DC73A29-E969-45D7-9CA6-581FC4F243A4}"/>
                  </a:ext>
                </a:extLst>
              </p:cNvPr>
              <p:cNvSpPr>
                <a:spLocks noChangeShapeType="1"/>
              </p:cNvSpPr>
              <p:nvPr userDrawn="1"/>
            </p:nvSpPr>
            <p:spPr bwMode="gray">
              <a:xfrm>
                <a:off x="-319714" y="28575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dirty="0"/>
              </a:p>
            </p:txBody>
          </p:sp>
          <p:sp>
            <p:nvSpPr>
              <p:cNvPr id="275" name="Line 236">
                <a:extLst>
                  <a:ext uri="{FF2B5EF4-FFF2-40B4-BE49-F238E27FC236}">
                    <a16:creationId xmlns:a16="http://schemas.microsoft.com/office/drawing/2014/main" id="{52E5AA95-BA52-4884-8410-A464B2C65697}"/>
                  </a:ext>
                </a:extLst>
              </p:cNvPr>
              <p:cNvSpPr>
                <a:spLocks noChangeShapeType="1"/>
              </p:cNvSpPr>
              <p:nvPr userDrawn="1"/>
            </p:nvSpPr>
            <p:spPr bwMode="gray">
              <a:xfrm>
                <a:off x="-319714" y="600075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276" name="Line 238">
                <a:extLst>
                  <a:ext uri="{FF2B5EF4-FFF2-40B4-BE49-F238E27FC236}">
                    <a16:creationId xmlns:a16="http://schemas.microsoft.com/office/drawing/2014/main" id="{C7AD3791-48E5-48DC-AC5E-BFFB21F91753}"/>
                  </a:ext>
                </a:extLst>
              </p:cNvPr>
              <p:cNvSpPr>
                <a:spLocks noChangeShapeType="1"/>
              </p:cNvSpPr>
              <p:nvPr userDrawn="1"/>
            </p:nvSpPr>
            <p:spPr bwMode="gray">
              <a:xfrm>
                <a:off x="-319714" y="142875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277" name="Line 240">
                <a:extLst>
                  <a:ext uri="{FF2B5EF4-FFF2-40B4-BE49-F238E27FC236}">
                    <a16:creationId xmlns:a16="http://schemas.microsoft.com/office/drawing/2014/main" id="{01966582-81F8-4737-94A4-4013852590E1}"/>
                  </a:ext>
                </a:extLst>
              </p:cNvPr>
              <p:cNvSpPr>
                <a:spLocks noChangeShapeType="1"/>
              </p:cNvSpPr>
              <p:nvPr userDrawn="1"/>
            </p:nvSpPr>
            <p:spPr bwMode="gray">
              <a:xfrm>
                <a:off x="-319714" y="371475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278" name="Line 244">
                <a:extLst>
                  <a:ext uri="{FF2B5EF4-FFF2-40B4-BE49-F238E27FC236}">
                    <a16:creationId xmlns:a16="http://schemas.microsoft.com/office/drawing/2014/main" id="{781FFAC5-733F-432C-8F77-B7ABE7D77124}"/>
                  </a:ext>
                </a:extLst>
              </p:cNvPr>
              <p:cNvSpPr>
                <a:spLocks noChangeShapeType="1"/>
              </p:cNvSpPr>
              <p:nvPr userDrawn="1"/>
            </p:nvSpPr>
            <p:spPr bwMode="gray">
              <a:xfrm>
                <a:off x="-319714" y="228600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279" name="Line 246">
                <a:extLst>
                  <a:ext uri="{FF2B5EF4-FFF2-40B4-BE49-F238E27FC236}">
                    <a16:creationId xmlns:a16="http://schemas.microsoft.com/office/drawing/2014/main" id="{EFDEE58B-193A-40A3-8A64-BE1DB0591067}"/>
                  </a:ext>
                </a:extLst>
              </p:cNvPr>
              <p:cNvSpPr>
                <a:spLocks noChangeShapeType="1"/>
              </p:cNvSpPr>
              <p:nvPr userDrawn="1"/>
            </p:nvSpPr>
            <p:spPr bwMode="gray">
              <a:xfrm>
                <a:off x="-319714" y="457200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280" name="Line 250">
                <a:extLst>
                  <a:ext uri="{FF2B5EF4-FFF2-40B4-BE49-F238E27FC236}">
                    <a16:creationId xmlns:a16="http://schemas.microsoft.com/office/drawing/2014/main" id="{E74EF81A-A1C0-4426-8C35-DBCBFCB345F2}"/>
                  </a:ext>
                </a:extLst>
              </p:cNvPr>
              <p:cNvSpPr>
                <a:spLocks noChangeShapeType="1"/>
              </p:cNvSpPr>
              <p:nvPr userDrawn="1"/>
            </p:nvSpPr>
            <p:spPr bwMode="gray">
              <a:xfrm>
                <a:off x="-319714" y="571500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281" name="Line 252">
                <a:extLst>
                  <a:ext uri="{FF2B5EF4-FFF2-40B4-BE49-F238E27FC236}">
                    <a16:creationId xmlns:a16="http://schemas.microsoft.com/office/drawing/2014/main" id="{0570C5A7-3269-47FF-B4F3-21A9A42A083D}"/>
                  </a:ext>
                </a:extLst>
              </p:cNvPr>
              <p:cNvSpPr>
                <a:spLocks noChangeShapeType="1"/>
              </p:cNvSpPr>
              <p:nvPr userDrawn="1"/>
            </p:nvSpPr>
            <p:spPr bwMode="gray">
              <a:xfrm>
                <a:off x="-319714" y="114300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282" name="Line 254">
                <a:extLst>
                  <a:ext uri="{FF2B5EF4-FFF2-40B4-BE49-F238E27FC236}">
                    <a16:creationId xmlns:a16="http://schemas.microsoft.com/office/drawing/2014/main" id="{A97B557B-65A2-43F0-8DEA-227B08975BA6}"/>
                  </a:ext>
                </a:extLst>
              </p:cNvPr>
              <p:cNvSpPr>
                <a:spLocks noChangeShapeType="1"/>
              </p:cNvSpPr>
              <p:nvPr userDrawn="1"/>
            </p:nvSpPr>
            <p:spPr bwMode="gray">
              <a:xfrm>
                <a:off x="-319714" y="342900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283" name="Line 256">
                <a:extLst>
                  <a:ext uri="{FF2B5EF4-FFF2-40B4-BE49-F238E27FC236}">
                    <a16:creationId xmlns:a16="http://schemas.microsoft.com/office/drawing/2014/main" id="{DA7F0647-7BAF-4A81-B891-A74A230DA90C}"/>
                  </a:ext>
                </a:extLst>
              </p:cNvPr>
              <p:cNvSpPr>
                <a:spLocks noChangeShapeType="1"/>
              </p:cNvSpPr>
              <p:nvPr userDrawn="1"/>
            </p:nvSpPr>
            <p:spPr bwMode="gray">
              <a:xfrm>
                <a:off x="-319714" y="657225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284" name="Line 258">
                <a:extLst>
                  <a:ext uri="{FF2B5EF4-FFF2-40B4-BE49-F238E27FC236}">
                    <a16:creationId xmlns:a16="http://schemas.microsoft.com/office/drawing/2014/main" id="{86C48C3F-BF82-452E-8D2D-49FFDBB93638}"/>
                  </a:ext>
                </a:extLst>
              </p:cNvPr>
              <p:cNvSpPr>
                <a:spLocks noChangeShapeType="1"/>
              </p:cNvSpPr>
              <p:nvPr userDrawn="1"/>
            </p:nvSpPr>
            <p:spPr bwMode="gray">
              <a:xfrm>
                <a:off x="-319714" y="200025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285" name="Line 260">
                <a:extLst>
                  <a:ext uri="{FF2B5EF4-FFF2-40B4-BE49-F238E27FC236}">
                    <a16:creationId xmlns:a16="http://schemas.microsoft.com/office/drawing/2014/main" id="{C56B251E-559C-4956-9AE7-BBD28D1A3A7E}"/>
                  </a:ext>
                </a:extLst>
              </p:cNvPr>
              <p:cNvSpPr>
                <a:spLocks noChangeShapeType="1"/>
              </p:cNvSpPr>
              <p:nvPr userDrawn="1"/>
            </p:nvSpPr>
            <p:spPr bwMode="gray">
              <a:xfrm>
                <a:off x="-319714" y="428625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286" name="Line 262">
                <a:extLst>
                  <a:ext uri="{FF2B5EF4-FFF2-40B4-BE49-F238E27FC236}">
                    <a16:creationId xmlns:a16="http://schemas.microsoft.com/office/drawing/2014/main" id="{F9EC281A-6AE9-4D7A-AA75-BDF86328FFDB}"/>
                  </a:ext>
                </a:extLst>
              </p:cNvPr>
              <p:cNvSpPr>
                <a:spLocks noChangeShapeType="1"/>
              </p:cNvSpPr>
              <p:nvPr userDrawn="1"/>
            </p:nvSpPr>
            <p:spPr bwMode="gray">
              <a:xfrm>
                <a:off x="-319714" y="542925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287" name="Line 264">
                <a:extLst>
                  <a:ext uri="{FF2B5EF4-FFF2-40B4-BE49-F238E27FC236}">
                    <a16:creationId xmlns:a16="http://schemas.microsoft.com/office/drawing/2014/main" id="{A45DFCA2-3D84-4DC0-862E-FF78BE5BAE80}"/>
                  </a:ext>
                </a:extLst>
              </p:cNvPr>
              <p:cNvSpPr>
                <a:spLocks noChangeShapeType="1"/>
              </p:cNvSpPr>
              <p:nvPr userDrawn="1"/>
            </p:nvSpPr>
            <p:spPr bwMode="gray">
              <a:xfrm>
                <a:off x="-319714" y="85725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288" name="Line 266">
                <a:extLst>
                  <a:ext uri="{FF2B5EF4-FFF2-40B4-BE49-F238E27FC236}">
                    <a16:creationId xmlns:a16="http://schemas.microsoft.com/office/drawing/2014/main" id="{63648940-F1BA-4CDB-8E34-3016056BEF4C}"/>
                  </a:ext>
                </a:extLst>
              </p:cNvPr>
              <p:cNvSpPr>
                <a:spLocks noChangeShapeType="1"/>
              </p:cNvSpPr>
              <p:nvPr userDrawn="1"/>
            </p:nvSpPr>
            <p:spPr bwMode="gray">
              <a:xfrm>
                <a:off x="-319714" y="314325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289" name="Line 268">
                <a:extLst>
                  <a:ext uri="{FF2B5EF4-FFF2-40B4-BE49-F238E27FC236}">
                    <a16:creationId xmlns:a16="http://schemas.microsoft.com/office/drawing/2014/main" id="{F9D4DB0E-F96D-449C-B033-9AF00582ED3D}"/>
                  </a:ext>
                </a:extLst>
              </p:cNvPr>
              <p:cNvSpPr>
                <a:spLocks noChangeShapeType="1"/>
              </p:cNvSpPr>
              <p:nvPr userDrawn="1"/>
            </p:nvSpPr>
            <p:spPr bwMode="gray">
              <a:xfrm>
                <a:off x="-319714" y="628650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290" name="Line 270">
                <a:extLst>
                  <a:ext uri="{FF2B5EF4-FFF2-40B4-BE49-F238E27FC236}">
                    <a16:creationId xmlns:a16="http://schemas.microsoft.com/office/drawing/2014/main" id="{E4ED1B3D-195B-4C7F-9BEF-9A738125F875}"/>
                  </a:ext>
                </a:extLst>
              </p:cNvPr>
              <p:cNvSpPr>
                <a:spLocks noChangeShapeType="1"/>
              </p:cNvSpPr>
              <p:nvPr userDrawn="1"/>
            </p:nvSpPr>
            <p:spPr bwMode="gray">
              <a:xfrm>
                <a:off x="-319714" y="171450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291" name="Line 272">
                <a:extLst>
                  <a:ext uri="{FF2B5EF4-FFF2-40B4-BE49-F238E27FC236}">
                    <a16:creationId xmlns:a16="http://schemas.microsoft.com/office/drawing/2014/main" id="{EBADD4B6-A166-4235-8E6C-2F28214E3899}"/>
                  </a:ext>
                </a:extLst>
              </p:cNvPr>
              <p:cNvSpPr>
                <a:spLocks noChangeShapeType="1"/>
              </p:cNvSpPr>
              <p:nvPr userDrawn="1"/>
            </p:nvSpPr>
            <p:spPr bwMode="gray">
              <a:xfrm>
                <a:off x="-319714" y="400050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292" name="Line 274">
                <a:extLst>
                  <a:ext uri="{FF2B5EF4-FFF2-40B4-BE49-F238E27FC236}">
                    <a16:creationId xmlns:a16="http://schemas.microsoft.com/office/drawing/2014/main" id="{49F1DDF9-89D8-4FAB-99EE-8C9E72D0C72F}"/>
                  </a:ext>
                </a:extLst>
              </p:cNvPr>
              <p:cNvSpPr>
                <a:spLocks noChangeShapeType="1"/>
              </p:cNvSpPr>
              <p:nvPr userDrawn="1"/>
            </p:nvSpPr>
            <p:spPr bwMode="gray">
              <a:xfrm>
                <a:off x="-319714" y="514350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293" name="Line 276">
                <a:extLst>
                  <a:ext uri="{FF2B5EF4-FFF2-40B4-BE49-F238E27FC236}">
                    <a16:creationId xmlns:a16="http://schemas.microsoft.com/office/drawing/2014/main" id="{BAB83854-8D60-44FB-8146-35D9E98D979D}"/>
                  </a:ext>
                </a:extLst>
              </p:cNvPr>
              <p:cNvSpPr>
                <a:spLocks noChangeShapeType="1"/>
              </p:cNvSpPr>
              <p:nvPr userDrawn="1"/>
            </p:nvSpPr>
            <p:spPr bwMode="gray">
              <a:xfrm>
                <a:off x="-319714" y="57150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294" name="Line 278">
                <a:extLst>
                  <a:ext uri="{FF2B5EF4-FFF2-40B4-BE49-F238E27FC236}">
                    <a16:creationId xmlns:a16="http://schemas.microsoft.com/office/drawing/2014/main" id="{888824B5-92A9-4406-9E41-994B5A2C74C1}"/>
                  </a:ext>
                </a:extLst>
              </p:cNvPr>
              <p:cNvSpPr>
                <a:spLocks noChangeShapeType="1"/>
              </p:cNvSpPr>
              <p:nvPr userDrawn="1"/>
            </p:nvSpPr>
            <p:spPr bwMode="gray">
              <a:xfrm>
                <a:off x="-319714" y="285750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295" name="Line 256">
                <a:extLst>
                  <a:ext uri="{FF2B5EF4-FFF2-40B4-BE49-F238E27FC236}">
                    <a16:creationId xmlns:a16="http://schemas.microsoft.com/office/drawing/2014/main" id="{98427381-8957-4C6C-A1C9-3DA6CD56A19D}"/>
                  </a:ext>
                </a:extLst>
              </p:cNvPr>
              <p:cNvSpPr>
                <a:spLocks noChangeShapeType="1"/>
              </p:cNvSpPr>
              <p:nvPr userDrawn="1"/>
            </p:nvSpPr>
            <p:spPr bwMode="gray">
              <a:xfrm>
                <a:off x="-319714" y="685800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296" name="Line 234">
                <a:extLst>
                  <a:ext uri="{FF2B5EF4-FFF2-40B4-BE49-F238E27FC236}">
                    <a16:creationId xmlns:a16="http://schemas.microsoft.com/office/drawing/2014/main" id="{D16F6223-1B2F-4A16-A242-D3359BFB4AC1}"/>
                  </a:ext>
                </a:extLst>
              </p:cNvPr>
              <p:cNvSpPr>
                <a:spLocks noChangeShapeType="1"/>
              </p:cNvSpPr>
              <p:nvPr userDrawn="1"/>
            </p:nvSpPr>
            <p:spPr bwMode="gray">
              <a:xfrm>
                <a:off x="-319714" y="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dirty="0"/>
              </a:p>
            </p:txBody>
          </p:sp>
        </p:grpSp>
        <p:grpSp>
          <p:nvGrpSpPr>
            <p:cNvPr id="156" name="Group 155">
              <a:extLst>
                <a:ext uri="{FF2B5EF4-FFF2-40B4-BE49-F238E27FC236}">
                  <a16:creationId xmlns:a16="http://schemas.microsoft.com/office/drawing/2014/main" id="{C3B08EB7-CDA8-4B8B-A8C9-AB24C7AA0CB9}"/>
                </a:ext>
              </a:extLst>
            </p:cNvPr>
            <p:cNvGrpSpPr/>
            <p:nvPr userDrawn="1"/>
          </p:nvGrpSpPr>
          <p:grpSpPr bwMode="gray">
            <a:xfrm>
              <a:off x="0" y="-319423"/>
              <a:ext cx="12192000" cy="232538"/>
              <a:chOff x="0" y="-319423"/>
              <a:chExt cx="12192000" cy="232538"/>
            </a:xfrm>
          </p:grpSpPr>
          <p:sp>
            <p:nvSpPr>
              <p:cNvPr id="228" name="Line 146">
                <a:extLst>
                  <a:ext uri="{FF2B5EF4-FFF2-40B4-BE49-F238E27FC236}">
                    <a16:creationId xmlns:a16="http://schemas.microsoft.com/office/drawing/2014/main" id="{C6C544B6-6722-4A8E-820C-DBD7250F51CB}"/>
                  </a:ext>
                </a:extLst>
              </p:cNvPr>
              <p:cNvSpPr>
                <a:spLocks noChangeShapeType="1"/>
              </p:cNvSpPr>
              <p:nvPr userDrawn="1"/>
            </p:nvSpPr>
            <p:spPr bwMode="gray">
              <a:xfrm>
                <a:off x="28353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229" name="Line 148">
                <a:extLst>
                  <a:ext uri="{FF2B5EF4-FFF2-40B4-BE49-F238E27FC236}">
                    <a16:creationId xmlns:a16="http://schemas.microsoft.com/office/drawing/2014/main" id="{4C5E3ABA-2B3D-44D7-8D4B-AD369018049B}"/>
                  </a:ext>
                </a:extLst>
              </p:cNvPr>
              <p:cNvSpPr>
                <a:spLocks noChangeShapeType="1"/>
              </p:cNvSpPr>
              <p:nvPr userDrawn="1"/>
            </p:nvSpPr>
            <p:spPr bwMode="gray">
              <a:xfrm>
                <a:off x="482009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230" name="Line 150">
                <a:extLst>
                  <a:ext uri="{FF2B5EF4-FFF2-40B4-BE49-F238E27FC236}">
                    <a16:creationId xmlns:a16="http://schemas.microsoft.com/office/drawing/2014/main" id="{D0E8478E-036D-46F6-BB90-7CC3F6B73764}"/>
                  </a:ext>
                </a:extLst>
              </p:cNvPr>
              <p:cNvSpPr>
                <a:spLocks noChangeShapeType="1"/>
              </p:cNvSpPr>
              <p:nvPr userDrawn="1"/>
            </p:nvSpPr>
            <p:spPr bwMode="gray">
              <a:xfrm>
                <a:off x="255181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231" name="Line 152">
                <a:extLst>
                  <a:ext uri="{FF2B5EF4-FFF2-40B4-BE49-F238E27FC236}">
                    <a16:creationId xmlns:a16="http://schemas.microsoft.com/office/drawing/2014/main" id="{1B9D419D-AC4A-4048-853C-4764EDB15AD8}"/>
                  </a:ext>
                </a:extLst>
              </p:cNvPr>
              <p:cNvSpPr>
                <a:spLocks noChangeShapeType="1"/>
              </p:cNvSpPr>
              <p:nvPr userDrawn="1"/>
            </p:nvSpPr>
            <p:spPr bwMode="gray">
              <a:xfrm>
                <a:off x="708837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232" name="Line 154">
                <a:extLst>
                  <a:ext uri="{FF2B5EF4-FFF2-40B4-BE49-F238E27FC236}">
                    <a16:creationId xmlns:a16="http://schemas.microsoft.com/office/drawing/2014/main" id="{6AFAC7F8-FFE5-40CD-AD62-CB5373A01AC0}"/>
                  </a:ext>
                </a:extLst>
              </p:cNvPr>
              <p:cNvSpPr>
                <a:spLocks noChangeShapeType="1"/>
              </p:cNvSpPr>
              <p:nvPr userDrawn="1"/>
            </p:nvSpPr>
            <p:spPr bwMode="gray">
              <a:xfrm>
                <a:off x="141767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233" name="Line 156">
                <a:extLst>
                  <a:ext uri="{FF2B5EF4-FFF2-40B4-BE49-F238E27FC236}">
                    <a16:creationId xmlns:a16="http://schemas.microsoft.com/office/drawing/2014/main" id="{6F4C541B-9B6D-41E9-925E-D827BB906D0C}"/>
                  </a:ext>
                </a:extLst>
              </p:cNvPr>
              <p:cNvSpPr>
                <a:spLocks noChangeShapeType="1"/>
              </p:cNvSpPr>
              <p:nvPr userDrawn="1"/>
            </p:nvSpPr>
            <p:spPr bwMode="gray">
              <a:xfrm>
                <a:off x="595423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234" name="Line 158">
                <a:extLst>
                  <a:ext uri="{FF2B5EF4-FFF2-40B4-BE49-F238E27FC236}">
                    <a16:creationId xmlns:a16="http://schemas.microsoft.com/office/drawing/2014/main" id="{996C67BE-C0CB-4461-8175-C275ED762C37}"/>
                  </a:ext>
                </a:extLst>
              </p:cNvPr>
              <p:cNvSpPr>
                <a:spLocks noChangeShapeType="1"/>
              </p:cNvSpPr>
              <p:nvPr userDrawn="1"/>
            </p:nvSpPr>
            <p:spPr bwMode="gray">
              <a:xfrm>
                <a:off x="368595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235" name="Line 160">
                <a:extLst>
                  <a:ext uri="{FF2B5EF4-FFF2-40B4-BE49-F238E27FC236}">
                    <a16:creationId xmlns:a16="http://schemas.microsoft.com/office/drawing/2014/main" id="{DAB1B0DD-128B-4C47-B954-41583D9D8EE2}"/>
                  </a:ext>
                </a:extLst>
              </p:cNvPr>
              <p:cNvSpPr>
                <a:spLocks noChangeShapeType="1"/>
              </p:cNvSpPr>
              <p:nvPr userDrawn="1"/>
            </p:nvSpPr>
            <p:spPr bwMode="gray">
              <a:xfrm>
                <a:off x="822251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236" name="Line 162">
                <a:extLst>
                  <a:ext uri="{FF2B5EF4-FFF2-40B4-BE49-F238E27FC236}">
                    <a16:creationId xmlns:a16="http://schemas.microsoft.com/office/drawing/2014/main" id="{0ECA7F80-BD69-48C1-AE42-AA5978E641D4}"/>
                  </a:ext>
                </a:extLst>
              </p:cNvPr>
              <p:cNvSpPr>
                <a:spLocks noChangeShapeType="1"/>
              </p:cNvSpPr>
              <p:nvPr userDrawn="1"/>
            </p:nvSpPr>
            <p:spPr bwMode="gray">
              <a:xfrm>
                <a:off x="964019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237" name="Line 164">
                <a:extLst>
                  <a:ext uri="{FF2B5EF4-FFF2-40B4-BE49-F238E27FC236}">
                    <a16:creationId xmlns:a16="http://schemas.microsoft.com/office/drawing/2014/main" id="{FE08E5FD-547C-46FC-80CD-B71ACFB05D08}"/>
                  </a:ext>
                </a:extLst>
              </p:cNvPr>
              <p:cNvSpPr>
                <a:spLocks noChangeShapeType="1"/>
              </p:cNvSpPr>
              <p:nvPr userDrawn="1"/>
            </p:nvSpPr>
            <p:spPr bwMode="gray">
              <a:xfrm>
                <a:off x="1134140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238" name="Line 166">
                <a:extLst>
                  <a:ext uri="{FF2B5EF4-FFF2-40B4-BE49-F238E27FC236}">
                    <a16:creationId xmlns:a16="http://schemas.microsoft.com/office/drawing/2014/main" id="{A6177A19-0AB1-4925-9043-96D8571CD26C}"/>
                  </a:ext>
                </a:extLst>
              </p:cNvPr>
              <p:cNvSpPr>
                <a:spLocks noChangeShapeType="1"/>
              </p:cNvSpPr>
              <p:nvPr userDrawn="1"/>
            </p:nvSpPr>
            <p:spPr bwMode="gray">
              <a:xfrm>
                <a:off x="56707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239" name="Line 168">
                <a:extLst>
                  <a:ext uri="{FF2B5EF4-FFF2-40B4-BE49-F238E27FC236}">
                    <a16:creationId xmlns:a16="http://schemas.microsoft.com/office/drawing/2014/main" id="{8E288D61-8AF6-4356-82EB-08CA511F108C}"/>
                  </a:ext>
                </a:extLst>
              </p:cNvPr>
              <p:cNvSpPr>
                <a:spLocks noChangeShapeType="1"/>
              </p:cNvSpPr>
              <p:nvPr userDrawn="1"/>
            </p:nvSpPr>
            <p:spPr bwMode="gray">
              <a:xfrm>
                <a:off x="510363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240" name="Line 170">
                <a:extLst>
                  <a:ext uri="{FF2B5EF4-FFF2-40B4-BE49-F238E27FC236}">
                    <a16:creationId xmlns:a16="http://schemas.microsoft.com/office/drawing/2014/main" id="{C54A2329-E00F-406E-95DE-2C6A35093ADA}"/>
                  </a:ext>
                </a:extLst>
              </p:cNvPr>
              <p:cNvSpPr>
                <a:spLocks noChangeShapeType="1"/>
              </p:cNvSpPr>
              <p:nvPr userDrawn="1"/>
            </p:nvSpPr>
            <p:spPr bwMode="gray">
              <a:xfrm>
                <a:off x="283535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241" name="Line 172">
                <a:extLst>
                  <a:ext uri="{FF2B5EF4-FFF2-40B4-BE49-F238E27FC236}">
                    <a16:creationId xmlns:a16="http://schemas.microsoft.com/office/drawing/2014/main" id="{7015FDD3-FBC7-4C18-8FFF-2316FAAC25C5}"/>
                  </a:ext>
                </a:extLst>
              </p:cNvPr>
              <p:cNvSpPr>
                <a:spLocks noChangeShapeType="1"/>
              </p:cNvSpPr>
              <p:nvPr userDrawn="1"/>
            </p:nvSpPr>
            <p:spPr bwMode="gray">
              <a:xfrm>
                <a:off x="737191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242" name="Line 174">
                <a:extLst>
                  <a:ext uri="{FF2B5EF4-FFF2-40B4-BE49-F238E27FC236}">
                    <a16:creationId xmlns:a16="http://schemas.microsoft.com/office/drawing/2014/main" id="{02E0E0B5-0F96-44C6-AF16-5BA9306A7B87}"/>
                  </a:ext>
                </a:extLst>
              </p:cNvPr>
              <p:cNvSpPr>
                <a:spLocks noChangeShapeType="1"/>
              </p:cNvSpPr>
              <p:nvPr userDrawn="1"/>
            </p:nvSpPr>
            <p:spPr bwMode="gray">
              <a:xfrm>
                <a:off x="170121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243" name="Line 176">
                <a:extLst>
                  <a:ext uri="{FF2B5EF4-FFF2-40B4-BE49-F238E27FC236}">
                    <a16:creationId xmlns:a16="http://schemas.microsoft.com/office/drawing/2014/main" id="{8EFA9D2D-3F4A-4234-A193-979BE9C52EE3}"/>
                  </a:ext>
                </a:extLst>
              </p:cNvPr>
              <p:cNvSpPr>
                <a:spLocks noChangeShapeType="1"/>
              </p:cNvSpPr>
              <p:nvPr userDrawn="1"/>
            </p:nvSpPr>
            <p:spPr bwMode="gray">
              <a:xfrm>
                <a:off x="623777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244" name="Line 178">
                <a:extLst>
                  <a:ext uri="{FF2B5EF4-FFF2-40B4-BE49-F238E27FC236}">
                    <a16:creationId xmlns:a16="http://schemas.microsoft.com/office/drawing/2014/main" id="{00DA7E40-B33F-4709-8791-72E56D461ED9}"/>
                  </a:ext>
                </a:extLst>
              </p:cNvPr>
              <p:cNvSpPr>
                <a:spLocks noChangeShapeType="1"/>
              </p:cNvSpPr>
              <p:nvPr userDrawn="1"/>
            </p:nvSpPr>
            <p:spPr bwMode="gray">
              <a:xfrm>
                <a:off x="396949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245" name="Line 180">
                <a:extLst>
                  <a:ext uri="{FF2B5EF4-FFF2-40B4-BE49-F238E27FC236}">
                    <a16:creationId xmlns:a16="http://schemas.microsoft.com/office/drawing/2014/main" id="{EBEAED16-0809-45A3-90D2-F1970C42934B}"/>
                  </a:ext>
                </a:extLst>
              </p:cNvPr>
              <p:cNvSpPr>
                <a:spLocks noChangeShapeType="1"/>
              </p:cNvSpPr>
              <p:nvPr userDrawn="1"/>
            </p:nvSpPr>
            <p:spPr bwMode="gray">
              <a:xfrm>
                <a:off x="850605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246" name="Line 182">
                <a:extLst>
                  <a:ext uri="{FF2B5EF4-FFF2-40B4-BE49-F238E27FC236}">
                    <a16:creationId xmlns:a16="http://schemas.microsoft.com/office/drawing/2014/main" id="{DD1AAED3-BED2-449B-A3BF-9F153F0CCC34}"/>
                  </a:ext>
                </a:extLst>
              </p:cNvPr>
              <p:cNvSpPr>
                <a:spLocks noChangeShapeType="1"/>
              </p:cNvSpPr>
              <p:nvPr userDrawn="1"/>
            </p:nvSpPr>
            <p:spPr bwMode="gray">
              <a:xfrm>
                <a:off x="992372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247" name="Line 184">
                <a:extLst>
                  <a:ext uri="{FF2B5EF4-FFF2-40B4-BE49-F238E27FC236}">
                    <a16:creationId xmlns:a16="http://schemas.microsoft.com/office/drawing/2014/main" id="{AA8B503E-BFE4-4D80-BC11-B3C6A82CDC27}"/>
                  </a:ext>
                </a:extLst>
              </p:cNvPr>
              <p:cNvSpPr>
                <a:spLocks noChangeShapeType="1"/>
              </p:cNvSpPr>
              <p:nvPr userDrawn="1"/>
            </p:nvSpPr>
            <p:spPr bwMode="gray">
              <a:xfrm>
                <a:off x="1162493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248" name="Line 186">
                <a:extLst>
                  <a:ext uri="{FF2B5EF4-FFF2-40B4-BE49-F238E27FC236}">
                    <a16:creationId xmlns:a16="http://schemas.microsoft.com/office/drawing/2014/main" id="{880150B3-7AF0-4DB6-8C78-589AF77E949D}"/>
                  </a:ext>
                </a:extLst>
              </p:cNvPr>
              <p:cNvSpPr>
                <a:spLocks noChangeShapeType="1"/>
              </p:cNvSpPr>
              <p:nvPr userDrawn="1"/>
            </p:nvSpPr>
            <p:spPr bwMode="gray">
              <a:xfrm>
                <a:off x="85060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249" name="Line 188">
                <a:extLst>
                  <a:ext uri="{FF2B5EF4-FFF2-40B4-BE49-F238E27FC236}">
                    <a16:creationId xmlns:a16="http://schemas.microsoft.com/office/drawing/2014/main" id="{54F7E8F5-3A82-4553-8D4E-720198CB7BC4}"/>
                  </a:ext>
                </a:extLst>
              </p:cNvPr>
              <p:cNvSpPr>
                <a:spLocks noChangeShapeType="1"/>
              </p:cNvSpPr>
              <p:nvPr userDrawn="1"/>
            </p:nvSpPr>
            <p:spPr bwMode="gray">
              <a:xfrm>
                <a:off x="538716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250" name="Line 190">
                <a:extLst>
                  <a:ext uri="{FF2B5EF4-FFF2-40B4-BE49-F238E27FC236}">
                    <a16:creationId xmlns:a16="http://schemas.microsoft.com/office/drawing/2014/main" id="{126A3E81-0592-4374-B0AE-CD272079B1A3}"/>
                  </a:ext>
                </a:extLst>
              </p:cNvPr>
              <p:cNvSpPr>
                <a:spLocks noChangeShapeType="1"/>
              </p:cNvSpPr>
              <p:nvPr userDrawn="1"/>
            </p:nvSpPr>
            <p:spPr bwMode="gray">
              <a:xfrm>
                <a:off x="311888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251" name="Line 192">
                <a:extLst>
                  <a:ext uri="{FF2B5EF4-FFF2-40B4-BE49-F238E27FC236}">
                    <a16:creationId xmlns:a16="http://schemas.microsoft.com/office/drawing/2014/main" id="{37CCAF23-EFED-4CBF-A141-AA43053F4F26}"/>
                  </a:ext>
                </a:extLst>
              </p:cNvPr>
              <p:cNvSpPr>
                <a:spLocks noChangeShapeType="1"/>
              </p:cNvSpPr>
              <p:nvPr userDrawn="1"/>
            </p:nvSpPr>
            <p:spPr bwMode="gray">
              <a:xfrm>
                <a:off x="765544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252" name="Line 194">
                <a:extLst>
                  <a:ext uri="{FF2B5EF4-FFF2-40B4-BE49-F238E27FC236}">
                    <a16:creationId xmlns:a16="http://schemas.microsoft.com/office/drawing/2014/main" id="{E9C1C967-4856-4B55-90B9-0824A45E1B67}"/>
                  </a:ext>
                </a:extLst>
              </p:cNvPr>
              <p:cNvSpPr>
                <a:spLocks noChangeShapeType="1"/>
              </p:cNvSpPr>
              <p:nvPr userDrawn="1"/>
            </p:nvSpPr>
            <p:spPr bwMode="gray">
              <a:xfrm>
                <a:off x="198474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253" name="Line 196">
                <a:extLst>
                  <a:ext uri="{FF2B5EF4-FFF2-40B4-BE49-F238E27FC236}">
                    <a16:creationId xmlns:a16="http://schemas.microsoft.com/office/drawing/2014/main" id="{B5E4FE39-AA57-4DB9-8677-FBC8BBFB6CEB}"/>
                  </a:ext>
                </a:extLst>
              </p:cNvPr>
              <p:cNvSpPr>
                <a:spLocks noChangeShapeType="1"/>
              </p:cNvSpPr>
              <p:nvPr userDrawn="1"/>
            </p:nvSpPr>
            <p:spPr bwMode="gray">
              <a:xfrm>
                <a:off x="652130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254" name="Line 198">
                <a:extLst>
                  <a:ext uri="{FF2B5EF4-FFF2-40B4-BE49-F238E27FC236}">
                    <a16:creationId xmlns:a16="http://schemas.microsoft.com/office/drawing/2014/main" id="{F643C4B8-5ACE-4A98-BF95-FF3C877D311C}"/>
                  </a:ext>
                </a:extLst>
              </p:cNvPr>
              <p:cNvSpPr>
                <a:spLocks noChangeShapeType="1"/>
              </p:cNvSpPr>
              <p:nvPr userDrawn="1"/>
            </p:nvSpPr>
            <p:spPr bwMode="gray">
              <a:xfrm>
                <a:off x="425302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255" name="Line 200">
                <a:extLst>
                  <a:ext uri="{FF2B5EF4-FFF2-40B4-BE49-F238E27FC236}">
                    <a16:creationId xmlns:a16="http://schemas.microsoft.com/office/drawing/2014/main" id="{70BAFF25-E951-447E-9B63-6186546756BA}"/>
                  </a:ext>
                </a:extLst>
              </p:cNvPr>
              <p:cNvSpPr>
                <a:spLocks noChangeShapeType="1"/>
              </p:cNvSpPr>
              <p:nvPr userDrawn="1"/>
            </p:nvSpPr>
            <p:spPr bwMode="gray">
              <a:xfrm>
                <a:off x="878958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256" name="Line 202">
                <a:extLst>
                  <a:ext uri="{FF2B5EF4-FFF2-40B4-BE49-F238E27FC236}">
                    <a16:creationId xmlns:a16="http://schemas.microsoft.com/office/drawing/2014/main" id="{C05BAC9D-2278-457C-8866-C6D0DA674885}"/>
                  </a:ext>
                </a:extLst>
              </p:cNvPr>
              <p:cNvSpPr>
                <a:spLocks noChangeShapeType="1"/>
              </p:cNvSpPr>
              <p:nvPr userDrawn="1"/>
            </p:nvSpPr>
            <p:spPr bwMode="gray">
              <a:xfrm>
                <a:off x="1020726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257" name="Line 204">
                <a:extLst>
                  <a:ext uri="{FF2B5EF4-FFF2-40B4-BE49-F238E27FC236}">
                    <a16:creationId xmlns:a16="http://schemas.microsoft.com/office/drawing/2014/main" id="{9F2B51D3-2C58-4F15-ACC5-4BD4912CAA1D}"/>
                  </a:ext>
                </a:extLst>
              </p:cNvPr>
              <p:cNvSpPr>
                <a:spLocks noChangeShapeType="1"/>
              </p:cNvSpPr>
              <p:nvPr userDrawn="1"/>
            </p:nvSpPr>
            <p:spPr bwMode="gray">
              <a:xfrm>
                <a:off x="1190847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258" name="Line 206">
                <a:extLst>
                  <a:ext uri="{FF2B5EF4-FFF2-40B4-BE49-F238E27FC236}">
                    <a16:creationId xmlns:a16="http://schemas.microsoft.com/office/drawing/2014/main" id="{30F4B8A3-624C-4DF2-B2D4-C921235832C7}"/>
                  </a:ext>
                </a:extLst>
              </p:cNvPr>
              <p:cNvSpPr>
                <a:spLocks noChangeShapeType="1"/>
              </p:cNvSpPr>
              <p:nvPr userDrawn="1"/>
            </p:nvSpPr>
            <p:spPr bwMode="gray">
              <a:xfrm>
                <a:off x="113414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259" name="Line 208">
                <a:extLst>
                  <a:ext uri="{FF2B5EF4-FFF2-40B4-BE49-F238E27FC236}">
                    <a16:creationId xmlns:a16="http://schemas.microsoft.com/office/drawing/2014/main" id="{5DB7BE84-4AC5-4E26-8D35-0A55AE9CCEA2}"/>
                  </a:ext>
                </a:extLst>
              </p:cNvPr>
              <p:cNvSpPr>
                <a:spLocks noChangeShapeType="1"/>
              </p:cNvSpPr>
              <p:nvPr userDrawn="1"/>
            </p:nvSpPr>
            <p:spPr bwMode="gray">
              <a:xfrm>
                <a:off x="567070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260" name="Line 210">
                <a:extLst>
                  <a:ext uri="{FF2B5EF4-FFF2-40B4-BE49-F238E27FC236}">
                    <a16:creationId xmlns:a16="http://schemas.microsoft.com/office/drawing/2014/main" id="{AE8CEA45-DF34-46E6-B4BA-139D211AAEE8}"/>
                  </a:ext>
                </a:extLst>
              </p:cNvPr>
              <p:cNvSpPr>
                <a:spLocks noChangeShapeType="1"/>
              </p:cNvSpPr>
              <p:nvPr userDrawn="1"/>
            </p:nvSpPr>
            <p:spPr bwMode="gray">
              <a:xfrm>
                <a:off x="340242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261" name="Line 212">
                <a:extLst>
                  <a:ext uri="{FF2B5EF4-FFF2-40B4-BE49-F238E27FC236}">
                    <a16:creationId xmlns:a16="http://schemas.microsoft.com/office/drawing/2014/main" id="{122A9BD8-AFB3-4D02-83E3-CB2B407EB21D}"/>
                  </a:ext>
                </a:extLst>
              </p:cNvPr>
              <p:cNvSpPr>
                <a:spLocks noChangeShapeType="1"/>
              </p:cNvSpPr>
              <p:nvPr userDrawn="1"/>
            </p:nvSpPr>
            <p:spPr bwMode="gray">
              <a:xfrm>
                <a:off x="793898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262" name="Line 214">
                <a:extLst>
                  <a:ext uri="{FF2B5EF4-FFF2-40B4-BE49-F238E27FC236}">
                    <a16:creationId xmlns:a16="http://schemas.microsoft.com/office/drawing/2014/main" id="{AC843ED1-AC5F-450C-8F2B-5D3047363299}"/>
                  </a:ext>
                </a:extLst>
              </p:cNvPr>
              <p:cNvSpPr>
                <a:spLocks noChangeShapeType="1"/>
              </p:cNvSpPr>
              <p:nvPr userDrawn="1"/>
            </p:nvSpPr>
            <p:spPr bwMode="gray">
              <a:xfrm>
                <a:off x="935665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263" name="Line 216">
                <a:extLst>
                  <a:ext uri="{FF2B5EF4-FFF2-40B4-BE49-F238E27FC236}">
                    <a16:creationId xmlns:a16="http://schemas.microsoft.com/office/drawing/2014/main" id="{B189D3AA-0EC9-4C0B-8C52-2CC238B0FF88}"/>
                  </a:ext>
                </a:extLst>
              </p:cNvPr>
              <p:cNvSpPr>
                <a:spLocks noChangeShapeType="1"/>
              </p:cNvSpPr>
              <p:nvPr userDrawn="1"/>
            </p:nvSpPr>
            <p:spPr bwMode="gray">
              <a:xfrm>
                <a:off x="1105786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264" name="Line 218">
                <a:extLst>
                  <a:ext uri="{FF2B5EF4-FFF2-40B4-BE49-F238E27FC236}">
                    <a16:creationId xmlns:a16="http://schemas.microsoft.com/office/drawing/2014/main" id="{8FD9D0B5-9431-4E8C-AE25-82B6C7C8C43E}"/>
                  </a:ext>
                </a:extLst>
              </p:cNvPr>
              <p:cNvSpPr>
                <a:spLocks noChangeShapeType="1"/>
              </p:cNvSpPr>
              <p:nvPr userDrawn="1"/>
            </p:nvSpPr>
            <p:spPr bwMode="gray">
              <a:xfrm>
                <a:off x="226828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265" name="Line 220">
                <a:extLst>
                  <a:ext uri="{FF2B5EF4-FFF2-40B4-BE49-F238E27FC236}">
                    <a16:creationId xmlns:a16="http://schemas.microsoft.com/office/drawing/2014/main" id="{66E7B360-A5C3-4491-8604-E3A88E696CFE}"/>
                  </a:ext>
                </a:extLst>
              </p:cNvPr>
              <p:cNvSpPr>
                <a:spLocks noChangeShapeType="1"/>
              </p:cNvSpPr>
              <p:nvPr userDrawn="1"/>
            </p:nvSpPr>
            <p:spPr bwMode="gray">
              <a:xfrm>
                <a:off x="680484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266" name="Line 222">
                <a:extLst>
                  <a:ext uri="{FF2B5EF4-FFF2-40B4-BE49-F238E27FC236}">
                    <a16:creationId xmlns:a16="http://schemas.microsoft.com/office/drawing/2014/main" id="{CF82C948-33D0-4FF4-BAA3-F548FEECE6ED}"/>
                  </a:ext>
                </a:extLst>
              </p:cNvPr>
              <p:cNvSpPr>
                <a:spLocks noChangeShapeType="1"/>
              </p:cNvSpPr>
              <p:nvPr userDrawn="1"/>
            </p:nvSpPr>
            <p:spPr bwMode="gray">
              <a:xfrm>
                <a:off x="453656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267" name="Line 224">
                <a:extLst>
                  <a:ext uri="{FF2B5EF4-FFF2-40B4-BE49-F238E27FC236}">
                    <a16:creationId xmlns:a16="http://schemas.microsoft.com/office/drawing/2014/main" id="{A3EC6EC3-C394-4A72-9422-E14CB84B9177}"/>
                  </a:ext>
                </a:extLst>
              </p:cNvPr>
              <p:cNvSpPr>
                <a:spLocks noChangeShapeType="1"/>
              </p:cNvSpPr>
              <p:nvPr userDrawn="1"/>
            </p:nvSpPr>
            <p:spPr bwMode="gray">
              <a:xfrm>
                <a:off x="907312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268" name="Line 226">
                <a:extLst>
                  <a:ext uri="{FF2B5EF4-FFF2-40B4-BE49-F238E27FC236}">
                    <a16:creationId xmlns:a16="http://schemas.microsoft.com/office/drawing/2014/main" id="{ED8A8C64-9689-403B-87D5-6CB55AD2F178}"/>
                  </a:ext>
                </a:extLst>
              </p:cNvPr>
              <p:cNvSpPr>
                <a:spLocks noChangeShapeType="1"/>
              </p:cNvSpPr>
              <p:nvPr userDrawn="1"/>
            </p:nvSpPr>
            <p:spPr bwMode="gray">
              <a:xfrm>
                <a:off x="1077433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269" name="Line 228">
                <a:extLst>
                  <a:ext uri="{FF2B5EF4-FFF2-40B4-BE49-F238E27FC236}">
                    <a16:creationId xmlns:a16="http://schemas.microsoft.com/office/drawing/2014/main" id="{0F4C58AD-2402-4CC2-A791-2C555A7EAFDD}"/>
                  </a:ext>
                </a:extLst>
              </p:cNvPr>
              <p:cNvSpPr>
                <a:spLocks noChangeShapeType="1"/>
              </p:cNvSpPr>
              <p:nvPr userDrawn="1"/>
            </p:nvSpPr>
            <p:spPr bwMode="gray">
              <a:xfrm>
                <a:off x="1049079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270" name="Line 146">
                <a:extLst>
                  <a:ext uri="{FF2B5EF4-FFF2-40B4-BE49-F238E27FC236}">
                    <a16:creationId xmlns:a16="http://schemas.microsoft.com/office/drawing/2014/main" id="{7DA71E31-2782-42CB-AB32-48F2C9D94221}"/>
                  </a:ext>
                </a:extLst>
              </p:cNvPr>
              <p:cNvSpPr>
                <a:spLocks noChangeShapeType="1"/>
              </p:cNvSpPr>
              <p:nvPr userDrawn="1"/>
            </p:nvSpPr>
            <p:spPr bwMode="gray">
              <a:xfrm>
                <a:off x="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271" name="Line 204">
                <a:extLst>
                  <a:ext uri="{FF2B5EF4-FFF2-40B4-BE49-F238E27FC236}">
                    <a16:creationId xmlns:a16="http://schemas.microsoft.com/office/drawing/2014/main" id="{D0657184-554B-489F-97D5-76A2B7B682F4}"/>
                  </a:ext>
                </a:extLst>
              </p:cNvPr>
              <p:cNvSpPr>
                <a:spLocks noChangeShapeType="1"/>
              </p:cNvSpPr>
              <p:nvPr userDrawn="1"/>
            </p:nvSpPr>
            <p:spPr bwMode="gray">
              <a:xfrm>
                <a:off x="1219200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grpSp>
        <p:grpSp>
          <p:nvGrpSpPr>
            <p:cNvPr id="157" name="Group 156">
              <a:extLst>
                <a:ext uri="{FF2B5EF4-FFF2-40B4-BE49-F238E27FC236}">
                  <a16:creationId xmlns:a16="http://schemas.microsoft.com/office/drawing/2014/main" id="{0F6EB885-E29D-45A3-9BB4-5716E432C5D1}"/>
                </a:ext>
              </a:extLst>
            </p:cNvPr>
            <p:cNvGrpSpPr/>
            <p:nvPr userDrawn="1"/>
          </p:nvGrpSpPr>
          <p:grpSpPr bwMode="gray">
            <a:xfrm>
              <a:off x="0" y="6948152"/>
              <a:ext cx="12192000" cy="232538"/>
              <a:chOff x="0" y="-319423"/>
              <a:chExt cx="12192000" cy="232538"/>
            </a:xfrm>
          </p:grpSpPr>
          <p:sp>
            <p:nvSpPr>
              <p:cNvPr id="184" name="Line 146">
                <a:extLst>
                  <a:ext uri="{FF2B5EF4-FFF2-40B4-BE49-F238E27FC236}">
                    <a16:creationId xmlns:a16="http://schemas.microsoft.com/office/drawing/2014/main" id="{DD7F6DD9-5592-476A-80DE-3429E1F49AA5}"/>
                  </a:ext>
                </a:extLst>
              </p:cNvPr>
              <p:cNvSpPr>
                <a:spLocks noChangeShapeType="1"/>
              </p:cNvSpPr>
              <p:nvPr userDrawn="1"/>
            </p:nvSpPr>
            <p:spPr bwMode="gray">
              <a:xfrm>
                <a:off x="28353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85" name="Line 148">
                <a:extLst>
                  <a:ext uri="{FF2B5EF4-FFF2-40B4-BE49-F238E27FC236}">
                    <a16:creationId xmlns:a16="http://schemas.microsoft.com/office/drawing/2014/main" id="{E7E86FFD-C1F7-4E77-A4D7-F08E7FCE3655}"/>
                  </a:ext>
                </a:extLst>
              </p:cNvPr>
              <p:cNvSpPr>
                <a:spLocks noChangeShapeType="1"/>
              </p:cNvSpPr>
              <p:nvPr userDrawn="1"/>
            </p:nvSpPr>
            <p:spPr bwMode="gray">
              <a:xfrm>
                <a:off x="482009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86" name="Line 150">
                <a:extLst>
                  <a:ext uri="{FF2B5EF4-FFF2-40B4-BE49-F238E27FC236}">
                    <a16:creationId xmlns:a16="http://schemas.microsoft.com/office/drawing/2014/main" id="{46DE9C71-BA0B-47EC-89FC-C90B893BE01C}"/>
                  </a:ext>
                </a:extLst>
              </p:cNvPr>
              <p:cNvSpPr>
                <a:spLocks noChangeShapeType="1"/>
              </p:cNvSpPr>
              <p:nvPr userDrawn="1"/>
            </p:nvSpPr>
            <p:spPr bwMode="gray">
              <a:xfrm>
                <a:off x="255181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87" name="Line 152">
                <a:extLst>
                  <a:ext uri="{FF2B5EF4-FFF2-40B4-BE49-F238E27FC236}">
                    <a16:creationId xmlns:a16="http://schemas.microsoft.com/office/drawing/2014/main" id="{4354BEDB-26D6-43D0-B10C-AD616A8408AD}"/>
                  </a:ext>
                </a:extLst>
              </p:cNvPr>
              <p:cNvSpPr>
                <a:spLocks noChangeShapeType="1"/>
              </p:cNvSpPr>
              <p:nvPr userDrawn="1"/>
            </p:nvSpPr>
            <p:spPr bwMode="gray">
              <a:xfrm>
                <a:off x="708837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88" name="Line 154">
                <a:extLst>
                  <a:ext uri="{FF2B5EF4-FFF2-40B4-BE49-F238E27FC236}">
                    <a16:creationId xmlns:a16="http://schemas.microsoft.com/office/drawing/2014/main" id="{E1E29F35-5615-4B01-AF6A-A3E02ACEBB78}"/>
                  </a:ext>
                </a:extLst>
              </p:cNvPr>
              <p:cNvSpPr>
                <a:spLocks noChangeShapeType="1"/>
              </p:cNvSpPr>
              <p:nvPr userDrawn="1"/>
            </p:nvSpPr>
            <p:spPr bwMode="gray">
              <a:xfrm>
                <a:off x="141767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89" name="Line 156">
                <a:extLst>
                  <a:ext uri="{FF2B5EF4-FFF2-40B4-BE49-F238E27FC236}">
                    <a16:creationId xmlns:a16="http://schemas.microsoft.com/office/drawing/2014/main" id="{5657F83A-9D58-4613-A102-196A45167459}"/>
                  </a:ext>
                </a:extLst>
              </p:cNvPr>
              <p:cNvSpPr>
                <a:spLocks noChangeShapeType="1"/>
              </p:cNvSpPr>
              <p:nvPr userDrawn="1"/>
            </p:nvSpPr>
            <p:spPr bwMode="gray">
              <a:xfrm>
                <a:off x="595423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90" name="Line 158">
                <a:extLst>
                  <a:ext uri="{FF2B5EF4-FFF2-40B4-BE49-F238E27FC236}">
                    <a16:creationId xmlns:a16="http://schemas.microsoft.com/office/drawing/2014/main" id="{05CB7B25-EBA6-44EB-8CF2-D8AA449A0A2F}"/>
                  </a:ext>
                </a:extLst>
              </p:cNvPr>
              <p:cNvSpPr>
                <a:spLocks noChangeShapeType="1"/>
              </p:cNvSpPr>
              <p:nvPr userDrawn="1"/>
            </p:nvSpPr>
            <p:spPr bwMode="gray">
              <a:xfrm>
                <a:off x="368595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91" name="Line 160">
                <a:extLst>
                  <a:ext uri="{FF2B5EF4-FFF2-40B4-BE49-F238E27FC236}">
                    <a16:creationId xmlns:a16="http://schemas.microsoft.com/office/drawing/2014/main" id="{60FA6D0E-C9CC-4CE9-99DF-59456DF2F822}"/>
                  </a:ext>
                </a:extLst>
              </p:cNvPr>
              <p:cNvSpPr>
                <a:spLocks noChangeShapeType="1"/>
              </p:cNvSpPr>
              <p:nvPr userDrawn="1"/>
            </p:nvSpPr>
            <p:spPr bwMode="gray">
              <a:xfrm>
                <a:off x="822251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92" name="Line 162">
                <a:extLst>
                  <a:ext uri="{FF2B5EF4-FFF2-40B4-BE49-F238E27FC236}">
                    <a16:creationId xmlns:a16="http://schemas.microsoft.com/office/drawing/2014/main" id="{9A5000F4-E6C5-4EBD-A813-9E0E80AFF65A}"/>
                  </a:ext>
                </a:extLst>
              </p:cNvPr>
              <p:cNvSpPr>
                <a:spLocks noChangeShapeType="1"/>
              </p:cNvSpPr>
              <p:nvPr userDrawn="1"/>
            </p:nvSpPr>
            <p:spPr bwMode="gray">
              <a:xfrm>
                <a:off x="964019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93" name="Line 164">
                <a:extLst>
                  <a:ext uri="{FF2B5EF4-FFF2-40B4-BE49-F238E27FC236}">
                    <a16:creationId xmlns:a16="http://schemas.microsoft.com/office/drawing/2014/main" id="{60F45262-4F3B-4B74-A2A5-1CEA0DE386DA}"/>
                  </a:ext>
                </a:extLst>
              </p:cNvPr>
              <p:cNvSpPr>
                <a:spLocks noChangeShapeType="1"/>
              </p:cNvSpPr>
              <p:nvPr userDrawn="1"/>
            </p:nvSpPr>
            <p:spPr bwMode="gray">
              <a:xfrm>
                <a:off x="1134140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94" name="Line 166">
                <a:extLst>
                  <a:ext uri="{FF2B5EF4-FFF2-40B4-BE49-F238E27FC236}">
                    <a16:creationId xmlns:a16="http://schemas.microsoft.com/office/drawing/2014/main" id="{2B8CEE99-D5CB-4B37-ACC2-3F44B8A53DE4}"/>
                  </a:ext>
                </a:extLst>
              </p:cNvPr>
              <p:cNvSpPr>
                <a:spLocks noChangeShapeType="1"/>
              </p:cNvSpPr>
              <p:nvPr userDrawn="1"/>
            </p:nvSpPr>
            <p:spPr bwMode="gray">
              <a:xfrm>
                <a:off x="56707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95" name="Line 168">
                <a:extLst>
                  <a:ext uri="{FF2B5EF4-FFF2-40B4-BE49-F238E27FC236}">
                    <a16:creationId xmlns:a16="http://schemas.microsoft.com/office/drawing/2014/main" id="{277C2010-FDCE-406B-8387-C6F3D88E0D0D}"/>
                  </a:ext>
                </a:extLst>
              </p:cNvPr>
              <p:cNvSpPr>
                <a:spLocks noChangeShapeType="1"/>
              </p:cNvSpPr>
              <p:nvPr userDrawn="1"/>
            </p:nvSpPr>
            <p:spPr bwMode="gray">
              <a:xfrm>
                <a:off x="510363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96" name="Line 170">
                <a:extLst>
                  <a:ext uri="{FF2B5EF4-FFF2-40B4-BE49-F238E27FC236}">
                    <a16:creationId xmlns:a16="http://schemas.microsoft.com/office/drawing/2014/main" id="{89E024B1-C730-4526-BF2C-FF6E1CDFD0F9}"/>
                  </a:ext>
                </a:extLst>
              </p:cNvPr>
              <p:cNvSpPr>
                <a:spLocks noChangeShapeType="1"/>
              </p:cNvSpPr>
              <p:nvPr userDrawn="1"/>
            </p:nvSpPr>
            <p:spPr bwMode="gray">
              <a:xfrm>
                <a:off x="283535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97" name="Line 172">
                <a:extLst>
                  <a:ext uri="{FF2B5EF4-FFF2-40B4-BE49-F238E27FC236}">
                    <a16:creationId xmlns:a16="http://schemas.microsoft.com/office/drawing/2014/main" id="{D1D3F1EF-F7C9-48F7-9430-1E80B90D664F}"/>
                  </a:ext>
                </a:extLst>
              </p:cNvPr>
              <p:cNvSpPr>
                <a:spLocks noChangeShapeType="1"/>
              </p:cNvSpPr>
              <p:nvPr userDrawn="1"/>
            </p:nvSpPr>
            <p:spPr bwMode="gray">
              <a:xfrm>
                <a:off x="737191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98" name="Line 174">
                <a:extLst>
                  <a:ext uri="{FF2B5EF4-FFF2-40B4-BE49-F238E27FC236}">
                    <a16:creationId xmlns:a16="http://schemas.microsoft.com/office/drawing/2014/main" id="{ED9E35A4-1152-410C-908D-2523DDCF6138}"/>
                  </a:ext>
                </a:extLst>
              </p:cNvPr>
              <p:cNvSpPr>
                <a:spLocks noChangeShapeType="1"/>
              </p:cNvSpPr>
              <p:nvPr userDrawn="1"/>
            </p:nvSpPr>
            <p:spPr bwMode="gray">
              <a:xfrm>
                <a:off x="170121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99" name="Line 176">
                <a:extLst>
                  <a:ext uri="{FF2B5EF4-FFF2-40B4-BE49-F238E27FC236}">
                    <a16:creationId xmlns:a16="http://schemas.microsoft.com/office/drawing/2014/main" id="{49045BC8-9948-4048-A5E2-DAE78E1C3E4B}"/>
                  </a:ext>
                </a:extLst>
              </p:cNvPr>
              <p:cNvSpPr>
                <a:spLocks noChangeShapeType="1"/>
              </p:cNvSpPr>
              <p:nvPr userDrawn="1"/>
            </p:nvSpPr>
            <p:spPr bwMode="gray">
              <a:xfrm>
                <a:off x="623777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200" name="Line 178">
                <a:extLst>
                  <a:ext uri="{FF2B5EF4-FFF2-40B4-BE49-F238E27FC236}">
                    <a16:creationId xmlns:a16="http://schemas.microsoft.com/office/drawing/2014/main" id="{26E5DA0C-FB44-4E66-A2D5-CD0C773CD719}"/>
                  </a:ext>
                </a:extLst>
              </p:cNvPr>
              <p:cNvSpPr>
                <a:spLocks noChangeShapeType="1"/>
              </p:cNvSpPr>
              <p:nvPr userDrawn="1"/>
            </p:nvSpPr>
            <p:spPr bwMode="gray">
              <a:xfrm>
                <a:off x="396949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201" name="Line 180">
                <a:extLst>
                  <a:ext uri="{FF2B5EF4-FFF2-40B4-BE49-F238E27FC236}">
                    <a16:creationId xmlns:a16="http://schemas.microsoft.com/office/drawing/2014/main" id="{17332DD8-D6EA-4015-8D1E-DAB0ABE60035}"/>
                  </a:ext>
                </a:extLst>
              </p:cNvPr>
              <p:cNvSpPr>
                <a:spLocks noChangeShapeType="1"/>
              </p:cNvSpPr>
              <p:nvPr userDrawn="1"/>
            </p:nvSpPr>
            <p:spPr bwMode="gray">
              <a:xfrm>
                <a:off x="850605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202" name="Line 182">
                <a:extLst>
                  <a:ext uri="{FF2B5EF4-FFF2-40B4-BE49-F238E27FC236}">
                    <a16:creationId xmlns:a16="http://schemas.microsoft.com/office/drawing/2014/main" id="{1BAB0609-EEC2-4A39-BF12-754E28D07D59}"/>
                  </a:ext>
                </a:extLst>
              </p:cNvPr>
              <p:cNvSpPr>
                <a:spLocks noChangeShapeType="1"/>
              </p:cNvSpPr>
              <p:nvPr userDrawn="1"/>
            </p:nvSpPr>
            <p:spPr bwMode="gray">
              <a:xfrm>
                <a:off x="992372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203" name="Line 184">
                <a:extLst>
                  <a:ext uri="{FF2B5EF4-FFF2-40B4-BE49-F238E27FC236}">
                    <a16:creationId xmlns:a16="http://schemas.microsoft.com/office/drawing/2014/main" id="{59A3E7A3-B70E-43C2-A53A-FFBBA9043321}"/>
                  </a:ext>
                </a:extLst>
              </p:cNvPr>
              <p:cNvSpPr>
                <a:spLocks noChangeShapeType="1"/>
              </p:cNvSpPr>
              <p:nvPr userDrawn="1"/>
            </p:nvSpPr>
            <p:spPr bwMode="gray">
              <a:xfrm>
                <a:off x="1162493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204" name="Line 186">
                <a:extLst>
                  <a:ext uri="{FF2B5EF4-FFF2-40B4-BE49-F238E27FC236}">
                    <a16:creationId xmlns:a16="http://schemas.microsoft.com/office/drawing/2014/main" id="{5FF0AE7D-9AF2-48F0-9867-9C80D092BE52}"/>
                  </a:ext>
                </a:extLst>
              </p:cNvPr>
              <p:cNvSpPr>
                <a:spLocks noChangeShapeType="1"/>
              </p:cNvSpPr>
              <p:nvPr userDrawn="1"/>
            </p:nvSpPr>
            <p:spPr bwMode="gray">
              <a:xfrm>
                <a:off x="85060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205" name="Line 188">
                <a:extLst>
                  <a:ext uri="{FF2B5EF4-FFF2-40B4-BE49-F238E27FC236}">
                    <a16:creationId xmlns:a16="http://schemas.microsoft.com/office/drawing/2014/main" id="{C7205EAE-6F27-4FB5-90B2-3F12E980AE9F}"/>
                  </a:ext>
                </a:extLst>
              </p:cNvPr>
              <p:cNvSpPr>
                <a:spLocks noChangeShapeType="1"/>
              </p:cNvSpPr>
              <p:nvPr userDrawn="1"/>
            </p:nvSpPr>
            <p:spPr bwMode="gray">
              <a:xfrm>
                <a:off x="538716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206" name="Line 190">
                <a:extLst>
                  <a:ext uri="{FF2B5EF4-FFF2-40B4-BE49-F238E27FC236}">
                    <a16:creationId xmlns:a16="http://schemas.microsoft.com/office/drawing/2014/main" id="{B7AB61AD-FC3C-4302-A70F-8340066BC9AF}"/>
                  </a:ext>
                </a:extLst>
              </p:cNvPr>
              <p:cNvSpPr>
                <a:spLocks noChangeShapeType="1"/>
              </p:cNvSpPr>
              <p:nvPr userDrawn="1"/>
            </p:nvSpPr>
            <p:spPr bwMode="gray">
              <a:xfrm>
                <a:off x="311888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207" name="Line 192">
                <a:extLst>
                  <a:ext uri="{FF2B5EF4-FFF2-40B4-BE49-F238E27FC236}">
                    <a16:creationId xmlns:a16="http://schemas.microsoft.com/office/drawing/2014/main" id="{974F6CAC-0130-4167-948F-051630A4FF98}"/>
                  </a:ext>
                </a:extLst>
              </p:cNvPr>
              <p:cNvSpPr>
                <a:spLocks noChangeShapeType="1"/>
              </p:cNvSpPr>
              <p:nvPr userDrawn="1"/>
            </p:nvSpPr>
            <p:spPr bwMode="gray">
              <a:xfrm>
                <a:off x="765544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208" name="Line 194">
                <a:extLst>
                  <a:ext uri="{FF2B5EF4-FFF2-40B4-BE49-F238E27FC236}">
                    <a16:creationId xmlns:a16="http://schemas.microsoft.com/office/drawing/2014/main" id="{0EAADCB1-D286-4995-8F76-0799F71C843E}"/>
                  </a:ext>
                </a:extLst>
              </p:cNvPr>
              <p:cNvSpPr>
                <a:spLocks noChangeShapeType="1"/>
              </p:cNvSpPr>
              <p:nvPr userDrawn="1"/>
            </p:nvSpPr>
            <p:spPr bwMode="gray">
              <a:xfrm>
                <a:off x="198474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209" name="Line 196">
                <a:extLst>
                  <a:ext uri="{FF2B5EF4-FFF2-40B4-BE49-F238E27FC236}">
                    <a16:creationId xmlns:a16="http://schemas.microsoft.com/office/drawing/2014/main" id="{C507D958-54DE-4A29-BF24-D2BA6EC11211}"/>
                  </a:ext>
                </a:extLst>
              </p:cNvPr>
              <p:cNvSpPr>
                <a:spLocks noChangeShapeType="1"/>
              </p:cNvSpPr>
              <p:nvPr userDrawn="1"/>
            </p:nvSpPr>
            <p:spPr bwMode="gray">
              <a:xfrm>
                <a:off x="652130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210" name="Line 198">
                <a:extLst>
                  <a:ext uri="{FF2B5EF4-FFF2-40B4-BE49-F238E27FC236}">
                    <a16:creationId xmlns:a16="http://schemas.microsoft.com/office/drawing/2014/main" id="{682F8E96-62CF-481D-A7D4-66617C525D72}"/>
                  </a:ext>
                </a:extLst>
              </p:cNvPr>
              <p:cNvSpPr>
                <a:spLocks noChangeShapeType="1"/>
              </p:cNvSpPr>
              <p:nvPr userDrawn="1"/>
            </p:nvSpPr>
            <p:spPr bwMode="gray">
              <a:xfrm>
                <a:off x="425302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211" name="Line 200">
                <a:extLst>
                  <a:ext uri="{FF2B5EF4-FFF2-40B4-BE49-F238E27FC236}">
                    <a16:creationId xmlns:a16="http://schemas.microsoft.com/office/drawing/2014/main" id="{9592E3E5-D878-4982-B460-026EEFE93F15}"/>
                  </a:ext>
                </a:extLst>
              </p:cNvPr>
              <p:cNvSpPr>
                <a:spLocks noChangeShapeType="1"/>
              </p:cNvSpPr>
              <p:nvPr userDrawn="1"/>
            </p:nvSpPr>
            <p:spPr bwMode="gray">
              <a:xfrm>
                <a:off x="878958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212" name="Line 202">
                <a:extLst>
                  <a:ext uri="{FF2B5EF4-FFF2-40B4-BE49-F238E27FC236}">
                    <a16:creationId xmlns:a16="http://schemas.microsoft.com/office/drawing/2014/main" id="{DED1B723-EDF4-42C4-A856-5C728D823C6B}"/>
                  </a:ext>
                </a:extLst>
              </p:cNvPr>
              <p:cNvSpPr>
                <a:spLocks noChangeShapeType="1"/>
              </p:cNvSpPr>
              <p:nvPr userDrawn="1"/>
            </p:nvSpPr>
            <p:spPr bwMode="gray">
              <a:xfrm>
                <a:off x="1020726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213" name="Line 204">
                <a:extLst>
                  <a:ext uri="{FF2B5EF4-FFF2-40B4-BE49-F238E27FC236}">
                    <a16:creationId xmlns:a16="http://schemas.microsoft.com/office/drawing/2014/main" id="{142E2422-AC70-488D-8DB1-6FF557A2BD66}"/>
                  </a:ext>
                </a:extLst>
              </p:cNvPr>
              <p:cNvSpPr>
                <a:spLocks noChangeShapeType="1"/>
              </p:cNvSpPr>
              <p:nvPr userDrawn="1"/>
            </p:nvSpPr>
            <p:spPr bwMode="gray">
              <a:xfrm>
                <a:off x="1190847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214" name="Line 206">
                <a:extLst>
                  <a:ext uri="{FF2B5EF4-FFF2-40B4-BE49-F238E27FC236}">
                    <a16:creationId xmlns:a16="http://schemas.microsoft.com/office/drawing/2014/main" id="{375DF617-A0C6-484F-868F-B8C17E0407CD}"/>
                  </a:ext>
                </a:extLst>
              </p:cNvPr>
              <p:cNvSpPr>
                <a:spLocks noChangeShapeType="1"/>
              </p:cNvSpPr>
              <p:nvPr userDrawn="1"/>
            </p:nvSpPr>
            <p:spPr bwMode="gray">
              <a:xfrm>
                <a:off x="113414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215" name="Line 208">
                <a:extLst>
                  <a:ext uri="{FF2B5EF4-FFF2-40B4-BE49-F238E27FC236}">
                    <a16:creationId xmlns:a16="http://schemas.microsoft.com/office/drawing/2014/main" id="{887C4861-694F-4931-93AE-8C04D2814677}"/>
                  </a:ext>
                </a:extLst>
              </p:cNvPr>
              <p:cNvSpPr>
                <a:spLocks noChangeShapeType="1"/>
              </p:cNvSpPr>
              <p:nvPr userDrawn="1"/>
            </p:nvSpPr>
            <p:spPr bwMode="gray">
              <a:xfrm>
                <a:off x="567070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216" name="Line 210">
                <a:extLst>
                  <a:ext uri="{FF2B5EF4-FFF2-40B4-BE49-F238E27FC236}">
                    <a16:creationId xmlns:a16="http://schemas.microsoft.com/office/drawing/2014/main" id="{AC4724F4-6D01-4294-9895-394B250D815A}"/>
                  </a:ext>
                </a:extLst>
              </p:cNvPr>
              <p:cNvSpPr>
                <a:spLocks noChangeShapeType="1"/>
              </p:cNvSpPr>
              <p:nvPr userDrawn="1"/>
            </p:nvSpPr>
            <p:spPr bwMode="gray">
              <a:xfrm>
                <a:off x="340242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217" name="Line 212">
                <a:extLst>
                  <a:ext uri="{FF2B5EF4-FFF2-40B4-BE49-F238E27FC236}">
                    <a16:creationId xmlns:a16="http://schemas.microsoft.com/office/drawing/2014/main" id="{0DF5F74F-3A04-4C4F-A54A-429EA5A38D12}"/>
                  </a:ext>
                </a:extLst>
              </p:cNvPr>
              <p:cNvSpPr>
                <a:spLocks noChangeShapeType="1"/>
              </p:cNvSpPr>
              <p:nvPr userDrawn="1"/>
            </p:nvSpPr>
            <p:spPr bwMode="gray">
              <a:xfrm>
                <a:off x="793898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218" name="Line 214">
                <a:extLst>
                  <a:ext uri="{FF2B5EF4-FFF2-40B4-BE49-F238E27FC236}">
                    <a16:creationId xmlns:a16="http://schemas.microsoft.com/office/drawing/2014/main" id="{95944D8F-1A4F-47AD-9DFA-85B28058302B}"/>
                  </a:ext>
                </a:extLst>
              </p:cNvPr>
              <p:cNvSpPr>
                <a:spLocks noChangeShapeType="1"/>
              </p:cNvSpPr>
              <p:nvPr userDrawn="1"/>
            </p:nvSpPr>
            <p:spPr bwMode="gray">
              <a:xfrm>
                <a:off x="935665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219" name="Line 216">
                <a:extLst>
                  <a:ext uri="{FF2B5EF4-FFF2-40B4-BE49-F238E27FC236}">
                    <a16:creationId xmlns:a16="http://schemas.microsoft.com/office/drawing/2014/main" id="{8AA5DBA1-8D3A-414C-8E6D-6E0A233081B5}"/>
                  </a:ext>
                </a:extLst>
              </p:cNvPr>
              <p:cNvSpPr>
                <a:spLocks noChangeShapeType="1"/>
              </p:cNvSpPr>
              <p:nvPr userDrawn="1"/>
            </p:nvSpPr>
            <p:spPr bwMode="gray">
              <a:xfrm>
                <a:off x="1105786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220" name="Line 218">
                <a:extLst>
                  <a:ext uri="{FF2B5EF4-FFF2-40B4-BE49-F238E27FC236}">
                    <a16:creationId xmlns:a16="http://schemas.microsoft.com/office/drawing/2014/main" id="{30B720C5-C133-4905-95EC-C30C231E86C2}"/>
                  </a:ext>
                </a:extLst>
              </p:cNvPr>
              <p:cNvSpPr>
                <a:spLocks noChangeShapeType="1"/>
              </p:cNvSpPr>
              <p:nvPr userDrawn="1"/>
            </p:nvSpPr>
            <p:spPr bwMode="gray">
              <a:xfrm>
                <a:off x="226828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221" name="Line 220">
                <a:extLst>
                  <a:ext uri="{FF2B5EF4-FFF2-40B4-BE49-F238E27FC236}">
                    <a16:creationId xmlns:a16="http://schemas.microsoft.com/office/drawing/2014/main" id="{641F37C7-0EB2-425E-8596-D80015FA5091}"/>
                  </a:ext>
                </a:extLst>
              </p:cNvPr>
              <p:cNvSpPr>
                <a:spLocks noChangeShapeType="1"/>
              </p:cNvSpPr>
              <p:nvPr userDrawn="1"/>
            </p:nvSpPr>
            <p:spPr bwMode="gray">
              <a:xfrm>
                <a:off x="680484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222" name="Line 222">
                <a:extLst>
                  <a:ext uri="{FF2B5EF4-FFF2-40B4-BE49-F238E27FC236}">
                    <a16:creationId xmlns:a16="http://schemas.microsoft.com/office/drawing/2014/main" id="{A4DE289D-F7A5-4C30-819C-066BFD4CEC71}"/>
                  </a:ext>
                </a:extLst>
              </p:cNvPr>
              <p:cNvSpPr>
                <a:spLocks noChangeShapeType="1"/>
              </p:cNvSpPr>
              <p:nvPr userDrawn="1"/>
            </p:nvSpPr>
            <p:spPr bwMode="gray">
              <a:xfrm>
                <a:off x="453656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223" name="Line 224">
                <a:extLst>
                  <a:ext uri="{FF2B5EF4-FFF2-40B4-BE49-F238E27FC236}">
                    <a16:creationId xmlns:a16="http://schemas.microsoft.com/office/drawing/2014/main" id="{06F636CE-75C3-4289-908F-3C87A267FF93}"/>
                  </a:ext>
                </a:extLst>
              </p:cNvPr>
              <p:cNvSpPr>
                <a:spLocks noChangeShapeType="1"/>
              </p:cNvSpPr>
              <p:nvPr userDrawn="1"/>
            </p:nvSpPr>
            <p:spPr bwMode="gray">
              <a:xfrm>
                <a:off x="907312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224" name="Line 226">
                <a:extLst>
                  <a:ext uri="{FF2B5EF4-FFF2-40B4-BE49-F238E27FC236}">
                    <a16:creationId xmlns:a16="http://schemas.microsoft.com/office/drawing/2014/main" id="{30D1A007-3BF0-4BD7-8BF0-603F964F97AE}"/>
                  </a:ext>
                </a:extLst>
              </p:cNvPr>
              <p:cNvSpPr>
                <a:spLocks noChangeShapeType="1"/>
              </p:cNvSpPr>
              <p:nvPr userDrawn="1"/>
            </p:nvSpPr>
            <p:spPr bwMode="gray">
              <a:xfrm>
                <a:off x="1077433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225" name="Line 228">
                <a:extLst>
                  <a:ext uri="{FF2B5EF4-FFF2-40B4-BE49-F238E27FC236}">
                    <a16:creationId xmlns:a16="http://schemas.microsoft.com/office/drawing/2014/main" id="{362EB1E9-737F-4864-8E7A-4AC945B15810}"/>
                  </a:ext>
                </a:extLst>
              </p:cNvPr>
              <p:cNvSpPr>
                <a:spLocks noChangeShapeType="1"/>
              </p:cNvSpPr>
              <p:nvPr userDrawn="1"/>
            </p:nvSpPr>
            <p:spPr bwMode="gray">
              <a:xfrm>
                <a:off x="1049079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226" name="Line 146">
                <a:extLst>
                  <a:ext uri="{FF2B5EF4-FFF2-40B4-BE49-F238E27FC236}">
                    <a16:creationId xmlns:a16="http://schemas.microsoft.com/office/drawing/2014/main" id="{1341364D-4A6D-461B-831A-A984AFAC1A4B}"/>
                  </a:ext>
                </a:extLst>
              </p:cNvPr>
              <p:cNvSpPr>
                <a:spLocks noChangeShapeType="1"/>
              </p:cNvSpPr>
              <p:nvPr userDrawn="1"/>
            </p:nvSpPr>
            <p:spPr bwMode="gray">
              <a:xfrm>
                <a:off x="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227" name="Line 204">
                <a:extLst>
                  <a:ext uri="{FF2B5EF4-FFF2-40B4-BE49-F238E27FC236}">
                    <a16:creationId xmlns:a16="http://schemas.microsoft.com/office/drawing/2014/main" id="{6F567D66-D037-4D88-B0A8-F5698B9FE84C}"/>
                  </a:ext>
                </a:extLst>
              </p:cNvPr>
              <p:cNvSpPr>
                <a:spLocks noChangeShapeType="1"/>
              </p:cNvSpPr>
              <p:nvPr userDrawn="1"/>
            </p:nvSpPr>
            <p:spPr bwMode="gray">
              <a:xfrm>
                <a:off x="1219200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grpSp>
        <p:grpSp>
          <p:nvGrpSpPr>
            <p:cNvPr id="158" name="Group 157">
              <a:extLst>
                <a:ext uri="{FF2B5EF4-FFF2-40B4-BE49-F238E27FC236}">
                  <a16:creationId xmlns:a16="http://schemas.microsoft.com/office/drawing/2014/main" id="{454DB86F-657A-413C-8E89-98C497BB821D}"/>
                </a:ext>
              </a:extLst>
            </p:cNvPr>
            <p:cNvGrpSpPr/>
            <p:nvPr userDrawn="1"/>
          </p:nvGrpSpPr>
          <p:grpSpPr bwMode="gray">
            <a:xfrm>
              <a:off x="12276481" y="0"/>
              <a:ext cx="240289" cy="6858000"/>
              <a:chOff x="-319714" y="0"/>
              <a:chExt cx="240289" cy="6858000"/>
            </a:xfrm>
          </p:grpSpPr>
          <p:sp>
            <p:nvSpPr>
              <p:cNvPr id="159" name="Line 230">
                <a:extLst>
                  <a:ext uri="{FF2B5EF4-FFF2-40B4-BE49-F238E27FC236}">
                    <a16:creationId xmlns:a16="http://schemas.microsoft.com/office/drawing/2014/main" id="{B9639FEC-EB93-4009-AE55-161DD0E176DB}"/>
                  </a:ext>
                </a:extLst>
              </p:cNvPr>
              <p:cNvSpPr>
                <a:spLocks noChangeShapeType="1"/>
              </p:cNvSpPr>
              <p:nvPr userDrawn="1"/>
            </p:nvSpPr>
            <p:spPr bwMode="gray">
              <a:xfrm>
                <a:off x="-319714" y="257175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60" name="Line 232">
                <a:extLst>
                  <a:ext uri="{FF2B5EF4-FFF2-40B4-BE49-F238E27FC236}">
                    <a16:creationId xmlns:a16="http://schemas.microsoft.com/office/drawing/2014/main" id="{5AB18DB6-F91D-4686-A598-1AA26E6B340C}"/>
                  </a:ext>
                </a:extLst>
              </p:cNvPr>
              <p:cNvSpPr>
                <a:spLocks noChangeShapeType="1"/>
              </p:cNvSpPr>
              <p:nvPr userDrawn="1"/>
            </p:nvSpPr>
            <p:spPr bwMode="gray">
              <a:xfrm>
                <a:off x="-319714" y="485775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61" name="Line 234">
                <a:extLst>
                  <a:ext uri="{FF2B5EF4-FFF2-40B4-BE49-F238E27FC236}">
                    <a16:creationId xmlns:a16="http://schemas.microsoft.com/office/drawing/2014/main" id="{637DA586-E408-4659-B5C2-BDA3CD046325}"/>
                  </a:ext>
                </a:extLst>
              </p:cNvPr>
              <p:cNvSpPr>
                <a:spLocks noChangeShapeType="1"/>
              </p:cNvSpPr>
              <p:nvPr userDrawn="1"/>
            </p:nvSpPr>
            <p:spPr bwMode="gray">
              <a:xfrm>
                <a:off x="-319714" y="28575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dirty="0"/>
              </a:p>
            </p:txBody>
          </p:sp>
          <p:sp>
            <p:nvSpPr>
              <p:cNvPr id="162" name="Line 236">
                <a:extLst>
                  <a:ext uri="{FF2B5EF4-FFF2-40B4-BE49-F238E27FC236}">
                    <a16:creationId xmlns:a16="http://schemas.microsoft.com/office/drawing/2014/main" id="{F71F0802-70D7-440C-B8DA-A79554D9972A}"/>
                  </a:ext>
                </a:extLst>
              </p:cNvPr>
              <p:cNvSpPr>
                <a:spLocks noChangeShapeType="1"/>
              </p:cNvSpPr>
              <p:nvPr userDrawn="1"/>
            </p:nvSpPr>
            <p:spPr bwMode="gray">
              <a:xfrm>
                <a:off x="-319714" y="600075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63" name="Line 238">
                <a:extLst>
                  <a:ext uri="{FF2B5EF4-FFF2-40B4-BE49-F238E27FC236}">
                    <a16:creationId xmlns:a16="http://schemas.microsoft.com/office/drawing/2014/main" id="{CC2DC9F7-791A-48CC-A418-86E77C963D3C}"/>
                  </a:ext>
                </a:extLst>
              </p:cNvPr>
              <p:cNvSpPr>
                <a:spLocks noChangeShapeType="1"/>
              </p:cNvSpPr>
              <p:nvPr userDrawn="1"/>
            </p:nvSpPr>
            <p:spPr bwMode="gray">
              <a:xfrm>
                <a:off x="-319714" y="142875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64" name="Line 240">
                <a:extLst>
                  <a:ext uri="{FF2B5EF4-FFF2-40B4-BE49-F238E27FC236}">
                    <a16:creationId xmlns:a16="http://schemas.microsoft.com/office/drawing/2014/main" id="{60D2E34F-0FC3-4FA8-B887-F6DAE07D57FE}"/>
                  </a:ext>
                </a:extLst>
              </p:cNvPr>
              <p:cNvSpPr>
                <a:spLocks noChangeShapeType="1"/>
              </p:cNvSpPr>
              <p:nvPr userDrawn="1"/>
            </p:nvSpPr>
            <p:spPr bwMode="gray">
              <a:xfrm>
                <a:off x="-319714" y="371475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65" name="Line 244">
                <a:extLst>
                  <a:ext uri="{FF2B5EF4-FFF2-40B4-BE49-F238E27FC236}">
                    <a16:creationId xmlns:a16="http://schemas.microsoft.com/office/drawing/2014/main" id="{54681161-A75E-4547-83CF-A1018A57E00E}"/>
                  </a:ext>
                </a:extLst>
              </p:cNvPr>
              <p:cNvSpPr>
                <a:spLocks noChangeShapeType="1"/>
              </p:cNvSpPr>
              <p:nvPr userDrawn="1"/>
            </p:nvSpPr>
            <p:spPr bwMode="gray">
              <a:xfrm>
                <a:off x="-319714" y="228600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66" name="Line 246">
                <a:extLst>
                  <a:ext uri="{FF2B5EF4-FFF2-40B4-BE49-F238E27FC236}">
                    <a16:creationId xmlns:a16="http://schemas.microsoft.com/office/drawing/2014/main" id="{336812D1-81FD-4FE8-96A2-19D098126DB0}"/>
                  </a:ext>
                </a:extLst>
              </p:cNvPr>
              <p:cNvSpPr>
                <a:spLocks noChangeShapeType="1"/>
              </p:cNvSpPr>
              <p:nvPr userDrawn="1"/>
            </p:nvSpPr>
            <p:spPr bwMode="gray">
              <a:xfrm>
                <a:off x="-319714" y="457200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67" name="Line 250">
                <a:extLst>
                  <a:ext uri="{FF2B5EF4-FFF2-40B4-BE49-F238E27FC236}">
                    <a16:creationId xmlns:a16="http://schemas.microsoft.com/office/drawing/2014/main" id="{D6C48AF6-1918-48CC-A33E-851B07D225D9}"/>
                  </a:ext>
                </a:extLst>
              </p:cNvPr>
              <p:cNvSpPr>
                <a:spLocks noChangeShapeType="1"/>
              </p:cNvSpPr>
              <p:nvPr userDrawn="1"/>
            </p:nvSpPr>
            <p:spPr bwMode="gray">
              <a:xfrm>
                <a:off x="-319714" y="571500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68" name="Line 252">
                <a:extLst>
                  <a:ext uri="{FF2B5EF4-FFF2-40B4-BE49-F238E27FC236}">
                    <a16:creationId xmlns:a16="http://schemas.microsoft.com/office/drawing/2014/main" id="{805DE77E-E34C-4808-871B-A085848234DF}"/>
                  </a:ext>
                </a:extLst>
              </p:cNvPr>
              <p:cNvSpPr>
                <a:spLocks noChangeShapeType="1"/>
              </p:cNvSpPr>
              <p:nvPr userDrawn="1"/>
            </p:nvSpPr>
            <p:spPr bwMode="gray">
              <a:xfrm>
                <a:off x="-319714" y="114300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69" name="Line 254">
                <a:extLst>
                  <a:ext uri="{FF2B5EF4-FFF2-40B4-BE49-F238E27FC236}">
                    <a16:creationId xmlns:a16="http://schemas.microsoft.com/office/drawing/2014/main" id="{E7E258FA-076E-42F7-BF18-9089B3CFED57}"/>
                  </a:ext>
                </a:extLst>
              </p:cNvPr>
              <p:cNvSpPr>
                <a:spLocks noChangeShapeType="1"/>
              </p:cNvSpPr>
              <p:nvPr userDrawn="1"/>
            </p:nvSpPr>
            <p:spPr bwMode="gray">
              <a:xfrm>
                <a:off x="-319714" y="342900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70" name="Line 256">
                <a:extLst>
                  <a:ext uri="{FF2B5EF4-FFF2-40B4-BE49-F238E27FC236}">
                    <a16:creationId xmlns:a16="http://schemas.microsoft.com/office/drawing/2014/main" id="{92CC6EDB-244B-4D2F-84BC-1E320164514B}"/>
                  </a:ext>
                </a:extLst>
              </p:cNvPr>
              <p:cNvSpPr>
                <a:spLocks noChangeShapeType="1"/>
              </p:cNvSpPr>
              <p:nvPr userDrawn="1"/>
            </p:nvSpPr>
            <p:spPr bwMode="gray">
              <a:xfrm>
                <a:off x="-319714" y="657225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71" name="Line 258">
                <a:extLst>
                  <a:ext uri="{FF2B5EF4-FFF2-40B4-BE49-F238E27FC236}">
                    <a16:creationId xmlns:a16="http://schemas.microsoft.com/office/drawing/2014/main" id="{0AE1BEB8-D645-4DC8-94AC-03652222953F}"/>
                  </a:ext>
                </a:extLst>
              </p:cNvPr>
              <p:cNvSpPr>
                <a:spLocks noChangeShapeType="1"/>
              </p:cNvSpPr>
              <p:nvPr userDrawn="1"/>
            </p:nvSpPr>
            <p:spPr bwMode="gray">
              <a:xfrm>
                <a:off x="-319714" y="200025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72" name="Line 260">
                <a:extLst>
                  <a:ext uri="{FF2B5EF4-FFF2-40B4-BE49-F238E27FC236}">
                    <a16:creationId xmlns:a16="http://schemas.microsoft.com/office/drawing/2014/main" id="{092B9DD0-C5E1-4553-9DAB-F3F4062887A8}"/>
                  </a:ext>
                </a:extLst>
              </p:cNvPr>
              <p:cNvSpPr>
                <a:spLocks noChangeShapeType="1"/>
              </p:cNvSpPr>
              <p:nvPr userDrawn="1"/>
            </p:nvSpPr>
            <p:spPr bwMode="gray">
              <a:xfrm>
                <a:off x="-319714" y="428625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73" name="Line 262">
                <a:extLst>
                  <a:ext uri="{FF2B5EF4-FFF2-40B4-BE49-F238E27FC236}">
                    <a16:creationId xmlns:a16="http://schemas.microsoft.com/office/drawing/2014/main" id="{3CBF53EE-12C7-4F79-99FC-A57A058A6E43}"/>
                  </a:ext>
                </a:extLst>
              </p:cNvPr>
              <p:cNvSpPr>
                <a:spLocks noChangeShapeType="1"/>
              </p:cNvSpPr>
              <p:nvPr userDrawn="1"/>
            </p:nvSpPr>
            <p:spPr bwMode="gray">
              <a:xfrm>
                <a:off x="-319714" y="542925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74" name="Line 264">
                <a:extLst>
                  <a:ext uri="{FF2B5EF4-FFF2-40B4-BE49-F238E27FC236}">
                    <a16:creationId xmlns:a16="http://schemas.microsoft.com/office/drawing/2014/main" id="{C6D2D39F-A1A2-4BBF-B347-2B77F3965565}"/>
                  </a:ext>
                </a:extLst>
              </p:cNvPr>
              <p:cNvSpPr>
                <a:spLocks noChangeShapeType="1"/>
              </p:cNvSpPr>
              <p:nvPr userDrawn="1"/>
            </p:nvSpPr>
            <p:spPr bwMode="gray">
              <a:xfrm>
                <a:off x="-319714" y="85725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75" name="Line 266">
                <a:extLst>
                  <a:ext uri="{FF2B5EF4-FFF2-40B4-BE49-F238E27FC236}">
                    <a16:creationId xmlns:a16="http://schemas.microsoft.com/office/drawing/2014/main" id="{4C9A0A8E-EAC5-445F-A360-AFC42BC9F005}"/>
                  </a:ext>
                </a:extLst>
              </p:cNvPr>
              <p:cNvSpPr>
                <a:spLocks noChangeShapeType="1"/>
              </p:cNvSpPr>
              <p:nvPr userDrawn="1"/>
            </p:nvSpPr>
            <p:spPr bwMode="gray">
              <a:xfrm>
                <a:off x="-319714" y="314325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76" name="Line 268">
                <a:extLst>
                  <a:ext uri="{FF2B5EF4-FFF2-40B4-BE49-F238E27FC236}">
                    <a16:creationId xmlns:a16="http://schemas.microsoft.com/office/drawing/2014/main" id="{10ABC5CD-0726-4F92-A750-D1172EF0C013}"/>
                  </a:ext>
                </a:extLst>
              </p:cNvPr>
              <p:cNvSpPr>
                <a:spLocks noChangeShapeType="1"/>
              </p:cNvSpPr>
              <p:nvPr userDrawn="1"/>
            </p:nvSpPr>
            <p:spPr bwMode="gray">
              <a:xfrm>
                <a:off x="-319714" y="628650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77" name="Line 270">
                <a:extLst>
                  <a:ext uri="{FF2B5EF4-FFF2-40B4-BE49-F238E27FC236}">
                    <a16:creationId xmlns:a16="http://schemas.microsoft.com/office/drawing/2014/main" id="{5E226138-88FD-4031-9D7C-31FCE5732304}"/>
                  </a:ext>
                </a:extLst>
              </p:cNvPr>
              <p:cNvSpPr>
                <a:spLocks noChangeShapeType="1"/>
              </p:cNvSpPr>
              <p:nvPr userDrawn="1"/>
            </p:nvSpPr>
            <p:spPr bwMode="gray">
              <a:xfrm>
                <a:off x="-319714" y="171450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78" name="Line 272">
                <a:extLst>
                  <a:ext uri="{FF2B5EF4-FFF2-40B4-BE49-F238E27FC236}">
                    <a16:creationId xmlns:a16="http://schemas.microsoft.com/office/drawing/2014/main" id="{FB3BDE45-D9EF-42C7-A0EF-57A74467C01E}"/>
                  </a:ext>
                </a:extLst>
              </p:cNvPr>
              <p:cNvSpPr>
                <a:spLocks noChangeShapeType="1"/>
              </p:cNvSpPr>
              <p:nvPr userDrawn="1"/>
            </p:nvSpPr>
            <p:spPr bwMode="gray">
              <a:xfrm>
                <a:off x="-319714" y="400050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79" name="Line 274">
                <a:extLst>
                  <a:ext uri="{FF2B5EF4-FFF2-40B4-BE49-F238E27FC236}">
                    <a16:creationId xmlns:a16="http://schemas.microsoft.com/office/drawing/2014/main" id="{79494BC6-75B4-4DE4-A078-2D74D9AF2107}"/>
                  </a:ext>
                </a:extLst>
              </p:cNvPr>
              <p:cNvSpPr>
                <a:spLocks noChangeShapeType="1"/>
              </p:cNvSpPr>
              <p:nvPr userDrawn="1"/>
            </p:nvSpPr>
            <p:spPr bwMode="gray">
              <a:xfrm>
                <a:off x="-319714" y="514350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80" name="Line 276">
                <a:extLst>
                  <a:ext uri="{FF2B5EF4-FFF2-40B4-BE49-F238E27FC236}">
                    <a16:creationId xmlns:a16="http://schemas.microsoft.com/office/drawing/2014/main" id="{64DB71FF-FC94-47D0-AEFE-ED3D1372CB5A}"/>
                  </a:ext>
                </a:extLst>
              </p:cNvPr>
              <p:cNvSpPr>
                <a:spLocks noChangeShapeType="1"/>
              </p:cNvSpPr>
              <p:nvPr userDrawn="1"/>
            </p:nvSpPr>
            <p:spPr bwMode="gray">
              <a:xfrm>
                <a:off x="-319714" y="57150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81" name="Line 278">
                <a:extLst>
                  <a:ext uri="{FF2B5EF4-FFF2-40B4-BE49-F238E27FC236}">
                    <a16:creationId xmlns:a16="http://schemas.microsoft.com/office/drawing/2014/main" id="{7D6BA90A-5C65-4A40-9ED5-BDB331BFD562}"/>
                  </a:ext>
                </a:extLst>
              </p:cNvPr>
              <p:cNvSpPr>
                <a:spLocks noChangeShapeType="1"/>
              </p:cNvSpPr>
              <p:nvPr userDrawn="1"/>
            </p:nvSpPr>
            <p:spPr bwMode="gray">
              <a:xfrm>
                <a:off x="-319714" y="285750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82" name="Line 256">
                <a:extLst>
                  <a:ext uri="{FF2B5EF4-FFF2-40B4-BE49-F238E27FC236}">
                    <a16:creationId xmlns:a16="http://schemas.microsoft.com/office/drawing/2014/main" id="{A671E770-59FC-41B3-9821-E7B0D550BD68}"/>
                  </a:ext>
                </a:extLst>
              </p:cNvPr>
              <p:cNvSpPr>
                <a:spLocks noChangeShapeType="1"/>
              </p:cNvSpPr>
              <p:nvPr userDrawn="1"/>
            </p:nvSpPr>
            <p:spPr bwMode="gray">
              <a:xfrm>
                <a:off x="-319714" y="685800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83" name="Line 234">
                <a:extLst>
                  <a:ext uri="{FF2B5EF4-FFF2-40B4-BE49-F238E27FC236}">
                    <a16:creationId xmlns:a16="http://schemas.microsoft.com/office/drawing/2014/main" id="{2D5A73D5-53A3-4AA7-AF08-74E332A144D6}"/>
                  </a:ext>
                </a:extLst>
              </p:cNvPr>
              <p:cNvSpPr>
                <a:spLocks noChangeShapeType="1"/>
              </p:cNvSpPr>
              <p:nvPr userDrawn="1"/>
            </p:nvSpPr>
            <p:spPr bwMode="gray">
              <a:xfrm>
                <a:off x="-319714" y="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dirty="0"/>
              </a:p>
            </p:txBody>
          </p:sp>
        </p:grpSp>
      </p:grpSp>
      <p:sp>
        <p:nvSpPr>
          <p:cNvPr id="300" name="Media Placeholder 299">
            <a:extLst>
              <a:ext uri="{FF2B5EF4-FFF2-40B4-BE49-F238E27FC236}">
                <a16:creationId xmlns:a16="http://schemas.microsoft.com/office/drawing/2014/main" id="{7FDE74E8-30EC-4E89-8BC9-6F476A24378D}"/>
              </a:ext>
            </a:extLst>
          </p:cNvPr>
          <p:cNvSpPr>
            <a:spLocks noGrp="1"/>
          </p:cNvSpPr>
          <p:nvPr>
            <p:ph type="media" sz="quarter" idx="15" hasCustomPrompt="1"/>
          </p:nvPr>
        </p:nvSpPr>
        <p:spPr bwMode="gray">
          <a:xfrm>
            <a:off x="-601" y="3"/>
            <a:ext cx="12193200" cy="6857995"/>
          </a:xfrm>
          <a:prstGeom prst="rect">
            <a:avLst/>
          </a:prstGeom>
          <a:solidFill>
            <a:srgbClr val="CCCCCC"/>
          </a:solidFill>
        </p:spPr>
        <p:txBody>
          <a:bodyPr wrap="square" bIns="1116000" anchor="ctr" anchorCtr="0">
            <a:noAutofit/>
          </a:bodyPr>
          <a:lstStyle>
            <a:lvl1pPr marL="0" indent="0" algn="ctr">
              <a:spcAft>
                <a:spcPts val="0"/>
              </a:spcAft>
              <a:buNone/>
              <a:defRPr/>
            </a:lvl1pPr>
          </a:lstStyle>
          <a:p>
            <a:r>
              <a:rPr lang="nl-NL" dirty="0"/>
              <a:t>Klik om video toe te voegen.</a:t>
            </a:r>
            <a:br>
              <a:rPr lang="nl-NL" dirty="0"/>
            </a:br>
            <a:endParaRPr lang="nl-NL" dirty="0"/>
          </a:p>
        </p:txBody>
      </p:sp>
      <p:sp>
        <p:nvSpPr>
          <p:cNvPr id="3" name="Footer Placeholder 2">
            <a:extLst>
              <a:ext uri="{FF2B5EF4-FFF2-40B4-BE49-F238E27FC236}">
                <a16:creationId xmlns:a16="http://schemas.microsoft.com/office/drawing/2014/main" id="{3963BEBF-1754-4815-A72A-69D6E753D8E6}"/>
              </a:ext>
            </a:extLst>
          </p:cNvPr>
          <p:cNvSpPr>
            <a:spLocks noGrp="1"/>
          </p:cNvSpPr>
          <p:nvPr>
            <p:ph type="ftr" sz="quarter" idx="10"/>
          </p:nvPr>
        </p:nvSpPr>
        <p:spPr/>
        <p:txBody>
          <a:bodyPr/>
          <a:lstStyle/>
          <a:p>
            <a:r>
              <a:rPr lang="nl-NL" smtClean="0"/>
              <a:t>Inkooptraject OBB - functionaliteit op hoofdlijnen</a:t>
            </a:r>
            <a:endParaRPr lang="en-GB" dirty="0"/>
          </a:p>
        </p:txBody>
      </p:sp>
      <p:sp>
        <p:nvSpPr>
          <p:cNvPr id="4" name="Slide Number Placeholder 3">
            <a:extLst>
              <a:ext uri="{FF2B5EF4-FFF2-40B4-BE49-F238E27FC236}">
                <a16:creationId xmlns:a16="http://schemas.microsoft.com/office/drawing/2014/main" id="{2898FA40-BDCD-4BEE-B3BA-079CFC0E1A69}"/>
              </a:ext>
            </a:extLst>
          </p:cNvPr>
          <p:cNvSpPr>
            <a:spLocks noGrp="1"/>
          </p:cNvSpPr>
          <p:nvPr>
            <p:ph type="sldNum" sz="quarter" idx="11"/>
          </p:nvPr>
        </p:nvSpPr>
        <p:spPr/>
        <p:txBody>
          <a:bodyPr/>
          <a:lstStyle/>
          <a:p>
            <a:fld id="{EEC0F82C-4994-47DA-8D9B-99D78D224F6D}" type="slidenum">
              <a:rPr lang="en-GB" smtClean="0"/>
              <a:pPr/>
              <a:t>‹nr.›</a:t>
            </a:fld>
            <a:endParaRPr lang="en-GB" dirty="0"/>
          </a:p>
        </p:txBody>
      </p:sp>
      <p:sp>
        <p:nvSpPr>
          <p:cNvPr id="151" name="Content Placeholder 1">
            <a:extLst>
              <a:ext uri="{FF2B5EF4-FFF2-40B4-BE49-F238E27FC236}">
                <a16:creationId xmlns:a16="http://schemas.microsoft.com/office/drawing/2014/main" id="{06F55918-1544-416A-91A4-5170D2C9E930}"/>
              </a:ext>
            </a:extLst>
          </p:cNvPr>
          <p:cNvSpPr txBox="1">
            <a:spLocks/>
          </p:cNvSpPr>
          <p:nvPr userDrawn="1"/>
        </p:nvSpPr>
        <p:spPr bwMode="gray">
          <a:xfrm>
            <a:off x="-3164400" y="0"/>
            <a:ext cx="2804400" cy="3244850"/>
          </a:xfrm>
          <a:prstGeom prst="rect">
            <a:avLst/>
          </a:prstGeom>
        </p:spPr>
        <p:txBody>
          <a:bodyPr lIns="0" tIns="0" rIns="0" bIns="0"/>
          <a:lstStyle>
            <a:lvl1pPr marL="0" indent="0" algn="l" defTabSz="685800" rtl="0" eaLnBrk="1" latinLnBrk="0" hangingPunct="1">
              <a:lnSpc>
                <a:spcPct val="101000"/>
              </a:lnSpc>
              <a:spcBef>
                <a:spcPts val="1500"/>
              </a:spcBef>
              <a:spcAft>
                <a:spcPts val="0"/>
              </a:spcAft>
              <a:buClr>
                <a:schemeClr val="accent1"/>
              </a:buClr>
              <a:buFont typeface="Nuon Matthew Light" panose="02000506040000020004" pitchFamily="50" charset="0"/>
              <a:buNone/>
              <a:defRPr sz="2400" b="0" kern="1200">
                <a:solidFill>
                  <a:schemeClr val="accent2"/>
                </a:solidFill>
                <a:latin typeface="+mj-lt"/>
                <a:ea typeface="+mn-ea"/>
                <a:cs typeface="+mn-cs"/>
              </a:defRPr>
            </a:lvl1pPr>
            <a:lvl2pPr marL="0" indent="0" algn="l" defTabSz="685800" rtl="0" eaLnBrk="1" latinLnBrk="0" hangingPunct="1">
              <a:lnSpc>
                <a:spcPct val="101000"/>
              </a:lnSpc>
              <a:spcBef>
                <a:spcPts val="0"/>
              </a:spcBef>
              <a:spcAft>
                <a:spcPts val="0"/>
              </a:spcAft>
              <a:buClr>
                <a:schemeClr val="accent2"/>
              </a:buClr>
              <a:buFont typeface="Nuon Matthew Light" panose="02000506040000020004" pitchFamily="50" charset="0"/>
              <a:buNone/>
              <a:defRPr sz="2400" b="0" kern="1200">
                <a:solidFill>
                  <a:schemeClr val="tx1"/>
                </a:solidFill>
                <a:latin typeface="+mn-lt"/>
                <a:ea typeface="+mn-ea"/>
                <a:cs typeface="+mn-cs"/>
              </a:defRPr>
            </a:lvl2pPr>
            <a:lvl3pPr marL="216000" indent="-216000" algn="l" defTabSz="685800" rtl="0" eaLnBrk="1" latinLnBrk="0" hangingPunct="1">
              <a:lnSpc>
                <a:spcPct val="101000"/>
              </a:lnSpc>
              <a:spcBef>
                <a:spcPts val="1500"/>
              </a:spcBef>
              <a:spcAft>
                <a:spcPts val="0"/>
              </a:spcAft>
              <a:buClr>
                <a:schemeClr val="accent1"/>
              </a:buClr>
              <a:buFont typeface="Nuon Matthew Light" panose="02000506040000020004" pitchFamily="50" charset="0"/>
              <a:buChar char="•"/>
              <a:defRPr sz="2400" b="0" kern="1200">
                <a:solidFill>
                  <a:schemeClr val="tx1"/>
                </a:solidFill>
                <a:latin typeface="+mn-lt"/>
                <a:ea typeface="+mn-ea"/>
                <a:cs typeface="+mn-cs"/>
              </a:defRPr>
            </a:lvl3pPr>
            <a:lvl4pPr marL="432000" indent="-216000" algn="l" defTabSz="685800" rtl="0" eaLnBrk="1" latinLnBrk="0" hangingPunct="1">
              <a:lnSpc>
                <a:spcPct val="101000"/>
              </a:lnSpc>
              <a:spcBef>
                <a:spcPts val="1500"/>
              </a:spcBef>
              <a:spcAft>
                <a:spcPts val="0"/>
              </a:spcAft>
              <a:buClr>
                <a:schemeClr val="accent2"/>
              </a:buClr>
              <a:buFont typeface="Nuon Matthew Light" panose="02000506040000020004" pitchFamily="50" charset="0"/>
              <a:buChar char="•"/>
              <a:defRPr sz="2400" b="0" kern="1200">
                <a:solidFill>
                  <a:schemeClr val="tx1"/>
                </a:solidFill>
                <a:latin typeface="+mn-lt"/>
                <a:ea typeface="+mn-ea"/>
                <a:cs typeface="+mn-cs"/>
              </a:defRPr>
            </a:lvl4pPr>
            <a:lvl5pPr marL="684000" indent="-216000" algn="l" defTabSz="685800" rtl="0" eaLnBrk="1" latinLnBrk="0" hangingPunct="1">
              <a:lnSpc>
                <a:spcPct val="101000"/>
              </a:lnSpc>
              <a:spcBef>
                <a:spcPts val="1500"/>
              </a:spcBef>
              <a:spcAft>
                <a:spcPts val="0"/>
              </a:spcAft>
              <a:buClr>
                <a:schemeClr val="accent3"/>
              </a:buClr>
              <a:buFont typeface="Nuon Matthew Light" panose="02000506040000020004" pitchFamily="50" charset="0"/>
              <a:buChar char="•"/>
              <a:defRPr sz="2400" b="0" kern="1200">
                <a:solidFill>
                  <a:schemeClr val="tx1"/>
                </a:solidFill>
                <a:latin typeface="+mn-lt"/>
                <a:ea typeface="+mn-ea"/>
                <a:cs typeface="+mn-cs"/>
              </a:defRPr>
            </a:lvl5pPr>
            <a:lvl6pPr marL="936000" indent="-216000" algn="l" defTabSz="685800" rtl="0" eaLnBrk="1" latinLnBrk="0" hangingPunct="1">
              <a:lnSpc>
                <a:spcPct val="101000"/>
              </a:lnSpc>
              <a:spcBef>
                <a:spcPts val="1500"/>
              </a:spcBef>
              <a:spcAft>
                <a:spcPts val="0"/>
              </a:spcAft>
              <a:buClr>
                <a:schemeClr val="accent4"/>
              </a:buClr>
              <a:buFont typeface="Arial" panose="020B0604020202020204" pitchFamily="34" charset="0"/>
              <a:buChar char="•"/>
              <a:defRPr sz="2400" kern="1200">
                <a:solidFill>
                  <a:schemeClr val="tx1"/>
                </a:solidFill>
                <a:latin typeface="+mn-lt"/>
                <a:ea typeface="+mn-ea"/>
                <a:cs typeface="+mn-cs"/>
              </a:defRPr>
            </a:lvl6pPr>
            <a:lvl7pPr marL="1224000" indent="-216000" algn="l" defTabSz="685800" rtl="0" eaLnBrk="1" latinLnBrk="0" hangingPunct="1">
              <a:lnSpc>
                <a:spcPct val="101000"/>
              </a:lnSpc>
              <a:spcBef>
                <a:spcPts val="1500"/>
              </a:spcBef>
              <a:spcAft>
                <a:spcPts val="0"/>
              </a:spcAft>
              <a:buClr>
                <a:schemeClr val="accent5"/>
              </a:buClr>
              <a:buFont typeface="Arial" panose="020B0604020202020204" pitchFamily="34" charset="0"/>
              <a:buChar char="•"/>
              <a:defRPr sz="2400" kern="1200">
                <a:solidFill>
                  <a:schemeClr val="tx1"/>
                </a:solidFill>
                <a:latin typeface="+mn-lt"/>
                <a:ea typeface="+mn-ea"/>
                <a:cs typeface="+mn-cs"/>
              </a:defRPr>
            </a:lvl7pPr>
            <a:lvl8pPr marL="1476000" indent="-216000" algn="l" defTabSz="685800" rtl="0" eaLnBrk="1" latinLnBrk="0" hangingPunct="1">
              <a:lnSpc>
                <a:spcPct val="101000"/>
              </a:lnSpc>
              <a:spcBef>
                <a:spcPts val="1500"/>
              </a:spcBef>
              <a:spcAft>
                <a:spcPts val="0"/>
              </a:spcAft>
              <a:buClr>
                <a:schemeClr val="accent6"/>
              </a:buClr>
              <a:buFont typeface="Arial" panose="020B0604020202020204" pitchFamily="34" charset="0"/>
              <a:buChar char="•"/>
              <a:defRPr sz="240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9pPr>
          </a:lstStyle>
          <a:p>
            <a:pPr algn="l">
              <a:spcBef>
                <a:spcPts val="0"/>
              </a:spcBef>
            </a:pPr>
            <a:r>
              <a:rPr lang="nl-NL" sz="1100" b="1">
                <a:solidFill>
                  <a:schemeClr val="tx1"/>
                </a:solidFill>
              </a:rPr>
              <a:t>Gebruik van video</a:t>
            </a:r>
          </a:p>
          <a:p>
            <a:pPr algn="l">
              <a:spcBef>
                <a:spcPts val="0"/>
              </a:spcBef>
            </a:pPr>
            <a:endParaRPr lang="nl-NL" sz="1100" b="1">
              <a:solidFill>
                <a:schemeClr val="tx1"/>
              </a:solidFill>
            </a:endParaRPr>
          </a:p>
          <a:p>
            <a:pPr marL="171450" indent="-171450" algn="l">
              <a:spcBef>
                <a:spcPts val="0"/>
              </a:spcBef>
              <a:buFont typeface="Arial" panose="020B0604020202020204" pitchFamily="34" charset="0"/>
              <a:buChar char="•"/>
            </a:pPr>
            <a:r>
              <a:rPr lang="nl-NL" sz="1100" b="0">
                <a:solidFill>
                  <a:schemeClr val="tx1"/>
                </a:solidFill>
              </a:rPr>
              <a:t>Klik op het grijze afbeeldingsveld</a:t>
            </a:r>
          </a:p>
          <a:p>
            <a:pPr marL="171450" indent="-171450" algn="l">
              <a:spcBef>
                <a:spcPts val="0"/>
              </a:spcBef>
              <a:buFont typeface="Arial" panose="020B0604020202020204" pitchFamily="34" charset="0"/>
              <a:buChar char="•"/>
            </a:pPr>
            <a:r>
              <a:rPr lang="nl-NL" sz="1100" b="0">
                <a:solidFill>
                  <a:schemeClr val="tx1"/>
                </a:solidFill>
              </a:rPr>
              <a:t>Ga nu naar </a:t>
            </a:r>
            <a:r>
              <a:rPr lang="nl-NL" sz="1100" b="1">
                <a:solidFill>
                  <a:schemeClr val="tx1"/>
                </a:solidFill>
              </a:rPr>
              <a:t>‘Invoegen’ </a:t>
            </a:r>
            <a:r>
              <a:rPr lang="nl-NL" sz="1100" b="0">
                <a:solidFill>
                  <a:schemeClr val="tx1"/>
                </a:solidFill>
              </a:rPr>
              <a:t>en kies </a:t>
            </a:r>
            <a:r>
              <a:rPr lang="nl-NL" sz="1100" b="1">
                <a:solidFill>
                  <a:schemeClr val="tx1"/>
                </a:solidFill>
              </a:rPr>
              <a:t>‘Video’</a:t>
            </a:r>
            <a:r>
              <a:rPr lang="nl-NL" sz="1100" b="0">
                <a:solidFill>
                  <a:schemeClr val="tx1"/>
                </a:solidFill>
              </a:rPr>
              <a:t>. </a:t>
            </a:r>
          </a:p>
          <a:p>
            <a:pPr marL="171450" indent="-171450" algn="l">
              <a:spcBef>
                <a:spcPts val="0"/>
              </a:spcBef>
              <a:buFont typeface="Arial" panose="020B0604020202020204" pitchFamily="34" charset="0"/>
              <a:buChar char="•"/>
            </a:pPr>
            <a:r>
              <a:rPr lang="nl-NL" sz="1100" b="0">
                <a:solidFill>
                  <a:schemeClr val="tx1"/>
                </a:solidFill>
              </a:rPr>
              <a:t>Kies een video, klik op </a:t>
            </a:r>
            <a:r>
              <a:rPr lang="nl-NL" sz="1100" b="1">
                <a:solidFill>
                  <a:schemeClr val="tx1"/>
                </a:solidFill>
              </a:rPr>
              <a:t>‘Invoegen’ </a:t>
            </a:r>
            <a:r>
              <a:rPr lang="nl-NL" sz="1100" b="0">
                <a:solidFill>
                  <a:schemeClr val="tx1"/>
                </a:solidFill>
              </a:rPr>
              <a:t>en de video wordt geplaatst.</a:t>
            </a:r>
          </a:p>
          <a:p>
            <a:pPr marL="171450" indent="-171450" algn="l">
              <a:spcBef>
                <a:spcPts val="0"/>
              </a:spcBef>
              <a:buFont typeface="Arial" panose="020B0604020202020204" pitchFamily="34" charset="0"/>
              <a:buChar char="•"/>
            </a:pPr>
            <a:endParaRPr lang="nl-NL" sz="1100" b="0">
              <a:solidFill>
                <a:schemeClr val="tx1"/>
              </a:solidFill>
            </a:endParaRPr>
          </a:p>
          <a:p>
            <a:pPr marL="171450" marR="0" indent="-171450" algn="l" defTabSz="685800" rtl="0" eaLnBrk="1" fontAlgn="auto" latinLnBrk="0" hangingPunct="1">
              <a:lnSpc>
                <a:spcPct val="101000"/>
              </a:lnSpc>
              <a:spcBef>
                <a:spcPts val="0"/>
              </a:spcBef>
              <a:spcAft>
                <a:spcPts val="0"/>
              </a:spcAft>
              <a:buClr>
                <a:schemeClr val="accent1"/>
              </a:buClr>
              <a:buSzTx/>
              <a:buFont typeface="Arial" panose="020B0604020202020204" pitchFamily="34" charset="0"/>
              <a:buChar char="•"/>
              <a:tabLst/>
              <a:defRPr/>
            </a:pPr>
            <a:r>
              <a:rPr lang="nl-NL" sz="1100" b="0">
                <a:solidFill>
                  <a:schemeClr val="tx1"/>
                </a:solidFill>
              </a:rPr>
              <a:t>Video’s kun je kiezen uit de</a:t>
            </a:r>
            <a:r>
              <a:rPr lang="nl-NL" sz="1100" b="0" baseline="0">
                <a:solidFill>
                  <a:schemeClr val="tx1"/>
                </a:solidFill>
              </a:rPr>
              <a:t> </a:t>
            </a:r>
            <a:r>
              <a:rPr lang="nl-NL" sz="1100" b="1" baseline="0">
                <a:solidFill>
                  <a:schemeClr val="tx1"/>
                </a:solidFill>
              </a:rPr>
              <a:t>Mediabank in het UWV Communicatieportaal</a:t>
            </a:r>
            <a:r>
              <a:rPr lang="nl-NL" sz="1100" b="0" baseline="0">
                <a:solidFill>
                  <a:schemeClr val="tx1"/>
                </a:solidFill>
              </a:rPr>
              <a:t>. Deze video’s zijn van hoge kwaliteit en hiervan is het intellectueel eigendom geregeld. </a:t>
            </a:r>
            <a:br>
              <a:rPr lang="nl-NL" sz="1100" b="0" baseline="0">
                <a:solidFill>
                  <a:schemeClr val="tx1"/>
                </a:solidFill>
              </a:rPr>
            </a:br>
            <a:r>
              <a:rPr lang="nl-NL" sz="1100" b="0" baseline="0">
                <a:solidFill>
                  <a:schemeClr val="tx1"/>
                </a:solidFill>
              </a:rPr>
              <a:t/>
            </a:r>
            <a:br>
              <a:rPr lang="nl-NL" sz="1100" b="0" baseline="0">
                <a:solidFill>
                  <a:schemeClr val="tx1"/>
                </a:solidFill>
              </a:rPr>
            </a:br>
            <a:r>
              <a:rPr lang="nl-NL" sz="1100" b="0" baseline="0">
                <a:solidFill>
                  <a:schemeClr val="tx1"/>
                </a:solidFill>
                <a:hlinkClick r:id="rId3"/>
              </a:rPr>
              <a:t>https://communicatieportaal.uwv.nl/modules/product/mediabank/default/?ItemId=3237</a:t>
            </a:r>
            <a:endParaRPr lang="nl-NL" sz="1100" b="0" baseline="0">
              <a:solidFill>
                <a:schemeClr val="tx1"/>
              </a:solidFill>
            </a:endParaRPr>
          </a:p>
        </p:txBody>
      </p:sp>
    </p:spTree>
    <p:extLst>
      <p:ext uri="{BB962C8B-B14F-4D97-AF65-F5344CB8AC3E}">
        <p14:creationId xmlns:p14="http://schemas.microsoft.com/office/powerpoint/2010/main" val="363591664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Blanco met titel">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41608E19-7CBA-42C6-80A6-CAC2A11CCD06}"/>
              </a:ext>
            </a:extLst>
          </p:cNvPr>
          <p:cNvSpPr>
            <a:spLocks noGrp="1"/>
          </p:cNvSpPr>
          <p:nvPr>
            <p:ph type="ftr" sz="quarter" idx="10"/>
          </p:nvPr>
        </p:nvSpPr>
        <p:spPr bwMode="gray"/>
        <p:txBody>
          <a:bodyPr/>
          <a:lstStyle/>
          <a:p>
            <a:r>
              <a:rPr lang="nl-NL" smtClean="0"/>
              <a:t>Inkooptraject OBB - functionaliteit op hoofdlijnen</a:t>
            </a:r>
            <a:endParaRPr lang="en-GB" dirty="0"/>
          </a:p>
        </p:txBody>
      </p:sp>
      <p:sp>
        <p:nvSpPr>
          <p:cNvPr id="5" name="Slide Number Placeholder 4">
            <a:extLst>
              <a:ext uri="{FF2B5EF4-FFF2-40B4-BE49-F238E27FC236}">
                <a16:creationId xmlns:a16="http://schemas.microsoft.com/office/drawing/2014/main" id="{EC50A39B-4CD9-4B5A-A85D-0F3C1A3B0204}"/>
              </a:ext>
            </a:extLst>
          </p:cNvPr>
          <p:cNvSpPr>
            <a:spLocks noGrp="1"/>
          </p:cNvSpPr>
          <p:nvPr>
            <p:ph type="sldNum" sz="quarter" idx="11"/>
          </p:nvPr>
        </p:nvSpPr>
        <p:spPr bwMode="gray"/>
        <p:txBody>
          <a:bodyPr/>
          <a:lstStyle/>
          <a:p>
            <a:fld id="{EEC0F82C-4994-47DA-8D9B-99D78D224F6D}" type="slidenum">
              <a:rPr lang="en-GB" smtClean="0"/>
              <a:pPr/>
              <a:t>‹nr.›</a:t>
            </a:fld>
            <a:endParaRPr lang="en-GB" dirty="0"/>
          </a:p>
        </p:txBody>
      </p:sp>
      <p:sp>
        <p:nvSpPr>
          <p:cNvPr id="3" name="Title 2">
            <a:extLst>
              <a:ext uri="{FF2B5EF4-FFF2-40B4-BE49-F238E27FC236}">
                <a16:creationId xmlns:a16="http://schemas.microsoft.com/office/drawing/2014/main" id="{81240A11-7067-4B02-96AF-D49393127117}"/>
              </a:ext>
            </a:extLst>
          </p:cNvPr>
          <p:cNvSpPr>
            <a:spLocks noGrp="1"/>
          </p:cNvSpPr>
          <p:nvPr>
            <p:ph type="title" hasCustomPrompt="1"/>
          </p:nvPr>
        </p:nvSpPr>
        <p:spPr bwMode="gray"/>
        <p:txBody>
          <a:bodyPr/>
          <a:lstStyle>
            <a:lvl1pPr>
              <a:defRPr/>
            </a:lvl1pPr>
          </a:lstStyle>
          <a:p>
            <a:r>
              <a:rPr lang="nl-NL" dirty="0"/>
              <a:t>Klik om de titel aan te passen</a:t>
            </a:r>
          </a:p>
        </p:txBody>
      </p:sp>
    </p:spTree>
    <p:extLst>
      <p:ext uri="{BB962C8B-B14F-4D97-AF65-F5344CB8AC3E}">
        <p14:creationId xmlns:p14="http://schemas.microsoft.com/office/powerpoint/2010/main" val="78156919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Blanco zonder titel">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45DDD632-AF9C-4BDD-8BDA-517C110600F1}"/>
              </a:ext>
            </a:extLst>
          </p:cNvPr>
          <p:cNvSpPr>
            <a:spLocks noGrp="1"/>
          </p:cNvSpPr>
          <p:nvPr>
            <p:ph type="ftr" sz="quarter" idx="10"/>
          </p:nvPr>
        </p:nvSpPr>
        <p:spPr bwMode="gray"/>
        <p:txBody>
          <a:bodyPr/>
          <a:lstStyle/>
          <a:p>
            <a:r>
              <a:rPr lang="nl-NL" smtClean="0"/>
              <a:t>Inkooptraject OBB - functionaliteit op hoofdlijnen</a:t>
            </a:r>
            <a:endParaRPr lang="en-GB" dirty="0"/>
          </a:p>
        </p:txBody>
      </p:sp>
      <p:sp>
        <p:nvSpPr>
          <p:cNvPr id="3" name="Slide Number Placeholder 2">
            <a:extLst>
              <a:ext uri="{FF2B5EF4-FFF2-40B4-BE49-F238E27FC236}">
                <a16:creationId xmlns:a16="http://schemas.microsoft.com/office/drawing/2014/main" id="{E933E3FC-2C0C-44B5-AFCD-6FA4E9BABD13}"/>
              </a:ext>
            </a:extLst>
          </p:cNvPr>
          <p:cNvSpPr>
            <a:spLocks noGrp="1"/>
          </p:cNvSpPr>
          <p:nvPr>
            <p:ph type="sldNum" sz="quarter" idx="11"/>
          </p:nvPr>
        </p:nvSpPr>
        <p:spPr bwMode="gray"/>
        <p:txBody>
          <a:bodyPr/>
          <a:lstStyle/>
          <a:p>
            <a:fld id="{EEC0F82C-4994-47DA-8D9B-99D78D224F6D}" type="slidenum">
              <a:rPr lang="en-GB" smtClean="0"/>
              <a:pPr/>
              <a:t>‹nr.›</a:t>
            </a:fld>
            <a:endParaRPr lang="en-GB" dirty="0"/>
          </a:p>
        </p:txBody>
      </p:sp>
    </p:spTree>
    <p:extLst>
      <p:ext uri="{BB962C8B-B14F-4D97-AF65-F5344CB8AC3E}">
        <p14:creationId xmlns:p14="http://schemas.microsoft.com/office/powerpoint/2010/main" val="222802610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Einddia">
    <p:bg bwMode="gray">
      <p:bgPr>
        <a:solidFill>
          <a:srgbClr val="B9E2FF"/>
        </a:solidFill>
        <a:effectLst/>
      </p:bgPr>
    </p:bg>
    <p:spTree>
      <p:nvGrpSpPr>
        <p:cNvPr id="1" name=""/>
        <p:cNvGrpSpPr/>
        <p:nvPr/>
      </p:nvGrpSpPr>
      <p:grpSpPr>
        <a:xfrm>
          <a:off x="0" y="0"/>
          <a:ext cx="0" cy="0"/>
          <a:chOff x="0" y="0"/>
          <a:chExt cx="0" cy="0"/>
        </a:xfrm>
      </p:grpSpPr>
      <p:sp>
        <p:nvSpPr>
          <p:cNvPr id="157" name="Rectangle 156">
            <a:extLst>
              <a:ext uri="{FF2B5EF4-FFF2-40B4-BE49-F238E27FC236}">
                <a16:creationId xmlns:a16="http://schemas.microsoft.com/office/drawing/2014/main" id="{3E2477D2-B1E6-4440-8785-D6684642105B}"/>
              </a:ext>
            </a:extLst>
          </p:cNvPr>
          <p:cNvSpPr/>
          <p:nvPr userDrawn="1"/>
        </p:nvSpPr>
        <p:spPr bwMode="gray">
          <a:xfrm>
            <a:off x="-3714750" y="-1111250"/>
            <a:ext cx="19621500" cy="8724900"/>
          </a:xfrm>
          <a:prstGeom prst="rect">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dirty="0"/>
          </a:p>
        </p:txBody>
      </p:sp>
      <p:sp>
        <p:nvSpPr>
          <p:cNvPr id="162" name="Text Placeholder 3">
            <a:extLst>
              <a:ext uri="{FF2B5EF4-FFF2-40B4-BE49-F238E27FC236}">
                <a16:creationId xmlns:a16="http://schemas.microsoft.com/office/drawing/2014/main" id="{D262078E-D96A-42CF-9815-BBE4CEF0BD20}"/>
              </a:ext>
            </a:extLst>
          </p:cNvPr>
          <p:cNvSpPr txBox="1">
            <a:spLocks noChangeAspect="1"/>
          </p:cNvSpPr>
          <p:nvPr userDrawn="1"/>
        </p:nvSpPr>
        <p:spPr bwMode="gray">
          <a:xfrm>
            <a:off x="10491925" y="6012000"/>
            <a:ext cx="846000" cy="846000"/>
          </a:xfrm>
          <a:prstGeom prst="rect">
            <a:avLst/>
          </a:prstGeom>
          <a:blipFill>
            <a:blip r:embed="rId2"/>
            <a:stretch>
              <a:fillRect/>
            </a:stretch>
          </a:blipFill>
          <a:ln>
            <a:solidFill>
              <a:srgbClr val="0078D2"/>
            </a:solidFill>
          </a:ln>
        </p:spPr>
        <p:txBody>
          <a:bodyPr/>
          <a:lstStyle>
            <a:lvl1pPr marL="0" indent="0" algn="l" defTabSz="914400" rtl="0" eaLnBrk="1" latinLnBrk="0" hangingPunct="1">
              <a:lnSpc>
                <a:spcPct val="110000"/>
              </a:lnSpc>
              <a:spcBef>
                <a:spcPts val="0"/>
              </a:spcBef>
              <a:spcAft>
                <a:spcPts val="300"/>
              </a:spcAft>
              <a:buClr>
                <a:schemeClr val="tx2"/>
              </a:buClr>
              <a:buFont typeface="Arial" panose="020B0604020202020204" pitchFamily="34" charset="0"/>
              <a:buNone/>
              <a:defRPr lang="nl-NL" sz="1200" kern="1200" dirty="0">
                <a:solidFill>
                  <a:schemeClr val="tx1"/>
                </a:solidFill>
                <a:latin typeface="+mn-lt"/>
                <a:ea typeface="+mn-ea"/>
                <a:cs typeface="+mn-cs"/>
              </a:defRPr>
            </a:lvl1pPr>
            <a:lvl2pPr marL="360000" indent="-180000" algn="l" defTabSz="914400" rtl="0" eaLnBrk="1" latinLnBrk="0" hangingPunct="1">
              <a:lnSpc>
                <a:spcPct val="110000"/>
              </a:lnSpc>
              <a:spcBef>
                <a:spcPts val="0"/>
              </a:spcBef>
              <a:spcAft>
                <a:spcPts val="300"/>
              </a:spcAft>
              <a:buClr>
                <a:schemeClr val="tx2"/>
              </a:buClr>
              <a:buFont typeface="Arial" panose="020B0604020202020204" pitchFamily="34" charset="0"/>
              <a:buChar char="•"/>
              <a:defRPr lang="nl-NL" sz="1200" kern="1200" dirty="0">
                <a:solidFill>
                  <a:schemeClr val="tx1"/>
                </a:solidFill>
                <a:latin typeface="+mn-lt"/>
                <a:ea typeface="+mn-ea"/>
                <a:cs typeface="+mn-cs"/>
              </a:defRPr>
            </a:lvl2pPr>
            <a:lvl3pPr marL="540000" indent="-180000" algn="l" defTabSz="914400" rtl="0" eaLnBrk="1" latinLnBrk="0" hangingPunct="1">
              <a:lnSpc>
                <a:spcPct val="110000"/>
              </a:lnSpc>
              <a:spcBef>
                <a:spcPts val="0"/>
              </a:spcBef>
              <a:spcAft>
                <a:spcPts val="300"/>
              </a:spcAft>
              <a:buClr>
                <a:schemeClr val="tx2"/>
              </a:buClr>
              <a:buFont typeface="Arial" panose="020B0604020202020204" pitchFamily="34" charset="0"/>
              <a:buChar char="•"/>
              <a:defRPr lang="nl-NL" sz="1200" kern="1200" dirty="0">
                <a:solidFill>
                  <a:schemeClr val="tx1"/>
                </a:solidFill>
                <a:latin typeface="+mn-lt"/>
                <a:ea typeface="+mn-ea"/>
                <a:cs typeface="+mn-cs"/>
              </a:defRPr>
            </a:lvl3pPr>
            <a:lvl4pPr marL="720000" indent="-180000" algn="l" defTabSz="914400" rtl="0" eaLnBrk="1" latinLnBrk="0" hangingPunct="1">
              <a:lnSpc>
                <a:spcPct val="110000"/>
              </a:lnSpc>
              <a:spcBef>
                <a:spcPts val="0"/>
              </a:spcBef>
              <a:spcAft>
                <a:spcPts val="300"/>
              </a:spcAft>
              <a:buClr>
                <a:schemeClr val="tx2"/>
              </a:buClr>
              <a:buFont typeface="Arial" panose="020B0604020202020204" pitchFamily="34" charset="0"/>
              <a:buChar char="•"/>
              <a:defRPr sz="1200" kern="1200">
                <a:solidFill>
                  <a:schemeClr val="tx1"/>
                </a:solidFill>
                <a:latin typeface="+mn-lt"/>
                <a:ea typeface="+mn-ea"/>
                <a:cs typeface="+mn-cs"/>
              </a:defRPr>
            </a:lvl4pPr>
            <a:lvl5pPr marL="900000" indent="-180000" algn="l" defTabSz="914400" rtl="0" eaLnBrk="1" latinLnBrk="0" hangingPunct="1">
              <a:lnSpc>
                <a:spcPct val="110000"/>
              </a:lnSpc>
              <a:spcBef>
                <a:spcPts val="0"/>
              </a:spcBef>
              <a:spcAft>
                <a:spcPts val="300"/>
              </a:spcAft>
              <a:buClr>
                <a:schemeClr val="tx2"/>
              </a:buClr>
              <a:buFont typeface="Arial" panose="020B0604020202020204" pitchFamily="34" charset="0"/>
              <a:buChar char="–"/>
              <a:defRPr lang="nl-NL" sz="1200" kern="1200" dirty="0">
                <a:solidFill>
                  <a:schemeClr val="tx1"/>
                </a:solidFill>
                <a:latin typeface="+mn-lt"/>
                <a:ea typeface="+mn-ea"/>
                <a:cs typeface="+mn-cs"/>
              </a:defRPr>
            </a:lvl5pPr>
            <a:lvl6pPr marL="1080000" indent="-180000" algn="l" defTabSz="914400" rtl="0" eaLnBrk="1" latinLnBrk="0" hangingPunct="1">
              <a:lnSpc>
                <a:spcPct val="110000"/>
              </a:lnSpc>
              <a:spcBef>
                <a:spcPts val="0"/>
              </a:spcBef>
              <a:spcAft>
                <a:spcPts val="300"/>
              </a:spcAft>
              <a:buClr>
                <a:schemeClr val="tx2"/>
              </a:buClr>
              <a:buFont typeface="Arial" panose="020B0604020202020204" pitchFamily="34" charset="0"/>
              <a:buChar char="–"/>
              <a:defRPr lang="nl-NL" sz="1600" kern="1200" dirty="0">
                <a:solidFill>
                  <a:schemeClr val="tx1"/>
                </a:solidFill>
                <a:latin typeface="+mn-lt"/>
                <a:ea typeface="+mn-ea"/>
                <a:cs typeface="+mn-cs"/>
              </a:defRPr>
            </a:lvl6pPr>
            <a:lvl7pPr marL="1257300" marR="0" indent="-179388" algn="l" defTabSz="914400" rtl="0" eaLnBrk="1" fontAlgn="auto" latinLnBrk="0" hangingPunct="1">
              <a:lnSpc>
                <a:spcPct val="110000"/>
              </a:lnSpc>
              <a:spcBef>
                <a:spcPts val="0"/>
              </a:spcBef>
              <a:spcAft>
                <a:spcPts val="300"/>
              </a:spcAft>
              <a:buClr>
                <a:schemeClr val="tx2"/>
              </a:buClr>
              <a:buSzTx/>
              <a:buFont typeface="Arial" panose="020B0604020202020204" pitchFamily="34" charset="0"/>
              <a:buChar char="–"/>
              <a:tabLst/>
              <a:defRPr sz="1400" kern="1200">
                <a:solidFill>
                  <a:schemeClr val="tx1"/>
                </a:solidFill>
                <a:latin typeface="+mn-lt"/>
                <a:ea typeface="+mn-ea"/>
                <a:cs typeface="+mn-cs"/>
              </a:defRPr>
            </a:lvl7pPr>
            <a:lvl8pPr marL="1440000" indent="-180000" algn="l" defTabSz="914400" rtl="0" eaLnBrk="1" latinLnBrk="0" hangingPunct="1">
              <a:lnSpc>
                <a:spcPct val="110000"/>
              </a:lnSpc>
              <a:spcBef>
                <a:spcPts val="0"/>
              </a:spcBef>
              <a:spcAft>
                <a:spcPts val="300"/>
              </a:spcAft>
              <a:buClr>
                <a:schemeClr val="tx2"/>
              </a:buClr>
              <a:buFont typeface="Arial" panose="020B0604020202020204" pitchFamily="34" charset="0"/>
              <a:buChar char="–"/>
              <a:defRPr sz="1400" kern="1200">
                <a:solidFill>
                  <a:schemeClr val="tx1"/>
                </a:solidFill>
                <a:latin typeface="+mn-lt"/>
                <a:ea typeface="+mn-ea"/>
                <a:cs typeface="+mn-cs"/>
              </a:defRPr>
            </a:lvl8pPr>
            <a:lvl9pPr marL="1619250" indent="-179388" algn="l" defTabSz="914400" rtl="0" eaLnBrk="1" latinLnBrk="0" hangingPunct="1">
              <a:lnSpc>
                <a:spcPct val="110000"/>
              </a:lnSpc>
              <a:spcBef>
                <a:spcPts val="0"/>
              </a:spcBef>
              <a:spcAft>
                <a:spcPts val="300"/>
              </a:spcAft>
              <a:buClr>
                <a:schemeClr val="tx2"/>
              </a:buClr>
              <a:buFont typeface="Arial" panose="020B0604020202020204" pitchFamily="34" charset="0"/>
              <a:buChar char="–"/>
              <a:defRPr sz="1400" kern="1200">
                <a:solidFill>
                  <a:schemeClr val="tx1"/>
                </a:solidFill>
                <a:latin typeface="+mn-lt"/>
                <a:ea typeface="+mn-ea"/>
                <a:cs typeface="+mn-cs"/>
              </a:defRPr>
            </a:lvl9pPr>
          </a:lstStyle>
          <a:p>
            <a:r>
              <a:rPr lang="en-US"/>
              <a:t>    </a:t>
            </a:r>
          </a:p>
        </p:txBody>
      </p:sp>
      <p:sp>
        <p:nvSpPr>
          <p:cNvPr id="161" name="Picture Placeholder 160">
            <a:extLst>
              <a:ext uri="{FF2B5EF4-FFF2-40B4-BE49-F238E27FC236}">
                <a16:creationId xmlns:a16="http://schemas.microsoft.com/office/drawing/2014/main" id="{BD1AB6B9-91A1-431B-A8C4-FC679CAA64EB}"/>
              </a:ext>
            </a:extLst>
          </p:cNvPr>
          <p:cNvSpPr>
            <a:spLocks noGrp="1"/>
          </p:cNvSpPr>
          <p:nvPr>
            <p:ph type="pic" sz="quarter" idx="14" hasCustomPrompt="1"/>
          </p:nvPr>
        </p:nvSpPr>
        <p:spPr bwMode="gray">
          <a:xfrm>
            <a:off x="-600" y="3"/>
            <a:ext cx="12193200" cy="6857995"/>
          </a:xfrm>
          <a:custGeom>
            <a:avLst/>
            <a:gdLst>
              <a:gd name="connsiteX0" fmla="*/ 0 w 12193200"/>
              <a:gd name="connsiteY0" fmla="*/ 0 h 6857995"/>
              <a:gd name="connsiteX1" fmla="*/ 12193200 w 12193200"/>
              <a:gd name="connsiteY1" fmla="*/ 0 h 6857995"/>
              <a:gd name="connsiteX2" fmla="*/ 12193200 w 12193200"/>
              <a:gd name="connsiteY2" fmla="*/ 6857995 h 6857995"/>
              <a:gd name="connsiteX3" fmla="*/ 11338525 w 12193200"/>
              <a:gd name="connsiteY3" fmla="*/ 6857995 h 6857995"/>
              <a:gd name="connsiteX4" fmla="*/ 11338525 w 12193200"/>
              <a:gd name="connsiteY4" fmla="*/ 6011996 h 6857995"/>
              <a:gd name="connsiteX5" fmla="*/ 10492525 w 12193200"/>
              <a:gd name="connsiteY5" fmla="*/ 6011996 h 6857995"/>
              <a:gd name="connsiteX6" fmla="*/ 10492525 w 12193200"/>
              <a:gd name="connsiteY6" fmla="*/ 6857995 h 6857995"/>
              <a:gd name="connsiteX7" fmla="*/ 0 w 12193200"/>
              <a:gd name="connsiteY7" fmla="*/ 6857995 h 68579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3200" h="6857995">
                <a:moveTo>
                  <a:pt x="0" y="0"/>
                </a:moveTo>
                <a:lnTo>
                  <a:pt x="12193200" y="0"/>
                </a:lnTo>
                <a:lnTo>
                  <a:pt x="12193200" y="6857995"/>
                </a:lnTo>
                <a:lnTo>
                  <a:pt x="11338525" y="6857995"/>
                </a:lnTo>
                <a:lnTo>
                  <a:pt x="11338525" y="6011996"/>
                </a:lnTo>
                <a:lnTo>
                  <a:pt x="10492525" y="6011996"/>
                </a:lnTo>
                <a:lnTo>
                  <a:pt x="10492525" y="6857995"/>
                </a:lnTo>
                <a:lnTo>
                  <a:pt x="0" y="6857995"/>
                </a:lnTo>
                <a:close/>
              </a:path>
            </a:pathLst>
          </a:custGeom>
          <a:solidFill>
            <a:srgbClr val="CCCCCC"/>
          </a:solidFill>
        </p:spPr>
        <p:txBody>
          <a:bodyPr wrap="square" lIns="0" tIns="0" rIns="0" bIns="0" anchor="ctr" anchorCtr="0">
            <a:noAutofit/>
          </a:bodyPr>
          <a:lstStyle>
            <a:lvl1pPr marL="0" indent="0" algn="ctr">
              <a:spcAft>
                <a:spcPts val="0"/>
              </a:spcAft>
              <a:buNone/>
              <a:defRPr/>
            </a:lvl1pPr>
          </a:lstStyle>
          <a:p>
            <a:r>
              <a:rPr lang="nl-NL" dirty="0"/>
              <a:t>Klik om foto toe te </a:t>
            </a:r>
            <a:r>
              <a:rPr lang="nl-NL" dirty="0" smtClean="0"/>
              <a:t>voegen</a:t>
            </a:r>
          </a:p>
          <a:p>
            <a:endParaRPr lang="nl-NL" dirty="0" smtClean="0"/>
          </a:p>
          <a:p>
            <a:endParaRPr lang="nl-NL" dirty="0" smtClean="0"/>
          </a:p>
          <a:p>
            <a:endParaRPr lang="nl-NL" dirty="0" smtClean="0"/>
          </a:p>
          <a:p>
            <a:endParaRPr lang="nl-NL" dirty="0"/>
          </a:p>
        </p:txBody>
      </p:sp>
      <p:grpSp>
        <p:nvGrpSpPr>
          <p:cNvPr id="7" name="Group 6">
            <a:extLst>
              <a:ext uri="{FF2B5EF4-FFF2-40B4-BE49-F238E27FC236}">
                <a16:creationId xmlns:a16="http://schemas.microsoft.com/office/drawing/2014/main" id="{85914C4B-E0A6-4EE0-A7D6-ECC5B3BA99B2}"/>
              </a:ext>
            </a:extLst>
          </p:cNvPr>
          <p:cNvGrpSpPr/>
          <p:nvPr userDrawn="1"/>
        </p:nvGrpSpPr>
        <p:grpSpPr bwMode="gray">
          <a:xfrm>
            <a:off x="-329239" y="-319423"/>
            <a:ext cx="12846009" cy="7500113"/>
            <a:chOff x="-329239" y="-319423"/>
            <a:chExt cx="12846009" cy="7500113"/>
          </a:xfrm>
        </p:grpSpPr>
        <p:grpSp>
          <p:nvGrpSpPr>
            <p:cNvPr id="9" name="Group 8">
              <a:extLst>
                <a:ext uri="{FF2B5EF4-FFF2-40B4-BE49-F238E27FC236}">
                  <a16:creationId xmlns:a16="http://schemas.microsoft.com/office/drawing/2014/main" id="{47D58449-2839-40D6-955C-549C72D6BCA8}"/>
                </a:ext>
              </a:extLst>
            </p:cNvPr>
            <p:cNvGrpSpPr/>
            <p:nvPr userDrawn="1"/>
          </p:nvGrpSpPr>
          <p:grpSpPr bwMode="gray">
            <a:xfrm>
              <a:off x="-329239" y="0"/>
              <a:ext cx="240289" cy="6858000"/>
              <a:chOff x="-319714" y="0"/>
              <a:chExt cx="240289" cy="6858000"/>
            </a:xfrm>
          </p:grpSpPr>
          <p:sp>
            <p:nvSpPr>
              <p:cNvPr id="129" name="Line 230">
                <a:extLst>
                  <a:ext uri="{FF2B5EF4-FFF2-40B4-BE49-F238E27FC236}">
                    <a16:creationId xmlns:a16="http://schemas.microsoft.com/office/drawing/2014/main" id="{AE5576FB-D1BE-49E6-868E-8EC223D6ED0C}"/>
                  </a:ext>
                </a:extLst>
              </p:cNvPr>
              <p:cNvSpPr>
                <a:spLocks noChangeShapeType="1"/>
              </p:cNvSpPr>
              <p:nvPr userDrawn="1"/>
            </p:nvSpPr>
            <p:spPr bwMode="gray">
              <a:xfrm>
                <a:off x="-319714" y="257175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30" name="Line 232">
                <a:extLst>
                  <a:ext uri="{FF2B5EF4-FFF2-40B4-BE49-F238E27FC236}">
                    <a16:creationId xmlns:a16="http://schemas.microsoft.com/office/drawing/2014/main" id="{FE3EAD4D-826C-4006-AC5A-E125C3A1CB87}"/>
                  </a:ext>
                </a:extLst>
              </p:cNvPr>
              <p:cNvSpPr>
                <a:spLocks noChangeShapeType="1"/>
              </p:cNvSpPr>
              <p:nvPr userDrawn="1"/>
            </p:nvSpPr>
            <p:spPr bwMode="gray">
              <a:xfrm>
                <a:off x="-319714" y="485775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31" name="Line 234">
                <a:extLst>
                  <a:ext uri="{FF2B5EF4-FFF2-40B4-BE49-F238E27FC236}">
                    <a16:creationId xmlns:a16="http://schemas.microsoft.com/office/drawing/2014/main" id="{28625666-CB19-499F-B13A-09005513CB16}"/>
                  </a:ext>
                </a:extLst>
              </p:cNvPr>
              <p:cNvSpPr>
                <a:spLocks noChangeShapeType="1"/>
              </p:cNvSpPr>
              <p:nvPr userDrawn="1"/>
            </p:nvSpPr>
            <p:spPr bwMode="gray">
              <a:xfrm>
                <a:off x="-319714" y="28575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dirty="0"/>
              </a:p>
            </p:txBody>
          </p:sp>
          <p:sp>
            <p:nvSpPr>
              <p:cNvPr id="132" name="Line 236">
                <a:extLst>
                  <a:ext uri="{FF2B5EF4-FFF2-40B4-BE49-F238E27FC236}">
                    <a16:creationId xmlns:a16="http://schemas.microsoft.com/office/drawing/2014/main" id="{197CEF34-A944-478A-A6CC-65669E81AC32}"/>
                  </a:ext>
                </a:extLst>
              </p:cNvPr>
              <p:cNvSpPr>
                <a:spLocks noChangeShapeType="1"/>
              </p:cNvSpPr>
              <p:nvPr userDrawn="1"/>
            </p:nvSpPr>
            <p:spPr bwMode="gray">
              <a:xfrm>
                <a:off x="-319714" y="600075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33" name="Line 238">
                <a:extLst>
                  <a:ext uri="{FF2B5EF4-FFF2-40B4-BE49-F238E27FC236}">
                    <a16:creationId xmlns:a16="http://schemas.microsoft.com/office/drawing/2014/main" id="{B46655B1-0AE1-4887-BA9D-14C55F812293}"/>
                  </a:ext>
                </a:extLst>
              </p:cNvPr>
              <p:cNvSpPr>
                <a:spLocks noChangeShapeType="1"/>
              </p:cNvSpPr>
              <p:nvPr userDrawn="1"/>
            </p:nvSpPr>
            <p:spPr bwMode="gray">
              <a:xfrm>
                <a:off x="-319714" y="142875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34" name="Line 240">
                <a:extLst>
                  <a:ext uri="{FF2B5EF4-FFF2-40B4-BE49-F238E27FC236}">
                    <a16:creationId xmlns:a16="http://schemas.microsoft.com/office/drawing/2014/main" id="{A806C1DC-256D-4A99-BB60-7816CEED2E87}"/>
                  </a:ext>
                </a:extLst>
              </p:cNvPr>
              <p:cNvSpPr>
                <a:spLocks noChangeShapeType="1"/>
              </p:cNvSpPr>
              <p:nvPr userDrawn="1"/>
            </p:nvSpPr>
            <p:spPr bwMode="gray">
              <a:xfrm>
                <a:off x="-319714" y="371475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35" name="Line 244">
                <a:extLst>
                  <a:ext uri="{FF2B5EF4-FFF2-40B4-BE49-F238E27FC236}">
                    <a16:creationId xmlns:a16="http://schemas.microsoft.com/office/drawing/2014/main" id="{D2DB13C9-023B-4FD0-9C4B-8ABC02E82EEB}"/>
                  </a:ext>
                </a:extLst>
              </p:cNvPr>
              <p:cNvSpPr>
                <a:spLocks noChangeShapeType="1"/>
              </p:cNvSpPr>
              <p:nvPr userDrawn="1"/>
            </p:nvSpPr>
            <p:spPr bwMode="gray">
              <a:xfrm>
                <a:off x="-319714" y="228600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36" name="Line 246">
                <a:extLst>
                  <a:ext uri="{FF2B5EF4-FFF2-40B4-BE49-F238E27FC236}">
                    <a16:creationId xmlns:a16="http://schemas.microsoft.com/office/drawing/2014/main" id="{AFF5D07F-FE78-4836-BA13-2533F4CCF02B}"/>
                  </a:ext>
                </a:extLst>
              </p:cNvPr>
              <p:cNvSpPr>
                <a:spLocks noChangeShapeType="1"/>
              </p:cNvSpPr>
              <p:nvPr userDrawn="1"/>
            </p:nvSpPr>
            <p:spPr bwMode="gray">
              <a:xfrm>
                <a:off x="-319714" y="457200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37" name="Line 250">
                <a:extLst>
                  <a:ext uri="{FF2B5EF4-FFF2-40B4-BE49-F238E27FC236}">
                    <a16:creationId xmlns:a16="http://schemas.microsoft.com/office/drawing/2014/main" id="{8EDA2530-D890-4C64-9513-54C196B180E2}"/>
                  </a:ext>
                </a:extLst>
              </p:cNvPr>
              <p:cNvSpPr>
                <a:spLocks noChangeShapeType="1"/>
              </p:cNvSpPr>
              <p:nvPr userDrawn="1"/>
            </p:nvSpPr>
            <p:spPr bwMode="gray">
              <a:xfrm>
                <a:off x="-319714" y="571500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38" name="Line 252">
                <a:extLst>
                  <a:ext uri="{FF2B5EF4-FFF2-40B4-BE49-F238E27FC236}">
                    <a16:creationId xmlns:a16="http://schemas.microsoft.com/office/drawing/2014/main" id="{94E5F15F-DB46-4F78-89F3-5A168C916EB3}"/>
                  </a:ext>
                </a:extLst>
              </p:cNvPr>
              <p:cNvSpPr>
                <a:spLocks noChangeShapeType="1"/>
              </p:cNvSpPr>
              <p:nvPr userDrawn="1"/>
            </p:nvSpPr>
            <p:spPr bwMode="gray">
              <a:xfrm>
                <a:off x="-319714" y="114300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39" name="Line 254">
                <a:extLst>
                  <a:ext uri="{FF2B5EF4-FFF2-40B4-BE49-F238E27FC236}">
                    <a16:creationId xmlns:a16="http://schemas.microsoft.com/office/drawing/2014/main" id="{5D21D3DE-D129-41D8-9D6C-101BF82D40C9}"/>
                  </a:ext>
                </a:extLst>
              </p:cNvPr>
              <p:cNvSpPr>
                <a:spLocks noChangeShapeType="1"/>
              </p:cNvSpPr>
              <p:nvPr userDrawn="1"/>
            </p:nvSpPr>
            <p:spPr bwMode="gray">
              <a:xfrm>
                <a:off x="-319714" y="342900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40" name="Line 256">
                <a:extLst>
                  <a:ext uri="{FF2B5EF4-FFF2-40B4-BE49-F238E27FC236}">
                    <a16:creationId xmlns:a16="http://schemas.microsoft.com/office/drawing/2014/main" id="{97337FD8-73ED-43F4-BC4A-C1E8099AC67C}"/>
                  </a:ext>
                </a:extLst>
              </p:cNvPr>
              <p:cNvSpPr>
                <a:spLocks noChangeShapeType="1"/>
              </p:cNvSpPr>
              <p:nvPr userDrawn="1"/>
            </p:nvSpPr>
            <p:spPr bwMode="gray">
              <a:xfrm>
                <a:off x="-319714" y="657225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41" name="Line 258">
                <a:extLst>
                  <a:ext uri="{FF2B5EF4-FFF2-40B4-BE49-F238E27FC236}">
                    <a16:creationId xmlns:a16="http://schemas.microsoft.com/office/drawing/2014/main" id="{0ECAD888-281C-4F00-947B-DCA668506168}"/>
                  </a:ext>
                </a:extLst>
              </p:cNvPr>
              <p:cNvSpPr>
                <a:spLocks noChangeShapeType="1"/>
              </p:cNvSpPr>
              <p:nvPr userDrawn="1"/>
            </p:nvSpPr>
            <p:spPr bwMode="gray">
              <a:xfrm>
                <a:off x="-319714" y="200025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42" name="Line 260">
                <a:extLst>
                  <a:ext uri="{FF2B5EF4-FFF2-40B4-BE49-F238E27FC236}">
                    <a16:creationId xmlns:a16="http://schemas.microsoft.com/office/drawing/2014/main" id="{85E8A87E-62B6-4A0F-BECA-6AD71F5AA9DA}"/>
                  </a:ext>
                </a:extLst>
              </p:cNvPr>
              <p:cNvSpPr>
                <a:spLocks noChangeShapeType="1"/>
              </p:cNvSpPr>
              <p:nvPr userDrawn="1"/>
            </p:nvSpPr>
            <p:spPr bwMode="gray">
              <a:xfrm>
                <a:off x="-319714" y="428625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43" name="Line 262">
                <a:extLst>
                  <a:ext uri="{FF2B5EF4-FFF2-40B4-BE49-F238E27FC236}">
                    <a16:creationId xmlns:a16="http://schemas.microsoft.com/office/drawing/2014/main" id="{46BEC6E1-B903-4F92-8732-B0EF4D92895A}"/>
                  </a:ext>
                </a:extLst>
              </p:cNvPr>
              <p:cNvSpPr>
                <a:spLocks noChangeShapeType="1"/>
              </p:cNvSpPr>
              <p:nvPr userDrawn="1"/>
            </p:nvSpPr>
            <p:spPr bwMode="gray">
              <a:xfrm>
                <a:off x="-319714" y="542925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44" name="Line 264">
                <a:extLst>
                  <a:ext uri="{FF2B5EF4-FFF2-40B4-BE49-F238E27FC236}">
                    <a16:creationId xmlns:a16="http://schemas.microsoft.com/office/drawing/2014/main" id="{B10D3487-A264-4CD6-BE29-25349A7C801C}"/>
                  </a:ext>
                </a:extLst>
              </p:cNvPr>
              <p:cNvSpPr>
                <a:spLocks noChangeShapeType="1"/>
              </p:cNvSpPr>
              <p:nvPr userDrawn="1"/>
            </p:nvSpPr>
            <p:spPr bwMode="gray">
              <a:xfrm>
                <a:off x="-319714" y="85725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45" name="Line 266">
                <a:extLst>
                  <a:ext uri="{FF2B5EF4-FFF2-40B4-BE49-F238E27FC236}">
                    <a16:creationId xmlns:a16="http://schemas.microsoft.com/office/drawing/2014/main" id="{36D5CC1C-AC4E-481E-9A75-BF95AFD2AFD2}"/>
                  </a:ext>
                </a:extLst>
              </p:cNvPr>
              <p:cNvSpPr>
                <a:spLocks noChangeShapeType="1"/>
              </p:cNvSpPr>
              <p:nvPr userDrawn="1"/>
            </p:nvSpPr>
            <p:spPr bwMode="gray">
              <a:xfrm>
                <a:off x="-319714" y="314325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46" name="Line 268">
                <a:extLst>
                  <a:ext uri="{FF2B5EF4-FFF2-40B4-BE49-F238E27FC236}">
                    <a16:creationId xmlns:a16="http://schemas.microsoft.com/office/drawing/2014/main" id="{410B6B57-1FC1-4106-BD80-909A679F3329}"/>
                  </a:ext>
                </a:extLst>
              </p:cNvPr>
              <p:cNvSpPr>
                <a:spLocks noChangeShapeType="1"/>
              </p:cNvSpPr>
              <p:nvPr userDrawn="1"/>
            </p:nvSpPr>
            <p:spPr bwMode="gray">
              <a:xfrm>
                <a:off x="-319714" y="628650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47" name="Line 270">
                <a:extLst>
                  <a:ext uri="{FF2B5EF4-FFF2-40B4-BE49-F238E27FC236}">
                    <a16:creationId xmlns:a16="http://schemas.microsoft.com/office/drawing/2014/main" id="{71787649-2192-4748-ADB6-571ABBA6B102}"/>
                  </a:ext>
                </a:extLst>
              </p:cNvPr>
              <p:cNvSpPr>
                <a:spLocks noChangeShapeType="1"/>
              </p:cNvSpPr>
              <p:nvPr userDrawn="1"/>
            </p:nvSpPr>
            <p:spPr bwMode="gray">
              <a:xfrm>
                <a:off x="-319714" y="171450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48" name="Line 272">
                <a:extLst>
                  <a:ext uri="{FF2B5EF4-FFF2-40B4-BE49-F238E27FC236}">
                    <a16:creationId xmlns:a16="http://schemas.microsoft.com/office/drawing/2014/main" id="{2000BED5-3604-4E3A-B335-563CACBF7228}"/>
                  </a:ext>
                </a:extLst>
              </p:cNvPr>
              <p:cNvSpPr>
                <a:spLocks noChangeShapeType="1"/>
              </p:cNvSpPr>
              <p:nvPr userDrawn="1"/>
            </p:nvSpPr>
            <p:spPr bwMode="gray">
              <a:xfrm>
                <a:off x="-319714" y="400050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49" name="Line 274">
                <a:extLst>
                  <a:ext uri="{FF2B5EF4-FFF2-40B4-BE49-F238E27FC236}">
                    <a16:creationId xmlns:a16="http://schemas.microsoft.com/office/drawing/2014/main" id="{B980D131-2A54-4922-841A-CDB7D05DB1FE}"/>
                  </a:ext>
                </a:extLst>
              </p:cNvPr>
              <p:cNvSpPr>
                <a:spLocks noChangeShapeType="1"/>
              </p:cNvSpPr>
              <p:nvPr userDrawn="1"/>
            </p:nvSpPr>
            <p:spPr bwMode="gray">
              <a:xfrm>
                <a:off x="-319714" y="514350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50" name="Line 276">
                <a:extLst>
                  <a:ext uri="{FF2B5EF4-FFF2-40B4-BE49-F238E27FC236}">
                    <a16:creationId xmlns:a16="http://schemas.microsoft.com/office/drawing/2014/main" id="{AACAB1F3-6BC6-4D20-9369-52961FADAF58}"/>
                  </a:ext>
                </a:extLst>
              </p:cNvPr>
              <p:cNvSpPr>
                <a:spLocks noChangeShapeType="1"/>
              </p:cNvSpPr>
              <p:nvPr userDrawn="1"/>
            </p:nvSpPr>
            <p:spPr bwMode="gray">
              <a:xfrm>
                <a:off x="-319714" y="57150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51" name="Line 278">
                <a:extLst>
                  <a:ext uri="{FF2B5EF4-FFF2-40B4-BE49-F238E27FC236}">
                    <a16:creationId xmlns:a16="http://schemas.microsoft.com/office/drawing/2014/main" id="{38572A3E-9A58-4EFF-B781-9B6288E80ACE}"/>
                  </a:ext>
                </a:extLst>
              </p:cNvPr>
              <p:cNvSpPr>
                <a:spLocks noChangeShapeType="1"/>
              </p:cNvSpPr>
              <p:nvPr userDrawn="1"/>
            </p:nvSpPr>
            <p:spPr bwMode="gray">
              <a:xfrm>
                <a:off x="-319714" y="285750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52" name="Line 256">
                <a:extLst>
                  <a:ext uri="{FF2B5EF4-FFF2-40B4-BE49-F238E27FC236}">
                    <a16:creationId xmlns:a16="http://schemas.microsoft.com/office/drawing/2014/main" id="{549612E6-BF2A-49BF-936A-5787618096A7}"/>
                  </a:ext>
                </a:extLst>
              </p:cNvPr>
              <p:cNvSpPr>
                <a:spLocks noChangeShapeType="1"/>
              </p:cNvSpPr>
              <p:nvPr userDrawn="1"/>
            </p:nvSpPr>
            <p:spPr bwMode="gray">
              <a:xfrm>
                <a:off x="-319714" y="685800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53" name="Line 234">
                <a:extLst>
                  <a:ext uri="{FF2B5EF4-FFF2-40B4-BE49-F238E27FC236}">
                    <a16:creationId xmlns:a16="http://schemas.microsoft.com/office/drawing/2014/main" id="{5979E920-3C09-483D-9073-B20A4208BB90}"/>
                  </a:ext>
                </a:extLst>
              </p:cNvPr>
              <p:cNvSpPr>
                <a:spLocks noChangeShapeType="1"/>
              </p:cNvSpPr>
              <p:nvPr userDrawn="1"/>
            </p:nvSpPr>
            <p:spPr bwMode="gray">
              <a:xfrm>
                <a:off x="-319714" y="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dirty="0"/>
              </a:p>
            </p:txBody>
          </p:sp>
        </p:grpSp>
        <p:grpSp>
          <p:nvGrpSpPr>
            <p:cNvPr id="11" name="Group 10">
              <a:extLst>
                <a:ext uri="{FF2B5EF4-FFF2-40B4-BE49-F238E27FC236}">
                  <a16:creationId xmlns:a16="http://schemas.microsoft.com/office/drawing/2014/main" id="{F750E5D5-6764-4AC5-AA97-C8A10C0C0099}"/>
                </a:ext>
              </a:extLst>
            </p:cNvPr>
            <p:cNvGrpSpPr/>
            <p:nvPr userDrawn="1"/>
          </p:nvGrpSpPr>
          <p:grpSpPr bwMode="gray">
            <a:xfrm>
              <a:off x="0" y="-319423"/>
              <a:ext cx="12192000" cy="232538"/>
              <a:chOff x="0" y="-319423"/>
              <a:chExt cx="12192000" cy="232538"/>
            </a:xfrm>
          </p:grpSpPr>
          <p:sp>
            <p:nvSpPr>
              <p:cNvPr id="85" name="Line 146">
                <a:extLst>
                  <a:ext uri="{FF2B5EF4-FFF2-40B4-BE49-F238E27FC236}">
                    <a16:creationId xmlns:a16="http://schemas.microsoft.com/office/drawing/2014/main" id="{DB33D2C1-AFAA-472B-A827-F1F600B9B30A}"/>
                  </a:ext>
                </a:extLst>
              </p:cNvPr>
              <p:cNvSpPr>
                <a:spLocks noChangeShapeType="1"/>
              </p:cNvSpPr>
              <p:nvPr userDrawn="1"/>
            </p:nvSpPr>
            <p:spPr bwMode="gray">
              <a:xfrm>
                <a:off x="28353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86" name="Line 148">
                <a:extLst>
                  <a:ext uri="{FF2B5EF4-FFF2-40B4-BE49-F238E27FC236}">
                    <a16:creationId xmlns:a16="http://schemas.microsoft.com/office/drawing/2014/main" id="{71A432CD-7034-47B1-8398-4D9EA0D2DC22}"/>
                  </a:ext>
                </a:extLst>
              </p:cNvPr>
              <p:cNvSpPr>
                <a:spLocks noChangeShapeType="1"/>
              </p:cNvSpPr>
              <p:nvPr userDrawn="1"/>
            </p:nvSpPr>
            <p:spPr bwMode="gray">
              <a:xfrm>
                <a:off x="482009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87" name="Line 150">
                <a:extLst>
                  <a:ext uri="{FF2B5EF4-FFF2-40B4-BE49-F238E27FC236}">
                    <a16:creationId xmlns:a16="http://schemas.microsoft.com/office/drawing/2014/main" id="{849CC6AF-C991-41E3-B784-D29D21208E5E}"/>
                  </a:ext>
                </a:extLst>
              </p:cNvPr>
              <p:cNvSpPr>
                <a:spLocks noChangeShapeType="1"/>
              </p:cNvSpPr>
              <p:nvPr userDrawn="1"/>
            </p:nvSpPr>
            <p:spPr bwMode="gray">
              <a:xfrm>
                <a:off x="255181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88" name="Line 152">
                <a:extLst>
                  <a:ext uri="{FF2B5EF4-FFF2-40B4-BE49-F238E27FC236}">
                    <a16:creationId xmlns:a16="http://schemas.microsoft.com/office/drawing/2014/main" id="{BE0135BF-1278-4694-9819-98F554C3D7A5}"/>
                  </a:ext>
                </a:extLst>
              </p:cNvPr>
              <p:cNvSpPr>
                <a:spLocks noChangeShapeType="1"/>
              </p:cNvSpPr>
              <p:nvPr userDrawn="1"/>
            </p:nvSpPr>
            <p:spPr bwMode="gray">
              <a:xfrm>
                <a:off x="708837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89" name="Line 154">
                <a:extLst>
                  <a:ext uri="{FF2B5EF4-FFF2-40B4-BE49-F238E27FC236}">
                    <a16:creationId xmlns:a16="http://schemas.microsoft.com/office/drawing/2014/main" id="{9B290C8C-DA62-4E90-9E6E-F4C7B37C56BC}"/>
                  </a:ext>
                </a:extLst>
              </p:cNvPr>
              <p:cNvSpPr>
                <a:spLocks noChangeShapeType="1"/>
              </p:cNvSpPr>
              <p:nvPr userDrawn="1"/>
            </p:nvSpPr>
            <p:spPr bwMode="gray">
              <a:xfrm>
                <a:off x="141767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90" name="Line 156">
                <a:extLst>
                  <a:ext uri="{FF2B5EF4-FFF2-40B4-BE49-F238E27FC236}">
                    <a16:creationId xmlns:a16="http://schemas.microsoft.com/office/drawing/2014/main" id="{AD786D49-32A1-47C0-BFB5-1D2FBC6CB490}"/>
                  </a:ext>
                </a:extLst>
              </p:cNvPr>
              <p:cNvSpPr>
                <a:spLocks noChangeShapeType="1"/>
              </p:cNvSpPr>
              <p:nvPr userDrawn="1"/>
            </p:nvSpPr>
            <p:spPr bwMode="gray">
              <a:xfrm>
                <a:off x="595423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91" name="Line 158">
                <a:extLst>
                  <a:ext uri="{FF2B5EF4-FFF2-40B4-BE49-F238E27FC236}">
                    <a16:creationId xmlns:a16="http://schemas.microsoft.com/office/drawing/2014/main" id="{59957301-6254-4B63-B295-E86B3F3B3E78}"/>
                  </a:ext>
                </a:extLst>
              </p:cNvPr>
              <p:cNvSpPr>
                <a:spLocks noChangeShapeType="1"/>
              </p:cNvSpPr>
              <p:nvPr userDrawn="1"/>
            </p:nvSpPr>
            <p:spPr bwMode="gray">
              <a:xfrm>
                <a:off x="368595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92" name="Line 160">
                <a:extLst>
                  <a:ext uri="{FF2B5EF4-FFF2-40B4-BE49-F238E27FC236}">
                    <a16:creationId xmlns:a16="http://schemas.microsoft.com/office/drawing/2014/main" id="{6F30B08E-9278-4E13-8863-B1484AFA6705}"/>
                  </a:ext>
                </a:extLst>
              </p:cNvPr>
              <p:cNvSpPr>
                <a:spLocks noChangeShapeType="1"/>
              </p:cNvSpPr>
              <p:nvPr userDrawn="1"/>
            </p:nvSpPr>
            <p:spPr bwMode="gray">
              <a:xfrm>
                <a:off x="822251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93" name="Line 162">
                <a:extLst>
                  <a:ext uri="{FF2B5EF4-FFF2-40B4-BE49-F238E27FC236}">
                    <a16:creationId xmlns:a16="http://schemas.microsoft.com/office/drawing/2014/main" id="{B82A7E3C-2AAD-4B6D-86C2-ABFA8AA1C4F2}"/>
                  </a:ext>
                </a:extLst>
              </p:cNvPr>
              <p:cNvSpPr>
                <a:spLocks noChangeShapeType="1"/>
              </p:cNvSpPr>
              <p:nvPr userDrawn="1"/>
            </p:nvSpPr>
            <p:spPr bwMode="gray">
              <a:xfrm>
                <a:off x="964019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94" name="Line 164">
                <a:extLst>
                  <a:ext uri="{FF2B5EF4-FFF2-40B4-BE49-F238E27FC236}">
                    <a16:creationId xmlns:a16="http://schemas.microsoft.com/office/drawing/2014/main" id="{E5AB0A87-BE16-4217-A730-2077CD5AC04F}"/>
                  </a:ext>
                </a:extLst>
              </p:cNvPr>
              <p:cNvSpPr>
                <a:spLocks noChangeShapeType="1"/>
              </p:cNvSpPr>
              <p:nvPr userDrawn="1"/>
            </p:nvSpPr>
            <p:spPr bwMode="gray">
              <a:xfrm>
                <a:off x="1134140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95" name="Line 166">
                <a:extLst>
                  <a:ext uri="{FF2B5EF4-FFF2-40B4-BE49-F238E27FC236}">
                    <a16:creationId xmlns:a16="http://schemas.microsoft.com/office/drawing/2014/main" id="{4EB0EB2D-F894-4C6D-A970-845901DF1EC6}"/>
                  </a:ext>
                </a:extLst>
              </p:cNvPr>
              <p:cNvSpPr>
                <a:spLocks noChangeShapeType="1"/>
              </p:cNvSpPr>
              <p:nvPr userDrawn="1"/>
            </p:nvSpPr>
            <p:spPr bwMode="gray">
              <a:xfrm>
                <a:off x="56707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96" name="Line 168">
                <a:extLst>
                  <a:ext uri="{FF2B5EF4-FFF2-40B4-BE49-F238E27FC236}">
                    <a16:creationId xmlns:a16="http://schemas.microsoft.com/office/drawing/2014/main" id="{E0DA9350-4B8C-4F96-8014-05511EF05D8B}"/>
                  </a:ext>
                </a:extLst>
              </p:cNvPr>
              <p:cNvSpPr>
                <a:spLocks noChangeShapeType="1"/>
              </p:cNvSpPr>
              <p:nvPr userDrawn="1"/>
            </p:nvSpPr>
            <p:spPr bwMode="gray">
              <a:xfrm>
                <a:off x="510363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97" name="Line 170">
                <a:extLst>
                  <a:ext uri="{FF2B5EF4-FFF2-40B4-BE49-F238E27FC236}">
                    <a16:creationId xmlns:a16="http://schemas.microsoft.com/office/drawing/2014/main" id="{8489159B-A091-40F3-99EE-A2D4AFF933ED}"/>
                  </a:ext>
                </a:extLst>
              </p:cNvPr>
              <p:cNvSpPr>
                <a:spLocks noChangeShapeType="1"/>
              </p:cNvSpPr>
              <p:nvPr userDrawn="1"/>
            </p:nvSpPr>
            <p:spPr bwMode="gray">
              <a:xfrm>
                <a:off x="283535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98" name="Line 172">
                <a:extLst>
                  <a:ext uri="{FF2B5EF4-FFF2-40B4-BE49-F238E27FC236}">
                    <a16:creationId xmlns:a16="http://schemas.microsoft.com/office/drawing/2014/main" id="{A634636C-2C0B-4B8D-B95B-FE86D1385D70}"/>
                  </a:ext>
                </a:extLst>
              </p:cNvPr>
              <p:cNvSpPr>
                <a:spLocks noChangeShapeType="1"/>
              </p:cNvSpPr>
              <p:nvPr userDrawn="1"/>
            </p:nvSpPr>
            <p:spPr bwMode="gray">
              <a:xfrm>
                <a:off x="737191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99" name="Line 174">
                <a:extLst>
                  <a:ext uri="{FF2B5EF4-FFF2-40B4-BE49-F238E27FC236}">
                    <a16:creationId xmlns:a16="http://schemas.microsoft.com/office/drawing/2014/main" id="{07DB43F0-84E6-4687-A961-FF490CB03BFC}"/>
                  </a:ext>
                </a:extLst>
              </p:cNvPr>
              <p:cNvSpPr>
                <a:spLocks noChangeShapeType="1"/>
              </p:cNvSpPr>
              <p:nvPr userDrawn="1"/>
            </p:nvSpPr>
            <p:spPr bwMode="gray">
              <a:xfrm>
                <a:off x="170121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00" name="Line 176">
                <a:extLst>
                  <a:ext uri="{FF2B5EF4-FFF2-40B4-BE49-F238E27FC236}">
                    <a16:creationId xmlns:a16="http://schemas.microsoft.com/office/drawing/2014/main" id="{316F8EBB-BD33-4723-8392-B6D7AA694099}"/>
                  </a:ext>
                </a:extLst>
              </p:cNvPr>
              <p:cNvSpPr>
                <a:spLocks noChangeShapeType="1"/>
              </p:cNvSpPr>
              <p:nvPr userDrawn="1"/>
            </p:nvSpPr>
            <p:spPr bwMode="gray">
              <a:xfrm>
                <a:off x="623777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01" name="Line 178">
                <a:extLst>
                  <a:ext uri="{FF2B5EF4-FFF2-40B4-BE49-F238E27FC236}">
                    <a16:creationId xmlns:a16="http://schemas.microsoft.com/office/drawing/2014/main" id="{A508AB81-8D02-4F8E-91BD-8692B2D742B1}"/>
                  </a:ext>
                </a:extLst>
              </p:cNvPr>
              <p:cNvSpPr>
                <a:spLocks noChangeShapeType="1"/>
              </p:cNvSpPr>
              <p:nvPr userDrawn="1"/>
            </p:nvSpPr>
            <p:spPr bwMode="gray">
              <a:xfrm>
                <a:off x="396949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02" name="Line 180">
                <a:extLst>
                  <a:ext uri="{FF2B5EF4-FFF2-40B4-BE49-F238E27FC236}">
                    <a16:creationId xmlns:a16="http://schemas.microsoft.com/office/drawing/2014/main" id="{EC3C09AA-34B7-4E4D-A1E0-71C650AE5877}"/>
                  </a:ext>
                </a:extLst>
              </p:cNvPr>
              <p:cNvSpPr>
                <a:spLocks noChangeShapeType="1"/>
              </p:cNvSpPr>
              <p:nvPr userDrawn="1"/>
            </p:nvSpPr>
            <p:spPr bwMode="gray">
              <a:xfrm>
                <a:off x="850605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03" name="Line 182">
                <a:extLst>
                  <a:ext uri="{FF2B5EF4-FFF2-40B4-BE49-F238E27FC236}">
                    <a16:creationId xmlns:a16="http://schemas.microsoft.com/office/drawing/2014/main" id="{77DA0C3D-81BD-45EE-BC0E-4DE1546F3E4D}"/>
                  </a:ext>
                </a:extLst>
              </p:cNvPr>
              <p:cNvSpPr>
                <a:spLocks noChangeShapeType="1"/>
              </p:cNvSpPr>
              <p:nvPr userDrawn="1"/>
            </p:nvSpPr>
            <p:spPr bwMode="gray">
              <a:xfrm>
                <a:off x="992372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04" name="Line 184">
                <a:extLst>
                  <a:ext uri="{FF2B5EF4-FFF2-40B4-BE49-F238E27FC236}">
                    <a16:creationId xmlns:a16="http://schemas.microsoft.com/office/drawing/2014/main" id="{083624F6-4D9F-4AB6-A053-5026224BBB6B}"/>
                  </a:ext>
                </a:extLst>
              </p:cNvPr>
              <p:cNvSpPr>
                <a:spLocks noChangeShapeType="1"/>
              </p:cNvSpPr>
              <p:nvPr userDrawn="1"/>
            </p:nvSpPr>
            <p:spPr bwMode="gray">
              <a:xfrm>
                <a:off x="1162493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05" name="Line 186">
                <a:extLst>
                  <a:ext uri="{FF2B5EF4-FFF2-40B4-BE49-F238E27FC236}">
                    <a16:creationId xmlns:a16="http://schemas.microsoft.com/office/drawing/2014/main" id="{343014C7-3246-492F-ADB5-FA640AACA040}"/>
                  </a:ext>
                </a:extLst>
              </p:cNvPr>
              <p:cNvSpPr>
                <a:spLocks noChangeShapeType="1"/>
              </p:cNvSpPr>
              <p:nvPr userDrawn="1"/>
            </p:nvSpPr>
            <p:spPr bwMode="gray">
              <a:xfrm>
                <a:off x="85060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06" name="Line 188">
                <a:extLst>
                  <a:ext uri="{FF2B5EF4-FFF2-40B4-BE49-F238E27FC236}">
                    <a16:creationId xmlns:a16="http://schemas.microsoft.com/office/drawing/2014/main" id="{06E7F797-B78F-4D46-978F-58FCD25A2E39}"/>
                  </a:ext>
                </a:extLst>
              </p:cNvPr>
              <p:cNvSpPr>
                <a:spLocks noChangeShapeType="1"/>
              </p:cNvSpPr>
              <p:nvPr userDrawn="1"/>
            </p:nvSpPr>
            <p:spPr bwMode="gray">
              <a:xfrm>
                <a:off x="538716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07" name="Line 190">
                <a:extLst>
                  <a:ext uri="{FF2B5EF4-FFF2-40B4-BE49-F238E27FC236}">
                    <a16:creationId xmlns:a16="http://schemas.microsoft.com/office/drawing/2014/main" id="{DC791D00-724F-4DAD-88BD-B1D10CFE6E03}"/>
                  </a:ext>
                </a:extLst>
              </p:cNvPr>
              <p:cNvSpPr>
                <a:spLocks noChangeShapeType="1"/>
              </p:cNvSpPr>
              <p:nvPr userDrawn="1"/>
            </p:nvSpPr>
            <p:spPr bwMode="gray">
              <a:xfrm>
                <a:off x="311888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08" name="Line 192">
                <a:extLst>
                  <a:ext uri="{FF2B5EF4-FFF2-40B4-BE49-F238E27FC236}">
                    <a16:creationId xmlns:a16="http://schemas.microsoft.com/office/drawing/2014/main" id="{41BEAE85-4DFA-4FFF-A474-B908C37785C1}"/>
                  </a:ext>
                </a:extLst>
              </p:cNvPr>
              <p:cNvSpPr>
                <a:spLocks noChangeShapeType="1"/>
              </p:cNvSpPr>
              <p:nvPr userDrawn="1"/>
            </p:nvSpPr>
            <p:spPr bwMode="gray">
              <a:xfrm>
                <a:off x="765544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09" name="Line 194">
                <a:extLst>
                  <a:ext uri="{FF2B5EF4-FFF2-40B4-BE49-F238E27FC236}">
                    <a16:creationId xmlns:a16="http://schemas.microsoft.com/office/drawing/2014/main" id="{5023C5AD-8DDD-4154-BDDF-33C52BA078BA}"/>
                  </a:ext>
                </a:extLst>
              </p:cNvPr>
              <p:cNvSpPr>
                <a:spLocks noChangeShapeType="1"/>
              </p:cNvSpPr>
              <p:nvPr userDrawn="1"/>
            </p:nvSpPr>
            <p:spPr bwMode="gray">
              <a:xfrm>
                <a:off x="198474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10" name="Line 196">
                <a:extLst>
                  <a:ext uri="{FF2B5EF4-FFF2-40B4-BE49-F238E27FC236}">
                    <a16:creationId xmlns:a16="http://schemas.microsoft.com/office/drawing/2014/main" id="{FC2149B0-FE3D-40DE-AC27-881E9BE5D537}"/>
                  </a:ext>
                </a:extLst>
              </p:cNvPr>
              <p:cNvSpPr>
                <a:spLocks noChangeShapeType="1"/>
              </p:cNvSpPr>
              <p:nvPr userDrawn="1"/>
            </p:nvSpPr>
            <p:spPr bwMode="gray">
              <a:xfrm>
                <a:off x="652130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11" name="Line 198">
                <a:extLst>
                  <a:ext uri="{FF2B5EF4-FFF2-40B4-BE49-F238E27FC236}">
                    <a16:creationId xmlns:a16="http://schemas.microsoft.com/office/drawing/2014/main" id="{41CCEB67-C88A-4D33-B444-7C59C65944CE}"/>
                  </a:ext>
                </a:extLst>
              </p:cNvPr>
              <p:cNvSpPr>
                <a:spLocks noChangeShapeType="1"/>
              </p:cNvSpPr>
              <p:nvPr userDrawn="1"/>
            </p:nvSpPr>
            <p:spPr bwMode="gray">
              <a:xfrm>
                <a:off x="425302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12" name="Line 200">
                <a:extLst>
                  <a:ext uri="{FF2B5EF4-FFF2-40B4-BE49-F238E27FC236}">
                    <a16:creationId xmlns:a16="http://schemas.microsoft.com/office/drawing/2014/main" id="{0B285FC7-3130-4987-839B-CAA9088FAF9C}"/>
                  </a:ext>
                </a:extLst>
              </p:cNvPr>
              <p:cNvSpPr>
                <a:spLocks noChangeShapeType="1"/>
              </p:cNvSpPr>
              <p:nvPr userDrawn="1"/>
            </p:nvSpPr>
            <p:spPr bwMode="gray">
              <a:xfrm>
                <a:off x="878958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13" name="Line 202">
                <a:extLst>
                  <a:ext uri="{FF2B5EF4-FFF2-40B4-BE49-F238E27FC236}">
                    <a16:creationId xmlns:a16="http://schemas.microsoft.com/office/drawing/2014/main" id="{946C3B21-4A16-47CF-B7A5-9E602E31912D}"/>
                  </a:ext>
                </a:extLst>
              </p:cNvPr>
              <p:cNvSpPr>
                <a:spLocks noChangeShapeType="1"/>
              </p:cNvSpPr>
              <p:nvPr userDrawn="1"/>
            </p:nvSpPr>
            <p:spPr bwMode="gray">
              <a:xfrm>
                <a:off x="1020726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14" name="Line 204">
                <a:extLst>
                  <a:ext uri="{FF2B5EF4-FFF2-40B4-BE49-F238E27FC236}">
                    <a16:creationId xmlns:a16="http://schemas.microsoft.com/office/drawing/2014/main" id="{6D46A112-21CC-4505-AF6D-B4A5AD3E3C33}"/>
                  </a:ext>
                </a:extLst>
              </p:cNvPr>
              <p:cNvSpPr>
                <a:spLocks noChangeShapeType="1"/>
              </p:cNvSpPr>
              <p:nvPr userDrawn="1"/>
            </p:nvSpPr>
            <p:spPr bwMode="gray">
              <a:xfrm>
                <a:off x="1190847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15" name="Line 206">
                <a:extLst>
                  <a:ext uri="{FF2B5EF4-FFF2-40B4-BE49-F238E27FC236}">
                    <a16:creationId xmlns:a16="http://schemas.microsoft.com/office/drawing/2014/main" id="{6C56A35D-59C4-43D0-A29D-BF31C116AD3A}"/>
                  </a:ext>
                </a:extLst>
              </p:cNvPr>
              <p:cNvSpPr>
                <a:spLocks noChangeShapeType="1"/>
              </p:cNvSpPr>
              <p:nvPr userDrawn="1"/>
            </p:nvSpPr>
            <p:spPr bwMode="gray">
              <a:xfrm>
                <a:off x="113414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16" name="Line 208">
                <a:extLst>
                  <a:ext uri="{FF2B5EF4-FFF2-40B4-BE49-F238E27FC236}">
                    <a16:creationId xmlns:a16="http://schemas.microsoft.com/office/drawing/2014/main" id="{D956C765-F260-44F5-A5C8-41DDE818D65F}"/>
                  </a:ext>
                </a:extLst>
              </p:cNvPr>
              <p:cNvSpPr>
                <a:spLocks noChangeShapeType="1"/>
              </p:cNvSpPr>
              <p:nvPr userDrawn="1"/>
            </p:nvSpPr>
            <p:spPr bwMode="gray">
              <a:xfrm>
                <a:off x="567070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17" name="Line 210">
                <a:extLst>
                  <a:ext uri="{FF2B5EF4-FFF2-40B4-BE49-F238E27FC236}">
                    <a16:creationId xmlns:a16="http://schemas.microsoft.com/office/drawing/2014/main" id="{2BFE514D-AB7B-4C74-8359-650B1C907331}"/>
                  </a:ext>
                </a:extLst>
              </p:cNvPr>
              <p:cNvSpPr>
                <a:spLocks noChangeShapeType="1"/>
              </p:cNvSpPr>
              <p:nvPr userDrawn="1"/>
            </p:nvSpPr>
            <p:spPr bwMode="gray">
              <a:xfrm>
                <a:off x="340242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18" name="Line 212">
                <a:extLst>
                  <a:ext uri="{FF2B5EF4-FFF2-40B4-BE49-F238E27FC236}">
                    <a16:creationId xmlns:a16="http://schemas.microsoft.com/office/drawing/2014/main" id="{B92E6957-6842-4EC4-BFD8-DA396C8B580D}"/>
                  </a:ext>
                </a:extLst>
              </p:cNvPr>
              <p:cNvSpPr>
                <a:spLocks noChangeShapeType="1"/>
              </p:cNvSpPr>
              <p:nvPr userDrawn="1"/>
            </p:nvSpPr>
            <p:spPr bwMode="gray">
              <a:xfrm>
                <a:off x="793898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19" name="Line 214">
                <a:extLst>
                  <a:ext uri="{FF2B5EF4-FFF2-40B4-BE49-F238E27FC236}">
                    <a16:creationId xmlns:a16="http://schemas.microsoft.com/office/drawing/2014/main" id="{D32326E6-EAD8-4881-8BA2-2B4DA033CD06}"/>
                  </a:ext>
                </a:extLst>
              </p:cNvPr>
              <p:cNvSpPr>
                <a:spLocks noChangeShapeType="1"/>
              </p:cNvSpPr>
              <p:nvPr userDrawn="1"/>
            </p:nvSpPr>
            <p:spPr bwMode="gray">
              <a:xfrm>
                <a:off x="935665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20" name="Line 216">
                <a:extLst>
                  <a:ext uri="{FF2B5EF4-FFF2-40B4-BE49-F238E27FC236}">
                    <a16:creationId xmlns:a16="http://schemas.microsoft.com/office/drawing/2014/main" id="{96A21FED-48D5-4186-B204-A68E522675C4}"/>
                  </a:ext>
                </a:extLst>
              </p:cNvPr>
              <p:cNvSpPr>
                <a:spLocks noChangeShapeType="1"/>
              </p:cNvSpPr>
              <p:nvPr userDrawn="1"/>
            </p:nvSpPr>
            <p:spPr bwMode="gray">
              <a:xfrm>
                <a:off x="1105786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21" name="Line 218">
                <a:extLst>
                  <a:ext uri="{FF2B5EF4-FFF2-40B4-BE49-F238E27FC236}">
                    <a16:creationId xmlns:a16="http://schemas.microsoft.com/office/drawing/2014/main" id="{8607BC08-CC24-4072-B352-88E804608154}"/>
                  </a:ext>
                </a:extLst>
              </p:cNvPr>
              <p:cNvSpPr>
                <a:spLocks noChangeShapeType="1"/>
              </p:cNvSpPr>
              <p:nvPr userDrawn="1"/>
            </p:nvSpPr>
            <p:spPr bwMode="gray">
              <a:xfrm>
                <a:off x="226828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22" name="Line 220">
                <a:extLst>
                  <a:ext uri="{FF2B5EF4-FFF2-40B4-BE49-F238E27FC236}">
                    <a16:creationId xmlns:a16="http://schemas.microsoft.com/office/drawing/2014/main" id="{DADCC56A-6C72-48A3-911A-CA334A2A2A7D}"/>
                  </a:ext>
                </a:extLst>
              </p:cNvPr>
              <p:cNvSpPr>
                <a:spLocks noChangeShapeType="1"/>
              </p:cNvSpPr>
              <p:nvPr userDrawn="1"/>
            </p:nvSpPr>
            <p:spPr bwMode="gray">
              <a:xfrm>
                <a:off x="680484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23" name="Line 222">
                <a:extLst>
                  <a:ext uri="{FF2B5EF4-FFF2-40B4-BE49-F238E27FC236}">
                    <a16:creationId xmlns:a16="http://schemas.microsoft.com/office/drawing/2014/main" id="{1C102CFD-054C-4487-9EAB-8811BD371B76}"/>
                  </a:ext>
                </a:extLst>
              </p:cNvPr>
              <p:cNvSpPr>
                <a:spLocks noChangeShapeType="1"/>
              </p:cNvSpPr>
              <p:nvPr userDrawn="1"/>
            </p:nvSpPr>
            <p:spPr bwMode="gray">
              <a:xfrm>
                <a:off x="453656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24" name="Line 224">
                <a:extLst>
                  <a:ext uri="{FF2B5EF4-FFF2-40B4-BE49-F238E27FC236}">
                    <a16:creationId xmlns:a16="http://schemas.microsoft.com/office/drawing/2014/main" id="{54C26403-C7DA-4277-A876-26961161C75F}"/>
                  </a:ext>
                </a:extLst>
              </p:cNvPr>
              <p:cNvSpPr>
                <a:spLocks noChangeShapeType="1"/>
              </p:cNvSpPr>
              <p:nvPr userDrawn="1"/>
            </p:nvSpPr>
            <p:spPr bwMode="gray">
              <a:xfrm>
                <a:off x="907312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25" name="Line 226">
                <a:extLst>
                  <a:ext uri="{FF2B5EF4-FFF2-40B4-BE49-F238E27FC236}">
                    <a16:creationId xmlns:a16="http://schemas.microsoft.com/office/drawing/2014/main" id="{C850DC46-D836-43AA-91E4-0CAEAFF0B21C}"/>
                  </a:ext>
                </a:extLst>
              </p:cNvPr>
              <p:cNvSpPr>
                <a:spLocks noChangeShapeType="1"/>
              </p:cNvSpPr>
              <p:nvPr userDrawn="1"/>
            </p:nvSpPr>
            <p:spPr bwMode="gray">
              <a:xfrm>
                <a:off x="1077433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26" name="Line 228">
                <a:extLst>
                  <a:ext uri="{FF2B5EF4-FFF2-40B4-BE49-F238E27FC236}">
                    <a16:creationId xmlns:a16="http://schemas.microsoft.com/office/drawing/2014/main" id="{08B639D6-0FDD-48E0-93A7-FF54C6B25B39}"/>
                  </a:ext>
                </a:extLst>
              </p:cNvPr>
              <p:cNvSpPr>
                <a:spLocks noChangeShapeType="1"/>
              </p:cNvSpPr>
              <p:nvPr userDrawn="1"/>
            </p:nvSpPr>
            <p:spPr bwMode="gray">
              <a:xfrm>
                <a:off x="1049079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27" name="Line 146">
                <a:extLst>
                  <a:ext uri="{FF2B5EF4-FFF2-40B4-BE49-F238E27FC236}">
                    <a16:creationId xmlns:a16="http://schemas.microsoft.com/office/drawing/2014/main" id="{DEF8C1F8-55EE-401D-819A-833529D1FE58}"/>
                  </a:ext>
                </a:extLst>
              </p:cNvPr>
              <p:cNvSpPr>
                <a:spLocks noChangeShapeType="1"/>
              </p:cNvSpPr>
              <p:nvPr userDrawn="1"/>
            </p:nvSpPr>
            <p:spPr bwMode="gray">
              <a:xfrm>
                <a:off x="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28" name="Line 204">
                <a:extLst>
                  <a:ext uri="{FF2B5EF4-FFF2-40B4-BE49-F238E27FC236}">
                    <a16:creationId xmlns:a16="http://schemas.microsoft.com/office/drawing/2014/main" id="{4800BFA0-18DC-4C04-A836-6B46A77DC8C0}"/>
                  </a:ext>
                </a:extLst>
              </p:cNvPr>
              <p:cNvSpPr>
                <a:spLocks noChangeShapeType="1"/>
              </p:cNvSpPr>
              <p:nvPr userDrawn="1"/>
            </p:nvSpPr>
            <p:spPr bwMode="gray">
              <a:xfrm>
                <a:off x="1219200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grpSp>
        <p:grpSp>
          <p:nvGrpSpPr>
            <p:cNvPr id="12" name="Group 11">
              <a:extLst>
                <a:ext uri="{FF2B5EF4-FFF2-40B4-BE49-F238E27FC236}">
                  <a16:creationId xmlns:a16="http://schemas.microsoft.com/office/drawing/2014/main" id="{D5DE74E8-E2D0-419E-80E5-7EEE8E074C8B}"/>
                </a:ext>
              </a:extLst>
            </p:cNvPr>
            <p:cNvGrpSpPr/>
            <p:nvPr userDrawn="1"/>
          </p:nvGrpSpPr>
          <p:grpSpPr bwMode="gray">
            <a:xfrm>
              <a:off x="0" y="6948152"/>
              <a:ext cx="12192000" cy="232538"/>
              <a:chOff x="0" y="-319423"/>
              <a:chExt cx="12192000" cy="232538"/>
            </a:xfrm>
          </p:grpSpPr>
          <p:sp>
            <p:nvSpPr>
              <p:cNvPr id="41" name="Line 146">
                <a:extLst>
                  <a:ext uri="{FF2B5EF4-FFF2-40B4-BE49-F238E27FC236}">
                    <a16:creationId xmlns:a16="http://schemas.microsoft.com/office/drawing/2014/main" id="{7EFBA02A-B651-4548-A030-676E88430FD8}"/>
                  </a:ext>
                </a:extLst>
              </p:cNvPr>
              <p:cNvSpPr>
                <a:spLocks noChangeShapeType="1"/>
              </p:cNvSpPr>
              <p:nvPr userDrawn="1"/>
            </p:nvSpPr>
            <p:spPr bwMode="gray">
              <a:xfrm>
                <a:off x="28353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42" name="Line 148">
                <a:extLst>
                  <a:ext uri="{FF2B5EF4-FFF2-40B4-BE49-F238E27FC236}">
                    <a16:creationId xmlns:a16="http://schemas.microsoft.com/office/drawing/2014/main" id="{FE0C9EA3-FE59-410D-B5AD-5F3F663459D2}"/>
                  </a:ext>
                </a:extLst>
              </p:cNvPr>
              <p:cNvSpPr>
                <a:spLocks noChangeShapeType="1"/>
              </p:cNvSpPr>
              <p:nvPr userDrawn="1"/>
            </p:nvSpPr>
            <p:spPr bwMode="gray">
              <a:xfrm>
                <a:off x="482009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43" name="Line 150">
                <a:extLst>
                  <a:ext uri="{FF2B5EF4-FFF2-40B4-BE49-F238E27FC236}">
                    <a16:creationId xmlns:a16="http://schemas.microsoft.com/office/drawing/2014/main" id="{5A57804B-5243-4868-BA77-08903EEDFAC8}"/>
                  </a:ext>
                </a:extLst>
              </p:cNvPr>
              <p:cNvSpPr>
                <a:spLocks noChangeShapeType="1"/>
              </p:cNvSpPr>
              <p:nvPr userDrawn="1"/>
            </p:nvSpPr>
            <p:spPr bwMode="gray">
              <a:xfrm>
                <a:off x="255181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44" name="Line 152">
                <a:extLst>
                  <a:ext uri="{FF2B5EF4-FFF2-40B4-BE49-F238E27FC236}">
                    <a16:creationId xmlns:a16="http://schemas.microsoft.com/office/drawing/2014/main" id="{B476EA97-4748-4CBF-A29E-396CB50D084B}"/>
                  </a:ext>
                </a:extLst>
              </p:cNvPr>
              <p:cNvSpPr>
                <a:spLocks noChangeShapeType="1"/>
              </p:cNvSpPr>
              <p:nvPr userDrawn="1"/>
            </p:nvSpPr>
            <p:spPr bwMode="gray">
              <a:xfrm>
                <a:off x="708837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45" name="Line 154">
                <a:extLst>
                  <a:ext uri="{FF2B5EF4-FFF2-40B4-BE49-F238E27FC236}">
                    <a16:creationId xmlns:a16="http://schemas.microsoft.com/office/drawing/2014/main" id="{5884F138-AFFD-45A7-B79B-0DF095A34421}"/>
                  </a:ext>
                </a:extLst>
              </p:cNvPr>
              <p:cNvSpPr>
                <a:spLocks noChangeShapeType="1"/>
              </p:cNvSpPr>
              <p:nvPr userDrawn="1"/>
            </p:nvSpPr>
            <p:spPr bwMode="gray">
              <a:xfrm>
                <a:off x="141767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46" name="Line 156">
                <a:extLst>
                  <a:ext uri="{FF2B5EF4-FFF2-40B4-BE49-F238E27FC236}">
                    <a16:creationId xmlns:a16="http://schemas.microsoft.com/office/drawing/2014/main" id="{7FE1262B-E0AB-4994-8400-63AA78AB3A2D}"/>
                  </a:ext>
                </a:extLst>
              </p:cNvPr>
              <p:cNvSpPr>
                <a:spLocks noChangeShapeType="1"/>
              </p:cNvSpPr>
              <p:nvPr userDrawn="1"/>
            </p:nvSpPr>
            <p:spPr bwMode="gray">
              <a:xfrm>
                <a:off x="595423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47" name="Line 158">
                <a:extLst>
                  <a:ext uri="{FF2B5EF4-FFF2-40B4-BE49-F238E27FC236}">
                    <a16:creationId xmlns:a16="http://schemas.microsoft.com/office/drawing/2014/main" id="{D09061DE-1FF4-4391-AFEF-3A8E7856EAC9}"/>
                  </a:ext>
                </a:extLst>
              </p:cNvPr>
              <p:cNvSpPr>
                <a:spLocks noChangeShapeType="1"/>
              </p:cNvSpPr>
              <p:nvPr userDrawn="1"/>
            </p:nvSpPr>
            <p:spPr bwMode="gray">
              <a:xfrm>
                <a:off x="368595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48" name="Line 160">
                <a:extLst>
                  <a:ext uri="{FF2B5EF4-FFF2-40B4-BE49-F238E27FC236}">
                    <a16:creationId xmlns:a16="http://schemas.microsoft.com/office/drawing/2014/main" id="{D2CE04BE-D1E6-4D04-94F4-D9D514DC4AA3}"/>
                  </a:ext>
                </a:extLst>
              </p:cNvPr>
              <p:cNvSpPr>
                <a:spLocks noChangeShapeType="1"/>
              </p:cNvSpPr>
              <p:nvPr userDrawn="1"/>
            </p:nvSpPr>
            <p:spPr bwMode="gray">
              <a:xfrm>
                <a:off x="822251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49" name="Line 162">
                <a:extLst>
                  <a:ext uri="{FF2B5EF4-FFF2-40B4-BE49-F238E27FC236}">
                    <a16:creationId xmlns:a16="http://schemas.microsoft.com/office/drawing/2014/main" id="{37754628-7C2F-4735-93A7-0F67702E82F9}"/>
                  </a:ext>
                </a:extLst>
              </p:cNvPr>
              <p:cNvSpPr>
                <a:spLocks noChangeShapeType="1"/>
              </p:cNvSpPr>
              <p:nvPr userDrawn="1"/>
            </p:nvSpPr>
            <p:spPr bwMode="gray">
              <a:xfrm>
                <a:off x="964019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50" name="Line 164">
                <a:extLst>
                  <a:ext uri="{FF2B5EF4-FFF2-40B4-BE49-F238E27FC236}">
                    <a16:creationId xmlns:a16="http://schemas.microsoft.com/office/drawing/2014/main" id="{6CA6BC1F-C578-4B52-AC00-CB99CF595B27}"/>
                  </a:ext>
                </a:extLst>
              </p:cNvPr>
              <p:cNvSpPr>
                <a:spLocks noChangeShapeType="1"/>
              </p:cNvSpPr>
              <p:nvPr userDrawn="1"/>
            </p:nvSpPr>
            <p:spPr bwMode="gray">
              <a:xfrm>
                <a:off x="1134140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51" name="Line 166">
                <a:extLst>
                  <a:ext uri="{FF2B5EF4-FFF2-40B4-BE49-F238E27FC236}">
                    <a16:creationId xmlns:a16="http://schemas.microsoft.com/office/drawing/2014/main" id="{5EA9A5BD-CF81-4538-BDBE-96FD4D054D0C}"/>
                  </a:ext>
                </a:extLst>
              </p:cNvPr>
              <p:cNvSpPr>
                <a:spLocks noChangeShapeType="1"/>
              </p:cNvSpPr>
              <p:nvPr userDrawn="1"/>
            </p:nvSpPr>
            <p:spPr bwMode="gray">
              <a:xfrm>
                <a:off x="56707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52" name="Line 168">
                <a:extLst>
                  <a:ext uri="{FF2B5EF4-FFF2-40B4-BE49-F238E27FC236}">
                    <a16:creationId xmlns:a16="http://schemas.microsoft.com/office/drawing/2014/main" id="{267D759E-A10E-4E9A-9106-5C2037BEAD9F}"/>
                  </a:ext>
                </a:extLst>
              </p:cNvPr>
              <p:cNvSpPr>
                <a:spLocks noChangeShapeType="1"/>
              </p:cNvSpPr>
              <p:nvPr userDrawn="1"/>
            </p:nvSpPr>
            <p:spPr bwMode="gray">
              <a:xfrm>
                <a:off x="510363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53" name="Line 170">
                <a:extLst>
                  <a:ext uri="{FF2B5EF4-FFF2-40B4-BE49-F238E27FC236}">
                    <a16:creationId xmlns:a16="http://schemas.microsoft.com/office/drawing/2014/main" id="{9712EDCE-D6F9-4EBB-B3D3-DE71F20768A1}"/>
                  </a:ext>
                </a:extLst>
              </p:cNvPr>
              <p:cNvSpPr>
                <a:spLocks noChangeShapeType="1"/>
              </p:cNvSpPr>
              <p:nvPr userDrawn="1"/>
            </p:nvSpPr>
            <p:spPr bwMode="gray">
              <a:xfrm>
                <a:off x="283535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54" name="Line 172">
                <a:extLst>
                  <a:ext uri="{FF2B5EF4-FFF2-40B4-BE49-F238E27FC236}">
                    <a16:creationId xmlns:a16="http://schemas.microsoft.com/office/drawing/2014/main" id="{613F195A-F1E6-459F-B2A9-93F2A41A9C30}"/>
                  </a:ext>
                </a:extLst>
              </p:cNvPr>
              <p:cNvSpPr>
                <a:spLocks noChangeShapeType="1"/>
              </p:cNvSpPr>
              <p:nvPr userDrawn="1"/>
            </p:nvSpPr>
            <p:spPr bwMode="gray">
              <a:xfrm>
                <a:off x="737191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55" name="Line 174">
                <a:extLst>
                  <a:ext uri="{FF2B5EF4-FFF2-40B4-BE49-F238E27FC236}">
                    <a16:creationId xmlns:a16="http://schemas.microsoft.com/office/drawing/2014/main" id="{536ED899-E684-46ED-ABBA-7C62E2C15F6A}"/>
                  </a:ext>
                </a:extLst>
              </p:cNvPr>
              <p:cNvSpPr>
                <a:spLocks noChangeShapeType="1"/>
              </p:cNvSpPr>
              <p:nvPr userDrawn="1"/>
            </p:nvSpPr>
            <p:spPr bwMode="gray">
              <a:xfrm>
                <a:off x="170121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56" name="Line 176">
                <a:extLst>
                  <a:ext uri="{FF2B5EF4-FFF2-40B4-BE49-F238E27FC236}">
                    <a16:creationId xmlns:a16="http://schemas.microsoft.com/office/drawing/2014/main" id="{4C5FECFA-B60D-4DD1-B042-004BBC3BA76F}"/>
                  </a:ext>
                </a:extLst>
              </p:cNvPr>
              <p:cNvSpPr>
                <a:spLocks noChangeShapeType="1"/>
              </p:cNvSpPr>
              <p:nvPr userDrawn="1"/>
            </p:nvSpPr>
            <p:spPr bwMode="gray">
              <a:xfrm>
                <a:off x="623777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57" name="Line 178">
                <a:extLst>
                  <a:ext uri="{FF2B5EF4-FFF2-40B4-BE49-F238E27FC236}">
                    <a16:creationId xmlns:a16="http://schemas.microsoft.com/office/drawing/2014/main" id="{DC5FCA3D-3065-4F4A-BAF6-0019FFE18F88}"/>
                  </a:ext>
                </a:extLst>
              </p:cNvPr>
              <p:cNvSpPr>
                <a:spLocks noChangeShapeType="1"/>
              </p:cNvSpPr>
              <p:nvPr userDrawn="1"/>
            </p:nvSpPr>
            <p:spPr bwMode="gray">
              <a:xfrm>
                <a:off x="396949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58" name="Line 180">
                <a:extLst>
                  <a:ext uri="{FF2B5EF4-FFF2-40B4-BE49-F238E27FC236}">
                    <a16:creationId xmlns:a16="http://schemas.microsoft.com/office/drawing/2014/main" id="{D769946E-B3F7-4D31-9C18-EE9D50E8151F}"/>
                  </a:ext>
                </a:extLst>
              </p:cNvPr>
              <p:cNvSpPr>
                <a:spLocks noChangeShapeType="1"/>
              </p:cNvSpPr>
              <p:nvPr userDrawn="1"/>
            </p:nvSpPr>
            <p:spPr bwMode="gray">
              <a:xfrm>
                <a:off x="850605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59" name="Line 182">
                <a:extLst>
                  <a:ext uri="{FF2B5EF4-FFF2-40B4-BE49-F238E27FC236}">
                    <a16:creationId xmlns:a16="http://schemas.microsoft.com/office/drawing/2014/main" id="{9F003316-1FDF-4EA7-81B1-58355B5A7074}"/>
                  </a:ext>
                </a:extLst>
              </p:cNvPr>
              <p:cNvSpPr>
                <a:spLocks noChangeShapeType="1"/>
              </p:cNvSpPr>
              <p:nvPr userDrawn="1"/>
            </p:nvSpPr>
            <p:spPr bwMode="gray">
              <a:xfrm>
                <a:off x="992372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60" name="Line 184">
                <a:extLst>
                  <a:ext uri="{FF2B5EF4-FFF2-40B4-BE49-F238E27FC236}">
                    <a16:creationId xmlns:a16="http://schemas.microsoft.com/office/drawing/2014/main" id="{260391A8-D965-4C40-BCAF-CA622F8336BC}"/>
                  </a:ext>
                </a:extLst>
              </p:cNvPr>
              <p:cNvSpPr>
                <a:spLocks noChangeShapeType="1"/>
              </p:cNvSpPr>
              <p:nvPr userDrawn="1"/>
            </p:nvSpPr>
            <p:spPr bwMode="gray">
              <a:xfrm>
                <a:off x="1162493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61" name="Line 186">
                <a:extLst>
                  <a:ext uri="{FF2B5EF4-FFF2-40B4-BE49-F238E27FC236}">
                    <a16:creationId xmlns:a16="http://schemas.microsoft.com/office/drawing/2014/main" id="{30C87FB2-CD2E-495B-B2D0-D780FC689898}"/>
                  </a:ext>
                </a:extLst>
              </p:cNvPr>
              <p:cNvSpPr>
                <a:spLocks noChangeShapeType="1"/>
              </p:cNvSpPr>
              <p:nvPr userDrawn="1"/>
            </p:nvSpPr>
            <p:spPr bwMode="gray">
              <a:xfrm>
                <a:off x="85060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62" name="Line 188">
                <a:extLst>
                  <a:ext uri="{FF2B5EF4-FFF2-40B4-BE49-F238E27FC236}">
                    <a16:creationId xmlns:a16="http://schemas.microsoft.com/office/drawing/2014/main" id="{00C5AE2E-4DE2-41BB-A10E-CD27B41F68D6}"/>
                  </a:ext>
                </a:extLst>
              </p:cNvPr>
              <p:cNvSpPr>
                <a:spLocks noChangeShapeType="1"/>
              </p:cNvSpPr>
              <p:nvPr userDrawn="1"/>
            </p:nvSpPr>
            <p:spPr bwMode="gray">
              <a:xfrm>
                <a:off x="538716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63" name="Line 190">
                <a:extLst>
                  <a:ext uri="{FF2B5EF4-FFF2-40B4-BE49-F238E27FC236}">
                    <a16:creationId xmlns:a16="http://schemas.microsoft.com/office/drawing/2014/main" id="{0BAAD8B3-BEA3-43A7-AF53-797289B59AE7}"/>
                  </a:ext>
                </a:extLst>
              </p:cNvPr>
              <p:cNvSpPr>
                <a:spLocks noChangeShapeType="1"/>
              </p:cNvSpPr>
              <p:nvPr userDrawn="1"/>
            </p:nvSpPr>
            <p:spPr bwMode="gray">
              <a:xfrm>
                <a:off x="311888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64" name="Line 192">
                <a:extLst>
                  <a:ext uri="{FF2B5EF4-FFF2-40B4-BE49-F238E27FC236}">
                    <a16:creationId xmlns:a16="http://schemas.microsoft.com/office/drawing/2014/main" id="{DA139A13-A795-42A9-9906-BC8512F9D3C1}"/>
                  </a:ext>
                </a:extLst>
              </p:cNvPr>
              <p:cNvSpPr>
                <a:spLocks noChangeShapeType="1"/>
              </p:cNvSpPr>
              <p:nvPr userDrawn="1"/>
            </p:nvSpPr>
            <p:spPr bwMode="gray">
              <a:xfrm>
                <a:off x="765544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65" name="Line 194">
                <a:extLst>
                  <a:ext uri="{FF2B5EF4-FFF2-40B4-BE49-F238E27FC236}">
                    <a16:creationId xmlns:a16="http://schemas.microsoft.com/office/drawing/2014/main" id="{1FC39655-AF61-4908-B780-80D28AA7573E}"/>
                  </a:ext>
                </a:extLst>
              </p:cNvPr>
              <p:cNvSpPr>
                <a:spLocks noChangeShapeType="1"/>
              </p:cNvSpPr>
              <p:nvPr userDrawn="1"/>
            </p:nvSpPr>
            <p:spPr bwMode="gray">
              <a:xfrm>
                <a:off x="198474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66" name="Line 196">
                <a:extLst>
                  <a:ext uri="{FF2B5EF4-FFF2-40B4-BE49-F238E27FC236}">
                    <a16:creationId xmlns:a16="http://schemas.microsoft.com/office/drawing/2014/main" id="{D71D18DF-011F-4EBB-B49F-EEED7D340385}"/>
                  </a:ext>
                </a:extLst>
              </p:cNvPr>
              <p:cNvSpPr>
                <a:spLocks noChangeShapeType="1"/>
              </p:cNvSpPr>
              <p:nvPr userDrawn="1"/>
            </p:nvSpPr>
            <p:spPr bwMode="gray">
              <a:xfrm>
                <a:off x="652130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67" name="Line 198">
                <a:extLst>
                  <a:ext uri="{FF2B5EF4-FFF2-40B4-BE49-F238E27FC236}">
                    <a16:creationId xmlns:a16="http://schemas.microsoft.com/office/drawing/2014/main" id="{2AFFB89B-DFE7-4286-86A0-AD5662099032}"/>
                  </a:ext>
                </a:extLst>
              </p:cNvPr>
              <p:cNvSpPr>
                <a:spLocks noChangeShapeType="1"/>
              </p:cNvSpPr>
              <p:nvPr userDrawn="1"/>
            </p:nvSpPr>
            <p:spPr bwMode="gray">
              <a:xfrm>
                <a:off x="425302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68" name="Line 200">
                <a:extLst>
                  <a:ext uri="{FF2B5EF4-FFF2-40B4-BE49-F238E27FC236}">
                    <a16:creationId xmlns:a16="http://schemas.microsoft.com/office/drawing/2014/main" id="{27D173EC-8AE2-4BFB-8001-E2EC643BA02D}"/>
                  </a:ext>
                </a:extLst>
              </p:cNvPr>
              <p:cNvSpPr>
                <a:spLocks noChangeShapeType="1"/>
              </p:cNvSpPr>
              <p:nvPr userDrawn="1"/>
            </p:nvSpPr>
            <p:spPr bwMode="gray">
              <a:xfrm>
                <a:off x="878958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69" name="Line 202">
                <a:extLst>
                  <a:ext uri="{FF2B5EF4-FFF2-40B4-BE49-F238E27FC236}">
                    <a16:creationId xmlns:a16="http://schemas.microsoft.com/office/drawing/2014/main" id="{2BA084E1-0747-44CE-8CD0-845960C98F16}"/>
                  </a:ext>
                </a:extLst>
              </p:cNvPr>
              <p:cNvSpPr>
                <a:spLocks noChangeShapeType="1"/>
              </p:cNvSpPr>
              <p:nvPr userDrawn="1"/>
            </p:nvSpPr>
            <p:spPr bwMode="gray">
              <a:xfrm>
                <a:off x="1020726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70" name="Line 204">
                <a:extLst>
                  <a:ext uri="{FF2B5EF4-FFF2-40B4-BE49-F238E27FC236}">
                    <a16:creationId xmlns:a16="http://schemas.microsoft.com/office/drawing/2014/main" id="{BA29E7A7-695F-4819-909B-DF580C025C7D}"/>
                  </a:ext>
                </a:extLst>
              </p:cNvPr>
              <p:cNvSpPr>
                <a:spLocks noChangeShapeType="1"/>
              </p:cNvSpPr>
              <p:nvPr userDrawn="1"/>
            </p:nvSpPr>
            <p:spPr bwMode="gray">
              <a:xfrm>
                <a:off x="1190847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71" name="Line 206">
                <a:extLst>
                  <a:ext uri="{FF2B5EF4-FFF2-40B4-BE49-F238E27FC236}">
                    <a16:creationId xmlns:a16="http://schemas.microsoft.com/office/drawing/2014/main" id="{B5BEFD7C-E23E-4510-9281-4517F8A7A5F3}"/>
                  </a:ext>
                </a:extLst>
              </p:cNvPr>
              <p:cNvSpPr>
                <a:spLocks noChangeShapeType="1"/>
              </p:cNvSpPr>
              <p:nvPr userDrawn="1"/>
            </p:nvSpPr>
            <p:spPr bwMode="gray">
              <a:xfrm>
                <a:off x="113414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72" name="Line 208">
                <a:extLst>
                  <a:ext uri="{FF2B5EF4-FFF2-40B4-BE49-F238E27FC236}">
                    <a16:creationId xmlns:a16="http://schemas.microsoft.com/office/drawing/2014/main" id="{6B89ADB5-8E95-404B-AAB8-1BD1EDBA105F}"/>
                  </a:ext>
                </a:extLst>
              </p:cNvPr>
              <p:cNvSpPr>
                <a:spLocks noChangeShapeType="1"/>
              </p:cNvSpPr>
              <p:nvPr userDrawn="1"/>
            </p:nvSpPr>
            <p:spPr bwMode="gray">
              <a:xfrm>
                <a:off x="567070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73" name="Line 210">
                <a:extLst>
                  <a:ext uri="{FF2B5EF4-FFF2-40B4-BE49-F238E27FC236}">
                    <a16:creationId xmlns:a16="http://schemas.microsoft.com/office/drawing/2014/main" id="{F0259992-1020-4D10-8D8B-B64806508DB0}"/>
                  </a:ext>
                </a:extLst>
              </p:cNvPr>
              <p:cNvSpPr>
                <a:spLocks noChangeShapeType="1"/>
              </p:cNvSpPr>
              <p:nvPr userDrawn="1"/>
            </p:nvSpPr>
            <p:spPr bwMode="gray">
              <a:xfrm>
                <a:off x="340242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74" name="Line 212">
                <a:extLst>
                  <a:ext uri="{FF2B5EF4-FFF2-40B4-BE49-F238E27FC236}">
                    <a16:creationId xmlns:a16="http://schemas.microsoft.com/office/drawing/2014/main" id="{2761D797-F11B-4926-BFF1-D77912CE6226}"/>
                  </a:ext>
                </a:extLst>
              </p:cNvPr>
              <p:cNvSpPr>
                <a:spLocks noChangeShapeType="1"/>
              </p:cNvSpPr>
              <p:nvPr userDrawn="1"/>
            </p:nvSpPr>
            <p:spPr bwMode="gray">
              <a:xfrm>
                <a:off x="793898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75" name="Line 214">
                <a:extLst>
                  <a:ext uri="{FF2B5EF4-FFF2-40B4-BE49-F238E27FC236}">
                    <a16:creationId xmlns:a16="http://schemas.microsoft.com/office/drawing/2014/main" id="{938C71FB-A9EF-4259-A1C6-47DA105EEB2E}"/>
                  </a:ext>
                </a:extLst>
              </p:cNvPr>
              <p:cNvSpPr>
                <a:spLocks noChangeShapeType="1"/>
              </p:cNvSpPr>
              <p:nvPr userDrawn="1"/>
            </p:nvSpPr>
            <p:spPr bwMode="gray">
              <a:xfrm>
                <a:off x="935665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76" name="Line 216">
                <a:extLst>
                  <a:ext uri="{FF2B5EF4-FFF2-40B4-BE49-F238E27FC236}">
                    <a16:creationId xmlns:a16="http://schemas.microsoft.com/office/drawing/2014/main" id="{65FD9FBB-07DD-4950-ACA5-1D499F452D3C}"/>
                  </a:ext>
                </a:extLst>
              </p:cNvPr>
              <p:cNvSpPr>
                <a:spLocks noChangeShapeType="1"/>
              </p:cNvSpPr>
              <p:nvPr userDrawn="1"/>
            </p:nvSpPr>
            <p:spPr bwMode="gray">
              <a:xfrm>
                <a:off x="1105786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77" name="Line 218">
                <a:extLst>
                  <a:ext uri="{FF2B5EF4-FFF2-40B4-BE49-F238E27FC236}">
                    <a16:creationId xmlns:a16="http://schemas.microsoft.com/office/drawing/2014/main" id="{B29134EF-30C5-412D-AAB3-725A13AA3A40}"/>
                  </a:ext>
                </a:extLst>
              </p:cNvPr>
              <p:cNvSpPr>
                <a:spLocks noChangeShapeType="1"/>
              </p:cNvSpPr>
              <p:nvPr userDrawn="1"/>
            </p:nvSpPr>
            <p:spPr bwMode="gray">
              <a:xfrm>
                <a:off x="226828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78" name="Line 220">
                <a:extLst>
                  <a:ext uri="{FF2B5EF4-FFF2-40B4-BE49-F238E27FC236}">
                    <a16:creationId xmlns:a16="http://schemas.microsoft.com/office/drawing/2014/main" id="{3B8DDBB4-F2B1-4FAD-B3CB-F0A2E94B65DF}"/>
                  </a:ext>
                </a:extLst>
              </p:cNvPr>
              <p:cNvSpPr>
                <a:spLocks noChangeShapeType="1"/>
              </p:cNvSpPr>
              <p:nvPr userDrawn="1"/>
            </p:nvSpPr>
            <p:spPr bwMode="gray">
              <a:xfrm>
                <a:off x="680484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79" name="Line 222">
                <a:extLst>
                  <a:ext uri="{FF2B5EF4-FFF2-40B4-BE49-F238E27FC236}">
                    <a16:creationId xmlns:a16="http://schemas.microsoft.com/office/drawing/2014/main" id="{028199ED-9809-4C9C-80F2-710CBAE810F3}"/>
                  </a:ext>
                </a:extLst>
              </p:cNvPr>
              <p:cNvSpPr>
                <a:spLocks noChangeShapeType="1"/>
              </p:cNvSpPr>
              <p:nvPr userDrawn="1"/>
            </p:nvSpPr>
            <p:spPr bwMode="gray">
              <a:xfrm>
                <a:off x="453656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80" name="Line 224">
                <a:extLst>
                  <a:ext uri="{FF2B5EF4-FFF2-40B4-BE49-F238E27FC236}">
                    <a16:creationId xmlns:a16="http://schemas.microsoft.com/office/drawing/2014/main" id="{2845ADAC-9ADE-4FC8-9B00-1C854FF3320F}"/>
                  </a:ext>
                </a:extLst>
              </p:cNvPr>
              <p:cNvSpPr>
                <a:spLocks noChangeShapeType="1"/>
              </p:cNvSpPr>
              <p:nvPr userDrawn="1"/>
            </p:nvSpPr>
            <p:spPr bwMode="gray">
              <a:xfrm>
                <a:off x="907312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81" name="Line 226">
                <a:extLst>
                  <a:ext uri="{FF2B5EF4-FFF2-40B4-BE49-F238E27FC236}">
                    <a16:creationId xmlns:a16="http://schemas.microsoft.com/office/drawing/2014/main" id="{D61A2115-6CBC-4F8E-ADE2-62C0C5095030}"/>
                  </a:ext>
                </a:extLst>
              </p:cNvPr>
              <p:cNvSpPr>
                <a:spLocks noChangeShapeType="1"/>
              </p:cNvSpPr>
              <p:nvPr userDrawn="1"/>
            </p:nvSpPr>
            <p:spPr bwMode="gray">
              <a:xfrm>
                <a:off x="1077433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82" name="Line 228">
                <a:extLst>
                  <a:ext uri="{FF2B5EF4-FFF2-40B4-BE49-F238E27FC236}">
                    <a16:creationId xmlns:a16="http://schemas.microsoft.com/office/drawing/2014/main" id="{4C9EE595-48B7-4EF0-8440-202EB9C53A57}"/>
                  </a:ext>
                </a:extLst>
              </p:cNvPr>
              <p:cNvSpPr>
                <a:spLocks noChangeShapeType="1"/>
              </p:cNvSpPr>
              <p:nvPr userDrawn="1"/>
            </p:nvSpPr>
            <p:spPr bwMode="gray">
              <a:xfrm>
                <a:off x="1049079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83" name="Line 146">
                <a:extLst>
                  <a:ext uri="{FF2B5EF4-FFF2-40B4-BE49-F238E27FC236}">
                    <a16:creationId xmlns:a16="http://schemas.microsoft.com/office/drawing/2014/main" id="{798C3004-D19C-4F0E-9DDD-CFDE710179FA}"/>
                  </a:ext>
                </a:extLst>
              </p:cNvPr>
              <p:cNvSpPr>
                <a:spLocks noChangeShapeType="1"/>
              </p:cNvSpPr>
              <p:nvPr userDrawn="1"/>
            </p:nvSpPr>
            <p:spPr bwMode="gray">
              <a:xfrm>
                <a:off x="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84" name="Line 204">
                <a:extLst>
                  <a:ext uri="{FF2B5EF4-FFF2-40B4-BE49-F238E27FC236}">
                    <a16:creationId xmlns:a16="http://schemas.microsoft.com/office/drawing/2014/main" id="{E0A94EC7-CE93-4317-B1FC-9CCDE8E154CE}"/>
                  </a:ext>
                </a:extLst>
              </p:cNvPr>
              <p:cNvSpPr>
                <a:spLocks noChangeShapeType="1"/>
              </p:cNvSpPr>
              <p:nvPr userDrawn="1"/>
            </p:nvSpPr>
            <p:spPr bwMode="gray">
              <a:xfrm>
                <a:off x="1219200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grpSp>
        <p:grpSp>
          <p:nvGrpSpPr>
            <p:cNvPr id="13" name="Group 12">
              <a:extLst>
                <a:ext uri="{FF2B5EF4-FFF2-40B4-BE49-F238E27FC236}">
                  <a16:creationId xmlns:a16="http://schemas.microsoft.com/office/drawing/2014/main" id="{4723FE3F-4EF8-4B60-B802-76D10CF34393}"/>
                </a:ext>
              </a:extLst>
            </p:cNvPr>
            <p:cNvGrpSpPr/>
            <p:nvPr userDrawn="1"/>
          </p:nvGrpSpPr>
          <p:grpSpPr bwMode="gray">
            <a:xfrm>
              <a:off x="12276481" y="0"/>
              <a:ext cx="240289" cy="6858000"/>
              <a:chOff x="-319714" y="0"/>
              <a:chExt cx="240289" cy="6858000"/>
            </a:xfrm>
          </p:grpSpPr>
          <p:sp>
            <p:nvSpPr>
              <p:cNvPr id="14" name="Line 230">
                <a:extLst>
                  <a:ext uri="{FF2B5EF4-FFF2-40B4-BE49-F238E27FC236}">
                    <a16:creationId xmlns:a16="http://schemas.microsoft.com/office/drawing/2014/main" id="{5EDA06B2-0E06-4AF7-A93D-C85FFEEC2527}"/>
                  </a:ext>
                </a:extLst>
              </p:cNvPr>
              <p:cNvSpPr>
                <a:spLocks noChangeShapeType="1"/>
              </p:cNvSpPr>
              <p:nvPr userDrawn="1"/>
            </p:nvSpPr>
            <p:spPr bwMode="gray">
              <a:xfrm>
                <a:off x="-319714" y="257175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5" name="Line 232">
                <a:extLst>
                  <a:ext uri="{FF2B5EF4-FFF2-40B4-BE49-F238E27FC236}">
                    <a16:creationId xmlns:a16="http://schemas.microsoft.com/office/drawing/2014/main" id="{1356082B-1A6E-472D-9795-B03A0FCAE7C1}"/>
                  </a:ext>
                </a:extLst>
              </p:cNvPr>
              <p:cNvSpPr>
                <a:spLocks noChangeShapeType="1"/>
              </p:cNvSpPr>
              <p:nvPr userDrawn="1"/>
            </p:nvSpPr>
            <p:spPr bwMode="gray">
              <a:xfrm>
                <a:off x="-319714" y="485775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7" name="Line 234">
                <a:extLst>
                  <a:ext uri="{FF2B5EF4-FFF2-40B4-BE49-F238E27FC236}">
                    <a16:creationId xmlns:a16="http://schemas.microsoft.com/office/drawing/2014/main" id="{720EB837-FC62-4DE2-BE18-26C025C42A0F}"/>
                  </a:ext>
                </a:extLst>
              </p:cNvPr>
              <p:cNvSpPr>
                <a:spLocks noChangeShapeType="1"/>
              </p:cNvSpPr>
              <p:nvPr userDrawn="1"/>
            </p:nvSpPr>
            <p:spPr bwMode="gray">
              <a:xfrm>
                <a:off x="-319714" y="28575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dirty="0"/>
              </a:p>
            </p:txBody>
          </p:sp>
          <p:sp>
            <p:nvSpPr>
              <p:cNvPr id="18" name="Line 236">
                <a:extLst>
                  <a:ext uri="{FF2B5EF4-FFF2-40B4-BE49-F238E27FC236}">
                    <a16:creationId xmlns:a16="http://schemas.microsoft.com/office/drawing/2014/main" id="{088417B7-A239-4C55-8D1E-5B85B049FD44}"/>
                  </a:ext>
                </a:extLst>
              </p:cNvPr>
              <p:cNvSpPr>
                <a:spLocks noChangeShapeType="1"/>
              </p:cNvSpPr>
              <p:nvPr userDrawn="1"/>
            </p:nvSpPr>
            <p:spPr bwMode="gray">
              <a:xfrm>
                <a:off x="-319714" y="600075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9" name="Line 238">
                <a:extLst>
                  <a:ext uri="{FF2B5EF4-FFF2-40B4-BE49-F238E27FC236}">
                    <a16:creationId xmlns:a16="http://schemas.microsoft.com/office/drawing/2014/main" id="{F8E1A479-B6E7-4B03-B6FE-7E805B1F1343}"/>
                  </a:ext>
                </a:extLst>
              </p:cNvPr>
              <p:cNvSpPr>
                <a:spLocks noChangeShapeType="1"/>
              </p:cNvSpPr>
              <p:nvPr userDrawn="1"/>
            </p:nvSpPr>
            <p:spPr bwMode="gray">
              <a:xfrm>
                <a:off x="-319714" y="142875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21" name="Line 240">
                <a:extLst>
                  <a:ext uri="{FF2B5EF4-FFF2-40B4-BE49-F238E27FC236}">
                    <a16:creationId xmlns:a16="http://schemas.microsoft.com/office/drawing/2014/main" id="{8B4A2B09-B835-498B-BB53-EB27D66DB6A2}"/>
                  </a:ext>
                </a:extLst>
              </p:cNvPr>
              <p:cNvSpPr>
                <a:spLocks noChangeShapeType="1"/>
              </p:cNvSpPr>
              <p:nvPr userDrawn="1"/>
            </p:nvSpPr>
            <p:spPr bwMode="gray">
              <a:xfrm>
                <a:off x="-319714" y="371475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22" name="Line 244">
                <a:extLst>
                  <a:ext uri="{FF2B5EF4-FFF2-40B4-BE49-F238E27FC236}">
                    <a16:creationId xmlns:a16="http://schemas.microsoft.com/office/drawing/2014/main" id="{B1B6D5CC-E596-4C58-8DB5-C46A0BFE14DD}"/>
                  </a:ext>
                </a:extLst>
              </p:cNvPr>
              <p:cNvSpPr>
                <a:spLocks noChangeShapeType="1"/>
              </p:cNvSpPr>
              <p:nvPr userDrawn="1"/>
            </p:nvSpPr>
            <p:spPr bwMode="gray">
              <a:xfrm>
                <a:off x="-319714" y="228600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23" name="Line 246">
                <a:extLst>
                  <a:ext uri="{FF2B5EF4-FFF2-40B4-BE49-F238E27FC236}">
                    <a16:creationId xmlns:a16="http://schemas.microsoft.com/office/drawing/2014/main" id="{597CA35F-3BE8-48CB-8D83-6C4E8CE32767}"/>
                  </a:ext>
                </a:extLst>
              </p:cNvPr>
              <p:cNvSpPr>
                <a:spLocks noChangeShapeType="1"/>
              </p:cNvSpPr>
              <p:nvPr userDrawn="1"/>
            </p:nvSpPr>
            <p:spPr bwMode="gray">
              <a:xfrm>
                <a:off x="-319714" y="457200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24" name="Line 250">
                <a:extLst>
                  <a:ext uri="{FF2B5EF4-FFF2-40B4-BE49-F238E27FC236}">
                    <a16:creationId xmlns:a16="http://schemas.microsoft.com/office/drawing/2014/main" id="{1CBF1CA7-C220-40C0-A9DE-B5A17E067000}"/>
                  </a:ext>
                </a:extLst>
              </p:cNvPr>
              <p:cNvSpPr>
                <a:spLocks noChangeShapeType="1"/>
              </p:cNvSpPr>
              <p:nvPr userDrawn="1"/>
            </p:nvSpPr>
            <p:spPr bwMode="gray">
              <a:xfrm>
                <a:off x="-319714" y="571500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25" name="Line 252">
                <a:extLst>
                  <a:ext uri="{FF2B5EF4-FFF2-40B4-BE49-F238E27FC236}">
                    <a16:creationId xmlns:a16="http://schemas.microsoft.com/office/drawing/2014/main" id="{0EF75B6E-3995-4CD6-99AC-3E2786C91FC8}"/>
                  </a:ext>
                </a:extLst>
              </p:cNvPr>
              <p:cNvSpPr>
                <a:spLocks noChangeShapeType="1"/>
              </p:cNvSpPr>
              <p:nvPr userDrawn="1"/>
            </p:nvSpPr>
            <p:spPr bwMode="gray">
              <a:xfrm>
                <a:off x="-319714" y="114300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26" name="Line 254">
                <a:extLst>
                  <a:ext uri="{FF2B5EF4-FFF2-40B4-BE49-F238E27FC236}">
                    <a16:creationId xmlns:a16="http://schemas.microsoft.com/office/drawing/2014/main" id="{5DADF826-6038-4347-8B68-10C66FE46165}"/>
                  </a:ext>
                </a:extLst>
              </p:cNvPr>
              <p:cNvSpPr>
                <a:spLocks noChangeShapeType="1"/>
              </p:cNvSpPr>
              <p:nvPr userDrawn="1"/>
            </p:nvSpPr>
            <p:spPr bwMode="gray">
              <a:xfrm>
                <a:off x="-319714" y="342900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27" name="Line 256">
                <a:extLst>
                  <a:ext uri="{FF2B5EF4-FFF2-40B4-BE49-F238E27FC236}">
                    <a16:creationId xmlns:a16="http://schemas.microsoft.com/office/drawing/2014/main" id="{84F0B6A5-D808-4422-BDF7-89723469128D}"/>
                  </a:ext>
                </a:extLst>
              </p:cNvPr>
              <p:cNvSpPr>
                <a:spLocks noChangeShapeType="1"/>
              </p:cNvSpPr>
              <p:nvPr userDrawn="1"/>
            </p:nvSpPr>
            <p:spPr bwMode="gray">
              <a:xfrm>
                <a:off x="-319714" y="657225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28" name="Line 258">
                <a:extLst>
                  <a:ext uri="{FF2B5EF4-FFF2-40B4-BE49-F238E27FC236}">
                    <a16:creationId xmlns:a16="http://schemas.microsoft.com/office/drawing/2014/main" id="{8CB308C3-A619-473D-AFF6-84264B35FF62}"/>
                  </a:ext>
                </a:extLst>
              </p:cNvPr>
              <p:cNvSpPr>
                <a:spLocks noChangeShapeType="1"/>
              </p:cNvSpPr>
              <p:nvPr userDrawn="1"/>
            </p:nvSpPr>
            <p:spPr bwMode="gray">
              <a:xfrm>
                <a:off x="-319714" y="200025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29" name="Line 260">
                <a:extLst>
                  <a:ext uri="{FF2B5EF4-FFF2-40B4-BE49-F238E27FC236}">
                    <a16:creationId xmlns:a16="http://schemas.microsoft.com/office/drawing/2014/main" id="{4E82F669-CD8A-43FD-92DD-A6A4CFC00007}"/>
                  </a:ext>
                </a:extLst>
              </p:cNvPr>
              <p:cNvSpPr>
                <a:spLocks noChangeShapeType="1"/>
              </p:cNvSpPr>
              <p:nvPr userDrawn="1"/>
            </p:nvSpPr>
            <p:spPr bwMode="gray">
              <a:xfrm>
                <a:off x="-319714" y="428625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30" name="Line 262">
                <a:extLst>
                  <a:ext uri="{FF2B5EF4-FFF2-40B4-BE49-F238E27FC236}">
                    <a16:creationId xmlns:a16="http://schemas.microsoft.com/office/drawing/2014/main" id="{84397A30-BDAB-467A-BF62-BD20301513BF}"/>
                  </a:ext>
                </a:extLst>
              </p:cNvPr>
              <p:cNvSpPr>
                <a:spLocks noChangeShapeType="1"/>
              </p:cNvSpPr>
              <p:nvPr userDrawn="1"/>
            </p:nvSpPr>
            <p:spPr bwMode="gray">
              <a:xfrm>
                <a:off x="-319714" y="542925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31" name="Line 264">
                <a:extLst>
                  <a:ext uri="{FF2B5EF4-FFF2-40B4-BE49-F238E27FC236}">
                    <a16:creationId xmlns:a16="http://schemas.microsoft.com/office/drawing/2014/main" id="{C6340EA9-775A-4577-96E6-FB179C4BF604}"/>
                  </a:ext>
                </a:extLst>
              </p:cNvPr>
              <p:cNvSpPr>
                <a:spLocks noChangeShapeType="1"/>
              </p:cNvSpPr>
              <p:nvPr userDrawn="1"/>
            </p:nvSpPr>
            <p:spPr bwMode="gray">
              <a:xfrm>
                <a:off x="-319714" y="85725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32" name="Line 266">
                <a:extLst>
                  <a:ext uri="{FF2B5EF4-FFF2-40B4-BE49-F238E27FC236}">
                    <a16:creationId xmlns:a16="http://schemas.microsoft.com/office/drawing/2014/main" id="{A6B18075-DC02-440F-8B8C-51A8D4C9D31F}"/>
                  </a:ext>
                </a:extLst>
              </p:cNvPr>
              <p:cNvSpPr>
                <a:spLocks noChangeShapeType="1"/>
              </p:cNvSpPr>
              <p:nvPr userDrawn="1"/>
            </p:nvSpPr>
            <p:spPr bwMode="gray">
              <a:xfrm>
                <a:off x="-319714" y="314325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33" name="Line 268">
                <a:extLst>
                  <a:ext uri="{FF2B5EF4-FFF2-40B4-BE49-F238E27FC236}">
                    <a16:creationId xmlns:a16="http://schemas.microsoft.com/office/drawing/2014/main" id="{C1397D61-423C-4F60-8719-6544E827DCFD}"/>
                  </a:ext>
                </a:extLst>
              </p:cNvPr>
              <p:cNvSpPr>
                <a:spLocks noChangeShapeType="1"/>
              </p:cNvSpPr>
              <p:nvPr userDrawn="1"/>
            </p:nvSpPr>
            <p:spPr bwMode="gray">
              <a:xfrm>
                <a:off x="-319714" y="628650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34" name="Line 270">
                <a:extLst>
                  <a:ext uri="{FF2B5EF4-FFF2-40B4-BE49-F238E27FC236}">
                    <a16:creationId xmlns:a16="http://schemas.microsoft.com/office/drawing/2014/main" id="{B18366A2-BCBE-46B5-BCC4-6921C41C0532}"/>
                  </a:ext>
                </a:extLst>
              </p:cNvPr>
              <p:cNvSpPr>
                <a:spLocks noChangeShapeType="1"/>
              </p:cNvSpPr>
              <p:nvPr userDrawn="1"/>
            </p:nvSpPr>
            <p:spPr bwMode="gray">
              <a:xfrm>
                <a:off x="-319714" y="171450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35" name="Line 272">
                <a:extLst>
                  <a:ext uri="{FF2B5EF4-FFF2-40B4-BE49-F238E27FC236}">
                    <a16:creationId xmlns:a16="http://schemas.microsoft.com/office/drawing/2014/main" id="{555BC0FD-2B56-4B52-A3EF-0FDE6C0BB5DC}"/>
                  </a:ext>
                </a:extLst>
              </p:cNvPr>
              <p:cNvSpPr>
                <a:spLocks noChangeShapeType="1"/>
              </p:cNvSpPr>
              <p:nvPr userDrawn="1"/>
            </p:nvSpPr>
            <p:spPr bwMode="gray">
              <a:xfrm>
                <a:off x="-319714" y="400050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36" name="Line 274">
                <a:extLst>
                  <a:ext uri="{FF2B5EF4-FFF2-40B4-BE49-F238E27FC236}">
                    <a16:creationId xmlns:a16="http://schemas.microsoft.com/office/drawing/2014/main" id="{AAAF6958-71FF-4F42-A293-264C51A84331}"/>
                  </a:ext>
                </a:extLst>
              </p:cNvPr>
              <p:cNvSpPr>
                <a:spLocks noChangeShapeType="1"/>
              </p:cNvSpPr>
              <p:nvPr userDrawn="1"/>
            </p:nvSpPr>
            <p:spPr bwMode="gray">
              <a:xfrm>
                <a:off x="-319714" y="514350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37" name="Line 276">
                <a:extLst>
                  <a:ext uri="{FF2B5EF4-FFF2-40B4-BE49-F238E27FC236}">
                    <a16:creationId xmlns:a16="http://schemas.microsoft.com/office/drawing/2014/main" id="{F7A674F8-B46D-4DB6-B479-9A366C1470B7}"/>
                  </a:ext>
                </a:extLst>
              </p:cNvPr>
              <p:cNvSpPr>
                <a:spLocks noChangeShapeType="1"/>
              </p:cNvSpPr>
              <p:nvPr userDrawn="1"/>
            </p:nvSpPr>
            <p:spPr bwMode="gray">
              <a:xfrm>
                <a:off x="-319714" y="57150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38" name="Line 278">
                <a:extLst>
                  <a:ext uri="{FF2B5EF4-FFF2-40B4-BE49-F238E27FC236}">
                    <a16:creationId xmlns:a16="http://schemas.microsoft.com/office/drawing/2014/main" id="{FBCB9FFA-88C9-4B04-A4F1-5C87ED65172B}"/>
                  </a:ext>
                </a:extLst>
              </p:cNvPr>
              <p:cNvSpPr>
                <a:spLocks noChangeShapeType="1"/>
              </p:cNvSpPr>
              <p:nvPr userDrawn="1"/>
            </p:nvSpPr>
            <p:spPr bwMode="gray">
              <a:xfrm>
                <a:off x="-319714" y="285750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39" name="Line 256">
                <a:extLst>
                  <a:ext uri="{FF2B5EF4-FFF2-40B4-BE49-F238E27FC236}">
                    <a16:creationId xmlns:a16="http://schemas.microsoft.com/office/drawing/2014/main" id="{C1F0A7A0-4F8A-4A3B-8975-B9996225E620}"/>
                  </a:ext>
                </a:extLst>
              </p:cNvPr>
              <p:cNvSpPr>
                <a:spLocks noChangeShapeType="1"/>
              </p:cNvSpPr>
              <p:nvPr userDrawn="1"/>
            </p:nvSpPr>
            <p:spPr bwMode="gray">
              <a:xfrm>
                <a:off x="-319714" y="685800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40" name="Line 234">
                <a:extLst>
                  <a:ext uri="{FF2B5EF4-FFF2-40B4-BE49-F238E27FC236}">
                    <a16:creationId xmlns:a16="http://schemas.microsoft.com/office/drawing/2014/main" id="{416FE1AA-7EC8-451A-867F-1533E43552D8}"/>
                  </a:ext>
                </a:extLst>
              </p:cNvPr>
              <p:cNvSpPr>
                <a:spLocks noChangeShapeType="1"/>
              </p:cNvSpPr>
              <p:nvPr userDrawn="1"/>
            </p:nvSpPr>
            <p:spPr bwMode="gray">
              <a:xfrm>
                <a:off x="-319714" y="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dirty="0"/>
              </a:p>
            </p:txBody>
          </p:sp>
        </p:grpSp>
      </p:grpSp>
      <p:sp>
        <p:nvSpPr>
          <p:cNvPr id="156" name="Content Placeholder 1">
            <a:extLst>
              <a:ext uri="{FF2B5EF4-FFF2-40B4-BE49-F238E27FC236}">
                <a16:creationId xmlns:a16="http://schemas.microsoft.com/office/drawing/2014/main" id="{D80E7891-57C1-4CA5-B69A-E959B5752057}"/>
              </a:ext>
            </a:extLst>
          </p:cNvPr>
          <p:cNvSpPr txBox="1">
            <a:spLocks/>
          </p:cNvSpPr>
          <p:nvPr userDrawn="1"/>
        </p:nvSpPr>
        <p:spPr bwMode="gray">
          <a:xfrm>
            <a:off x="-3164400" y="0"/>
            <a:ext cx="2804400" cy="4260141"/>
          </a:xfrm>
          <a:prstGeom prst="rect">
            <a:avLst/>
          </a:prstGeom>
        </p:spPr>
        <p:txBody>
          <a:bodyPr lIns="0" tIns="0" rIns="0" bIns="0">
            <a:noAutofit/>
          </a:bodyPr>
          <a:lstStyle>
            <a:lvl1pPr marL="0" indent="0" algn="l" defTabSz="685800" rtl="0" eaLnBrk="1" latinLnBrk="0" hangingPunct="1">
              <a:lnSpc>
                <a:spcPct val="101000"/>
              </a:lnSpc>
              <a:spcBef>
                <a:spcPts val="1500"/>
              </a:spcBef>
              <a:spcAft>
                <a:spcPts val="0"/>
              </a:spcAft>
              <a:buClr>
                <a:schemeClr val="accent1"/>
              </a:buClr>
              <a:buFont typeface="Nuon Matthew Light" panose="02000506040000020004" pitchFamily="50" charset="0"/>
              <a:buNone/>
              <a:defRPr sz="2400" b="0" kern="1200">
                <a:solidFill>
                  <a:schemeClr val="accent2"/>
                </a:solidFill>
                <a:latin typeface="+mj-lt"/>
                <a:ea typeface="+mn-ea"/>
                <a:cs typeface="+mn-cs"/>
              </a:defRPr>
            </a:lvl1pPr>
            <a:lvl2pPr marL="0" indent="0" algn="l" defTabSz="685800" rtl="0" eaLnBrk="1" latinLnBrk="0" hangingPunct="1">
              <a:lnSpc>
                <a:spcPct val="101000"/>
              </a:lnSpc>
              <a:spcBef>
                <a:spcPts val="0"/>
              </a:spcBef>
              <a:spcAft>
                <a:spcPts val="0"/>
              </a:spcAft>
              <a:buClr>
                <a:schemeClr val="accent2"/>
              </a:buClr>
              <a:buFont typeface="Nuon Matthew Light" panose="02000506040000020004" pitchFamily="50" charset="0"/>
              <a:buNone/>
              <a:defRPr sz="2400" b="0" kern="1200">
                <a:solidFill>
                  <a:schemeClr val="tx1"/>
                </a:solidFill>
                <a:latin typeface="+mn-lt"/>
                <a:ea typeface="+mn-ea"/>
                <a:cs typeface="+mn-cs"/>
              </a:defRPr>
            </a:lvl2pPr>
            <a:lvl3pPr marL="216000" indent="-216000" algn="l" defTabSz="685800" rtl="0" eaLnBrk="1" latinLnBrk="0" hangingPunct="1">
              <a:lnSpc>
                <a:spcPct val="101000"/>
              </a:lnSpc>
              <a:spcBef>
                <a:spcPts val="1500"/>
              </a:spcBef>
              <a:spcAft>
                <a:spcPts val="0"/>
              </a:spcAft>
              <a:buClr>
                <a:schemeClr val="accent1"/>
              </a:buClr>
              <a:buFont typeface="Nuon Matthew Light" panose="02000506040000020004" pitchFamily="50" charset="0"/>
              <a:buChar char="•"/>
              <a:defRPr sz="2400" b="0" kern="1200">
                <a:solidFill>
                  <a:schemeClr val="tx1"/>
                </a:solidFill>
                <a:latin typeface="+mn-lt"/>
                <a:ea typeface="+mn-ea"/>
                <a:cs typeface="+mn-cs"/>
              </a:defRPr>
            </a:lvl3pPr>
            <a:lvl4pPr marL="432000" indent="-216000" algn="l" defTabSz="685800" rtl="0" eaLnBrk="1" latinLnBrk="0" hangingPunct="1">
              <a:lnSpc>
                <a:spcPct val="101000"/>
              </a:lnSpc>
              <a:spcBef>
                <a:spcPts val="1500"/>
              </a:spcBef>
              <a:spcAft>
                <a:spcPts val="0"/>
              </a:spcAft>
              <a:buClr>
                <a:schemeClr val="accent2"/>
              </a:buClr>
              <a:buFont typeface="Nuon Matthew Light" panose="02000506040000020004" pitchFamily="50" charset="0"/>
              <a:buChar char="•"/>
              <a:defRPr sz="2400" b="0" kern="1200">
                <a:solidFill>
                  <a:schemeClr val="tx1"/>
                </a:solidFill>
                <a:latin typeface="+mn-lt"/>
                <a:ea typeface="+mn-ea"/>
                <a:cs typeface="+mn-cs"/>
              </a:defRPr>
            </a:lvl4pPr>
            <a:lvl5pPr marL="684000" indent="-216000" algn="l" defTabSz="685800" rtl="0" eaLnBrk="1" latinLnBrk="0" hangingPunct="1">
              <a:lnSpc>
                <a:spcPct val="101000"/>
              </a:lnSpc>
              <a:spcBef>
                <a:spcPts val="1500"/>
              </a:spcBef>
              <a:spcAft>
                <a:spcPts val="0"/>
              </a:spcAft>
              <a:buClr>
                <a:schemeClr val="accent3"/>
              </a:buClr>
              <a:buFont typeface="Nuon Matthew Light" panose="02000506040000020004" pitchFamily="50" charset="0"/>
              <a:buChar char="•"/>
              <a:defRPr sz="2400" b="0" kern="1200">
                <a:solidFill>
                  <a:schemeClr val="tx1"/>
                </a:solidFill>
                <a:latin typeface="+mn-lt"/>
                <a:ea typeface="+mn-ea"/>
                <a:cs typeface="+mn-cs"/>
              </a:defRPr>
            </a:lvl5pPr>
            <a:lvl6pPr marL="936000" indent="-216000" algn="l" defTabSz="685800" rtl="0" eaLnBrk="1" latinLnBrk="0" hangingPunct="1">
              <a:lnSpc>
                <a:spcPct val="101000"/>
              </a:lnSpc>
              <a:spcBef>
                <a:spcPts val="1500"/>
              </a:spcBef>
              <a:spcAft>
                <a:spcPts val="0"/>
              </a:spcAft>
              <a:buClr>
                <a:schemeClr val="accent4"/>
              </a:buClr>
              <a:buFont typeface="Arial" panose="020B0604020202020204" pitchFamily="34" charset="0"/>
              <a:buChar char="•"/>
              <a:defRPr sz="2400" kern="1200">
                <a:solidFill>
                  <a:schemeClr val="tx1"/>
                </a:solidFill>
                <a:latin typeface="+mn-lt"/>
                <a:ea typeface="+mn-ea"/>
                <a:cs typeface="+mn-cs"/>
              </a:defRPr>
            </a:lvl6pPr>
            <a:lvl7pPr marL="1224000" indent="-216000" algn="l" defTabSz="685800" rtl="0" eaLnBrk="1" latinLnBrk="0" hangingPunct="1">
              <a:lnSpc>
                <a:spcPct val="101000"/>
              </a:lnSpc>
              <a:spcBef>
                <a:spcPts val="1500"/>
              </a:spcBef>
              <a:spcAft>
                <a:spcPts val="0"/>
              </a:spcAft>
              <a:buClr>
                <a:schemeClr val="accent5"/>
              </a:buClr>
              <a:buFont typeface="Arial" panose="020B0604020202020204" pitchFamily="34" charset="0"/>
              <a:buChar char="•"/>
              <a:defRPr sz="2400" kern="1200">
                <a:solidFill>
                  <a:schemeClr val="tx1"/>
                </a:solidFill>
                <a:latin typeface="+mn-lt"/>
                <a:ea typeface="+mn-ea"/>
                <a:cs typeface="+mn-cs"/>
              </a:defRPr>
            </a:lvl7pPr>
            <a:lvl8pPr marL="1476000" indent="-216000" algn="l" defTabSz="685800" rtl="0" eaLnBrk="1" latinLnBrk="0" hangingPunct="1">
              <a:lnSpc>
                <a:spcPct val="101000"/>
              </a:lnSpc>
              <a:spcBef>
                <a:spcPts val="1500"/>
              </a:spcBef>
              <a:spcAft>
                <a:spcPts val="0"/>
              </a:spcAft>
              <a:buClr>
                <a:schemeClr val="accent6"/>
              </a:buClr>
              <a:buFont typeface="Arial" panose="020B0604020202020204" pitchFamily="34" charset="0"/>
              <a:buChar char="•"/>
              <a:defRPr sz="240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9pPr>
          </a:lstStyle>
          <a:p>
            <a:pPr algn="l">
              <a:spcBef>
                <a:spcPts val="0"/>
              </a:spcBef>
            </a:pPr>
            <a:r>
              <a:rPr lang="nl-NL" sz="1100" b="1">
                <a:solidFill>
                  <a:schemeClr val="tx1"/>
                </a:solidFill>
              </a:rPr>
              <a:t>Gebruik van afbeeldingen als achtergrond</a:t>
            </a:r>
          </a:p>
          <a:p>
            <a:pPr algn="l">
              <a:spcBef>
                <a:spcPts val="0"/>
              </a:spcBef>
            </a:pPr>
            <a:endParaRPr lang="nl-NL" sz="1100" b="1">
              <a:solidFill>
                <a:schemeClr val="tx1"/>
              </a:solidFill>
            </a:endParaRPr>
          </a:p>
          <a:p>
            <a:pPr marL="171450" indent="-171450" algn="l">
              <a:spcBef>
                <a:spcPts val="0"/>
              </a:spcBef>
              <a:buFont typeface="Arial" panose="020B0604020202020204" pitchFamily="34" charset="0"/>
              <a:buChar char="•"/>
            </a:pPr>
            <a:r>
              <a:rPr lang="nl-NL" sz="1100" b="0">
                <a:solidFill>
                  <a:schemeClr val="tx1"/>
                </a:solidFill>
              </a:rPr>
              <a:t>Klik op het grijze afbeeldingsveld</a:t>
            </a:r>
          </a:p>
          <a:p>
            <a:pPr marL="171450" indent="-171450" algn="l">
              <a:spcBef>
                <a:spcPts val="0"/>
              </a:spcBef>
              <a:buFont typeface="Arial" panose="020B0604020202020204" pitchFamily="34" charset="0"/>
              <a:buChar char="•"/>
            </a:pPr>
            <a:r>
              <a:rPr lang="nl-NL" sz="1100" b="0">
                <a:solidFill>
                  <a:schemeClr val="tx1"/>
                </a:solidFill>
              </a:rPr>
              <a:t>Ga nu naar </a:t>
            </a:r>
            <a:r>
              <a:rPr lang="nl-NL" sz="1100" b="1">
                <a:solidFill>
                  <a:schemeClr val="tx1"/>
                </a:solidFill>
              </a:rPr>
              <a:t>‘Invoegen’ </a:t>
            </a:r>
            <a:r>
              <a:rPr lang="nl-NL" sz="1100" b="0">
                <a:solidFill>
                  <a:schemeClr val="tx1"/>
                </a:solidFill>
              </a:rPr>
              <a:t>en kies </a:t>
            </a:r>
            <a:r>
              <a:rPr lang="nl-NL" sz="1100" b="1">
                <a:solidFill>
                  <a:schemeClr val="tx1"/>
                </a:solidFill>
              </a:rPr>
              <a:t>‘Afbeeldingen’</a:t>
            </a:r>
            <a:r>
              <a:rPr lang="nl-NL" sz="1100" b="0">
                <a:solidFill>
                  <a:schemeClr val="tx1"/>
                </a:solidFill>
              </a:rPr>
              <a:t>. </a:t>
            </a:r>
          </a:p>
          <a:p>
            <a:pPr marL="171450" indent="-171450" algn="l">
              <a:spcBef>
                <a:spcPts val="0"/>
              </a:spcBef>
              <a:buFont typeface="Arial" panose="020B0604020202020204" pitchFamily="34" charset="0"/>
              <a:buChar char="•"/>
            </a:pPr>
            <a:r>
              <a:rPr lang="nl-NL" sz="1100" b="0">
                <a:solidFill>
                  <a:schemeClr val="tx1"/>
                </a:solidFill>
              </a:rPr>
              <a:t>Kies een afbeelding, klik op </a:t>
            </a:r>
            <a:r>
              <a:rPr lang="nl-NL" sz="1100" b="1">
                <a:solidFill>
                  <a:schemeClr val="tx1"/>
                </a:solidFill>
              </a:rPr>
              <a:t>‘Invoegen’ </a:t>
            </a:r>
            <a:r>
              <a:rPr lang="nl-NL" sz="1100" b="0">
                <a:solidFill>
                  <a:schemeClr val="tx1"/>
                </a:solidFill>
              </a:rPr>
              <a:t>en de afbeelding wordt geplaatst.</a:t>
            </a:r>
          </a:p>
          <a:p>
            <a:pPr marL="171450" indent="-171450" algn="l">
              <a:spcBef>
                <a:spcPts val="0"/>
              </a:spcBef>
              <a:buFont typeface="Arial" panose="020B0604020202020204" pitchFamily="34" charset="0"/>
              <a:buChar char="•"/>
            </a:pPr>
            <a:r>
              <a:rPr lang="nl-NL" sz="1100" b="0">
                <a:solidFill>
                  <a:schemeClr val="tx1"/>
                </a:solidFill>
              </a:rPr>
              <a:t>Wil je een uitsnede maken, selecteer dan de foto door erop te klikken en gebruik de crop- functie onder </a:t>
            </a:r>
            <a:r>
              <a:rPr lang="nl-NL" sz="1100" b="1">
                <a:solidFill>
                  <a:schemeClr val="tx1"/>
                </a:solidFill>
              </a:rPr>
              <a:t>‘Opmaak’/’Bijsnijden’</a:t>
            </a:r>
            <a:r>
              <a:rPr lang="nl-NL" sz="1100" b="0">
                <a:solidFill>
                  <a:schemeClr val="tx1"/>
                </a:solidFill>
              </a:rPr>
              <a:t>.</a:t>
            </a:r>
          </a:p>
          <a:p>
            <a:pPr marL="171450" indent="-171450" algn="l">
              <a:spcBef>
                <a:spcPts val="0"/>
              </a:spcBef>
              <a:buFont typeface="Arial" panose="020B0604020202020204" pitchFamily="34" charset="0"/>
              <a:buChar char="•"/>
            </a:pPr>
            <a:endParaRPr lang="nl-NL" sz="1100" b="0">
              <a:solidFill>
                <a:schemeClr val="tx1"/>
              </a:solidFill>
            </a:endParaRPr>
          </a:p>
          <a:p>
            <a:pPr marL="171450" marR="0" indent="-171450" algn="l" defTabSz="685800" rtl="0" eaLnBrk="1" fontAlgn="auto" latinLnBrk="0" hangingPunct="1">
              <a:lnSpc>
                <a:spcPct val="101000"/>
              </a:lnSpc>
              <a:spcBef>
                <a:spcPts val="0"/>
              </a:spcBef>
              <a:spcAft>
                <a:spcPts val="0"/>
              </a:spcAft>
              <a:buClr>
                <a:schemeClr val="accent1"/>
              </a:buClr>
              <a:buSzTx/>
              <a:buFont typeface="Arial" panose="020B0604020202020204" pitchFamily="34" charset="0"/>
              <a:buChar char="•"/>
              <a:tabLst/>
              <a:defRPr/>
            </a:pPr>
            <a:r>
              <a:rPr lang="nl-NL" sz="1100" b="0">
                <a:solidFill>
                  <a:schemeClr val="tx1"/>
                </a:solidFill>
              </a:rPr>
              <a:t>Foto’s kun je kiezen uit de</a:t>
            </a:r>
            <a:r>
              <a:rPr lang="nl-NL" sz="1100" b="0" baseline="0">
                <a:solidFill>
                  <a:schemeClr val="tx1"/>
                </a:solidFill>
              </a:rPr>
              <a:t> </a:t>
            </a:r>
            <a:r>
              <a:rPr lang="nl-NL" sz="1100" b="1" baseline="0">
                <a:solidFill>
                  <a:schemeClr val="tx1"/>
                </a:solidFill>
              </a:rPr>
              <a:t>Mediabank in het UWV Communicatieportaal</a:t>
            </a:r>
            <a:r>
              <a:rPr lang="nl-NL" sz="1100" b="0" baseline="0">
                <a:solidFill>
                  <a:schemeClr val="tx1"/>
                </a:solidFill>
              </a:rPr>
              <a:t>. Deze foto’s zijn van hoge kwaliteit en hiervan is het intellectueel eigendom geregeld. </a:t>
            </a:r>
            <a:br>
              <a:rPr lang="nl-NL" sz="1100" b="0" baseline="0">
                <a:solidFill>
                  <a:schemeClr val="tx1"/>
                </a:solidFill>
              </a:rPr>
            </a:br>
            <a:r>
              <a:rPr lang="nl-NL" sz="1100" b="0" baseline="0">
                <a:solidFill>
                  <a:schemeClr val="tx1"/>
                </a:solidFill>
              </a:rPr>
              <a:t/>
            </a:r>
            <a:br>
              <a:rPr lang="nl-NL" sz="1100" b="0" baseline="0">
                <a:solidFill>
                  <a:schemeClr val="tx1"/>
                </a:solidFill>
              </a:rPr>
            </a:br>
            <a:r>
              <a:rPr lang="nl-NL" sz="1100" b="0">
                <a:solidFill>
                  <a:schemeClr val="tx1"/>
                </a:solidFill>
                <a:hlinkClick r:id="rId3"/>
              </a:rPr>
              <a:t>https://communicatieportaal.uwv.nl/modules/product/mediabank/default/?ItemId=3219</a:t>
            </a:r>
            <a:endParaRPr lang="nl-NL" sz="1100" b="0">
              <a:solidFill>
                <a:schemeClr val="tx1"/>
              </a:solidFill>
            </a:endParaRPr>
          </a:p>
          <a:p>
            <a:pPr marL="171450" marR="0" indent="-171450" algn="l" defTabSz="685800" rtl="0" eaLnBrk="1" fontAlgn="auto" latinLnBrk="0" hangingPunct="1">
              <a:lnSpc>
                <a:spcPct val="101000"/>
              </a:lnSpc>
              <a:spcBef>
                <a:spcPts val="0"/>
              </a:spcBef>
              <a:spcAft>
                <a:spcPts val="0"/>
              </a:spcAft>
              <a:buClr>
                <a:schemeClr val="accent1"/>
              </a:buClr>
              <a:buSzTx/>
              <a:buFont typeface="Arial" panose="020B0604020202020204" pitchFamily="34" charset="0"/>
              <a:buChar char="•"/>
              <a:tabLst/>
              <a:defRPr/>
            </a:pPr>
            <a:endParaRPr lang="nl-NL" sz="1100" b="0">
              <a:solidFill>
                <a:schemeClr val="tx1"/>
              </a:solidFill>
            </a:endParaRPr>
          </a:p>
          <a:p>
            <a:pPr marL="171450" marR="0" indent="-171450" algn="l" defTabSz="685800" rtl="0" eaLnBrk="1" fontAlgn="auto" latinLnBrk="0" hangingPunct="1">
              <a:lnSpc>
                <a:spcPct val="101000"/>
              </a:lnSpc>
              <a:spcBef>
                <a:spcPts val="0"/>
              </a:spcBef>
              <a:spcAft>
                <a:spcPts val="0"/>
              </a:spcAft>
              <a:buClr>
                <a:schemeClr val="accent1"/>
              </a:buClr>
              <a:buSzTx/>
              <a:buFont typeface="Arial" panose="020B0604020202020204" pitchFamily="34" charset="0"/>
              <a:buChar char="•"/>
              <a:tabLst/>
              <a:defRPr/>
            </a:pPr>
            <a:endParaRPr lang="nl-NL" sz="1100" b="0" dirty="0">
              <a:solidFill>
                <a:schemeClr val="tx1"/>
              </a:solidFill>
            </a:endParaRPr>
          </a:p>
        </p:txBody>
      </p:sp>
      <p:sp>
        <p:nvSpPr>
          <p:cNvPr id="160" name="Title 1">
            <a:extLst>
              <a:ext uri="{FF2B5EF4-FFF2-40B4-BE49-F238E27FC236}">
                <a16:creationId xmlns:a16="http://schemas.microsoft.com/office/drawing/2014/main" id="{24F6B94D-0125-48EE-833E-556D6454C509}"/>
              </a:ext>
            </a:extLst>
          </p:cNvPr>
          <p:cNvSpPr>
            <a:spLocks noGrp="1"/>
          </p:cNvSpPr>
          <p:nvPr>
            <p:ph type="ctrTitle" hasCustomPrompt="1"/>
          </p:nvPr>
        </p:nvSpPr>
        <p:spPr bwMode="gray">
          <a:xfrm>
            <a:off x="283535" y="4259551"/>
            <a:ext cx="8506050" cy="1450716"/>
          </a:xfrm>
          <a:prstGeom prst="rect">
            <a:avLst/>
          </a:prstGeom>
          <a:solidFill>
            <a:schemeClr val="tx2"/>
          </a:solidFill>
        </p:spPr>
        <p:txBody>
          <a:bodyPr wrap="square" lIns="284400" tIns="251999" rIns="251999" bIns="251999" anchor="b" anchorCtr="0">
            <a:spAutoFit/>
          </a:bodyPr>
          <a:lstStyle>
            <a:lvl1pPr algn="l">
              <a:lnSpc>
                <a:spcPct val="85000"/>
              </a:lnSpc>
              <a:spcBef>
                <a:spcPts val="600"/>
              </a:spcBef>
              <a:defRPr sz="3600" b="1" kern="1100" baseline="0">
                <a:solidFill>
                  <a:schemeClr val="bg1"/>
                </a:solidFill>
              </a:defRPr>
            </a:lvl1pPr>
          </a:lstStyle>
          <a:p>
            <a:r>
              <a:rPr lang="nl-NL" dirty="0"/>
              <a:t>Klik om de einddia tekst aan te passen</a:t>
            </a:r>
            <a:endParaRPr lang="en-GB" dirty="0"/>
          </a:p>
        </p:txBody>
      </p:sp>
    </p:spTree>
    <p:extLst>
      <p:ext uri="{BB962C8B-B14F-4D97-AF65-F5344CB8AC3E}">
        <p14:creationId xmlns:p14="http://schemas.microsoft.com/office/powerpoint/2010/main" val="970092498"/>
      </p:ext>
    </p:extLst>
  </p:cSld>
  <p:clrMapOvr>
    <a:masterClrMapping/>
  </p:clrMapOvr>
  <p:extLst mod="1">
    <p:ext uri="{DCECCB84-F9BA-43D5-87BE-67443E8EF086}">
      <p15:sldGuideLst xmlns:p15="http://schemas.microsoft.com/office/powerpoint/2012/main"/>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userDrawn="1">
  <p:cSld name="Agenda blauw">
    <p:bg>
      <p:bgPr>
        <a:solidFill>
          <a:srgbClr val="006ACA"/>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A5210E12-B316-48D4-9417-F0656BBC5F55}"/>
              </a:ext>
            </a:extLst>
          </p:cNvPr>
          <p:cNvSpPr/>
          <p:nvPr userDrawn="1"/>
        </p:nvSpPr>
        <p:spPr bwMode="gray">
          <a:xfrm>
            <a:off x="0" y="6158765"/>
            <a:ext cx="12192000" cy="699247"/>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12" name="Graphic 11">
            <a:extLst>
              <a:ext uri="{FF2B5EF4-FFF2-40B4-BE49-F238E27FC236}">
                <a16:creationId xmlns:a16="http://schemas.microsoft.com/office/drawing/2014/main" id="{C2A52C00-1F7E-4D0E-95B1-C9A585D40C8F}"/>
              </a:ext>
            </a:extLst>
          </p:cNvPr>
          <p:cNvPicPr>
            <a:picLocks noChangeAspect="1"/>
          </p:cNvPicPr>
          <p:nvPr userDrawn="1"/>
        </p:nvPicPr>
        <p:blipFill>
          <a:blip r:embed="rId2">
            <a:extLst>
              <a:ext uri="{96DAC541-7B7A-43D3-8B79-37D633B846F1}">
                <asvg:svgBlip xmlns:asvg="http://schemas.microsoft.com/office/drawing/2016/SVG/main" xmlns="" r:embed="rId3"/>
              </a:ext>
            </a:extLst>
          </a:blip>
          <a:stretch>
            <a:fillRect/>
          </a:stretch>
        </p:blipFill>
        <p:spPr bwMode="gray">
          <a:xfrm>
            <a:off x="11418517" y="6318178"/>
            <a:ext cx="447675" cy="377907"/>
          </a:xfrm>
          <a:prstGeom prst="rect">
            <a:avLst/>
          </a:prstGeom>
        </p:spPr>
      </p:pic>
      <p:sp>
        <p:nvSpPr>
          <p:cNvPr id="3" name="Content Placeholder 2">
            <a:extLst>
              <a:ext uri="{FF2B5EF4-FFF2-40B4-BE49-F238E27FC236}">
                <a16:creationId xmlns:a16="http://schemas.microsoft.com/office/drawing/2014/main" id="{DC389B5C-A374-46FA-89AC-805B0EEC7969}"/>
              </a:ext>
            </a:extLst>
          </p:cNvPr>
          <p:cNvSpPr>
            <a:spLocks noGrp="1"/>
          </p:cNvSpPr>
          <p:nvPr>
            <p:ph idx="1"/>
          </p:nvPr>
        </p:nvSpPr>
        <p:spPr bwMode="black">
          <a:xfrm>
            <a:off x="838200" y="1825625"/>
            <a:ext cx="10515600" cy="4351338"/>
          </a:xfrm>
          <a:prstGeom prst="rect">
            <a:avLst/>
          </a:prstGeom>
        </p:spPr>
        <p:txBody>
          <a:bodyPr/>
          <a:lstStyle>
            <a:lvl1pPr marL="0" indent="0">
              <a:buNone/>
              <a:defRPr>
                <a:solidFill>
                  <a:schemeClr val="bg1"/>
                </a:solidFill>
              </a:defRPr>
            </a:lvl1pPr>
            <a:lvl2pPr marL="180000">
              <a:buClr>
                <a:schemeClr val="bg1"/>
              </a:buCl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Edit Master text styles</a:t>
            </a:r>
          </a:p>
          <a:p>
            <a:pPr lvl="1"/>
            <a:r>
              <a:rPr lang="en-US" dirty="0"/>
              <a:t>Second level</a:t>
            </a:r>
          </a:p>
        </p:txBody>
      </p:sp>
      <p:sp>
        <p:nvSpPr>
          <p:cNvPr id="4" name="Footer Placeholder 3">
            <a:extLst>
              <a:ext uri="{FF2B5EF4-FFF2-40B4-BE49-F238E27FC236}">
                <a16:creationId xmlns:a16="http://schemas.microsoft.com/office/drawing/2014/main" id="{C590461A-C3E2-4521-91B5-87525835ED28}"/>
              </a:ext>
            </a:extLst>
          </p:cNvPr>
          <p:cNvSpPr>
            <a:spLocks noGrp="1"/>
          </p:cNvSpPr>
          <p:nvPr>
            <p:ph type="ftr" sz="quarter" idx="10"/>
          </p:nvPr>
        </p:nvSpPr>
        <p:spPr/>
        <p:txBody>
          <a:bodyPr/>
          <a:lstStyle/>
          <a:p>
            <a:r>
              <a:rPr lang="nl-NL" smtClean="0"/>
              <a:t>Inkooptraject OBB - functionaliteit op hoofdlijnen</a:t>
            </a:r>
            <a:endParaRPr lang="en-GB" dirty="0"/>
          </a:p>
        </p:txBody>
      </p:sp>
      <p:sp>
        <p:nvSpPr>
          <p:cNvPr id="5" name="Slide Number Placeholder 4">
            <a:extLst>
              <a:ext uri="{FF2B5EF4-FFF2-40B4-BE49-F238E27FC236}">
                <a16:creationId xmlns:a16="http://schemas.microsoft.com/office/drawing/2014/main" id="{EB4F4B01-F554-4158-ADD1-2BFF4726F8F7}"/>
              </a:ext>
            </a:extLst>
          </p:cNvPr>
          <p:cNvSpPr>
            <a:spLocks noGrp="1"/>
          </p:cNvSpPr>
          <p:nvPr>
            <p:ph type="sldNum" sz="quarter" idx="11"/>
          </p:nvPr>
        </p:nvSpPr>
        <p:spPr/>
        <p:txBody>
          <a:bodyPr/>
          <a:lstStyle/>
          <a:p>
            <a:fld id="{EEC0F82C-4994-47DA-8D9B-99D78D224F6D}" type="slidenum">
              <a:rPr lang="en-GB" smtClean="0"/>
              <a:pPr/>
              <a:t>‹nr.›</a:t>
            </a:fld>
            <a:endParaRPr lang="en-GB" dirty="0"/>
          </a:p>
        </p:txBody>
      </p:sp>
      <p:sp>
        <p:nvSpPr>
          <p:cNvPr id="6" name="Title 5">
            <a:extLst>
              <a:ext uri="{FF2B5EF4-FFF2-40B4-BE49-F238E27FC236}">
                <a16:creationId xmlns:a16="http://schemas.microsoft.com/office/drawing/2014/main" id="{ADFD2F7C-3751-48A9-8926-5298C61DCBCB}"/>
              </a:ext>
            </a:extLst>
          </p:cNvPr>
          <p:cNvSpPr>
            <a:spLocks noGrp="1"/>
          </p:cNvSpPr>
          <p:nvPr>
            <p:ph type="title"/>
          </p:nvPr>
        </p:nvSpPr>
        <p:spPr bwMode="black"/>
        <p:txBody>
          <a:bodyPr/>
          <a:lstStyle>
            <a:lvl1pPr>
              <a:defRPr>
                <a:solidFill>
                  <a:schemeClr val="bg1"/>
                </a:solidFill>
              </a:defRPr>
            </a:lvl1pPr>
          </a:lstStyle>
          <a:p>
            <a:r>
              <a:rPr lang="en-US" dirty="0"/>
              <a:t>Click to edit Master title style</a:t>
            </a:r>
            <a:endParaRPr lang="en-GB" dirty="0"/>
          </a:p>
        </p:txBody>
      </p:sp>
    </p:spTree>
    <p:extLst>
      <p:ext uri="{BB962C8B-B14F-4D97-AF65-F5344CB8AC3E}">
        <p14:creationId xmlns:p14="http://schemas.microsoft.com/office/powerpoint/2010/main" val="328116264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cSld name="Titel en object">
    <p:spTree>
      <p:nvGrpSpPr>
        <p:cNvPr id="1" name=""/>
        <p:cNvGrpSpPr/>
        <p:nvPr/>
      </p:nvGrpSpPr>
      <p:grpSpPr>
        <a:xfrm>
          <a:off x="0" y="0"/>
          <a:ext cx="0" cy="0"/>
          <a:chOff x="0" y="0"/>
          <a:chExt cx="0" cy="0"/>
        </a:xfrm>
      </p:grpSpPr>
      <p:sp>
        <p:nvSpPr>
          <p:cNvPr id="2" name="Titel 1"/>
          <p:cNvSpPr>
            <a:spLocks noGrp="1"/>
          </p:cNvSpPr>
          <p:nvPr>
            <p:ph type="title"/>
          </p:nvPr>
        </p:nvSpPr>
        <p:spPr>
          <a:xfrm>
            <a:off x="624417" y="244477"/>
            <a:ext cx="10972800" cy="561975"/>
          </a:xfrm>
        </p:spPr>
        <p:txBody>
          <a:bodyPr/>
          <a:lstStyle/>
          <a:p>
            <a:r>
              <a:rPr lang="nl-NL"/>
              <a:t>Klik om de stijl te bewerken</a:t>
            </a:r>
          </a:p>
        </p:txBody>
      </p:sp>
      <p:sp>
        <p:nvSpPr>
          <p:cNvPr id="3" name="Tijdelijke aanduiding voor inhoud 2"/>
          <p:cNvSpPr>
            <a:spLocks noGrp="1"/>
          </p:cNvSpPr>
          <p:nvPr>
            <p:ph idx="1"/>
          </p:nvPr>
        </p:nvSpPr>
        <p:spPr/>
        <p:txBody>
          <a:body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4" name="Rectangle 4"/>
          <p:cNvSpPr>
            <a:spLocks noGrp="1" noChangeArrowheads="1"/>
          </p:cNvSpPr>
          <p:nvPr>
            <p:ph type="sldNum" sz="quarter" idx="10"/>
          </p:nvPr>
        </p:nvSpPr>
        <p:spPr>
          <a:ln/>
        </p:spPr>
        <p:txBody>
          <a:bodyPr/>
          <a:lstStyle>
            <a:lvl1pPr>
              <a:defRPr/>
            </a:lvl1pPr>
          </a:lstStyle>
          <a:p>
            <a:pPr>
              <a:defRPr/>
            </a:pPr>
            <a:fld id="{F2FDD3C1-BD5A-4D95-8855-ADC5E802015E}" type="slidenum">
              <a:rPr lang="nl-NL"/>
              <a:pPr>
                <a:defRPr/>
              </a:pPr>
              <a:t>‹nr.›</a:t>
            </a:fld>
            <a:endParaRPr lang="nl-NL" dirty="0"/>
          </a:p>
        </p:txBody>
      </p:sp>
    </p:spTree>
    <p:extLst>
      <p:ext uri="{BB962C8B-B14F-4D97-AF65-F5344CB8AC3E}">
        <p14:creationId xmlns:p14="http://schemas.microsoft.com/office/powerpoint/2010/main" val="13097293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cSld name="Alleen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smtClean="0"/>
              <a:t>Titelstijl van model bewerken</a:t>
            </a:r>
            <a:endParaRPr lang="nl-NL"/>
          </a:p>
        </p:txBody>
      </p:sp>
      <p:sp>
        <p:nvSpPr>
          <p:cNvPr id="3" name="Tijdelijke aanduiding voor dianummer 2"/>
          <p:cNvSpPr>
            <a:spLocks noGrp="1"/>
          </p:cNvSpPr>
          <p:nvPr>
            <p:ph type="sldNum" idx="10"/>
          </p:nvPr>
        </p:nvSpPr>
        <p:spPr/>
        <p:txBody>
          <a:bodyPr/>
          <a:lstStyle>
            <a:lvl1pPr>
              <a:defRPr/>
            </a:lvl1pPr>
          </a:lstStyle>
          <a:p>
            <a:fld id="{C89CA003-226B-4533-B9DF-9551C503F0D7}" type="slidenum">
              <a:rPr lang="nl-NL" smtClean="0"/>
              <a:pPr/>
              <a:t>‹nr.›</a:t>
            </a:fld>
            <a:endParaRPr lang="nl-NL"/>
          </a:p>
        </p:txBody>
      </p:sp>
    </p:spTree>
    <p:extLst>
      <p:ext uri="{BB962C8B-B14F-4D97-AF65-F5344CB8AC3E}">
        <p14:creationId xmlns:p14="http://schemas.microsoft.com/office/powerpoint/2010/main" val="149611528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Startdia 02">
    <p:bg bwMode="gray">
      <p:bgPr>
        <a:solidFill>
          <a:srgbClr val="B9E2FF"/>
        </a:solidFill>
        <a:effectLst/>
      </p:bgPr>
    </p:bg>
    <p:spTree>
      <p:nvGrpSpPr>
        <p:cNvPr id="1" name=""/>
        <p:cNvGrpSpPr/>
        <p:nvPr/>
      </p:nvGrpSpPr>
      <p:grpSpPr>
        <a:xfrm>
          <a:off x="0" y="0"/>
          <a:ext cx="0" cy="0"/>
          <a:chOff x="0" y="0"/>
          <a:chExt cx="0" cy="0"/>
        </a:xfrm>
      </p:grpSpPr>
      <p:sp>
        <p:nvSpPr>
          <p:cNvPr id="155" name="Rectangle 154">
            <a:extLst>
              <a:ext uri="{FF2B5EF4-FFF2-40B4-BE49-F238E27FC236}">
                <a16:creationId xmlns:a16="http://schemas.microsoft.com/office/drawing/2014/main" id="{2A9ECD94-20AA-439E-8B30-2E53B4093291}"/>
              </a:ext>
            </a:extLst>
          </p:cNvPr>
          <p:cNvSpPr/>
          <p:nvPr userDrawn="1"/>
        </p:nvSpPr>
        <p:spPr bwMode="gray">
          <a:xfrm>
            <a:off x="-3714750" y="-933450"/>
            <a:ext cx="19621500" cy="8724900"/>
          </a:xfrm>
          <a:prstGeom prst="rect">
            <a:avLst/>
          </a:prstGeom>
          <a:solidFill>
            <a:srgbClr val="0078D2">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dirty="0"/>
          </a:p>
        </p:txBody>
      </p:sp>
      <p:sp>
        <p:nvSpPr>
          <p:cNvPr id="157" name="Picture Placeholder 156">
            <a:extLst>
              <a:ext uri="{FF2B5EF4-FFF2-40B4-BE49-F238E27FC236}">
                <a16:creationId xmlns:a16="http://schemas.microsoft.com/office/drawing/2014/main" id="{59F190A2-A552-4D3C-A093-9EBFED464627}"/>
              </a:ext>
            </a:extLst>
          </p:cNvPr>
          <p:cNvSpPr>
            <a:spLocks noGrp="1"/>
          </p:cNvSpPr>
          <p:nvPr>
            <p:ph type="pic" sz="quarter" idx="14" hasCustomPrompt="1"/>
          </p:nvPr>
        </p:nvSpPr>
        <p:spPr bwMode="gray">
          <a:xfrm>
            <a:off x="-600" y="0"/>
            <a:ext cx="12193200" cy="6857995"/>
          </a:xfrm>
          <a:custGeom>
            <a:avLst/>
            <a:gdLst>
              <a:gd name="connsiteX0" fmla="*/ 0 w 12193200"/>
              <a:gd name="connsiteY0" fmla="*/ 0 h 6857995"/>
              <a:gd name="connsiteX1" fmla="*/ 12193200 w 12193200"/>
              <a:gd name="connsiteY1" fmla="*/ 0 h 6857995"/>
              <a:gd name="connsiteX2" fmla="*/ 12193200 w 12193200"/>
              <a:gd name="connsiteY2" fmla="*/ 6857995 h 6857995"/>
              <a:gd name="connsiteX3" fmla="*/ 11338525 w 12193200"/>
              <a:gd name="connsiteY3" fmla="*/ 6857995 h 6857995"/>
              <a:gd name="connsiteX4" fmla="*/ 11338525 w 12193200"/>
              <a:gd name="connsiteY4" fmla="*/ 6011996 h 6857995"/>
              <a:gd name="connsiteX5" fmla="*/ 10492525 w 12193200"/>
              <a:gd name="connsiteY5" fmla="*/ 6011996 h 6857995"/>
              <a:gd name="connsiteX6" fmla="*/ 10492525 w 12193200"/>
              <a:gd name="connsiteY6" fmla="*/ 6857995 h 6857995"/>
              <a:gd name="connsiteX7" fmla="*/ 0 w 12193200"/>
              <a:gd name="connsiteY7" fmla="*/ 6857995 h 68579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3200" h="6857995">
                <a:moveTo>
                  <a:pt x="0" y="0"/>
                </a:moveTo>
                <a:lnTo>
                  <a:pt x="12193200" y="0"/>
                </a:lnTo>
                <a:lnTo>
                  <a:pt x="12193200" y="6857995"/>
                </a:lnTo>
                <a:lnTo>
                  <a:pt x="11338525" y="6857995"/>
                </a:lnTo>
                <a:lnTo>
                  <a:pt x="11338525" y="6011996"/>
                </a:lnTo>
                <a:lnTo>
                  <a:pt x="10492525" y="6011996"/>
                </a:lnTo>
                <a:lnTo>
                  <a:pt x="10492525" y="6857995"/>
                </a:lnTo>
                <a:lnTo>
                  <a:pt x="0" y="6857995"/>
                </a:lnTo>
                <a:close/>
              </a:path>
            </a:pathLst>
          </a:custGeom>
          <a:solidFill>
            <a:srgbClr val="CCCCCC"/>
          </a:solidFill>
        </p:spPr>
        <p:txBody>
          <a:bodyPr wrap="square" lIns="0" tIns="1116000" rIns="0" bIns="0" anchor="ctr" anchorCtr="0">
            <a:noAutofit/>
          </a:bodyPr>
          <a:lstStyle>
            <a:lvl1pPr marL="0" indent="0" algn="ctr">
              <a:spcAft>
                <a:spcPts val="0"/>
              </a:spcAft>
              <a:buNone/>
              <a:defRPr/>
            </a:lvl1pPr>
          </a:lstStyle>
          <a:p>
            <a:r>
              <a:rPr lang="nl-NL" dirty="0"/>
              <a:t>Klik om foto toe te voegen.</a:t>
            </a:r>
            <a:br>
              <a:rPr lang="nl-NL" dirty="0"/>
            </a:br>
            <a:endParaRPr lang="nl-NL" dirty="0"/>
          </a:p>
        </p:txBody>
      </p:sp>
      <p:grpSp>
        <p:nvGrpSpPr>
          <p:cNvPr id="5" name="Group 4">
            <a:extLst>
              <a:ext uri="{FF2B5EF4-FFF2-40B4-BE49-F238E27FC236}">
                <a16:creationId xmlns:a16="http://schemas.microsoft.com/office/drawing/2014/main" id="{573B73E5-E411-4B9F-B1AC-DC523235503F}"/>
              </a:ext>
            </a:extLst>
          </p:cNvPr>
          <p:cNvGrpSpPr/>
          <p:nvPr userDrawn="1"/>
        </p:nvGrpSpPr>
        <p:grpSpPr bwMode="gray">
          <a:xfrm>
            <a:off x="-329239" y="-319423"/>
            <a:ext cx="12846009" cy="7500113"/>
            <a:chOff x="-329239" y="-319423"/>
            <a:chExt cx="12846009" cy="7500113"/>
          </a:xfrm>
        </p:grpSpPr>
        <p:grpSp>
          <p:nvGrpSpPr>
            <p:cNvPr id="6" name="Group 5">
              <a:extLst>
                <a:ext uri="{FF2B5EF4-FFF2-40B4-BE49-F238E27FC236}">
                  <a16:creationId xmlns:a16="http://schemas.microsoft.com/office/drawing/2014/main" id="{99508967-6789-4455-8F3E-4671D7ACC11D}"/>
                </a:ext>
              </a:extLst>
            </p:cNvPr>
            <p:cNvGrpSpPr/>
            <p:nvPr userDrawn="1"/>
          </p:nvGrpSpPr>
          <p:grpSpPr bwMode="gray">
            <a:xfrm>
              <a:off x="-329239" y="0"/>
              <a:ext cx="240289" cy="6858000"/>
              <a:chOff x="-319714" y="0"/>
              <a:chExt cx="240289" cy="6858000"/>
            </a:xfrm>
          </p:grpSpPr>
          <p:sp>
            <p:nvSpPr>
              <p:cNvPr id="125" name="Line 230">
                <a:extLst>
                  <a:ext uri="{FF2B5EF4-FFF2-40B4-BE49-F238E27FC236}">
                    <a16:creationId xmlns:a16="http://schemas.microsoft.com/office/drawing/2014/main" id="{CA726A6C-FE95-40FB-A7EF-71FFD9BB3C44}"/>
                  </a:ext>
                </a:extLst>
              </p:cNvPr>
              <p:cNvSpPr>
                <a:spLocks noChangeShapeType="1"/>
              </p:cNvSpPr>
              <p:nvPr userDrawn="1"/>
            </p:nvSpPr>
            <p:spPr bwMode="gray">
              <a:xfrm>
                <a:off x="-319714" y="257175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26" name="Line 232">
                <a:extLst>
                  <a:ext uri="{FF2B5EF4-FFF2-40B4-BE49-F238E27FC236}">
                    <a16:creationId xmlns:a16="http://schemas.microsoft.com/office/drawing/2014/main" id="{D16F2B87-480B-409E-B8FA-1E0B3FC5EE1B}"/>
                  </a:ext>
                </a:extLst>
              </p:cNvPr>
              <p:cNvSpPr>
                <a:spLocks noChangeShapeType="1"/>
              </p:cNvSpPr>
              <p:nvPr userDrawn="1"/>
            </p:nvSpPr>
            <p:spPr bwMode="gray">
              <a:xfrm>
                <a:off x="-319714" y="485775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27" name="Line 234">
                <a:extLst>
                  <a:ext uri="{FF2B5EF4-FFF2-40B4-BE49-F238E27FC236}">
                    <a16:creationId xmlns:a16="http://schemas.microsoft.com/office/drawing/2014/main" id="{27EDB4CB-64D3-41B4-9A3C-D09E5BBB6C6C}"/>
                  </a:ext>
                </a:extLst>
              </p:cNvPr>
              <p:cNvSpPr>
                <a:spLocks noChangeShapeType="1"/>
              </p:cNvSpPr>
              <p:nvPr userDrawn="1"/>
            </p:nvSpPr>
            <p:spPr bwMode="gray">
              <a:xfrm>
                <a:off x="-319714" y="28575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dirty="0"/>
              </a:p>
            </p:txBody>
          </p:sp>
          <p:sp>
            <p:nvSpPr>
              <p:cNvPr id="128" name="Line 236">
                <a:extLst>
                  <a:ext uri="{FF2B5EF4-FFF2-40B4-BE49-F238E27FC236}">
                    <a16:creationId xmlns:a16="http://schemas.microsoft.com/office/drawing/2014/main" id="{888866CD-656C-4920-A19F-E3B2D9CC875F}"/>
                  </a:ext>
                </a:extLst>
              </p:cNvPr>
              <p:cNvSpPr>
                <a:spLocks noChangeShapeType="1"/>
              </p:cNvSpPr>
              <p:nvPr userDrawn="1"/>
            </p:nvSpPr>
            <p:spPr bwMode="gray">
              <a:xfrm>
                <a:off x="-319714" y="600075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29" name="Line 238">
                <a:extLst>
                  <a:ext uri="{FF2B5EF4-FFF2-40B4-BE49-F238E27FC236}">
                    <a16:creationId xmlns:a16="http://schemas.microsoft.com/office/drawing/2014/main" id="{4C315EC4-DB46-45F1-9A0A-D909302360D8}"/>
                  </a:ext>
                </a:extLst>
              </p:cNvPr>
              <p:cNvSpPr>
                <a:spLocks noChangeShapeType="1"/>
              </p:cNvSpPr>
              <p:nvPr userDrawn="1"/>
            </p:nvSpPr>
            <p:spPr bwMode="gray">
              <a:xfrm>
                <a:off x="-319714" y="142875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30" name="Line 240">
                <a:extLst>
                  <a:ext uri="{FF2B5EF4-FFF2-40B4-BE49-F238E27FC236}">
                    <a16:creationId xmlns:a16="http://schemas.microsoft.com/office/drawing/2014/main" id="{295EFC9B-E425-4343-97C8-E18C7D25D013}"/>
                  </a:ext>
                </a:extLst>
              </p:cNvPr>
              <p:cNvSpPr>
                <a:spLocks noChangeShapeType="1"/>
              </p:cNvSpPr>
              <p:nvPr userDrawn="1"/>
            </p:nvSpPr>
            <p:spPr bwMode="gray">
              <a:xfrm>
                <a:off x="-319714" y="371475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31" name="Line 244">
                <a:extLst>
                  <a:ext uri="{FF2B5EF4-FFF2-40B4-BE49-F238E27FC236}">
                    <a16:creationId xmlns:a16="http://schemas.microsoft.com/office/drawing/2014/main" id="{67CDEDB8-5405-466A-8C3C-10C240004DD5}"/>
                  </a:ext>
                </a:extLst>
              </p:cNvPr>
              <p:cNvSpPr>
                <a:spLocks noChangeShapeType="1"/>
              </p:cNvSpPr>
              <p:nvPr userDrawn="1"/>
            </p:nvSpPr>
            <p:spPr bwMode="gray">
              <a:xfrm>
                <a:off x="-319714" y="228600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32" name="Line 246">
                <a:extLst>
                  <a:ext uri="{FF2B5EF4-FFF2-40B4-BE49-F238E27FC236}">
                    <a16:creationId xmlns:a16="http://schemas.microsoft.com/office/drawing/2014/main" id="{237F3AB2-2FF7-4212-903D-57B8410A5B42}"/>
                  </a:ext>
                </a:extLst>
              </p:cNvPr>
              <p:cNvSpPr>
                <a:spLocks noChangeShapeType="1"/>
              </p:cNvSpPr>
              <p:nvPr userDrawn="1"/>
            </p:nvSpPr>
            <p:spPr bwMode="gray">
              <a:xfrm>
                <a:off x="-319714" y="457200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33" name="Line 250">
                <a:extLst>
                  <a:ext uri="{FF2B5EF4-FFF2-40B4-BE49-F238E27FC236}">
                    <a16:creationId xmlns:a16="http://schemas.microsoft.com/office/drawing/2014/main" id="{85E0EB53-273C-4254-9D0C-26B753225DF2}"/>
                  </a:ext>
                </a:extLst>
              </p:cNvPr>
              <p:cNvSpPr>
                <a:spLocks noChangeShapeType="1"/>
              </p:cNvSpPr>
              <p:nvPr userDrawn="1"/>
            </p:nvSpPr>
            <p:spPr bwMode="gray">
              <a:xfrm>
                <a:off x="-319714" y="571500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34" name="Line 252">
                <a:extLst>
                  <a:ext uri="{FF2B5EF4-FFF2-40B4-BE49-F238E27FC236}">
                    <a16:creationId xmlns:a16="http://schemas.microsoft.com/office/drawing/2014/main" id="{2F7A4AFA-71C3-463A-865A-B1A95AF786E5}"/>
                  </a:ext>
                </a:extLst>
              </p:cNvPr>
              <p:cNvSpPr>
                <a:spLocks noChangeShapeType="1"/>
              </p:cNvSpPr>
              <p:nvPr userDrawn="1"/>
            </p:nvSpPr>
            <p:spPr bwMode="gray">
              <a:xfrm>
                <a:off x="-319714" y="114300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35" name="Line 254">
                <a:extLst>
                  <a:ext uri="{FF2B5EF4-FFF2-40B4-BE49-F238E27FC236}">
                    <a16:creationId xmlns:a16="http://schemas.microsoft.com/office/drawing/2014/main" id="{1923EE32-1C56-4C75-BEDB-2BAB521E570E}"/>
                  </a:ext>
                </a:extLst>
              </p:cNvPr>
              <p:cNvSpPr>
                <a:spLocks noChangeShapeType="1"/>
              </p:cNvSpPr>
              <p:nvPr userDrawn="1"/>
            </p:nvSpPr>
            <p:spPr bwMode="gray">
              <a:xfrm>
                <a:off x="-319714" y="342900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36" name="Line 256">
                <a:extLst>
                  <a:ext uri="{FF2B5EF4-FFF2-40B4-BE49-F238E27FC236}">
                    <a16:creationId xmlns:a16="http://schemas.microsoft.com/office/drawing/2014/main" id="{0B57B87A-D1D5-49BE-BB15-B2986FD08FBF}"/>
                  </a:ext>
                </a:extLst>
              </p:cNvPr>
              <p:cNvSpPr>
                <a:spLocks noChangeShapeType="1"/>
              </p:cNvSpPr>
              <p:nvPr userDrawn="1"/>
            </p:nvSpPr>
            <p:spPr bwMode="gray">
              <a:xfrm>
                <a:off x="-319714" y="657225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37" name="Line 258">
                <a:extLst>
                  <a:ext uri="{FF2B5EF4-FFF2-40B4-BE49-F238E27FC236}">
                    <a16:creationId xmlns:a16="http://schemas.microsoft.com/office/drawing/2014/main" id="{1F65A37C-B705-41A7-91D2-924BE08893F9}"/>
                  </a:ext>
                </a:extLst>
              </p:cNvPr>
              <p:cNvSpPr>
                <a:spLocks noChangeShapeType="1"/>
              </p:cNvSpPr>
              <p:nvPr userDrawn="1"/>
            </p:nvSpPr>
            <p:spPr bwMode="gray">
              <a:xfrm>
                <a:off x="-319714" y="200025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38" name="Line 260">
                <a:extLst>
                  <a:ext uri="{FF2B5EF4-FFF2-40B4-BE49-F238E27FC236}">
                    <a16:creationId xmlns:a16="http://schemas.microsoft.com/office/drawing/2014/main" id="{A0A6CC6A-53D0-479C-AD25-2F293EFB98A2}"/>
                  </a:ext>
                </a:extLst>
              </p:cNvPr>
              <p:cNvSpPr>
                <a:spLocks noChangeShapeType="1"/>
              </p:cNvSpPr>
              <p:nvPr userDrawn="1"/>
            </p:nvSpPr>
            <p:spPr bwMode="gray">
              <a:xfrm>
                <a:off x="-319714" y="428625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39" name="Line 262">
                <a:extLst>
                  <a:ext uri="{FF2B5EF4-FFF2-40B4-BE49-F238E27FC236}">
                    <a16:creationId xmlns:a16="http://schemas.microsoft.com/office/drawing/2014/main" id="{B61F64C5-66C2-41AA-91FA-E1B7C4CCB7F8}"/>
                  </a:ext>
                </a:extLst>
              </p:cNvPr>
              <p:cNvSpPr>
                <a:spLocks noChangeShapeType="1"/>
              </p:cNvSpPr>
              <p:nvPr userDrawn="1"/>
            </p:nvSpPr>
            <p:spPr bwMode="gray">
              <a:xfrm>
                <a:off x="-319714" y="542925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40" name="Line 264">
                <a:extLst>
                  <a:ext uri="{FF2B5EF4-FFF2-40B4-BE49-F238E27FC236}">
                    <a16:creationId xmlns:a16="http://schemas.microsoft.com/office/drawing/2014/main" id="{31C8ECF7-1270-4047-AD98-7E95D84276CD}"/>
                  </a:ext>
                </a:extLst>
              </p:cNvPr>
              <p:cNvSpPr>
                <a:spLocks noChangeShapeType="1"/>
              </p:cNvSpPr>
              <p:nvPr userDrawn="1"/>
            </p:nvSpPr>
            <p:spPr bwMode="gray">
              <a:xfrm>
                <a:off x="-319714" y="85725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41" name="Line 266">
                <a:extLst>
                  <a:ext uri="{FF2B5EF4-FFF2-40B4-BE49-F238E27FC236}">
                    <a16:creationId xmlns:a16="http://schemas.microsoft.com/office/drawing/2014/main" id="{A9D0C1D5-1D60-497C-89F5-FEF526FD6F69}"/>
                  </a:ext>
                </a:extLst>
              </p:cNvPr>
              <p:cNvSpPr>
                <a:spLocks noChangeShapeType="1"/>
              </p:cNvSpPr>
              <p:nvPr userDrawn="1"/>
            </p:nvSpPr>
            <p:spPr bwMode="gray">
              <a:xfrm>
                <a:off x="-319714" y="314325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42" name="Line 268">
                <a:extLst>
                  <a:ext uri="{FF2B5EF4-FFF2-40B4-BE49-F238E27FC236}">
                    <a16:creationId xmlns:a16="http://schemas.microsoft.com/office/drawing/2014/main" id="{C97FE959-9E6A-42EF-97F8-41BF62D2D9B1}"/>
                  </a:ext>
                </a:extLst>
              </p:cNvPr>
              <p:cNvSpPr>
                <a:spLocks noChangeShapeType="1"/>
              </p:cNvSpPr>
              <p:nvPr userDrawn="1"/>
            </p:nvSpPr>
            <p:spPr bwMode="gray">
              <a:xfrm>
                <a:off x="-319714" y="628650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43" name="Line 270">
                <a:extLst>
                  <a:ext uri="{FF2B5EF4-FFF2-40B4-BE49-F238E27FC236}">
                    <a16:creationId xmlns:a16="http://schemas.microsoft.com/office/drawing/2014/main" id="{36F18E21-014A-4247-B557-6F20B3D677EC}"/>
                  </a:ext>
                </a:extLst>
              </p:cNvPr>
              <p:cNvSpPr>
                <a:spLocks noChangeShapeType="1"/>
              </p:cNvSpPr>
              <p:nvPr userDrawn="1"/>
            </p:nvSpPr>
            <p:spPr bwMode="gray">
              <a:xfrm>
                <a:off x="-319714" y="171450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44" name="Line 272">
                <a:extLst>
                  <a:ext uri="{FF2B5EF4-FFF2-40B4-BE49-F238E27FC236}">
                    <a16:creationId xmlns:a16="http://schemas.microsoft.com/office/drawing/2014/main" id="{BFBA048D-7221-4D3B-8CA7-F7C02A62C318}"/>
                  </a:ext>
                </a:extLst>
              </p:cNvPr>
              <p:cNvSpPr>
                <a:spLocks noChangeShapeType="1"/>
              </p:cNvSpPr>
              <p:nvPr userDrawn="1"/>
            </p:nvSpPr>
            <p:spPr bwMode="gray">
              <a:xfrm>
                <a:off x="-319714" y="400050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45" name="Line 274">
                <a:extLst>
                  <a:ext uri="{FF2B5EF4-FFF2-40B4-BE49-F238E27FC236}">
                    <a16:creationId xmlns:a16="http://schemas.microsoft.com/office/drawing/2014/main" id="{1E498D4D-BD24-491A-B945-1C21CEBACABC}"/>
                  </a:ext>
                </a:extLst>
              </p:cNvPr>
              <p:cNvSpPr>
                <a:spLocks noChangeShapeType="1"/>
              </p:cNvSpPr>
              <p:nvPr userDrawn="1"/>
            </p:nvSpPr>
            <p:spPr bwMode="gray">
              <a:xfrm>
                <a:off x="-319714" y="514350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46" name="Line 276">
                <a:extLst>
                  <a:ext uri="{FF2B5EF4-FFF2-40B4-BE49-F238E27FC236}">
                    <a16:creationId xmlns:a16="http://schemas.microsoft.com/office/drawing/2014/main" id="{00A9A48F-F54E-4C91-A509-220F9D6A08FC}"/>
                  </a:ext>
                </a:extLst>
              </p:cNvPr>
              <p:cNvSpPr>
                <a:spLocks noChangeShapeType="1"/>
              </p:cNvSpPr>
              <p:nvPr userDrawn="1"/>
            </p:nvSpPr>
            <p:spPr bwMode="gray">
              <a:xfrm>
                <a:off x="-319714" y="57150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47" name="Line 278">
                <a:extLst>
                  <a:ext uri="{FF2B5EF4-FFF2-40B4-BE49-F238E27FC236}">
                    <a16:creationId xmlns:a16="http://schemas.microsoft.com/office/drawing/2014/main" id="{A8671963-C3AB-4C2E-8685-112C391C5C73}"/>
                  </a:ext>
                </a:extLst>
              </p:cNvPr>
              <p:cNvSpPr>
                <a:spLocks noChangeShapeType="1"/>
              </p:cNvSpPr>
              <p:nvPr userDrawn="1"/>
            </p:nvSpPr>
            <p:spPr bwMode="gray">
              <a:xfrm>
                <a:off x="-319714" y="285750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48" name="Line 256">
                <a:extLst>
                  <a:ext uri="{FF2B5EF4-FFF2-40B4-BE49-F238E27FC236}">
                    <a16:creationId xmlns:a16="http://schemas.microsoft.com/office/drawing/2014/main" id="{B2DCB3EF-95C3-40AB-9334-C95DBEC73839}"/>
                  </a:ext>
                </a:extLst>
              </p:cNvPr>
              <p:cNvSpPr>
                <a:spLocks noChangeShapeType="1"/>
              </p:cNvSpPr>
              <p:nvPr userDrawn="1"/>
            </p:nvSpPr>
            <p:spPr bwMode="gray">
              <a:xfrm>
                <a:off x="-319714" y="685800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49" name="Line 234">
                <a:extLst>
                  <a:ext uri="{FF2B5EF4-FFF2-40B4-BE49-F238E27FC236}">
                    <a16:creationId xmlns:a16="http://schemas.microsoft.com/office/drawing/2014/main" id="{49F1ADAF-0D1F-4700-A1D5-61F0495B3000}"/>
                  </a:ext>
                </a:extLst>
              </p:cNvPr>
              <p:cNvSpPr>
                <a:spLocks noChangeShapeType="1"/>
              </p:cNvSpPr>
              <p:nvPr userDrawn="1"/>
            </p:nvSpPr>
            <p:spPr bwMode="gray">
              <a:xfrm>
                <a:off x="-319714" y="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dirty="0"/>
              </a:p>
            </p:txBody>
          </p:sp>
        </p:grpSp>
        <p:grpSp>
          <p:nvGrpSpPr>
            <p:cNvPr id="7" name="Group 6">
              <a:extLst>
                <a:ext uri="{FF2B5EF4-FFF2-40B4-BE49-F238E27FC236}">
                  <a16:creationId xmlns:a16="http://schemas.microsoft.com/office/drawing/2014/main" id="{C47994F2-84BD-4BA3-9EB7-A1D285ADDBA5}"/>
                </a:ext>
              </a:extLst>
            </p:cNvPr>
            <p:cNvGrpSpPr/>
            <p:nvPr userDrawn="1"/>
          </p:nvGrpSpPr>
          <p:grpSpPr bwMode="gray">
            <a:xfrm>
              <a:off x="0" y="-319423"/>
              <a:ext cx="12192000" cy="232538"/>
              <a:chOff x="0" y="-319423"/>
              <a:chExt cx="12192000" cy="232538"/>
            </a:xfrm>
          </p:grpSpPr>
          <p:sp>
            <p:nvSpPr>
              <p:cNvPr id="81" name="Line 146">
                <a:extLst>
                  <a:ext uri="{FF2B5EF4-FFF2-40B4-BE49-F238E27FC236}">
                    <a16:creationId xmlns:a16="http://schemas.microsoft.com/office/drawing/2014/main" id="{1799B9C5-D008-4FAE-841C-9CFCF46A05E8}"/>
                  </a:ext>
                </a:extLst>
              </p:cNvPr>
              <p:cNvSpPr>
                <a:spLocks noChangeShapeType="1"/>
              </p:cNvSpPr>
              <p:nvPr userDrawn="1"/>
            </p:nvSpPr>
            <p:spPr bwMode="gray">
              <a:xfrm>
                <a:off x="28353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82" name="Line 148">
                <a:extLst>
                  <a:ext uri="{FF2B5EF4-FFF2-40B4-BE49-F238E27FC236}">
                    <a16:creationId xmlns:a16="http://schemas.microsoft.com/office/drawing/2014/main" id="{042A274F-2D0E-4CC2-A626-65449AAF27EF}"/>
                  </a:ext>
                </a:extLst>
              </p:cNvPr>
              <p:cNvSpPr>
                <a:spLocks noChangeShapeType="1"/>
              </p:cNvSpPr>
              <p:nvPr userDrawn="1"/>
            </p:nvSpPr>
            <p:spPr bwMode="gray">
              <a:xfrm>
                <a:off x="482009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83" name="Line 150">
                <a:extLst>
                  <a:ext uri="{FF2B5EF4-FFF2-40B4-BE49-F238E27FC236}">
                    <a16:creationId xmlns:a16="http://schemas.microsoft.com/office/drawing/2014/main" id="{5E44333D-9108-4420-84BC-0AD5027C4CFB}"/>
                  </a:ext>
                </a:extLst>
              </p:cNvPr>
              <p:cNvSpPr>
                <a:spLocks noChangeShapeType="1"/>
              </p:cNvSpPr>
              <p:nvPr userDrawn="1"/>
            </p:nvSpPr>
            <p:spPr bwMode="gray">
              <a:xfrm>
                <a:off x="255181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84" name="Line 152">
                <a:extLst>
                  <a:ext uri="{FF2B5EF4-FFF2-40B4-BE49-F238E27FC236}">
                    <a16:creationId xmlns:a16="http://schemas.microsoft.com/office/drawing/2014/main" id="{E635932E-9352-4187-AC62-6CD8B09EA08F}"/>
                  </a:ext>
                </a:extLst>
              </p:cNvPr>
              <p:cNvSpPr>
                <a:spLocks noChangeShapeType="1"/>
              </p:cNvSpPr>
              <p:nvPr userDrawn="1"/>
            </p:nvSpPr>
            <p:spPr bwMode="gray">
              <a:xfrm>
                <a:off x="708837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85" name="Line 154">
                <a:extLst>
                  <a:ext uri="{FF2B5EF4-FFF2-40B4-BE49-F238E27FC236}">
                    <a16:creationId xmlns:a16="http://schemas.microsoft.com/office/drawing/2014/main" id="{062B41AC-5CAD-491F-8FEF-BE134089DBBF}"/>
                  </a:ext>
                </a:extLst>
              </p:cNvPr>
              <p:cNvSpPr>
                <a:spLocks noChangeShapeType="1"/>
              </p:cNvSpPr>
              <p:nvPr userDrawn="1"/>
            </p:nvSpPr>
            <p:spPr bwMode="gray">
              <a:xfrm>
                <a:off x="141767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86" name="Line 156">
                <a:extLst>
                  <a:ext uri="{FF2B5EF4-FFF2-40B4-BE49-F238E27FC236}">
                    <a16:creationId xmlns:a16="http://schemas.microsoft.com/office/drawing/2014/main" id="{E325C1D1-CBAB-4B7B-A2F7-DBAF79416F6C}"/>
                  </a:ext>
                </a:extLst>
              </p:cNvPr>
              <p:cNvSpPr>
                <a:spLocks noChangeShapeType="1"/>
              </p:cNvSpPr>
              <p:nvPr userDrawn="1"/>
            </p:nvSpPr>
            <p:spPr bwMode="gray">
              <a:xfrm>
                <a:off x="595423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87" name="Line 158">
                <a:extLst>
                  <a:ext uri="{FF2B5EF4-FFF2-40B4-BE49-F238E27FC236}">
                    <a16:creationId xmlns:a16="http://schemas.microsoft.com/office/drawing/2014/main" id="{BE7AA781-5F84-44D5-B7E0-9CA5C59B41CC}"/>
                  </a:ext>
                </a:extLst>
              </p:cNvPr>
              <p:cNvSpPr>
                <a:spLocks noChangeShapeType="1"/>
              </p:cNvSpPr>
              <p:nvPr userDrawn="1"/>
            </p:nvSpPr>
            <p:spPr bwMode="gray">
              <a:xfrm>
                <a:off x="368595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88" name="Line 160">
                <a:extLst>
                  <a:ext uri="{FF2B5EF4-FFF2-40B4-BE49-F238E27FC236}">
                    <a16:creationId xmlns:a16="http://schemas.microsoft.com/office/drawing/2014/main" id="{D1D406D0-C4F4-42E3-B08E-ED74851ACFCD}"/>
                  </a:ext>
                </a:extLst>
              </p:cNvPr>
              <p:cNvSpPr>
                <a:spLocks noChangeShapeType="1"/>
              </p:cNvSpPr>
              <p:nvPr userDrawn="1"/>
            </p:nvSpPr>
            <p:spPr bwMode="gray">
              <a:xfrm>
                <a:off x="822251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89" name="Line 162">
                <a:extLst>
                  <a:ext uri="{FF2B5EF4-FFF2-40B4-BE49-F238E27FC236}">
                    <a16:creationId xmlns:a16="http://schemas.microsoft.com/office/drawing/2014/main" id="{47130E6D-084C-4542-8326-532CFC25CB2A}"/>
                  </a:ext>
                </a:extLst>
              </p:cNvPr>
              <p:cNvSpPr>
                <a:spLocks noChangeShapeType="1"/>
              </p:cNvSpPr>
              <p:nvPr userDrawn="1"/>
            </p:nvSpPr>
            <p:spPr bwMode="gray">
              <a:xfrm>
                <a:off x="964019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90" name="Line 164">
                <a:extLst>
                  <a:ext uri="{FF2B5EF4-FFF2-40B4-BE49-F238E27FC236}">
                    <a16:creationId xmlns:a16="http://schemas.microsoft.com/office/drawing/2014/main" id="{F6C0C045-77C4-4A9C-811F-9A896FDCE4F5}"/>
                  </a:ext>
                </a:extLst>
              </p:cNvPr>
              <p:cNvSpPr>
                <a:spLocks noChangeShapeType="1"/>
              </p:cNvSpPr>
              <p:nvPr userDrawn="1"/>
            </p:nvSpPr>
            <p:spPr bwMode="gray">
              <a:xfrm>
                <a:off x="1134140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91" name="Line 166">
                <a:extLst>
                  <a:ext uri="{FF2B5EF4-FFF2-40B4-BE49-F238E27FC236}">
                    <a16:creationId xmlns:a16="http://schemas.microsoft.com/office/drawing/2014/main" id="{CC516FEC-965B-4F75-9FD0-FC318C2E6F91}"/>
                  </a:ext>
                </a:extLst>
              </p:cNvPr>
              <p:cNvSpPr>
                <a:spLocks noChangeShapeType="1"/>
              </p:cNvSpPr>
              <p:nvPr userDrawn="1"/>
            </p:nvSpPr>
            <p:spPr bwMode="gray">
              <a:xfrm>
                <a:off x="56707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92" name="Line 168">
                <a:extLst>
                  <a:ext uri="{FF2B5EF4-FFF2-40B4-BE49-F238E27FC236}">
                    <a16:creationId xmlns:a16="http://schemas.microsoft.com/office/drawing/2014/main" id="{40DAC012-EB28-4589-ACB0-5B8D8FD5D01E}"/>
                  </a:ext>
                </a:extLst>
              </p:cNvPr>
              <p:cNvSpPr>
                <a:spLocks noChangeShapeType="1"/>
              </p:cNvSpPr>
              <p:nvPr userDrawn="1"/>
            </p:nvSpPr>
            <p:spPr bwMode="gray">
              <a:xfrm>
                <a:off x="510363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93" name="Line 170">
                <a:extLst>
                  <a:ext uri="{FF2B5EF4-FFF2-40B4-BE49-F238E27FC236}">
                    <a16:creationId xmlns:a16="http://schemas.microsoft.com/office/drawing/2014/main" id="{DD656D4A-879B-42AF-B3B2-026D01CEA852}"/>
                  </a:ext>
                </a:extLst>
              </p:cNvPr>
              <p:cNvSpPr>
                <a:spLocks noChangeShapeType="1"/>
              </p:cNvSpPr>
              <p:nvPr userDrawn="1"/>
            </p:nvSpPr>
            <p:spPr bwMode="gray">
              <a:xfrm>
                <a:off x="283535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94" name="Line 172">
                <a:extLst>
                  <a:ext uri="{FF2B5EF4-FFF2-40B4-BE49-F238E27FC236}">
                    <a16:creationId xmlns:a16="http://schemas.microsoft.com/office/drawing/2014/main" id="{E97046B6-72C2-43ED-86C2-CC5CD838BE71}"/>
                  </a:ext>
                </a:extLst>
              </p:cNvPr>
              <p:cNvSpPr>
                <a:spLocks noChangeShapeType="1"/>
              </p:cNvSpPr>
              <p:nvPr userDrawn="1"/>
            </p:nvSpPr>
            <p:spPr bwMode="gray">
              <a:xfrm>
                <a:off x="737191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95" name="Line 174">
                <a:extLst>
                  <a:ext uri="{FF2B5EF4-FFF2-40B4-BE49-F238E27FC236}">
                    <a16:creationId xmlns:a16="http://schemas.microsoft.com/office/drawing/2014/main" id="{E6920F60-2831-478C-8C1D-6D6AD7A853DC}"/>
                  </a:ext>
                </a:extLst>
              </p:cNvPr>
              <p:cNvSpPr>
                <a:spLocks noChangeShapeType="1"/>
              </p:cNvSpPr>
              <p:nvPr userDrawn="1"/>
            </p:nvSpPr>
            <p:spPr bwMode="gray">
              <a:xfrm>
                <a:off x="170121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96" name="Line 176">
                <a:extLst>
                  <a:ext uri="{FF2B5EF4-FFF2-40B4-BE49-F238E27FC236}">
                    <a16:creationId xmlns:a16="http://schemas.microsoft.com/office/drawing/2014/main" id="{427CDCF5-FE47-48E4-9D11-FBC9BA96A72A}"/>
                  </a:ext>
                </a:extLst>
              </p:cNvPr>
              <p:cNvSpPr>
                <a:spLocks noChangeShapeType="1"/>
              </p:cNvSpPr>
              <p:nvPr userDrawn="1"/>
            </p:nvSpPr>
            <p:spPr bwMode="gray">
              <a:xfrm>
                <a:off x="623777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97" name="Line 178">
                <a:extLst>
                  <a:ext uri="{FF2B5EF4-FFF2-40B4-BE49-F238E27FC236}">
                    <a16:creationId xmlns:a16="http://schemas.microsoft.com/office/drawing/2014/main" id="{0C0A1CF5-B0B6-427C-8014-351DFAC87CD8}"/>
                  </a:ext>
                </a:extLst>
              </p:cNvPr>
              <p:cNvSpPr>
                <a:spLocks noChangeShapeType="1"/>
              </p:cNvSpPr>
              <p:nvPr userDrawn="1"/>
            </p:nvSpPr>
            <p:spPr bwMode="gray">
              <a:xfrm>
                <a:off x="396949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98" name="Line 180">
                <a:extLst>
                  <a:ext uri="{FF2B5EF4-FFF2-40B4-BE49-F238E27FC236}">
                    <a16:creationId xmlns:a16="http://schemas.microsoft.com/office/drawing/2014/main" id="{F9246A6E-3FAD-4D8F-BE2C-EAC438D51554}"/>
                  </a:ext>
                </a:extLst>
              </p:cNvPr>
              <p:cNvSpPr>
                <a:spLocks noChangeShapeType="1"/>
              </p:cNvSpPr>
              <p:nvPr userDrawn="1"/>
            </p:nvSpPr>
            <p:spPr bwMode="gray">
              <a:xfrm>
                <a:off x="850605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99" name="Line 182">
                <a:extLst>
                  <a:ext uri="{FF2B5EF4-FFF2-40B4-BE49-F238E27FC236}">
                    <a16:creationId xmlns:a16="http://schemas.microsoft.com/office/drawing/2014/main" id="{C3F03880-C5CE-4FB4-A7F2-BF56D9D2E65F}"/>
                  </a:ext>
                </a:extLst>
              </p:cNvPr>
              <p:cNvSpPr>
                <a:spLocks noChangeShapeType="1"/>
              </p:cNvSpPr>
              <p:nvPr userDrawn="1"/>
            </p:nvSpPr>
            <p:spPr bwMode="gray">
              <a:xfrm>
                <a:off x="992372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00" name="Line 184">
                <a:extLst>
                  <a:ext uri="{FF2B5EF4-FFF2-40B4-BE49-F238E27FC236}">
                    <a16:creationId xmlns:a16="http://schemas.microsoft.com/office/drawing/2014/main" id="{A10D7B31-F5B4-4D80-948A-55118B2FF4B2}"/>
                  </a:ext>
                </a:extLst>
              </p:cNvPr>
              <p:cNvSpPr>
                <a:spLocks noChangeShapeType="1"/>
              </p:cNvSpPr>
              <p:nvPr userDrawn="1"/>
            </p:nvSpPr>
            <p:spPr bwMode="gray">
              <a:xfrm>
                <a:off x="1162493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01" name="Line 186">
                <a:extLst>
                  <a:ext uri="{FF2B5EF4-FFF2-40B4-BE49-F238E27FC236}">
                    <a16:creationId xmlns:a16="http://schemas.microsoft.com/office/drawing/2014/main" id="{CA59FA91-9B77-4174-A12E-B6CE3054456E}"/>
                  </a:ext>
                </a:extLst>
              </p:cNvPr>
              <p:cNvSpPr>
                <a:spLocks noChangeShapeType="1"/>
              </p:cNvSpPr>
              <p:nvPr userDrawn="1"/>
            </p:nvSpPr>
            <p:spPr bwMode="gray">
              <a:xfrm>
                <a:off x="85060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02" name="Line 188">
                <a:extLst>
                  <a:ext uri="{FF2B5EF4-FFF2-40B4-BE49-F238E27FC236}">
                    <a16:creationId xmlns:a16="http://schemas.microsoft.com/office/drawing/2014/main" id="{94D2A4B7-D111-4BDC-A293-3687CFBF90B6}"/>
                  </a:ext>
                </a:extLst>
              </p:cNvPr>
              <p:cNvSpPr>
                <a:spLocks noChangeShapeType="1"/>
              </p:cNvSpPr>
              <p:nvPr userDrawn="1"/>
            </p:nvSpPr>
            <p:spPr bwMode="gray">
              <a:xfrm>
                <a:off x="538716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03" name="Line 190">
                <a:extLst>
                  <a:ext uri="{FF2B5EF4-FFF2-40B4-BE49-F238E27FC236}">
                    <a16:creationId xmlns:a16="http://schemas.microsoft.com/office/drawing/2014/main" id="{8F38EAAC-3F49-4DF3-9451-94C3861707F9}"/>
                  </a:ext>
                </a:extLst>
              </p:cNvPr>
              <p:cNvSpPr>
                <a:spLocks noChangeShapeType="1"/>
              </p:cNvSpPr>
              <p:nvPr userDrawn="1"/>
            </p:nvSpPr>
            <p:spPr bwMode="gray">
              <a:xfrm>
                <a:off x="311888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04" name="Line 192">
                <a:extLst>
                  <a:ext uri="{FF2B5EF4-FFF2-40B4-BE49-F238E27FC236}">
                    <a16:creationId xmlns:a16="http://schemas.microsoft.com/office/drawing/2014/main" id="{207764EE-48B8-4D18-8557-B88D54575CEE}"/>
                  </a:ext>
                </a:extLst>
              </p:cNvPr>
              <p:cNvSpPr>
                <a:spLocks noChangeShapeType="1"/>
              </p:cNvSpPr>
              <p:nvPr userDrawn="1"/>
            </p:nvSpPr>
            <p:spPr bwMode="gray">
              <a:xfrm>
                <a:off x="765544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05" name="Line 194">
                <a:extLst>
                  <a:ext uri="{FF2B5EF4-FFF2-40B4-BE49-F238E27FC236}">
                    <a16:creationId xmlns:a16="http://schemas.microsoft.com/office/drawing/2014/main" id="{7D47AB89-3F4C-4DD2-A3AD-23F44DA90F00}"/>
                  </a:ext>
                </a:extLst>
              </p:cNvPr>
              <p:cNvSpPr>
                <a:spLocks noChangeShapeType="1"/>
              </p:cNvSpPr>
              <p:nvPr userDrawn="1"/>
            </p:nvSpPr>
            <p:spPr bwMode="gray">
              <a:xfrm>
                <a:off x="198474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06" name="Line 196">
                <a:extLst>
                  <a:ext uri="{FF2B5EF4-FFF2-40B4-BE49-F238E27FC236}">
                    <a16:creationId xmlns:a16="http://schemas.microsoft.com/office/drawing/2014/main" id="{6A9CE46E-23E3-406E-932F-E6D825D50AA6}"/>
                  </a:ext>
                </a:extLst>
              </p:cNvPr>
              <p:cNvSpPr>
                <a:spLocks noChangeShapeType="1"/>
              </p:cNvSpPr>
              <p:nvPr userDrawn="1"/>
            </p:nvSpPr>
            <p:spPr bwMode="gray">
              <a:xfrm>
                <a:off x="652130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07" name="Line 198">
                <a:extLst>
                  <a:ext uri="{FF2B5EF4-FFF2-40B4-BE49-F238E27FC236}">
                    <a16:creationId xmlns:a16="http://schemas.microsoft.com/office/drawing/2014/main" id="{BE7673AF-8F49-4C81-B182-175C051E0E8F}"/>
                  </a:ext>
                </a:extLst>
              </p:cNvPr>
              <p:cNvSpPr>
                <a:spLocks noChangeShapeType="1"/>
              </p:cNvSpPr>
              <p:nvPr userDrawn="1"/>
            </p:nvSpPr>
            <p:spPr bwMode="gray">
              <a:xfrm>
                <a:off x="425302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08" name="Line 200">
                <a:extLst>
                  <a:ext uri="{FF2B5EF4-FFF2-40B4-BE49-F238E27FC236}">
                    <a16:creationId xmlns:a16="http://schemas.microsoft.com/office/drawing/2014/main" id="{AB01A108-D073-403F-A3B9-932FB75FFFED}"/>
                  </a:ext>
                </a:extLst>
              </p:cNvPr>
              <p:cNvSpPr>
                <a:spLocks noChangeShapeType="1"/>
              </p:cNvSpPr>
              <p:nvPr userDrawn="1"/>
            </p:nvSpPr>
            <p:spPr bwMode="gray">
              <a:xfrm>
                <a:off x="878958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09" name="Line 202">
                <a:extLst>
                  <a:ext uri="{FF2B5EF4-FFF2-40B4-BE49-F238E27FC236}">
                    <a16:creationId xmlns:a16="http://schemas.microsoft.com/office/drawing/2014/main" id="{8E297448-37A8-401E-97AB-7CE264E50EC1}"/>
                  </a:ext>
                </a:extLst>
              </p:cNvPr>
              <p:cNvSpPr>
                <a:spLocks noChangeShapeType="1"/>
              </p:cNvSpPr>
              <p:nvPr userDrawn="1"/>
            </p:nvSpPr>
            <p:spPr bwMode="gray">
              <a:xfrm>
                <a:off x="1020726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10" name="Line 204">
                <a:extLst>
                  <a:ext uri="{FF2B5EF4-FFF2-40B4-BE49-F238E27FC236}">
                    <a16:creationId xmlns:a16="http://schemas.microsoft.com/office/drawing/2014/main" id="{6F3C4C85-93AB-43F2-ADE2-DE2DCF1F12D2}"/>
                  </a:ext>
                </a:extLst>
              </p:cNvPr>
              <p:cNvSpPr>
                <a:spLocks noChangeShapeType="1"/>
              </p:cNvSpPr>
              <p:nvPr userDrawn="1"/>
            </p:nvSpPr>
            <p:spPr bwMode="gray">
              <a:xfrm>
                <a:off x="1190847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11" name="Line 206">
                <a:extLst>
                  <a:ext uri="{FF2B5EF4-FFF2-40B4-BE49-F238E27FC236}">
                    <a16:creationId xmlns:a16="http://schemas.microsoft.com/office/drawing/2014/main" id="{D747E9B6-C113-4E80-812E-EE5C45EAE7C5}"/>
                  </a:ext>
                </a:extLst>
              </p:cNvPr>
              <p:cNvSpPr>
                <a:spLocks noChangeShapeType="1"/>
              </p:cNvSpPr>
              <p:nvPr userDrawn="1"/>
            </p:nvSpPr>
            <p:spPr bwMode="gray">
              <a:xfrm>
                <a:off x="113414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12" name="Line 208">
                <a:extLst>
                  <a:ext uri="{FF2B5EF4-FFF2-40B4-BE49-F238E27FC236}">
                    <a16:creationId xmlns:a16="http://schemas.microsoft.com/office/drawing/2014/main" id="{50E4B84D-414F-4105-8BAD-2A6ED2A9F08C}"/>
                  </a:ext>
                </a:extLst>
              </p:cNvPr>
              <p:cNvSpPr>
                <a:spLocks noChangeShapeType="1"/>
              </p:cNvSpPr>
              <p:nvPr userDrawn="1"/>
            </p:nvSpPr>
            <p:spPr bwMode="gray">
              <a:xfrm>
                <a:off x="567070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13" name="Line 210">
                <a:extLst>
                  <a:ext uri="{FF2B5EF4-FFF2-40B4-BE49-F238E27FC236}">
                    <a16:creationId xmlns:a16="http://schemas.microsoft.com/office/drawing/2014/main" id="{EB8DF342-42DD-4003-9748-E7BE5C6E6524}"/>
                  </a:ext>
                </a:extLst>
              </p:cNvPr>
              <p:cNvSpPr>
                <a:spLocks noChangeShapeType="1"/>
              </p:cNvSpPr>
              <p:nvPr userDrawn="1"/>
            </p:nvSpPr>
            <p:spPr bwMode="gray">
              <a:xfrm>
                <a:off x="340242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14" name="Line 212">
                <a:extLst>
                  <a:ext uri="{FF2B5EF4-FFF2-40B4-BE49-F238E27FC236}">
                    <a16:creationId xmlns:a16="http://schemas.microsoft.com/office/drawing/2014/main" id="{D34E13CD-A5A3-4111-B76E-A438A42D7715}"/>
                  </a:ext>
                </a:extLst>
              </p:cNvPr>
              <p:cNvSpPr>
                <a:spLocks noChangeShapeType="1"/>
              </p:cNvSpPr>
              <p:nvPr userDrawn="1"/>
            </p:nvSpPr>
            <p:spPr bwMode="gray">
              <a:xfrm>
                <a:off x="793898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15" name="Line 214">
                <a:extLst>
                  <a:ext uri="{FF2B5EF4-FFF2-40B4-BE49-F238E27FC236}">
                    <a16:creationId xmlns:a16="http://schemas.microsoft.com/office/drawing/2014/main" id="{D4CE25B2-09E3-48A0-92ED-4FED60F70E29}"/>
                  </a:ext>
                </a:extLst>
              </p:cNvPr>
              <p:cNvSpPr>
                <a:spLocks noChangeShapeType="1"/>
              </p:cNvSpPr>
              <p:nvPr userDrawn="1"/>
            </p:nvSpPr>
            <p:spPr bwMode="gray">
              <a:xfrm>
                <a:off x="935665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16" name="Line 216">
                <a:extLst>
                  <a:ext uri="{FF2B5EF4-FFF2-40B4-BE49-F238E27FC236}">
                    <a16:creationId xmlns:a16="http://schemas.microsoft.com/office/drawing/2014/main" id="{1A548D09-E058-4B26-9BEC-94D22CFAB679}"/>
                  </a:ext>
                </a:extLst>
              </p:cNvPr>
              <p:cNvSpPr>
                <a:spLocks noChangeShapeType="1"/>
              </p:cNvSpPr>
              <p:nvPr userDrawn="1"/>
            </p:nvSpPr>
            <p:spPr bwMode="gray">
              <a:xfrm>
                <a:off x="1105786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17" name="Line 218">
                <a:extLst>
                  <a:ext uri="{FF2B5EF4-FFF2-40B4-BE49-F238E27FC236}">
                    <a16:creationId xmlns:a16="http://schemas.microsoft.com/office/drawing/2014/main" id="{536EEA34-B83F-4308-86FF-0948F73C6CA7}"/>
                  </a:ext>
                </a:extLst>
              </p:cNvPr>
              <p:cNvSpPr>
                <a:spLocks noChangeShapeType="1"/>
              </p:cNvSpPr>
              <p:nvPr userDrawn="1"/>
            </p:nvSpPr>
            <p:spPr bwMode="gray">
              <a:xfrm>
                <a:off x="226828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18" name="Line 220">
                <a:extLst>
                  <a:ext uri="{FF2B5EF4-FFF2-40B4-BE49-F238E27FC236}">
                    <a16:creationId xmlns:a16="http://schemas.microsoft.com/office/drawing/2014/main" id="{A75737BA-37C6-4D66-B0DD-9F108D693EFA}"/>
                  </a:ext>
                </a:extLst>
              </p:cNvPr>
              <p:cNvSpPr>
                <a:spLocks noChangeShapeType="1"/>
              </p:cNvSpPr>
              <p:nvPr userDrawn="1"/>
            </p:nvSpPr>
            <p:spPr bwMode="gray">
              <a:xfrm>
                <a:off x="680484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19" name="Line 222">
                <a:extLst>
                  <a:ext uri="{FF2B5EF4-FFF2-40B4-BE49-F238E27FC236}">
                    <a16:creationId xmlns:a16="http://schemas.microsoft.com/office/drawing/2014/main" id="{D37A1E34-336A-4E8A-9B56-57AC6B0F1824}"/>
                  </a:ext>
                </a:extLst>
              </p:cNvPr>
              <p:cNvSpPr>
                <a:spLocks noChangeShapeType="1"/>
              </p:cNvSpPr>
              <p:nvPr userDrawn="1"/>
            </p:nvSpPr>
            <p:spPr bwMode="gray">
              <a:xfrm>
                <a:off x="453656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20" name="Line 224">
                <a:extLst>
                  <a:ext uri="{FF2B5EF4-FFF2-40B4-BE49-F238E27FC236}">
                    <a16:creationId xmlns:a16="http://schemas.microsoft.com/office/drawing/2014/main" id="{689A318C-7FEE-4D25-A6E3-2CF2825309B2}"/>
                  </a:ext>
                </a:extLst>
              </p:cNvPr>
              <p:cNvSpPr>
                <a:spLocks noChangeShapeType="1"/>
              </p:cNvSpPr>
              <p:nvPr userDrawn="1"/>
            </p:nvSpPr>
            <p:spPr bwMode="gray">
              <a:xfrm>
                <a:off x="907312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21" name="Line 226">
                <a:extLst>
                  <a:ext uri="{FF2B5EF4-FFF2-40B4-BE49-F238E27FC236}">
                    <a16:creationId xmlns:a16="http://schemas.microsoft.com/office/drawing/2014/main" id="{DB30F423-53C4-4F84-8310-6D21B6006577}"/>
                  </a:ext>
                </a:extLst>
              </p:cNvPr>
              <p:cNvSpPr>
                <a:spLocks noChangeShapeType="1"/>
              </p:cNvSpPr>
              <p:nvPr userDrawn="1"/>
            </p:nvSpPr>
            <p:spPr bwMode="gray">
              <a:xfrm>
                <a:off x="1077433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22" name="Line 228">
                <a:extLst>
                  <a:ext uri="{FF2B5EF4-FFF2-40B4-BE49-F238E27FC236}">
                    <a16:creationId xmlns:a16="http://schemas.microsoft.com/office/drawing/2014/main" id="{AE3057BF-3191-4542-9109-7D8CF9830BFE}"/>
                  </a:ext>
                </a:extLst>
              </p:cNvPr>
              <p:cNvSpPr>
                <a:spLocks noChangeShapeType="1"/>
              </p:cNvSpPr>
              <p:nvPr userDrawn="1"/>
            </p:nvSpPr>
            <p:spPr bwMode="gray">
              <a:xfrm>
                <a:off x="1049079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23" name="Line 146">
                <a:extLst>
                  <a:ext uri="{FF2B5EF4-FFF2-40B4-BE49-F238E27FC236}">
                    <a16:creationId xmlns:a16="http://schemas.microsoft.com/office/drawing/2014/main" id="{D4ADD73B-AAB6-4A1E-843C-8932193FB443}"/>
                  </a:ext>
                </a:extLst>
              </p:cNvPr>
              <p:cNvSpPr>
                <a:spLocks noChangeShapeType="1"/>
              </p:cNvSpPr>
              <p:nvPr userDrawn="1"/>
            </p:nvSpPr>
            <p:spPr bwMode="gray">
              <a:xfrm>
                <a:off x="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24" name="Line 204">
                <a:extLst>
                  <a:ext uri="{FF2B5EF4-FFF2-40B4-BE49-F238E27FC236}">
                    <a16:creationId xmlns:a16="http://schemas.microsoft.com/office/drawing/2014/main" id="{BF62AC3A-EB31-43BF-A2CE-92A112BE140B}"/>
                  </a:ext>
                </a:extLst>
              </p:cNvPr>
              <p:cNvSpPr>
                <a:spLocks noChangeShapeType="1"/>
              </p:cNvSpPr>
              <p:nvPr userDrawn="1"/>
            </p:nvSpPr>
            <p:spPr bwMode="gray">
              <a:xfrm>
                <a:off x="1219200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grpSp>
        <p:grpSp>
          <p:nvGrpSpPr>
            <p:cNvPr id="8" name="Group 7">
              <a:extLst>
                <a:ext uri="{FF2B5EF4-FFF2-40B4-BE49-F238E27FC236}">
                  <a16:creationId xmlns:a16="http://schemas.microsoft.com/office/drawing/2014/main" id="{20EAADB2-1321-4C76-A572-A2ED7CA71885}"/>
                </a:ext>
              </a:extLst>
            </p:cNvPr>
            <p:cNvGrpSpPr/>
            <p:nvPr userDrawn="1"/>
          </p:nvGrpSpPr>
          <p:grpSpPr bwMode="gray">
            <a:xfrm>
              <a:off x="0" y="6948152"/>
              <a:ext cx="12192000" cy="232538"/>
              <a:chOff x="0" y="-319423"/>
              <a:chExt cx="12192000" cy="232538"/>
            </a:xfrm>
          </p:grpSpPr>
          <p:sp>
            <p:nvSpPr>
              <p:cNvPr id="37" name="Line 146">
                <a:extLst>
                  <a:ext uri="{FF2B5EF4-FFF2-40B4-BE49-F238E27FC236}">
                    <a16:creationId xmlns:a16="http://schemas.microsoft.com/office/drawing/2014/main" id="{D0ECEA6E-F5AE-4A0A-84F1-D5C107B68CA6}"/>
                  </a:ext>
                </a:extLst>
              </p:cNvPr>
              <p:cNvSpPr>
                <a:spLocks noChangeShapeType="1"/>
              </p:cNvSpPr>
              <p:nvPr userDrawn="1"/>
            </p:nvSpPr>
            <p:spPr bwMode="gray">
              <a:xfrm>
                <a:off x="28353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38" name="Line 148">
                <a:extLst>
                  <a:ext uri="{FF2B5EF4-FFF2-40B4-BE49-F238E27FC236}">
                    <a16:creationId xmlns:a16="http://schemas.microsoft.com/office/drawing/2014/main" id="{F2FE5D76-99AE-4257-BE11-0F573568EDD0}"/>
                  </a:ext>
                </a:extLst>
              </p:cNvPr>
              <p:cNvSpPr>
                <a:spLocks noChangeShapeType="1"/>
              </p:cNvSpPr>
              <p:nvPr userDrawn="1"/>
            </p:nvSpPr>
            <p:spPr bwMode="gray">
              <a:xfrm>
                <a:off x="482009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39" name="Line 150">
                <a:extLst>
                  <a:ext uri="{FF2B5EF4-FFF2-40B4-BE49-F238E27FC236}">
                    <a16:creationId xmlns:a16="http://schemas.microsoft.com/office/drawing/2014/main" id="{B07050FC-CCC3-4285-9B47-6EE201481211}"/>
                  </a:ext>
                </a:extLst>
              </p:cNvPr>
              <p:cNvSpPr>
                <a:spLocks noChangeShapeType="1"/>
              </p:cNvSpPr>
              <p:nvPr userDrawn="1"/>
            </p:nvSpPr>
            <p:spPr bwMode="gray">
              <a:xfrm>
                <a:off x="255181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40" name="Line 152">
                <a:extLst>
                  <a:ext uri="{FF2B5EF4-FFF2-40B4-BE49-F238E27FC236}">
                    <a16:creationId xmlns:a16="http://schemas.microsoft.com/office/drawing/2014/main" id="{82133081-61BB-41E2-822F-B1AE7CA4A18B}"/>
                  </a:ext>
                </a:extLst>
              </p:cNvPr>
              <p:cNvSpPr>
                <a:spLocks noChangeShapeType="1"/>
              </p:cNvSpPr>
              <p:nvPr userDrawn="1"/>
            </p:nvSpPr>
            <p:spPr bwMode="gray">
              <a:xfrm>
                <a:off x="708837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41" name="Line 154">
                <a:extLst>
                  <a:ext uri="{FF2B5EF4-FFF2-40B4-BE49-F238E27FC236}">
                    <a16:creationId xmlns:a16="http://schemas.microsoft.com/office/drawing/2014/main" id="{A77EE2D3-A9CB-4DD7-BF71-D3860AB01CED}"/>
                  </a:ext>
                </a:extLst>
              </p:cNvPr>
              <p:cNvSpPr>
                <a:spLocks noChangeShapeType="1"/>
              </p:cNvSpPr>
              <p:nvPr userDrawn="1"/>
            </p:nvSpPr>
            <p:spPr bwMode="gray">
              <a:xfrm>
                <a:off x="141767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42" name="Line 156">
                <a:extLst>
                  <a:ext uri="{FF2B5EF4-FFF2-40B4-BE49-F238E27FC236}">
                    <a16:creationId xmlns:a16="http://schemas.microsoft.com/office/drawing/2014/main" id="{CD1F5602-3A98-4B7C-9776-B8242027CC24}"/>
                  </a:ext>
                </a:extLst>
              </p:cNvPr>
              <p:cNvSpPr>
                <a:spLocks noChangeShapeType="1"/>
              </p:cNvSpPr>
              <p:nvPr userDrawn="1"/>
            </p:nvSpPr>
            <p:spPr bwMode="gray">
              <a:xfrm>
                <a:off x="595423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43" name="Line 158">
                <a:extLst>
                  <a:ext uri="{FF2B5EF4-FFF2-40B4-BE49-F238E27FC236}">
                    <a16:creationId xmlns:a16="http://schemas.microsoft.com/office/drawing/2014/main" id="{91D089F2-ABDE-4A16-8C79-559CE92C33A3}"/>
                  </a:ext>
                </a:extLst>
              </p:cNvPr>
              <p:cNvSpPr>
                <a:spLocks noChangeShapeType="1"/>
              </p:cNvSpPr>
              <p:nvPr userDrawn="1"/>
            </p:nvSpPr>
            <p:spPr bwMode="gray">
              <a:xfrm>
                <a:off x="368595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44" name="Line 160">
                <a:extLst>
                  <a:ext uri="{FF2B5EF4-FFF2-40B4-BE49-F238E27FC236}">
                    <a16:creationId xmlns:a16="http://schemas.microsoft.com/office/drawing/2014/main" id="{B499888C-AF93-45EB-9169-9EC68DFC8E57}"/>
                  </a:ext>
                </a:extLst>
              </p:cNvPr>
              <p:cNvSpPr>
                <a:spLocks noChangeShapeType="1"/>
              </p:cNvSpPr>
              <p:nvPr userDrawn="1"/>
            </p:nvSpPr>
            <p:spPr bwMode="gray">
              <a:xfrm>
                <a:off x="822251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45" name="Line 162">
                <a:extLst>
                  <a:ext uri="{FF2B5EF4-FFF2-40B4-BE49-F238E27FC236}">
                    <a16:creationId xmlns:a16="http://schemas.microsoft.com/office/drawing/2014/main" id="{5B48CFB5-1D16-4539-BDB2-F35E8A949881}"/>
                  </a:ext>
                </a:extLst>
              </p:cNvPr>
              <p:cNvSpPr>
                <a:spLocks noChangeShapeType="1"/>
              </p:cNvSpPr>
              <p:nvPr userDrawn="1"/>
            </p:nvSpPr>
            <p:spPr bwMode="gray">
              <a:xfrm>
                <a:off x="964019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46" name="Line 164">
                <a:extLst>
                  <a:ext uri="{FF2B5EF4-FFF2-40B4-BE49-F238E27FC236}">
                    <a16:creationId xmlns:a16="http://schemas.microsoft.com/office/drawing/2014/main" id="{C8AF0F22-5F88-48FF-B0DB-DC6769828403}"/>
                  </a:ext>
                </a:extLst>
              </p:cNvPr>
              <p:cNvSpPr>
                <a:spLocks noChangeShapeType="1"/>
              </p:cNvSpPr>
              <p:nvPr userDrawn="1"/>
            </p:nvSpPr>
            <p:spPr bwMode="gray">
              <a:xfrm>
                <a:off x="1134140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47" name="Line 166">
                <a:extLst>
                  <a:ext uri="{FF2B5EF4-FFF2-40B4-BE49-F238E27FC236}">
                    <a16:creationId xmlns:a16="http://schemas.microsoft.com/office/drawing/2014/main" id="{47B06D60-88FD-4E0A-A99D-8F4B69FCC190}"/>
                  </a:ext>
                </a:extLst>
              </p:cNvPr>
              <p:cNvSpPr>
                <a:spLocks noChangeShapeType="1"/>
              </p:cNvSpPr>
              <p:nvPr userDrawn="1"/>
            </p:nvSpPr>
            <p:spPr bwMode="gray">
              <a:xfrm>
                <a:off x="56707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48" name="Line 168">
                <a:extLst>
                  <a:ext uri="{FF2B5EF4-FFF2-40B4-BE49-F238E27FC236}">
                    <a16:creationId xmlns:a16="http://schemas.microsoft.com/office/drawing/2014/main" id="{6796A2E2-D4DE-41FF-93C7-D55958A497A6}"/>
                  </a:ext>
                </a:extLst>
              </p:cNvPr>
              <p:cNvSpPr>
                <a:spLocks noChangeShapeType="1"/>
              </p:cNvSpPr>
              <p:nvPr userDrawn="1"/>
            </p:nvSpPr>
            <p:spPr bwMode="gray">
              <a:xfrm>
                <a:off x="510363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49" name="Line 170">
                <a:extLst>
                  <a:ext uri="{FF2B5EF4-FFF2-40B4-BE49-F238E27FC236}">
                    <a16:creationId xmlns:a16="http://schemas.microsoft.com/office/drawing/2014/main" id="{69AD2B2E-DC10-4A9B-8A22-C2FFF54AAD74}"/>
                  </a:ext>
                </a:extLst>
              </p:cNvPr>
              <p:cNvSpPr>
                <a:spLocks noChangeShapeType="1"/>
              </p:cNvSpPr>
              <p:nvPr userDrawn="1"/>
            </p:nvSpPr>
            <p:spPr bwMode="gray">
              <a:xfrm>
                <a:off x="283535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50" name="Line 172">
                <a:extLst>
                  <a:ext uri="{FF2B5EF4-FFF2-40B4-BE49-F238E27FC236}">
                    <a16:creationId xmlns:a16="http://schemas.microsoft.com/office/drawing/2014/main" id="{48C36E47-782A-4E02-8E5C-D0857D3E265F}"/>
                  </a:ext>
                </a:extLst>
              </p:cNvPr>
              <p:cNvSpPr>
                <a:spLocks noChangeShapeType="1"/>
              </p:cNvSpPr>
              <p:nvPr userDrawn="1"/>
            </p:nvSpPr>
            <p:spPr bwMode="gray">
              <a:xfrm>
                <a:off x="737191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51" name="Line 174">
                <a:extLst>
                  <a:ext uri="{FF2B5EF4-FFF2-40B4-BE49-F238E27FC236}">
                    <a16:creationId xmlns:a16="http://schemas.microsoft.com/office/drawing/2014/main" id="{7059A0A3-364A-4550-9EC6-6EB4B72D56BE}"/>
                  </a:ext>
                </a:extLst>
              </p:cNvPr>
              <p:cNvSpPr>
                <a:spLocks noChangeShapeType="1"/>
              </p:cNvSpPr>
              <p:nvPr userDrawn="1"/>
            </p:nvSpPr>
            <p:spPr bwMode="gray">
              <a:xfrm>
                <a:off x="170121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52" name="Line 176">
                <a:extLst>
                  <a:ext uri="{FF2B5EF4-FFF2-40B4-BE49-F238E27FC236}">
                    <a16:creationId xmlns:a16="http://schemas.microsoft.com/office/drawing/2014/main" id="{0A308727-1250-4EB9-85A4-E0DE2E2F919A}"/>
                  </a:ext>
                </a:extLst>
              </p:cNvPr>
              <p:cNvSpPr>
                <a:spLocks noChangeShapeType="1"/>
              </p:cNvSpPr>
              <p:nvPr userDrawn="1"/>
            </p:nvSpPr>
            <p:spPr bwMode="gray">
              <a:xfrm>
                <a:off x="623777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53" name="Line 178">
                <a:extLst>
                  <a:ext uri="{FF2B5EF4-FFF2-40B4-BE49-F238E27FC236}">
                    <a16:creationId xmlns:a16="http://schemas.microsoft.com/office/drawing/2014/main" id="{10AE4203-78C3-44A9-9B70-2C8A3783896B}"/>
                  </a:ext>
                </a:extLst>
              </p:cNvPr>
              <p:cNvSpPr>
                <a:spLocks noChangeShapeType="1"/>
              </p:cNvSpPr>
              <p:nvPr userDrawn="1"/>
            </p:nvSpPr>
            <p:spPr bwMode="gray">
              <a:xfrm>
                <a:off x="396949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54" name="Line 180">
                <a:extLst>
                  <a:ext uri="{FF2B5EF4-FFF2-40B4-BE49-F238E27FC236}">
                    <a16:creationId xmlns:a16="http://schemas.microsoft.com/office/drawing/2014/main" id="{2D9E2037-DC4E-4338-8F4F-47EB516EB585}"/>
                  </a:ext>
                </a:extLst>
              </p:cNvPr>
              <p:cNvSpPr>
                <a:spLocks noChangeShapeType="1"/>
              </p:cNvSpPr>
              <p:nvPr userDrawn="1"/>
            </p:nvSpPr>
            <p:spPr bwMode="gray">
              <a:xfrm>
                <a:off x="850605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55" name="Line 182">
                <a:extLst>
                  <a:ext uri="{FF2B5EF4-FFF2-40B4-BE49-F238E27FC236}">
                    <a16:creationId xmlns:a16="http://schemas.microsoft.com/office/drawing/2014/main" id="{93211CF4-2F19-4303-942E-068EC3D8224F}"/>
                  </a:ext>
                </a:extLst>
              </p:cNvPr>
              <p:cNvSpPr>
                <a:spLocks noChangeShapeType="1"/>
              </p:cNvSpPr>
              <p:nvPr userDrawn="1"/>
            </p:nvSpPr>
            <p:spPr bwMode="gray">
              <a:xfrm>
                <a:off x="992372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56" name="Line 184">
                <a:extLst>
                  <a:ext uri="{FF2B5EF4-FFF2-40B4-BE49-F238E27FC236}">
                    <a16:creationId xmlns:a16="http://schemas.microsoft.com/office/drawing/2014/main" id="{9769D68F-50F6-4F36-929B-9CF8B4D87385}"/>
                  </a:ext>
                </a:extLst>
              </p:cNvPr>
              <p:cNvSpPr>
                <a:spLocks noChangeShapeType="1"/>
              </p:cNvSpPr>
              <p:nvPr userDrawn="1"/>
            </p:nvSpPr>
            <p:spPr bwMode="gray">
              <a:xfrm>
                <a:off x="1162493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57" name="Line 186">
                <a:extLst>
                  <a:ext uri="{FF2B5EF4-FFF2-40B4-BE49-F238E27FC236}">
                    <a16:creationId xmlns:a16="http://schemas.microsoft.com/office/drawing/2014/main" id="{CB7C4D56-249C-4F2D-99C9-207D4CFAD0DE}"/>
                  </a:ext>
                </a:extLst>
              </p:cNvPr>
              <p:cNvSpPr>
                <a:spLocks noChangeShapeType="1"/>
              </p:cNvSpPr>
              <p:nvPr userDrawn="1"/>
            </p:nvSpPr>
            <p:spPr bwMode="gray">
              <a:xfrm>
                <a:off x="85060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58" name="Line 188">
                <a:extLst>
                  <a:ext uri="{FF2B5EF4-FFF2-40B4-BE49-F238E27FC236}">
                    <a16:creationId xmlns:a16="http://schemas.microsoft.com/office/drawing/2014/main" id="{1F43134E-7FB5-424A-9DF8-C89F3F8AB62B}"/>
                  </a:ext>
                </a:extLst>
              </p:cNvPr>
              <p:cNvSpPr>
                <a:spLocks noChangeShapeType="1"/>
              </p:cNvSpPr>
              <p:nvPr userDrawn="1"/>
            </p:nvSpPr>
            <p:spPr bwMode="gray">
              <a:xfrm>
                <a:off x="538716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59" name="Line 190">
                <a:extLst>
                  <a:ext uri="{FF2B5EF4-FFF2-40B4-BE49-F238E27FC236}">
                    <a16:creationId xmlns:a16="http://schemas.microsoft.com/office/drawing/2014/main" id="{D470D847-AD1C-49BB-8449-4C1E2C979EFD}"/>
                  </a:ext>
                </a:extLst>
              </p:cNvPr>
              <p:cNvSpPr>
                <a:spLocks noChangeShapeType="1"/>
              </p:cNvSpPr>
              <p:nvPr userDrawn="1"/>
            </p:nvSpPr>
            <p:spPr bwMode="gray">
              <a:xfrm>
                <a:off x="311888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60" name="Line 192">
                <a:extLst>
                  <a:ext uri="{FF2B5EF4-FFF2-40B4-BE49-F238E27FC236}">
                    <a16:creationId xmlns:a16="http://schemas.microsoft.com/office/drawing/2014/main" id="{690EF22E-864C-4007-ACD7-23746BEB4382}"/>
                  </a:ext>
                </a:extLst>
              </p:cNvPr>
              <p:cNvSpPr>
                <a:spLocks noChangeShapeType="1"/>
              </p:cNvSpPr>
              <p:nvPr userDrawn="1"/>
            </p:nvSpPr>
            <p:spPr bwMode="gray">
              <a:xfrm>
                <a:off x="765544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61" name="Line 194">
                <a:extLst>
                  <a:ext uri="{FF2B5EF4-FFF2-40B4-BE49-F238E27FC236}">
                    <a16:creationId xmlns:a16="http://schemas.microsoft.com/office/drawing/2014/main" id="{C1EF71AB-0534-42BF-AF73-5BF14EFCF208}"/>
                  </a:ext>
                </a:extLst>
              </p:cNvPr>
              <p:cNvSpPr>
                <a:spLocks noChangeShapeType="1"/>
              </p:cNvSpPr>
              <p:nvPr userDrawn="1"/>
            </p:nvSpPr>
            <p:spPr bwMode="gray">
              <a:xfrm>
                <a:off x="198474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62" name="Line 196">
                <a:extLst>
                  <a:ext uri="{FF2B5EF4-FFF2-40B4-BE49-F238E27FC236}">
                    <a16:creationId xmlns:a16="http://schemas.microsoft.com/office/drawing/2014/main" id="{E8876F28-7665-4925-A773-C187F40AAB90}"/>
                  </a:ext>
                </a:extLst>
              </p:cNvPr>
              <p:cNvSpPr>
                <a:spLocks noChangeShapeType="1"/>
              </p:cNvSpPr>
              <p:nvPr userDrawn="1"/>
            </p:nvSpPr>
            <p:spPr bwMode="gray">
              <a:xfrm>
                <a:off x="652130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63" name="Line 198">
                <a:extLst>
                  <a:ext uri="{FF2B5EF4-FFF2-40B4-BE49-F238E27FC236}">
                    <a16:creationId xmlns:a16="http://schemas.microsoft.com/office/drawing/2014/main" id="{E6E9AA56-F273-49CF-9618-6E75757B1BF4}"/>
                  </a:ext>
                </a:extLst>
              </p:cNvPr>
              <p:cNvSpPr>
                <a:spLocks noChangeShapeType="1"/>
              </p:cNvSpPr>
              <p:nvPr userDrawn="1"/>
            </p:nvSpPr>
            <p:spPr bwMode="gray">
              <a:xfrm>
                <a:off x="425302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64" name="Line 200">
                <a:extLst>
                  <a:ext uri="{FF2B5EF4-FFF2-40B4-BE49-F238E27FC236}">
                    <a16:creationId xmlns:a16="http://schemas.microsoft.com/office/drawing/2014/main" id="{392143E8-B44A-45C7-AC45-2BAAAA9F138B}"/>
                  </a:ext>
                </a:extLst>
              </p:cNvPr>
              <p:cNvSpPr>
                <a:spLocks noChangeShapeType="1"/>
              </p:cNvSpPr>
              <p:nvPr userDrawn="1"/>
            </p:nvSpPr>
            <p:spPr bwMode="gray">
              <a:xfrm>
                <a:off x="878958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65" name="Line 202">
                <a:extLst>
                  <a:ext uri="{FF2B5EF4-FFF2-40B4-BE49-F238E27FC236}">
                    <a16:creationId xmlns:a16="http://schemas.microsoft.com/office/drawing/2014/main" id="{E65AAC03-459F-4E0D-9E02-973269F955B0}"/>
                  </a:ext>
                </a:extLst>
              </p:cNvPr>
              <p:cNvSpPr>
                <a:spLocks noChangeShapeType="1"/>
              </p:cNvSpPr>
              <p:nvPr userDrawn="1"/>
            </p:nvSpPr>
            <p:spPr bwMode="gray">
              <a:xfrm>
                <a:off x="1020726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66" name="Line 204">
                <a:extLst>
                  <a:ext uri="{FF2B5EF4-FFF2-40B4-BE49-F238E27FC236}">
                    <a16:creationId xmlns:a16="http://schemas.microsoft.com/office/drawing/2014/main" id="{5C1CC652-6153-4DDD-9165-B92D29FAABB9}"/>
                  </a:ext>
                </a:extLst>
              </p:cNvPr>
              <p:cNvSpPr>
                <a:spLocks noChangeShapeType="1"/>
              </p:cNvSpPr>
              <p:nvPr userDrawn="1"/>
            </p:nvSpPr>
            <p:spPr bwMode="gray">
              <a:xfrm>
                <a:off x="1190847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67" name="Line 206">
                <a:extLst>
                  <a:ext uri="{FF2B5EF4-FFF2-40B4-BE49-F238E27FC236}">
                    <a16:creationId xmlns:a16="http://schemas.microsoft.com/office/drawing/2014/main" id="{FC8E0FE2-B8A7-4B53-8F07-D26B720B1EFA}"/>
                  </a:ext>
                </a:extLst>
              </p:cNvPr>
              <p:cNvSpPr>
                <a:spLocks noChangeShapeType="1"/>
              </p:cNvSpPr>
              <p:nvPr userDrawn="1"/>
            </p:nvSpPr>
            <p:spPr bwMode="gray">
              <a:xfrm>
                <a:off x="113414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68" name="Line 208">
                <a:extLst>
                  <a:ext uri="{FF2B5EF4-FFF2-40B4-BE49-F238E27FC236}">
                    <a16:creationId xmlns:a16="http://schemas.microsoft.com/office/drawing/2014/main" id="{D753F6AE-AE07-4561-98F8-D6A6C6CB798F}"/>
                  </a:ext>
                </a:extLst>
              </p:cNvPr>
              <p:cNvSpPr>
                <a:spLocks noChangeShapeType="1"/>
              </p:cNvSpPr>
              <p:nvPr userDrawn="1"/>
            </p:nvSpPr>
            <p:spPr bwMode="gray">
              <a:xfrm>
                <a:off x="567070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69" name="Line 210">
                <a:extLst>
                  <a:ext uri="{FF2B5EF4-FFF2-40B4-BE49-F238E27FC236}">
                    <a16:creationId xmlns:a16="http://schemas.microsoft.com/office/drawing/2014/main" id="{DEEEDA5E-6C54-4374-BC03-96959BE16A3E}"/>
                  </a:ext>
                </a:extLst>
              </p:cNvPr>
              <p:cNvSpPr>
                <a:spLocks noChangeShapeType="1"/>
              </p:cNvSpPr>
              <p:nvPr userDrawn="1"/>
            </p:nvSpPr>
            <p:spPr bwMode="gray">
              <a:xfrm>
                <a:off x="340242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70" name="Line 212">
                <a:extLst>
                  <a:ext uri="{FF2B5EF4-FFF2-40B4-BE49-F238E27FC236}">
                    <a16:creationId xmlns:a16="http://schemas.microsoft.com/office/drawing/2014/main" id="{DB34F2E2-698C-41DE-8A9C-B779B68342C2}"/>
                  </a:ext>
                </a:extLst>
              </p:cNvPr>
              <p:cNvSpPr>
                <a:spLocks noChangeShapeType="1"/>
              </p:cNvSpPr>
              <p:nvPr userDrawn="1"/>
            </p:nvSpPr>
            <p:spPr bwMode="gray">
              <a:xfrm>
                <a:off x="793898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71" name="Line 214">
                <a:extLst>
                  <a:ext uri="{FF2B5EF4-FFF2-40B4-BE49-F238E27FC236}">
                    <a16:creationId xmlns:a16="http://schemas.microsoft.com/office/drawing/2014/main" id="{21212BFC-11C2-4C99-9A38-2D0B21C7AABA}"/>
                  </a:ext>
                </a:extLst>
              </p:cNvPr>
              <p:cNvSpPr>
                <a:spLocks noChangeShapeType="1"/>
              </p:cNvSpPr>
              <p:nvPr userDrawn="1"/>
            </p:nvSpPr>
            <p:spPr bwMode="gray">
              <a:xfrm>
                <a:off x="935665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72" name="Line 216">
                <a:extLst>
                  <a:ext uri="{FF2B5EF4-FFF2-40B4-BE49-F238E27FC236}">
                    <a16:creationId xmlns:a16="http://schemas.microsoft.com/office/drawing/2014/main" id="{675B5CCC-88E8-485F-B327-38A157E8E220}"/>
                  </a:ext>
                </a:extLst>
              </p:cNvPr>
              <p:cNvSpPr>
                <a:spLocks noChangeShapeType="1"/>
              </p:cNvSpPr>
              <p:nvPr userDrawn="1"/>
            </p:nvSpPr>
            <p:spPr bwMode="gray">
              <a:xfrm>
                <a:off x="1105786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73" name="Line 218">
                <a:extLst>
                  <a:ext uri="{FF2B5EF4-FFF2-40B4-BE49-F238E27FC236}">
                    <a16:creationId xmlns:a16="http://schemas.microsoft.com/office/drawing/2014/main" id="{5253575C-8E56-4F88-88B7-6DB13CCEE495}"/>
                  </a:ext>
                </a:extLst>
              </p:cNvPr>
              <p:cNvSpPr>
                <a:spLocks noChangeShapeType="1"/>
              </p:cNvSpPr>
              <p:nvPr userDrawn="1"/>
            </p:nvSpPr>
            <p:spPr bwMode="gray">
              <a:xfrm>
                <a:off x="226828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74" name="Line 220">
                <a:extLst>
                  <a:ext uri="{FF2B5EF4-FFF2-40B4-BE49-F238E27FC236}">
                    <a16:creationId xmlns:a16="http://schemas.microsoft.com/office/drawing/2014/main" id="{299A7A9B-8277-424B-9657-68881387B731}"/>
                  </a:ext>
                </a:extLst>
              </p:cNvPr>
              <p:cNvSpPr>
                <a:spLocks noChangeShapeType="1"/>
              </p:cNvSpPr>
              <p:nvPr userDrawn="1"/>
            </p:nvSpPr>
            <p:spPr bwMode="gray">
              <a:xfrm>
                <a:off x="680484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75" name="Line 222">
                <a:extLst>
                  <a:ext uri="{FF2B5EF4-FFF2-40B4-BE49-F238E27FC236}">
                    <a16:creationId xmlns:a16="http://schemas.microsoft.com/office/drawing/2014/main" id="{2133E7B6-86C2-4BBE-AE96-85CA742319DB}"/>
                  </a:ext>
                </a:extLst>
              </p:cNvPr>
              <p:cNvSpPr>
                <a:spLocks noChangeShapeType="1"/>
              </p:cNvSpPr>
              <p:nvPr userDrawn="1"/>
            </p:nvSpPr>
            <p:spPr bwMode="gray">
              <a:xfrm>
                <a:off x="453656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76" name="Line 224">
                <a:extLst>
                  <a:ext uri="{FF2B5EF4-FFF2-40B4-BE49-F238E27FC236}">
                    <a16:creationId xmlns:a16="http://schemas.microsoft.com/office/drawing/2014/main" id="{1D8B627C-F849-4FA0-9695-EA8BE63253E6}"/>
                  </a:ext>
                </a:extLst>
              </p:cNvPr>
              <p:cNvSpPr>
                <a:spLocks noChangeShapeType="1"/>
              </p:cNvSpPr>
              <p:nvPr userDrawn="1"/>
            </p:nvSpPr>
            <p:spPr bwMode="gray">
              <a:xfrm>
                <a:off x="907312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77" name="Line 226">
                <a:extLst>
                  <a:ext uri="{FF2B5EF4-FFF2-40B4-BE49-F238E27FC236}">
                    <a16:creationId xmlns:a16="http://schemas.microsoft.com/office/drawing/2014/main" id="{B4F4C302-B262-4CE8-9236-F83A635D62F1}"/>
                  </a:ext>
                </a:extLst>
              </p:cNvPr>
              <p:cNvSpPr>
                <a:spLocks noChangeShapeType="1"/>
              </p:cNvSpPr>
              <p:nvPr userDrawn="1"/>
            </p:nvSpPr>
            <p:spPr bwMode="gray">
              <a:xfrm>
                <a:off x="1077433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78" name="Line 228">
                <a:extLst>
                  <a:ext uri="{FF2B5EF4-FFF2-40B4-BE49-F238E27FC236}">
                    <a16:creationId xmlns:a16="http://schemas.microsoft.com/office/drawing/2014/main" id="{B6A4A867-3274-4A47-9037-5EA2F6A67188}"/>
                  </a:ext>
                </a:extLst>
              </p:cNvPr>
              <p:cNvSpPr>
                <a:spLocks noChangeShapeType="1"/>
              </p:cNvSpPr>
              <p:nvPr userDrawn="1"/>
            </p:nvSpPr>
            <p:spPr bwMode="gray">
              <a:xfrm>
                <a:off x="1049079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79" name="Line 146">
                <a:extLst>
                  <a:ext uri="{FF2B5EF4-FFF2-40B4-BE49-F238E27FC236}">
                    <a16:creationId xmlns:a16="http://schemas.microsoft.com/office/drawing/2014/main" id="{F124818D-D508-4B27-9E2B-76F781D4037A}"/>
                  </a:ext>
                </a:extLst>
              </p:cNvPr>
              <p:cNvSpPr>
                <a:spLocks noChangeShapeType="1"/>
              </p:cNvSpPr>
              <p:nvPr userDrawn="1"/>
            </p:nvSpPr>
            <p:spPr bwMode="gray">
              <a:xfrm>
                <a:off x="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80" name="Line 204">
                <a:extLst>
                  <a:ext uri="{FF2B5EF4-FFF2-40B4-BE49-F238E27FC236}">
                    <a16:creationId xmlns:a16="http://schemas.microsoft.com/office/drawing/2014/main" id="{7844B2BD-F97B-4F01-AA71-0BE4E06F0759}"/>
                  </a:ext>
                </a:extLst>
              </p:cNvPr>
              <p:cNvSpPr>
                <a:spLocks noChangeShapeType="1"/>
              </p:cNvSpPr>
              <p:nvPr userDrawn="1"/>
            </p:nvSpPr>
            <p:spPr bwMode="gray">
              <a:xfrm>
                <a:off x="1219200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grpSp>
        <p:grpSp>
          <p:nvGrpSpPr>
            <p:cNvPr id="9" name="Group 8">
              <a:extLst>
                <a:ext uri="{FF2B5EF4-FFF2-40B4-BE49-F238E27FC236}">
                  <a16:creationId xmlns:a16="http://schemas.microsoft.com/office/drawing/2014/main" id="{E7B946A0-D0C0-4ADC-BF83-FDDF3786E932}"/>
                </a:ext>
              </a:extLst>
            </p:cNvPr>
            <p:cNvGrpSpPr/>
            <p:nvPr userDrawn="1"/>
          </p:nvGrpSpPr>
          <p:grpSpPr bwMode="gray">
            <a:xfrm>
              <a:off x="12276481" y="0"/>
              <a:ext cx="240289" cy="6858000"/>
              <a:chOff x="-319714" y="0"/>
              <a:chExt cx="240289" cy="6858000"/>
            </a:xfrm>
          </p:grpSpPr>
          <p:sp>
            <p:nvSpPr>
              <p:cNvPr id="12" name="Line 230">
                <a:extLst>
                  <a:ext uri="{FF2B5EF4-FFF2-40B4-BE49-F238E27FC236}">
                    <a16:creationId xmlns:a16="http://schemas.microsoft.com/office/drawing/2014/main" id="{1B5BA415-4079-4ED4-AB75-3E25F2572580}"/>
                  </a:ext>
                </a:extLst>
              </p:cNvPr>
              <p:cNvSpPr>
                <a:spLocks noChangeShapeType="1"/>
              </p:cNvSpPr>
              <p:nvPr userDrawn="1"/>
            </p:nvSpPr>
            <p:spPr bwMode="gray">
              <a:xfrm>
                <a:off x="-319714" y="257175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3" name="Line 232">
                <a:extLst>
                  <a:ext uri="{FF2B5EF4-FFF2-40B4-BE49-F238E27FC236}">
                    <a16:creationId xmlns:a16="http://schemas.microsoft.com/office/drawing/2014/main" id="{86D8E06D-4691-4924-B3D9-A7CCD2C018F8}"/>
                  </a:ext>
                </a:extLst>
              </p:cNvPr>
              <p:cNvSpPr>
                <a:spLocks noChangeShapeType="1"/>
              </p:cNvSpPr>
              <p:nvPr userDrawn="1"/>
            </p:nvSpPr>
            <p:spPr bwMode="gray">
              <a:xfrm>
                <a:off x="-319714" y="485775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4" name="Line 234">
                <a:extLst>
                  <a:ext uri="{FF2B5EF4-FFF2-40B4-BE49-F238E27FC236}">
                    <a16:creationId xmlns:a16="http://schemas.microsoft.com/office/drawing/2014/main" id="{A954308E-D200-40BF-90A4-B465A8A9E327}"/>
                  </a:ext>
                </a:extLst>
              </p:cNvPr>
              <p:cNvSpPr>
                <a:spLocks noChangeShapeType="1"/>
              </p:cNvSpPr>
              <p:nvPr userDrawn="1"/>
            </p:nvSpPr>
            <p:spPr bwMode="gray">
              <a:xfrm>
                <a:off x="-319714" y="28575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dirty="0"/>
              </a:p>
            </p:txBody>
          </p:sp>
          <p:sp>
            <p:nvSpPr>
              <p:cNvPr id="15" name="Line 236">
                <a:extLst>
                  <a:ext uri="{FF2B5EF4-FFF2-40B4-BE49-F238E27FC236}">
                    <a16:creationId xmlns:a16="http://schemas.microsoft.com/office/drawing/2014/main" id="{CBE17532-CEAB-45FA-8E7B-2959D0FFDFC8}"/>
                  </a:ext>
                </a:extLst>
              </p:cNvPr>
              <p:cNvSpPr>
                <a:spLocks noChangeShapeType="1"/>
              </p:cNvSpPr>
              <p:nvPr userDrawn="1"/>
            </p:nvSpPr>
            <p:spPr bwMode="gray">
              <a:xfrm>
                <a:off x="-319714" y="600075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6" name="Line 238">
                <a:extLst>
                  <a:ext uri="{FF2B5EF4-FFF2-40B4-BE49-F238E27FC236}">
                    <a16:creationId xmlns:a16="http://schemas.microsoft.com/office/drawing/2014/main" id="{13F500D8-3638-4645-8E91-B7910A7B667B}"/>
                  </a:ext>
                </a:extLst>
              </p:cNvPr>
              <p:cNvSpPr>
                <a:spLocks noChangeShapeType="1"/>
              </p:cNvSpPr>
              <p:nvPr userDrawn="1"/>
            </p:nvSpPr>
            <p:spPr bwMode="gray">
              <a:xfrm>
                <a:off x="-319714" y="142875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7" name="Line 240">
                <a:extLst>
                  <a:ext uri="{FF2B5EF4-FFF2-40B4-BE49-F238E27FC236}">
                    <a16:creationId xmlns:a16="http://schemas.microsoft.com/office/drawing/2014/main" id="{631FCC1E-B1DE-41E2-A7CB-08656D351680}"/>
                  </a:ext>
                </a:extLst>
              </p:cNvPr>
              <p:cNvSpPr>
                <a:spLocks noChangeShapeType="1"/>
              </p:cNvSpPr>
              <p:nvPr userDrawn="1"/>
            </p:nvSpPr>
            <p:spPr bwMode="gray">
              <a:xfrm>
                <a:off x="-319714" y="371475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8" name="Line 244">
                <a:extLst>
                  <a:ext uri="{FF2B5EF4-FFF2-40B4-BE49-F238E27FC236}">
                    <a16:creationId xmlns:a16="http://schemas.microsoft.com/office/drawing/2014/main" id="{595141E9-9248-40BC-9B4A-71C34645F3BA}"/>
                  </a:ext>
                </a:extLst>
              </p:cNvPr>
              <p:cNvSpPr>
                <a:spLocks noChangeShapeType="1"/>
              </p:cNvSpPr>
              <p:nvPr userDrawn="1"/>
            </p:nvSpPr>
            <p:spPr bwMode="gray">
              <a:xfrm>
                <a:off x="-319714" y="228600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9" name="Line 246">
                <a:extLst>
                  <a:ext uri="{FF2B5EF4-FFF2-40B4-BE49-F238E27FC236}">
                    <a16:creationId xmlns:a16="http://schemas.microsoft.com/office/drawing/2014/main" id="{AD5291AD-61FB-4711-BE1F-5D8C0FCED138}"/>
                  </a:ext>
                </a:extLst>
              </p:cNvPr>
              <p:cNvSpPr>
                <a:spLocks noChangeShapeType="1"/>
              </p:cNvSpPr>
              <p:nvPr userDrawn="1"/>
            </p:nvSpPr>
            <p:spPr bwMode="gray">
              <a:xfrm>
                <a:off x="-319714" y="457200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20" name="Line 250">
                <a:extLst>
                  <a:ext uri="{FF2B5EF4-FFF2-40B4-BE49-F238E27FC236}">
                    <a16:creationId xmlns:a16="http://schemas.microsoft.com/office/drawing/2014/main" id="{2C08CE5E-78D1-4042-9A3F-B4B19F8C8599}"/>
                  </a:ext>
                </a:extLst>
              </p:cNvPr>
              <p:cNvSpPr>
                <a:spLocks noChangeShapeType="1"/>
              </p:cNvSpPr>
              <p:nvPr userDrawn="1"/>
            </p:nvSpPr>
            <p:spPr bwMode="gray">
              <a:xfrm>
                <a:off x="-319714" y="571500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21" name="Line 252">
                <a:extLst>
                  <a:ext uri="{FF2B5EF4-FFF2-40B4-BE49-F238E27FC236}">
                    <a16:creationId xmlns:a16="http://schemas.microsoft.com/office/drawing/2014/main" id="{0A448317-CD27-4EAF-A7BE-710C0F941968}"/>
                  </a:ext>
                </a:extLst>
              </p:cNvPr>
              <p:cNvSpPr>
                <a:spLocks noChangeShapeType="1"/>
              </p:cNvSpPr>
              <p:nvPr userDrawn="1"/>
            </p:nvSpPr>
            <p:spPr bwMode="gray">
              <a:xfrm>
                <a:off x="-319714" y="114300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22" name="Line 254">
                <a:extLst>
                  <a:ext uri="{FF2B5EF4-FFF2-40B4-BE49-F238E27FC236}">
                    <a16:creationId xmlns:a16="http://schemas.microsoft.com/office/drawing/2014/main" id="{63D1F36F-7C96-4B40-9D23-675D1A380EFC}"/>
                  </a:ext>
                </a:extLst>
              </p:cNvPr>
              <p:cNvSpPr>
                <a:spLocks noChangeShapeType="1"/>
              </p:cNvSpPr>
              <p:nvPr userDrawn="1"/>
            </p:nvSpPr>
            <p:spPr bwMode="gray">
              <a:xfrm>
                <a:off x="-319714" y="342900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23" name="Line 256">
                <a:extLst>
                  <a:ext uri="{FF2B5EF4-FFF2-40B4-BE49-F238E27FC236}">
                    <a16:creationId xmlns:a16="http://schemas.microsoft.com/office/drawing/2014/main" id="{FB8D9BA1-4125-4760-A08E-DD627E5693DA}"/>
                  </a:ext>
                </a:extLst>
              </p:cNvPr>
              <p:cNvSpPr>
                <a:spLocks noChangeShapeType="1"/>
              </p:cNvSpPr>
              <p:nvPr userDrawn="1"/>
            </p:nvSpPr>
            <p:spPr bwMode="gray">
              <a:xfrm>
                <a:off x="-319714" y="657225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24" name="Line 258">
                <a:extLst>
                  <a:ext uri="{FF2B5EF4-FFF2-40B4-BE49-F238E27FC236}">
                    <a16:creationId xmlns:a16="http://schemas.microsoft.com/office/drawing/2014/main" id="{4C90F9A2-BD17-40A5-87DE-A4E9C42F3A0A}"/>
                  </a:ext>
                </a:extLst>
              </p:cNvPr>
              <p:cNvSpPr>
                <a:spLocks noChangeShapeType="1"/>
              </p:cNvSpPr>
              <p:nvPr userDrawn="1"/>
            </p:nvSpPr>
            <p:spPr bwMode="gray">
              <a:xfrm>
                <a:off x="-319714" y="200025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25" name="Line 260">
                <a:extLst>
                  <a:ext uri="{FF2B5EF4-FFF2-40B4-BE49-F238E27FC236}">
                    <a16:creationId xmlns:a16="http://schemas.microsoft.com/office/drawing/2014/main" id="{1D0CA954-3CF3-4EDD-A938-68036372A508}"/>
                  </a:ext>
                </a:extLst>
              </p:cNvPr>
              <p:cNvSpPr>
                <a:spLocks noChangeShapeType="1"/>
              </p:cNvSpPr>
              <p:nvPr userDrawn="1"/>
            </p:nvSpPr>
            <p:spPr bwMode="gray">
              <a:xfrm>
                <a:off x="-319714" y="428625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26" name="Line 262">
                <a:extLst>
                  <a:ext uri="{FF2B5EF4-FFF2-40B4-BE49-F238E27FC236}">
                    <a16:creationId xmlns:a16="http://schemas.microsoft.com/office/drawing/2014/main" id="{49B0E760-CC9A-4327-93E3-A08F9C5475EB}"/>
                  </a:ext>
                </a:extLst>
              </p:cNvPr>
              <p:cNvSpPr>
                <a:spLocks noChangeShapeType="1"/>
              </p:cNvSpPr>
              <p:nvPr userDrawn="1"/>
            </p:nvSpPr>
            <p:spPr bwMode="gray">
              <a:xfrm>
                <a:off x="-319714" y="542925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27" name="Line 264">
                <a:extLst>
                  <a:ext uri="{FF2B5EF4-FFF2-40B4-BE49-F238E27FC236}">
                    <a16:creationId xmlns:a16="http://schemas.microsoft.com/office/drawing/2014/main" id="{7668E353-B159-4222-AA0C-2E9A7388BC4A}"/>
                  </a:ext>
                </a:extLst>
              </p:cNvPr>
              <p:cNvSpPr>
                <a:spLocks noChangeShapeType="1"/>
              </p:cNvSpPr>
              <p:nvPr userDrawn="1"/>
            </p:nvSpPr>
            <p:spPr bwMode="gray">
              <a:xfrm>
                <a:off x="-319714" y="85725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28" name="Line 266">
                <a:extLst>
                  <a:ext uri="{FF2B5EF4-FFF2-40B4-BE49-F238E27FC236}">
                    <a16:creationId xmlns:a16="http://schemas.microsoft.com/office/drawing/2014/main" id="{DFEBB146-F38E-4F88-BFC9-0F860E79CA74}"/>
                  </a:ext>
                </a:extLst>
              </p:cNvPr>
              <p:cNvSpPr>
                <a:spLocks noChangeShapeType="1"/>
              </p:cNvSpPr>
              <p:nvPr userDrawn="1"/>
            </p:nvSpPr>
            <p:spPr bwMode="gray">
              <a:xfrm>
                <a:off x="-319714" y="314325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29" name="Line 268">
                <a:extLst>
                  <a:ext uri="{FF2B5EF4-FFF2-40B4-BE49-F238E27FC236}">
                    <a16:creationId xmlns:a16="http://schemas.microsoft.com/office/drawing/2014/main" id="{51DAC659-B49F-482C-9F6D-6B1599F4C09C}"/>
                  </a:ext>
                </a:extLst>
              </p:cNvPr>
              <p:cNvSpPr>
                <a:spLocks noChangeShapeType="1"/>
              </p:cNvSpPr>
              <p:nvPr userDrawn="1"/>
            </p:nvSpPr>
            <p:spPr bwMode="gray">
              <a:xfrm>
                <a:off x="-319714" y="628650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30" name="Line 270">
                <a:extLst>
                  <a:ext uri="{FF2B5EF4-FFF2-40B4-BE49-F238E27FC236}">
                    <a16:creationId xmlns:a16="http://schemas.microsoft.com/office/drawing/2014/main" id="{DED697B7-B74A-4BF3-BD38-03203B6B03E1}"/>
                  </a:ext>
                </a:extLst>
              </p:cNvPr>
              <p:cNvSpPr>
                <a:spLocks noChangeShapeType="1"/>
              </p:cNvSpPr>
              <p:nvPr userDrawn="1"/>
            </p:nvSpPr>
            <p:spPr bwMode="gray">
              <a:xfrm>
                <a:off x="-319714" y="171450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31" name="Line 272">
                <a:extLst>
                  <a:ext uri="{FF2B5EF4-FFF2-40B4-BE49-F238E27FC236}">
                    <a16:creationId xmlns:a16="http://schemas.microsoft.com/office/drawing/2014/main" id="{C9211318-F137-4A06-BB7C-06F0C37CE40A}"/>
                  </a:ext>
                </a:extLst>
              </p:cNvPr>
              <p:cNvSpPr>
                <a:spLocks noChangeShapeType="1"/>
              </p:cNvSpPr>
              <p:nvPr userDrawn="1"/>
            </p:nvSpPr>
            <p:spPr bwMode="gray">
              <a:xfrm>
                <a:off x="-319714" y="400050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32" name="Line 274">
                <a:extLst>
                  <a:ext uri="{FF2B5EF4-FFF2-40B4-BE49-F238E27FC236}">
                    <a16:creationId xmlns:a16="http://schemas.microsoft.com/office/drawing/2014/main" id="{146F571B-CBE0-4027-A763-22F45135EC4D}"/>
                  </a:ext>
                </a:extLst>
              </p:cNvPr>
              <p:cNvSpPr>
                <a:spLocks noChangeShapeType="1"/>
              </p:cNvSpPr>
              <p:nvPr userDrawn="1"/>
            </p:nvSpPr>
            <p:spPr bwMode="gray">
              <a:xfrm>
                <a:off x="-319714" y="514350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33" name="Line 276">
                <a:extLst>
                  <a:ext uri="{FF2B5EF4-FFF2-40B4-BE49-F238E27FC236}">
                    <a16:creationId xmlns:a16="http://schemas.microsoft.com/office/drawing/2014/main" id="{4EB4B056-6BAA-4B60-BC2F-5891E74F8A3D}"/>
                  </a:ext>
                </a:extLst>
              </p:cNvPr>
              <p:cNvSpPr>
                <a:spLocks noChangeShapeType="1"/>
              </p:cNvSpPr>
              <p:nvPr userDrawn="1"/>
            </p:nvSpPr>
            <p:spPr bwMode="gray">
              <a:xfrm>
                <a:off x="-319714" y="57150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34" name="Line 278">
                <a:extLst>
                  <a:ext uri="{FF2B5EF4-FFF2-40B4-BE49-F238E27FC236}">
                    <a16:creationId xmlns:a16="http://schemas.microsoft.com/office/drawing/2014/main" id="{2D197714-130E-4A5D-AD98-09745DC590EF}"/>
                  </a:ext>
                </a:extLst>
              </p:cNvPr>
              <p:cNvSpPr>
                <a:spLocks noChangeShapeType="1"/>
              </p:cNvSpPr>
              <p:nvPr userDrawn="1"/>
            </p:nvSpPr>
            <p:spPr bwMode="gray">
              <a:xfrm>
                <a:off x="-319714" y="285750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35" name="Line 256">
                <a:extLst>
                  <a:ext uri="{FF2B5EF4-FFF2-40B4-BE49-F238E27FC236}">
                    <a16:creationId xmlns:a16="http://schemas.microsoft.com/office/drawing/2014/main" id="{781DA8BE-839C-42B2-AF4D-F4604A5447D8}"/>
                  </a:ext>
                </a:extLst>
              </p:cNvPr>
              <p:cNvSpPr>
                <a:spLocks noChangeShapeType="1"/>
              </p:cNvSpPr>
              <p:nvPr userDrawn="1"/>
            </p:nvSpPr>
            <p:spPr bwMode="gray">
              <a:xfrm>
                <a:off x="-319714" y="685800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36" name="Line 234">
                <a:extLst>
                  <a:ext uri="{FF2B5EF4-FFF2-40B4-BE49-F238E27FC236}">
                    <a16:creationId xmlns:a16="http://schemas.microsoft.com/office/drawing/2014/main" id="{9A4D1186-75E5-48F1-BDA8-8E1DFAF23574}"/>
                  </a:ext>
                </a:extLst>
              </p:cNvPr>
              <p:cNvSpPr>
                <a:spLocks noChangeShapeType="1"/>
              </p:cNvSpPr>
              <p:nvPr userDrawn="1"/>
            </p:nvSpPr>
            <p:spPr bwMode="gray">
              <a:xfrm>
                <a:off x="-319714" y="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dirty="0"/>
              </a:p>
            </p:txBody>
          </p:sp>
        </p:grpSp>
      </p:grpSp>
      <p:sp>
        <p:nvSpPr>
          <p:cNvPr id="154" name="Content Placeholder 1">
            <a:extLst>
              <a:ext uri="{FF2B5EF4-FFF2-40B4-BE49-F238E27FC236}">
                <a16:creationId xmlns:a16="http://schemas.microsoft.com/office/drawing/2014/main" id="{1A826DBE-DA8C-4F98-B2C8-5130498DB8AB}"/>
              </a:ext>
            </a:extLst>
          </p:cNvPr>
          <p:cNvSpPr txBox="1">
            <a:spLocks/>
          </p:cNvSpPr>
          <p:nvPr userDrawn="1"/>
        </p:nvSpPr>
        <p:spPr bwMode="gray">
          <a:xfrm>
            <a:off x="-3164400" y="0"/>
            <a:ext cx="2804400" cy="4260141"/>
          </a:xfrm>
          <a:prstGeom prst="rect">
            <a:avLst/>
          </a:prstGeom>
        </p:spPr>
        <p:txBody>
          <a:bodyPr lIns="0" tIns="0" rIns="0" bIns="0">
            <a:noAutofit/>
          </a:bodyPr>
          <a:lstStyle>
            <a:lvl1pPr marL="0" indent="0" algn="l" defTabSz="685800" rtl="0" eaLnBrk="1" latinLnBrk="0" hangingPunct="1">
              <a:lnSpc>
                <a:spcPct val="101000"/>
              </a:lnSpc>
              <a:spcBef>
                <a:spcPts val="1500"/>
              </a:spcBef>
              <a:spcAft>
                <a:spcPts val="0"/>
              </a:spcAft>
              <a:buClr>
                <a:schemeClr val="accent1"/>
              </a:buClr>
              <a:buFont typeface="Nuon Matthew Light" panose="02000506040000020004" pitchFamily="50" charset="0"/>
              <a:buNone/>
              <a:defRPr sz="2400" b="0" kern="1200">
                <a:solidFill>
                  <a:schemeClr val="accent2"/>
                </a:solidFill>
                <a:latin typeface="+mj-lt"/>
                <a:ea typeface="+mn-ea"/>
                <a:cs typeface="+mn-cs"/>
              </a:defRPr>
            </a:lvl1pPr>
            <a:lvl2pPr marL="0" indent="0" algn="l" defTabSz="685800" rtl="0" eaLnBrk="1" latinLnBrk="0" hangingPunct="1">
              <a:lnSpc>
                <a:spcPct val="101000"/>
              </a:lnSpc>
              <a:spcBef>
                <a:spcPts val="0"/>
              </a:spcBef>
              <a:spcAft>
                <a:spcPts val="0"/>
              </a:spcAft>
              <a:buClr>
                <a:schemeClr val="accent2"/>
              </a:buClr>
              <a:buFont typeface="Nuon Matthew Light" panose="02000506040000020004" pitchFamily="50" charset="0"/>
              <a:buNone/>
              <a:defRPr sz="2400" b="0" kern="1200">
                <a:solidFill>
                  <a:schemeClr val="tx1"/>
                </a:solidFill>
                <a:latin typeface="+mn-lt"/>
                <a:ea typeface="+mn-ea"/>
                <a:cs typeface="+mn-cs"/>
              </a:defRPr>
            </a:lvl2pPr>
            <a:lvl3pPr marL="216000" indent="-216000" algn="l" defTabSz="685800" rtl="0" eaLnBrk="1" latinLnBrk="0" hangingPunct="1">
              <a:lnSpc>
                <a:spcPct val="101000"/>
              </a:lnSpc>
              <a:spcBef>
                <a:spcPts val="1500"/>
              </a:spcBef>
              <a:spcAft>
                <a:spcPts val="0"/>
              </a:spcAft>
              <a:buClr>
                <a:schemeClr val="accent1"/>
              </a:buClr>
              <a:buFont typeface="Nuon Matthew Light" panose="02000506040000020004" pitchFamily="50" charset="0"/>
              <a:buChar char="•"/>
              <a:defRPr sz="2400" b="0" kern="1200">
                <a:solidFill>
                  <a:schemeClr val="tx1"/>
                </a:solidFill>
                <a:latin typeface="+mn-lt"/>
                <a:ea typeface="+mn-ea"/>
                <a:cs typeface="+mn-cs"/>
              </a:defRPr>
            </a:lvl3pPr>
            <a:lvl4pPr marL="432000" indent="-216000" algn="l" defTabSz="685800" rtl="0" eaLnBrk="1" latinLnBrk="0" hangingPunct="1">
              <a:lnSpc>
                <a:spcPct val="101000"/>
              </a:lnSpc>
              <a:spcBef>
                <a:spcPts val="1500"/>
              </a:spcBef>
              <a:spcAft>
                <a:spcPts val="0"/>
              </a:spcAft>
              <a:buClr>
                <a:schemeClr val="accent2"/>
              </a:buClr>
              <a:buFont typeface="Nuon Matthew Light" panose="02000506040000020004" pitchFamily="50" charset="0"/>
              <a:buChar char="•"/>
              <a:defRPr sz="2400" b="0" kern="1200">
                <a:solidFill>
                  <a:schemeClr val="tx1"/>
                </a:solidFill>
                <a:latin typeface="+mn-lt"/>
                <a:ea typeface="+mn-ea"/>
                <a:cs typeface="+mn-cs"/>
              </a:defRPr>
            </a:lvl4pPr>
            <a:lvl5pPr marL="684000" indent="-216000" algn="l" defTabSz="685800" rtl="0" eaLnBrk="1" latinLnBrk="0" hangingPunct="1">
              <a:lnSpc>
                <a:spcPct val="101000"/>
              </a:lnSpc>
              <a:spcBef>
                <a:spcPts val="1500"/>
              </a:spcBef>
              <a:spcAft>
                <a:spcPts val="0"/>
              </a:spcAft>
              <a:buClr>
                <a:schemeClr val="accent3"/>
              </a:buClr>
              <a:buFont typeface="Nuon Matthew Light" panose="02000506040000020004" pitchFamily="50" charset="0"/>
              <a:buChar char="•"/>
              <a:defRPr sz="2400" b="0" kern="1200">
                <a:solidFill>
                  <a:schemeClr val="tx1"/>
                </a:solidFill>
                <a:latin typeface="+mn-lt"/>
                <a:ea typeface="+mn-ea"/>
                <a:cs typeface="+mn-cs"/>
              </a:defRPr>
            </a:lvl5pPr>
            <a:lvl6pPr marL="936000" indent="-216000" algn="l" defTabSz="685800" rtl="0" eaLnBrk="1" latinLnBrk="0" hangingPunct="1">
              <a:lnSpc>
                <a:spcPct val="101000"/>
              </a:lnSpc>
              <a:spcBef>
                <a:spcPts val="1500"/>
              </a:spcBef>
              <a:spcAft>
                <a:spcPts val="0"/>
              </a:spcAft>
              <a:buClr>
                <a:schemeClr val="accent4"/>
              </a:buClr>
              <a:buFont typeface="Arial" panose="020B0604020202020204" pitchFamily="34" charset="0"/>
              <a:buChar char="•"/>
              <a:defRPr sz="2400" kern="1200">
                <a:solidFill>
                  <a:schemeClr val="tx1"/>
                </a:solidFill>
                <a:latin typeface="+mn-lt"/>
                <a:ea typeface="+mn-ea"/>
                <a:cs typeface="+mn-cs"/>
              </a:defRPr>
            </a:lvl6pPr>
            <a:lvl7pPr marL="1224000" indent="-216000" algn="l" defTabSz="685800" rtl="0" eaLnBrk="1" latinLnBrk="0" hangingPunct="1">
              <a:lnSpc>
                <a:spcPct val="101000"/>
              </a:lnSpc>
              <a:spcBef>
                <a:spcPts val="1500"/>
              </a:spcBef>
              <a:spcAft>
                <a:spcPts val="0"/>
              </a:spcAft>
              <a:buClr>
                <a:schemeClr val="accent5"/>
              </a:buClr>
              <a:buFont typeface="Arial" panose="020B0604020202020204" pitchFamily="34" charset="0"/>
              <a:buChar char="•"/>
              <a:defRPr sz="2400" kern="1200">
                <a:solidFill>
                  <a:schemeClr val="tx1"/>
                </a:solidFill>
                <a:latin typeface="+mn-lt"/>
                <a:ea typeface="+mn-ea"/>
                <a:cs typeface="+mn-cs"/>
              </a:defRPr>
            </a:lvl7pPr>
            <a:lvl8pPr marL="1476000" indent="-216000" algn="l" defTabSz="685800" rtl="0" eaLnBrk="1" latinLnBrk="0" hangingPunct="1">
              <a:lnSpc>
                <a:spcPct val="101000"/>
              </a:lnSpc>
              <a:spcBef>
                <a:spcPts val="1500"/>
              </a:spcBef>
              <a:spcAft>
                <a:spcPts val="0"/>
              </a:spcAft>
              <a:buClr>
                <a:schemeClr val="accent6"/>
              </a:buClr>
              <a:buFont typeface="Arial" panose="020B0604020202020204" pitchFamily="34" charset="0"/>
              <a:buChar char="•"/>
              <a:defRPr sz="240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9pPr>
          </a:lstStyle>
          <a:p>
            <a:pPr algn="l">
              <a:spcBef>
                <a:spcPts val="0"/>
              </a:spcBef>
            </a:pPr>
            <a:r>
              <a:rPr lang="nl-NL" sz="1100" b="1">
                <a:solidFill>
                  <a:schemeClr val="tx1"/>
                </a:solidFill>
              </a:rPr>
              <a:t>Gebruik van afbeeldingen als achtergrond</a:t>
            </a:r>
          </a:p>
          <a:p>
            <a:pPr algn="l">
              <a:spcBef>
                <a:spcPts val="0"/>
              </a:spcBef>
            </a:pPr>
            <a:endParaRPr lang="nl-NL" sz="1100" b="1">
              <a:solidFill>
                <a:schemeClr val="tx1"/>
              </a:solidFill>
            </a:endParaRPr>
          </a:p>
          <a:p>
            <a:pPr marL="171450" indent="-171450" algn="l">
              <a:spcBef>
                <a:spcPts val="0"/>
              </a:spcBef>
              <a:buFont typeface="Arial" panose="020B0604020202020204" pitchFamily="34" charset="0"/>
              <a:buChar char="•"/>
            </a:pPr>
            <a:r>
              <a:rPr lang="nl-NL" sz="1100" b="0">
                <a:solidFill>
                  <a:schemeClr val="tx1"/>
                </a:solidFill>
              </a:rPr>
              <a:t>Klik op het grijze afbeeldingsveld</a:t>
            </a:r>
          </a:p>
          <a:p>
            <a:pPr marL="171450" indent="-171450" algn="l">
              <a:spcBef>
                <a:spcPts val="0"/>
              </a:spcBef>
              <a:buFont typeface="Arial" panose="020B0604020202020204" pitchFamily="34" charset="0"/>
              <a:buChar char="•"/>
            </a:pPr>
            <a:r>
              <a:rPr lang="nl-NL" sz="1100" b="0">
                <a:solidFill>
                  <a:schemeClr val="tx1"/>
                </a:solidFill>
              </a:rPr>
              <a:t>Ga nu naar </a:t>
            </a:r>
            <a:r>
              <a:rPr lang="nl-NL" sz="1100" b="1">
                <a:solidFill>
                  <a:schemeClr val="tx1"/>
                </a:solidFill>
              </a:rPr>
              <a:t>‘Invoegen’ </a:t>
            </a:r>
            <a:r>
              <a:rPr lang="nl-NL" sz="1100" b="0">
                <a:solidFill>
                  <a:schemeClr val="tx1"/>
                </a:solidFill>
              </a:rPr>
              <a:t>en kies </a:t>
            </a:r>
            <a:r>
              <a:rPr lang="nl-NL" sz="1100" b="1">
                <a:solidFill>
                  <a:schemeClr val="tx1"/>
                </a:solidFill>
              </a:rPr>
              <a:t>‘Afbeeldingen’</a:t>
            </a:r>
            <a:r>
              <a:rPr lang="nl-NL" sz="1100" b="0">
                <a:solidFill>
                  <a:schemeClr val="tx1"/>
                </a:solidFill>
              </a:rPr>
              <a:t>. </a:t>
            </a:r>
          </a:p>
          <a:p>
            <a:pPr marL="171450" indent="-171450" algn="l">
              <a:spcBef>
                <a:spcPts val="0"/>
              </a:spcBef>
              <a:buFont typeface="Arial" panose="020B0604020202020204" pitchFamily="34" charset="0"/>
              <a:buChar char="•"/>
            </a:pPr>
            <a:r>
              <a:rPr lang="nl-NL" sz="1100" b="0">
                <a:solidFill>
                  <a:schemeClr val="tx1"/>
                </a:solidFill>
              </a:rPr>
              <a:t>Kies een afbeelding, klik op </a:t>
            </a:r>
            <a:r>
              <a:rPr lang="nl-NL" sz="1100" b="1">
                <a:solidFill>
                  <a:schemeClr val="tx1"/>
                </a:solidFill>
              </a:rPr>
              <a:t>‘Invoegen’ </a:t>
            </a:r>
            <a:r>
              <a:rPr lang="nl-NL" sz="1100" b="0">
                <a:solidFill>
                  <a:schemeClr val="tx1"/>
                </a:solidFill>
              </a:rPr>
              <a:t>en de afbeelding wordt geplaatst.</a:t>
            </a:r>
          </a:p>
          <a:p>
            <a:pPr marL="171450" indent="-171450" algn="l">
              <a:spcBef>
                <a:spcPts val="0"/>
              </a:spcBef>
              <a:buFont typeface="Arial" panose="020B0604020202020204" pitchFamily="34" charset="0"/>
              <a:buChar char="•"/>
            </a:pPr>
            <a:r>
              <a:rPr lang="nl-NL" sz="1100" b="0">
                <a:solidFill>
                  <a:schemeClr val="tx1"/>
                </a:solidFill>
              </a:rPr>
              <a:t>Wil je een uitsnede maken, selecteer dan de foto door erop te klikken en gebruik de crop- functie onder </a:t>
            </a:r>
            <a:r>
              <a:rPr lang="nl-NL" sz="1100" b="1">
                <a:solidFill>
                  <a:schemeClr val="tx1"/>
                </a:solidFill>
              </a:rPr>
              <a:t>‘Opmaak’/’Bijsnijden’</a:t>
            </a:r>
            <a:r>
              <a:rPr lang="nl-NL" sz="1100" b="0">
                <a:solidFill>
                  <a:schemeClr val="tx1"/>
                </a:solidFill>
              </a:rPr>
              <a:t>.</a:t>
            </a:r>
          </a:p>
          <a:p>
            <a:pPr marL="171450" indent="-171450" algn="l">
              <a:spcBef>
                <a:spcPts val="0"/>
              </a:spcBef>
              <a:buFont typeface="Arial" panose="020B0604020202020204" pitchFamily="34" charset="0"/>
              <a:buChar char="•"/>
            </a:pPr>
            <a:endParaRPr lang="nl-NL" sz="1100" b="0">
              <a:solidFill>
                <a:schemeClr val="tx1"/>
              </a:solidFill>
            </a:endParaRPr>
          </a:p>
          <a:p>
            <a:pPr marL="171450" marR="0" indent="-171450" algn="l" defTabSz="685800" rtl="0" eaLnBrk="1" fontAlgn="auto" latinLnBrk="0" hangingPunct="1">
              <a:lnSpc>
                <a:spcPct val="101000"/>
              </a:lnSpc>
              <a:spcBef>
                <a:spcPts val="0"/>
              </a:spcBef>
              <a:spcAft>
                <a:spcPts val="0"/>
              </a:spcAft>
              <a:buClr>
                <a:schemeClr val="accent1"/>
              </a:buClr>
              <a:buSzTx/>
              <a:buFont typeface="Arial" panose="020B0604020202020204" pitchFamily="34" charset="0"/>
              <a:buChar char="•"/>
              <a:tabLst/>
              <a:defRPr/>
            </a:pPr>
            <a:r>
              <a:rPr lang="nl-NL" sz="1100" b="0">
                <a:solidFill>
                  <a:schemeClr val="tx1"/>
                </a:solidFill>
              </a:rPr>
              <a:t>Foto’s kun je kiezen uit de</a:t>
            </a:r>
            <a:r>
              <a:rPr lang="nl-NL" sz="1100" b="0" baseline="0">
                <a:solidFill>
                  <a:schemeClr val="tx1"/>
                </a:solidFill>
              </a:rPr>
              <a:t> </a:t>
            </a:r>
            <a:r>
              <a:rPr lang="nl-NL" sz="1100" b="1" baseline="0">
                <a:solidFill>
                  <a:schemeClr val="tx1"/>
                </a:solidFill>
              </a:rPr>
              <a:t>Mediabank in het UWV Communicatieportaal</a:t>
            </a:r>
            <a:r>
              <a:rPr lang="nl-NL" sz="1100" b="0" baseline="0">
                <a:solidFill>
                  <a:schemeClr val="tx1"/>
                </a:solidFill>
              </a:rPr>
              <a:t>. Deze foto’s zijn van hoge kwaliteit en hiervan is het intellectueel eigendom geregeld. </a:t>
            </a:r>
            <a:br>
              <a:rPr lang="nl-NL" sz="1100" b="0" baseline="0">
                <a:solidFill>
                  <a:schemeClr val="tx1"/>
                </a:solidFill>
              </a:rPr>
            </a:br>
            <a:r>
              <a:rPr lang="nl-NL" sz="1100" b="0" baseline="0">
                <a:solidFill>
                  <a:schemeClr val="tx1"/>
                </a:solidFill>
              </a:rPr>
              <a:t/>
            </a:r>
            <a:br>
              <a:rPr lang="nl-NL" sz="1100" b="0" baseline="0">
                <a:solidFill>
                  <a:schemeClr val="tx1"/>
                </a:solidFill>
              </a:rPr>
            </a:br>
            <a:r>
              <a:rPr lang="nl-NL" sz="1100" b="0">
                <a:solidFill>
                  <a:schemeClr val="tx1"/>
                </a:solidFill>
                <a:hlinkClick r:id="rId2"/>
              </a:rPr>
              <a:t>https://communicatieportaal.uwv.nl/modules/product/mediabank/default/?ItemId=3219</a:t>
            </a:r>
            <a:endParaRPr lang="nl-NL" sz="1100" b="0">
              <a:solidFill>
                <a:schemeClr val="tx1"/>
              </a:solidFill>
            </a:endParaRPr>
          </a:p>
          <a:p>
            <a:pPr marL="171450" marR="0" indent="-171450" algn="l" defTabSz="685800" rtl="0" eaLnBrk="1" fontAlgn="auto" latinLnBrk="0" hangingPunct="1">
              <a:lnSpc>
                <a:spcPct val="101000"/>
              </a:lnSpc>
              <a:spcBef>
                <a:spcPts val="0"/>
              </a:spcBef>
              <a:spcAft>
                <a:spcPts val="0"/>
              </a:spcAft>
              <a:buClr>
                <a:schemeClr val="accent1"/>
              </a:buClr>
              <a:buSzTx/>
              <a:buFont typeface="Arial" panose="020B0604020202020204" pitchFamily="34" charset="0"/>
              <a:buChar char="•"/>
              <a:tabLst/>
              <a:defRPr/>
            </a:pPr>
            <a:endParaRPr lang="nl-NL" sz="1100" b="0">
              <a:solidFill>
                <a:schemeClr val="tx1"/>
              </a:solidFill>
            </a:endParaRPr>
          </a:p>
          <a:p>
            <a:pPr marL="171450" marR="0" indent="-171450" algn="l" defTabSz="685800" rtl="0" eaLnBrk="1" fontAlgn="auto" latinLnBrk="0" hangingPunct="1">
              <a:lnSpc>
                <a:spcPct val="101000"/>
              </a:lnSpc>
              <a:spcBef>
                <a:spcPts val="0"/>
              </a:spcBef>
              <a:spcAft>
                <a:spcPts val="0"/>
              </a:spcAft>
              <a:buClr>
                <a:schemeClr val="accent1"/>
              </a:buClr>
              <a:buSzTx/>
              <a:buFont typeface="Arial" panose="020B0604020202020204" pitchFamily="34" charset="0"/>
              <a:buChar char="•"/>
              <a:tabLst/>
              <a:defRPr/>
            </a:pPr>
            <a:endParaRPr lang="nl-NL" sz="1100" b="0" dirty="0">
              <a:solidFill>
                <a:schemeClr val="tx1"/>
              </a:solidFill>
            </a:endParaRPr>
          </a:p>
        </p:txBody>
      </p:sp>
      <p:sp>
        <p:nvSpPr>
          <p:cNvPr id="152" name="Title 1">
            <a:extLst>
              <a:ext uri="{FF2B5EF4-FFF2-40B4-BE49-F238E27FC236}">
                <a16:creationId xmlns:a16="http://schemas.microsoft.com/office/drawing/2014/main" id="{2FC94C43-5A4B-423B-A312-39C3C922450C}"/>
              </a:ext>
            </a:extLst>
          </p:cNvPr>
          <p:cNvSpPr>
            <a:spLocks noGrp="1"/>
          </p:cNvSpPr>
          <p:nvPr>
            <p:ph type="ctrTitle" hasCustomPrompt="1"/>
          </p:nvPr>
        </p:nvSpPr>
        <p:spPr bwMode="gray">
          <a:xfrm>
            <a:off x="283535" y="285750"/>
            <a:ext cx="8506050" cy="1450716"/>
          </a:xfrm>
          <a:prstGeom prst="rect">
            <a:avLst/>
          </a:prstGeom>
          <a:solidFill>
            <a:schemeClr val="tx2"/>
          </a:solidFill>
        </p:spPr>
        <p:txBody>
          <a:bodyPr wrap="square" lIns="284400" tIns="251999" rIns="251999" bIns="251999" anchor="b" anchorCtr="0">
            <a:noAutofit/>
          </a:bodyPr>
          <a:lstStyle>
            <a:lvl1pPr algn="l">
              <a:lnSpc>
                <a:spcPct val="85000"/>
              </a:lnSpc>
              <a:spcBef>
                <a:spcPts val="600"/>
              </a:spcBef>
              <a:defRPr sz="3600" b="1" kern="1100" baseline="0">
                <a:solidFill>
                  <a:schemeClr val="bg1"/>
                </a:solidFill>
              </a:defRPr>
            </a:lvl1pPr>
          </a:lstStyle>
          <a:p>
            <a:r>
              <a:rPr lang="nl-NL" dirty="0"/>
              <a:t>Klik om de presentatie titel aan te passen</a:t>
            </a:r>
            <a:endParaRPr lang="en-GB" dirty="0"/>
          </a:p>
        </p:txBody>
      </p:sp>
      <p:sp>
        <p:nvSpPr>
          <p:cNvPr id="153" name="Text Placeholder 10">
            <a:extLst>
              <a:ext uri="{FF2B5EF4-FFF2-40B4-BE49-F238E27FC236}">
                <a16:creationId xmlns:a16="http://schemas.microsoft.com/office/drawing/2014/main" id="{F93A9E52-8DAF-4927-81B4-000C66E86E49}"/>
              </a:ext>
            </a:extLst>
          </p:cNvPr>
          <p:cNvSpPr>
            <a:spLocks noGrp="1"/>
          </p:cNvSpPr>
          <p:nvPr>
            <p:ph type="body" sz="quarter" idx="16" hasCustomPrompt="1"/>
          </p:nvPr>
        </p:nvSpPr>
        <p:spPr bwMode="gray">
          <a:xfrm>
            <a:off x="283534" y="2031547"/>
            <a:ext cx="4820075" cy="345013"/>
          </a:xfrm>
          <a:prstGeom prst="rect">
            <a:avLst/>
          </a:prstGeom>
          <a:solidFill>
            <a:schemeClr val="accent2"/>
          </a:solidFill>
        </p:spPr>
        <p:txBody>
          <a:bodyPr lIns="284400" tIns="72000" rIns="108000" bIns="72000" anchor="t" anchorCtr="0">
            <a:spAutoFit/>
          </a:bodyPr>
          <a:lstStyle>
            <a:lvl1pPr marL="0" indent="0" algn="l">
              <a:spcAft>
                <a:spcPts val="0"/>
              </a:spcAft>
              <a:buNone/>
              <a:defRPr sz="1300">
                <a:solidFill>
                  <a:schemeClr val="bg1"/>
                </a:solidFill>
              </a:defRPr>
            </a:lvl1pPr>
          </a:lstStyle>
          <a:p>
            <a:pPr lvl="0"/>
            <a:r>
              <a:rPr lang="nl-NL" dirty="0"/>
              <a:t>Presentator informatie</a:t>
            </a:r>
          </a:p>
        </p:txBody>
      </p:sp>
      <p:sp>
        <p:nvSpPr>
          <p:cNvPr id="156" name="Text Placeholder 3">
            <a:extLst>
              <a:ext uri="{FF2B5EF4-FFF2-40B4-BE49-F238E27FC236}">
                <a16:creationId xmlns:a16="http://schemas.microsoft.com/office/drawing/2014/main" id="{F39B631F-3669-4D93-9CED-14CC64ED7608}"/>
              </a:ext>
            </a:extLst>
          </p:cNvPr>
          <p:cNvSpPr txBox="1">
            <a:spLocks noChangeAspect="1"/>
          </p:cNvSpPr>
          <p:nvPr userDrawn="1"/>
        </p:nvSpPr>
        <p:spPr bwMode="gray">
          <a:xfrm>
            <a:off x="10491925" y="6012000"/>
            <a:ext cx="846000" cy="846000"/>
          </a:xfrm>
          <a:prstGeom prst="rect">
            <a:avLst/>
          </a:prstGeom>
          <a:blipFill>
            <a:blip r:embed="rId3"/>
            <a:stretch>
              <a:fillRect/>
            </a:stretch>
          </a:blipFill>
          <a:ln>
            <a:solidFill>
              <a:srgbClr val="0078D2"/>
            </a:solidFill>
          </a:ln>
        </p:spPr>
        <p:txBody>
          <a:bodyPr/>
          <a:lstStyle>
            <a:lvl1pPr marL="0" indent="0" algn="l" defTabSz="914400" rtl="0" eaLnBrk="1" latinLnBrk="0" hangingPunct="1">
              <a:lnSpc>
                <a:spcPct val="110000"/>
              </a:lnSpc>
              <a:spcBef>
                <a:spcPts val="0"/>
              </a:spcBef>
              <a:spcAft>
                <a:spcPts val="300"/>
              </a:spcAft>
              <a:buClr>
                <a:schemeClr val="tx2"/>
              </a:buClr>
              <a:buFont typeface="Arial" panose="020B0604020202020204" pitchFamily="34" charset="0"/>
              <a:buNone/>
              <a:defRPr lang="nl-NL" sz="1200" kern="1200" dirty="0">
                <a:solidFill>
                  <a:schemeClr val="tx1"/>
                </a:solidFill>
                <a:latin typeface="+mn-lt"/>
                <a:ea typeface="+mn-ea"/>
                <a:cs typeface="+mn-cs"/>
              </a:defRPr>
            </a:lvl1pPr>
            <a:lvl2pPr marL="360000" indent="-180000" algn="l" defTabSz="914400" rtl="0" eaLnBrk="1" latinLnBrk="0" hangingPunct="1">
              <a:lnSpc>
                <a:spcPct val="110000"/>
              </a:lnSpc>
              <a:spcBef>
                <a:spcPts val="0"/>
              </a:spcBef>
              <a:spcAft>
                <a:spcPts val="300"/>
              </a:spcAft>
              <a:buClr>
                <a:schemeClr val="tx2"/>
              </a:buClr>
              <a:buFont typeface="Arial" panose="020B0604020202020204" pitchFamily="34" charset="0"/>
              <a:buChar char="•"/>
              <a:defRPr lang="nl-NL" sz="1200" kern="1200" dirty="0">
                <a:solidFill>
                  <a:schemeClr val="tx1"/>
                </a:solidFill>
                <a:latin typeface="+mn-lt"/>
                <a:ea typeface="+mn-ea"/>
                <a:cs typeface="+mn-cs"/>
              </a:defRPr>
            </a:lvl2pPr>
            <a:lvl3pPr marL="540000" indent="-180000" algn="l" defTabSz="914400" rtl="0" eaLnBrk="1" latinLnBrk="0" hangingPunct="1">
              <a:lnSpc>
                <a:spcPct val="110000"/>
              </a:lnSpc>
              <a:spcBef>
                <a:spcPts val="0"/>
              </a:spcBef>
              <a:spcAft>
                <a:spcPts val="300"/>
              </a:spcAft>
              <a:buClr>
                <a:schemeClr val="tx2"/>
              </a:buClr>
              <a:buFont typeface="Arial" panose="020B0604020202020204" pitchFamily="34" charset="0"/>
              <a:buChar char="•"/>
              <a:defRPr lang="nl-NL" sz="1200" kern="1200" dirty="0">
                <a:solidFill>
                  <a:schemeClr val="tx1"/>
                </a:solidFill>
                <a:latin typeface="+mn-lt"/>
                <a:ea typeface="+mn-ea"/>
                <a:cs typeface="+mn-cs"/>
              </a:defRPr>
            </a:lvl3pPr>
            <a:lvl4pPr marL="720000" indent="-180000" algn="l" defTabSz="914400" rtl="0" eaLnBrk="1" latinLnBrk="0" hangingPunct="1">
              <a:lnSpc>
                <a:spcPct val="110000"/>
              </a:lnSpc>
              <a:spcBef>
                <a:spcPts val="0"/>
              </a:spcBef>
              <a:spcAft>
                <a:spcPts val="300"/>
              </a:spcAft>
              <a:buClr>
                <a:schemeClr val="tx2"/>
              </a:buClr>
              <a:buFont typeface="Arial" panose="020B0604020202020204" pitchFamily="34" charset="0"/>
              <a:buChar char="•"/>
              <a:defRPr sz="1200" kern="1200">
                <a:solidFill>
                  <a:schemeClr val="tx1"/>
                </a:solidFill>
                <a:latin typeface="+mn-lt"/>
                <a:ea typeface="+mn-ea"/>
                <a:cs typeface="+mn-cs"/>
              </a:defRPr>
            </a:lvl4pPr>
            <a:lvl5pPr marL="900000" indent="-180000" algn="l" defTabSz="914400" rtl="0" eaLnBrk="1" latinLnBrk="0" hangingPunct="1">
              <a:lnSpc>
                <a:spcPct val="110000"/>
              </a:lnSpc>
              <a:spcBef>
                <a:spcPts val="0"/>
              </a:spcBef>
              <a:spcAft>
                <a:spcPts val="300"/>
              </a:spcAft>
              <a:buClr>
                <a:schemeClr val="tx2"/>
              </a:buClr>
              <a:buFont typeface="Arial" panose="020B0604020202020204" pitchFamily="34" charset="0"/>
              <a:buChar char="–"/>
              <a:defRPr lang="nl-NL" sz="1200" kern="1200" dirty="0">
                <a:solidFill>
                  <a:schemeClr val="tx1"/>
                </a:solidFill>
                <a:latin typeface="+mn-lt"/>
                <a:ea typeface="+mn-ea"/>
                <a:cs typeface="+mn-cs"/>
              </a:defRPr>
            </a:lvl5pPr>
            <a:lvl6pPr marL="1080000" indent="-180000" algn="l" defTabSz="914400" rtl="0" eaLnBrk="1" latinLnBrk="0" hangingPunct="1">
              <a:lnSpc>
                <a:spcPct val="110000"/>
              </a:lnSpc>
              <a:spcBef>
                <a:spcPts val="0"/>
              </a:spcBef>
              <a:spcAft>
                <a:spcPts val="300"/>
              </a:spcAft>
              <a:buClr>
                <a:schemeClr val="tx2"/>
              </a:buClr>
              <a:buFont typeface="Arial" panose="020B0604020202020204" pitchFamily="34" charset="0"/>
              <a:buChar char="–"/>
              <a:defRPr lang="nl-NL" sz="1600" kern="1200" dirty="0">
                <a:solidFill>
                  <a:schemeClr val="tx1"/>
                </a:solidFill>
                <a:latin typeface="+mn-lt"/>
                <a:ea typeface="+mn-ea"/>
                <a:cs typeface="+mn-cs"/>
              </a:defRPr>
            </a:lvl6pPr>
            <a:lvl7pPr marL="1257300" marR="0" indent="-179388" algn="l" defTabSz="914400" rtl="0" eaLnBrk="1" fontAlgn="auto" latinLnBrk="0" hangingPunct="1">
              <a:lnSpc>
                <a:spcPct val="110000"/>
              </a:lnSpc>
              <a:spcBef>
                <a:spcPts val="0"/>
              </a:spcBef>
              <a:spcAft>
                <a:spcPts val="300"/>
              </a:spcAft>
              <a:buClr>
                <a:schemeClr val="tx2"/>
              </a:buClr>
              <a:buSzTx/>
              <a:buFont typeface="Arial" panose="020B0604020202020204" pitchFamily="34" charset="0"/>
              <a:buChar char="–"/>
              <a:tabLst/>
              <a:defRPr sz="1400" kern="1200">
                <a:solidFill>
                  <a:schemeClr val="tx1"/>
                </a:solidFill>
                <a:latin typeface="+mn-lt"/>
                <a:ea typeface="+mn-ea"/>
                <a:cs typeface="+mn-cs"/>
              </a:defRPr>
            </a:lvl7pPr>
            <a:lvl8pPr marL="1440000" indent="-180000" algn="l" defTabSz="914400" rtl="0" eaLnBrk="1" latinLnBrk="0" hangingPunct="1">
              <a:lnSpc>
                <a:spcPct val="110000"/>
              </a:lnSpc>
              <a:spcBef>
                <a:spcPts val="0"/>
              </a:spcBef>
              <a:spcAft>
                <a:spcPts val="300"/>
              </a:spcAft>
              <a:buClr>
                <a:schemeClr val="tx2"/>
              </a:buClr>
              <a:buFont typeface="Arial" panose="020B0604020202020204" pitchFamily="34" charset="0"/>
              <a:buChar char="–"/>
              <a:defRPr sz="1400" kern="1200">
                <a:solidFill>
                  <a:schemeClr val="tx1"/>
                </a:solidFill>
                <a:latin typeface="+mn-lt"/>
                <a:ea typeface="+mn-ea"/>
                <a:cs typeface="+mn-cs"/>
              </a:defRPr>
            </a:lvl8pPr>
            <a:lvl9pPr marL="1619250" indent="-179388" algn="l" defTabSz="914400" rtl="0" eaLnBrk="1" latinLnBrk="0" hangingPunct="1">
              <a:lnSpc>
                <a:spcPct val="110000"/>
              </a:lnSpc>
              <a:spcBef>
                <a:spcPts val="0"/>
              </a:spcBef>
              <a:spcAft>
                <a:spcPts val="300"/>
              </a:spcAft>
              <a:buClr>
                <a:schemeClr val="tx2"/>
              </a:buClr>
              <a:buFont typeface="Arial" panose="020B0604020202020204" pitchFamily="34" charset="0"/>
              <a:buChar char="–"/>
              <a:defRPr sz="1400" kern="1200">
                <a:solidFill>
                  <a:schemeClr val="tx1"/>
                </a:solidFill>
                <a:latin typeface="+mn-lt"/>
                <a:ea typeface="+mn-ea"/>
                <a:cs typeface="+mn-cs"/>
              </a:defRPr>
            </a:lvl9pPr>
          </a:lstStyle>
          <a:p>
            <a:r>
              <a:rPr lang="en-US"/>
              <a:t>    </a:t>
            </a:r>
          </a:p>
        </p:txBody>
      </p:sp>
    </p:spTree>
    <p:extLst>
      <p:ext uri="{BB962C8B-B14F-4D97-AF65-F5344CB8AC3E}">
        <p14:creationId xmlns:p14="http://schemas.microsoft.com/office/powerpoint/2010/main" val="685594018"/>
      </p:ext>
    </p:extLst>
  </p:cSld>
  <p:clrMapOvr>
    <a:masterClrMapping/>
  </p:clrMapOvr>
  <p:extLst mod="1">
    <p:ext uri="{DCECCB84-F9BA-43D5-87BE-67443E8EF086}">
      <p15:sldGuideLst xmlns:p15="http://schemas.microsoft.com/office/powerpoint/2012/main"/>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Agenda dia 01">
    <p:bg bwMode="ltGray">
      <p:bgPr>
        <a:solidFill>
          <a:srgbClr val="003383"/>
        </a:solidFill>
        <a:effectLst/>
      </p:bgPr>
    </p:bg>
    <p:spTree>
      <p:nvGrpSpPr>
        <p:cNvPr id="1" name=""/>
        <p:cNvGrpSpPr/>
        <p:nvPr/>
      </p:nvGrpSpPr>
      <p:grpSpPr>
        <a:xfrm>
          <a:off x="0" y="0"/>
          <a:ext cx="0" cy="0"/>
          <a:chOff x="0" y="0"/>
          <a:chExt cx="0" cy="0"/>
        </a:xfrm>
      </p:grpSpPr>
      <p:sp>
        <p:nvSpPr>
          <p:cNvPr id="157" name="Rectangle 156">
            <a:extLst>
              <a:ext uri="{FF2B5EF4-FFF2-40B4-BE49-F238E27FC236}">
                <a16:creationId xmlns:a16="http://schemas.microsoft.com/office/drawing/2014/main" id="{5A821C95-123E-43A9-AE48-CA9633122043}"/>
              </a:ext>
            </a:extLst>
          </p:cNvPr>
          <p:cNvSpPr/>
          <p:nvPr userDrawn="1"/>
        </p:nvSpPr>
        <p:spPr bwMode="gray">
          <a:xfrm>
            <a:off x="-3714750" y="-933450"/>
            <a:ext cx="19621500" cy="8724900"/>
          </a:xfrm>
          <a:prstGeom prst="rect">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dirty="0"/>
          </a:p>
        </p:txBody>
      </p:sp>
      <p:grpSp>
        <p:nvGrpSpPr>
          <p:cNvPr id="9" name="Group 8">
            <a:extLst>
              <a:ext uri="{FF2B5EF4-FFF2-40B4-BE49-F238E27FC236}">
                <a16:creationId xmlns:a16="http://schemas.microsoft.com/office/drawing/2014/main" id="{B5611A4E-C33F-4BA7-8223-6028B57B910E}"/>
              </a:ext>
            </a:extLst>
          </p:cNvPr>
          <p:cNvGrpSpPr/>
          <p:nvPr userDrawn="1"/>
        </p:nvGrpSpPr>
        <p:grpSpPr bwMode="gray">
          <a:xfrm>
            <a:off x="-329239" y="-319423"/>
            <a:ext cx="12846009" cy="7500113"/>
            <a:chOff x="-329239" y="-319423"/>
            <a:chExt cx="12846009" cy="7500113"/>
          </a:xfrm>
        </p:grpSpPr>
        <p:grpSp>
          <p:nvGrpSpPr>
            <p:cNvPr id="10" name="Group 9">
              <a:extLst>
                <a:ext uri="{FF2B5EF4-FFF2-40B4-BE49-F238E27FC236}">
                  <a16:creationId xmlns:a16="http://schemas.microsoft.com/office/drawing/2014/main" id="{8E614B9E-7EFA-43C7-84D2-53496331F855}"/>
                </a:ext>
              </a:extLst>
            </p:cNvPr>
            <p:cNvGrpSpPr/>
            <p:nvPr userDrawn="1"/>
          </p:nvGrpSpPr>
          <p:grpSpPr bwMode="gray">
            <a:xfrm>
              <a:off x="-329239" y="0"/>
              <a:ext cx="240289" cy="6858000"/>
              <a:chOff x="-319714" y="0"/>
              <a:chExt cx="240289" cy="6858000"/>
            </a:xfrm>
          </p:grpSpPr>
          <p:sp>
            <p:nvSpPr>
              <p:cNvPr id="128" name="Line 230">
                <a:extLst>
                  <a:ext uri="{FF2B5EF4-FFF2-40B4-BE49-F238E27FC236}">
                    <a16:creationId xmlns:a16="http://schemas.microsoft.com/office/drawing/2014/main" id="{0336D41F-6A73-469E-9F3A-196A81AA1F87}"/>
                  </a:ext>
                </a:extLst>
              </p:cNvPr>
              <p:cNvSpPr>
                <a:spLocks noChangeShapeType="1"/>
              </p:cNvSpPr>
              <p:nvPr userDrawn="1"/>
            </p:nvSpPr>
            <p:spPr bwMode="gray">
              <a:xfrm>
                <a:off x="-319714" y="257175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29" name="Line 232">
                <a:extLst>
                  <a:ext uri="{FF2B5EF4-FFF2-40B4-BE49-F238E27FC236}">
                    <a16:creationId xmlns:a16="http://schemas.microsoft.com/office/drawing/2014/main" id="{BC38D79D-B1A7-4004-B9FD-E54CFC23227D}"/>
                  </a:ext>
                </a:extLst>
              </p:cNvPr>
              <p:cNvSpPr>
                <a:spLocks noChangeShapeType="1"/>
              </p:cNvSpPr>
              <p:nvPr userDrawn="1"/>
            </p:nvSpPr>
            <p:spPr bwMode="gray">
              <a:xfrm>
                <a:off x="-319714" y="485775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30" name="Line 234">
                <a:extLst>
                  <a:ext uri="{FF2B5EF4-FFF2-40B4-BE49-F238E27FC236}">
                    <a16:creationId xmlns:a16="http://schemas.microsoft.com/office/drawing/2014/main" id="{856AD897-E1C5-46DB-BB45-D55D25C4101C}"/>
                  </a:ext>
                </a:extLst>
              </p:cNvPr>
              <p:cNvSpPr>
                <a:spLocks noChangeShapeType="1"/>
              </p:cNvSpPr>
              <p:nvPr userDrawn="1"/>
            </p:nvSpPr>
            <p:spPr bwMode="gray">
              <a:xfrm>
                <a:off x="-319714" y="28575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dirty="0"/>
              </a:p>
            </p:txBody>
          </p:sp>
          <p:sp>
            <p:nvSpPr>
              <p:cNvPr id="131" name="Line 236">
                <a:extLst>
                  <a:ext uri="{FF2B5EF4-FFF2-40B4-BE49-F238E27FC236}">
                    <a16:creationId xmlns:a16="http://schemas.microsoft.com/office/drawing/2014/main" id="{3E128C36-09A3-466F-B94F-680C82361EA9}"/>
                  </a:ext>
                </a:extLst>
              </p:cNvPr>
              <p:cNvSpPr>
                <a:spLocks noChangeShapeType="1"/>
              </p:cNvSpPr>
              <p:nvPr userDrawn="1"/>
            </p:nvSpPr>
            <p:spPr bwMode="gray">
              <a:xfrm>
                <a:off x="-319714" y="600075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32" name="Line 238">
                <a:extLst>
                  <a:ext uri="{FF2B5EF4-FFF2-40B4-BE49-F238E27FC236}">
                    <a16:creationId xmlns:a16="http://schemas.microsoft.com/office/drawing/2014/main" id="{F30C43D2-FE37-4376-859F-8A9621EE159E}"/>
                  </a:ext>
                </a:extLst>
              </p:cNvPr>
              <p:cNvSpPr>
                <a:spLocks noChangeShapeType="1"/>
              </p:cNvSpPr>
              <p:nvPr userDrawn="1"/>
            </p:nvSpPr>
            <p:spPr bwMode="gray">
              <a:xfrm>
                <a:off x="-319714" y="142875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33" name="Line 240">
                <a:extLst>
                  <a:ext uri="{FF2B5EF4-FFF2-40B4-BE49-F238E27FC236}">
                    <a16:creationId xmlns:a16="http://schemas.microsoft.com/office/drawing/2014/main" id="{F4319022-AD04-47B3-B269-D23CBA5B1B60}"/>
                  </a:ext>
                </a:extLst>
              </p:cNvPr>
              <p:cNvSpPr>
                <a:spLocks noChangeShapeType="1"/>
              </p:cNvSpPr>
              <p:nvPr userDrawn="1"/>
            </p:nvSpPr>
            <p:spPr bwMode="gray">
              <a:xfrm>
                <a:off x="-319714" y="371475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34" name="Line 244">
                <a:extLst>
                  <a:ext uri="{FF2B5EF4-FFF2-40B4-BE49-F238E27FC236}">
                    <a16:creationId xmlns:a16="http://schemas.microsoft.com/office/drawing/2014/main" id="{3F588A13-104A-4DEC-AFB7-38D407020D05}"/>
                  </a:ext>
                </a:extLst>
              </p:cNvPr>
              <p:cNvSpPr>
                <a:spLocks noChangeShapeType="1"/>
              </p:cNvSpPr>
              <p:nvPr userDrawn="1"/>
            </p:nvSpPr>
            <p:spPr bwMode="gray">
              <a:xfrm>
                <a:off x="-319714" y="228600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35" name="Line 246">
                <a:extLst>
                  <a:ext uri="{FF2B5EF4-FFF2-40B4-BE49-F238E27FC236}">
                    <a16:creationId xmlns:a16="http://schemas.microsoft.com/office/drawing/2014/main" id="{C994FACE-7818-4108-B75A-C60B4CCEBC7F}"/>
                  </a:ext>
                </a:extLst>
              </p:cNvPr>
              <p:cNvSpPr>
                <a:spLocks noChangeShapeType="1"/>
              </p:cNvSpPr>
              <p:nvPr userDrawn="1"/>
            </p:nvSpPr>
            <p:spPr bwMode="gray">
              <a:xfrm>
                <a:off x="-319714" y="457200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36" name="Line 250">
                <a:extLst>
                  <a:ext uri="{FF2B5EF4-FFF2-40B4-BE49-F238E27FC236}">
                    <a16:creationId xmlns:a16="http://schemas.microsoft.com/office/drawing/2014/main" id="{1C421379-F086-4881-ACD3-2CD1B7D74DE7}"/>
                  </a:ext>
                </a:extLst>
              </p:cNvPr>
              <p:cNvSpPr>
                <a:spLocks noChangeShapeType="1"/>
              </p:cNvSpPr>
              <p:nvPr userDrawn="1"/>
            </p:nvSpPr>
            <p:spPr bwMode="gray">
              <a:xfrm>
                <a:off x="-319714" y="571500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37" name="Line 252">
                <a:extLst>
                  <a:ext uri="{FF2B5EF4-FFF2-40B4-BE49-F238E27FC236}">
                    <a16:creationId xmlns:a16="http://schemas.microsoft.com/office/drawing/2014/main" id="{D1D8254B-E987-4042-9A91-3E8F5EB16510}"/>
                  </a:ext>
                </a:extLst>
              </p:cNvPr>
              <p:cNvSpPr>
                <a:spLocks noChangeShapeType="1"/>
              </p:cNvSpPr>
              <p:nvPr userDrawn="1"/>
            </p:nvSpPr>
            <p:spPr bwMode="gray">
              <a:xfrm>
                <a:off x="-319714" y="114300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38" name="Line 254">
                <a:extLst>
                  <a:ext uri="{FF2B5EF4-FFF2-40B4-BE49-F238E27FC236}">
                    <a16:creationId xmlns:a16="http://schemas.microsoft.com/office/drawing/2014/main" id="{0A172581-491F-467A-BA92-CDAC73F8864A}"/>
                  </a:ext>
                </a:extLst>
              </p:cNvPr>
              <p:cNvSpPr>
                <a:spLocks noChangeShapeType="1"/>
              </p:cNvSpPr>
              <p:nvPr userDrawn="1"/>
            </p:nvSpPr>
            <p:spPr bwMode="gray">
              <a:xfrm>
                <a:off x="-319714" y="342900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39" name="Line 256">
                <a:extLst>
                  <a:ext uri="{FF2B5EF4-FFF2-40B4-BE49-F238E27FC236}">
                    <a16:creationId xmlns:a16="http://schemas.microsoft.com/office/drawing/2014/main" id="{12EDF8B1-2B91-4D58-8ABF-60DFBE3D9433}"/>
                  </a:ext>
                </a:extLst>
              </p:cNvPr>
              <p:cNvSpPr>
                <a:spLocks noChangeShapeType="1"/>
              </p:cNvSpPr>
              <p:nvPr userDrawn="1"/>
            </p:nvSpPr>
            <p:spPr bwMode="gray">
              <a:xfrm>
                <a:off x="-319714" y="657225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40" name="Line 258">
                <a:extLst>
                  <a:ext uri="{FF2B5EF4-FFF2-40B4-BE49-F238E27FC236}">
                    <a16:creationId xmlns:a16="http://schemas.microsoft.com/office/drawing/2014/main" id="{58DE958B-FCFB-48DE-9BEC-A7280F8F615A}"/>
                  </a:ext>
                </a:extLst>
              </p:cNvPr>
              <p:cNvSpPr>
                <a:spLocks noChangeShapeType="1"/>
              </p:cNvSpPr>
              <p:nvPr userDrawn="1"/>
            </p:nvSpPr>
            <p:spPr bwMode="gray">
              <a:xfrm>
                <a:off x="-319714" y="200025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41" name="Line 260">
                <a:extLst>
                  <a:ext uri="{FF2B5EF4-FFF2-40B4-BE49-F238E27FC236}">
                    <a16:creationId xmlns:a16="http://schemas.microsoft.com/office/drawing/2014/main" id="{D85C3CF6-6141-4CDF-91F1-8355C96DDD5C}"/>
                  </a:ext>
                </a:extLst>
              </p:cNvPr>
              <p:cNvSpPr>
                <a:spLocks noChangeShapeType="1"/>
              </p:cNvSpPr>
              <p:nvPr userDrawn="1"/>
            </p:nvSpPr>
            <p:spPr bwMode="gray">
              <a:xfrm>
                <a:off x="-319714" y="428625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42" name="Line 262">
                <a:extLst>
                  <a:ext uri="{FF2B5EF4-FFF2-40B4-BE49-F238E27FC236}">
                    <a16:creationId xmlns:a16="http://schemas.microsoft.com/office/drawing/2014/main" id="{36323773-A2E6-40E0-B824-7DD9F7A31C1E}"/>
                  </a:ext>
                </a:extLst>
              </p:cNvPr>
              <p:cNvSpPr>
                <a:spLocks noChangeShapeType="1"/>
              </p:cNvSpPr>
              <p:nvPr userDrawn="1"/>
            </p:nvSpPr>
            <p:spPr bwMode="gray">
              <a:xfrm>
                <a:off x="-319714" y="542925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43" name="Line 264">
                <a:extLst>
                  <a:ext uri="{FF2B5EF4-FFF2-40B4-BE49-F238E27FC236}">
                    <a16:creationId xmlns:a16="http://schemas.microsoft.com/office/drawing/2014/main" id="{77F00F89-F5D2-4916-BB6E-CD6383003334}"/>
                  </a:ext>
                </a:extLst>
              </p:cNvPr>
              <p:cNvSpPr>
                <a:spLocks noChangeShapeType="1"/>
              </p:cNvSpPr>
              <p:nvPr userDrawn="1"/>
            </p:nvSpPr>
            <p:spPr bwMode="gray">
              <a:xfrm>
                <a:off x="-319714" y="85725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44" name="Line 266">
                <a:extLst>
                  <a:ext uri="{FF2B5EF4-FFF2-40B4-BE49-F238E27FC236}">
                    <a16:creationId xmlns:a16="http://schemas.microsoft.com/office/drawing/2014/main" id="{02EB819C-0662-4C0B-B643-29140DF42E20}"/>
                  </a:ext>
                </a:extLst>
              </p:cNvPr>
              <p:cNvSpPr>
                <a:spLocks noChangeShapeType="1"/>
              </p:cNvSpPr>
              <p:nvPr userDrawn="1"/>
            </p:nvSpPr>
            <p:spPr bwMode="gray">
              <a:xfrm>
                <a:off x="-319714" y="314325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45" name="Line 268">
                <a:extLst>
                  <a:ext uri="{FF2B5EF4-FFF2-40B4-BE49-F238E27FC236}">
                    <a16:creationId xmlns:a16="http://schemas.microsoft.com/office/drawing/2014/main" id="{B922892D-3A48-485C-A592-598192D520A9}"/>
                  </a:ext>
                </a:extLst>
              </p:cNvPr>
              <p:cNvSpPr>
                <a:spLocks noChangeShapeType="1"/>
              </p:cNvSpPr>
              <p:nvPr userDrawn="1"/>
            </p:nvSpPr>
            <p:spPr bwMode="gray">
              <a:xfrm>
                <a:off x="-319714" y="628650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46" name="Line 270">
                <a:extLst>
                  <a:ext uri="{FF2B5EF4-FFF2-40B4-BE49-F238E27FC236}">
                    <a16:creationId xmlns:a16="http://schemas.microsoft.com/office/drawing/2014/main" id="{88028F0A-D0E0-4F9D-BEA5-BE8785C5F689}"/>
                  </a:ext>
                </a:extLst>
              </p:cNvPr>
              <p:cNvSpPr>
                <a:spLocks noChangeShapeType="1"/>
              </p:cNvSpPr>
              <p:nvPr userDrawn="1"/>
            </p:nvSpPr>
            <p:spPr bwMode="gray">
              <a:xfrm>
                <a:off x="-319714" y="171450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47" name="Line 272">
                <a:extLst>
                  <a:ext uri="{FF2B5EF4-FFF2-40B4-BE49-F238E27FC236}">
                    <a16:creationId xmlns:a16="http://schemas.microsoft.com/office/drawing/2014/main" id="{E4187A63-7E69-4CD5-A576-B825CAC13CB1}"/>
                  </a:ext>
                </a:extLst>
              </p:cNvPr>
              <p:cNvSpPr>
                <a:spLocks noChangeShapeType="1"/>
              </p:cNvSpPr>
              <p:nvPr userDrawn="1"/>
            </p:nvSpPr>
            <p:spPr bwMode="gray">
              <a:xfrm>
                <a:off x="-319714" y="400050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48" name="Line 274">
                <a:extLst>
                  <a:ext uri="{FF2B5EF4-FFF2-40B4-BE49-F238E27FC236}">
                    <a16:creationId xmlns:a16="http://schemas.microsoft.com/office/drawing/2014/main" id="{659FE515-D593-4DA2-A200-30DF89F26F81}"/>
                  </a:ext>
                </a:extLst>
              </p:cNvPr>
              <p:cNvSpPr>
                <a:spLocks noChangeShapeType="1"/>
              </p:cNvSpPr>
              <p:nvPr userDrawn="1"/>
            </p:nvSpPr>
            <p:spPr bwMode="gray">
              <a:xfrm>
                <a:off x="-319714" y="514350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49" name="Line 276">
                <a:extLst>
                  <a:ext uri="{FF2B5EF4-FFF2-40B4-BE49-F238E27FC236}">
                    <a16:creationId xmlns:a16="http://schemas.microsoft.com/office/drawing/2014/main" id="{EB891A88-0B92-49CA-9E11-320271CB8239}"/>
                  </a:ext>
                </a:extLst>
              </p:cNvPr>
              <p:cNvSpPr>
                <a:spLocks noChangeShapeType="1"/>
              </p:cNvSpPr>
              <p:nvPr userDrawn="1"/>
            </p:nvSpPr>
            <p:spPr bwMode="gray">
              <a:xfrm>
                <a:off x="-319714" y="57150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50" name="Line 278">
                <a:extLst>
                  <a:ext uri="{FF2B5EF4-FFF2-40B4-BE49-F238E27FC236}">
                    <a16:creationId xmlns:a16="http://schemas.microsoft.com/office/drawing/2014/main" id="{9D412D7A-401A-4302-A662-479A8B03170D}"/>
                  </a:ext>
                </a:extLst>
              </p:cNvPr>
              <p:cNvSpPr>
                <a:spLocks noChangeShapeType="1"/>
              </p:cNvSpPr>
              <p:nvPr userDrawn="1"/>
            </p:nvSpPr>
            <p:spPr bwMode="gray">
              <a:xfrm>
                <a:off x="-319714" y="285750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51" name="Line 256">
                <a:extLst>
                  <a:ext uri="{FF2B5EF4-FFF2-40B4-BE49-F238E27FC236}">
                    <a16:creationId xmlns:a16="http://schemas.microsoft.com/office/drawing/2014/main" id="{6C2542D0-264C-401E-BE42-1DA239417026}"/>
                  </a:ext>
                </a:extLst>
              </p:cNvPr>
              <p:cNvSpPr>
                <a:spLocks noChangeShapeType="1"/>
              </p:cNvSpPr>
              <p:nvPr userDrawn="1"/>
            </p:nvSpPr>
            <p:spPr bwMode="gray">
              <a:xfrm>
                <a:off x="-319714" y="685800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52" name="Line 234">
                <a:extLst>
                  <a:ext uri="{FF2B5EF4-FFF2-40B4-BE49-F238E27FC236}">
                    <a16:creationId xmlns:a16="http://schemas.microsoft.com/office/drawing/2014/main" id="{E080169B-4E6B-43C5-A077-7A90876C5412}"/>
                  </a:ext>
                </a:extLst>
              </p:cNvPr>
              <p:cNvSpPr>
                <a:spLocks noChangeShapeType="1"/>
              </p:cNvSpPr>
              <p:nvPr userDrawn="1"/>
            </p:nvSpPr>
            <p:spPr bwMode="gray">
              <a:xfrm>
                <a:off x="-319714" y="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dirty="0"/>
              </a:p>
            </p:txBody>
          </p:sp>
        </p:grpSp>
        <p:grpSp>
          <p:nvGrpSpPr>
            <p:cNvPr id="12" name="Group 11">
              <a:extLst>
                <a:ext uri="{FF2B5EF4-FFF2-40B4-BE49-F238E27FC236}">
                  <a16:creationId xmlns:a16="http://schemas.microsoft.com/office/drawing/2014/main" id="{8099C527-A1C7-4B75-AF50-9F554E096FCA}"/>
                </a:ext>
              </a:extLst>
            </p:cNvPr>
            <p:cNvGrpSpPr/>
            <p:nvPr userDrawn="1"/>
          </p:nvGrpSpPr>
          <p:grpSpPr bwMode="gray">
            <a:xfrm>
              <a:off x="0" y="-319423"/>
              <a:ext cx="12192000" cy="232538"/>
              <a:chOff x="0" y="-319423"/>
              <a:chExt cx="12192000" cy="232538"/>
            </a:xfrm>
          </p:grpSpPr>
          <p:sp>
            <p:nvSpPr>
              <p:cNvPr id="84" name="Line 146">
                <a:extLst>
                  <a:ext uri="{FF2B5EF4-FFF2-40B4-BE49-F238E27FC236}">
                    <a16:creationId xmlns:a16="http://schemas.microsoft.com/office/drawing/2014/main" id="{1DF44DC1-1C35-4EA6-A97C-F10D29125AA9}"/>
                  </a:ext>
                </a:extLst>
              </p:cNvPr>
              <p:cNvSpPr>
                <a:spLocks noChangeShapeType="1"/>
              </p:cNvSpPr>
              <p:nvPr userDrawn="1"/>
            </p:nvSpPr>
            <p:spPr bwMode="gray">
              <a:xfrm>
                <a:off x="28353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85" name="Line 148">
                <a:extLst>
                  <a:ext uri="{FF2B5EF4-FFF2-40B4-BE49-F238E27FC236}">
                    <a16:creationId xmlns:a16="http://schemas.microsoft.com/office/drawing/2014/main" id="{26195EF6-422F-4036-B343-2647793A2516}"/>
                  </a:ext>
                </a:extLst>
              </p:cNvPr>
              <p:cNvSpPr>
                <a:spLocks noChangeShapeType="1"/>
              </p:cNvSpPr>
              <p:nvPr userDrawn="1"/>
            </p:nvSpPr>
            <p:spPr bwMode="gray">
              <a:xfrm>
                <a:off x="482009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86" name="Line 150">
                <a:extLst>
                  <a:ext uri="{FF2B5EF4-FFF2-40B4-BE49-F238E27FC236}">
                    <a16:creationId xmlns:a16="http://schemas.microsoft.com/office/drawing/2014/main" id="{28339977-5A9E-46E0-966B-FE7FCD5D09DB}"/>
                  </a:ext>
                </a:extLst>
              </p:cNvPr>
              <p:cNvSpPr>
                <a:spLocks noChangeShapeType="1"/>
              </p:cNvSpPr>
              <p:nvPr userDrawn="1"/>
            </p:nvSpPr>
            <p:spPr bwMode="gray">
              <a:xfrm>
                <a:off x="255181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87" name="Line 152">
                <a:extLst>
                  <a:ext uri="{FF2B5EF4-FFF2-40B4-BE49-F238E27FC236}">
                    <a16:creationId xmlns:a16="http://schemas.microsoft.com/office/drawing/2014/main" id="{64011324-F307-410E-8ED3-9B9FED8E46C3}"/>
                  </a:ext>
                </a:extLst>
              </p:cNvPr>
              <p:cNvSpPr>
                <a:spLocks noChangeShapeType="1"/>
              </p:cNvSpPr>
              <p:nvPr userDrawn="1"/>
            </p:nvSpPr>
            <p:spPr bwMode="gray">
              <a:xfrm>
                <a:off x="708837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88" name="Line 154">
                <a:extLst>
                  <a:ext uri="{FF2B5EF4-FFF2-40B4-BE49-F238E27FC236}">
                    <a16:creationId xmlns:a16="http://schemas.microsoft.com/office/drawing/2014/main" id="{54351987-888E-496B-8B5B-8D335B6FD73F}"/>
                  </a:ext>
                </a:extLst>
              </p:cNvPr>
              <p:cNvSpPr>
                <a:spLocks noChangeShapeType="1"/>
              </p:cNvSpPr>
              <p:nvPr userDrawn="1"/>
            </p:nvSpPr>
            <p:spPr bwMode="gray">
              <a:xfrm>
                <a:off x="141767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89" name="Line 156">
                <a:extLst>
                  <a:ext uri="{FF2B5EF4-FFF2-40B4-BE49-F238E27FC236}">
                    <a16:creationId xmlns:a16="http://schemas.microsoft.com/office/drawing/2014/main" id="{8847D08B-E869-4644-9B7F-84E77069A3A6}"/>
                  </a:ext>
                </a:extLst>
              </p:cNvPr>
              <p:cNvSpPr>
                <a:spLocks noChangeShapeType="1"/>
              </p:cNvSpPr>
              <p:nvPr userDrawn="1"/>
            </p:nvSpPr>
            <p:spPr bwMode="gray">
              <a:xfrm>
                <a:off x="595423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90" name="Line 158">
                <a:extLst>
                  <a:ext uri="{FF2B5EF4-FFF2-40B4-BE49-F238E27FC236}">
                    <a16:creationId xmlns:a16="http://schemas.microsoft.com/office/drawing/2014/main" id="{39F12501-1D7B-4F88-AD3F-A514771A2229}"/>
                  </a:ext>
                </a:extLst>
              </p:cNvPr>
              <p:cNvSpPr>
                <a:spLocks noChangeShapeType="1"/>
              </p:cNvSpPr>
              <p:nvPr userDrawn="1"/>
            </p:nvSpPr>
            <p:spPr bwMode="gray">
              <a:xfrm>
                <a:off x="368595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91" name="Line 160">
                <a:extLst>
                  <a:ext uri="{FF2B5EF4-FFF2-40B4-BE49-F238E27FC236}">
                    <a16:creationId xmlns:a16="http://schemas.microsoft.com/office/drawing/2014/main" id="{4F8D943D-2EF8-4360-B684-51B32FE3B037}"/>
                  </a:ext>
                </a:extLst>
              </p:cNvPr>
              <p:cNvSpPr>
                <a:spLocks noChangeShapeType="1"/>
              </p:cNvSpPr>
              <p:nvPr userDrawn="1"/>
            </p:nvSpPr>
            <p:spPr bwMode="gray">
              <a:xfrm>
                <a:off x="822251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92" name="Line 162">
                <a:extLst>
                  <a:ext uri="{FF2B5EF4-FFF2-40B4-BE49-F238E27FC236}">
                    <a16:creationId xmlns:a16="http://schemas.microsoft.com/office/drawing/2014/main" id="{26A604DD-7EE3-490A-A2D4-871D10DEAC1E}"/>
                  </a:ext>
                </a:extLst>
              </p:cNvPr>
              <p:cNvSpPr>
                <a:spLocks noChangeShapeType="1"/>
              </p:cNvSpPr>
              <p:nvPr userDrawn="1"/>
            </p:nvSpPr>
            <p:spPr bwMode="gray">
              <a:xfrm>
                <a:off x="964019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93" name="Line 164">
                <a:extLst>
                  <a:ext uri="{FF2B5EF4-FFF2-40B4-BE49-F238E27FC236}">
                    <a16:creationId xmlns:a16="http://schemas.microsoft.com/office/drawing/2014/main" id="{36421FBF-FF1B-4B25-87DA-F44AB8E5DB2A}"/>
                  </a:ext>
                </a:extLst>
              </p:cNvPr>
              <p:cNvSpPr>
                <a:spLocks noChangeShapeType="1"/>
              </p:cNvSpPr>
              <p:nvPr userDrawn="1"/>
            </p:nvSpPr>
            <p:spPr bwMode="gray">
              <a:xfrm>
                <a:off x="1134140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94" name="Line 166">
                <a:extLst>
                  <a:ext uri="{FF2B5EF4-FFF2-40B4-BE49-F238E27FC236}">
                    <a16:creationId xmlns:a16="http://schemas.microsoft.com/office/drawing/2014/main" id="{2F3BEDB8-7D09-4509-AE93-07285C8B1207}"/>
                  </a:ext>
                </a:extLst>
              </p:cNvPr>
              <p:cNvSpPr>
                <a:spLocks noChangeShapeType="1"/>
              </p:cNvSpPr>
              <p:nvPr userDrawn="1"/>
            </p:nvSpPr>
            <p:spPr bwMode="gray">
              <a:xfrm>
                <a:off x="56707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95" name="Line 168">
                <a:extLst>
                  <a:ext uri="{FF2B5EF4-FFF2-40B4-BE49-F238E27FC236}">
                    <a16:creationId xmlns:a16="http://schemas.microsoft.com/office/drawing/2014/main" id="{E3854520-BE93-47C0-8F13-8D1AEC8D0748}"/>
                  </a:ext>
                </a:extLst>
              </p:cNvPr>
              <p:cNvSpPr>
                <a:spLocks noChangeShapeType="1"/>
              </p:cNvSpPr>
              <p:nvPr userDrawn="1"/>
            </p:nvSpPr>
            <p:spPr bwMode="gray">
              <a:xfrm>
                <a:off x="510363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96" name="Line 170">
                <a:extLst>
                  <a:ext uri="{FF2B5EF4-FFF2-40B4-BE49-F238E27FC236}">
                    <a16:creationId xmlns:a16="http://schemas.microsoft.com/office/drawing/2014/main" id="{41AE4CFB-248A-4D70-8983-5F859F343C66}"/>
                  </a:ext>
                </a:extLst>
              </p:cNvPr>
              <p:cNvSpPr>
                <a:spLocks noChangeShapeType="1"/>
              </p:cNvSpPr>
              <p:nvPr userDrawn="1"/>
            </p:nvSpPr>
            <p:spPr bwMode="gray">
              <a:xfrm>
                <a:off x="283535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97" name="Line 172">
                <a:extLst>
                  <a:ext uri="{FF2B5EF4-FFF2-40B4-BE49-F238E27FC236}">
                    <a16:creationId xmlns:a16="http://schemas.microsoft.com/office/drawing/2014/main" id="{3B27AC73-1E31-43CF-8F39-6FD2EFD4EF61}"/>
                  </a:ext>
                </a:extLst>
              </p:cNvPr>
              <p:cNvSpPr>
                <a:spLocks noChangeShapeType="1"/>
              </p:cNvSpPr>
              <p:nvPr userDrawn="1"/>
            </p:nvSpPr>
            <p:spPr bwMode="gray">
              <a:xfrm>
                <a:off x="737191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98" name="Line 174">
                <a:extLst>
                  <a:ext uri="{FF2B5EF4-FFF2-40B4-BE49-F238E27FC236}">
                    <a16:creationId xmlns:a16="http://schemas.microsoft.com/office/drawing/2014/main" id="{9ED36DAF-926F-4276-8DF6-ACC46CA4D9FA}"/>
                  </a:ext>
                </a:extLst>
              </p:cNvPr>
              <p:cNvSpPr>
                <a:spLocks noChangeShapeType="1"/>
              </p:cNvSpPr>
              <p:nvPr userDrawn="1"/>
            </p:nvSpPr>
            <p:spPr bwMode="gray">
              <a:xfrm>
                <a:off x="170121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99" name="Line 176">
                <a:extLst>
                  <a:ext uri="{FF2B5EF4-FFF2-40B4-BE49-F238E27FC236}">
                    <a16:creationId xmlns:a16="http://schemas.microsoft.com/office/drawing/2014/main" id="{B94541E1-35B6-458E-886D-7326D9985169}"/>
                  </a:ext>
                </a:extLst>
              </p:cNvPr>
              <p:cNvSpPr>
                <a:spLocks noChangeShapeType="1"/>
              </p:cNvSpPr>
              <p:nvPr userDrawn="1"/>
            </p:nvSpPr>
            <p:spPr bwMode="gray">
              <a:xfrm>
                <a:off x="623777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00" name="Line 178">
                <a:extLst>
                  <a:ext uri="{FF2B5EF4-FFF2-40B4-BE49-F238E27FC236}">
                    <a16:creationId xmlns:a16="http://schemas.microsoft.com/office/drawing/2014/main" id="{3F076E14-B6AB-4A0B-B07E-E6FA728C299A}"/>
                  </a:ext>
                </a:extLst>
              </p:cNvPr>
              <p:cNvSpPr>
                <a:spLocks noChangeShapeType="1"/>
              </p:cNvSpPr>
              <p:nvPr userDrawn="1"/>
            </p:nvSpPr>
            <p:spPr bwMode="gray">
              <a:xfrm>
                <a:off x="396949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01" name="Line 180">
                <a:extLst>
                  <a:ext uri="{FF2B5EF4-FFF2-40B4-BE49-F238E27FC236}">
                    <a16:creationId xmlns:a16="http://schemas.microsoft.com/office/drawing/2014/main" id="{17CC6C76-4339-4F2D-A8EE-0F514AD78B09}"/>
                  </a:ext>
                </a:extLst>
              </p:cNvPr>
              <p:cNvSpPr>
                <a:spLocks noChangeShapeType="1"/>
              </p:cNvSpPr>
              <p:nvPr userDrawn="1"/>
            </p:nvSpPr>
            <p:spPr bwMode="gray">
              <a:xfrm>
                <a:off x="850605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02" name="Line 182">
                <a:extLst>
                  <a:ext uri="{FF2B5EF4-FFF2-40B4-BE49-F238E27FC236}">
                    <a16:creationId xmlns:a16="http://schemas.microsoft.com/office/drawing/2014/main" id="{6660A315-DA49-457A-988B-3318EDF36C3A}"/>
                  </a:ext>
                </a:extLst>
              </p:cNvPr>
              <p:cNvSpPr>
                <a:spLocks noChangeShapeType="1"/>
              </p:cNvSpPr>
              <p:nvPr userDrawn="1"/>
            </p:nvSpPr>
            <p:spPr bwMode="gray">
              <a:xfrm>
                <a:off x="992372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03" name="Line 184">
                <a:extLst>
                  <a:ext uri="{FF2B5EF4-FFF2-40B4-BE49-F238E27FC236}">
                    <a16:creationId xmlns:a16="http://schemas.microsoft.com/office/drawing/2014/main" id="{08492DCF-B213-4B26-A5B6-0C00B5F01B78}"/>
                  </a:ext>
                </a:extLst>
              </p:cNvPr>
              <p:cNvSpPr>
                <a:spLocks noChangeShapeType="1"/>
              </p:cNvSpPr>
              <p:nvPr userDrawn="1"/>
            </p:nvSpPr>
            <p:spPr bwMode="gray">
              <a:xfrm>
                <a:off x="1162493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04" name="Line 186">
                <a:extLst>
                  <a:ext uri="{FF2B5EF4-FFF2-40B4-BE49-F238E27FC236}">
                    <a16:creationId xmlns:a16="http://schemas.microsoft.com/office/drawing/2014/main" id="{707EE00D-BA16-4680-9748-A2091B8876B1}"/>
                  </a:ext>
                </a:extLst>
              </p:cNvPr>
              <p:cNvSpPr>
                <a:spLocks noChangeShapeType="1"/>
              </p:cNvSpPr>
              <p:nvPr userDrawn="1"/>
            </p:nvSpPr>
            <p:spPr bwMode="gray">
              <a:xfrm>
                <a:off x="85060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05" name="Line 188">
                <a:extLst>
                  <a:ext uri="{FF2B5EF4-FFF2-40B4-BE49-F238E27FC236}">
                    <a16:creationId xmlns:a16="http://schemas.microsoft.com/office/drawing/2014/main" id="{48F61EFB-9FB6-4E14-88BE-55C3DEBE35EA}"/>
                  </a:ext>
                </a:extLst>
              </p:cNvPr>
              <p:cNvSpPr>
                <a:spLocks noChangeShapeType="1"/>
              </p:cNvSpPr>
              <p:nvPr userDrawn="1"/>
            </p:nvSpPr>
            <p:spPr bwMode="gray">
              <a:xfrm>
                <a:off x="538716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06" name="Line 190">
                <a:extLst>
                  <a:ext uri="{FF2B5EF4-FFF2-40B4-BE49-F238E27FC236}">
                    <a16:creationId xmlns:a16="http://schemas.microsoft.com/office/drawing/2014/main" id="{3D0E033B-F15B-4A06-AE7B-268436D28B36}"/>
                  </a:ext>
                </a:extLst>
              </p:cNvPr>
              <p:cNvSpPr>
                <a:spLocks noChangeShapeType="1"/>
              </p:cNvSpPr>
              <p:nvPr userDrawn="1"/>
            </p:nvSpPr>
            <p:spPr bwMode="gray">
              <a:xfrm>
                <a:off x="311888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07" name="Line 192">
                <a:extLst>
                  <a:ext uri="{FF2B5EF4-FFF2-40B4-BE49-F238E27FC236}">
                    <a16:creationId xmlns:a16="http://schemas.microsoft.com/office/drawing/2014/main" id="{68BF6BD9-4368-4145-A422-FBE8EE46E19D}"/>
                  </a:ext>
                </a:extLst>
              </p:cNvPr>
              <p:cNvSpPr>
                <a:spLocks noChangeShapeType="1"/>
              </p:cNvSpPr>
              <p:nvPr userDrawn="1"/>
            </p:nvSpPr>
            <p:spPr bwMode="gray">
              <a:xfrm>
                <a:off x="765544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08" name="Line 194">
                <a:extLst>
                  <a:ext uri="{FF2B5EF4-FFF2-40B4-BE49-F238E27FC236}">
                    <a16:creationId xmlns:a16="http://schemas.microsoft.com/office/drawing/2014/main" id="{4291B233-4EB5-4AD8-BBF4-7C3CE934E245}"/>
                  </a:ext>
                </a:extLst>
              </p:cNvPr>
              <p:cNvSpPr>
                <a:spLocks noChangeShapeType="1"/>
              </p:cNvSpPr>
              <p:nvPr userDrawn="1"/>
            </p:nvSpPr>
            <p:spPr bwMode="gray">
              <a:xfrm>
                <a:off x="198474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09" name="Line 196">
                <a:extLst>
                  <a:ext uri="{FF2B5EF4-FFF2-40B4-BE49-F238E27FC236}">
                    <a16:creationId xmlns:a16="http://schemas.microsoft.com/office/drawing/2014/main" id="{6D1C4B87-7D7F-4D6C-A8A3-B892ABA3A5F1}"/>
                  </a:ext>
                </a:extLst>
              </p:cNvPr>
              <p:cNvSpPr>
                <a:spLocks noChangeShapeType="1"/>
              </p:cNvSpPr>
              <p:nvPr userDrawn="1"/>
            </p:nvSpPr>
            <p:spPr bwMode="gray">
              <a:xfrm>
                <a:off x="652130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10" name="Line 198">
                <a:extLst>
                  <a:ext uri="{FF2B5EF4-FFF2-40B4-BE49-F238E27FC236}">
                    <a16:creationId xmlns:a16="http://schemas.microsoft.com/office/drawing/2014/main" id="{2218D927-FCD2-4A4A-978A-4478563CAC20}"/>
                  </a:ext>
                </a:extLst>
              </p:cNvPr>
              <p:cNvSpPr>
                <a:spLocks noChangeShapeType="1"/>
              </p:cNvSpPr>
              <p:nvPr userDrawn="1"/>
            </p:nvSpPr>
            <p:spPr bwMode="gray">
              <a:xfrm>
                <a:off x="425302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11" name="Line 200">
                <a:extLst>
                  <a:ext uri="{FF2B5EF4-FFF2-40B4-BE49-F238E27FC236}">
                    <a16:creationId xmlns:a16="http://schemas.microsoft.com/office/drawing/2014/main" id="{794989D4-4DCE-467C-995E-4077E9141C75}"/>
                  </a:ext>
                </a:extLst>
              </p:cNvPr>
              <p:cNvSpPr>
                <a:spLocks noChangeShapeType="1"/>
              </p:cNvSpPr>
              <p:nvPr userDrawn="1"/>
            </p:nvSpPr>
            <p:spPr bwMode="gray">
              <a:xfrm>
                <a:off x="878958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12" name="Line 202">
                <a:extLst>
                  <a:ext uri="{FF2B5EF4-FFF2-40B4-BE49-F238E27FC236}">
                    <a16:creationId xmlns:a16="http://schemas.microsoft.com/office/drawing/2014/main" id="{E1843C1C-F13D-4A91-A1B3-A42E596FE9BE}"/>
                  </a:ext>
                </a:extLst>
              </p:cNvPr>
              <p:cNvSpPr>
                <a:spLocks noChangeShapeType="1"/>
              </p:cNvSpPr>
              <p:nvPr userDrawn="1"/>
            </p:nvSpPr>
            <p:spPr bwMode="gray">
              <a:xfrm>
                <a:off x="1020726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13" name="Line 204">
                <a:extLst>
                  <a:ext uri="{FF2B5EF4-FFF2-40B4-BE49-F238E27FC236}">
                    <a16:creationId xmlns:a16="http://schemas.microsoft.com/office/drawing/2014/main" id="{4E30EBB2-C59A-425B-B035-869F153895E6}"/>
                  </a:ext>
                </a:extLst>
              </p:cNvPr>
              <p:cNvSpPr>
                <a:spLocks noChangeShapeType="1"/>
              </p:cNvSpPr>
              <p:nvPr userDrawn="1"/>
            </p:nvSpPr>
            <p:spPr bwMode="gray">
              <a:xfrm>
                <a:off x="1190847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14" name="Line 206">
                <a:extLst>
                  <a:ext uri="{FF2B5EF4-FFF2-40B4-BE49-F238E27FC236}">
                    <a16:creationId xmlns:a16="http://schemas.microsoft.com/office/drawing/2014/main" id="{E196C358-DAA9-4D53-ABBE-88BEBCF4BD04}"/>
                  </a:ext>
                </a:extLst>
              </p:cNvPr>
              <p:cNvSpPr>
                <a:spLocks noChangeShapeType="1"/>
              </p:cNvSpPr>
              <p:nvPr userDrawn="1"/>
            </p:nvSpPr>
            <p:spPr bwMode="gray">
              <a:xfrm>
                <a:off x="113414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15" name="Line 208">
                <a:extLst>
                  <a:ext uri="{FF2B5EF4-FFF2-40B4-BE49-F238E27FC236}">
                    <a16:creationId xmlns:a16="http://schemas.microsoft.com/office/drawing/2014/main" id="{2E554D47-5A63-48C8-BA82-96AC045F5695}"/>
                  </a:ext>
                </a:extLst>
              </p:cNvPr>
              <p:cNvSpPr>
                <a:spLocks noChangeShapeType="1"/>
              </p:cNvSpPr>
              <p:nvPr userDrawn="1"/>
            </p:nvSpPr>
            <p:spPr bwMode="gray">
              <a:xfrm>
                <a:off x="567070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16" name="Line 210">
                <a:extLst>
                  <a:ext uri="{FF2B5EF4-FFF2-40B4-BE49-F238E27FC236}">
                    <a16:creationId xmlns:a16="http://schemas.microsoft.com/office/drawing/2014/main" id="{3FD88537-1CB7-4D5A-BB81-B7B440CA6192}"/>
                  </a:ext>
                </a:extLst>
              </p:cNvPr>
              <p:cNvSpPr>
                <a:spLocks noChangeShapeType="1"/>
              </p:cNvSpPr>
              <p:nvPr userDrawn="1"/>
            </p:nvSpPr>
            <p:spPr bwMode="gray">
              <a:xfrm>
                <a:off x="340242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17" name="Line 212">
                <a:extLst>
                  <a:ext uri="{FF2B5EF4-FFF2-40B4-BE49-F238E27FC236}">
                    <a16:creationId xmlns:a16="http://schemas.microsoft.com/office/drawing/2014/main" id="{3430CB36-DD20-487F-AADE-8B5338647BAD}"/>
                  </a:ext>
                </a:extLst>
              </p:cNvPr>
              <p:cNvSpPr>
                <a:spLocks noChangeShapeType="1"/>
              </p:cNvSpPr>
              <p:nvPr userDrawn="1"/>
            </p:nvSpPr>
            <p:spPr bwMode="gray">
              <a:xfrm>
                <a:off x="793898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18" name="Line 214">
                <a:extLst>
                  <a:ext uri="{FF2B5EF4-FFF2-40B4-BE49-F238E27FC236}">
                    <a16:creationId xmlns:a16="http://schemas.microsoft.com/office/drawing/2014/main" id="{43BDE1CD-FCF4-4298-95B6-6F475E420B67}"/>
                  </a:ext>
                </a:extLst>
              </p:cNvPr>
              <p:cNvSpPr>
                <a:spLocks noChangeShapeType="1"/>
              </p:cNvSpPr>
              <p:nvPr userDrawn="1"/>
            </p:nvSpPr>
            <p:spPr bwMode="gray">
              <a:xfrm>
                <a:off x="935665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19" name="Line 216">
                <a:extLst>
                  <a:ext uri="{FF2B5EF4-FFF2-40B4-BE49-F238E27FC236}">
                    <a16:creationId xmlns:a16="http://schemas.microsoft.com/office/drawing/2014/main" id="{B760AD48-BC42-4626-8B88-C641DE32526C}"/>
                  </a:ext>
                </a:extLst>
              </p:cNvPr>
              <p:cNvSpPr>
                <a:spLocks noChangeShapeType="1"/>
              </p:cNvSpPr>
              <p:nvPr userDrawn="1"/>
            </p:nvSpPr>
            <p:spPr bwMode="gray">
              <a:xfrm>
                <a:off x="1105786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20" name="Line 218">
                <a:extLst>
                  <a:ext uri="{FF2B5EF4-FFF2-40B4-BE49-F238E27FC236}">
                    <a16:creationId xmlns:a16="http://schemas.microsoft.com/office/drawing/2014/main" id="{97B116AF-ECAC-41F8-BBBA-1F09792CC71D}"/>
                  </a:ext>
                </a:extLst>
              </p:cNvPr>
              <p:cNvSpPr>
                <a:spLocks noChangeShapeType="1"/>
              </p:cNvSpPr>
              <p:nvPr userDrawn="1"/>
            </p:nvSpPr>
            <p:spPr bwMode="gray">
              <a:xfrm>
                <a:off x="226828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21" name="Line 220">
                <a:extLst>
                  <a:ext uri="{FF2B5EF4-FFF2-40B4-BE49-F238E27FC236}">
                    <a16:creationId xmlns:a16="http://schemas.microsoft.com/office/drawing/2014/main" id="{9B319E9C-08D3-44F3-9C75-13DF018D0238}"/>
                  </a:ext>
                </a:extLst>
              </p:cNvPr>
              <p:cNvSpPr>
                <a:spLocks noChangeShapeType="1"/>
              </p:cNvSpPr>
              <p:nvPr userDrawn="1"/>
            </p:nvSpPr>
            <p:spPr bwMode="gray">
              <a:xfrm>
                <a:off x="680484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22" name="Line 222">
                <a:extLst>
                  <a:ext uri="{FF2B5EF4-FFF2-40B4-BE49-F238E27FC236}">
                    <a16:creationId xmlns:a16="http://schemas.microsoft.com/office/drawing/2014/main" id="{56805DF1-6CE2-4128-9EDB-C4D6C4755A0B}"/>
                  </a:ext>
                </a:extLst>
              </p:cNvPr>
              <p:cNvSpPr>
                <a:spLocks noChangeShapeType="1"/>
              </p:cNvSpPr>
              <p:nvPr userDrawn="1"/>
            </p:nvSpPr>
            <p:spPr bwMode="gray">
              <a:xfrm>
                <a:off x="453656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23" name="Line 224">
                <a:extLst>
                  <a:ext uri="{FF2B5EF4-FFF2-40B4-BE49-F238E27FC236}">
                    <a16:creationId xmlns:a16="http://schemas.microsoft.com/office/drawing/2014/main" id="{52D3BCFD-ABAE-4FA3-BF52-B8BC97AF5F0A}"/>
                  </a:ext>
                </a:extLst>
              </p:cNvPr>
              <p:cNvSpPr>
                <a:spLocks noChangeShapeType="1"/>
              </p:cNvSpPr>
              <p:nvPr userDrawn="1"/>
            </p:nvSpPr>
            <p:spPr bwMode="gray">
              <a:xfrm>
                <a:off x="907312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24" name="Line 226">
                <a:extLst>
                  <a:ext uri="{FF2B5EF4-FFF2-40B4-BE49-F238E27FC236}">
                    <a16:creationId xmlns:a16="http://schemas.microsoft.com/office/drawing/2014/main" id="{8E869F57-5D47-41E2-876B-BC6B383EE17F}"/>
                  </a:ext>
                </a:extLst>
              </p:cNvPr>
              <p:cNvSpPr>
                <a:spLocks noChangeShapeType="1"/>
              </p:cNvSpPr>
              <p:nvPr userDrawn="1"/>
            </p:nvSpPr>
            <p:spPr bwMode="gray">
              <a:xfrm>
                <a:off x="1077433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25" name="Line 228">
                <a:extLst>
                  <a:ext uri="{FF2B5EF4-FFF2-40B4-BE49-F238E27FC236}">
                    <a16:creationId xmlns:a16="http://schemas.microsoft.com/office/drawing/2014/main" id="{D211B250-1E66-4BC6-AA7E-75B588446F1C}"/>
                  </a:ext>
                </a:extLst>
              </p:cNvPr>
              <p:cNvSpPr>
                <a:spLocks noChangeShapeType="1"/>
              </p:cNvSpPr>
              <p:nvPr userDrawn="1"/>
            </p:nvSpPr>
            <p:spPr bwMode="gray">
              <a:xfrm>
                <a:off x="1049079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26" name="Line 146">
                <a:extLst>
                  <a:ext uri="{FF2B5EF4-FFF2-40B4-BE49-F238E27FC236}">
                    <a16:creationId xmlns:a16="http://schemas.microsoft.com/office/drawing/2014/main" id="{ADC59C5E-433A-4092-A3C2-1C98A7E739D9}"/>
                  </a:ext>
                </a:extLst>
              </p:cNvPr>
              <p:cNvSpPr>
                <a:spLocks noChangeShapeType="1"/>
              </p:cNvSpPr>
              <p:nvPr userDrawn="1"/>
            </p:nvSpPr>
            <p:spPr bwMode="gray">
              <a:xfrm>
                <a:off x="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27" name="Line 204">
                <a:extLst>
                  <a:ext uri="{FF2B5EF4-FFF2-40B4-BE49-F238E27FC236}">
                    <a16:creationId xmlns:a16="http://schemas.microsoft.com/office/drawing/2014/main" id="{76E0D18C-D67C-4325-A081-58754141AE95}"/>
                  </a:ext>
                </a:extLst>
              </p:cNvPr>
              <p:cNvSpPr>
                <a:spLocks noChangeShapeType="1"/>
              </p:cNvSpPr>
              <p:nvPr userDrawn="1"/>
            </p:nvSpPr>
            <p:spPr bwMode="gray">
              <a:xfrm>
                <a:off x="1219200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grpSp>
        <p:grpSp>
          <p:nvGrpSpPr>
            <p:cNvPr id="13" name="Group 12">
              <a:extLst>
                <a:ext uri="{FF2B5EF4-FFF2-40B4-BE49-F238E27FC236}">
                  <a16:creationId xmlns:a16="http://schemas.microsoft.com/office/drawing/2014/main" id="{80F3DB85-B38F-4E14-8678-A12B5B59939A}"/>
                </a:ext>
              </a:extLst>
            </p:cNvPr>
            <p:cNvGrpSpPr/>
            <p:nvPr userDrawn="1"/>
          </p:nvGrpSpPr>
          <p:grpSpPr bwMode="gray">
            <a:xfrm>
              <a:off x="0" y="6948152"/>
              <a:ext cx="12192000" cy="232538"/>
              <a:chOff x="0" y="-319423"/>
              <a:chExt cx="12192000" cy="232538"/>
            </a:xfrm>
          </p:grpSpPr>
          <p:sp>
            <p:nvSpPr>
              <p:cNvPr id="40" name="Line 146">
                <a:extLst>
                  <a:ext uri="{FF2B5EF4-FFF2-40B4-BE49-F238E27FC236}">
                    <a16:creationId xmlns:a16="http://schemas.microsoft.com/office/drawing/2014/main" id="{36B7AAE1-0C42-4053-A6EB-D066B72054A4}"/>
                  </a:ext>
                </a:extLst>
              </p:cNvPr>
              <p:cNvSpPr>
                <a:spLocks noChangeShapeType="1"/>
              </p:cNvSpPr>
              <p:nvPr userDrawn="1"/>
            </p:nvSpPr>
            <p:spPr bwMode="gray">
              <a:xfrm>
                <a:off x="28353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41" name="Line 148">
                <a:extLst>
                  <a:ext uri="{FF2B5EF4-FFF2-40B4-BE49-F238E27FC236}">
                    <a16:creationId xmlns:a16="http://schemas.microsoft.com/office/drawing/2014/main" id="{199DF070-A2F0-446D-8A70-B83FE67CC4D1}"/>
                  </a:ext>
                </a:extLst>
              </p:cNvPr>
              <p:cNvSpPr>
                <a:spLocks noChangeShapeType="1"/>
              </p:cNvSpPr>
              <p:nvPr userDrawn="1"/>
            </p:nvSpPr>
            <p:spPr bwMode="gray">
              <a:xfrm>
                <a:off x="482009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42" name="Line 150">
                <a:extLst>
                  <a:ext uri="{FF2B5EF4-FFF2-40B4-BE49-F238E27FC236}">
                    <a16:creationId xmlns:a16="http://schemas.microsoft.com/office/drawing/2014/main" id="{09A09BC4-9FC2-48C9-9B86-1E9F1B3E0681}"/>
                  </a:ext>
                </a:extLst>
              </p:cNvPr>
              <p:cNvSpPr>
                <a:spLocks noChangeShapeType="1"/>
              </p:cNvSpPr>
              <p:nvPr userDrawn="1"/>
            </p:nvSpPr>
            <p:spPr bwMode="gray">
              <a:xfrm>
                <a:off x="255181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43" name="Line 152">
                <a:extLst>
                  <a:ext uri="{FF2B5EF4-FFF2-40B4-BE49-F238E27FC236}">
                    <a16:creationId xmlns:a16="http://schemas.microsoft.com/office/drawing/2014/main" id="{AA54AB5A-6525-403D-88C0-AB88140598E2}"/>
                  </a:ext>
                </a:extLst>
              </p:cNvPr>
              <p:cNvSpPr>
                <a:spLocks noChangeShapeType="1"/>
              </p:cNvSpPr>
              <p:nvPr userDrawn="1"/>
            </p:nvSpPr>
            <p:spPr bwMode="gray">
              <a:xfrm>
                <a:off x="708837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44" name="Line 154">
                <a:extLst>
                  <a:ext uri="{FF2B5EF4-FFF2-40B4-BE49-F238E27FC236}">
                    <a16:creationId xmlns:a16="http://schemas.microsoft.com/office/drawing/2014/main" id="{9F535D5A-FDA1-4C7A-AFC8-BB81916C9526}"/>
                  </a:ext>
                </a:extLst>
              </p:cNvPr>
              <p:cNvSpPr>
                <a:spLocks noChangeShapeType="1"/>
              </p:cNvSpPr>
              <p:nvPr userDrawn="1"/>
            </p:nvSpPr>
            <p:spPr bwMode="gray">
              <a:xfrm>
                <a:off x="141767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45" name="Line 156">
                <a:extLst>
                  <a:ext uri="{FF2B5EF4-FFF2-40B4-BE49-F238E27FC236}">
                    <a16:creationId xmlns:a16="http://schemas.microsoft.com/office/drawing/2014/main" id="{0A500C4E-5D5B-44E2-B671-5F3BE756FA1B}"/>
                  </a:ext>
                </a:extLst>
              </p:cNvPr>
              <p:cNvSpPr>
                <a:spLocks noChangeShapeType="1"/>
              </p:cNvSpPr>
              <p:nvPr userDrawn="1"/>
            </p:nvSpPr>
            <p:spPr bwMode="gray">
              <a:xfrm>
                <a:off x="595423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46" name="Line 158">
                <a:extLst>
                  <a:ext uri="{FF2B5EF4-FFF2-40B4-BE49-F238E27FC236}">
                    <a16:creationId xmlns:a16="http://schemas.microsoft.com/office/drawing/2014/main" id="{8AEDEBBA-A114-439E-BF99-6DDCEC7ADE5F}"/>
                  </a:ext>
                </a:extLst>
              </p:cNvPr>
              <p:cNvSpPr>
                <a:spLocks noChangeShapeType="1"/>
              </p:cNvSpPr>
              <p:nvPr userDrawn="1"/>
            </p:nvSpPr>
            <p:spPr bwMode="gray">
              <a:xfrm>
                <a:off x="368595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47" name="Line 160">
                <a:extLst>
                  <a:ext uri="{FF2B5EF4-FFF2-40B4-BE49-F238E27FC236}">
                    <a16:creationId xmlns:a16="http://schemas.microsoft.com/office/drawing/2014/main" id="{E59125DE-DFF8-43F1-871B-00D53C56103B}"/>
                  </a:ext>
                </a:extLst>
              </p:cNvPr>
              <p:cNvSpPr>
                <a:spLocks noChangeShapeType="1"/>
              </p:cNvSpPr>
              <p:nvPr userDrawn="1"/>
            </p:nvSpPr>
            <p:spPr bwMode="gray">
              <a:xfrm>
                <a:off x="822251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48" name="Line 162">
                <a:extLst>
                  <a:ext uri="{FF2B5EF4-FFF2-40B4-BE49-F238E27FC236}">
                    <a16:creationId xmlns:a16="http://schemas.microsoft.com/office/drawing/2014/main" id="{EC71E1C8-F127-40F7-8507-7403292E0384}"/>
                  </a:ext>
                </a:extLst>
              </p:cNvPr>
              <p:cNvSpPr>
                <a:spLocks noChangeShapeType="1"/>
              </p:cNvSpPr>
              <p:nvPr userDrawn="1"/>
            </p:nvSpPr>
            <p:spPr bwMode="gray">
              <a:xfrm>
                <a:off x="964019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49" name="Line 164">
                <a:extLst>
                  <a:ext uri="{FF2B5EF4-FFF2-40B4-BE49-F238E27FC236}">
                    <a16:creationId xmlns:a16="http://schemas.microsoft.com/office/drawing/2014/main" id="{8512085F-29E9-4640-BB8C-46365562D78A}"/>
                  </a:ext>
                </a:extLst>
              </p:cNvPr>
              <p:cNvSpPr>
                <a:spLocks noChangeShapeType="1"/>
              </p:cNvSpPr>
              <p:nvPr userDrawn="1"/>
            </p:nvSpPr>
            <p:spPr bwMode="gray">
              <a:xfrm>
                <a:off x="1134140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50" name="Line 166">
                <a:extLst>
                  <a:ext uri="{FF2B5EF4-FFF2-40B4-BE49-F238E27FC236}">
                    <a16:creationId xmlns:a16="http://schemas.microsoft.com/office/drawing/2014/main" id="{16AEC977-2FC1-4A31-8810-78B59EFE0E2F}"/>
                  </a:ext>
                </a:extLst>
              </p:cNvPr>
              <p:cNvSpPr>
                <a:spLocks noChangeShapeType="1"/>
              </p:cNvSpPr>
              <p:nvPr userDrawn="1"/>
            </p:nvSpPr>
            <p:spPr bwMode="gray">
              <a:xfrm>
                <a:off x="56707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51" name="Line 168">
                <a:extLst>
                  <a:ext uri="{FF2B5EF4-FFF2-40B4-BE49-F238E27FC236}">
                    <a16:creationId xmlns:a16="http://schemas.microsoft.com/office/drawing/2014/main" id="{578C5C29-7DF3-4E41-BA93-1AB3D16730E7}"/>
                  </a:ext>
                </a:extLst>
              </p:cNvPr>
              <p:cNvSpPr>
                <a:spLocks noChangeShapeType="1"/>
              </p:cNvSpPr>
              <p:nvPr userDrawn="1"/>
            </p:nvSpPr>
            <p:spPr bwMode="gray">
              <a:xfrm>
                <a:off x="510363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52" name="Line 170">
                <a:extLst>
                  <a:ext uri="{FF2B5EF4-FFF2-40B4-BE49-F238E27FC236}">
                    <a16:creationId xmlns:a16="http://schemas.microsoft.com/office/drawing/2014/main" id="{88886AAB-8AC7-437F-A4B4-272E79BB5D87}"/>
                  </a:ext>
                </a:extLst>
              </p:cNvPr>
              <p:cNvSpPr>
                <a:spLocks noChangeShapeType="1"/>
              </p:cNvSpPr>
              <p:nvPr userDrawn="1"/>
            </p:nvSpPr>
            <p:spPr bwMode="gray">
              <a:xfrm>
                <a:off x="283535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53" name="Line 172">
                <a:extLst>
                  <a:ext uri="{FF2B5EF4-FFF2-40B4-BE49-F238E27FC236}">
                    <a16:creationId xmlns:a16="http://schemas.microsoft.com/office/drawing/2014/main" id="{D89A5C1A-629F-4703-A7CD-418646F8F6AD}"/>
                  </a:ext>
                </a:extLst>
              </p:cNvPr>
              <p:cNvSpPr>
                <a:spLocks noChangeShapeType="1"/>
              </p:cNvSpPr>
              <p:nvPr userDrawn="1"/>
            </p:nvSpPr>
            <p:spPr bwMode="gray">
              <a:xfrm>
                <a:off x="737191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54" name="Line 174">
                <a:extLst>
                  <a:ext uri="{FF2B5EF4-FFF2-40B4-BE49-F238E27FC236}">
                    <a16:creationId xmlns:a16="http://schemas.microsoft.com/office/drawing/2014/main" id="{FCE4D3D0-1A84-482B-9BFA-F87F5B3AA0CB}"/>
                  </a:ext>
                </a:extLst>
              </p:cNvPr>
              <p:cNvSpPr>
                <a:spLocks noChangeShapeType="1"/>
              </p:cNvSpPr>
              <p:nvPr userDrawn="1"/>
            </p:nvSpPr>
            <p:spPr bwMode="gray">
              <a:xfrm>
                <a:off x="170121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55" name="Line 176">
                <a:extLst>
                  <a:ext uri="{FF2B5EF4-FFF2-40B4-BE49-F238E27FC236}">
                    <a16:creationId xmlns:a16="http://schemas.microsoft.com/office/drawing/2014/main" id="{2DFB6F55-DE35-43AA-97AD-2BF92E4B4426}"/>
                  </a:ext>
                </a:extLst>
              </p:cNvPr>
              <p:cNvSpPr>
                <a:spLocks noChangeShapeType="1"/>
              </p:cNvSpPr>
              <p:nvPr userDrawn="1"/>
            </p:nvSpPr>
            <p:spPr bwMode="gray">
              <a:xfrm>
                <a:off x="623777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56" name="Line 178">
                <a:extLst>
                  <a:ext uri="{FF2B5EF4-FFF2-40B4-BE49-F238E27FC236}">
                    <a16:creationId xmlns:a16="http://schemas.microsoft.com/office/drawing/2014/main" id="{56FC69C6-A15A-4ACD-A2E4-4F23C3FD4775}"/>
                  </a:ext>
                </a:extLst>
              </p:cNvPr>
              <p:cNvSpPr>
                <a:spLocks noChangeShapeType="1"/>
              </p:cNvSpPr>
              <p:nvPr userDrawn="1"/>
            </p:nvSpPr>
            <p:spPr bwMode="gray">
              <a:xfrm>
                <a:off x="396949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57" name="Line 180">
                <a:extLst>
                  <a:ext uri="{FF2B5EF4-FFF2-40B4-BE49-F238E27FC236}">
                    <a16:creationId xmlns:a16="http://schemas.microsoft.com/office/drawing/2014/main" id="{166F7718-C015-46FA-89DB-BE7AF5511FF2}"/>
                  </a:ext>
                </a:extLst>
              </p:cNvPr>
              <p:cNvSpPr>
                <a:spLocks noChangeShapeType="1"/>
              </p:cNvSpPr>
              <p:nvPr userDrawn="1"/>
            </p:nvSpPr>
            <p:spPr bwMode="gray">
              <a:xfrm>
                <a:off x="850605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58" name="Line 182">
                <a:extLst>
                  <a:ext uri="{FF2B5EF4-FFF2-40B4-BE49-F238E27FC236}">
                    <a16:creationId xmlns:a16="http://schemas.microsoft.com/office/drawing/2014/main" id="{5AE4A7B4-FFCA-451E-8427-FEE58E2E7448}"/>
                  </a:ext>
                </a:extLst>
              </p:cNvPr>
              <p:cNvSpPr>
                <a:spLocks noChangeShapeType="1"/>
              </p:cNvSpPr>
              <p:nvPr userDrawn="1"/>
            </p:nvSpPr>
            <p:spPr bwMode="gray">
              <a:xfrm>
                <a:off x="992372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59" name="Line 184">
                <a:extLst>
                  <a:ext uri="{FF2B5EF4-FFF2-40B4-BE49-F238E27FC236}">
                    <a16:creationId xmlns:a16="http://schemas.microsoft.com/office/drawing/2014/main" id="{53530B0A-D0E7-4B3C-8D43-7503581CA354}"/>
                  </a:ext>
                </a:extLst>
              </p:cNvPr>
              <p:cNvSpPr>
                <a:spLocks noChangeShapeType="1"/>
              </p:cNvSpPr>
              <p:nvPr userDrawn="1"/>
            </p:nvSpPr>
            <p:spPr bwMode="gray">
              <a:xfrm>
                <a:off x="1162493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60" name="Line 186">
                <a:extLst>
                  <a:ext uri="{FF2B5EF4-FFF2-40B4-BE49-F238E27FC236}">
                    <a16:creationId xmlns:a16="http://schemas.microsoft.com/office/drawing/2014/main" id="{369D2FC5-B907-43C5-BF78-9FD5F9E57ECB}"/>
                  </a:ext>
                </a:extLst>
              </p:cNvPr>
              <p:cNvSpPr>
                <a:spLocks noChangeShapeType="1"/>
              </p:cNvSpPr>
              <p:nvPr userDrawn="1"/>
            </p:nvSpPr>
            <p:spPr bwMode="gray">
              <a:xfrm>
                <a:off x="85060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61" name="Line 188">
                <a:extLst>
                  <a:ext uri="{FF2B5EF4-FFF2-40B4-BE49-F238E27FC236}">
                    <a16:creationId xmlns:a16="http://schemas.microsoft.com/office/drawing/2014/main" id="{7B80EBF7-719B-4227-8D99-4869089BCE40}"/>
                  </a:ext>
                </a:extLst>
              </p:cNvPr>
              <p:cNvSpPr>
                <a:spLocks noChangeShapeType="1"/>
              </p:cNvSpPr>
              <p:nvPr userDrawn="1"/>
            </p:nvSpPr>
            <p:spPr bwMode="gray">
              <a:xfrm>
                <a:off x="538716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62" name="Line 190">
                <a:extLst>
                  <a:ext uri="{FF2B5EF4-FFF2-40B4-BE49-F238E27FC236}">
                    <a16:creationId xmlns:a16="http://schemas.microsoft.com/office/drawing/2014/main" id="{A2638CD3-237C-443B-B186-EEAF2A535FBD}"/>
                  </a:ext>
                </a:extLst>
              </p:cNvPr>
              <p:cNvSpPr>
                <a:spLocks noChangeShapeType="1"/>
              </p:cNvSpPr>
              <p:nvPr userDrawn="1"/>
            </p:nvSpPr>
            <p:spPr bwMode="gray">
              <a:xfrm>
                <a:off x="311888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63" name="Line 192">
                <a:extLst>
                  <a:ext uri="{FF2B5EF4-FFF2-40B4-BE49-F238E27FC236}">
                    <a16:creationId xmlns:a16="http://schemas.microsoft.com/office/drawing/2014/main" id="{1498D676-7763-4715-9643-E20FD3AB08B6}"/>
                  </a:ext>
                </a:extLst>
              </p:cNvPr>
              <p:cNvSpPr>
                <a:spLocks noChangeShapeType="1"/>
              </p:cNvSpPr>
              <p:nvPr userDrawn="1"/>
            </p:nvSpPr>
            <p:spPr bwMode="gray">
              <a:xfrm>
                <a:off x="765544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64" name="Line 194">
                <a:extLst>
                  <a:ext uri="{FF2B5EF4-FFF2-40B4-BE49-F238E27FC236}">
                    <a16:creationId xmlns:a16="http://schemas.microsoft.com/office/drawing/2014/main" id="{82874175-6B82-4D39-9AF1-8BA670CE982E}"/>
                  </a:ext>
                </a:extLst>
              </p:cNvPr>
              <p:cNvSpPr>
                <a:spLocks noChangeShapeType="1"/>
              </p:cNvSpPr>
              <p:nvPr userDrawn="1"/>
            </p:nvSpPr>
            <p:spPr bwMode="gray">
              <a:xfrm>
                <a:off x="198474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65" name="Line 196">
                <a:extLst>
                  <a:ext uri="{FF2B5EF4-FFF2-40B4-BE49-F238E27FC236}">
                    <a16:creationId xmlns:a16="http://schemas.microsoft.com/office/drawing/2014/main" id="{15AA7E37-503F-4680-897D-E2718FED870D}"/>
                  </a:ext>
                </a:extLst>
              </p:cNvPr>
              <p:cNvSpPr>
                <a:spLocks noChangeShapeType="1"/>
              </p:cNvSpPr>
              <p:nvPr userDrawn="1"/>
            </p:nvSpPr>
            <p:spPr bwMode="gray">
              <a:xfrm>
                <a:off x="652130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66" name="Line 198">
                <a:extLst>
                  <a:ext uri="{FF2B5EF4-FFF2-40B4-BE49-F238E27FC236}">
                    <a16:creationId xmlns:a16="http://schemas.microsoft.com/office/drawing/2014/main" id="{2BCA7CDE-39AA-4250-9E7D-B33A206A3227}"/>
                  </a:ext>
                </a:extLst>
              </p:cNvPr>
              <p:cNvSpPr>
                <a:spLocks noChangeShapeType="1"/>
              </p:cNvSpPr>
              <p:nvPr userDrawn="1"/>
            </p:nvSpPr>
            <p:spPr bwMode="gray">
              <a:xfrm>
                <a:off x="425302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67" name="Line 200">
                <a:extLst>
                  <a:ext uri="{FF2B5EF4-FFF2-40B4-BE49-F238E27FC236}">
                    <a16:creationId xmlns:a16="http://schemas.microsoft.com/office/drawing/2014/main" id="{E051EE80-E767-4ED1-ADBF-3F88BD5A030F}"/>
                  </a:ext>
                </a:extLst>
              </p:cNvPr>
              <p:cNvSpPr>
                <a:spLocks noChangeShapeType="1"/>
              </p:cNvSpPr>
              <p:nvPr userDrawn="1"/>
            </p:nvSpPr>
            <p:spPr bwMode="gray">
              <a:xfrm>
                <a:off x="878958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68" name="Line 202">
                <a:extLst>
                  <a:ext uri="{FF2B5EF4-FFF2-40B4-BE49-F238E27FC236}">
                    <a16:creationId xmlns:a16="http://schemas.microsoft.com/office/drawing/2014/main" id="{EDE86BC0-4A04-4E82-867E-8AE6129491D6}"/>
                  </a:ext>
                </a:extLst>
              </p:cNvPr>
              <p:cNvSpPr>
                <a:spLocks noChangeShapeType="1"/>
              </p:cNvSpPr>
              <p:nvPr userDrawn="1"/>
            </p:nvSpPr>
            <p:spPr bwMode="gray">
              <a:xfrm>
                <a:off x="1020726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69" name="Line 204">
                <a:extLst>
                  <a:ext uri="{FF2B5EF4-FFF2-40B4-BE49-F238E27FC236}">
                    <a16:creationId xmlns:a16="http://schemas.microsoft.com/office/drawing/2014/main" id="{1B8F881E-CF43-4DE0-8083-836762CD704A}"/>
                  </a:ext>
                </a:extLst>
              </p:cNvPr>
              <p:cNvSpPr>
                <a:spLocks noChangeShapeType="1"/>
              </p:cNvSpPr>
              <p:nvPr userDrawn="1"/>
            </p:nvSpPr>
            <p:spPr bwMode="gray">
              <a:xfrm>
                <a:off x="1190847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70" name="Line 206">
                <a:extLst>
                  <a:ext uri="{FF2B5EF4-FFF2-40B4-BE49-F238E27FC236}">
                    <a16:creationId xmlns:a16="http://schemas.microsoft.com/office/drawing/2014/main" id="{9D25848A-9628-459A-B329-FECEEE852595}"/>
                  </a:ext>
                </a:extLst>
              </p:cNvPr>
              <p:cNvSpPr>
                <a:spLocks noChangeShapeType="1"/>
              </p:cNvSpPr>
              <p:nvPr userDrawn="1"/>
            </p:nvSpPr>
            <p:spPr bwMode="gray">
              <a:xfrm>
                <a:off x="113414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71" name="Line 208">
                <a:extLst>
                  <a:ext uri="{FF2B5EF4-FFF2-40B4-BE49-F238E27FC236}">
                    <a16:creationId xmlns:a16="http://schemas.microsoft.com/office/drawing/2014/main" id="{A7BE8304-5FB4-4881-9042-E98F5112D4B5}"/>
                  </a:ext>
                </a:extLst>
              </p:cNvPr>
              <p:cNvSpPr>
                <a:spLocks noChangeShapeType="1"/>
              </p:cNvSpPr>
              <p:nvPr userDrawn="1"/>
            </p:nvSpPr>
            <p:spPr bwMode="gray">
              <a:xfrm>
                <a:off x="567070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72" name="Line 210">
                <a:extLst>
                  <a:ext uri="{FF2B5EF4-FFF2-40B4-BE49-F238E27FC236}">
                    <a16:creationId xmlns:a16="http://schemas.microsoft.com/office/drawing/2014/main" id="{4B622D8E-7C94-4D75-B282-98B32FAE10A6}"/>
                  </a:ext>
                </a:extLst>
              </p:cNvPr>
              <p:cNvSpPr>
                <a:spLocks noChangeShapeType="1"/>
              </p:cNvSpPr>
              <p:nvPr userDrawn="1"/>
            </p:nvSpPr>
            <p:spPr bwMode="gray">
              <a:xfrm>
                <a:off x="340242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73" name="Line 212">
                <a:extLst>
                  <a:ext uri="{FF2B5EF4-FFF2-40B4-BE49-F238E27FC236}">
                    <a16:creationId xmlns:a16="http://schemas.microsoft.com/office/drawing/2014/main" id="{E1B969EC-7152-4CBB-81FC-5C9AB736041F}"/>
                  </a:ext>
                </a:extLst>
              </p:cNvPr>
              <p:cNvSpPr>
                <a:spLocks noChangeShapeType="1"/>
              </p:cNvSpPr>
              <p:nvPr userDrawn="1"/>
            </p:nvSpPr>
            <p:spPr bwMode="gray">
              <a:xfrm>
                <a:off x="793898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74" name="Line 214">
                <a:extLst>
                  <a:ext uri="{FF2B5EF4-FFF2-40B4-BE49-F238E27FC236}">
                    <a16:creationId xmlns:a16="http://schemas.microsoft.com/office/drawing/2014/main" id="{2024DC70-2F23-40A9-8302-E425F548BB5D}"/>
                  </a:ext>
                </a:extLst>
              </p:cNvPr>
              <p:cNvSpPr>
                <a:spLocks noChangeShapeType="1"/>
              </p:cNvSpPr>
              <p:nvPr userDrawn="1"/>
            </p:nvSpPr>
            <p:spPr bwMode="gray">
              <a:xfrm>
                <a:off x="935665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75" name="Line 216">
                <a:extLst>
                  <a:ext uri="{FF2B5EF4-FFF2-40B4-BE49-F238E27FC236}">
                    <a16:creationId xmlns:a16="http://schemas.microsoft.com/office/drawing/2014/main" id="{F0EDFE13-ED0E-4637-BE6B-81724527D445}"/>
                  </a:ext>
                </a:extLst>
              </p:cNvPr>
              <p:cNvSpPr>
                <a:spLocks noChangeShapeType="1"/>
              </p:cNvSpPr>
              <p:nvPr userDrawn="1"/>
            </p:nvSpPr>
            <p:spPr bwMode="gray">
              <a:xfrm>
                <a:off x="1105786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76" name="Line 218">
                <a:extLst>
                  <a:ext uri="{FF2B5EF4-FFF2-40B4-BE49-F238E27FC236}">
                    <a16:creationId xmlns:a16="http://schemas.microsoft.com/office/drawing/2014/main" id="{782E4CBE-8F03-434E-AF17-AA34C570DBA6}"/>
                  </a:ext>
                </a:extLst>
              </p:cNvPr>
              <p:cNvSpPr>
                <a:spLocks noChangeShapeType="1"/>
              </p:cNvSpPr>
              <p:nvPr userDrawn="1"/>
            </p:nvSpPr>
            <p:spPr bwMode="gray">
              <a:xfrm>
                <a:off x="226828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77" name="Line 220">
                <a:extLst>
                  <a:ext uri="{FF2B5EF4-FFF2-40B4-BE49-F238E27FC236}">
                    <a16:creationId xmlns:a16="http://schemas.microsoft.com/office/drawing/2014/main" id="{3E38E435-BF57-44DB-B04F-2A90FB3CAA07}"/>
                  </a:ext>
                </a:extLst>
              </p:cNvPr>
              <p:cNvSpPr>
                <a:spLocks noChangeShapeType="1"/>
              </p:cNvSpPr>
              <p:nvPr userDrawn="1"/>
            </p:nvSpPr>
            <p:spPr bwMode="gray">
              <a:xfrm>
                <a:off x="680484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78" name="Line 222">
                <a:extLst>
                  <a:ext uri="{FF2B5EF4-FFF2-40B4-BE49-F238E27FC236}">
                    <a16:creationId xmlns:a16="http://schemas.microsoft.com/office/drawing/2014/main" id="{30ADE9FB-CBAF-47C0-B938-E3E994BFCEE0}"/>
                  </a:ext>
                </a:extLst>
              </p:cNvPr>
              <p:cNvSpPr>
                <a:spLocks noChangeShapeType="1"/>
              </p:cNvSpPr>
              <p:nvPr userDrawn="1"/>
            </p:nvSpPr>
            <p:spPr bwMode="gray">
              <a:xfrm>
                <a:off x="453656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79" name="Line 224">
                <a:extLst>
                  <a:ext uri="{FF2B5EF4-FFF2-40B4-BE49-F238E27FC236}">
                    <a16:creationId xmlns:a16="http://schemas.microsoft.com/office/drawing/2014/main" id="{B98ECBC9-AA3A-46CE-BAFB-CEEF6EC86123}"/>
                  </a:ext>
                </a:extLst>
              </p:cNvPr>
              <p:cNvSpPr>
                <a:spLocks noChangeShapeType="1"/>
              </p:cNvSpPr>
              <p:nvPr userDrawn="1"/>
            </p:nvSpPr>
            <p:spPr bwMode="gray">
              <a:xfrm>
                <a:off x="907312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80" name="Line 226">
                <a:extLst>
                  <a:ext uri="{FF2B5EF4-FFF2-40B4-BE49-F238E27FC236}">
                    <a16:creationId xmlns:a16="http://schemas.microsoft.com/office/drawing/2014/main" id="{9D9801BA-79AF-4A3A-A791-EA215220D0AD}"/>
                  </a:ext>
                </a:extLst>
              </p:cNvPr>
              <p:cNvSpPr>
                <a:spLocks noChangeShapeType="1"/>
              </p:cNvSpPr>
              <p:nvPr userDrawn="1"/>
            </p:nvSpPr>
            <p:spPr bwMode="gray">
              <a:xfrm>
                <a:off x="1077433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81" name="Line 228">
                <a:extLst>
                  <a:ext uri="{FF2B5EF4-FFF2-40B4-BE49-F238E27FC236}">
                    <a16:creationId xmlns:a16="http://schemas.microsoft.com/office/drawing/2014/main" id="{A6E31887-B482-427B-B66D-5A9A7A513830}"/>
                  </a:ext>
                </a:extLst>
              </p:cNvPr>
              <p:cNvSpPr>
                <a:spLocks noChangeShapeType="1"/>
              </p:cNvSpPr>
              <p:nvPr userDrawn="1"/>
            </p:nvSpPr>
            <p:spPr bwMode="gray">
              <a:xfrm>
                <a:off x="1049079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82" name="Line 146">
                <a:extLst>
                  <a:ext uri="{FF2B5EF4-FFF2-40B4-BE49-F238E27FC236}">
                    <a16:creationId xmlns:a16="http://schemas.microsoft.com/office/drawing/2014/main" id="{7F049F3D-CDDD-424C-8F1A-B1CD08AD224D}"/>
                  </a:ext>
                </a:extLst>
              </p:cNvPr>
              <p:cNvSpPr>
                <a:spLocks noChangeShapeType="1"/>
              </p:cNvSpPr>
              <p:nvPr userDrawn="1"/>
            </p:nvSpPr>
            <p:spPr bwMode="gray">
              <a:xfrm>
                <a:off x="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83" name="Line 204">
                <a:extLst>
                  <a:ext uri="{FF2B5EF4-FFF2-40B4-BE49-F238E27FC236}">
                    <a16:creationId xmlns:a16="http://schemas.microsoft.com/office/drawing/2014/main" id="{51038B7D-C3E4-4B81-88D0-C80A1F1730BA}"/>
                  </a:ext>
                </a:extLst>
              </p:cNvPr>
              <p:cNvSpPr>
                <a:spLocks noChangeShapeType="1"/>
              </p:cNvSpPr>
              <p:nvPr userDrawn="1"/>
            </p:nvSpPr>
            <p:spPr bwMode="gray">
              <a:xfrm>
                <a:off x="1219200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grpSp>
        <p:grpSp>
          <p:nvGrpSpPr>
            <p:cNvPr id="14" name="Group 13">
              <a:extLst>
                <a:ext uri="{FF2B5EF4-FFF2-40B4-BE49-F238E27FC236}">
                  <a16:creationId xmlns:a16="http://schemas.microsoft.com/office/drawing/2014/main" id="{7DF6A5F4-77EE-4651-8EB2-95CA239E498A}"/>
                </a:ext>
              </a:extLst>
            </p:cNvPr>
            <p:cNvGrpSpPr/>
            <p:nvPr userDrawn="1"/>
          </p:nvGrpSpPr>
          <p:grpSpPr bwMode="gray">
            <a:xfrm>
              <a:off x="12276481" y="0"/>
              <a:ext cx="240289" cy="6858000"/>
              <a:chOff x="-319714" y="0"/>
              <a:chExt cx="240289" cy="6858000"/>
            </a:xfrm>
          </p:grpSpPr>
          <p:sp>
            <p:nvSpPr>
              <p:cNvPr id="15" name="Line 230">
                <a:extLst>
                  <a:ext uri="{FF2B5EF4-FFF2-40B4-BE49-F238E27FC236}">
                    <a16:creationId xmlns:a16="http://schemas.microsoft.com/office/drawing/2014/main" id="{E1A05490-C735-4276-B4D0-607C433DF9B2}"/>
                  </a:ext>
                </a:extLst>
              </p:cNvPr>
              <p:cNvSpPr>
                <a:spLocks noChangeShapeType="1"/>
              </p:cNvSpPr>
              <p:nvPr userDrawn="1"/>
            </p:nvSpPr>
            <p:spPr bwMode="gray">
              <a:xfrm>
                <a:off x="-319714" y="257175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6" name="Line 232">
                <a:extLst>
                  <a:ext uri="{FF2B5EF4-FFF2-40B4-BE49-F238E27FC236}">
                    <a16:creationId xmlns:a16="http://schemas.microsoft.com/office/drawing/2014/main" id="{409780CC-C6EA-4AC9-9D69-392CD831D8E5}"/>
                  </a:ext>
                </a:extLst>
              </p:cNvPr>
              <p:cNvSpPr>
                <a:spLocks noChangeShapeType="1"/>
              </p:cNvSpPr>
              <p:nvPr userDrawn="1"/>
            </p:nvSpPr>
            <p:spPr bwMode="gray">
              <a:xfrm>
                <a:off x="-319714" y="485775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7" name="Line 234">
                <a:extLst>
                  <a:ext uri="{FF2B5EF4-FFF2-40B4-BE49-F238E27FC236}">
                    <a16:creationId xmlns:a16="http://schemas.microsoft.com/office/drawing/2014/main" id="{08044627-72FD-4FBE-BDB9-F960506DE3AB}"/>
                  </a:ext>
                </a:extLst>
              </p:cNvPr>
              <p:cNvSpPr>
                <a:spLocks noChangeShapeType="1"/>
              </p:cNvSpPr>
              <p:nvPr userDrawn="1"/>
            </p:nvSpPr>
            <p:spPr bwMode="gray">
              <a:xfrm>
                <a:off x="-319714" y="28575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dirty="0"/>
              </a:p>
            </p:txBody>
          </p:sp>
          <p:sp>
            <p:nvSpPr>
              <p:cNvPr id="18" name="Line 236">
                <a:extLst>
                  <a:ext uri="{FF2B5EF4-FFF2-40B4-BE49-F238E27FC236}">
                    <a16:creationId xmlns:a16="http://schemas.microsoft.com/office/drawing/2014/main" id="{DC2EEE1B-96FA-42B2-9AF5-8EFF0EB249BC}"/>
                  </a:ext>
                </a:extLst>
              </p:cNvPr>
              <p:cNvSpPr>
                <a:spLocks noChangeShapeType="1"/>
              </p:cNvSpPr>
              <p:nvPr userDrawn="1"/>
            </p:nvSpPr>
            <p:spPr bwMode="gray">
              <a:xfrm>
                <a:off x="-319714" y="600075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9" name="Line 238">
                <a:extLst>
                  <a:ext uri="{FF2B5EF4-FFF2-40B4-BE49-F238E27FC236}">
                    <a16:creationId xmlns:a16="http://schemas.microsoft.com/office/drawing/2014/main" id="{87C933F1-9A32-47CD-BD54-77460354CEBA}"/>
                  </a:ext>
                </a:extLst>
              </p:cNvPr>
              <p:cNvSpPr>
                <a:spLocks noChangeShapeType="1"/>
              </p:cNvSpPr>
              <p:nvPr userDrawn="1"/>
            </p:nvSpPr>
            <p:spPr bwMode="gray">
              <a:xfrm>
                <a:off x="-319714" y="142875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20" name="Line 240">
                <a:extLst>
                  <a:ext uri="{FF2B5EF4-FFF2-40B4-BE49-F238E27FC236}">
                    <a16:creationId xmlns:a16="http://schemas.microsoft.com/office/drawing/2014/main" id="{A9693FAC-3958-4AA1-AD63-B359FFAF0510}"/>
                  </a:ext>
                </a:extLst>
              </p:cNvPr>
              <p:cNvSpPr>
                <a:spLocks noChangeShapeType="1"/>
              </p:cNvSpPr>
              <p:nvPr userDrawn="1"/>
            </p:nvSpPr>
            <p:spPr bwMode="gray">
              <a:xfrm>
                <a:off x="-319714" y="371475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21" name="Line 244">
                <a:extLst>
                  <a:ext uri="{FF2B5EF4-FFF2-40B4-BE49-F238E27FC236}">
                    <a16:creationId xmlns:a16="http://schemas.microsoft.com/office/drawing/2014/main" id="{D22DAFAF-9DA4-4548-9440-270AC7B32430}"/>
                  </a:ext>
                </a:extLst>
              </p:cNvPr>
              <p:cNvSpPr>
                <a:spLocks noChangeShapeType="1"/>
              </p:cNvSpPr>
              <p:nvPr userDrawn="1"/>
            </p:nvSpPr>
            <p:spPr bwMode="gray">
              <a:xfrm>
                <a:off x="-319714" y="228600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22" name="Line 246">
                <a:extLst>
                  <a:ext uri="{FF2B5EF4-FFF2-40B4-BE49-F238E27FC236}">
                    <a16:creationId xmlns:a16="http://schemas.microsoft.com/office/drawing/2014/main" id="{635F430A-14FE-4F8E-AA19-AC00549FF879}"/>
                  </a:ext>
                </a:extLst>
              </p:cNvPr>
              <p:cNvSpPr>
                <a:spLocks noChangeShapeType="1"/>
              </p:cNvSpPr>
              <p:nvPr userDrawn="1"/>
            </p:nvSpPr>
            <p:spPr bwMode="gray">
              <a:xfrm>
                <a:off x="-319714" y="457200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23" name="Line 250">
                <a:extLst>
                  <a:ext uri="{FF2B5EF4-FFF2-40B4-BE49-F238E27FC236}">
                    <a16:creationId xmlns:a16="http://schemas.microsoft.com/office/drawing/2014/main" id="{36F968CE-1ED8-440E-9F99-F8F6E58B9311}"/>
                  </a:ext>
                </a:extLst>
              </p:cNvPr>
              <p:cNvSpPr>
                <a:spLocks noChangeShapeType="1"/>
              </p:cNvSpPr>
              <p:nvPr userDrawn="1"/>
            </p:nvSpPr>
            <p:spPr bwMode="gray">
              <a:xfrm>
                <a:off x="-319714" y="571500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24" name="Line 252">
                <a:extLst>
                  <a:ext uri="{FF2B5EF4-FFF2-40B4-BE49-F238E27FC236}">
                    <a16:creationId xmlns:a16="http://schemas.microsoft.com/office/drawing/2014/main" id="{8060FEC4-175E-42B8-AE20-D061341754FF}"/>
                  </a:ext>
                </a:extLst>
              </p:cNvPr>
              <p:cNvSpPr>
                <a:spLocks noChangeShapeType="1"/>
              </p:cNvSpPr>
              <p:nvPr userDrawn="1"/>
            </p:nvSpPr>
            <p:spPr bwMode="gray">
              <a:xfrm>
                <a:off x="-319714" y="114300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25" name="Line 254">
                <a:extLst>
                  <a:ext uri="{FF2B5EF4-FFF2-40B4-BE49-F238E27FC236}">
                    <a16:creationId xmlns:a16="http://schemas.microsoft.com/office/drawing/2014/main" id="{666E6EE8-192D-4652-B02F-4BA06C55D0E1}"/>
                  </a:ext>
                </a:extLst>
              </p:cNvPr>
              <p:cNvSpPr>
                <a:spLocks noChangeShapeType="1"/>
              </p:cNvSpPr>
              <p:nvPr userDrawn="1"/>
            </p:nvSpPr>
            <p:spPr bwMode="gray">
              <a:xfrm>
                <a:off x="-319714" y="342900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26" name="Line 256">
                <a:extLst>
                  <a:ext uri="{FF2B5EF4-FFF2-40B4-BE49-F238E27FC236}">
                    <a16:creationId xmlns:a16="http://schemas.microsoft.com/office/drawing/2014/main" id="{62A470B2-FFA5-40A5-A1C6-654922E49929}"/>
                  </a:ext>
                </a:extLst>
              </p:cNvPr>
              <p:cNvSpPr>
                <a:spLocks noChangeShapeType="1"/>
              </p:cNvSpPr>
              <p:nvPr userDrawn="1"/>
            </p:nvSpPr>
            <p:spPr bwMode="gray">
              <a:xfrm>
                <a:off x="-319714" y="657225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27" name="Line 258">
                <a:extLst>
                  <a:ext uri="{FF2B5EF4-FFF2-40B4-BE49-F238E27FC236}">
                    <a16:creationId xmlns:a16="http://schemas.microsoft.com/office/drawing/2014/main" id="{8C690868-7AA4-425F-B9A3-B7BA6F5487B4}"/>
                  </a:ext>
                </a:extLst>
              </p:cNvPr>
              <p:cNvSpPr>
                <a:spLocks noChangeShapeType="1"/>
              </p:cNvSpPr>
              <p:nvPr userDrawn="1"/>
            </p:nvSpPr>
            <p:spPr bwMode="gray">
              <a:xfrm>
                <a:off x="-319714" y="200025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28" name="Line 260">
                <a:extLst>
                  <a:ext uri="{FF2B5EF4-FFF2-40B4-BE49-F238E27FC236}">
                    <a16:creationId xmlns:a16="http://schemas.microsoft.com/office/drawing/2014/main" id="{E26FABBE-6AB1-448A-98DF-C7FD4EE5C47F}"/>
                  </a:ext>
                </a:extLst>
              </p:cNvPr>
              <p:cNvSpPr>
                <a:spLocks noChangeShapeType="1"/>
              </p:cNvSpPr>
              <p:nvPr userDrawn="1"/>
            </p:nvSpPr>
            <p:spPr bwMode="gray">
              <a:xfrm>
                <a:off x="-319714" y="428625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29" name="Line 262">
                <a:extLst>
                  <a:ext uri="{FF2B5EF4-FFF2-40B4-BE49-F238E27FC236}">
                    <a16:creationId xmlns:a16="http://schemas.microsoft.com/office/drawing/2014/main" id="{6C4F99EC-64CD-4C76-8C15-3B1785E07FBC}"/>
                  </a:ext>
                </a:extLst>
              </p:cNvPr>
              <p:cNvSpPr>
                <a:spLocks noChangeShapeType="1"/>
              </p:cNvSpPr>
              <p:nvPr userDrawn="1"/>
            </p:nvSpPr>
            <p:spPr bwMode="gray">
              <a:xfrm>
                <a:off x="-319714" y="542925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30" name="Line 264">
                <a:extLst>
                  <a:ext uri="{FF2B5EF4-FFF2-40B4-BE49-F238E27FC236}">
                    <a16:creationId xmlns:a16="http://schemas.microsoft.com/office/drawing/2014/main" id="{1C064284-3840-4E12-A063-59F6E407B9AF}"/>
                  </a:ext>
                </a:extLst>
              </p:cNvPr>
              <p:cNvSpPr>
                <a:spLocks noChangeShapeType="1"/>
              </p:cNvSpPr>
              <p:nvPr userDrawn="1"/>
            </p:nvSpPr>
            <p:spPr bwMode="gray">
              <a:xfrm>
                <a:off x="-319714" y="85725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31" name="Line 266">
                <a:extLst>
                  <a:ext uri="{FF2B5EF4-FFF2-40B4-BE49-F238E27FC236}">
                    <a16:creationId xmlns:a16="http://schemas.microsoft.com/office/drawing/2014/main" id="{DB5203A4-EA1E-473E-80F6-51089409E578}"/>
                  </a:ext>
                </a:extLst>
              </p:cNvPr>
              <p:cNvSpPr>
                <a:spLocks noChangeShapeType="1"/>
              </p:cNvSpPr>
              <p:nvPr userDrawn="1"/>
            </p:nvSpPr>
            <p:spPr bwMode="gray">
              <a:xfrm>
                <a:off x="-319714" y="314325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32" name="Line 268">
                <a:extLst>
                  <a:ext uri="{FF2B5EF4-FFF2-40B4-BE49-F238E27FC236}">
                    <a16:creationId xmlns:a16="http://schemas.microsoft.com/office/drawing/2014/main" id="{A6B3E33F-364C-41CD-8391-5993F86601C9}"/>
                  </a:ext>
                </a:extLst>
              </p:cNvPr>
              <p:cNvSpPr>
                <a:spLocks noChangeShapeType="1"/>
              </p:cNvSpPr>
              <p:nvPr userDrawn="1"/>
            </p:nvSpPr>
            <p:spPr bwMode="gray">
              <a:xfrm>
                <a:off x="-319714" y="628650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33" name="Line 270">
                <a:extLst>
                  <a:ext uri="{FF2B5EF4-FFF2-40B4-BE49-F238E27FC236}">
                    <a16:creationId xmlns:a16="http://schemas.microsoft.com/office/drawing/2014/main" id="{BE4D4BD7-4814-4901-96C8-F9C9BFC096C2}"/>
                  </a:ext>
                </a:extLst>
              </p:cNvPr>
              <p:cNvSpPr>
                <a:spLocks noChangeShapeType="1"/>
              </p:cNvSpPr>
              <p:nvPr userDrawn="1"/>
            </p:nvSpPr>
            <p:spPr bwMode="gray">
              <a:xfrm>
                <a:off x="-319714" y="171450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34" name="Line 272">
                <a:extLst>
                  <a:ext uri="{FF2B5EF4-FFF2-40B4-BE49-F238E27FC236}">
                    <a16:creationId xmlns:a16="http://schemas.microsoft.com/office/drawing/2014/main" id="{3560E258-F0E6-4A97-A088-6DB1D740BCF6}"/>
                  </a:ext>
                </a:extLst>
              </p:cNvPr>
              <p:cNvSpPr>
                <a:spLocks noChangeShapeType="1"/>
              </p:cNvSpPr>
              <p:nvPr userDrawn="1"/>
            </p:nvSpPr>
            <p:spPr bwMode="gray">
              <a:xfrm>
                <a:off x="-319714" y="400050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35" name="Line 274">
                <a:extLst>
                  <a:ext uri="{FF2B5EF4-FFF2-40B4-BE49-F238E27FC236}">
                    <a16:creationId xmlns:a16="http://schemas.microsoft.com/office/drawing/2014/main" id="{0C1FE2C4-210F-410B-956D-2634FFA6CB0F}"/>
                  </a:ext>
                </a:extLst>
              </p:cNvPr>
              <p:cNvSpPr>
                <a:spLocks noChangeShapeType="1"/>
              </p:cNvSpPr>
              <p:nvPr userDrawn="1"/>
            </p:nvSpPr>
            <p:spPr bwMode="gray">
              <a:xfrm>
                <a:off x="-319714" y="514350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36" name="Line 276">
                <a:extLst>
                  <a:ext uri="{FF2B5EF4-FFF2-40B4-BE49-F238E27FC236}">
                    <a16:creationId xmlns:a16="http://schemas.microsoft.com/office/drawing/2014/main" id="{E4EB76AB-1AAA-48C4-AAEE-56AF966BADC4}"/>
                  </a:ext>
                </a:extLst>
              </p:cNvPr>
              <p:cNvSpPr>
                <a:spLocks noChangeShapeType="1"/>
              </p:cNvSpPr>
              <p:nvPr userDrawn="1"/>
            </p:nvSpPr>
            <p:spPr bwMode="gray">
              <a:xfrm>
                <a:off x="-319714" y="57150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37" name="Line 278">
                <a:extLst>
                  <a:ext uri="{FF2B5EF4-FFF2-40B4-BE49-F238E27FC236}">
                    <a16:creationId xmlns:a16="http://schemas.microsoft.com/office/drawing/2014/main" id="{E05DD6FE-E2BB-4BF2-9C65-228D9CD052DF}"/>
                  </a:ext>
                </a:extLst>
              </p:cNvPr>
              <p:cNvSpPr>
                <a:spLocks noChangeShapeType="1"/>
              </p:cNvSpPr>
              <p:nvPr userDrawn="1"/>
            </p:nvSpPr>
            <p:spPr bwMode="gray">
              <a:xfrm>
                <a:off x="-319714" y="285750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38" name="Line 256">
                <a:extLst>
                  <a:ext uri="{FF2B5EF4-FFF2-40B4-BE49-F238E27FC236}">
                    <a16:creationId xmlns:a16="http://schemas.microsoft.com/office/drawing/2014/main" id="{7BAE45AE-F105-4035-B390-BA1772490547}"/>
                  </a:ext>
                </a:extLst>
              </p:cNvPr>
              <p:cNvSpPr>
                <a:spLocks noChangeShapeType="1"/>
              </p:cNvSpPr>
              <p:nvPr userDrawn="1"/>
            </p:nvSpPr>
            <p:spPr bwMode="gray">
              <a:xfrm>
                <a:off x="-319714" y="685800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39" name="Line 234">
                <a:extLst>
                  <a:ext uri="{FF2B5EF4-FFF2-40B4-BE49-F238E27FC236}">
                    <a16:creationId xmlns:a16="http://schemas.microsoft.com/office/drawing/2014/main" id="{744AE21A-E58B-4C43-8D71-13D377DECB1E}"/>
                  </a:ext>
                </a:extLst>
              </p:cNvPr>
              <p:cNvSpPr>
                <a:spLocks noChangeShapeType="1"/>
              </p:cNvSpPr>
              <p:nvPr userDrawn="1"/>
            </p:nvSpPr>
            <p:spPr bwMode="gray">
              <a:xfrm>
                <a:off x="-319714" y="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dirty="0"/>
              </a:p>
            </p:txBody>
          </p:sp>
        </p:grpSp>
      </p:grpSp>
      <p:sp>
        <p:nvSpPr>
          <p:cNvPr id="3" name="Content Placeholder 2">
            <a:extLst>
              <a:ext uri="{FF2B5EF4-FFF2-40B4-BE49-F238E27FC236}">
                <a16:creationId xmlns:a16="http://schemas.microsoft.com/office/drawing/2014/main" id="{DC389B5C-A374-46FA-89AC-805B0EEC7969}"/>
              </a:ext>
            </a:extLst>
          </p:cNvPr>
          <p:cNvSpPr>
            <a:spLocks noGrp="1"/>
          </p:cNvSpPr>
          <p:nvPr>
            <p:ph idx="1" hasCustomPrompt="1"/>
          </p:nvPr>
        </p:nvSpPr>
        <p:spPr bwMode="black">
          <a:xfrm>
            <a:off x="571500" y="1531939"/>
            <a:ext cx="11048400" cy="4564800"/>
          </a:xfrm>
          <a:prstGeom prst="rect">
            <a:avLst/>
          </a:prstGeom>
        </p:spPr>
        <p:txBody>
          <a:bodyPr/>
          <a:lstStyle>
            <a:lvl1pPr marL="0" indent="0">
              <a:buNone/>
              <a:defRPr>
                <a:solidFill>
                  <a:schemeClr val="bg1"/>
                </a:solidFill>
              </a:defRPr>
            </a:lvl1pPr>
            <a:lvl2pPr marL="180000">
              <a:buClr>
                <a:schemeClr val="bg1"/>
              </a:buCl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err="1"/>
              <a:t>Niveau</a:t>
            </a:r>
            <a:r>
              <a:rPr lang="en-US" dirty="0"/>
              <a:t> 1</a:t>
            </a:r>
          </a:p>
          <a:p>
            <a:pPr lvl="1"/>
            <a:r>
              <a:rPr lang="en-US" dirty="0" err="1"/>
              <a:t>Niveau</a:t>
            </a:r>
            <a:r>
              <a:rPr lang="en-US" dirty="0"/>
              <a:t> 2</a:t>
            </a:r>
          </a:p>
        </p:txBody>
      </p:sp>
      <p:sp>
        <p:nvSpPr>
          <p:cNvPr id="153" name="Footer Placeholder 152">
            <a:extLst>
              <a:ext uri="{FF2B5EF4-FFF2-40B4-BE49-F238E27FC236}">
                <a16:creationId xmlns:a16="http://schemas.microsoft.com/office/drawing/2014/main" id="{33E7FA54-C741-4041-BA21-D12D615F8597}"/>
              </a:ext>
            </a:extLst>
          </p:cNvPr>
          <p:cNvSpPr>
            <a:spLocks noGrp="1"/>
          </p:cNvSpPr>
          <p:nvPr>
            <p:ph type="ftr" sz="quarter" idx="10"/>
          </p:nvPr>
        </p:nvSpPr>
        <p:spPr bwMode="black"/>
        <p:txBody>
          <a:bodyPr/>
          <a:lstStyle>
            <a:lvl1pPr>
              <a:defRPr>
                <a:solidFill>
                  <a:schemeClr val="bg1"/>
                </a:solidFill>
              </a:defRPr>
            </a:lvl1pPr>
          </a:lstStyle>
          <a:p>
            <a:r>
              <a:rPr lang="nl-NL" smtClean="0"/>
              <a:t>Inkooptraject OBB - functionaliteit op hoofdlijnen</a:t>
            </a:r>
            <a:endParaRPr lang="en-GB" dirty="0"/>
          </a:p>
        </p:txBody>
      </p:sp>
      <p:sp>
        <p:nvSpPr>
          <p:cNvPr id="154" name="Slide Number Placeholder 153">
            <a:extLst>
              <a:ext uri="{FF2B5EF4-FFF2-40B4-BE49-F238E27FC236}">
                <a16:creationId xmlns:a16="http://schemas.microsoft.com/office/drawing/2014/main" id="{AA93773E-9A1C-4054-84D7-809EADD7E125}"/>
              </a:ext>
            </a:extLst>
          </p:cNvPr>
          <p:cNvSpPr>
            <a:spLocks noGrp="1"/>
          </p:cNvSpPr>
          <p:nvPr>
            <p:ph type="sldNum" sz="quarter" idx="11"/>
          </p:nvPr>
        </p:nvSpPr>
        <p:spPr bwMode="black"/>
        <p:txBody>
          <a:bodyPr/>
          <a:lstStyle>
            <a:lvl1pPr>
              <a:defRPr>
                <a:solidFill>
                  <a:schemeClr val="bg1"/>
                </a:solidFill>
              </a:defRPr>
            </a:lvl1pPr>
          </a:lstStyle>
          <a:p>
            <a:fld id="{EEC0F82C-4994-47DA-8D9B-99D78D224F6D}" type="slidenum">
              <a:rPr lang="en-GB" smtClean="0"/>
              <a:pPr/>
              <a:t>‹nr.›</a:t>
            </a:fld>
            <a:endParaRPr lang="en-GB" dirty="0"/>
          </a:p>
        </p:txBody>
      </p:sp>
      <p:sp>
        <p:nvSpPr>
          <p:cNvPr id="156" name="Text Placeholder 3">
            <a:extLst>
              <a:ext uri="{FF2B5EF4-FFF2-40B4-BE49-F238E27FC236}">
                <a16:creationId xmlns:a16="http://schemas.microsoft.com/office/drawing/2014/main" id="{A2864367-333A-4CE1-9544-A372F07C2FB5}"/>
              </a:ext>
            </a:extLst>
          </p:cNvPr>
          <p:cNvSpPr txBox="1">
            <a:spLocks/>
          </p:cNvSpPr>
          <p:nvPr userDrawn="1"/>
        </p:nvSpPr>
        <p:spPr bwMode="gray">
          <a:xfrm>
            <a:off x="11047668" y="6285600"/>
            <a:ext cx="572400" cy="572400"/>
          </a:xfrm>
          <a:prstGeom prst="rect">
            <a:avLst/>
          </a:prstGeom>
          <a:blipFill>
            <a:blip r:embed="rId2"/>
            <a:stretch>
              <a:fillRect/>
            </a:stretch>
          </a:blipFill>
        </p:spPr>
        <p:txBody>
          <a:bodyPr/>
          <a:lstStyle>
            <a:lvl1pPr marL="0" indent="0" algn="l" defTabSz="914400" rtl="0" eaLnBrk="1" latinLnBrk="0" hangingPunct="1">
              <a:lnSpc>
                <a:spcPct val="110000"/>
              </a:lnSpc>
              <a:spcBef>
                <a:spcPts val="0"/>
              </a:spcBef>
              <a:spcAft>
                <a:spcPts val="300"/>
              </a:spcAft>
              <a:buClr>
                <a:schemeClr val="tx2"/>
              </a:buClr>
              <a:buFont typeface="Arial" panose="020B0604020202020204" pitchFamily="34" charset="0"/>
              <a:buNone/>
              <a:defRPr lang="nl-NL" sz="1200" kern="1200" dirty="0">
                <a:solidFill>
                  <a:schemeClr val="tx1"/>
                </a:solidFill>
                <a:latin typeface="+mn-lt"/>
                <a:ea typeface="+mn-ea"/>
                <a:cs typeface="+mn-cs"/>
              </a:defRPr>
            </a:lvl1pPr>
            <a:lvl2pPr marL="360000" indent="-180000" algn="l" defTabSz="914400" rtl="0" eaLnBrk="1" latinLnBrk="0" hangingPunct="1">
              <a:lnSpc>
                <a:spcPct val="110000"/>
              </a:lnSpc>
              <a:spcBef>
                <a:spcPts val="0"/>
              </a:spcBef>
              <a:spcAft>
                <a:spcPts val="300"/>
              </a:spcAft>
              <a:buClr>
                <a:schemeClr val="tx2"/>
              </a:buClr>
              <a:buFont typeface="Arial" panose="020B0604020202020204" pitchFamily="34" charset="0"/>
              <a:buChar char="•"/>
              <a:defRPr lang="nl-NL" sz="1200" kern="1200" dirty="0">
                <a:solidFill>
                  <a:schemeClr val="tx1"/>
                </a:solidFill>
                <a:latin typeface="+mn-lt"/>
                <a:ea typeface="+mn-ea"/>
                <a:cs typeface="+mn-cs"/>
              </a:defRPr>
            </a:lvl2pPr>
            <a:lvl3pPr marL="540000" indent="-180000" algn="l" defTabSz="914400" rtl="0" eaLnBrk="1" latinLnBrk="0" hangingPunct="1">
              <a:lnSpc>
                <a:spcPct val="110000"/>
              </a:lnSpc>
              <a:spcBef>
                <a:spcPts val="0"/>
              </a:spcBef>
              <a:spcAft>
                <a:spcPts val="300"/>
              </a:spcAft>
              <a:buClr>
                <a:schemeClr val="tx2"/>
              </a:buClr>
              <a:buFont typeface="Arial" panose="020B0604020202020204" pitchFamily="34" charset="0"/>
              <a:buChar char="•"/>
              <a:defRPr lang="nl-NL" sz="1200" kern="1200" dirty="0">
                <a:solidFill>
                  <a:schemeClr val="tx1"/>
                </a:solidFill>
                <a:latin typeface="+mn-lt"/>
                <a:ea typeface="+mn-ea"/>
                <a:cs typeface="+mn-cs"/>
              </a:defRPr>
            </a:lvl3pPr>
            <a:lvl4pPr marL="720000" indent="-180000" algn="l" defTabSz="914400" rtl="0" eaLnBrk="1" latinLnBrk="0" hangingPunct="1">
              <a:lnSpc>
                <a:spcPct val="110000"/>
              </a:lnSpc>
              <a:spcBef>
                <a:spcPts val="0"/>
              </a:spcBef>
              <a:spcAft>
                <a:spcPts val="300"/>
              </a:spcAft>
              <a:buClr>
                <a:schemeClr val="tx2"/>
              </a:buClr>
              <a:buFont typeface="Arial" panose="020B0604020202020204" pitchFamily="34" charset="0"/>
              <a:buChar char="•"/>
              <a:defRPr sz="1200" kern="1200">
                <a:solidFill>
                  <a:schemeClr val="tx1"/>
                </a:solidFill>
                <a:latin typeface="+mn-lt"/>
                <a:ea typeface="+mn-ea"/>
                <a:cs typeface="+mn-cs"/>
              </a:defRPr>
            </a:lvl4pPr>
            <a:lvl5pPr marL="900000" indent="-180000" algn="l" defTabSz="914400" rtl="0" eaLnBrk="1" latinLnBrk="0" hangingPunct="1">
              <a:lnSpc>
                <a:spcPct val="110000"/>
              </a:lnSpc>
              <a:spcBef>
                <a:spcPts val="0"/>
              </a:spcBef>
              <a:spcAft>
                <a:spcPts val="300"/>
              </a:spcAft>
              <a:buClr>
                <a:schemeClr val="tx2"/>
              </a:buClr>
              <a:buFont typeface="Arial" panose="020B0604020202020204" pitchFamily="34" charset="0"/>
              <a:buChar char="–"/>
              <a:defRPr lang="nl-NL" sz="1200" kern="1200" dirty="0">
                <a:solidFill>
                  <a:schemeClr val="tx1"/>
                </a:solidFill>
                <a:latin typeface="+mn-lt"/>
                <a:ea typeface="+mn-ea"/>
                <a:cs typeface="+mn-cs"/>
              </a:defRPr>
            </a:lvl5pPr>
            <a:lvl6pPr marL="1080000" indent="-180000" algn="l" defTabSz="914400" rtl="0" eaLnBrk="1" latinLnBrk="0" hangingPunct="1">
              <a:lnSpc>
                <a:spcPct val="110000"/>
              </a:lnSpc>
              <a:spcBef>
                <a:spcPts val="0"/>
              </a:spcBef>
              <a:spcAft>
                <a:spcPts val="300"/>
              </a:spcAft>
              <a:buClr>
                <a:schemeClr val="tx2"/>
              </a:buClr>
              <a:buFont typeface="Arial" panose="020B0604020202020204" pitchFamily="34" charset="0"/>
              <a:buChar char="–"/>
              <a:defRPr lang="nl-NL" sz="1600" kern="1200" dirty="0">
                <a:solidFill>
                  <a:schemeClr val="tx1"/>
                </a:solidFill>
                <a:latin typeface="+mn-lt"/>
                <a:ea typeface="+mn-ea"/>
                <a:cs typeface="+mn-cs"/>
              </a:defRPr>
            </a:lvl6pPr>
            <a:lvl7pPr marL="1257300" marR="0" indent="-179388" algn="l" defTabSz="914400" rtl="0" eaLnBrk="1" fontAlgn="auto" latinLnBrk="0" hangingPunct="1">
              <a:lnSpc>
                <a:spcPct val="110000"/>
              </a:lnSpc>
              <a:spcBef>
                <a:spcPts val="0"/>
              </a:spcBef>
              <a:spcAft>
                <a:spcPts val="300"/>
              </a:spcAft>
              <a:buClr>
                <a:schemeClr val="tx2"/>
              </a:buClr>
              <a:buSzTx/>
              <a:buFont typeface="Arial" panose="020B0604020202020204" pitchFamily="34" charset="0"/>
              <a:buChar char="–"/>
              <a:tabLst/>
              <a:defRPr sz="1400" kern="1200">
                <a:solidFill>
                  <a:schemeClr val="tx1"/>
                </a:solidFill>
                <a:latin typeface="+mn-lt"/>
                <a:ea typeface="+mn-ea"/>
                <a:cs typeface="+mn-cs"/>
              </a:defRPr>
            </a:lvl7pPr>
            <a:lvl8pPr marL="1440000" indent="-180000" algn="l" defTabSz="914400" rtl="0" eaLnBrk="1" latinLnBrk="0" hangingPunct="1">
              <a:lnSpc>
                <a:spcPct val="110000"/>
              </a:lnSpc>
              <a:spcBef>
                <a:spcPts val="0"/>
              </a:spcBef>
              <a:spcAft>
                <a:spcPts val="300"/>
              </a:spcAft>
              <a:buClr>
                <a:schemeClr val="tx2"/>
              </a:buClr>
              <a:buFont typeface="Arial" panose="020B0604020202020204" pitchFamily="34" charset="0"/>
              <a:buChar char="–"/>
              <a:defRPr sz="1400" kern="1200">
                <a:solidFill>
                  <a:schemeClr val="tx1"/>
                </a:solidFill>
                <a:latin typeface="+mn-lt"/>
                <a:ea typeface="+mn-ea"/>
                <a:cs typeface="+mn-cs"/>
              </a:defRPr>
            </a:lvl8pPr>
            <a:lvl9pPr marL="1619250" indent="-179388" algn="l" defTabSz="914400" rtl="0" eaLnBrk="1" latinLnBrk="0" hangingPunct="1">
              <a:lnSpc>
                <a:spcPct val="110000"/>
              </a:lnSpc>
              <a:spcBef>
                <a:spcPts val="0"/>
              </a:spcBef>
              <a:spcAft>
                <a:spcPts val="300"/>
              </a:spcAft>
              <a:buClr>
                <a:schemeClr val="tx2"/>
              </a:buClr>
              <a:buFont typeface="Arial" panose="020B0604020202020204" pitchFamily="34" charset="0"/>
              <a:buChar char="–"/>
              <a:defRPr sz="1400" kern="1200">
                <a:solidFill>
                  <a:schemeClr val="tx1"/>
                </a:solidFill>
                <a:latin typeface="+mn-lt"/>
                <a:ea typeface="+mn-ea"/>
                <a:cs typeface="+mn-cs"/>
              </a:defRPr>
            </a:lvl9pPr>
          </a:lstStyle>
          <a:p>
            <a:r>
              <a:rPr lang="en-US"/>
              <a:t>    </a:t>
            </a:r>
          </a:p>
        </p:txBody>
      </p:sp>
      <p:sp>
        <p:nvSpPr>
          <p:cNvPr id="2" name="Title 1">
            <a:extLst>
              <a:ext uri="{FF2B5EF4-FFF2-40B4-BE49-F238E27FC236}">
                <a16:creationId xmlns:a16="http://schemas.microsoft.com/office/drawing/2014/main" id="{00354CD4-FCCB-4E27-B842-1C25A4561DFA}"/>
              </a:ext>
            </a:extLst>
          </p:cNvPr>
          <p:cNvSpPr>
            <a:spLocks noGrp="1"/>
          </p:cNvSpPr>
          <p:nvPr>
            <p:ph type="title" hasCustomPrompt="1"/>
          </p:nvPr>
        </p:nvSpPr>
        <p:spPr bwMode="black">
          <a:xfrm>
            <a:off x="571500" y="285752"/>
            <a:ext cx="11049000" cy="1238248"/>
          </a:xfrm>
        </p:spPr>
        <p:txBody>
          <a:bodyPr/>
          <a:lstStyle>
            <a:lvl1pPr>
              <a:defRPr>
                <a:solidFill>
                  <a:schemeClr val="bg1"/>
                </a:solidFill>
              </a:defRPr>
            </a:lvl1pPr>
          </a:lstStyle>
          <a:p>
            <a:r>
              <a:rPr lang="nl-NL" dirty="0"/>
              <a:t>Klik om de titel aan te passen</a:t>
            </a:r>
          </a:p>
        </p:txBody>
      </p:sp>
    </p:spTree>
    <p:extLst>
      <p:ext uri="{BB962C8B-B14F-4D97-AF65-F5344CB8AC3E}">
        <p14:creationId xmlns:p14="http://schemas.microsoft.com/office/powerpoint/2010/main" val="112690925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Agenda dia 02">
    <p:bg bwMode="gray">
      <p:bgPr>
        <a:solidFill>
          <a:srgbClr val="B9E2FF"/>
        </a:solidFill>
        <a:effectLst/>
      </p:bgPr>
    </p:bg>
    <p:spTree>
      <p:nvGrpSpPr>
        <p:cNvPr id="1" name=""/>
        <p:cNvGrpSpPr/>
        <p:nvPr/>
      </p:nvGrpSpPr>
      <p:grpSpPr>
        <a:xfrm>
          <a:off x="0" y="0"/>
          <a:ext cx="0" cy="0"/>
          <a:chOff x="0" y="0"/>
          <a:chExt cx="0" cy="0"/>
        </a:xfrm>
      </p:grpSpPr>
      <p:sp>
        <p:nvSpPr>
          <p:cNvPr id="156" name="Rectangle 155">
            <a:extLst>
              <a:ext uri="{FF2B5EF4-FFF2-40B4-BE49-F238E27FC236}">
                <a16:creationId xmlns:a16="http://schemas.microsoft.com/office/drawing/2014/main" id="{73D3E045-F948-481C-9B2D-C1AD6A87C512}"/>
              </a:ext>
            </a:extLst>
          </p:cNvPr>
          <p:cNvSpPr/>
          <p:nvPr userDrawn="1"/>
        </p:nvSpPr>
        <p:spPr bwMode="gray">
          <a:xfrm>
            <a:off x="-3714750" y="-933450"/>
            <a:ext cx="19621500" cy="8724900"/>
          </a:xfrm>
          <a:prstGeom prst="rect">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dirty="0"/>
          </a:p>
        </p:txBody>
      </p:sp>
      <p:grpSp>
        <p:nvGrpSpPr>
          <p:cNvPr id="9" name="Group 8">
            <a:extLst>
              <a:ext uri="{FF2B5EF4-FFF2-40B4-BE49-F238E27FC236}">
                <a16:creationId xmlns:a16="http://schemas.microsoft.com/office/drawing/2014/main" id="{EE167523-15D8-45DF-987B-5EAB7CD533E3}"/>
              </a:ext>
            </a:extLst>
          </p:cNvPr>
          <p:cNvGrpSpPr/>
          <p:nvPr userDrawn="1"/>
        </p:nvGrpSpPr>
        <p:grpSpPr bwMode="gray">
          <a:xfrm>
            <a:off x="-329239" y="-319423"/>
            <a:ext cx="12846009" cy="7500113"/>
            <a:chOff x="-329239" y="-319423"/>
            <a:chExt cx="12846009" cy="7500113"/>
          </a:xfrm>
        </p:grpSpPr>
        <p:grpSp>
          <p:nvGrpSpPr>
            <p:cNvPr id="10" name="Group 9">
              <a:extLst>
                <a:ext uri="{FF2B5EF4-FFF2-40B4-BE49-F238E27FC236}">
                  <a16:creationId xmlns:a16="http://schemas.microsoft.com/office/drawing/2014/main" id="{96F2AD05-35A7-4336-AEC1-CD85A27DAADF}"/>
                </a:ext>
              </a:extLst>
            </p:cNvPr>
            <p:cNvGrpSpPr/>
            <p:nvPr userDrawn="1"/>
          </p:nvGrpSpPr>
          <p:grpSpPr bwMode="gray">
            <a:xfrm>
              <a:off x="-329239" y="0"/>
              <a:ext cx="240289" cy="6858000"/>
              <a:chOff x="-319714" y="0"/>
              <a:chExt cx="240289" cy="6858000"/>
            </a:xfrm>
          </p:grpSpPr>
          <p:sp>
            <p:nvSpPr>
              <p:cNvPr id="128" name="Line 230">
                <a:extLst>
                  <a:ext uri="{FF2B5EF4-FFF2-40B4-BE49-F238E27FC236}">
                    <a16:creationId xmlns:a16="http://schemas.microsoft.com/office/drawing/2014/main" id="{23359A11-D99E-4186-88D0-5E242D030A55}"/>
                  </a:ext>
                </a:extLst>
              </p:cNvPr>
              <p:cNvSpPr>
                <a:spLocks noChangeShapeType="1"/>
              </p:cNvSpPr>
              <p:nvPr userDrawn="1"/>
            </p:nvSpPr>
            <p:spPr bwMode="gray">
              <a:xfrm>
                <a:off x="-319714" y="257175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29" name="Line 232">
                <a:extLst>
                  <a:ext uri="{FF2B5EF4-FFF2-40B4-BE49-F238E27FC236}">
                    <a16:creationId xmlns:a16="http://schemas.microsoft.com/office/drawing/2014/main" id="{CEC8A57E-D167-4DA4-BF13-4DA79D5296B9}"/>
                  </a:ext>
                </a:extLst>
              </p:cNvPr>
              <p:cNvSpPr>
                <a:spLocks noChangeShapeType="1"/>
              </p:cNvSpPr>
              <p:nvPr userDrawn="1"/>
            </p:nvSpPr>
            <p:spPr bwMode="gray">
              <a:xfrm>
                <a:off x="-319714" y="485775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30" name="Line 234">
                <a:extLst>
                  <a:ext uri="{FF2B5EF4-FFF2-40B4-BE49-F238E27FC236}">
                    <a16:creationId xmlns:a16="http://schemas.microsoft.com/office/drawing/2014/main" id="{19201F1B-4CFD-4292-AA47-02DFA70A24F3}"/>
                  </a:ext>
                </a:extLst>
              </p:cNvPr>
              <p:cNvSpPr>
                <a:spLocks noChangeShapeType="1"/>
              </p:cNvSpPr>
              <p:nvPr userDrawn="1"/>
            </p:nvSpPr>
            <p:spPr bwMode="gray">
              <a:xfrm>
                <a:off x="-319714" y="28575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dirty="0"/>
              </a:p>
            </p:txBody>
          </p:sp>
          <p:sp>
            <p:nvSpPr>
              <p:cNvPr id="131" name="Line 236">
                <a:extLst>
                  <a:ext uri="{FF2B5EF4-FFF2-40B4-BE49-F238E27FC236}">
                    <a16:creationId xmlns:a16="http://schemas.microsoft.com/office/drawing/2014/main" id="{CA47D2B9-8299-43ED-BC12-67BAA28D4BE9}"/>
                  </a:ext>
                </a:extLst>
              </p:cNvPr>
              <p:cNvSpPr>
                <a:spLocks noChangeShapeType="1"/>
              </p:cNvSpPr>
              <p:nvPr userDrawn="1"/>
            </p:nvSpPr>
            <p:spPr bwMode="gray">
              <a:xfrm>
                <a:off x="-319714" y="600075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32" name="Line 238">
                <a:extLst>
                  <a:ext uri="{FF2B5EF4-FFF2-40B4-BE49-F238E27FC236}">
                    <a16:creationId xmlns:a16="http://schemas.microsoft.com/office/drawing/2014/main" id="{FB44449B-0268-4D62-BD09-F7239FA02BCD}"/>
                  </a:ext>
                </a:extLst>
              </p:cNvPr>
              <p:cNvSpPr>
                <a:spLocks noChangeShapeType="1"/>
              </p:cNvSpPr>
              <p:nvPr userDrawn="1"/>
            </p:nvSpPr>
            <p:spPr bwMode="gray">
              <a:xfrm>
                <a:off x="-319714" y="142875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33" name="Line 240">
                <a:extLst>
                  <a:ext uri="{FF2B5EF4-FFF2-40B4-BE49-F238E27FC236}">
                    <a16:creationId xmlns:a16="http://schemas.microsoft.com/office/drawing/2014/main" id="{1D5A8F6D-E47E-499E-B0E6-F3DBE2C38BD5}"/>
                  </a:ext>
                </a:extLst>
              </p:cNvPr>
              <p:cNvSpPr>
                <a:spLocks noChangeShapeType="1"/>
              </p:cNvSpPr>
              <p:nvPr userDrawn="1"/>
            </p:nvSpPr>
            <p:spPr bwMode="gray">
              <a:xfrm>
                <a:off x="-319714" y="371475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34" name="Line 244">
                <a:extLst>
                  <a:ext uri="{FF2B5EF4-FFF2-40B4-BE49-F238E27FC236}">
                    <a16:creationId xmlns:a16="http://schemas.microsoft.com/office/drawing/2014/main" id="{043C99DB-D0F4-4846-92A1-E13A9201E91E}"/>
                  </a:ext>
                </a:extLst>
              </p:cNvPr>
              <p:cNvSpPr>
                <a:spLocks noChangeShapeType="1"/>
              </p:cNvSpPr>
              <p:nvPr userDrawn="1"/>
            </p:nvSpPr>
            <p:spPr bwMode="gray">
              <a:xfrm>
                <a:off x="-319714" y="228600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35" name="Line 246">
                <a:extLst>
                  <a:ext uri="{FF2B5EF4-FFF2-40B4-BE49-F238E27FC236}">
                    <a16:creationId xmlns:a16="http://schemas.microsoft.com/office/drawing/2014/main" id="{EF1E2691-997D-4549-BA5C-1B3056D109BC}"/>
                  </a:ext>
                </a:extLst>
              </p:cNvPr>
              <p:cNvSpPr>
                <a:spLocks noChangeShapeType="1"/>
              </p:cNvSpPr>
              <p:nvPr userDrawn="1"/>
            </p:nvSpPr>
            <p:spPr bwMode="gray">
              <a:xfrm>
                <a:off x="-319714" y="457200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36" name="Line 250">
                <a:extLst>
                  <a:ext uri="{FF2B5EF4-FFF2-40B4-BE49-F238E27FC236}">
                    <a16:creationId xmlns:a16="http://schemas.microsoft.com/office/drawing/2014/main" id="{227CDAF2-5355-4991-B462-11626F23B911}"/>
                  </a:ext>
                </a:extLst>
              </p:cNvPr>
              <p:cNvSpPr>
                <a:spLocks noChangeShapeType="1"/>
              </p:cNvSpPr>
              <p:nvPr userDrawn="1"/>
            </p:nvSpPr>
            <p:spPr bwMode="gray">
              <a:xfrm>
                <a:off x="-319714" y="571500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37" name="Line 252">
                <a:extLst>
                  <a:ext uri="{FF2B5EF4-FFF2-40B4-BE49-F238E27FC236}">
                    <a16:creationId xmlns:a16="http://schemas.microsoft.com/office/drawing/2014/main" id="{72048E59-E8FC-4CCC-AC5D-367009C9B9C2}"/>
                  </a:ext>
                </a:extLst>
              </p:cNvPr>
              <p:cNvSpPr>
                <a:spLocks noChangeShapeType="1"/>
              </p:cNvSpPr>
              <p:nvPr userDrawn="1"/>
            </p:nvSpPr>
            <p:spPr bwMode="gray">
              <a:xfrm>
                <a:off x="-319714" y="114300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38" name="Line 254">
                <a:extLst>
                  <a:ext uri="{FF2B5EF4-FFF2-40B4-BE49-F238E27FC236}">
                    <a16:creationId xmlns:a16="http://schemas.microsoft.com/office/drawing/2014/main" id="{ABA113C2-AAA8-4F52-A808-635C4EF22DD7}"/>
                  </a:ext>
                </a:extLst>
              </p:cNvPr>
              <p:cNvSpPr>
                <a:spLocks noChangeShapeType="1"/>
              </p:cNvSpPr>
              <p:nvPr userDrawn="1"/>
            </p:nvSpPr>
            <p:spPr bwMode="gray">
              <a:xfrm>
                <a:off x="-319714" y="342900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39" name="Line 256">
                <a:extLst>
                  <a:ext uri="{FF2B5EF4-FFF2-40B4-BE49-F238E27FC236}">
                    <a16:creationId xmlns:a16="http://schemas.microsoft.com/office/drawing/2014/main" id="{3BCB82C4-E9B8-4539-8D77-3419B0D12883}"/>
                  </a:ext>
                </a:extLst>
              </p:cNvPr>
              <p:cNvSpPr>
                <a:spLocks noChangeShapeType="1"/>
              </p:cNvSpPr>
              <p:nvPr userDrawn="1"/>
            </p:nvSpPr>
            <p:spPr bwMode="gray">
              <a:xfrm>
                <a:off x="-319714" y="657225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40" name="Line 258">
                <a:extLst>
                  <a:ext uri="{FF2B5EF4-FFF2-40B4-BE49-F238E27FC236}">
                    <a16:creationId xmlns:a16="http://schemas.microsoft.com/office/drawing/2014/main" id="{CA7D3FBA-55FE-4ED3-B4CC-A9A7EFB21BDB}"/>
                  </a:ext>
                </a:extLst>
              </p:cNvPr>
              <p:cNvSpPr>
                <a:spLocks noChangeShapeType="1"/>
              </p:cNvSpPr>
              <p:nvPr userDrawn="1"/>
            </p:nvSpPr>
            <p:spPr bwMode="gray">
              <a:xfrm>
                <a:off x="-319714" y="200025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41" name="Line 260">
                <a:extLst>
                  <a:ext uri="{FF2B5EF4-FFF2-40B4-BE49-F238E27FC236}">
                    <a16:creationId xmlns:a16="http://schemas.microsoft.com/office/drawing/2014/main" id="{1183BB63-6E47-49DE-ADF7-2765B7A4A1B4}"/>
                  </a:ext>
                </a:extLst>
              </p:cNvPr>
              <p:cNvSpPr>
                <a:spLocks noChangeShapeType="1"/>
              </p:cNvSpPr>
              <p:nvPr userDrawn="1"/>
            </p:nvSpPr>
            <p:spPr bwMode="gray">
              <a:xfrm>
                <a:off x="-319714" y="428625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42" name="Line 262">
                <a:extLst>
                  <a:ext uri="{FF2B5EF4-FFF2-40B4-BE49-F238E27FC236}">
                    <a16:creationId xmlns:a16="http://schemas.microsoft.com/office/drawing/2014/main" id="{43D3966A-4774-4E7F-B512-1600E6914631}"/>
                  </a:ext>
                </a:extLst>
              </p:cNvPr>
              <p:cNvSpPr>
                <a:spLocks noChangeShapeType="1"/>
              </p:cNvSpPr>
              <p:nvPr userDrawn="1"/>
            </p:nvSpPr>
            <p:spPr bwMode="gray">
              <a:xfrm>
                <a:off x="-319714" y="542925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43" name="Line 264">
                <a:extLst>
                  <a:ext uri="{FF2B5EF4-FFF2-40B4-BE49-F238E27FC236}">
                    <a16:creationId xmlns:a16="http://schemas.microsoft.com/office/drawing/2014/main" id="{F40C2D75-9BD9-4F67-B35F-F514A7FECDFD}"/>
                  </a:ext>
                </a:extLst>
              </p:cNvPr>
              <p:cNvSpPr>
                <a:spLocks noChangeShapeType="1"/>
              </p:cNvSpPr>
              <p:nvPr userDrawn="1"/>
            </p:nvSpPr>
            <p:spPr bwMode="gray">
              <a:xfrm>
                <a:off x="-319714" y="85725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44" name="Line 266">
                <a:extLst>
                  <a:ext uri="{FF2B5EF4-FFF2-40B4-BE49-F238E27FC236}">
                    <a16:creationId xmlns:a16="http://schemas.microsoft.com/office/drawing/2014/main" id="{2AB8BBB5-0B46-4680-97D4-E36E9504C92D}"/>
                  </a:ext>
                </a:extLst>
              </p:cNvPr>
              <p:cNvSpPr>
                <a:spLocks noChangeShapeType="1"/>
              </p:cNvSpPr>
              <p:nvPr userDrawn="1"/>
            </p:nvSpPr>
            <p:spPr bwMode="gray">
              <a:xfrm>
                <a:off x="-319714" y="314325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45" name="Line 268">
                <a:extLst>
                  <a:ext uri="{FF2B5EF4-FFF2-40B4-BE49-F238E27FC236}">
                    <a16:creationId xmlns:a16="http://schemas.microsoft.com/office/drawing/2014/main" id="{2EA25B26-822E-41AA-BB0C-285F684B6781}"/>
                  </a:ext>
                </a:extLst>
              </p:cNvPr>
              <p:cNvSpPr>
                <a:spLocks noChangeShapeType="1"/>
              </p:cNvSpPr>
              <p:nvPr userDrawn="1"/>
            </p:nvSpPr>
            <p:spPr bwMode="gray">
              <a:xfrm>
                <a:off x="-319714" y="628650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46" name="Line 270">
                <a:extLst>
                  <a:ext uri="{FF2B5EF4-FFF2-40B4-BE49-F238E27FC236}">
                    <a16:creationId xmlns:a16="http://schemas.microsoft.com/office/drawing/2014/main" id="{913DA6D4-14E6-48DE-AAFF-14CD4DB509C6}"/>
                  </a:ext>
                </a:extLst>
              </p:cNvPr>
              <p:cNvSpPr>
                <a:spLocks noChangeShapeType="1"/>
              </p:cNvSpPr>
              <p:nvPr userDrawn="1"/>
            </p:nvSpPr>
            <p:spPr bwMode="gray">
              <a:xfrm>
                <a:off x="-319714" y="171450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47" name="Line 272">
                <a:extLst>
                  <a:ext uri="{FF2B5EF4-FFF2-40B4-BE49-F238E27FC236}">
                    <a16:creationId xmlns:a16="http://schemas.microsoft.com/office/drawing/2014/main" id="{2824BD00-E4F6-4FF7-8EBB-D321FCF60F71}"/>
                  </a:ext>
                </a:extLst>
              </p:cNvPr>
              <p:cNvSpPr>
                <a:spLocks noChangeShapeType="1"/>
              </p:cNvSpPr>
              <p:nvPr userDrawn="1"/>
            </p:nvSpPr>
            <p:spPr bwMode="gray">
              <a:xfrm>
                <a:off x="-319714" y="400050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48" name="Line 274">
                <a:extLst>
                  <a:ext uri="{FF2B5EF4-FFF2-40B4-BE49-F238E27FC236}">
                    <a16:creationId xmlns:a16="http://schemas.microsoft.com/office/drawing/2014/main" id="{8C76C5B5-334E-4F8B-88BB-D282853CB496}"/>
                  </a:ext>
                </a:extLst>
              </p:cNvPr>
              <p:cNvSpPr>
                <a:spLocks noChangeShapeType="1"/>
              </p:cNvSpPr>
              <p:nvPr userDrawn="1"/>
            </p:nvSpPr>
            <p:spPr bwMode="gray">
              <a:xfrm>
                <a:off x="-319714" y="514350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49" name="Line 276">
                <a:extLst>
                  <a:ext uri="{FF2B5EF4-FFF2-40B4-BE49-F238E27FC236}">
                    <a16:creationId xmlns:a16="http://schemas.microsoft.com/office/drawing/2014/main" id="{C4D12AB0-491D-4407-802D-597203A1B289}"/>
                  </a:ext>
                </a:extLst>
              </p:cNvPr>
              <p:cNvSpPr>
                <a:spLocks noChangeShapeType="1"/>
              </p:cNvSpPr>
              <p:nvPr userDrawn="1"/>
            </p:nvSpPr>
            <p:spPr bwMode="gray">
              <a:xfrm>
                <a:off x="-319714" y="57150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50" name="Line 278">
                <a:extLst>
                  <a:ext uri="{FF2B5EF4-FFF2-40B4-BE49-F238E27FC236}">
                    <a16:creationId xmlns:a16="http://schemas.microsoft.com/office/drawing/2014/main" id="{994B7634-E0BE-450E-B442-EAA80434EF4B}"/>
                  </a:ext>
                </a:extLst>
              </p:cNvPr>
              <p:cNvSpPr>
                <a:spLocks noChangeShapeType="1"/>
              </p:cNvSpPr>
              <p:nvPr userDrawn="1"/>
            </p:nvSpPr>
            <p:spPr bwMode="gray">
              <a:xfrm>
                <a:off x="-319714" y="285750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51" name="Line 256">
                <a:extLst>
                  <a:ext uri="{FF2B5EF4-FFF2-40B4-BE49-F238E27FC236}">
                    <a16:creationId xmlns:a16="http://schemas.microsoft.com/office/drawing/2014/main" id="{8F92D4AD-A56E-4286-A320-1DB070BAA68B}"/>
                  </a:ext>
                </a:extLst>
              </p:cNvPr>
              <p:cNvSpPr>
                <a:spLocks noChangeShapeType="1"/>
              </p:cNvSpPr>
              <p:nvPr userDrawn="1"/>
            </p:nvSpPr>
            <p:spPr bwMode="gray">
              <a:xfrm>
                <a:off x="-319714" y="685800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52" name="Line 234">
                <a:extLst>
                  <a:ext uri="{FF2B5EF4-FFF2-40B4-BE49-F238E27FC236}">
                    <a16:creationId xmlns:a16="http://schemas.microsoft.com/office/drawing/2014/main" id="{0B64636F-A83C-481E-AE6F-1CBABCA5A0B8}"/>
                  </a:ext>
                </a:extLst>
              </p:cNvPr>
              <p:cNvSpPr>
                <a:spLocks noChangeShapeType="1"/>
              </p:cNvSpPr>
              <p:nvPr userDrawn="1"/>
            </p:nvSpPr>
            <p:spPr bwMode="gray">
              <a:xfrm>
                <a:off x="-319714" y="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dirty="0"/>
              </a:p>
            </p:txBody>
          </p:sp>
        </p:grpSp>
        <p:grpSp>
          <p:nvGrpSpPr>
            <p:cNvPr id="12" name="Group 11">
              <a:extLst>
                <a:ext uri="{FF2B5EF4-FFF2-40B4-BE49-F238E27FC236}">
                  <a16:creationId xmlns:a16="http://schemas.microsoft.com/office/drawing/2014/main" id="{AED19570-D906-449F-9AD5-42F9BC0FADE6}"/>
                </a:ext>
              </a:extLst>
            </p:cNvPr>
            <p:cNvGrpSpPr/>
            <p:nvPr userDrawn="1"/>
          </p:nvGrpSpPr>
          <p:grpSpPr bwMode="gray">
            <a:xfrm>
              <a:off x="0" y="-319423"/>
              <a:ext cx="12192000" cy="232538"/>
              <a:chOff x="0" y="-319423"/>
              <a:chExt cx="12192000" cy="232538"/>
            </a:xfrm>
          </p:grpSpPr>
          <p:sp>
            <p:nvSpPr>
              <p:cNvPr id="84" name="Line 146">
                <a:extLst>
                  <a:ext uri="{FF2B5EF4-FFF2-40B4-BE49-F238E27FC236}">
                    <a16:creationId xmlns:a16="http://schemas.microsoft.com/office/drawing/2014/main" id="{A0651690-E6C1-4275-8332-0C6FB8BEFB61}"/>
                  </a:ext>
                </a:extLst>
              </p:cNvPr>
              <p:cNvSpPr>
                <a:spLocks noChangeShapeType="1"/>
              </p:cNvSpPr>
              <p:nvPr userDrawn="1"/>
            </p:nvSpPr>
            <p:spPr bwMode="gray">
              <a:xfrm>
                <a:off x="28353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85" name="Line 148">
                <a:extLst>
                  <a:ext uri="{FF2B5EF4-FFF2-40B4-BE49-F238E27FC236}">
                    <a16:creationId xmlns:a16="http://schemas.microsoft.com/office/drawing/2014/main" id="{3C41A501-F9D2-4B1C-BC54-7A150C0D74EF}"/>
                  </a:ext>
                </a:extLst>
              </p:cNvPr>
              <p:cNvSpPr>
                <a:spLocks noChangeShapeType="1"/>
              </p:cNvSpPr>
              <p:nvPr userDrawn="1"/>
            </p:nvSpPr>
            <p:spPr bwMode="gray">
              <a:xfrm>
                <a:off x="482009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86" name="Line 150">
                <a:extLst>
                  <a:ext uri="{FF2B5EF4-FFF2-40B4-BE49-F238E27FC236}">
                    <a16:creationId xmlns:a16="http://schemas.microsoft.com/office/drawing/2014/main" id="{CA19E596-33B6-4A9B-A9E2-2EF4B1503D46}"/>
                  </a:ext>
                </a:extLst>
              </p:cNvPr>
              <p:cNvSpPr>
                <a:spLocks noChangeShapeType="1"/>
              </p:cNvSpPr>
              <p:nvPr userDrawn="1"/>
            </p:nvSpPr>
            <p:spPr bwMode="gray">
              <a:xfrm>
                <a:off x="255181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87" name="Line 152">
                <a:extLst>
                  <a:ext uri="{FF2B5EF4-FFF2-40B4-BE49-F238E27FC236}">
                    <a16:creationId xmlns:a16="http://schemas.microsoft.com/office/drawing/2014/main" id="{14A8F140-C036-460B-8CAE-C07142B9DC4B}"/>
                  </a:ext>
                </a:extLst>
              </p:cNvPr>
              <p:cNvSpPr>
                <a:spLocks noChangeShapeType="1"/>
              </p:cNvSpPr>
              <p:nvPr userDrawn="1"/>
            </p:nvSpPr>
            <p:spPr bwMode="gray">
              <a:xfrm>
                <a:off x="708837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88" name="Line 154">
                <a:extLst>
                  <a:ext uri="{FF2B5EF4-FFF2-40B4-BE49-F238E27FC236}">
                    <a16:creationId xmlns:a16="http://schemas.microsoft.com/office/drawing/2014/main" id="{098123E1-9F93-4741-9EBD-B6AC7F065561}"/>
                  </a:ext>
                </a:extLst>
              </p:cNvPr>
              <p:cNvSpPr>
                <a:spLocks noChangeShapeType="1"/>
              </p:cNvSpPr>
              <p:nvPr userDrawn="1"/>
            </p:nvSpPr>
            <p:spPr bwMode="gray">
              <a:xfrm>
                <a:off x="141767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89" name="Line 156">
                <a:extLst>
                  <a:ext uri="{FF2B5EF4-FFF2-40B4-BE49-F238E27FC236}">
                    <a16:creationId xmlns:a16="http://schemas.microsoft.com/office/drawing/2014/main" id="{19C48198-2469-4190-9405-B12538396A9A}"/>
                  </a:ext>
                </a:extLst>
              </p:cNvPr>
              <p:cNvSpPr>
                <a:spLocks noChangeShapeType="1"/>
              </p:cNvSpPr>
              <p:nvPr userDrawn="1"/>
            </p:nvSpPr>
            <p:spPr bwMode="gray">
              <a:xfrm>
                <a:off x="595423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90" name="Line 158">
                <a:extLst>
                  <a:ext uri="{FF2B5EF4-FFF2-40B4-BE49-F238E27FC236}">
                    <a16:creationId xmlns:a16="http://schemas.microsoft.com/office/drawing/2014/main" id="{0D0DF9FB-C8A8-4B8A-9B63-558839EA1453}"/>
                  </a:ext>
                </a:extLst>
              </p:cNvPr>
              <p:cNvSpPr>
                <a:spLocks noChangeShapeType="1"/>
              </p:cNvSpPr>
              <p:nvPr userDrawn="1"/>
            </p:nvSpPr>
            <p:spPr bwMode="gray">
              <a:xfrm>
                <a:off x="368595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91" name="Line 160">
                <a:extLst>
                  <a:ext uri="{FF2B5EF4-FFF2-40B4-BE49-F238E27FC236}">
                    <a16:creationId xmlns:a16="http://schemas.microsoft.com/office/drawing/2014/main" id="{9368F0E3-A6B8-4303-B29C-12251C078AF8}"/>
                  </a:ext>
                </a:extLst>
              </p:cNvPr>
              <p:cNvSpPr>
                <a:spLocks noChangeShapeType="1"/>
              </p:cNvSpPr>
              <p:nvPr userDrawn="1"/>
            </p:nvSpPr>
            <p:spPr bwMode="gray">
              <a:xfrm>
                <a:off x="822251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92" name="Line 162">
                <a:extLst>
                  <a:ext uri="{FF2B5EF4-FFF2-40B4-BE49-F238E27FC236}">
                    <a16:creationId xmlns:a16="http://schemas.microsoft.com/office/drawing/2014/main" id="{12A79E62-A058-4277-ABE8-3390FAFB0476}"/>
                  </a:ext>
                </a:extLst>
              </p:cNvPr>
              <p:cNvSpPr>
                <a:spLocks noChangeShapeType="1"/>
              </p:cNvSpPr>
              <p:nvPr userDrawn="1"/>
            </p:nvSpPr>
            <p:spPr bwMode="gray">
              <a:xfrm>
                <a:off x="964019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93" name="Line 164">
                <a:extLst>
                  <a:ext uri="{FF2B5EF4-FFF2-40B4-BE49-F238E27FC236}">
                    <a16:creationId xmlns:a16="http://schemas.microsoft.com/office/drawing/2014/main" id="{64F937F7-E3FB-4B68-9E07-4482DCAF3892}"/>
                  </a:ext>
                </a:extLst>
              </p:cNvPr>
              <p:cNvSpPr>
                <a:spLocks noChangeShapeType="1"/>
              </p:cNvSpPr>
              <p:nvPr userDrawn="1"/>
            </p:nvSpPr>
            <p:spPr bwMode="gray">
              <a:xfrm>
                <a:off x="1134140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94" name="Line 166">
                <a:extLst>
                  <a:ext uri="{FF2B5EF4-FFF2-40B4-BE49-F238E27FC236}">
                    <a16:creationId xmlns:a16="http://schemas.microsoft.com/office/drawing/2014/main" id="{EF0B533B-FB4C-42EE-95DE-1F063F45B33D}"/>
                  </a:ext>
                </a:extLst>
              </p:cNvPr>
              <p:cNvSpPr>
                <a:spLocks noChangeShapeType="1"/>
              </p:cNvSpPr>
              <p:nvPr userDrawn="1"/>
            </p:nvSpPr>
            <p:spPr bwMode="gray">
              <a:xfrm>
                <a:off x="56707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95" name="Line 168">
                <a:extLst>
                  <a:ext uri="{FF2B5EF4-FFF2-40B4-BE49-F238E27FC236}">
                    <a16:creationId xmlns:a16="http://schemas.microsoft.com/office/drawing/2014/main" id="{07F7B2D5-4C70-447B-A07F-6BB0E8D9F358}"/>
                  </a:ext>
                </a:extLst>
              </p:cNvPr>
              <p:cNvSpPr>
                <a:spLocks noChangeShapeType="1"/>
              </p:cNvSpPr>
              <p:nvPr userDrawn="1"/>
            </p:nvSpPr>
            <p:spPr bwMode="gray">
              <a:xfrm>
                <a:off x="510363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96" name="Line 170">
                <a:extLst>
                  <a:ext uri="{FF2B5EF4-FFF2-40B4-BE49-F238E27FC236}">
                    <a16:creationId xmlns:a16="http://schemas.microsoft.com/office/drawing/2014/main" id="{ADE073C8-E03F-4980-AF60-3DC3A9F7CD4B}"/>
                  </a:ext>
                </a:extLst>
              </p:cNvPr>
              <p:cNvSpPr>
                <a:spLocks noChangeShapeType="1"/>
              </p:cNvSpPr>
              <p:nvPr userDrawn="1"/>
            </p:nvSpPr>
            <p:spPr bwMode="gray">
              <a:xfrm>
                <a:off x="283535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97" name="Line 172">
                <a:extLst>
                  <a:ext uri="{FF2B5EF4-FFF2-40B4-BE49-F238E27FC236}">
                    <a16:creationId xmlns:a16="http://schemas.microsoft.com/office/drawing/2014/main" id="{D1558FA7-AEDF-4C1A-8C97-495A62BBB8D1}"/>
                  </a:ext>
                </a:extLst>
              </p:cNvPr>
              <p:cNvSpPr>
                <a:spLocks noChangeShapeType="1"/>
              </p:cNvSpPr>
              <p:nvPr userDrawn="1"/>
            </p:nvSpPr>
            <p:spPr bwMode="gray">
              <a:xfrm>
                <a:off x="737191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98" name="Line 174">
                <a:extLst>
                  <a:ext uri="{FF2B5EF4-FFF2-40B4-BE49-F238E27FC236}">
                    <a16:creationId xmlns:a16="http://schemas.microsoft.com/office/drawing/2014/main" id="{079F3F16-0BED-4890-9E22-D154C430FA14}"/>
                  </a:ext>
                </a:extLst>
              </p:cNvPr>
              <p:cNvSpPr>
                <a:spLocks noChangeShapeType="1"/>
              </p:cNvSpPr>
              <p:nvPr userDrawn="1"/>
            </p:nvSpPr>
            <p:spPr bwMode="gray">
              <a:xfrm>
                <a:off x="170121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99" name="Line 176">
                <a:extLst>
                  <a:ext uri="{FF2B5EF4-FFF2-40B4-BE49-F238E27FC236}">
                    <a16:creationId xmlns:a16="http://schemas.microsoft.com/office/drawing/2014/main" id="{6B9ABAA0-1B4B-4870-BDC6-80B3663FA387}"/>
                  </a:ext>
                </a:extLst>
              </p:cNvPr>
              <p:cNvSpPr>
                <a:spLocks noChangeShapeType="1"/>
              </p:cNvSpPr>
              <p:nvPr userDrawn="1"/>
            </p:nvSpPr>
            <p:spPr bwMode="gray">
              <a:xfrm>
                <a:off x="623777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00" name="Line 178">
                <a:extLst>
                  <a:ext uri="{FF2B5EF4-FFF2-40B4-BE49-F238E27FC236}">
                    <a16:creationId xmlns:a16="http://schemas.microsoft.com/office/drawing/2014/main" id="{A459ED7F-9803-4818-923A-976D979C97C3}"/>
                  </a:ext>
                </a:extLst>
              </p:cNvPr>
              <p:cNvSpPr>
                <a:spLocks noChangeShapeType="1"/>
              </p:cNvSpPr>
              <p:nvPr userDrawn="1"/>
            </p:nvSpPr>
            <p:spPr bwMode="gray">
              <a:xfrm>
                <a:off x="396949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01" name="Line 180">
                <a:extLst>
                  <a:ext uri="{FF2B5EF4-FFF2-40B4-BE49-F238E27FC236}">
                    <a16:creationId xmlns:a16="http://schemas.microsoft.com/office/drawing/2014/main" id="{C75B7ED3-CA72-45E0-9433-A8B8EE994C20}"/>
                  </a:ext>
                </a:extLst>
              </p:cNvPr>
              <p:cNvSpPr>
                <a:spLocks noChangeShapeType="1"/>
              </p:cNvSpPr>
              <p:nvPr userDrawn="1"/>
            </p:nvSpPr>
            <p:spPr bwMode="gray">
              <a:xfrm>
                <a:off x="850605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02" name="Line 182">
                <a:extLst>
                  <a:ext uri="{FF2B5EF4-FFF2-40B4-BE49-F238E27FC236}">
                    <a16:creationId xmlns:a16="http://schemas.microsoft.com/office/drawing/2014/main" id="{C3EC11E2-FB86-45D4-8841-D09AF795AE02}"/>
                  </a:ext>
                </a:extLst>
              </p:cNvPr>
              <p:cNvSpPr>
                <a:spLocks noChangeShapeType="1"/>
              </p:cNvSpPr>
              <p:nvPr userDrawn="1"/>
            </p:nvSpPr>
            <p:spPr bwMode="gray">
              <a:xfrm>
                <a:off x="992372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03" name="Line 184">
                <a:extLst>
                  <a:ext uri="{FF2B5EF4-FFF2-40B4-BE49-F238E27FC236}">
                    <a16:creationId xmlns:a16="http://schemas.microsoft.com/office/drawing/2014/main" id="{B55B1548-C441-4763-A63F-2B28D5D7B7FD}"/>
                  </a:ext>
                </a:extLst>
              </p:cNvPr>
              <p:cNvSpPr>
                <a:spLocks noChangeShapeType="1"/>
              </p:cNvSpPr>
              <p:nvPr userDrawn="1"/>
            </p:nvSpPr>
            <p:spPr bwMode="gray">
              <a:xfrm>
                <a:off x="1162493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04" name="Line 186">
                <a:extLst>
                  <a:ext uri="{FF2B5EF4-FFF2-40B4-BE49-F238E27FC236}">
                    <a16:creationId xmlns:a16="http://schemas.microsoft.com/office/drawing/2014/main" id="{76C9561F-98F1-4251-97C3-F3013C4D2CBF}"/>
                  </a:ext>
                </a:extLst>
              </p:cNvPr>
              <p:cNvSpPr>
                <a:spLocks noChangeShapeType="1"/>
              </p:cNvSpPr>
              <p:nvPr userDrawn="1"/>
            </p:nvSpPr>
            <p:spPr bwMode="gray">
              <a:xfrm>
                <a:off x="85060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05" name="Line 188">
                <a:extLst>
                  <a:ext uri="{FF2B5EF4-FFF2-40B4-BE49-F238E27FC236}">
                    <a16:creationId xmlns:a16="http://schemas.microsoft.com/office/drawing/2014/main" id="{5C8CC2F1-D8DD-4937-9F02-3B183CB5FFC0}"/>
                  </a:ext>
                </a:extLst>
              </p:cNvPr>
              <p:cNvSpPr>
                <a:spLocks noChangeShapeType="1"/>
              </p:cNvSpPr>
              <p:nvPr userDrawn="1"/>
            </p:nvSpPr>
            <p:spPr bwMode="gray">
              <a:xfrm>
                <a:off x="538716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06" name="Line 190">
                <a:extLst>
                  <a:ext uri="{FF2B5EF4-FFF2-40B4-BE49-F238E27FC236}">
                    <a16:creationId xmlns:a16="http://schemas.microsoft.com/office/drawing/2014/main" id="{B3DC8681-B3CE-48F7-A2CC-1FBA5295F93A}"/>
                  </a:ext>
                </a:extLst>
              </p:cNvPr>
              <p:cNvSpPr>
                <a:spLocks noChangeShapeType="1"/>
              </p:cNvSpPr>
              <p:nvPr userDrawn="1"/>
            </p:nvSpPr>
            <p:spPr bwMode="gray">
              <a:xfrm>
                <a:off x="311888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07" name="Line 192">
                <a:extLst>
                  <a:ext uri="{FF2B5EF4-FFF2-40B4-BE49-F238E27FC236}">
                    <a16:creationId xmlns:a16="http://schemas.microsoft.com/office/drawing/2014/main" id="{0C98E150-AB1A-44EA-A00C-571E26FD88F4}"/>
                  </a:ext>
                </a:extLst>
              </p:cNvPr>
              <p:cNvSpPr>
                <a:spLocks noChangeShapeType="1"/>
              </p:cNvSpPr>
              <p:nvPr userDrawn="1"/>
            </p:nvSpPr>
            <p:spPr bwMode="gray">
              <a:xfrm>
                <a:off x="765544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08" name="Line 194">
                <a:extLst>
                  <a:ext uri="{FF2B5EF4-FFF2-40B4-BE49-F238E27FC236}">
                    <a16:creationId xmlns:a16="http://schemas.microsoft.com/office/drawing/2014/main" id="{858B03DA-5649-4A88-9525-611377F79D23}"/>
                  </a:ext>
                </a:extLst>
              </p:cNvPr>
              <p:cNvSpPr>
                <a:spLocks noChangeShapeType="1"/>
              </p:cNvSpPr>
              <p:nvPr userDrawn="1"/>
            </p:nvSpPr>
            <p:spPr bwMode="gray">
              <a:xfrm>
                <a:off x="198474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09" name="Line 196">
                <a:extLst>
                  <a:ext uri="{FF2B5EF4-FFF2-40B4-BE49-F238E27FC236}">
                    <a16:creationId xmlns:a16="http://schemas.microsoft.com/office/drawing/2014/main" id="{0A35C492-0275-4EBB-94AE-63566019BD23}"/>
                  </a:ext>
                </a:extLst>
              </p:cNvPr>
              <p:cNvSpPr>
                <a:spLocks noChangeShapeType="1"/>
              </p:cNvSpPr>
              <p:nvPr userDrawn="1"/>
            </p:nvSpPr>
            <p:spPr bwMode="gray">
              <a:xfrm>
                <a:off x="652130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10" name="Line 198">
                <a:extLst>
                  <a:ext uri="{FF2B5EF4-FFF2-40B4-BE49-F238E27FC236}">
                    <a16:creationId xmlns:a16="http://schemas.microsoft.com/office/drawing/2014/main" id="{BFC4A740-3847-447A-A211-91A7E8699506}"/>
                  </a:ext>
                </a:extLst>
              </p:cNvPr>
              <p:cNvSpPr>
                <a:spLocks noChangeShapeType="1"/>
              </p:cNvSpPr>
              <p:nvPr userDrawn="1"/>
            </p:nvSpPr>
            <p:spPr bwMode="gray">
              <a:xfrm>
                <a:off x="425302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11" name="Line 200">
                <a:extLst>
                  <a:ext uri="{FF2B5EF4-FFF2-40B4-BE49-F238E27FC236}">
                    <a16:creationId xmlns:a16="http://schemas.microsoft.com/office/drawing/2014/main" id="{5C33B12F-BF5F-4BB7-9C85-422C371F4BE7}"/>
                  </a:ext>
                </a:extLst>
              </p:cNvPr>
              <p:cNvSpPr>
                <a:spLocks noChangeShapeType="1"/>
              </p:cNvSpPr>
              <p:nvPr userDrawn="1"/>
            </p:nvSpPr>
            <p:spPr bwMode="gray">
              <a:xfrm>
                <a:off x="878958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12" name="Line 202">
                <a:extLst>
                  <a:ext uri="{FF2B5EF4-FFF2-40B4-BE49-F238E27FC236}">
                    <a16:creationId xmlns:a16="http://schemas.microsoft.com/office/drawing/2014/main" id="{84A35D5E-0E26-40FD-BF96-ED0299F2C680}"/>
                  </a:ext>
                </a:extLst>
              </p:cNvPr>
              <p:cNvSpPr>
                <a:spLocks noChangeShapeType="1"/>
              </p:cNvSpPr>
              <p:nvPr userDrawn="1"/>
            </p:nvSpPr>
            <p:spPr bwMode="gray">
              <a:xfrm>
                <a:off x="1020726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13" name="Line 204">
                <a:extLst>
                  <a:ext uri="{FF2B5EF4-FFF2-40B4-BE49-F238E27FC236}">
                    <a16:creationId xmlns:a16="http://schemas.microsoft.com/office/drawing/2014/main" id="{47F045AC-F434-48BD-92EE-A83DE9ED0857}"/>
                  </a:ext>
                </a:extLst>
              </p:cNvPr>
              <p:cNvSpPr>
                <a:spLocks noChangeShapeType="1"/>
              </p:cNvSpPr>
              <p:nvPr userDrawn="1"/>
            </p:nvSpPr>
            <p:spPr bwMode="gray">
              <a:xfrm>
                <a:off x="1190847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14" name="Line 206">
                <a:extLst>
                  <a:ext uri="{FF2B5EF4-FFF2-40B4-BE49-F238E27FC236}">
                    <a16:creationId xmlns:a16="http://schemas.microsoft.com/office/drawing/2014/main" id="{3C931936-7FAA-4D7D-8067-663AFE215C3E}"/>
                  </a:ext>
                </a:extLst>
              </p:cNvPr>
              <p:cNvSpPr>
                <a:spLocks noChangeShapeType="1"/>
              </p:cNvSpPr>
              <p:nvPr userDrawn="1"/>
            </p:nvSpPr>
            <p:spPr bwMode="gray">
              <a:xfrm>
                <a:off x="113414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15" name="Line 208">
                <a:extLst>
                  <a:ext uri="{FF2B5EF4-FFF2-40B4-BE49-F238E27FC236}">
                    <a16:creationId xmlns:a16="http://schemas.microsoft.com/office/drawing/2014/main" id="{48D8F41B-A7AB-4B4C-9184-E522CDB0CA0F}"/>
                  </a:ext>
                </a:extLst>
              </p:cNvPr>
              <p:cNvSpPr>
                <a:spLocks noChangeShapeType="1"/>
              </p:cNvSpPr>
              <p:nvPr userDrawn="1"/>
            </p:nvSpPr>
            <p:spPr bwMode="gray">
              <a:xfrm>
                <a:off x="567070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16" name="Line 210">
                <a:extLst>
                  <a:ext uri="{FF2B5EF4-FFF2-40B4-BE49-F238E27FC236}">
                    <a16:creationId xmlns:a16="http://schemas.microsoft.com/office/drawing/2014/main" id="{764CCF0D-AFBC-4B9A-A162-D93EA14390A7}"/>
                  </a:ext>
                </a:extLst>
              </p:cNvPr>
              <p:cNvSpPr>
                <a:spLocks noChangeShapeType="1"/>
              </p:cNvSpPr>
              <p:nvPr userDrawn="1"/>
            </p:nvSpPr>
            <p:spPr bwMode="gray">
              <a:xfrm>
                <a:off x="340242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17" name="Line 212">
                <a:extLst>
                  <a:ext uri="{FF2B5EF4-FFF2-40B4-BE49-F238E27FC236}">
                    <a16:creationId xmlns:a16="http://schemas.microsoft.com/office/drawing/2014/main" id="{61079BD5-B69C-4127-82C3-C173651C6496}"/>
                  </a:ext>
                </a:extLst>
              </p:cNvPr>
              <p:cNvSpPr>
                <a:spLocks noChangeShapeType="1"/>
              </p:cNvSpPr>
              <p:nvPr userDrawn="1"/>
            </p:nvSpPr>
            <p:spPr bwMode="gray">
              <a:xfrm>
                <a:off x="793898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18" name="Line 214">
                <a:extLst>
                  <a:ext uri="{FF2B5EF4-FFF2-40B4-BE49-F238E27FC236}">
                    <a16:creationId xmlns:a16="http://schemas.microsoft.com/office/drawing/2014/main" id="{925DBBB3-E814-4981-8238-93F0BE732A84}"/>
                  </a:ext>
                </a:extLst>
              </p:cNvPr>
              <p:cNvSpPr>
                <a:spLocks noChangeShapeType="1"/>
              </p:cNvSpPr>
              <p:nvPr userDrawn="1"/>
            </p:nvSpPr>
            <p:spPr bwMode="gray">
              <a:xfrm>
                <a:off x="935665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19" name="Line 216">
                <a:extLst>
                  <a:ext uri="{FF2B5EF4-FFF2-40B4-BE49-F238E27FC236}">
                    <a16:creationId xmlns:a16="http://schemas.microsoft.com/office/drawing/2014/main" id="{E08BDF0C-2C85-429D-A155-364B69D9042B}"/>
                  </a:ext>
                </a:extLst>
              </p:cNvPr>
              <p:cNvSpPr>
                <a:spLocks noChangeShapeType="1"/>
              </p:cNvSpPr>
              <p:nvPr userDrawn="1"/>
            </p:nvSpPr>
            <p:spPr bwMode="gray">
              <a:xfrm>
                <a:off x="1105786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20" name="Line 218">
                <a:extLst>
                  <a:ext uri="{FF2B5EF4-FFF2-40B4-BE49-F238E27FC236}">
                    <a16:creationId xmlns:a16="http://schemas.microsoft.com/office/drawing/2014/main" id="{52811AD7-8B8D-4ADF-A1E6-74BBF857CCDE}"/>
                  </a:ext>
                </a:extLst>
              </p:cNvPr>
              <p:cNvSpPr>
                <a:spLocks noChangeShapeType="1"/>
              </p:cNvSpPr>
              <p:nvPr userDrawn="1"/>
            </p:nvSpPr>
            <p:spPr bwMode="gray">
              <a:xfrm>
                <a:off x="226828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21" name="Line 220">
                <a:extLst>
                  <a:ext uri="{FF2B5EF4-FFF2-40B4-BE49-F238E27FC236}">
                    <a16:creationId xmlns:a16="http://schemas.microsoft.com/office/drawing/2014/main" id="{A28ED4B1-93F5-481E-98F0-20DCE4B25895}"/>
                  </a:ext>
                </a:extLst>
              </p:cNvPr>
              <p:cNvSpPr>
                <a:spLocks noChangeShapeType="1"/>
              </p:cNvSpPr>
              <p:nvPr userDrawn="1"/>
            </p:nvSpPr>
            <p:spPr bwMode="gray">
              <a:xfrm>
                <a:off x="680484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22" name="Line 222">
                <a:extLst>
                  <a:ext uri="{FF2B5EF4-FFF2-40B4-BE49-F238E27FC236}">
                    <a16:creationId xmlns:a16="http://schemas.microsoft.com/office/drawing/2014/main" id="{C181D72B-33AA-428C-AA2A-0952BE9FAA26}"/>
                  </a:ext>
                </a:extLst>
              </p:cNvPr>
              <p:cNvSpPr>
                <a:spLocks noChangeShapeType="1"/>
              </p:cNvSpPr>
              <p:nvPr userDrawn="1"/>
            </p:nvSpPr>
            <p:spPr bwMode="gray">
              <a:xfrm>
                <a:off x="453656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23" name="Line 224">
                <a:extLst>
                  <a:ext uri="{FF2B5EF4-FFF2-40B4-BE49-F238E27FC236}">
                    <a16:creationId xmlns:a16="http://schemas.microsoft.com/office/drawing/2014/main" id="{7935DE74-D6AB-4D8A-B03E-35E3CE9863A9}"/>
                  </a:ext>
                </a:extLst>
              </p:cNvPr>
              <p:cNvSpPr>
                <a:spLocks noChangeShapeType="1"/>
              </p:cNvSpPr>
              <p:nvPr userDrawn="1"/>
            </p:nvSpPr>
            <p:spPr bwMode="gray">
              <a:xfrm>
                <a:off x="907312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24" name="Line 226">
                <a:extLst>
                  <a:ext uri="{FF2B5EF4-FFF2-40B4-BE49-F238E27FC236}">
                    <a16:creationId xmlns:a16="http://schemas.microsoft.com/office/drawing/2014/main" id="{6AB0E5B0-C978-4ABA-A21E-FDDBB34720DC}"/>
                  </a:ext>
                </a:extLst>
              </p:cNvPr>
              <p:cNvSpPr>
                <a:spLocks noChangeShapeType="1"/>
              </p:cNvSpPr>
              <p:nvPr userDrawn="1"/>
            </p:nvSpPr>
            <p:spPr bwMode="gray">
              <a:xfrm>
                <a:off x="1077433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25" name="Line 228">
                <a:extLst>
                  <a:ext uri="{FF2B5EF4-FFF2-40B4-BE49-F238E27FC236}">
                    <a16:creationId xmlns:a16="http://schemas.microsoft.com/office/drawing/2014/main" id="{6795AF44-ABCC-44E1-B975-009157D4D91C}"/>
                  </a:ext>
                </a:extLst>
              </p:cNvPr>
              <p:cNvSpPr>
                <a:spLocks noChangeShapeType="1"/>
              </p:cNvSpPr>
              <p:nvPr userDrawn="1"/>
            </p:nvSpPr>
            <p:spPr bwMode="gray">
              <a:xfrm>
                <a:off x="1049079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26" name="Line 146">
                <a:extLst>
                  <a:ext uri="{FF2B5EF4-FFF2-40B4-BE49-F238E27FC236}">
                    <a16:creationId xmlns:a16="http://schemas.microsoft.com/office/drawing/2014/main" id="{7B398D7E-0349-410D-BA26-ADCBDD19188D}"/>
                  </a:ext>
                </a:extLst>
              </p:cNvPr>
              <p:cNvSpPr>
                <a:spLocks noChangeShapeType="1"/>
              </p:cNvSpPr>
              <p:nvPr userDrawn="1"/>
            </p:nvSpPr>
            <p:spPr bwMode="gray">
              <a:xfrm>
                <a:off x="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27" name="Line 204">
                <a:extLst>
                  <a:ext uri="{FF2B5EF4-FFF2-40B4-BE49-F238E27FC236}">
                    <a16:creationId xmlns:a16="http://schemas.microsoft.com/office/drawing/2014/main" id="{05E27748-DFA1-43C6-BF34-8B25D3E5F57E}"/>
                  </a:ext>
                </a:extLst>
              </p:cNvPr>
              <p:cNvSpPr>
                <a:spLocks noChangeShapeType="1"/>
              </p:cNvSpPr>
              <p:nvPr userDrawn="1"/>
            </p:nvSpPr>
            <p:spPr bwMode="gray">
              <a:xfrm>
                <a:off x="1219200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grpSp>
        <p:grpSp>
          <p:nvGrpSpPr>
            <p:cNvPr id="13" name="Group 12">
              <a:extLst>
                <a:ext uri="{FF2B5EF4-FFF2-40B4-BE49-F238E27FC236}">
                  <a16:creationId xmlns:a16="http://schemas.microsoft.com/office/drawing/2014/main" id="{C32C3921-6DF0-4499-B509-B1CA43367392}"/>
                </a:ext>
              </a:extLst>
            </p:cNvPr>
            <p:cNvGrpSpPr/>
            <p:nvPr userDrawn="1"/>
          </p:nvGrpSpPr>
          <p:grpSpPr bwMode="gray">
            <a:xfrm>
              <a:off x="0" y="6948152"/>
              <a:ext cx="12192000" cy="232538"/>
              <a:chOff x="0" y="-319423"/>
              <a:chExt cx="12192000" cy="232538"/>
            </a:xfrm>
          </p:grpSpPr>
          <p:sp>
            <p:nvSpPr>
              <p:cNvPr id="40" name="Line 146">
                <a:extLst>
                  <a:ext uri="{FF2B5EF4-FFF2-40B4-BE49-F238E27FC236}">
                    <a16:creationId xmlns:a16="http://schemas.microsoft.com/office/drawing/2014/main" id="{3051F23E-6AFF-4303-B42D-418EAAC96482}"/>
                  </a:ext>
                </a:extLst>
              </p:cNvPr>
              <p:cNvSpPr>
                <a:spLocks noChangeShapeType="1"/>
              </p:cNvSpPr>
              <p:nvPr userDrawn="1"/>
            </p:nvSpPr>
            <p:spPr bwMode="gray">
              <a:xfrm>
                <a:off x="28353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41" name="Line 148">
                <a:extLst>
                  <a:ext uri="{FF2B5EF4-FFF2-40B4-BE49-F238E27FC236}">
                    <a16:creationId xmlns:a16="http://schemas.microsoft.com/office/drawing/2014/main" id="{DE926B51-F388-46F1-ABAA-EFAD8543D0EB}"/>
                  </a:ext>
                </a:extLst>
              </p:cNvPr>
              <p:cNvSpPr>
                <a:spLocks noChangeShapeType="1"/>
              </p:cNvSpPr>
              <p:nvPr userDrawn="1"/>
            </p:nvSpPr>
            <p:spPr bwMode="gray">
              <a:xfrm>
                <a:off x="482009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42" name="Line 150">
                <a:extLst>
                  <a:ext uri="{FF2B5EF4-FFF2-40B4-BE49-F238E27FC236}">
                    <a16:creationId xmlns:a16="http://schemas.microsoft.com/office/drawing/2014/main" id="{B8679416-3158-41FB-AE9A-2ED3D40B5180}"/>
                  </a:ext>
                </a:extLst>
              </p:cNvPr>
              <p:cNvSpPr>
                <a:spLocks noChangeShapeType="1"/>
              </p:cNvSpPr>
              <p:nvPr userDrawn="1"/>
            </p:nvSpPr>
            <p:spPr bwMode="gray">
              <a:xfrm>
                <a:off x="255181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43" name="Line 152">
                <a:extLst>
                  <a:ext uri="{FF2B5EF4-FFF2-40B4-BE49-F238E27FC236}">
                    <a16:creationId xmlns:a16="http://schemas.microsoft.com/office/drawing/2014/main" id="{6D4809B7-24EF-4C92-AA39-9546E2808FDD}"/>
                  </a:ext>
                </a:extLst>
              </p:cNvPr>
              <p:cNvSpPr>
                <a:spLocks noChangeShapeType="1"/>
              </p:cNvSpPr>
              <p:nvPr userDrawn="1"/>
            </p:nvSpPr>
            <p:spPr bwMode="gray">
              <a:xfrm>
                <a:off x="708837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44" name="Line 154">
                <a:extLst>
                  <a:ext uri="{FF2B5EF4-FFF2-40B4-BE49-F238E27FC236}">
                    <a16:creationId xmlns:a16="http://schemas.microsoft.com/office/drawing/2014/main" id="{71F11503-511D-49D7-B079-455D1410823C}"/>
                  </a:ext>
                </a:extLst>
              </p:cNvPr>
              <p:cNvSpPr>
                <a:spLocks noChangeShapeType="1"/>
              </p:cNvSpPr>
              <p:nvPr userDrawn="1"/>
            </p:nvSpPr>
            <p:spPr bwMode="gray">
              <a:xfrm>
                <a:off x="141767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45" name="Line 156">
                <a:extLst>
                  <a:ext uri="{FF2B5EF4-FFF2-40B4-BE49-F238E27FC236}">
                    <a16:creationId xmlns:a16="http://schemas.microsoft.com/office/drawing/2014/main" id="{55230904-84EC-4BE8-A843-4850C37BF03C}"/>
                  </a:ext>
                </a:extLst>
              </p:cNvPr>
              <p:cNvSpPr>
                <a:spLocks noChangeShapeType="1"/>
              </p:cNvSpPr>
              <p:nvPr userDrawn="1"/>
            </p:nvSpPr>
            <p:spPr bwMode="gray">
              <a:xfrm>
                <a:off x="595423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46" name="Line 158">
                <a:extLst>
                  <a:ext uri="{FF2B5EF4-FFF2-40B4-BE49-F238E27FC236}">
                    <a16:creationId xmlns:a16="http://schemas.microsoft.com/office/drawing/2014/main" id="{D51A699A-4F6F-49F8-9B4D-03E90B5CA76C}"/>
                  </a:ext>
                </a:extLst>
              </p:cNvPr>
              <p:cNvSpPr>
                <a:spLocks noChangeShapeType="1"/>
              </p:cNvSpPr>
              <p:nvPr userDrawn="1"/>
            </p:nvSpPr>
            <p:spPr bwMode="gray">
              <a:xfrm>
                <a:off x="368595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47" name="Line 160">
                <a:extLst>
                  <a:ext uri="{FF2B5EF4-FFF2-40B4-BE49-F238E27FC236}">
                    <a16:creationId xmlns:a16="http://schemas.microsoft.com/office/drawing/2014/main" id="{BED16DB2-5A00-4E75-9276-32843FD0408C}"/>
                  </a:ext>
                </a:extLst>
              </p:cNvPr>
              <p:cNvSpPr>
                <a:spLocks noChangeShapeType="1"/>
              </p:cNvSpPr>
              <p:nvPr userDrawn="1"/>
            </p:nvSpPr>
            <p:spPr bwMode="gray">
              <a:xfrm>
                <a:off x="822251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48" name="Line 162">
                <a:extLst>
                  <a:ext uri="{FF2B5EF4-FFF2-40B4-BE49-F238E27FC236}">
                    <a16:creationId xmlns:a16="http://schemas.microsoft.com/office/drawing/2014/main" id="{1771A086-EE43-439E-9418-9C35B8842E30}"/>
                  </a:ext>
                </a:extLst>
              </p:cNvPr>
              <p:cNvSpPr>
                <a:spLocks noChangeShapeType="1"/>
              </p:cNvSpPr>
              <p:nvPr userDrawn="1"/>
            </p:nvSpPr>
            <p:spPr bwMode="gray">
              <a:xfrm>
                <a:off x="964019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49" name="Line 164">
                <a:extLst>
                  <a:ext uri="{FF2B5EF4-FFF2-40B4-BE49-F238E27FC236}">
                    <a16:creationId xmlns:a16="http://schemas.microsoft.com/office/drawing/2014/main" id="{E17CC11D-623E-448C-BE0C-1E2D64D4FCE5}"/>
                  </a:ext>
                </a:extLst>
              </p:cNvPr>
              <p:cNvSpPr>
                <a:spLocks noChangeShapeType="1"/>
              </p:cNvSpPr>
              <p:nvPr userDrawn="1"/>
            </p:nvSpPr>
            <p:spPr bwMode="gray">
              <a:xfrm>
                <a:off x="1134140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50" name="Line 166">
                <a:extLst>
                  <a:ext uri="{FF2B5EF4-FFF2-40B4-BE49-F238E27FC236}">
                    <a16:creationId xmlns:a16="http://schemas.microsoft.com/office/drawing/2014/main" id="{54F3B892-17F1-40CC-8963-6E74D33F6A57}"/>
                  </a:ext>
                </a:extLst>
              </p:cNvPr>
              <p:cNvSpPr>
                <a:spLocks noChangeShapeType="1"/>
              </p:cNvSpPr>
              <p:nvPr userDrawn="1"/>
            </p:nvSpPr>
            <p:spPr bwMode="gray">
              <a:xfrm>
                <a:off x="56707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51" name="Line 168">
                <a:extLst>
                  <a:ext uri="{FF2B5EF4-FFF2-40B4-BE49-F238E27FC236}">
                    <a16:creationId xmlns:a16="http://schemas.microsoft.com/office/drawing/2014/main" id="{4021A450-FC7C-4702-9495-272EEF932BBD}"/>
                  </a:ext>
                </a:extLst>
              </p:cNvPr>
              <p:cNvSpPr>
                <a:spLocks noChangeShapeType="1"/>
              </p:cNvSpPr>
              <p:nvPr userDrawn="1"/>
            </p:nvSpPr>
            <p:spPr bwMode="gray">
              <a:xfrm>
                <a:off x="510363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52" name="Line 170">
                <a:extLst>
                  <a:ext uri="{FF2B5EF4-FFF2-40B4-BE49-F238E27FC236}">
                    <a16:creationId xmlns:a16="http://schemas.microsoft.com/office/drawing/2014/main" id="{EF720E9C-13E4-4141-A656-95D7EE48E4FA}"/>
                  </a:ext>
                </a:extLst>
              </p:cNvPr>
              <p:cNvSpPr>
                <a:spLocks noChangeShapeType="1"/>
              </p:cNvSpPr>
              <p:nvPr userDrawn="1"/>
            </p:nvSpPr>
            <p:spPr bwMode="gray">
              <a:xfrm>
                <a:off x="283535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53" name="Line 172">
                <a:extLst>
                  <a:ext uri="{FF2B5EF4-FFF2-40B4-BE49-F238E27FC236}">
                    <a16:creationId xmlns:a16="http://schemas.microsoft.com/office/drawing/2014/main" id="{60480E39-E07F-49F8-89C7-607E8DE7C767}"/>
                  </a:ext>
                </a:extLst>
              </p:cNvPr>
              <p:cNvSpPr>
                <a:spLocks noChangeShapeType="1"/>
              </p:cNvSpPr>
              <p:nvPr userDrawn="1"/>
            </p:nvSpPr>
            <p:spPr bwMode="gray">
              <a:xfrm>
                <a:off x="737191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54" name="Line 174">
                <a:extLst>
                  <a:ext uri="{FF2B5EF4-FFF2-40B4-BE49-F238E27FC236}">
                    <a16:creationId xmlns:a16="http://schemas.microsoft.com/office/drawing/2014/main" id="{6F9FEF41-2045-488E-A308-C02788C966C1}"/>
                  </a:ext>
                </a:extLst>
              </p:cNvPr>
              <p:cNvSpPr>
                <a:spLocks noChangeShapeType="1"/>
              </p:cNvSpPr>
              <p:nvPr userDrawn="1"/>
            </p:nvSpPr>
            <p:spPr bwMode="gray">
              <a:xfrm>
                <a:off x="170121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55" name="Line 176">
                <a:extLst>
                  <a:ext uri="{FF2B5EF4-FFF2-40B4-BE49-F238E27FC236}">
                    <a16:creationId xmlns:a16="http://schemas.microsoft.com/office/drawing/2014/main" id="{5590EB51-ED00-4E47-869B-726BC9266251}"/>
                  </a:ext>
                </a:extLst>
              </p:cNvPr>
              <p:cNvSpPr>
                <a:spLocks noChangeShapeType="1"/>
              </p:cNvSpPr>
              <p:nvPr userDrawn="1"/>
            </p:nvSpPr>
            <p:spPr bwMode="gray">
              <a:xfrm>
                <a:off x="623777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56" name="Line 178">
                <a:extLst>
                  <a:ext uri="{FF2B5EF4-FFF2-40B4-BE49-F238E27FC236}">
                    <a16:creationId xmlns:a16="http://schemas.microsoft.com/office/drawing/2014/main" id="{A0E49892-B680-4A94-B516-A45591500148}"/>
                  </a:ext>
                </a:extLst>
              </p:cNvPr>
              <p:cNvSpPr>
                <a:spLocks noChangeShapeType="1"/>
              </p:cNvSpPr>
              <p:nvPr userDrawn="1"/>
            </p:nvSpPr>
            <p:spPr bwMode="gray">
              <a:xfrm>
                <a:off x="396949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57" name="Line 180">
                <a:extLst>
                  <a:ext uri="{FF2B5EF4-FFF2-40B4-BE49-F238E27FC236}">
                    <a16:creationId xmlns:a16="http://schemas.microsoft.com/office/drawing/2014/main" id="{402361D0-7EA8-4163-B462-CACE3A1198E1}"/>
                  </a:ext>
                </a:extLst>
              </p:cNvPr>
              <p:cNvSpPr>
                <a:spLocks noChangeShapeType="1"/>
              </p:cNvSpPr>
              <p:nvPr userDrawn="1"/>
            </p:nvSpPr>
            <p:spPr bwMode="gray">
              <a:xfrm>
                <a:off x="850605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58" name="Line 182">
                <a:extLst>
                  <a:ext uri="{FF2B5EF4-FFF2-40B4-BE49-F238E27FC236}">
                    <a16:creationId xmlns:a16="http://schemas.microsoft.com/office/drawing/2014/main" id="{230D9405-C539-40D4-AA83-D385D30A24FF}"/>
                  </a:ext>
                </a:extLst>
              </p:cNvPr>
              <p:cNvSpPr>
                <a:spLocks noChangeShapeType="1"/>
              </p:cNvSpPr>
              <p:nvPr userDrawn="1"/>
            </p:nvSpPr>
            <p:spPr bwMode="gray">
              <a:xfrm>
                <a:off x="992372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59" name="Line 184">
                <a:extLst>
                  <a:ext uri="{FF2B5EF4-FFF2-40B4-BE49-F238E27FC236}">
                    <a16:creationId xmlns:a16="http://schemas.microsoft.com/office/drawing/2014/main" id="{98C1F4FA-8990-4B72-9100-F28AB828AC8E}"/>
                  </a:ext>
                </a:extLst>
              </p:cNvPr>
              <p:cNvSpPr>
                <a:spLocks noChangeShapeType="1"/>
              </p:cNvSpPr>
              <p:nvPr userDrawn="1"/>
            </p:nvSpPr>
            <p:spPr bwMode="gray">
              <a:xfrm>
                <a:off x="1162493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60" name="Line 186">
                <a:extLst>
                  <a:ext uri="{FF2B5EF4-FFF2-40B4-BE49-F238E27FC236}">
                    <a16:creationId xmlns:a16="http://schemas.microsoft.com/office/drawing/2014/main" id="{246A124A-21E4-44E2-9957-E1AAF18D58EA}"/>
                  </a:ext>
                </a:extLst>
              </p:cNvPr>
              <p:cNvSpPr>
                <a:spLocks noChangeShapeType="1"/>
              </p:cNvSpPr>
              <p:nvPr userDrawn="1"/>
            </p:nvSpPr>
            <p:spPr bwMode="gray">
              <a:xfrm>
                <a:off x="85060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61" name="Line 188">
                <a:extLst>
                  <a:ext uri="{FF2B5EF4-FFF2-40B4-BE49-F238E27FC236}">
                    <a16:creationId xmlns:a16="http://schemas.microsoft.com/office/drawing/2014/main" id="{A8CB19A5-CF55-4164-A0AE-E9A447363BC3}"/>
                  </a:ext>
                </a:extLst>
              </p:cNvPr>
              <p:cNvSpPr>
                <a:spLocks noChangeShapeType="1"/>
              </p:cNvSpPr>
              <p:nvPr userDrawn="1"/>
            </p:nvSpPr>
            <p:spPr bwMode="gray">
              <a:xfrm>
                <a:off x="538716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62" name="Line 190">
                <a:extLst>
                  <a:ext uri="{FF2B5EF4-FFF2-40B4-BE49-F238E27FC236}">
                    <a16:creationId xmlns:a16="http://schemas.microsoft.com/office/drawing/2014/main" id="{CE61766A-FA33-44DE-B9B5-507CD29AA23B}"/>
                  </a:ext>
                </a:extLst>
              </p:cNvPr>
              <p:cNvSpPr>
                <a:spLocks noChangeShapeType="1"/>
              </p:cNvSpPr>
              <p:nvPr userDrawn="1"/>
            </p:nvSpPr>
            <p:spPr bwMode="gray">
              <a:xfrm>
                <a:off x="311888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63" name="Line 192">
                <a:extLst>
                  <a:ext uri="{FF2B5EF4-FFF2-40B4-BE49-F238E27FC236}">
                    <a16:creationId xmlns:a16="http://schemas.microsoft.com/office/drawing/2014/main" id="{70FDD65A-3EFB-410E-B7F4-A82A5957C96A}"/>
                  </a:ext>
                </a:extLst>
              </p:cNvPr>
              <p:cNvSpPr>
                <a:spLocks noChangeShapeType="1"/>
              </p:cNvSpPr>
              <p:nvPr userDrawn="1"/>
            </p:nvSpPr>
            <p:spPr bwMode="gray">
              <a:xfrm>
                <a:off x="765544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64" name="Line 194">
                <a:extLst>
                  <a:ext uri="{FF2B5EF4-FFF2-40B4-BE49-F238E27FC236}">
                    <a16:creationId xmlns:a16="http://schemas.microsoft.com/office/drawing/2014/main" id="{C33F92E0-5BC3-4895-913C-67CE42F8A30E}"/>
                  </a:ext>
                </a:extLst>
              </p:cNvPr>
              <p:cNvSpPr>
                <a:spLocks noChangeShapeType="1"/>
              </p:cNvSpPr>
              <p:nvPr userDrawn="1"/>
            </p:nvSpPr>
            <p:spPr bwMode="gray">
              <a:xfrm>
                <a:off x="198474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65" name="Line 196">
                <a:extLst>
                  <a:ext uri="{FF2B5EF4-FFF2-40B4-BE49-F238E27FC236}">
                    <a16:creationId xmlns:a16="http://schemas.microsoft.com/office/drawing/2014/main" id="{BF24C5C3-C488-49A8-B00A-40D0D064F559}"/>
                  </a:ext>
                </a:extLst>
              </p:cNvPr>
              <p:cNvSpPr>
                <a:spLocks noChangeShapeType="1"/>
              </p:cNvSpPr>
              <p:nvPr userDrawn="1"/>
            </p:nvSpPr>
            <p:spPr bwMode="gray">
              <a:xfrm>
                <a:off x="652130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66" name="Line 198">
                <a:extLst>
                  <a:ext uri="{FF2B5EF4-FFF2-40B4-BE49-F238E27FC236}">
                    <a16:creationId xmlns:a16="http://schemas.microsoft.com/office/drawing/2014/main" id="{D3AD992F-1BB3-43ED-B20F-771293D2CB31}"/>
                  </a:ext>
                </a:extLst>
              </p:cNvPr>
              <p:cNvSpPr>
                <a:spLocks noChangeShapeType="1"/>
              </p:cNvSpPr>
              <p:nvPr userDrawn="1"/>
            </p:nvSpPr>
            <p:spPr bwMode="gray">
              <a:xfrm>
                <a:off x="425302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67" name="Line 200">
                <a:extLst>
                  <a:ext uri="{FF2B5EF4-FFF2-40B4-BE49-F238E27FC236}">
                    <a16:creationId xmlns:a16="http://schemas.microsoft.com/office/drawing/2014/main" id="{CE888F2D-0E29-4BDB-8B57-212611ED49FE}"/>
                  </a:ext>
                </a:extLst>
              </p:cNvPr>
              <p:cNvSpPr>
                <a:spLocks noChangeShapeType="1"/>
              </p:cNvSpPr>
              <p:nvPr userDrawn="1"/>
            </p:nvSpPr>
            <p:spPr bwMode="gray">
              <a:xfrm>
                <a:off x="878958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68" name="Line 202">
                <a:extLst>
                  <a:ext uri="{FF2B5EF4-FFF2-40B4-BE49-F238E27FC236}">
                    <a16:creationId xmlns:a16="http://schemas.microsoft.com/office/drawing/2014/main" id="{05F25D64-C3B4-41C5-BA72-3BE72056F967}"/>
                  </a:ext>
                </a:extLst>
              </p:cNvPr>
              <p:cNvSpPr>
                <a:spLocks noChangeShapeType="1"/>
              </p:cNvSpPr>
              <p:nvPr userDrawn="1"/>
            </p:nvSpPr>
            <p:spPr bwMode="gray">
              <a:xfrm>
                <a:off x="1020726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69" name="Line 204">
                <a:extLst>
                  <a:ext uri="{FF2B5EF4-FFF2-40B4-BE49-F238E27FC236}">
                    <a16:creationId xmlns:a16="http://schemas.microsoft.com/office/drawing/2014/main" id="{68DFA407-7095-4EF7-8AA6-46958682E00E}"/>
                  </a:ext>
                </a:extLst>
              </p:cNvPr>
              <p:cNvSpPr>
                <a:spLocks noChangeShapeType="1"/>
              </p:cNvSpPr>
              <p:nvPr userDrawn="1"/>
            </p:nvSpPr>
            <p:spPr bwMode="gray">
              <a:xfrm>
                <a:off x="1190847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70" name="Line 206">
                <a:extLst>
                  <a:ext uri="{FF2B5EF4-FFF2-40B4-BE49-F238E27FC236}">
                    <a16:creationId xmlns:a16="http://schemas.microsoft.com/office/drawing/2014/main" id="{15281B6D-0F5C-468F-A67C-DB046F383556}"/>
                  </a:ext>
                </a:extLst>
              </p:cNvPr>
              <p:cNvSpPr>
                <a:spLocks noChangeShapeType="1"/>
              </p:cNvSpPr>
              <p:nvPr userDrawn="1"/>
            </p:nvSpPr>
            <p:spPr bwMode="gray">
              <a:xfrm>
                <a:off x="113414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71" name="Line 208">
                <a:extLst>
                  <a:ext uri="{FF2B5EF4-FFF2-40B4-BE49-F238E27FC236}">
                    <a16:creationId xmlns:a16="http://schemas.microsoft.com/office/drawing/2014/main" id="{A0245633-EB1D-4CBB-9ED1-4B346F84FA5C}"/>
                  </a:ext>
                </a:extLst>
              </p:cNvPr>
              <p:cNvSpPr>
                <a:spLocks noChangeShapeType="1"/>
              </p:cNvSpPr>
              <p:nvPr userDrawn="1"/>
            </p:nvSpPr>
            <p:spPr bwMode="gray">
              <a:xfrm>
                <a:off x="567070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72" name="Line 210">
                <a:extLst>
                  <a:ext uri="{FF2B5EF4-FFF2-40B4-BE49-F238E27FC236}">
                    <a16:creationId xmlns:a16="http://schemas.microsoft.com/office/drawing/2014/main" id="{8FA675A0-0C08-4349-85C7-DC4D04E3C772}"/>
                  </a:ext>
                </a:extLst>
              </p:cNvPr>
              <p:cNvSpPr>
                <a:spLocks noChangeShapeType="1"/>
              </p:cNvSpPr>
              <p:nvPr userDrawn="1"/>
            </p:nvSpPr>
            <p:spPr bwMode="gray">
              <a:xfrm>
                <a:off x="340242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73" name="Line 212">
                <a:extLst>
                  <a:ext uri="{FF2B5EF4-FFF2-40B4-BE49-F238E27FC236}">
                    <a16:creationId xmlns:a16="http://schemas.microsoft.com/office/drawing/2014/main" id="{558DA6D5-DC0E-47CA-BFDE-56F38E5FDC9D}"/>
                  </a:ext>
                </a:extLst>
              </p:cNvPr>
              <p:cNvSpPr>
                <a:spLocks noChangeShapeType="1"/>
              </p:cNvSpPr>
              <p:nvPr userDrawn="1"/>
            </p:nvSpPr>
            <p:spPr bwMode="gray">
              <a:xfrm>
                <a:off x="793898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74" name="Line 214">
                <a:extLst>
                  <a:ext uri="{FF2B5EF4-FFF2-40B4-BE49-F238E27FC236}">
                    <a16:creationId xmlns:a16="http://schemas.microsoft.com/office/drawing/2014/main" id="{BE1BBDB6-E438-4DCE-9BD9-6433CF6FEC67}"/>
                  </a:ext>
                </a:extLst>
              </p:cNvPr>
              <p:cNvSpPr>
                <a:spLocks noChangeShapeType="1"/>
              </p:cNvSpPr>
              <p:nvPr userDrawn="1"/>
            </p:nvSpPr>
            <p:spPr bwMode="gray">
              <a:xfrm>
                <a:off x="935665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75" name="Line 216">
                <a:extLst>
                  <a:ext uri="{FF2B5EF4-FFF2-40B4-BE49-F238E27FC236}">
                    <a16:creationId xmlns:a16="http://schemas.microsoft.com/office/drawing/2014/main" id="{59ACB492-8A5F-48E4-B226-2DAEE9B92033}"/>
                  </a:ext>
                </a:extLst>
              </p:cNvPr>
              <p:cNvSpPr>
                <a:spLocks noChangeShapeType="1"/>
              </p:cNvSpPr>
              <p:nvPr userDrawn="1"/>
            </p:nvSpPr>
            <p:spPr bwMode="gray">
              <a:xfrm>
                <a:off x="1105786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76" name="Line 218">
                <a:extLst>
                  <a:ext uri="{FF2B5EF4-FFF2-40B4-BE49-F238E27FC236}">
                    <a16:creationId xmlns:a16="http://schemas.microsoft.com/office/drawing/2014/main" id="{9708A34D-2C67-4196-93F6-BB9AF0EC24A3}"/>
                  </a:ext>
                </a:extLst>
              </p:cNvPr>
              <p:cNvSpPr>
                <a:spLocks noChangeShapeType="1"/>
              </p:cNvSpPr>
              <p:nvPr userDrawn="1"/>
            </p:nvSpPr>
            <p:spPr bwMode="gray">
              <a:xfrm>
                <a:off x="226828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77" name="Line 220">
                <a:extLst>
                  <a:ext uri="{FF2B5EF4-FFF2-40B4-BE49-F238E27FC236}">
                    <a16:creationId xmlns:a16="http://schemas.microsoft.com/office/drawing/2014/main" id="{BE2C44DC-A694-4CF8-A55E-1B61CCD85CFD}"/>
                  </a:ext>
                </a:extLst>
              </p:cNvPr>
              <p:cNvSpPr>
                <a:spLocks noChangeShapeType="1"/>
              </p:cNvSpPr>
              <p:nvPr userDrawn="1"/>
            </p:nvSpPr>
            <p:spPr bwMode="gray">
              <a:xfrm>
                <a:off x="680484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78" name="Line 222">
                <a:extLst>
                  <a:ext uri="{FF2B5EF4-FFF2-40B4-BE49-F238E27FC236}">
                    <a16:creationId xmlns:a16="http://schemas.microsoft.com/office/drawing/2014/main" id="{2A2B77F9-F3C5-494D-AA7E-667BAE5DA6A7}"/>
                  </a:ext>
                </a:extLst>
              </p:cNvPr>
              <p:cNvSpPr>
                <a:spLocks noChangeShapeType="1"/>
              </p:cNvSpPr>
              <p:nvPr userDrawn="1"/>
            </p:nvSpPr>
            <p:spPr bwMode="gray">
              <a:xfrm>
                <a:off x="453656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79" name="Line 224">
                <a:extLst>
                  <a:ext uri="{FF2B5EF4-FFF2-40B4-BE49-F238E27FC236}">
                    <a16:creationId xmlns:a16="http://schemas.microsoft.com/office/drawing/2014/main" id="{087E13D9-F871-4AC2-9AB1-8C6A34CC49E7}"/>
                  </a:ext>
                </a:extLst>
              </p:cNvPr>
              <p:cNvSpPr>
                <a:spLocks noChangeShapeType="1"/>
              </p:cNvSpPr>
              <p:nvPr userDrawn="1"/>
            </p:nvSpPr>
            <p:spPr bwMode="gray">
              <a:xfrm>
                <a:off x="907312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80" name="Line 226">
                <a:extLst>
                  <a:ext uri="{FF2B5EF4-FFF2-40B4-BE49-F238E27FC236}">
                    <a16:creationId xmlns:a16="http://schemas.microsoft.com/office/drawing/2014/main" id="{C63A1DE9-D7B4-4075-973F-3C7DBDAA56AF}"/>
                  </a:ext>
                </a:extLst>
              </p:cNvPr>
              <p:cNvSpPr>
                <a:spLocks noChangeShapeType="1"/>
              </p:cNvSpPr>
              <p:nvPr userDrawn="1"/>
            </p:nvSpPr>
            <p:spPr bwMode="gray">
              <a:xfrm>
                <a:off x="1077433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81" name="Line 228">
                <a:extLst>
                  <a:ext uri="{FF2B5EF4-FFF2-40B4-BE49-F238E27FC236}">
                    <a16:creationId xmlns:a16="http://schemas.microsoft.com/office/drawing/2014/main" id="{054ED991-DD5E-4A5D-8497-895F4EA5A938}"/>
                  </a:ext>
                </a:extLst>
              </p:cNvPr>
              <p:cNvSpPr>
                <a:spLocks noChangeShapeType="1"/>
              </p:cNvSpPr>
              <p:nvPr userDrawn="1"/>
            </p:nvSpPr>
            <p:spPr bwMode="gray">
              <a:xfrm>
                <a:off x="1049079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82" name="Line 146">
                <a:extLst>
                  <a:ext uri="{FF2B5EF4-FFF2-40B4-BE49-F238E27FC236}">
                    <a16:creationId xmlns:a16="http://schemas.microsoft.com/office/drawing/2014/main" id="{991FC6A0-A7D5-4709-832C-E524927EF92A}"/>
                  </a:ext>
                </a:extLst>
              </p:cNvPr>
              <p:cNvSpPr>
                <a:spLocks noChangeShapeType="1"/>
              </p:cNvSpPr>
              <p:nvPr userDrawn="1"/>
            </p:nvSpPr>
            <p:spPr bwMode="gray">
              <a:xfrm>
                <a:off x="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83" name="Line 204">
                <a:extLst>
                  <a:ext uri="{FF2B5EF4-FFF2-40B4-BE49-F238E27FC236}">
                    <a16:creationId xmlns:a16="http://schemas.microsoft.com/office/drawing/2014/main" id="{C51B17CF-0281-4A43-9079-78304ED3E268}"/>
                  </a:ext>
                </a:extLst>
              </p:cNvPr>
              <p:cNvSpPr>
                <a:spLocks noChangeShapeType="1"/>
              </p:cNvSpPr>
              <p:nvPr userDrawn="1"/>
            </p:nvSpPr>
            <p:spPr bwMode="gray">
              <a:xfrm>
                <a:off x="1219200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grpSp>
        <p:grpSp>
          <p:nvGrpSpPr>
            <p:cNvPr id="14" name="Group 13">
              <a:extLst>
                <a:ext uri="{FF2B5EF4-FFF2-40B4-BE49-F238E27FC236}">
                  <a16:creationId xmlns:a16="http://schemas.microsoft.com/office/drawing/2014/main" id="{338BF484-F7DE-43E4-8D3C-EA7B5DE8F582}"/>
                </a:ext>
              </a:extLst>
            </p:cNvPr>
            <p:cNvGrpSpPr/>
            <p:nvPr userDrawn="1"/>
          </p:nvGrpSpPr>
          <p:grpSpPr bwMode="gray">
            <a:xfrm>
              <a:off x="12276481" y="0"/>
              <a:ext cx="240289" cy="6858000"/>
              <a:chOff x="-319714" y="0"/>
              <a:chExt cx="240289" cy="6858000"/>
            </a:xfrm>
          </p:grpSpPr>
          <p:sp>
            <p:nvSpPr>
              <p:cNvPr id="15" name="Line 230">
                <a:extLst>
                  <a:ext uri="{FF2B5EF4-FFF2-40B4-BE49-F238E27FC236}">
                    <a16:creationId xmlns:a16="http://schemas.microsoft.com/office/drawing/2014/main" id="{E607298D-E175-48A5-A33A-EA3F3D18DA77}"/>
                  </a:ext>
                </a:extLst>
              </p:cNvPr>
              <p:cNvSpPr>
                <a:spLocks noChangeShapeType="1"/>
              </p:cNvSpPr>
              <p:nvPr userDrawn="1"/>
            </p:nvSpPr>
            <p:spPr bwMode="gray">
              <a:xfrm>
                <a:off x="-319714" y="257175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6" name="Line 232">
                <a:extLst>
                  <a:ext uri="{FF2B5EF4-FFF2-40B4-BE49-F238E27FC236}">
                    <a16:creationId xmlns:a16="http://schemas.microsoft.com/office/drawing/2014/main" id="{0FAA0CC8-295F-4B9B-B166-E4B110C248D5}"/>
                  </a:ext>
                </a:extLst>
              </p:cNvPr>
              <p:cNvSpPr>
                <a:spLocks noChangeShapeType="1"/>
              </p:cNvSpPr>
              <p:nvPr userDrawn="1"/>
            </p:nvSpPr>
            <p:spPr bwMode="gray">
              <a:xfrm>
                <a:off x="-319714" y="485775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7" name="Line 234">
                <a:extLst>
                  <a:ext uri="{FF2B5EF4-FFF2-40B4-BE49-F238E27FC236}">
                    <a16:creationId xmlns:a16="http://schemas.microsoft.com/office/drawing/2014/main" id="{4493DE9E-1A3C-4216-A905-5CE9F01FBC07}"/>
                  </a:ext>
                </a:extLst>
              </p:cNvPr>
              <p:cNvSpPr>
                <a:spLocks noChangeShapeType="1"/>
              </p:cNvSpPr>
              <p:nvPr userDrawn="1"/>
            </p:nvSpPr>
            <p:spPr bwMode="gray">
              <a:xfrm>
                <a:off x="-319714" y="28575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dirty="0"/>
              </a:p>
            </p:txBody>
          </p:sp>
          <p:sp>
            <p:nvSpPr>
              <p:cNvPr id="18" name="Line 236">
                <a:extLst>
                  <a:ext uri="{FF2B5EF4-FFF2-40B4-BE49-F238E27FC236}">
                    <a16:creationId xmlns:a16="http://schemas.microsoft.com/office/drawing/2014/main" id="{E100301F-2319-48F1-A1A3-E09EC4730B90}"/>
                  </a:ext>
                </a:extLst>
              </p:cNvPr>
              <p:cNvSpPr>
                <a:spLocks noChangeShapeType="1"/>
              </p:cNvSpPr>
              <p:nvPr userDrawn="1"/>
            </p:nvSpPr>
            <p:spPr bwMode="gray">
              <a:xfrm>
                <a:off x="-319714" y="600075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9" name="Line 238">
                <a:extLst>
                  <a:ext uri="{FF2B5EF4-FFF2-40B4-BE49-F238E27FC236}">
                    <a16:creationId xmlns:a16="http://schemas.microsoft.com/office/drawing/2014/main" id="{9F8D59B2-ACFC-405B-B947-0133413A5A3E}"/>
                  </a:ext>
                </a:extLst>
              </p:cNvPr>
              <p:cNvSpPr>
                <a:spLocks noChangeShapeType="1"/>
              </p:cNvSpPr>
              <p:nvPr userDrawn="1"/>
            </p:nvSpPr>
            <p:spPr bwMode="gray">
              <a:xfrm>
                <a:off x="-319714" y="142875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20" name="Line 240">
                <a:extLst>
                  <a:ext uri="{FF2B5EF4-FFF2-40B4-BE49-F238E27FC236}">
                    <a16:creationId xmlns:a16="http://schemas.microsoft.com/office/drawing/2014/main" id="{30CEAC1C-E022-4CB8-9B0E-B5EE235D01F3}"/>
                  </a:ext>
                </a:extLst>
              </p:cNvPr>
              <p:cNvSpPr>
                <a:spLocks noChangeShapeType="1"/>
              </p:cNvSpPr>
              <p:nvPr userDrawn="1"/>
            </p:nvSpPr>
            <p:spPr bwMode="gray">
              <a:xfrm>
                <a:off x="-319714" y="371475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21" name="Line 244">
                <a:extLst>
                  <a:ext uri="{FF2B5EF4-FFF2-40B4-BE49-F238E27FC236}">
                    <a16:creationId xmlns:a16="http://schemas.microsoft.com/office/drawing/2014/main" id="{A7A0483A-9ABA-4F80-BBB6-8A08854B3EF2}"/>
                  </a:ext>
                </a:extLst>
              </p:cNvPr>
              <p:cNvSpPr>
                <a:spLocks noChangeShapeType="1"/>
              </p:cNvSpPr>
              <p:nvPr userDrawn="1"/>
            </p:nvSpPr>
            <p:spPr bwMode="gray">
              <a:xfrm>
                <a:off x="-319714" y="228600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22" name="Line 246">
                <a:extLst>
                  <a:ext uri="{FF2B5EF4-FFF2-40B4-BE49-F238E27FC236}">
                    <a16:creationId xmlns:a16="http://schemas.microsoft.com/office/drawing/2014/main" id="{9FA55C8A-1A8D-4E17-92C1-9D045E90F05D}"/>
                  </a:ext>
                </a:extLst>
              </p:cNvPr>
              <p:cNvSpPr>
                <a:spLocks noChangeShapeType="1"/>
              </p:cNvSpPr>
              <p:nvPr userDrawn="1"/>
            </p:nvSpPr>
            <p:spPr bwMode="gray">
              <a:xfrm>
                <a:off x="-319714" y="457200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23" name="Line 250">
                <a:extLst>
                  <a:ext uri="{FF2B5EF4-FFF2-40B4-BE49-F238E27FC236}">
                    <a16:creationId xmlns:a16="http://schemas.microsoft.com/office/drawing/2014/main" id="{FD539FF3-BCFE-44CE-9E2D-E0E82F6CB82E}"/>
                  </a:ext>
                </a:extLst>
              </p:cNvPr>
              <p:cNvSpPr>
                <a:spLocks noChangeShapeType="1"/>
              </p:cNvSpPr>
              <p:nvPr userDrawn="1"/>
            </p:nvSpPr>
            <p:spPr bwMode="gray">
              <a:xfrm>
                <a:off x="-319714" y="571500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24" name="Line 252">
                <a:extLst>
                  <a:ext uri="{FF2B5EF4-FFF2-40B4-BE49-F238E27FC236}">
                    <a16:creationId xmlns:a16="http://schemas.microsoft.com/office/drawing/2014/main" id="{3C9C8295-A03F-455E-8D76-400FA48B51DE}"/>
                  </a:ext>
                </a:extLst>
              </p:cNvPr>
              <p:cNvSpPr>
                <a:spLocks noChangeShapeType="1"/>
              </p:cNvSpPr>
              <p:nvPr userDrawn="1"/>
            </p:nvSpPr>
            <p:spPr bwMode="gray">
              <a:xfrm>
                <a:off x="-319714" y="114300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25" name="Line 254">
                <a:extLst>
                  <a:ext uri="{FF2B5EF4-FFF2-40B4-BE49-F238E27FC236}">
                    <a16:creationId xmlns:a16="http://schemas.microsoft.com/office/drawing/2014/main" id="{486881BE-152B-4956-BDB8-07DC36BCFBA0}"/>
                  </a:ext>
                </a:extLst>
              </p:cNvPr>
              <p:cNvSpPr>
                <a:spLocks noChangeShapeType="1"/>
              </p:cNvSpPr>
              <p:nvPr userDrawn="1"/>
            </p:nvSpPr>
            <p:spPr bwMode="gray">
              <a:xfrm>
                <a:off x="-319714" y="342900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26" name="Line 256">
                <a:extLst>
                  <a:ext uri="{FF2B5EF4-FFF2-40B4-BE49-F238E27FC236}">
                    <a16:creationId xmlns:a16="http://schemas.microsoft.com/office/drawing/2014/main" id="{6DE2C0B4-97C2-48DE-8865-FB25A6FD79E5}"/>
                  </a:ext>
                </a:extLst>
              </p:cNvPr>
              <p:cNvSpPr>
                <a:spLocks noChangeShapeType="1"/>
              </p:cNvSpPr>
              <p:nvPr userDrawn="1"/>
            </p:nvSpPr>
            <p:spPr bwMode="gray">
              <a:xfrm>
                <a:off x="-319714" y="657225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27" name="Line 258">
                <a:extLst>
                  <a:ext uri="{FF2B5EF4-FFF2-40B4-BE49-F238E27FC236}">
                    <a16:creationId xmlns:a16="http://schemas.microsoft.com/office/drawing/2014/main" id="{5FBF2699-33DD-4796-97AF-7152139ADBEC}"/>
                  </a:ext>
                </a:extLst>
              </p:cNvPr>
              <p:cNvSpPr>
                <a:spLocks noChangeShapeType="1"/>
              </p:cNvSpPr>
              <p:nvPr userDrawn="1"/>
            </p:nvSpPr>
            <p:spPr bwMode="gray">
              <a:xfrm>
                <a:off x="-319714" y="200025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28" name="Line 260">
                <a:extLst>
                  <a:ext uri="{FF2B5EF4-FFF2-40B4-BE49-F238E27FC236}">
                    <a16:creationId xmlns:a16="http://schemas.microsoft.com/office/drawing/2014/main" id="{1C6261CF-E54F-49B9-BC84-59EA48934B17}"/>
                  </a:ext>
                </a:extLst>
              </p:cNvPr>
              <p:cNvSpPr>
                <a:spLocks noChangeShapeType="1"/>
              </p:cNvSpPr>
              <p:nvPr userDrawn="1"/>
            </p:nvSpPr>
            <p:spPr bwMode="gray">
              <a:xfrm>
                <a:off x="-319714" y="428625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29" name="Line 262">
                <a:extLst>
                  <a:ext uri="{FF2B5EF4-FFF2-40B4-BE49-F238E27FC236}">
                    <a16:creationId xmlns:a16="http://schemas.microsoft.com/office/drawing/2014/main" id="{5D15D2CC-50A7-42FC-8D7F-C804AFE18997}"/>
                  </a:ext>
                </a:extLst>
              </p:cNvPr>
              <p:cNvSpPr>
                <a:spLocks noChangeShapeType="1"/>
              </p:cNvSpPr>
              <p:nvPr userDrawn="1"/>
            </p:nvSpPr>
            <p:spPr bwMode="gray">
              <a:xfrm>
                <a:off x="-319714" y="542925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30" name="Line 264">
                <a:extLst>
                  <a:ext uri="{FF2B5EF4-FFF2-40B4-BE49-F238E27FC236}">
                    <a16:creationId xmlns:a16="http://schemas.microsoft.com/office/drawing/2014/main" id="{4ED4E6BA-3735-46A7-867D-7F3F51CBCD0C}"/>
                  </a:ext>
                </a:extLst>
              </p:cNvPr>
              <p:cNvSpPr>
                <a:spLocks noChangeShapeType="1"/>
              </p:cNvSpPr>
              <p:nvPr userDrawn="1"/>
            </p:nvSpPr>
            <p:spPr bwMode="gray">
              <a:xfrm>
                <a:off x="-319714" y="85725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31" name="Line 266">
                <a:extLst>
                  <a:ext uri="{FF2B5EF4-FFF2-40B4-BE49-F238E27FC236}">
                    <a16:creationId xmlns:a16="http://schemas.microsoft.com/office/drawing/2014/main" id="{3862A41B-C006-4B65-90D7-9C2F687CA111}"/>
                  </a:ext>
                </a:extLst>
              </p:cNvPr>
              <p:cNvSpPr>
                <a:spLocks noChangeShapeType="1"/>
              </p:cNvSpPr>
              <p:nvPr userDrawn="1"/>
            </p:nvSpPr>
            <p:spPr bwMode="gray">
              <a:xfrm>
                <a:off x="-319714" y="314325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32" name="Line 268">
                <a:extLst>
                  <a:ext uri="{FF2B5EF4-FFF2-40B4-BE49-F238E27FC236}">
                    <a16:creationId xmlns:a16="http://schemas.microsoft.com/office/drawing/2014/main" id="{6E11108E-EB91-485A-973E-FBAED050CE0D}"/>
                  </a:ext>
                </a:extLst>
              </p:cNvPr>
              <p:cNvSpPr>
                <a:spLocks noChangeShapeType="1"/>
              </p:cNvSpPr>
              <p:nvPr userDrawn="1"/>
            </p:nvSpPr>
            <p:spPr bwMode="gray">
              <a:xfrm>
                <a:off x="-319714" y="628650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33" name="Line 270">
                <a:extLst>
                  <a:ext uri="{FF2B5EF4-FFF2-40B4-BE49-F238E27FC236}">
                    <a16:creationId xmlns:a16="http://schemas.microsoft.com/office/drawing/2014/main" id="{8ECC69CC-2E5D-48A1-8169-E871F9E3F072}"/>
                  </a:ext>
                </a:extLst>
              </p:cNvPr>
              <p:cNvSpPr>
                <a:spLocks noChangeShapeType="1"/>
              </p:cNvSpPr>
              <p:nvPr userDrawn="1"/>
            </p:nvSpPr>
            <p:spPr bwMode="gray">
              <a:xfrm>
                <a:off x="-319714" y="171450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34" name="Line 272">
                <a:extLst>
                  <a:ext uri="{FF2B5EF4-FFF2-40B4-BE49-F238E27FC236}">
                    <a16:creationId xmlns:a16="http://schemas.microsoft.com/office/drawing/2014/main" id="{C1A90C61-B2C9-4F09-BB2E-93BF0BDDF93E}"/>
                  </a:ext>
                </a:extLst>
              </p:cNvPr>
              <p:cNvSpPr>
                <a:spLocks noChangeShapeType="1"/>
              </p:cNvSpPr>
              <p:nvPr userDrawn="1"/>
            </p:nvSpPr>
            <p:spPr bwMode="gray">
              <a:xfrm>
                <a:off x="-319714" y="400050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35" name="Line 274">
                <a:extLst>
                  <a:ext uri="{FF2B5EF4-FFF2-40B4-BE49-F238E27FC236}">
                    <a16:creationId xmlns:a16="http://schemas.microsoft.com/office/drawing/2014/main" id="{BB68AAB4-8D4F-4757-8116-BFB22F2ACCE4}"/>
                  </a:ext>
                </a:extLst>
              </p:cNvPr>
              <p:cNvSpPr>
                <a:spLocks noChangeShapeType="1"/>
              </p:cNvSpPr>
              <p:nvPr userDrawn="1"/>
            </p:nvSpPr>
            <p:spPr bwMode="gray">
              <a:xfrm>
                <a:off x="-319714" y="514350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36" name="Line 276">
                <a:extLst>
                  <a:ext uri="{FF2B5EF4-FFF2-40B4-BE49-F238E27FC236}">
                    <a16:creationId xmlns:a16="http://schemas.microsoft.com/office/drawing/2014/main" id="{2D5511C0-9CEF-4F70-8054-797FBD483BD0}"/>
                  </a:ext>
                </a:extLst>
              </p:cNvPr>
              <p:cNvSpPr>
                <a:spLocks noChangeShapeType="1"/>
              </p:cNvSpPr>
              <p:nvPr userDrawn="1"/>
            </p:nvSpPr>
            <p:spPr bwMode="gray">
              <a:xfrm>
                <a:off x="-319714" y="57150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37" name="Line 278">
                <a:extLst>
                  <a:ext uri="{FF2B5EF4-FFF2-40B4-BE49-F238E27FC236}">
                    <a16:creationId xmlns:a16="http://schemas.microsoft.com/office/drawing/2014/main" id="{21987BD8-A143-4D72-81AD-7B81572CFAB3}"/>
                  </a:ext>
                </a:extLst>
              </p:cNvPr>
              <p:cNvSpPr>
                <a:spLocks noChangeShapeType="1"/>
              </p:cNvSpPr>
              <p:nvPr userDrawn="1"/>
            </p:nvSpPr>
            <p:spPr bwMode="gray">
              <a:xfrm>
                <a:off x="-319714" y="285750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38" name="Line 256">
                <a:extLst>
                  <a:ext uri="{FF2B5EF4-FFF2-40B4-BE49-F238E27FC236}">
                    <a16:creationId xmlns:a16="http://schemas.microsoft.com/office/drawing/2014/main" id="{E5156AC1-71A4-42A7-BABE-76D6F764C7A7}"/>
                  </a:ext>
                </a:extLst>
              </p:cNvPr>
              <p:cNvSpPr>
                <a:spLocks noChangeShapeType="1"/>
              </p:cNvSpPr>
              <p:nvPr userDrawn="1"/>
            </p:nvSpPr>
            <p:spPr bwMode="gray">
              <a:xfrm>
                <a:off x="-319714" y="685800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39" name="Line 234">
                <a:extLst>
                  <a:ext uri="{FF2B5EF4-FFF2-40B4-BE49-F238E27FC236}">
                    <a16:creationId xmlns:a16="http://schemas.microsoft.com/office/drawing/2014/main" id="{AD35C812-EC5C-402E-8D80-62A34413D4A7}"/>
                  </a:ext>
                </a:extLst>
              </p:cNvPr>
              <p:cNvSpPr>
                <a:spLocks noChangeShapeType="1"/>
              </p:cNvSpPr>
              <p:nvPr userDrawn="1"/>
            </p:nvSpPr>
            <p:spPr bwMode="gray">
              <a:xfrm>
                <a:off x="-319714" y="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dirty="0"/>
              </a:p>
            </p:txBody>
          </p:sp>
        </p:grpSp>
      </p:grpSp>
      <p:sp>
        <p:nvSpPr>
          <p:cNvPr id="3" name="Content Placeholder 2">
            <a:extLst>
              <a:ext uri="{FF2B5EF4-FFF2-40B4-BE49-F238E27FC236}">
                <a16:creationId xmlns:a16="http://schemas.microsoft.com/office/drawing/2014/main" id="{DC389B5C-A374-46FA-89AC-805B0EEC7969}"/>
              </a:ext>
            </a:extLst>
          </p:cNvPr>
          <p:cNvSpPr>
            <a:spLocks noGrp="1"/>
          </p:cNvSpPr>
          <p:nvPr>
            <p:ph idx="1" hasCustomPrompt="1"/>
          </p:nvPr>
        </p:nvSpPr>
        <p:spPr bwMode="black">
          <a:xfrm>
            <a:off x="571500" y="1531939"/>
            <a:ext cx="11048400" cy="4564800"/>
          </a:xfrm>
          <a:prstGeom prst="rect">
            <a:avLst/>
          </a:prstGeom>
        </p:spPr>
        <p:txBody>
          <a:bodyPr/>
          <a:lstStyle>
            <a:lvl1pPr marL="0" indent="0">
              <a:buNone/>
              <a:defRPr>
                <a:solidFill>
                  <a:schemeClr val="tx2"/>
                </a:solidFill>
              </a:defRPr>
            </a:lvl1pPr>
            <a:lvl2pPr marL="180000">
              <a:buClr>
                <a:schemeClr val="tx2"/>
              </a:buClr>
              <a:defRPr>
                <a:solidFill>
                  <a:schemeClr val="tx2"/>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err="1"/>
              <a:t>Niveau</a:t>
            </a:r>
            <a:r>
              <a:rPr lang="en-US" dirty="0"/>
              <a:t> 1</a:t>
            </a:r>
          </a:p>
          <a:p>
            <a:pPr lvl="1"/>
            <a:r>
              <a:rPr lang="en-US" dirty="0" err="1"/>
              <a:t>Niveau</a:t>
            </a:r>
            <a:r>
              <a:rPr lang="en-US" dirty="0"/>
              <a:t> 2</a:t>
            </a:r>
          </a:p>
        </p:txBody>
      </p:sp>
      <p:sp>
        <p:nvSpPr>
          <p:cNvPr id="7" name="Footer Placeholder 6">
            <a:extLst>
              <a:ext uri="{FF2B5EF4-FFF2-40B4-BE49-F238E27FC236}">
                <a16:creationId xmlns:a16="http://schemas.microsoft.com/office/drawing/2014/main" id="{B2B1BA5E-282E-469B-8A36-ED8EC1EA1ED7}"/>
              </a:ext>
            </a:extLst>
          </p:cNvPr>
          <p:cNvSpPr>
            <a:spLocks noGrp="1"/>
          </p:cNvSpPr>
          <p:nvPr>
            <p:ph type="ftr" sz="quarter" idx="10"/>
          </p:nvPr>
        </p:nvSpPr>
        <p:spPr bwMode="black"/>
        <p:txBody>
          <a:bodyPr/>
          <a:lstStyle/>
          <a:p>
            <a:r>
              <a:rPr lang="nl-NL" smtClean="0"/>
              <a:t>Inkooptraject OBB - functionaliteit op hoofdlijnen</a:t>
            </a:r>
            <a:endParaRPr lang="en-GB" dirty="0"/>
          </a:p>
        </p:txBody>
      </p:sp>
      <p:sp>
        <p:nvSpPr>
          <p:cNvPr id="153" name="Slide Number Placeholder 152">
            <a:extLst>
              <a:ext uri="{FF2B5EF4-FFF2-40B4-BE49-F238E27FC236}">
                <a16:creationId xmlns:a16="http://schemas.microsoft.com/office/drawing/2014/main" id="{36E3B2CA-6AA2-46CE-AF8E-D4A073598E74}"/>
              </a:ext>
            </a:extLst>
          </p:cNvPr>
          <p:cNvSpPr>
            <a:spLocks noGrp="1"/>
          </p:cNvSpPr>
          <p:nvPr>
            <p:ph type="sldNum" sz="quarter" idx="11"/>
          </p:nvPr>
        </p:nvSpPr>
        <p:spPr bwMode="black"/>
        <p:txBody>
          <a:bodyPr/>
          <a:lstStyle/>
          <a:p>
            <a:fld id="{EEC0F82C-4994-47DA-8D9B-99D78D224F6D}" type="slidenum">
              <a:rPr lang="en-GB" smtClean="0"/>
              <a:pPr/>
              <a:t>‹nr.›</a:t>
            </a:fld>
            <a:endParaRPr lang="en-GB" dirty="0"/>
          </a:p>
        </p:txBody>
      </p:sp>
      <p:sp>
        <p:nvSpPr>
          <p:cNvPr id="155" name="Text Placeholder 3">
            <a:extLst>
              <a:ext uri="{FF2B5EF4-FFF2-40B4-BE49-F238E27FC236}">
                <a16:creationId xmlns:a16="http://schemas.microsoft.com/office/drawing/2014/main" id="{DF6AD37D-E8BC-4CDD-BFA9-469E11D4CA20}"/>
              </a:ext>
            </a:extLst>
          </p:cNvPr>
          <p:cNvSpPr txBox="1">
            <a:spLocks/>
          </p:cNvSpPr>
          <p:nvPr userDrawn="1"/>
        </p:nvSpPr>
        <p:spPr bwMode="gray">
          <a:xfrm>
            <a:off x="11047668" y="6285600"/>
            <a:ext cx="572400" cy="572400"/>
          </a:xfrm>
          <a:prstGeom prst="rect">
            <a:avLst/>
          </a:prstGeom>
          <a:blipFill>
            <a:blip r:embed="rId2"/>
            <a:stretch>
              <a:fillRect/>
            </a:stretch>
          </a:blipFill>
        </p:spPr>
        <p:txBody>
          <a:bodyPr/>
          <a:lstStyle>
            <a:lvl1pPr marL="0" indent="0" algn="l" defTabSz="914400" rtl="0" eaLnBrk="1" latinLnBrk="0" hangingPunct="1">
              <a:lnSpc>
                <a:spcPct val="110000"/>
              </a:lnSpc>
              <a:spcBef>
                <a:spcPts val="0"/>
              </a:spcBef>
              <a:spcAft>
                <a:spcPts val="300"/>
              </a:spcAft>
              <a:buClr>
                <a:schemeClr val="tx2"/>
              </a:buClr>
              <a:buFont typeface="Arial" panose="020B0604020202020204" pitchFamily="34" charset="0"/>
              <a:buNone/>
              <a:defRPr lang="nl-NL" sz="1200" kern="1200" dirty="0">
                <a:solidFill>
                  <a:schemeClr val="tx1"/>
                </a:solidFill>
                <a:latin typeface="+mn-lt"/>
                <a:ea typeface="+mn-ea"/>
                <a:cs typeface="+mn-cs"/>
              </a:defRPr>
            </a:lvl1pPr>
            <a:lvl2pPr marL="360000" indent="-180000" algn="l" defTabSz="914400" rtl="0" eaLnBrk="1" latinLnBrk="0" hangingPunct="1">
              <a:lnSpc>
                <a:spcPct val="110000"/>
              </a:lnSpc>
              <a:spcBef>
                <a:spcPts val="0"/>
              </a:spcBef>
              <a:spcAft>
                <a:spcPts val="300"/>
              </a:spcAft>
              <a:buClr>
                <a:schemeClr val="tx2"/>
              </a:buClr>
              <a:buFont typeface="Arial" panose="020B0604020202020204" pitchFamily="34" charset="0"/>
              <a:buChar char="•"/>
              <a:defRPr lang="nl-NL" sz="1200" kern="1200" dirty="0">
                <a:solidFill>
                  <a:schemeClr val="tx1"/>
                </a:solidFill>
                <a:latin typeface="+mn-lt"/>
                <a:ea typeface="+mn-ea"/>
                <a:cs typeface="+mn-cs"/>
              </a:defRPr>
            </a:lvl2pPr>
            <a:lvl3pPr marL="540000" indent="-180000" algn="l" defTabSz="914400" rtl="0" eaLnBrk="1" latinLnBrk="0" hangingPunct="1">
              <a:lnSpc>
                <a:spcPct val="110000"/>
              </a:lnSpc>
              <a:spcBef>
                <a:spcPts val="0"/>
              </a:spcBef>
              <a:spcAft>
                <a:spcPts val="300"/>
              </a:spcAft>
              <a:buClr>
                <a:schemeClr val="tx2"/>
              </a:buClr>
              <a:buFont typeface="Arial" panose="020B0604020202020204" pitchFamily="34" charset="0"/>
              <a:buChar char="•"/>
              <a:defRPr lang="nl-NL" sz="1200" kern="1200" dirty="0">
                <a:solidFill>
                  <a:schemeClr val="tx1"/>
                </a:solidFill>
                <a:latin typeface="+mn-lt"/>
                <a:ea typeface="+mn-ea"/>
                <a:cs typeface="+mn-cs"/>
              </a:defRPr>
            </a:lvl3pPr>
            <a:lvl4pPr marL="720000" indent="-180000" algn="l" defTabSz="914400" rtl="0" eaLnBrk="1" latinLnBrk="0" hangingPunct="1">
              <a:lnSpc>
                <a:spcPct val="110000"/>
              </a:lnSpc>
              <a:spcBef>
                <a:spcPts val="0"/>
              </a:spcBef>
              <a:spcAft>
                <a:spcPts val="300"/>
              </a:spcAft>
              <a:buClr>
                <a:schemeClr val="tx2"/>
              </a:buClr>
              <a:buFont typeface="Arial" panose="020B0604020202020204" pitchFamily="34" charset="0"/>
              <a:buChar char="•"/>
              <a:defRPr sz="1200" kern="1200">
                <a:solidFill>
                  <a:schemeClr val="tx1"/>
                </a:solidFill>
                <a:latin typeface="+mn-lt"/>
                <a:ea typeface="+mn-ea"/>
                <a:cs typeface="+mn-cs"/>
              </a:defRPr>
            </a:lvl4pPr>
            <a:lvl5pPr marL="900000" indent="-180000" algn="l" defTabSz="914400" rtl="0" eaLnBrk="1" latinLnBrk="0" hangingPunct="1">
              <a:lnSpc>
                <a:spcPct val="110000"/>
              </a:lnSpc>
              <a:spcBef>
                <a:spcPts val="0"/>
              </a:spcBef>
              <a:spcAft>
                <a:spcPts val="300"/>
              </a:spcAft>
              <a:buClr>
                <a:schemeClr val="tx2"/>
              </a:buClr>
              <a:buFont typeface="Arial" panose="020B0604020202020204" pitchFamily="34" charset="0"/>
              <a:buChar char="–"/>
              <a:defRPr lang="nl-NL" sz="1200" kern="1200" dirty="0">
                <a:solidFill>
                  <a:schemeClr val="tx1"/>
                </a:solidFill>
                <a:latin typeface="+mn-lt"/>
                <a:ea typeface="+mn-ea"/>
                <a:cs typeface="+mn-cs"/>
              </a:defRPr>
            </a:lvl5pPr>
            <a:lvl6pPr marL="1080000" indent="-180000" algn="l" defTabSz="914400" rtl="0" eaLnBrk="1" latinLnBrk="0" hangingPunct="1">
              <a:lnSpc>
                <a:spcPct val="110000"/>
              </a:lnSpc>
              <a:spcBef>
                <a:spcPts val="0"/>
              </a:spcBef>
              <a:spcAft>
                <a:spcPts val="300"/>
              </a:spcAft>
              <a:buClr>
                <a:schemeClr val="tx2"/>
              </a:buClr>
              <a:buFont typeface="Arial" panose="020B0604020202020204" pitchFamily="34" charset="0"/>
              <a:buChar char="–"/>
              <a:defRPr lang="nl-NL" sz="1600" kern="1200" dirty="0">
                <a:solidFill>
                  <a:schemeClr val="tx1"/>
                </a:solidFill>
                <a:latin typeface="+mn-lt"/>
                <a:ea typeface="+mn-ea"/>
                <a:cs typeface="+mn-cs"/>
              </a:defRPr>
            </a:lvl6pPr>
            <a:lvl7pPr marL="1257300" marR="0" indent="-179388" algn="l" defTabSz="914400" rtl="0" eaLnBrk="1" fontAlgn="auto" latinLnBrk="0" hangingPunct="1">
              <a:lnSpc>
                <a:spcPct val="110000"/>
              </a:lnSpc>
              <a:spcBef>
                <a:spcPts val="0"/>
              </a:spcBef>
              <a:spcAft>
                <a:spcPts val="300"/>
              </a:spcAft>
              <a:buClr>
                <a:schemeClr val="tx2"/>
              </a:buClr>
              <a:buSzTx/>
              <a:buFont typeface="Arial" panose="020B0604020202020204" pitchFamily="34" charset="0"/>
              <a:buChar char="–"/>
              <a:tabLst/>
              <a:defRPr sz="1400" kern="1200">
                <a:solidFill>
                  <a:schemeClr val="tx1"/>
                </a:solidFill>
                <a:latin typeface="+mn-lt"/>
                <a:ea typeface="+mn-ea"/>
                <a:cs typeface="+mn-cs"/>
              </a:defRPr>
            </a:lvl7pPr>
            <a:lvl8pPr marL="1440000" indent="-180000" algn="l" defTabSz="914400" rtl="0" eaLnBrk="1" latinLnBrk="0" hangingPunct="1">
              <a:lnSpc>
                <a:spcPct val="110000"/>
              </a:lnSpc>
              <a:spcBef>
                <a:spcPts val="0"/>
              </a:spcBef>
              <a:spcAft>
                <a:spcPts val="300"/>
              </a:spcAft>
              <a:buClr>
                <a:schemeClr val="tx2"/>
              </a:buClr>
              <a:buFont typeface="Arial" panose="020B0604020202020204" pitchFamily="34" charset="0"/>
              <a:buChar char="–"/>
              <a:defRPr sz="1400" kern="1200">
                <a:solidFill>
                  <a:schemeClr val="tx1"/>
                </a:solidFill>
                <a:latin typeface="+mn-lt"/>
                <a:ea typeface="+mn-ea"/>
                <a:cs typeface="+mn-cs"/>
              </a:defRPr>
            </a:lvl8pPr>
            <a:lvl9pPr marL="1619250" indent="-179388" algn="l" defTabSz="914400" rtl="0" eaLnBrk="1" latinLnBrk="0" hangingPunct="1">
              <a:lnSpc>
                <a:spcPct val="110000"/>
              </a:lnSpc>
              <a:spcBef>
                <a:spcPts val="0"/>
              </a:spcBef>
              <a:spcAft>
                <a:spcPts val="300"/>
              </a:spcAft>
              <a:buClr>
                <a:schemeClr val="tx2"/>
              </a:buClr>
              <a:buFont typeface="Arial" panose="020B0604020202020204" pitchFamily="34" charset="0"/>
              <a:buChar char="–"/>
              <a:defRPr sz="1400" kern="1200">
                <a:solidFill>
                  <a:schemeClr val="tx1"/>
                </a:solidFill>
                <a:latin typeface="+mn-lt"/>
                <a:ea typeface="+mn-ea"/>
                <a:cs typeface="+mn-cs"/>
              </a:defRPr>
            </a:lvl9pPr>
          </a:lstStyle>
          <a:p>
            <a:r>
              <a:rPr lang="en-US"/>
              <a:t>    </a:t>
            </a:r>
          </a:p>
        </p:txBody>
      </p:sp>
      <p:sp>
        <p:nvSpPr>
          <p:cNvPr id="4" name="Title 3">
            <a:extLst>
              <a:ext uri="{FF2B5EF4-FFF2-40B4-BE49-F238E27FC236}">
                <a16:creationId xmlns:a16="http://schemas.microsoft.com/office/drawing/2014/main" id="{BE7D6050-2078-4E93-B4C4-47591C4F87CC}"/>
              </a:ext>
            </a:extLst>
          </p:cNvPr>
          <p:cNvSpPr>
            <a:spLocks noGrp="1"/>
          </p:cNvSpPr>
          <p:nvPr>
            <p:ph type="title" hasCustomPrompt="1"/>
          </p:nvPr>
        </p:nvSpPr>
        <p:spPr bwMode="black">
          <a:xfrm>
            <a:off x="571500" y="285752"/>
            <a:ext cx="11049000" cy="1238248"/>
          </a:xfrm>
        </p:spPr>
        <p:txBody>
          <a:bodyPr/>
          <a:lstStyle>
            <a:lvl1pPr>
              <a:defRPr>
                <a:solidFill>
                  <a:schemeClr val="tx2"/>
                </a:solidFill>
              </a:defRPr>
            </a:lvl1pPr>
          </a:lstStyle>
          <a:p>
            <a:r>
              <a:rPr lang="nl-NL" dirty="0"/>
              <a:t>Klik om de titel aan te passen</a:t>
            </a:r>
          </a:p>
        </p:txBody>
      </p:sp>
    </p:spTree>
    <p:extLst>
      <p:ext uri="{BB962C8B-B14F-4D97-AF65-F5344CB8AC3E}">
        <p14:creationId xmlns:p14="http://schemas.microsoft.com/office/powerpoint/2010/main" val="5061196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ekstdia">
    <p:bg bwMode="gray">
      <p:bgRef idx="1001">
        <a:schemeClr val="bg1"/>
      </p:bgRef>
    </p:bg>
    <p:spTree>
      <p:nvGrpSpPr>
        <p:cNvPr id="1" name=""/>
        <p:cNvGrpSpPr/>
        <p:nvPr/>
      </p:nvGrpSpPr>
      <p:grpSpPr>
        <a:xfrm>
          <a:off x="0" y="0"/>
          <a:ext cx="0" cy="0"/>
          <a:chOff x="0" y="0"/>
          <a:chExt cx="0" cy="0"/>
        </a:xfrm>
      </p:grpSpPr>
      <p:sp>
        <p:nvSpPr>
          <p:cNvPr id="9" name="Content Placeholder 8">
            <a:extLst>
              <a:ext uri="{FF2B5EF4-FFF2-40B4-BE49-F238E27FC236}">
                <a16:creationId xmlns:a16="http://schemas.microsoft.com/office/drawing/2014/main" id="{8FEA9182-444B-47BE-8176-55B363FE1507}"/>
              </a:ext>
            </a:extLst>
          </p:cNvPr>
          <p:cNvSpPr>
            <a:spLocks noGrp="1"/>
          </p:cNvSpPr>
          <p:nvPr>
            <p:ph sz="quarter" idx="14" hasCustomPrompt="1"/>
          </p:nvPr>
        </p:nvSpPr>
        <p:spPr bwMode="gray">
          <a:xfrm>
            <a:off x="571500" y="1531939"/>
            <a:ext cx="11048400" cy="4573586"/>
          </a:xfrm>
        </p:spPr>
        <p:txBody>
          <a:bodyPr/>
          <a:lstStyle>
            <a:lvl1pPr>
              <a:defRPr/>
            </a:lvl1pPr>
            <a:lvl2pPr>
              <a:defRPr/>
            </a:lvl2pPr>
            <a:lvl3pPr>
              <a:defRPr/>
            </a:lvl3pPr>
            <a:lvl4pPr>
              <a:defRPr/>
            </a:lvl4pPr>
            <a:lvl5pPr>
              <a:defRPr/>
            </a:lvl5pPr>
          </a:lstStyle>
          <a:p>
            <a:pPr lvl="0"/>
            <a:r>
              <a:rPr lang="en-US" dirty="0" err="1"/>
              <a:t>Niveau</a:t>
            </a:r>
            <a:r>
              <a:rPr lang="en-US" dirty="0"/>
              <a:t> 1</a:t>
            </a:r>
          </a:p>
          <a:p>
            <a:pPr lvl="1"/>
            <a:r>
              <a:rPr lang="en-US" dirty="0" err="1"/>
              <a:t>Niveau</a:t>
            </a:r>
            <a:r>
              <a:rPr lang="en-US" dirty="0"/>
              <a:t> 2</a:t>
            </a:r>
          </a:p>
          <a:p>
            <a:pPr lvl="2"/>
            <a:r>
              <a:rPr lang="en-US" dirty="0" err="1"/>
              <a:t>Niveau</a:t>
            </a:r>
            <a:r>
              <a:rPr lang="en-US" dirty="0"/>
              <a:t> 3</a:t>
            </a:r>
          </a:p>
          <a:p>
            <a:pPr lvl="3"/>
            <a:r>
              <a:rPr lang="en-US" dirty="0" err="1"/>
              <a:t>Niveau</a:t>
            </a:r>
            <a:r>
              <a:rPr lang="en-US" dirty="0"/>
              <a:t> 4</a:t>
            </a:r>
          </a:p>
          <a:p>
            <a:pPr lvl="4"/>
            <a:r>
              <a:rPr lang="en-US" dirty="0" err="1"/>
              <a:t>Niveau</a:t>
            </a:r>
            <a:r>
              <a:rPr lang="en-US" dirty="0"/>
              <a:t> 5</a:t>
            </a:r>
            <a:endParaRPr lang="en-GB" dirty="0"/>
          </a:p>
        </p:txBody>
      </p:sp>
      <p:sp>
        <p:nvSpPr>
          <p:cNvPr id="3" name="Footer Placeholder 2">
            <a:extLst>
              <a:ext uri="{FF2B5EF4-FFF2-40B4-BE49-F238E27FC236}">
                <a16:creationId xmlns:a16="http://schemas.microsoft.com/office/drawing/2014/main" id="{EC3FA214-7D25-4F33-80AA-CD7E73BCBBD2}"/>
              </a:ext>
            </a:extLst>
          </p:cNvPr>
          <p:cNvSpPr>
            <a:spLocks noGrp="1"/>
          </p:cNvSpPr>
          <p:nvPr>
            <p:ph type="ftr" sz="quarter" idx="15"/>
          </p:nvPr>
        </p:nvSpPr>
        <p:spPr bwMode="gray"/>
        <p:txBody>
          <a:bodyPr/>
          <a:lstStyle/>
          <a:p>
            <a:r>
              <a:rPr lang="nl-NL" smtClean="0"/>
              <a:t>Inkooptraject OBB - functionaliteit op hoofdlijnen</a:t>
            </a:r>
            <a:endParaRPr lang="en-GB" dirty="0"/>
          </a:p>
        </p:txBody>
      </p:sp>
      <p:sp>
        <p:nvSpPr>
          <p:cNvPr id="7" name="Slide Number Placeholder 6">
            <a:extLst>
              <a:ext uri="{FF2B5EF4-FFF2-40B4-BE49-F238E27FC236}">
                <a16:creationId xmlns:a16="http://schemas.microsoft.com/office/drawing/2014/main" id="{7B36A311-11CE-4481-9A89-10E6CFA78B7F}"/>
              </a:ext>
            </a:extLst>
          </p:cNvPr>
          <p:cNvSpPr>
            <a:spLocks noGrp="1"/>
          </p:cNvSpPr>
          <p:nvPr>
            <p:ph type="sldNum" sz="quarter" idx="16"/>
          </p:nvPr>
        </p:nvSpPr>
        <p:spPr bwMode="gray"/>
        <p:txBody>
          <a:bodyPr/>
          <a:lstStyle/>
          <a:p>
            <a:fld id="{EEC0F82C-4994-47DA-8D9B-99D78D224F6D}" type="slidenum">
              <a:rPr lang="en-GB" smtClean="0"/>
              <a:pPr/>
              <a:t>‹nr.›</a:t>
            </a:fld>
            <a:endParaRPr lang="en-GB" dirty="0"/>
          </a:p>
        </p:txBody>
      </p:sp>
      <p:sp>
        <p:nvSpPr>
          <p:cNvPr id="2" name="Title 1">
            <a:extLst>
              <a:ext uri="{FF2B5EF4-FFF2-40B4-BE49-F238E27FC236}">
                <a16:creationId xmlns:a16="http://schemas.microsoft.com/office/drawing/2014/main" id="{4AA25600-7D57-4AB4-A7AD-82F3A45B726D}"/>
              </a:ext>
            </a:extLst>
          </p:cNvPr>
          <p:cNvSpPr>
            <a:spLocks noGrp="1"/>
          </p:cNvSpPr>
          <p:nvPr>
            <p:ph type="title" hasCustomPrompt="1"/>
          </p:nvPr>
        </p:nvSpPr>
        <p:spPr bwMode="gray">
          <a:xfrm>
            <a:off x="571500" y="285752"/>
            <a:ext cx="11049000" cy="1238248"/>
          </a:xfrm>
        </p:spPr>
        <p:txBody>
          <a:bodyPr/>
          <a:lstStyle>
            <a:lvl1pPr>
              <a:defRPr/>
            </a:lvl1pPr>
          </a:lstStyle>
          <a:p>
            <a:r>
              <a:rPr lang="nl-NL" dirty="0"/>
              <a:t>Klik om de titel aan te passen</a:t>
            </a:r>
          </a:p>
        </p:txBody>
      </p:sp>
    </p:spTree>
    <p:extLst>
      <p:ext uri="{BB962C8B-B14F-4D97-AF65-F5344CB8AC3E}">
        <p14:creationId xmlns:p14="http://schemas.microsoft.com/office/powerpoint/2010/main" val="26051809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koloms tekstdia">
    <p:spTree>
      <p:nvGrpSpPr>
        <p:cNvPr id="1" name=""/>
        <p:cNvGrpSpPr/>
        <p:nvPr/>
      </p:nvGrpSpPr>
      <p:grpSpPr>
        <a:xfrm>
          <a:off x="0" y="0"/>
          <a:ext cx="0" cy="0"/>
          <a:chOff x="0" y="0"/>
          <a:chExt cx="0" cy="0"/>
        </a:xfrm>
      </p:grpSpPr>
      <p:sp>
        <p:nvSpPr>
          <p:cNvPr id="10" name="Content Placeholder 8">
            <a:extLst>
              <a:ext uri="{FF2B5EF4-FFF2-40B4-BE49-F238E27FC236}">
                <a16:creationId xmlns:a16="http://schemas.microsoft.com/office/drawing/2014/main" id="{D250301E-BA37-4003-8372-4648E0A0F635}"/>
              </a:ext>
            </a:extLst>
          </p:cNvPr>
          <p:cNvSpPr>
            <a:spLocks noGrp="1"/>
          </p:cNvSpPr>
          <p:nvPr>
            <p:ph sz="quarter" idx="15" hasCustomPrompt="1"/>
          </p:nvPr>
        </p:nvSpPr>
        <p:spPr bwMode="gray">
          <a:xfrm>
            <a:off x="6238500" y="1531939"/>
            <a:ext cx="5382000" cy="4564800"/>
          </a:xfrm>
        </p:spPr>
        <p:txBody>
          <a:bodyPr/>
          <a:lstStyle>
            <a:lvl1pPr>
              <a:defRPr/>
            </a:lvl1pPr>
            <a:lvl2pPr>
              <a:defRPr/>
            </a:lvl2pPr>
            <a:lvl3pPr>
              <a:defRPr/>
            </a:lvl3pPr>
            <a:lvl4pPr>
              <a:defRPr/>
            </a:lvl4pPr>
            <a:lvl5pPr>
              <a:defRPr/>
            </a:lvl5pPr>
          </a:lstStyle>
          <a:p>
            <a:pPr lvl="0"/>
            <a:r>
              <a:rPr lang="en-US" dirty="0" err="1"/>
              <a:t>Niveau</a:t>
            </a:r>
            <a:r>
              <a:rPr lang="en-US" dirty="0"/>
              <a:t> 1</a:t>
            </a:r>
          </a:p>
          <a:p>
            <a:pPr lvl="1"/>
            <a:r>
              <a:rPr lang="en-US" dirty="0" err="1"/>
              <a:t>Niveau</a:t>
            </a:r>
            <a:r>
              <a:rPr lang="en-US" dirty="0"/>
              <a:t> 2</a:t>
            </a:r>
          </a:p>
          <a:p>
            <a:pPr lvl="2"/>
            <a:r>
              <a:rPr lang="en-US" dirty="0" err="1"/>
              <a:t>Niveau</a:t>
            </a:r>
            <a:r>
              <a:rPr lang="en-US" dirty="0"/>
              <a:t> 3</a:t>
            </a:r>
          </a:p>
          <a:p>
            <a:pPr lvl="3"/>
            <a:r>
              <a:rPr lang="en-US" dirty="0" err="1"/>
              <a:t>Niveau</a:t>
            </a:r>
            <a:r>
              <a:rPr lang="en-US" dirty="0"/>
              <a:t> 4</a:t>
            </a:r>
          </a:p>
          <a:p>
            <a:pPr lvl="4"/>
            <a:r>
              <a:rPr lang="en-US" dirty="0" err="1"/>
              <a:t>Niveau</a:t>
            </a:r>
            <a:r>
              <a:rPr lang="en-US" dirty="0"/>
              <a:t> 5</a:t>
            </a:r>
            <a:endParaRPr lang="en-GB" dirty="0"/>
          </a:p>
        </p:txBody>
      </p:sp>
      <p:sp>
        <p:nvSpPr>
          <p:cNvPr id="3" name="Footer Placeholder 2">
            <a:extLst>
              <a:ext uri="{FF2B5EF4-FFF2-40B4-BE49-F238E27FC236}">
                <a16:creationId xmlns:a16="http://schemas.microsoft.com/office/drawing/2014/main" id="{37EFEB26-60C1-458C-AEB2-4862977C0198}"/>
              </a:ext>
            </a:extLst>
          </p:cNvPr>
          <p:cNvSpPr>
            <a:spLocks noGrp="1"/>
          </p:cNvSpPr>
          <p:nvPr>
            <p:ph type="ftr" sz="quarter" idx="16"/>
          </p:nvPr>
        </p:nvSpPr>
        <p:spPr bwMode="gray"/>
        <p:txBody>
          <a:bodyPr/>
          <a:lstStyle/>
          <a:p>
            <a:r>
              <a:rPr lang="nl-NL" smtClean="0"/>
              <a:t>Inkooptraject OBB - functionaliteit op hoofdlijnen</a:t>
            </a:r>
            <a:endParaRPr lang="en-GB" dirty="0"/>
          </a:p>
        </p:txBody>
      </p:sp>
      <p:sp>
        <p:nvSpPr>
          <p:cNvPr id="4" name="Slide Number Placeholder 3">
            <a:extLst>
              <a:ext uri="{FF2B5EF4-FFF2-40B4-BE49-F238E27FC236}">
                <a16:creationId xmlns:a16="http://schemas.microsoft.com/office/drawing/2014/main" id="{92117778-47BC-4BCE-8D2C-CF8E681EC6E8}"/>
              </a:ext>
            </a:extLst>
          </p:cNvPr>
          <p:cNvSpPr>
            <a:spLocks noGrp="1"/>
          </p:cNvSpPr>
          <p:nvPr>
            <p:ph type="sldNum" sz="quarter" idx="17"/>
          </p:nvPr>
        </p:nvSpPr>
        <p:spPr bwMode="gray"/>
        <p:txBody>
          <a:bodyPr/>
          <a:lstStyle/>
          <a:p>
            <a:fld id="{EEC0F82C-4994-47DA-8D9B-99D78D224F6D}" type="slidenum">
              <a:rPr lang="en-GB" smtClean="0"/>
              <a:pPr/>
              <a:t>‹nr.›</a:t>
            </a:fld>
            <a:endParaRPr lang="en-GB" dirty="0"/>
          </a:p>
        </p:txBody>
      </p:sp>
      <p:sp>
        <p:nvSpPr>
          <p:cNvPr id="156" name="Content Placeholder 8">
            <a:extLst>
              <a:ext uri="{FF2B5EF4-FFF2-40B4-BE49-F238E27FC236}">
                <a16:creationId xmlns:a16="http://schemas.microsoft.com/office/drawing/2014/main" id="{8C1E6B3E-1E73-45D6-8003-DABCF8722A4E}"/>
              </a:ext>
            </a:extLst>
          </p:cNvPr>
          <p:cNvSpPr>
            <a:spLocks noGrp="1"/>
          </p:cNvSpPr>
          <p:nvPr>
            <p:ph sz="quarter" idx="14" hasCustomPrompt="1"/>
          </p:nvPr>
        </p:nvSpPr>
        <p:spPr bwMode="gray">
          <a:xfrm>
            <a:off x="571499" y="1531939"/>
            <a:ext cx="5382000" cy="4573586"/>
          </a:xfrm>
        </p:spPr>
        <p:txBody>
          <a:bodyPr/>
          <a:lstStyle>
            <a:lvl1pPr>
              <a:defRPr/>
            </a:lvl1pPr>
            <a:lvl2pPr>
              <a:defRPr/>
            </a:lvl2pPr>
            <a:lvl3pPr>
              <a:defRPr/>
            </a:lvl3pPr>
            <a:lvl4pPr>
              <a:defRPr/>
            </a:lvl4pPr>
            <a:lvl5pPr>
              <a:defRPr/>
            </a:lvl5pPr>
          </a:lstStyle>
          <a:p>
            <a:pPr lvl="0"/>
            <a:r>
              <a:rPr lang="en-US" dirty="0" err="1"/>
              <a:t>Niveau</a:t>
            </a:r>
            <a:r>
              <a:rPr lang="en-US" dirty="0"/>
              <a:t> 1</a:t>
            </a:r>
          </a:p>
          <a:p>
            <a:pPr lvl="1"/>
            <a:r>
              <a:rPr lang="en-US" dirty="0" err="1"/>
              <a:t>Niveau</a:t>
            </a:r>
            <a:r>
              <a:rPr lang="en-US" dirty="0"/>
              <a:t> 2</a:t>
            </a:r>
          </a:p>
          <a:p>
            <a:pPr lvl="2"/>
            <a:r>
              <a:rPr lang="en-US" dirty="0" err="1"/>
              <a:t>Niveau</a:t>
            </a:r>
            <a:r>
              <a:rPr lang="en-US" dirty="0"/>
              <a:t> 3</a:t>
            </a:r>
          </a:p>
          <a:p>
            <a:pPr lvl="3"/>
            <a:r>
              <a:rPr lang="en-US" dirty="0" err="1"/>
              <a:t>Niveau</a:t>
            </a:r>
            <a:r>
              <a:rPr lang="en-US" dirty="0"/>
              <a:t> 4</a:t>
            </a:r>
          </a:p>
          <a:p>
            <a:pPr lvl="4"/>
            <a:r>
              <a:rPr lang="en-US" dirty="0" err="1"/>
              <a:t>Niveau</a:t>
            </a:r>
            <a:r>
              <a:rPr lang="en-US" dirty="0"/>
              <a:t> 5</a:t>
            </a:r>
            <a:endParaRPr lang="en-GB" dirty="0"/>
          </a:p>
        </p:txBody>
      </p:sp>
      <p:sp>
        <p:nvSpPr>
          <p:cNvPr id="5" name="Title 4">
            <a:extLst>
              <a:ext uri="{FF2B5EF4-FFF2-40B4-BE49-F238E27FC236}">
                <a16:creationId xmlns:a16="http://schemas.microsoft.com/office/drawing/2014/main" id="{2F0A3DA3-E97C-4380-A0E1-2C679E9D286B}"/>
              </a:ext>
            </a:extLst>
          </p:cNvPr>
          <p:cNvSpPr>
            <a:spLocks noGrp="1"/>
          </p:cNvSpPr>
          <p:nvPr>
            <p:ph type="title" hasCustomPrompt="1"/>
          </p:nvPr>
        </p:nvSpPr>
        <p:spPr bwMode="gray">
          <a:xfrm>
            <a:off x="571500" y="285752"/>
            <a:ext cx="11049000" cy="1238248"/>
          </a:xfrm>
        </p:spPr>
        <p:txBody>
          <a:bodyPr/>
          <a:lstStyle>
            <a:lvl1pPr>
              <a:defRPr/>
            </a:lvl1pPr>
          </a:lstStyle>
          <a:p>
            <a:r>
              <a:rPr lang="nl-NL" dirty="0"/>
              <a:t>Klik om de titel aan te passen</a:t>
            </a:r>
          </a:p>
        </p:txBody>
      </p:sp>
    </p:spTree>
    <p:extLst>
      <p:ext uri="{BB962C8B-B14F-4D97-AF65-F5344CB8AC3E}">
        <p14:creationId xmlns:p14="http://schemas.microsoft.com/office/powerpoint/2010/main" val="19289824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ekst en grafiek">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0A7B07FD-2A47-44DC-941F-7D6E14B47B72}"/>
              </a:ext>
            </a:extLst>
          </p:cNvPr>
          <p:cNvSpPr>
            <a:spLocks noGrp="1"/>
          </p:cNvSpPr>
          <p:nvPr>
            <p:ph type="ftr" sz="quarter" idx="15"/>
          </p:nvPr>
        </p:nvSpPr>
        <p:spPr bwMode="gray">
          <a:xfrm>
            <a:off x="855030" y="6280563"/>
            <a:ext cx="5097600" cy="577438"/>
          </a:xfrm>
        </p:spPr>
        <p:txBody>
          <a:bodyPr/>
          <a:lstStyle/>
          <a:p>
            <a:r>
              <a:rPr lang="nl-NL" smtClean="0"/>
              <a:t>Inkooptraject OBB - functionaliteit op hoofdlijnen</a:t>
            </a:r>
            <a:endParaRPr lang="en-GB" dirty="0"/>
          </a:p>
        </p:txBody>
      </p:sp>
      <p:sp>
        <p:nvSpPr>
          <p:cNvPr id="7" name="Slide Number Placeholder 6">
            <a:extLst>
              <a:ext uri="{FF2B5EF4-FFF2-40B4-BE49-F238E27FC236}">
                <a16:creationId xmlns:a16="http://schemas.microsoft.com/office/drawing/2014/main" id="{D2A312C5-F3AA-4AF5-B3E4-A7A9125FC3DC}"/>
              </a:ext>
            </a:extLst>
          </p:cNvPr>
          <p:cNvSpPr>
            <a:spLocks noGrp="1"/>
          </p:cNvSpPr>
          <p:nvPr>
            <p:ph type="sldNum" sz="quarter" idx="16"/>
          </p:nvPr>
        </p:nvSpPr>
        <p:spPr bwMode="gray"/>
        <p:txBody>
          <a:bodyPr/>
          <a:lstStyle/>
          <a:p>
            <a:fld id="{EEC0F82C-4994-47DA-8D9B-99D78D224F6D}" type="slidenum">
              <a:rPr lang="en-GB" smtClean="0"/>
              <a:pPr/>
              <a:t>‹nr.›</a:t>
            </a:fld>
            <a:endParaRPr lang="en-GB" dirty="0"/>
          </a:p>
        </p:txBody>
      </p:sp>
      <p:sp>
        <p:nvSpPr>
          <p:cNvPr id="14" name="Content Placeholder 8">
            <a:extLst>
              <a:ext uri="{FF2B5EF4-FFF2-40B4-BE49-F238E27FC236}">
                <a16:creationId xmlns:a16="http://schemas.microsoft.com/office/drawing/2014/main" id="{A36F7D77-A527-4765-806C-7E9EA367F802}"/>
              </a:ext>
            </a:extLst>
          </p:cNvPr>
          <p:cNvSpPr>
            <a:spLocks noGrp="1"/>
          </p:cNvSpPr>
          <p:nvPr>
            <p:ph sz="quarter" idx="20" hasCustomPrompt="1"/>
          </p:nvPr>
        </p:nvSpPr>
        <p:spPr bwMode="gray">
          <a:xfrm>
            <a:off x="6238500" y="2082801"/>
            <a:ext cx="5382000" cy="4022724"/>
          </a:xfrm>
        </p:spPr>
        <p:txBody>
          <a:bodyPr/>
          <a:lstStyle>
            <a:lvl1pPr>
              <a:defRPr/>
            </a:lvl1pPr>
          </a:lstStyle>
          <a:p>
            <a:pPr lvl="0"/>
            <a:r>
              <a:rPr lang="en-US" dirty="0" err="1"/>
              <a:t>Plaats</a:t>
            </a:r>
            <a:r>
              <a:rPr lang="en-US" dirty="0"/>
              <a:t> </a:t>
            </a:r>
            <a:r>
              <a:rPr lang="en-US" dirty="0" err="1"/>
              <a:t>een</a:t>
            </a:r>
            <a:r>
              <a:rPr lang="en-US" dirty="0"/>
              <a:t> </a:t>
            </a:r>
            <a:r>
              <a:rPr lang="en-US" dirty="0" err="1"/>
              <a:t>grafiek</a:t>
            </a:r>
            <a:endParaRPr lang="en-GB" dirty="0"/>
          </a:p>
        </p:txBody>
      </p:sp>
      <p:sp>
        <p:nvSpPr>
          <p:cNvPr id="15" name="Text Placeholder 4">
            <a:extLst>
              <a:ext uri="{FF2B5EF4-FFF2-40B4-BE49-F238E27FC236}">
                <a16:creationId xmlns:a16="http://schemas.microsoft.com/office/drawing/2014/main" id="{0DB36431-83D4-48F2-97ED-9F7019816FE7}"/>
              </a:ext>
            </a:extLst>
          </p:cNvPr>
          <p:cNvSpPr>
            <a:spLocks noGrp="1"/>
          </p:cNvSpPr>
          <p:nvPr>
            <p:ph type="body" sz="quarter" idx="21" hasCustomPrompt="1"/>
          </p:nvPr>
        </p:nvSpPr>
        <p:spPr bwMode="gray">
          <a:xfrm>
            <a:off x="6238500" y="1524000"/>
            <a:ext cx="5382000" cy="279401"/>
          </a:xfrm>
          <a:prstGeom prst="rect">
            <a:avLst/>
          </a:prstGeom>
        </p:spPr>
        <p:txBody>
          <a:bodyPr anchor="b" anchorCtr="0">
            <a:noAutofit/>
          </a:bodyPr>
          <a:lstStyle>
            <a:lvl1pPr marL="0" indent="0">
              <a:buNone/>
              <a:defRPr sz="18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r>
              <a:rPr lang="nl-NL" dirty="0"/>
              <a:t>Grafiek titel</a:t>
            </a:r>
          </a:p>
        </p:txBody>
      </p:sp>
      <p:sp>
        <p:nvSpPr>
          <p:cNvPr id="17" name="Content Placeholder 8">
            <a:extLst>
              <a:ext uri="{FF2B5EF4-FFF2-40B4-BE49-F238E27FC236}">
                <a16:creationId xmlns:a16="http://schemas.microsoft.com/office/drawing/2014/main" id="{C8910369-F871-4084-B502-2BC5FBED7866}"/>
              </a:ext>
            </a:extLst>
          </p:cNvPr>
          <p:cNvSpPr>
            <a:spLocks noGrp="1"/>
          </p:cNvSpPr>
          <p:nvPr>
            <p:ph sz="quarter" idx="14" hasCustomPrompt="1"/>
          </p:nvPr>
        </p:nvSpPr>
        <p:spPr bwMode="gray">
          <a:xfrm>
            <a:off x="571500" y="1531939"/>
            <a:ext cx="5382000" cy="4573586"/>
          </a:xfrm>
        </p:spPr>
        <p:txBody>
          <a:bodyPr/>
          <a:lstStyle>
            <a:lvl1pPr>
              <a:defRPr/>
            </a:lvl1pPr>
            <a:lvl2pPr>
              <a:defRPr/>
            </a:lvl2pPr>
            <a:lvl3pPr>
              <a:defRPr/>
            </a:lvl3pPr>
            <a:lvl4pPr>
              <a:defRPr/>
            </a:lvl4pPr>
            <a:lvl5pPr>
              <a:defRPr/>
            </a:lvl5pPr>
          </a:lstStyle>
          <a:p>
            <a:pPr lvl="0"/>
            <a:r>
              <a:rPr lang="en-US" dirty="0" err="1"/>
              <a:t>Niveau</a:t>
            </a:r>
            <a:r>
              <a:rPr lang="en-US" dirty="0"/>
              <a:t> 1</a:t>
            </a:r>
          </a:p>
          <a:p>
            <a:pPr lvl="1"/>
            <a:r>
              <a:rPr lang="en-US" dirty="0" err="1"/>
              <a:t>Niveau</a:t>
            </a:r>
            <a:r>
              <a:rPr lang="en-US" dirty="0"/>
              <a:t> 2</a:t>
            </a:r>
          </a:p>
          <a:p>
            <a:pPr lvl="2"/>
            <a:r>
              <a:rPr lang="en-US" dirty="0" err="1"/>
              <a:t>Niveau</a:t>
            </a:r>
            <a:r>
              <a:rPr lang="en-US" dirty="0"/>
              <a:t> 3</a:t>
            </a:r>
          </a:p>
          <a:p>
            <a:pPr lvl="3"/>
            <a:r>
              <a:rPr lang="en-US" dirty="0" err="1"/>
              <a:t>Niveau</a:t>
            </a:r>
            <a:r>
              <a:rPr lang="en-US" dirty="0"/>
              <a:t> 4</a:t>
            </a:r>
          </a:p>
          <a:p>
            <a:pPr lvl="4"/>
            <a:r>
              <a:rPr lang="en-US" dirty="0" err="1"/>
              <a:t>Niveau</a:t>
            </a:r>
            <a:r>
              <a:rPr lang="en-US" dirty="0"/>
              <a:t> 5</a:t>
            </a:r>
            <a:endParaRPr lang="en-GB" dirty="0"/>
          </a:p>
        </p:txBody>
      </p:sp>
      <p:sp>
        <p:nvSpPr>
          <p:cNvPr id="2" name="Title 1">
            <a:extLst>
              <a:ext uri="{FF2B5EF4-FFF2-40B4-BE49-F238E27FC236}">
                <a16:creationId xmlns:a16="http://schemas.microsoft.com/office/drawing/2014/main" id="{08289F8E-BD02-4250-A781-11CED51F4F10}"/>
              </a:ext>
            </a:extLst>
          </p:cNvPr>
          <p:cNvSpPr>
            <a:spLocks noGrp="1"/>
          </p:cNvSpPr>
          <p:nvPr>
            <p:ph type="title" hasCustomPrompt="1"/>
          </p:nvPr>
        </p:nvSpPr>
        <p:spPr bwMode="gray">
          <a:xfrm>
            <a:off x="571500" y="285752"/>
            <a:ext cx="11049000" cy="1238248"/>
          </a:xfrm>
        </p:spPr>
        <p:txBody>
          <a:bodyPr/>
          <a:lstStyle>
            <a:lvl1pPr>
              <a:defRPr/>
            </a:lvl1pPr>
          </a:lstStyle>
          <a:p>
            <a:r>
              <a:rPr lang="nl-NL" dirty="0"/>
              <a:t>Klik om de titel aan te passen</a:t>
            </a:r>
          </a:p>
        </p:txBody>
      </p:sp>
    </p:spTree>
    <p:extLst>
      <p:ext uri="{BB962C8B-B14F-4D97-AF65-F5344CB8AC3E}">
        <p14:creationId xmlns:p14="http://schemas.microsoft.com/office/powerpoint/2010/main" val="205454611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wee grafieken">
    <p:bg bwMode="gray">
      <p:bgRef idx="1001">
        <a:schemeClr val="bg1"/>
      </p:bgRef>
    </p:bg>
    <p:spTree>
      <p:nvGrpSpPr>
        <p:cNvPr id="1" name=""/>
        <p:cNvGrpSpPr/>
        <p:nvPr/>
      </p:nvGrpSpPr>
      <p:grpSpPr>
        <a:xfrm>
          <a:off x="0" y="0"/>
          <a:ext cx="0" cy="0"/>
          <a:chOff x="0" y="0"/>
          <a:chExt cx="0" cy="0"/>
        </a:xfrm>
      </p:grpSpPr>
      <p:sp>
        <p:nvSpPr>
          <p:cNvPr id="10" name="Footer Placeholder 9">
            <a:extLst>
              <a:ext uri="{FF2B5EF4-FFF2-40B4-BE49-F238E27FC236}">
                <a16:creationId xmlns:a16="http://schemas.microsoft.com/office/drawing/2014/main" id="{9001A125-B315-4F5D-8645-0FE5ABB158C9}"/>
              </a:ext>
            </a:extLst>
          </p:cNvPr>
          <p:cNvSpPr>
            <a:spLocks noGrp="1"/>
          </p:cNvSpPr>
          <p:nvPr>
            <p:ph type="ftr" sz="quarter" idx="10"/>
          </p:nvPr>
        </p:nvSpPr>
        <p:spPr bwMode="gray"/>
        <p:txBody>
          <a:bodyPr/>
          <a:lstStyle/>
          <a:p>
            <a:r>
              <a:rPr lang="nl-NL" smtClean="0"/>
              <a:t>Inkooptraject OBB - functionaliteit op hoofdlijnen</a:t>
            </a:r>
            <a:endParaRPr lang="en-GB" dirty="0"/>
          </a:p>
        </p:txBody>
      </p:sp>
      <p:sp>
        <p:nvSpPr>
          <p:cNvPr id="11" name="Slide Number Placeholder 10">
            <a:extLst>
              <a:ext uri="{FF2B5EF4-FFF2-40B4-BE49-F238E27FC236}">
                <a16:creationId xmlns:a16="http://schemas.microsoft.com/office/drawing/2014/main" id="{A24DDAEC-6BED-4D08-8CB9-CE7D70F3035B}"/>
              </a:ext>
            </a:extLst>
          </p:cNvPr>
          <p:cNvSpPr>
            <a:spLocks noGrp="1"/>
          </p:cNvSpPr>
          <p:nvPr>
            <p:ph type="sldNum" sz="quarter" idx="11"/>
          </p:nvPr>
        </p:nvSpPr>
        <p:spPr bwMode="gray"/>
        <p:txBody>
          <a:bodyPr/>
          <a:lstStyle/>
          <a:p>
            <a:fld id="{EEC0F82C-4994-47DA-8D9B-99D78D224F6D}" type="slidenum">
              <a:rPr lang="en-GB" smtClean="0"/>
              <a:pPr/>
              <a:t>‹nr.›</a:t>
            </a:fld>
            <a:endParaRPr lang="en-GB" dirty="0"/>
          </a:p>
        </p:txBody>
      </p:sp>
      <p:sp>
        <p:nvSpPr>
          <p:cNvPr id="13" name="Content Placeholder 8">
            <a:extLst>
              <a:ext uri="{FF2B5EF4-FFF2-40B4-BE49-F238E27FC236}">
                <a16:creationId xmlns:a16="http://schemas.microsoft.com/office/drawing/2014/main" id="{AFD0D768-D0D3-419F-A50A-348F13C0B056}"/>
              </a:ext>
            </a:extLst>
          </p:cNvPr>
          <p:cNvSpPr>
            <a:spLocks noGrp="1"/>
          </p:cNvSpPr>
          <p:nvPr>
            <p:ph sz="quarter" idx="18" hasCustomPrompt="1"/>
          </p:nvPr>
        </p:nvSpPr>
        <p:spPr bwMode="gray">
          <a:xfrm>
            <a:off x="571500" y="2082801"/>
            <a:ext cx="5382000" cy="4022724"/>
          </a:xfrm>
        </p:spPr>
        <p:txBody>
          <a:bodyPr/>
          <a:lstStyle>
            <a:lvl1pPr>
              <a:defRPr/>
            </a:lvl1pPr>
          </a:lstStyle>
          <a:p>
            <a:pPr lvl="0"/>
            <a:r>
              <a:rPr lang="en-US" dirty="0" err="1"/>
              <a:t>Plaats</a:t>
            </a:r>
            <a:r>
              <a:rPr lang="en-US" dirty="0"/>
              <a:t> </a:t>
            </a:r>
            <a:r>
              <a:rPr lang="en-US" dirty="0" err="1"/>
              <a:t>een</a:t>
            </a:r>
            <a:r>
              <a:rPr lang="en-US" dirty="0"/>
              <a:t> </a:t>
            </a:r>
            <a:r>
              <a:rPr lang="en-US" dirty="0" err="1"/>
              <a:t>grafiek</a:t>
            </a:r>
            <a:endParaRPr lang="en-GB" dirty="0"/>
          </a:p>
        </p:txBody>
      </p:sp>
      <p:sp>
        <p:nvSpPr>
          <p:cNvPr id="16" name="Text Placeholder 4">
            <a:extLst>
              <a:ext uri="{FF2B5EF4-FFF2-40B4-BE49-F238E27FC236}">
                <a16:creationId xmlns:a16="http://schemas.microsoft.com/office/drawing/2014/main" id="{ABCF25F6-53A3-44DB-9E7D-5B3F3AD76336}"/>
              </a:ext>
            </a:extLst>
          </p:cNvPr>
          <p:cNvSpPr>
            <a:spLocks noGrp="1"/>
          </p:cNvSpPr>
          <p:nvPr>
            <p:ph type="body" sz="quarter" idx="19" hasCustomPrompt="1"/>
          </p:nvPr>
        </p:nvSpPr>
        <p:spPr bwMode="gray">
          <a:xfrm>
            <a:off x="571500" y="1524000"/>
            <a:ext cx="5382000" cy="279401"/>
          </a:xfrm>
          <a:prstGeom prst="rect">
            <a:avLst/>
          </a:prstGeom>
        </p:spPr>
        <p:txBody>
          <a:bodyPr anchor="b" anchorCtr="0">
            <a:noAutofit/>
          </a:bodyPr>
          <a:lstStyle>
            <a:lvl1pPr marL="0" indent="0">
              <a:buNone/>
              <a:defRPr sz="18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r>
              <a:rPr lang="nl-NL" dirty="0"/>
              <a:t>Grafiek titel</a:t>
            </a:r>
          </a:p>
        </p:txBody>
      </p:sp>
      <p:sp>
        <p:nvSpPr>
          <p:cNvPr id="307" name="Content Placeholder 8">
            <a:extLst>
              <a:ext uri="{FF2B5EF4-FFF2-40B4-BE49-F238E27FC236}">
                <a16:creationId xmlns:a16="http://schemas.microsoft.com/office/drawing/2014/main" id="{7F51DB44-8200-42CE-A1B8-585EFD8DA59E}"/>
              </a:ext>
            </a:extLst>
          </p:cNvPr>
          <p:cNvSpPr>
            <a:spLocks noGrp="1"/>
          </p:cNvSpPr>
          <p:nvPr>
            <p:ph sz="quarter" idx="20" hasCustomPrompt="1"/>
          </p:nvPr>
        </p:nvSpPr>
        <p:spPr bwMode="gray">
          <a:xfrm>
            <a:off x="6238500" y="2082801"/>
            <a:ext cx="5382000" cy="4022724"/>
          </a:xfrm>
        </p:spPr>
        <p:txBody>
          <a:bodyPr/>
          <a:lstStyle>
            <a:lvl1pPr>
              <a:defRPr/>
            </a:lvl1pPr>
          </a:lstStyle>
          <a:p>
            <a:pPr lvl="0"/>
            <a:r>
              <a:rPr lang="en-US" dirty="0" err="1"/>
              <a:t>Plaats</a:t>
            </a:r>
            <a:r>
              <a:rPr lang="en-US" dirty="0"/>
              <a:t> </a:t>
            </a:r>
            <a:r>
              <a:rPr lang="en-US" dirty="0" err="1"/>
              <a:t>een</a:t>
            </a:r>
            <a:r>
              <a:rPr lang="en-US" dirty="0"/>
              <a:t> </a:t>
            </a:r>
            <a:r>
              <a:rPr lang="en-US" dirty="0" err="1"/>
              <a:t>grafiek</a:t>
            </a:r>
            <a:endParaRPr lang="en-GB" dirty="0"/>
          </a:p>
        </p:txBody>
      </p:sp>
      <p:sp>
        <p:nvSpPr>
          <p:cNvPr id="308" name="Text Placeholder 4">
            <a:extLst>
              <a:ext uri="{FF2B5EF4-FFF2-40B4-BE49-F238E27FC236}">
                <a16:creationId xmlns:a16="http://schemas.microsoft.com/office/drawing/2014/main" id="{34E3C1CD-7C2A-481A-A775-75D68AF05AA0}"/>
              </a:ext>
            </a:extLst>
          </p:cNvPr>
          <p:cNvSpPr>
            <a:spLocks noGrp="1"/>
          </p:cNvSpPr>
          <p:nvPr>
            <p:ph type="body" sz="quarter" idx="21" hasCustomPrompt="1"/>
          </p:nvPr>
        </p:nvSpPr>
        <p:spPr bwMode="gray">
          <a:xfrm>
            <a:off x="6238500" y="1524000"/>
            <a:ext cx="5382000" cy="279401"/>
          </a:xfrm>
          <a:prstGeom prst="rect">
            <a:avLst/>
          </a:prstGeom>
        </p:spPr>
        <p:txBody>
          <a:bodyPr anchor="b" anchorCtr="0">
            <a:noAutofit/>
          </a:bodyPr>
          <a:lstStyle>
            <a:lvl1pPr marL="0" indent="0">
              <a:buNone/>
              <a:defRPr sz="18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r>
              <a:rPr lang="nl-NL" dirty="0"/>
              <a:t>Grafiek titel</a:t>
            </a:r>
          </a:p>
        </p:txBody>
      </p:sp>
      <p:sp>
        <p:nvSpPr>
          <p:cNvPr id="3" name="Title 2">
            <a:extLst>
              <a:ext uri="{FF2B5EF4-FFF2-40B4-BE49-F238E27FC236}">
                <a16:creationId xmlns:a16="http://schemas.microsoft.com/office/drawing/2014/main" id="{4FB83375-8CF2-448C-A278-157A78CC6829}"/>
              </a:ext>
            </a:extLst>
          </p:cNvPr>
          <p:cNvSpPr>
            <a:spLocks noGrp="1"/>
          </p:cNvSpPr>
          <p:nvPr>
            <p:ph type="title" hasCustomPrompt="1"/>
          </p:nvPr>
        </p:nvSpPr>
        <p:spPr bwMode="gray">
          <a:xfrm>
            <a:off x="571500" y="285752"/>
            <a:ext cx="11049000" cy="1238248"/>
          </a:xfrm>
        </p:spPr>
        <p:txBody>
          <a:bodyPr/>
          <a:lstStyle>
            <a:lvl1pPr>
              <a:defRPr/>
            </a:lvl1pPr>
          </a:lstStyle>
          <a:p>
            <a:r>
              <a:rPr lang="nl-NL" dirty="0"/>
              <a:t>Klik om de titel aan te passen</a:t>
            </a:r>
          </a:p>
        </p:txBody>
      </p:sp>
    </p:spTree>
    <p:extLst>
      <p:ext uri="{BB962C8B-B14F-4D97-AF65-F5344CB8AC3E}">
        <p14:creationId xmlns:p14="http://schemas.microsoft.com/office/powerpoint/2010/main" val="377270863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Grote grafiek">
    <p:spTree>
      <p:nvGrpSpPr>
        <p:cNvPr id="1" name=""/>
        <p:cNvGrpSpPr/>
        <p:nvPr/>
      </p:nvGrpSpPr>
      <p:grpSpPr>
        <a:xfrm>
          <a:off x="0" y="0"/>
          <a:ext cx="0" cy="0"/>
          <a:chOff x="0" y="0"/>
          <a:chExt cx="0" cy="0"/>
        </a:xfrm>
      </p:grpSpPr>
      <p:sp>
        <p:nvSpPr>
          <p:cNvPr id="7" name="Footer Placeholder 6">
            <a:extLst>
              <a:ext uri="{FF2B5EF4-FFF2-40B4-BE49-F238E27FC236}">
                <a16:creationId xmlns:a16="http://schemas.microsoft.com/office/drawing/2014/main" id="{E7039D21-6BD7-4B18-8F51-A95A05F74347}"/>
              </a:ext>
            </a:extLst>
          </p:cNvPr>
          <p:cNvSpPr>
            <a:spLocks noGrp="1"/>
          </p:cNvSpPr>
          <p:nvPr>
            <p:ph type="ftr" sz="quarter" idx="14"/>
          </p:nvPr>
        </p:nvSpPr>
        <p:spPr bwMode="gray"/>
        <p:txBody>
          <a:bodyPr/>
          <a:lstStyle/>
          <a:p>
            <a:r>
              <a:rPr lang="nl-NL" smtClean="0"/>
              <a:t>Inkooptraject OBB - functionaliteit op hoofdlijnen</a:t>
            </a:r>
            <a:endParaRPr lang="en-GB" dirty="0"/>
          </a:p>
        </p:txBody>
      </p:sp>
      <p:sp>
        <p:nvSpPr>
          <p:cNvPr id="8" name="Slide Number Placeholder 7">
            <a:extLst>
              <a:ext uri="{FF2B5EF4-FFF2-40B4-BE49-F238E27FC236}">
                <a16:creationId xmlns:a16="http://schemas.microsoft.com/office/drawing/2014/main" id="{DA638C78-F9AE-4C9E-B297-E08CDF139837}"/>
              </a:ext>
            </a:extLst>
          </p:cNvPr>
          <p:cNvSpPr>
            <a:spLocks noGrp="1"/>
          </p:cNvSpPr>
          <p:nvPr>
            <p:ph type="sldNum" sz="quarter" idx="15"/>
          </p:nvPr>
        </p:nvSpPr>
        <p:spPr bwMode="gray"/>
        <p:txBody>
          <a:bodyPr/>
          <a:lstStyle/>
          <a:p>
            <a:fld id="{EEC0F82C-4994-47DA-8D9B-99D78D224F6D}" type="slidenum">
              <a:rPr lang="en-GB" smtClean="0"/>
              <a:pPr/>
              <a:t>‹nr.›</a:t>
            </a:fld>
            <a:endParaRPr lang="en-GB" dirty="0"/>
          </a:p>
        </p:txBody>
      </p:sp>
      <p:sp>
        <p:nvSpPr>
          <p:cNvPr id="10" name="Content Placeholder 8">
            <a:extLst>
              <a:ext uri="{FF2B5EF4-FFF2-40B4-BE49-F238E27FC236}">
                <a16:creationId xmlns:a16="http://schemas.microsoft.com/office/drawing/2014/main" id="{902815B5-B9FC-4D7B-BDA5-ED87B5F909DF}"/>
              </a:ext>
            </a:extLst>
          </p:cNvPr>
          <p:cNvSpPr>
            <a:spLocks noGrp="1"/>
          </p:cNvSpPr>
          <p:nvPr>
            <p:ph sz="quarter" idx="17" hasCustomPrompt="1"/>
          </p:nvPr>
        </p:nvSpPr>
        <p:spPr bwMode="gray">
          <a:xfrm>
            <a:off x="571500" y="2082801"/>
            <a:ext cx="11048400" cy="4022724"/>
          </a:xfrm>
        </p:spPr>
        <p:txBody>
          <a:bodyPr/>
          <a:lstStyle>
            <a:lvl1pPr>
              <a:defRPr/>
            </a:lvl1pPr>
          </a:lstStyle>
          <a:p>
            <a:pPr lvl="0"/>
            <a:r>
              <a:rPr lang="en-US" dirty="0" err="1"/>
              <a:t>Plaats</a:t>
            </a:r>
            <a:r>
              <a:rPr lang="en-US" dirty="0"/>
              <a:t> </a:t>
            </a:r>
            <a:r>
              <a:rPr lang="en-US" dirty="0" err="1"/>
              <a:t>een</a:t>
            </a:r>
            <a:r>
              <a:rPr lang="en-US" dirty="0"/>
              <a:t> </a:t>
            </a:r>
            <a:r>
              <a:rPr lang="en-US" dirty="0" err="1"/>
              <a:t>grafiek</a:t>
            </a:r>
            <a:endParaRPr lang="en-GB" dirty="0"/>
          </a:p>
        </p:txBody>
      </p:sp>
      <p:sp>
        <p:nvSpPr>
          <p:cNvPr id="11" name="Text Placeholder 4">
            <a:extLst>
              <a:ext uri="{FF2B5EF4-FFF2-40B4-BE49-F238E27FC236}">
                <a16:creationId xmlns:a16="http://schemas.microsoft.com/office/drawing/2014/main" id="{65B5C579-587C-424F-9243-9F0D38BD7F36}"/>
              </a:ext>
            </a:extLst>
          </p:cNvPr>
          <p:cNvSpPr>
            <a:spLocks noGrp="1"/>
          </p:cNvSpPr>
          <p:nvPr>
            <p:ph type="body" sz="quarter" idx="3" hasCustomPrompt="1"/>
          </p:nvPr>
        </p:nvSpPr>
        <p:spPr bwMode="gray">
          <a:xfrm>
            <a:off x="571500" y="1524000"/>
            <a:ext cx="11048400" cy="279401"/>
          </a:xfrm>
          <a:prstGeom prst="rect">
            <a:avLst/>
          </a:prstGeom>
        </p:spPr>
        <p:txBody>
          <a:bodyPr anchor="b" anchorCtr="0">
            <a:noAutofit/>
          </a:bodyPr>
          <a:lstStyle>
            <a:lvl1pPr marL="0" indent="0">
              <a:buNone/>
              <a:defRPr sz="18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r>
              <a:rPr lang="nl-NL" dirty="0"/>
              <a:t>Grafiek titel</a:t>
            </a:r>
          </a:p>
        </p:txBody>
      </p:sp>
      <p:sp>
        <p:nvSpPr>
          <p:cNvPr id="2" name="Title 1">
            <a:extLst>
              <a:ext uri="{FF2B5EF4-FFF2-40B4-BE49-F238E27FC236}">
                <a16:creationId xmlns:a16="http://schemas.microsoft.com/office/drawing/2014/main" id="{786CFA78-780E-4CF9-9467-DDA4FF5019A0}"/>
              </a:ext>
            </a:extLst>
          </p:cNvPr>
          <p:cNvSpPr>
            <a:spLocks noGrp="1"/>
          </p:cNvSpPr>
          <p:nvPr>
            <p:ph type="title" hasCustomPrompt="1"/>
          </p:nvPr>
        </p:nvSpPr>
        <p:spPr bwMode="gray">
          <a:xfrm>
            <a:off x="571500" y="285752"/>
            <a:ext cx="11049000" cy="1238248"/>
          </a:xfrm>
        </p:spPr>
        <p:txBody>
          <a:bodyPr/>
          <a:lstStyle>
            <a:lvl1pPr>
              <a:defRPr/>
            </a:lvl1pPr>
          </a:lstStyle>
          <a:p>
            <a:r>
              <a:rPr lang="nl-NL" dirty="0"/>
              <a:t>Klik om de titel aan te passen</a:t>
            </a:r>
          </a:p>
        </p:txBody>
      </p:sp>
    </p:spTree>
    <p:extLst>
      <p:ext uri="{BB962C8B-B14F-4D97-AF65-F5344CB8AC3E}">
        <p14:creationId xmlns:p14="http://schemas.microsoft.com/office/powerpoint/2010/main" val="159642022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2.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3.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gray">
      <p:bgRef idx="1001">
        <a:schemeClr val="bg1"/>
      </p:bgRef>
    </p:bg>
    <p:spTree>
      <p:nvGrpSpPr>
        <p:cNvPr id="1" name=""/>
        <p:cNvGrpSpPr/>
        <p:nvPr/>
      </p:nvGrpSpPr>
      <p:grpSpPr>
        <a:xfrm>
          <a:off x="0" y="0"/>
          <a:ext cx="0" cy="0"/>
          <a:chOff x="0" y="0"/>
          <a:chExt cx="0" cy="0"/>
        </a:xfrm>
      </p:grpSpPr>
      <p:sp>
        <p:nvSpPr>
          <p:cNvPr id="279" name="Rectangle 278">
            <a:extLst>
              <a:ext uri="{FF2B5EF4-FFF2-40B4-BE49-F238E27FC236}">
                <a16:creationId xmlns:a16="http://schemas.microsoft.com/office/drawing/2014/main" id="{1BE0B9DC-9DFF-403B-A8D8-B06AA33EFB4A}"/>
              </a:ext>
            </a:extLst>
          </p:cNvPr>
          <p:cNvSpPr/>
          <p:nvPr userDrawn="1"/>
        </p:nvSpPr>
        <p:spPr bwMode="gray">
          <a:xfrm>
            <a:off x="-3714750" y="-933450"/>
            <a:ext cx="19621500" cy="8724900"/>
          </a:xfrm>
          <a:prstGeom prst="rect">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dirty="0"/>
          </a:p>
        </p:txBody>
      </p:sp>
      <p:grpSp>
        <p:nvGrpSpPr>
          <p:cNvPr id="276" name="Group 275">
            <a:extLst>
              <a:ext uri="{FF2B5EF4-FFF2-40B4-BE49-F238E27FC236}">
                <a16:creationId xmlns:a16="http://schemas.microsoft.com/office/drawing/2014/main" id="{1CF2A403-B3E5-46BE-8DA0-EB3525392273}"/>
              </a:ext>
            </a:extLst>
          </p:cNvPr>
          <p:cNvGrpSpPr/>
          <p:nvPr userDrawn="1"/>
        </p:nvGrpSpPr>
        <p:grpSpPr bwMode="gray">
          <a:xfrm>
            <a:off x="-329239" y="-319423"/>
            <a:ext cx="12846009" cy="7500113"/>
            <a:chOff x="-329239" y="-319423"/>
            <a:chExt cx="12846009" cy="7500113"/>
          </a:xfrm>
        </p:grpSpPr>
        <p:grpSp>
          <p:nvGrpSpPr>
            <p:cNvPr id="8" name="Group 7">
              <a:extLst>
                <a:ext uri="{FF2B5EF4-FFF2-40B4-BE49-F238E27FC236}">
                  <a16:creationId xmlns:a16="http://schemas.microsoft.com/office/drawing/2014/main" id="{EC2989A0-591E-4BE4-A52F-66C89D8E9297}"/>
                </a:ext>
              </a:extLst>
            </p:cNvPr>
            <p:cNvGrpSpPr/>
            <p:nvPr userDrawn="1"/>
          </p:nvGrpSpPr>
          <p:grpSpPr bwMode="gray">
            <a:xfrm>
              <a:off x="-329239" y="0"/>
              <a:ext cx="240289" cy="6858000"/>
              <a:chOff x="-319714" y="0"/>
              <a:chExt cx="240289" cy="6858000"/>
            </a:xfrm>
          </p:grpSpPr>
          <p:sp>
            <p:nvSpPr>
              <p:cNvPr id="51" name="Line 230">
                <a:extLst>
                  <a:ext uri="{FF2B5EF4-FFF2-40B4-BE49-F238E27FC236}">
                    <a16:creationId xmlns:a16="http://schemas.microsoft.com/office/drawing/2014/main" id="{4A799371-6775-4EF3-9AC6-0E242AD7C87E}"/>
                  </a:ext>
                </a:extLst>
              </p:cNvPr>
              <p:cNvSpPr>
                <a:spLocks noChangeShapeType="1"/>
              </p:cNvSpPr>
              <p:nvPr userDrawn="1"/>
            </p:nvSpPr>
            <p:spPr bwMode="gray">
              <a:xfrm>
                <a:off x="-319714" y="257175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52" name="Line 232">
                <a:extLst>
                  <a:ext uri="{FF2B5EF4-FFF2-40B4-BE49-F238E27FC236}">
                    <a16:creationId xmlns:a16="http://schemas.microsoft.com/office/drawing/2014/main" id="{7FF94247-9141-4137-BAE1-6F8B525F8039}"/>
                  </a:ext>
                </a:extLst>
              </p:cNvPr>
              <p:cNvSpPr>
                <a:spLocks noChangeShapeType="1"/>
              </p:cNvSpPr>
              <p:nvPr userDrawn="1"/>
            </p:nvSpPr>
            <p:spPr bwMode="gray">
              <a:xfrm>
                <a:off x="-319714" y="485775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53" name="Line 234">
                <a:extLst>
                  <a:ext uri="{FF2B5EF4-FFF2-40B4-BE49-F238E27FC236}">
                    <a16:creationId xmlns:a16="http://schemas.microsoft.com/office/drawing/2014/main" id="{48A0AFF0-27F0-4AC6-A020-4D2217FB8250}"/>
                  </a:ext>
                </a:extLst>
              </p:cNvPr>
              <p:cNvSpPr>
                <a:spLocks noChangeShapeType="1"/>
              </p:cNvSpPr>
              <p:nvPr userDrawn="1"/>
            </p:nvSpPr>
            <p:spPr bwMode="gray">
              <a:xfrm>
                <a:off x="-319714" y="28575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dirty="0"/>
              </a:p>
            </p:txBody>
          </p:sp>
          <p:sp>
            <p:nvSpPr>
              <p:cNvPr id="54" name="Line 236">
                <a:extLst>
                  <a:ext uri="{FF2B5EF4-FFF2-40B4-BE49-F238E27FC236}">
                    <a16:creationId xmlns:a16="http://schemas.microsoft.com/office/drawing/2014/main" id="{880D8312-338E-411C-9FAC-9BF1C4592BA2}"/>
                  </a:ext>
                </a:extLst>
              </p:cNvPr>
              <p:cNvSpPr>
                <a:spLocks noChangeShapeType="1"/>
              </p:cNvSpPr>
              <p:nvPr userDrawn="1"/>
            </p:nvSpPr>
            <p:spPr bwMode="gray">
              <a:xfrm>
                <a:off x="-319714" y="600075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55" name="Line 238">
                <a:extLst>
                  <a:ext uri="{FF2B5EF4-FFF2-40B4-BE49-F238E27FC236}">
                    <a16:creationId xmlns:a16="http://schemas.microsoft.com/office/drawing/2014/main" id="{7C00655C-9280-49AE-AC43-F521F6367C5E}"/>
                  </a:ext>
                </a:extLst>
              </p:cNvPr>
              <p:cNvSpPr>
                <a:spLocks noChangeShapeType="1"/>
              </p:cNvSpPr>
              <p:nvPr userDrawn="1"/>
            </p:nvSpPr>
            <p:spPr bwMode="gray">
              <a:xfrm>
                <a:off x="-319714" y="142875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56" name="Line 240">
                <a:extLst>
                  <a:ext uri="{FF2B5EF4-FFF2-40B4-BE49-F238E27FC236}">
                    <a16:creationId xmlns:a16="http://schemas.microsoft.com/office/drawing/2014/main" id="{9D9ACC10-38B9-49B2-A9BA-9BC18B1A9B42}"/>
                  </a:ext>
                </a:extLst>
              </p:cNvPr>
              <p:cNvSpPr>
                <a:spLocks noChangeShapeType="1"/>
              </p:cNvSpPr>
              <p:nvPr userDrawn="1"/>
            </p:nvSpPr>
            <p:spPr bwMode="gray">
              <a:xfrm>
                <a:off x="-319714" y="371475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57" name="Line 244">
                <a:extLst>
                  <a:ext uri="{FF2B5EF4-FFF2-40B4-BE49-F238E27FC236}">
                    <a16:creationId xmlns:a16="http://schemas.microsoft.com/office/drawing/2014/main" id="{99C4EEED-F5F6-49BE-8EF4-C9D881A27774}"/>
                  </a:ext>
                </a:extLst>
              </p:cNvPr>
              <p:cNvSpPr>
                <a:spLocks noChangeShapeType="1"/>
              </p:cNvSpPr>
              <p:nvPr userDrawn="1"/>
            </p:nvSpPr>
            <p:spPr bwMode="gray">
              <a:xfrm>
                <a:off x="-319714" y="228600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58" name="Line 246">
                <a:extLst>
                  <a:ext uri="{FF2B5EF4-FFF2-40B4-BE49-F238E27FC236}">
                    <a16:creationId xmlns:a16="http://schemas.microsoft.com/office/drawing/2014/main" id="{D80B4E89-6046-4BEE-90E9-0A5D8084B01A}"/>
                  </a:ext>
                </a:extLst>
              </p:cNvPr>
              <p:cNvSpPr>
                <a:spLocks noChangeShapeType="1"/>
              </p:cNvSpPr>
              <p:nvPr userDrawn="1"/>
            </p:nvSpPr>
            <p:spPr bwMode="gray">
              <a:xfrm>
                <a:off x="-319714" y="457200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59" name="Line 250">
                <a:extLst>
                  <a:ext uri="{FF2B5EF4-FFF2-40B4-BE49-F238E27FC236}">
                    <a16:creationId xmlns:a16="http://schemas.microsoft.com/office/drawing/2014/main" id="{583B8F3E-68E1-44B0-B92C-413F5F0696FE}"/>
                  </a:ext>
                </a:extLst>
              </p:cNvPr>
              <p:cNvSpPr>
                <a:spLocks noChangeShapeType="1"/>
              </p:cNvSpPr>
              <p:nvPr userDrawn="1"/>
            </p:nvSpPr>
            <p:spPr bwMode="gray">
              <a:xfrm>
                <a:off x="-319714" y="571500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60" name="Line 252">
                <a:extLst>
                  <a:ext uri="{FF2B5EF4-FFF2-40B4-BE49-F238E27FC236}">
                    <a16:creationId xmlns:a16="http://schemas.microsoft.com/office/drawing/2014/main" id="{D6DB7C0D-C98D-4FC6-A0AC-BCDC7946188F}"/>
                  </a:ext>
                </a:extLst>
              </p:cNvPr>
              <p:cNvSpPr>
                <a:spLocks noChangeShapeType="1"/>
              </p:cNvSpPr>
              <p:nvPr userDrawn="1"/>
            </p:nvSpPr>
            <p:spPr bwMode="gray">
              <a:xfrm>
                <a:off x="-319714" y="114300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61" name="Line 254">
                <a:extLst>
                  <a:ext uri="{FF2B5EF4-FFF2-40B4-BE49-F238E27FC236}">
                    <a16:creationId xmlns:a16="http://schemas.microsoft.com/office/drawing/2014/main" id="{C3792932-00FD-477F-90CB-24F0F2C6D047}"/>
                  </a:ext>
                </a:extLst>
              </p:cNvPr>
              <p:cNvSpPr>
                <a:spLocks noChangeShapeType="1"/>
              </p:cNvSpPr>
              <p:nvPr userDrawn="1"/>
            </p:nvSpPr>
            <p:spPr bwMode="gray">
              <a:xfrm>
                <a:off x="-319714" y="342900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62" name="Line 256">
                <a:extLst>
                  <a:ext uri="{FF2B5EF4-FFF2-40B4-BE49-F238E27FC236}">
                    <a16:creationId xmlns:a16="http://schemas.microsoft.com/office/drawing/2014/main" id="{243D556E-0C15-45EB-AE1A-A5E293A7DD86}"/>
                  </a:ext>
                </a:extLst>
              </p:cNvPr>
              <p:cNvSpPr>
                <a:spLocks noChangeShapeType="1"/>
              </p:cNvSpPr>
              <p:nvPr userDrawn="1"/>
            </p:nvSpPr>
            <p:spPr bwMode="gray">
              <a:xfrm>
                <a:off x="-319714" y="657225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63" name="Line 258">
                <a:extLst>
                  <a:ext uri="{FF2B5EF4-FFF2-40B4-BE49-F238E27FC236}">
                    <a16:creationId xmlns:a16="http://schemas.microsoft.com/office/drawing/2014/main" id="{25F4CF68-5A7B-4718-A28A-F4490C358006}"/>
                  </a:ext>
                </a:extLst>
              </p:cNvPr>
              <p:cNvSpPr>
                <a:spLocks noChangeShapeType="1"/>
              </p:cNvSpPr>
              <p:nvPr userDrawn="1"/>
            </p:nvSpPr>
            <p:spPr bwMode="gray">
              <a:xfrm>
                <a:off x="-319714" y="200025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64" name="Line 260">
                <a:extLst>
                  <a:ext uri="{FF2B5EF4-FFF2-40B4-BE49-F238E27FC236}">
                    <a16:creationId xmlns:a16="http://schemas.microsoft.com/office/drawing/2014/main" id="{4AD7450B-1C97-476A-B84E-111C29DF9C13}"/>
                  </a:ext>
                </a:extLst>
              </p:cNvPr>
              <p:cNvSpPr>
                <a:spLocks noChangeShapeType="1"/>
              </p:cNvSpPr>
              <p:nvPr userDrawn="1"/>
            </p:nvSpPr>
            <p:spPr bwMode="gray">
              <a:xfrm>
                <a:off x="-319714" y="428625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65" name="Line 262">
                <a:extLst>
                  <a:ext uri="{FF2B5EF4-FFF2-40B4-BE49-F238E27FC236}">
                    <a16:creationId xmlns:a16="http://schemas.microsoft.com/office/drawing/2014/main" id="{B3F1A7F8-C4BE-4FFD-92D9-61DD6B7E9DCF}"/>
                  </a:ext>
                </a:extLst>
              </p:cNvPr>
              <p:cNvSpPr>
                <a:spLocks noChangeShapeType="1"/>
              </p:cNvSpPr>
              <p:nvPr userDrawn="1"/>
            </p:nvSpPr>
            <p:spPr bwMode="gray">
              <a:xfrm>
                <a:off x="-319714" y="542925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66" name="Line 264">
                <a:extLst>
                  <a:ext uri="{FF2B5EF4-FFF2-40B4-BE49-F238E27FC236}">
                    <a16:creationId xmlns:a16="http://schemas.microsoft.com/office/drawing/2014/main" id="{7BD9808D-4E51-4BD2-8AA7-6A7D7A7859CA}"/>
                  </a:ext>
                </a:extLst>
              </p:cNvPr>
              <p:cNvSpPr>
                <a:spLocks noChangeShapeType="1"/>
              </p:cNvSpPr>
              <p:nvPr userDrawn="1"/>
            </p:nvSpPr>
            <p:spPr bwMode="gray">
              <a:xfrm>
                <a:off x="-319714" y="85725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67" name="Line 266">
                <a:extLst>
                  <a:ext uri="{FF2B5EF4-FFF2-40B4-BE49-F238E27FC236}">
                    <a16:creationId xmlns:a16="http://schemas.microsoft.com/office/drawing/2014/main" id="{1B66D40C-4087-435B-A991-1F96241BE070}"/>
                  </a:ext>
                </a:extLst>
              </p:cNvPr>
              <p:cNvSpPr>
                <a:spLocks noChangeShapeType="1"/>
              </p:cNvSpPr>
              <p:nvPr userDrawn="1"/>
            </p:nvSpPr>
            <p:spPr bwMode="gray">
              <a:xfrm>
                <a:off x="-319714" y="314325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68" name="Line 268">
                <a:extLst>
                  <a:ext uri="{FF2B5EF4-FFF2-40B4-BE49-F238E27FC236}">
                    <a16:creationId xmlns:a16="http://schemas.microsoft.com/office/drawing/2014/main" id="{2D8BA85B-7D51-45C2-8A0E-18BDE832C6CA}"/>
                  </a:ext>
                </a:extLst>
              </p:cNvPr>
              <p:cNvSpPr>
                <a:spLocks noChangeShapeType="1"/>
              </p:cNvSpPr>
              <p:nvPr userDrawn="1"/>
            </p:nvSpPr>
            <p:spPr bwMode="gray">
              <a:xfrm>
                <a:off x="-319714" y="628650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69" name="Line 270">
                <a:extLst>
                  <a:ext uri="{FF2B5EF4-FFF2-40B4-BE49-F238E27FC236}">
                    <a16:creationId xmlns:a16="http://schemas.microsoft.com/office/drawing/2014/main" id="{10CF31EB-2CB4-4D8F-A4A9-48B18E659A8E}"/>
                  </a:ext>
                </a:extLst>
              </p:cNvPr>
              <p:cNvSpPr>
                <a:spLocks noChangeShapeType="1"/>
              </p:cNvSpPr>
              <p:nvPr userDrawn="1"/>
            </p:nvSpPr>
            <p:spPr bwMode="gray">
              <a:xfrm>
                <a:off x="-319714" y="171450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70" name="Line 272">
                <a:extLst>
                  <a:ext uri="{FF2B5EF4-FFF2-40B4-BE49-F238E27FC236}">
                    <a16:creationId xmlns:a16="http://schemas.microsoft.com/office/drawing/2014/main" id="{F40B4D5C-2DB0-4211-B6A1-C15F87BC8249}"/>
                  </a:ext>
                </a:extLst>
              </p:cNvPr>
              <p:cNvSpPr>
                <a:spLocks noChangeShapeType="1"/>
              </p:cNvSpPr>
              <p:nvPr userDrawn="1"/>
            </p:nvSpPr>
            <p:spPr bwMode="gray">
              <a:xfrm>
                <a:off x="-319714" y="400050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71" name="Line 274">
                <a:extLst>
                  <a:ext uri="{FF2B5EF4-FFF2-40B4-BE49-F238E27FC236}">
                    <a16:creationId xmlns:a16="http://schemas.microsoft.com/office/drawing/2014/main" id="{BAAB5D79-E022-4471-8585-11C02C758F57}"/>
                  </a:ext>
                </a:extLst>
              </p:cNvPr>
              <p:cNvSpPr>
                <a:spLocks noChangeShapeType="1"/>
              </p:cNvSpPr>
              <p:nvPr userDrawn="1"/>
            </p:nvSpPr>
            <p:spPr bwMode="gray">
              <a:xfrm>
                <a:off x="-319714" y="514350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72" name="Line 276">
                <a:extLst>
                  <a:ext uri="{FF2B5EF4-FFF2-40B4-BE49-F238E27FC236}">
                    <a16:creationId xmlns:a16="http://schemas.microsoft.com/office/drawing/2014/main" id="{264FBB83-2D29-4020-8788-22E881FD520C}"/>
                  </a:ext>
                </a:extLst>
              </p:cNvPr>
              <p:cNvSpPr>
                <a:spLocks noChangeShapeType="1"/>
              </p:cNvSpPr>
              <p:nvPr userDrawn="1"/>
            </p:nvSpPr>
            <p:spPr bwMode="gray">
              <a:xfrm>
                <a:off x="-319714" y="57150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73" name="Line 278">
                <a:extLst>
                  <a:ext uri="{FF2B5EF4-FFF2-40B4-BE49-F238E27FC236}">
                    <a16:creationId xmlns:a16="http://schemas.microsoft.com/office/drawing/2014/main" id="{0C01E9E8-DD2E-4CCA-B15D-805F20D3213D}"/>
                  </a:ext>
                </a:extLst>
              </p:cNvPr>
              <p:cNvSpPr>
                <a:spLocks noChangeShapeType="1"/>
              </p:cNvSpPr>
              <p:nvPr userDrawn="1"/>
            </p:nvSpPr>
            <p:spPr bwMode="gray">
              <a:xfrm>
                <a:off x="-319714" y="285750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20" name="Line 256">
                <a:extLst>
                  <a:ext uri="{FF2B5EF4-FFF2-40B4-BE49-F238E27FC236}">
                    <a16:creationId xmlns:a16="http://schemas.microsoft.com/office/drawing/2014/main" id="{069F73C4-38A3-4104-8412-F112FE21D95F}"/>
                  </a:ext>
                </a:extLst>
              </p:cNvPr>
              <p:cNvSpPr>
                <a:spLocks noChangeShapeType="1"/>
              </p:cNvSpPr>
              <p:nvPr userDrawn="1"/>
            </p:nvSpPr>
            <p:spPr bwMode="gray">
              <a:xfrm>
                <a:off x="-319714" y="685800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23" name="Line 234">
                <a:extLst>
                  <a:ext uri="{FF2B5EF4-FFF2-40B4-BE49-F238E27FC236}">
                    <a16:creationId xmlns:a16="http://schemas.microsoft.com/office/drawing/2014/main" id="{C99160B0-A228-4AF0-835B-195B0F2F5066}"/>
                  </a:ext>
                </a:extLst>
              </p:cNvPr>
              <p:cNvSpPr>
                <a:spLocks noChangeShapeType="1"/>
              </p:cNvSpPr>
              <p:nvPr userDrawn="1"/>
            </p:nvSpPr>
            <p:spPr bwMode="gray">
              <a:xfrm>
                <a:off x="-319714" y="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dirty="0"/>
              </a:p>
            </p:txBody>
          </p:sp>
        </p:grpSp>
        <p:grpSp>
          <p:nvGrpSpPr>
            <p:cNvPr id="4" name="Group 3">
              <a:extLst>
                <a:ext uri="{FF2B5EF4-FFF2-40B4-BE49-F238E27FC236}">
                  <a16:creationId xmlns:a16="http://schemas.microsoft.com/office/drawing/2014/main" id="{D1E4EE04-F8F2-4BB4-9279-7E564905F432}"/>
                </a:ext>
              </a:extLst>
            </p:cNvPr>
            <p:cNvGrpSpPr/>
            <p:nvPr userDrawn="1"/>
          </p:nvGrpSpPr>
          <p:grpSpPr bwMode="gray">
            <a:xfrm>
              <a:off x="0" y="-319423"/>
              <a:ext cx="12192000" cy="232538"/>
              <a:chOff x="0" y="-319423"/>
              <a:chExt cx="12192000" cy="232538"/>
            </a:xfrm>
          </p:grpSpPr>
          <p:sp>
            <p:nvSpPr>
              <p:cNvPr id="74" name="Line 146">
                <a:extLst>
                  <a:ext uri="{FF2B5EF4-FFF2-40B4-BE49-F238E27FC236}">
                    <a16:creationId xmlns:a16="http://schemas.microsoft.com/office/drawing/2014/main" id="{E9055BE5-2D90-426C-9788-56C9BD9DCE12}"/>
                  </a:ext>
                </a:extLst>
              </p:cNvPr>
              <p:cNvSpPr>
                <a:spLocks noChangeShapeType="1"/>
              </p:cNvSpPr>
              <p:nvPr userDrawn="1"/>
            </p:nvSpPr>
            <p:spPr bwMode="gray">
              <a:xfrm>
                <a:off x="28353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75" name="Line 148">
                <a:extLst>
                  <a:ext uri="{FF2B5EF4-FFF2-40B4-BE49-F238E27FC236}">
                    <a16:creationId xmlns:a16="http://schemas.microsoft.com/office/drawing/2014/main" id="{C9DAB43D-CC73-4859-B141-4AD98C2E82B1}"/>
                  </a:ext>
                </a:extLst>
              </p:cNvPr>
              <p:cNvSpPr>
                <a:spLocks noChangeShapeType="1"/>
              </p:cNvSpPr>
              <p:nvPr userDrawn="1"/>
            </p:nvSpPr>
            <p:spPr bwMode="gray">
              <a:xfrm>
                <a:off x="482009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76" name="Line 150">
                <a:extLst>
                  <a:ext uri="{FF2B5EF4-FFF2-40B4-BE49-F238E27FC236}">
                    <a16:creationId xmlns:a16="http://schemas.microsoft.com/office/drawing/2014/main" id="{783CCD94-2E85-48EB-BCC8-A74F2D10AF85}"/>
                  </a:ext>
                </a:extLst>
              </p:cNvPr>
              <p:cNvSpPr>
                <a:spLocks noChangeShapeType="1"/>
              </p:cNvSpPr>
              <p:nvPr userDrawn="1"/>
            </p:nvSpPr>
            <p:spPr bwMode="gray">
              <a:xfrm>
                <a:off x="255181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77" name="Line 152">
                <a:extLst>
                  <a:ext uri="{FF2B5EF4-FFF2-40B4-BE49-F238E27FC236}">
                    <a16:creationId xmlns:a16="http://schemas.microsoft.com/office/drawing/2014/main" id="{0F7BBE4D-BB21-42A9-8A7F-51311F57971B}"/>
                  </a:ext>
                </a:extLst>
              </p:cNvPr>
              <p:cNvSpPr>
                <a:spLocks noChangeShapeType="1"/>
              </p:cNvSpPr>
              <p:nvPr userDrawn="1"/>
            </p:nvSpPr>
            <p:spPr bwMode="gray">
              <a:xfrm>
                <a:off x="708837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78" name="Line 154">
                <a:extLst>
                  <a:ext uri="{FF2B5EF4-FFF2-40B4-BE49-F238E27FC236}">
                    <a16:creationId xmlns:a16="http://schemas.microsoft.com/office/drawing/2014/main" id="{B22D8C54-40B9-45B3-8AAD-C175EF1C03A5}"/>
                  </a:ext>
                </a:extLst>
              </p:cNvPr>
              <p:cNvSpPr>
                <a:spLocks noChangeShapeType="1"/>
              </p:cNvSpPr>
              <p:nvPr userDrawn="1"/>
            </p:nvSpPr>
            <p:spPr bwMode="gray">
              <a:xfrm>
                <a:off x="141767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79" name="Line 156">
                <a:extLst>
                  <a:ext uri="{FF2B5EF4-FFF2-40B4-BE49-F238E27FC236}">
                    <a16:creationId xmlns:a16="http://schemas.microsoft.com/office/drawing/2014/main" id="{4F2F6FA5-551A-4D31-8B60-0ED7E6A5FB25}"/>
                  </a:ext>
                </a:extLst>
              </p:cNvPr>
              <p:cNvSpPr>
                <a:spLocks noChangeShapeType="1"/>
              </p:cNvSpPr>
              <p:nvPr userDrawn="1"/>
            </p:nvSpPr>
            <p:spPr bwMode="gray">
              <a:xfrm>
                <a:off x="595423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80" name="Line 158">
                <a:extLst>
                  <a:ext uri="{FF2B5EF4-FFF2-40B4-BE49-F238E27FC236}">
                    <a16:creationId xmlns:a16="http://schemas.microsoft.com/office/drawing/2014/main" id="{4E81690B-CF1F-4979-ACDC-5676C4E26557}"/>
                  </a:ext>
                </a:extLst>
              </p:cNvPr>
              <p:cNvSpPr>
                <a:spLocks noChangeShapeType="1"/>
              </p:cNvSpPr>
              <p:nvPr userDrawn="1"/>
            </p:nvSpPr>
            <p:spPr bwMode="gray">
              <a:xfrm>
                <a:off x="368595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81" name="Line 160">
                <a:extLst>
                  <a:ext uri="{FF2B5EF4-FFF2-40B4-BE49-F238E27FC236}">
                    <a16:creationId xmlns:a16="http://schemas.microsoft.com/office/drawing/2014/main" id="{633CAFBD-66D7-4751-BFFA-5CED1363874D}"/>
                  </a:ext>
                </a:extLst>
              </p:cNvPr>
              <p:cNvSpPr>
                <a:spLocks noChangeShapeType="1"/>
              </p:cNvSpPr>
              <p:nvPr userDrawn="1"/>
            </p:nvSpPr>
            <p:spPr bwMode="gray">
              <a:xfrm>
                <a:off x="822251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82" name="Line 162">
                <a:extLst>
                  <a:ext uri="{FF2B5EF4-FFF2-40B4-BE49-F238E27FC236}">
                    <a16:creationId xmlns:a16="http://schemas.microsoft.com/office/drawing/2014/main" id="{E7DD789A-A91C-4297-89D3-3D88F7FEA0DF}"/>
                  </a:ext>
                </a:extLst>
              </p:cNvPr>
              <p:cNvSpPr>
                <a:spLocks noChangeShapeType="1"/>
              </p:cNvSpPr>
              <p:nvPr userDrawn="1"/>
            </p:nvSpPr>
            <p:spPr bwMode="gray">
              <a:xfrm>
                <a:off x="964019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83" name="Line 164">
                <a:extLst>
                  <a:ext uri="{FF2B5EF4-FFF2-40B4-BE49-F238E27FC236}">
                    <a16:creationId xmlns:a16="http://schemas.microsoft.com/office/drawing/2014/main" id="{76F57F59-BF0B-41A3-A7B8-600C34C6993A}"/>
                  </a:ext>
                </a:extLst>
              </p:cNvPr>
              <p:cNvSpPr>
                <a:spLocks noChangeShapeType="1"/>
              </p:cNvSpPr>
              <p:nvPr userDrawn="1"/>
            </p:nvSpPr>
            <p:spPr bwMode="gray">
              <a:xfrm>
                <a:off x="1134140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84" name="Line 166">
                <a:extLst>
                  <a:ext uri="{FF2B5EF4-FFF2-40B4-BE49-F238E27FC236}">
                    <a16:creationId xmlns:a16="http://schemas.microsoft.com/office/drawing/2014/main" id="{AF8B9695-955E-427E-BAF0-0AD330712B69}"/>
                  </a:ext>
                </a:extLst>
              </p:cNvPr>
              <p:cNvSpPr>
                <a:spLocks noChangeShapeType="1"/>
              </p:cNvSpPr>
              <p:nvPr userDrawn="1"/>
            </p:nvSpPr>
            <p:spPr bwMode="gray">
              <a:xfrm>
                <a:off x="56707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85" name="Line 168">
                <a:extLst>
                  <a:ext uri="{FF2B5EF4-FFF2-40B4-BE49-F238E27FC236}">
                    <a16:creationId xmlns:a16="http://schemas.microsoft.com/office/drawing/2014/main" id="{B40382F7-32B1-4D0F-AE85-711838DDE070}"/>
                  </a:ext>
                </a:extLst>
              </p:cNvPr>
              <p:cNvSpPr>
                <a:spLocks noChangeShapeType="1"/>
              </p:cNvSpPr>
              <p:nvPr userDrawn="1"/>
            </p:nvSpPr>
            <p:spPr bwMode="gray">
              <a:xfrm>
                <a:off x="510363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86" name="Line 170">
                <a:extLst>
                  <a:ext uri="{FF2B5EF4-FFF2-40B4-BE49-F238E27FC236}">
                    <a16:creationId xmlns:a16="http://schemas.microsoft.com/office/drawing/2014/main" id="{5A705FED-B06F-451A-98D5-A1B80BB4B1CD}"/>
                  </a:ext>
                </a:extLst>
              </p:cNvPr>
              <p:cNvSpPr>
                <a:spLocks noChangeShapeType="1"/>
              </p:cNvSpPr>
              <p:nvPr userDrawn="1"/>
            </p:nvSpPr>
            <p:spPr bwMode="gray">
              <a:xfrm>
                <a:off x="283535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87" name="Line 172">
                <a:extLst>
                  <a:ext uri="{FF2B5EF4-FFF2-40B4-BE49-F238E27FC236}">
                    <a16:creationId xmlns:a16="http://schemas.microsoft.com/office/drawing/2014/main" id="{487C6CE1-2972-4940-B54B-C3BCB3D20AE9}"/>
                  </a:ext>
                </a:extLst>
              </p:cNvPr>
              <p:cNvSpPr>
                <a:spLocks noChangeShapeType="1"/>
              </p:cNvSpPr>
              <p:nvPr userDrawn="1"/>
            </p:nvSpPr>
            <p:spPr bwMode="gray">
              <a:xfrm>
                <a:off x="737191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88" name="Line 174">
                <a:extLst>
                  <a:ext uri="{FF2B5EF4-FFF2-40B4-BE49-F238E27FC236}">
                    <a16:creationId xmlns:a16="http://schemas.microsoft.com/office/drawing/2014/main" id="{656E3E82-31B7-4132-A694-B3BA52205906}"/>
                  </a:ext>
                </a:extLst>
              </p:cNvPr>
              <p:cNvSpPr>
                <a:spLocks noChangeShapeType="1"/>
              </p:cNvSpPr>
              <p:nvPr userDrawn="1"/>
            </p:nvSpPr>
            <p:spPr bwMode="gray">
              <a:xfrm>
                <a:off x="170121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89" name="Line 176">
                <a:extLst>
                  <a:ext uri="{FF2B5EF4-FFF2-40B4-BE49-F238E27FC236}">
                    <a16:creationId xmlns:a16="http://schemas.microsoft.com/office/drawing/2014/main" id="{DAA86CA9-C84E-41E4-89BE-93359944FA45}"/>
                  </a:ext>
                </a:extLst>
              </p:cNvPr>
              <p:cNvSpPr>
                <a:spLocks noChangeShapeType="1"/>
              </p:cNvSpPr>
              <p:nvPr userDrawn="1"/>
            </p:nvSpPr>
            <p:spPr bwMode="gray">
              <a:xfrm>
                <a:off x="623777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90" name="Line 178">
                <a:extLst>
                  <a:ext uri="{FF2B5EF4-FFF2-40B4-BE49-F238E27FC236}">
                    <a16:creationId xmlns:a16="http://schemas.microsoft.com/office/drawing/2014/main" id="{29766851-2B5B-4AB2-A299-AE8A9D1448C1}"/>
                  </a:ext>
                </a:extLst>
              </p:cNvPr>
              <p:cNvSpPr>
                <a:spLocks noChangeShapeType="1"/>
              </p:cNvSpPr>
              <p:nvPr userDrawn="1"/>
            </p:nvSpPr>
            <p:spPr bwMode="gray">
              <a:xfrm>
                <a:off x="396949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91" name="Line 180">
                <a:extLst>
                  <a:ext uri="{FF2B5EF4-FFF2-40B4-BE49-F238E27FC236}">
                    <a16:creationId xmlns:a16="http://schemas.microsoft.com/office/drawing/2014/main" id="{62C4EEAD-74C6-4071-89B2-D1C6943C2646}"/>
                  </a:ext>
                </a:extLst>
              </p:cNvPr>
              <p:cNvSpPr>
                <a:spLocks noChangeShapeType="1"/>
              </p:cNvSpPr>
              <p:nvPr userDrawn="1"/>
            </p:nvSpPr>
            <p:spPr bwMode="gray">
              <a:xfrm>
                <a:off x="850605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92" name="Line 182">
                <a:extLst>
                  <a:ext uri="{FF2B5EF4-FFF2-40B4-BE49-F238E27FC236}">
                    <a16:creationId xmlns:a16="http://schemas.microsoft.com/office/drawing/2014/main" id="{DC902D87-DF78-4305-BDFF-4DAB6AC0CAE5}"/>
                  </a:ext>
                </a:extLst>
              </p:cNvPr>
              <p:cNvSpPr>
                <a:spLocks noChangeShapeType="1"/>
              </p:cNvSpPr>
              <p:nvPr userDrawn="1"/>
            </p:nvSpPr>
            <p:spPr bwMode="gray">
              <a:xfrm>
                <a:off x="992372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93" name="Line 184">
                <a:extLst>
                  <a:ext uri="{FF2B5EF4-FFF2-40B4-BE49-F238E27FC236}">
                    <a16:creationId xmlns:a16="http://schemas.microsoft.com/office/drawing/2014/main" id="{7175C76A-A1F4-4705-8A56-D52F0D11CEEF}"/>
                  </a:ext>
                </a:extLst>
              </p:cNvPr>
              <p:cNvSpPr>
                <a:spLocks noChangeShapeType="1"/>
              </p:cNvSpPr>
              <p:nvPr userDrawn="1"/>
            </p:nvSpPr>
            <p:spPr bwMode="gray">
              <a:xfrm>
                <a:off x="1162493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94" name="Line 186">
                <a:extLst>
                  <a:ext uri="{FF2B5EF4-FFF2-40B4-BE49-F238E27FC236}">
                    <a16:creationId xmlns:a16="http://schemas.microsoft.com/office/drawing/2014/main" id="{7A788EDF-7320-4E27-8200-B39B8B11FCFE}"/>
                  </a:ext>
                </a:extLst>
              </p:cNvPr>
              <p:cNvSpPr>
                <a:spLocks noChangeShapeType="1"/>
              </p:cNvSpPr>
              <p:nvPr userDrawn="1"/>
            </p:nvSpPr>
            <p:spPr bwMode="gray">
              <a:xfrm>
                <a:off x="85060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95" name="Line 188">
                <a:extLst>
                  <a:ext uri="{FF2B5EF4-FFF2-40B4-BE49-F238E27FC236}">
                    <a16:creationId xmlns:a16="http://schemas.microsoft.com/office/drawing/2014/main" id="{D0B43F8E-AEAC-409E-BEDE-92A7446BD03B}"/>
                  </a:ext>
                </a:extLst>
              </p:cNvPr>
              <p:cNvSpPr>
                <a:spLocks noChangeShapeType="1"/>
              </p:cNvSpPr>
              <p:nvPr userDrawn="1"/>
            </p:nvSpPr>
            <p:spPr bwMode="gray">
              <a:xfrm>
                <a:off x="538716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96" name="Line 190">
                <a:extLst>
                  <a:ext uri="{FF2B5EF4-FFF2-40B4-BE49-F238E27FC236}">
                    <a16:creationId xmlns:a16="http://schemas.microsoft.com/office/drawing/2014/main" id="{BA0574E9-4D1E-431A-85EB-147564BB3DEF}"/>
                  </a:ext>
                </a:extLst>
              </p:cNvPr>
              <p:cNvSpPr>
                <a:spLocks noChangeShapeType="1"/>
              </p:cNvSpPr>
              <p:nvPr userDrawn="1"/>
            </p:nvSpPr>
            <p:spPr bwMode="gray">
              <a:xfrm>
                <a:off x="311888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97" name="Line 192">
                <a:extLst>
                  <a:ext uri="{FF2B5EF4-FFF2-40B4-BE49-F238E27FC236}">
                    <a16:creationId xmlns:a16="http://schemas.microsoft.com/office/drawing/2014/main" id="{34682F73-8F81-40AF-8F08-FAD4948E1D1E}"/>
                  </a:ext>
                </a:extLst>
              </p:cNvPr>
              <p:cNvSpPr>
                <a:spLocks noChangeShapeType="1"/>
              </p:cNvSpPr>
              <p:nvPr userDrawn="1"/>
            </p:nvSpPr>
            <p:spPr bwMode="gray">
              <a:xfrm>
                <a:off x="765544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98" name="Line 194">
                <a:extLst>
                  <a:ext uri="{FF2B5EF4-FFF2-40B4-BE49-F238E27FC236}">
                    <a16:creationId xmlns:a16="http://schemas.microsoft.com/office/drawing/2014/main" id="{78089B54-998B-4545-96AF-D93CE3D8B3E6}"/>
                  </a:ext>
                </a:extLst>
              </p:cNvPr>
              <p:cNvSpPr>
                <a:spLocks noChangeShapeType="1"/>
              </p:cNvSpPr>
              <p:nvPr userDrawn="1"/>
            </p:nvSpPr>
            <p:spPr bwMode="gray">
              <a:xfrm>
                <a:off x="198474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99" name="Line 196">
                <a:extLst>
                  <a:ext uri="{FF2B5EF4-FFF2-40B4-BE49-F238E27FC236}">
                    <a16:creationId xmlns:a16="http://schemas.microsoft.com/office/drawing/2014/main" id="{863243C7-7234-49FD-A09D-DB3A608F866B}"/>
                  </a:ext>
                </a:extLst>
              </p:cNvPr>
              <p:cNvSpPr>
                <a:spLocks noChangeShapeType="1"/>
              </p:cNvSpPr>
              <p:nvPr userDrawn="1"/>
            </p:nvSpPr>
            <p:spPr bwMode="gray">
              <a:xfrm>
                <a:off x="652130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00" name="Line 198">
                <a:extLst>
                  <a:ext uri="{FF2B5EF4-FFF2-40B4-BE49-F238E27FC236}">
                    <a16:creationId xmlns:a16="http://schemas.microsoft.com/office/drawing/2014/main" id="{610AD6E6-BE8C-4979-A81B-C07AA7B21F50}"/>
                  </a:ext>
                </a:extLst>
              </p:cNvPr>
              <p:cNvSpPr>
                <a:spLocks noChangeShapeType="1"/>
              </p:cNvSpPr>
              <p:nvPr userDrawn="1"/>
            </p:nvSpPr>
            <p:spPr bwMode="gray">
              <a:xfrm>
                <a:off x="425302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01" name="Line 200">
                <a:extLst>
                  <a:ext uri="{FF2B5EF4-FFF2-40B4-BE49-F238E27FC236}">
                    <a16:creationId xmlns:a16="http://schemas.microsoft.com/office/drawing/2014/main" id="{45178C0C-CD75-4422-92EB-EA69A0292FAB}"/>
                  </a:ext>
                </a:extLst>
              </p:cNvPr>
              <p:cNvSpPr>
                <a:spLocks noChangeShapeType="1"/>
              </p:cNvSpPr>
              <p:nvPr userDrawn="1"/>
            </p:nvSpPr>
            <p:spPr bwMode="gray">
              <a:xfrm>
                <a:off x="878958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02" name="Line 202">
                <a:extLst>
                  <a:ext uri="{FF2B5EF4-FFF2-40B4-BE49-F238E27FC236}">
                    <a16:creationId xmlns:a16="http://schemas.microsoft.com/office/drawing/2014/main" id="{E8C04A60-9038-4BC1-9BF6-EB52D623DA0A}"/>
                  </a:ext>
                </a:extLst>
              </p:cNvPr>
              <p:cNvSpPr>
                <a:spLocks noChangeShapeType="1"/>
              </p:cNvSpPr>
              <p:nvPr userDrawn="1"/>
            </p:nvSpPr>
            <p:spPr bwMode="gray">
              <a:xfrm>
                <a:off x="1020726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03" name="Line 204">
                <a:extLst>
                  <a:ext uri="{FF2B5EF4-FFF2-40B4-BE49-F238E27FC236}">
                    <a16:creationId xmlns:a16="http://schemas.microsoft.com/office/drawing/2014/main" id="{F317CA47-DBE7-4A30-8484-4F3C1A3CC9B1}"/>
                  </a:ext>
                </a:extLst>
              </p:cNvPr>
              <p:cNvSpPr>
                <a:spLocks noChangeShapeType="1"/>
              </p:cNvSpPr>
              <p:nvPr userDrawn="1"/>
            </p:nvSpPr>
            <p:spPr bwMode="gray">
              <a:xfrm>
                <a:off x="1190847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04" name="Line 206">
                <a:extLst>
                  <a:ext uri="{FF2B5EF4-FFF2-40B4-BE49-F238E27FC236}">
                    <a16:creationId xmlns:a16="http://schemas.microsoft.com/office/drawing/2014/main" id="{51CA300F-44E9-403B-8A70-DF5ABEFF571F}"/>
                  </a:ext>
                </a:extLst>
              </p:cNvPr>
              <p:cNvSpPr>
                <a:spLocks noChangeShapeType="1"/>
              </p:cNvSpPr>
              <p:nvPr userDrawn="1"/>
            </p:nvSpPr>
            <p:spPr bwMode="gray">
              <a:xfrm>
                <a:off x="113414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05" name="Line 208">
                <a:extLst>
                  <a:ext uri="{FF2B5EF4-FFF2-40B4-BE49-F238E27FC236}">
                    <a16:creationId xmlns:a16="http://schemas.microsoft.com/office/drawing/2014/main" id="{9C28B45E-77E9-4916-B3E3-A1212720CA58}"/>
                  </a:ext>
                </a:extLst>
              </p:cNvPr>
              <p:cNvSpPr>
                <a:spLocks noChangeShapeType="1"/>
              </p:cNvSpPr>
              <p:nvPr userDrawn="1"/>
            </p:nvSpPr>
            <p:spPr bwMode="gray">
              <a:xfrm>
                <a:off x="567070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06" name="Line 210">
                <a:extLst>
                  <a:ext uri="{FF2B5EF4-FFF2-40B4-BE49-F238E27FC236}">
                    <a16:creationId xmlns:a16="http://schemas.microsoft.com/office/drawing/2014/main" id="{F7A40021-1BFF-4A9D-A6AE-54B1DFC57433}"/>
                  </a:ext>
                </a:extLst>
              </p:cNvPr>
              <p:cNvSpPr>
                <a:spLocks noChangeShapeType="1"/>
              </p:cNvSpPr>
              <p:nvPr userDrawn="1"/>
            </p:nvSpPr>
            <p:spPr bwMode="gray">
              <a:xfrm>
                <a:off x="340242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07" name="Line 212">
                <a:extLst>
                  <a:ext uri="{FF2B5EF4-FFF2-40B4-BE49-F238E27FC236}">
                    <a16:creationId xmlns:a16="http://schemas.microsoft.com/office/drawing/2014/main" id="{1C31ED5B-C152-4A41-8615-C15854B5D537}"/>
                  </a:ext>
                </a:extLst>
              </p:cNvPr>
              <p:cNvSpPr>
                <a:spLocks noChangeShapeType="1"/>
              </p:cNvSpPr>
              <p:nvPr userDrawn="1"/>
            </p:nvSpPr>
            <p:spPr bwMode="gray">
              <a:xfrm>
                <a:off x="793898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08" name="Line 214">
                <a:extLst>
                  <a:ext uri="{FF2B5EF4-FFF2-40B4-BE49-F238E27FC236}">
                    <a16:creationId xmlns:a16="http://schemas.microsoft.com/office/drawing/2014/main" id="{9AAFA5CB-0C0F-48AB-A84F-BAC8E78AAABD}"/>
                  </a:ext>
                </a:extLst>
              </p:cNvPr>
              <p:cNvSpPr>
                <a:spLocks noChangeShapeType="1"/>
              </p:cNvSpPr>
              <p:nvPr userDrawn="1"/>
            </p:nvSpPr>
            <p:spPr bwMode="gray">
              <a:xfrm>
                <a:off x="935665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09" name="Line 216">
                <a:extLst>
                  <a:ext uri="{FF2B5EF4-FFF2-40B4-BE49-F238E27FC236}">
                    <a16:creationId xmlns:a16="http://schemas.microsoft.com/office/drawing/2014/main" id="{975067D0-02E6-483A-B473-55D60C60E80D}"/>
                  </a:ext>
                </a:extLst>
              </p:cNvPr>
              <p:cNvSpPr>
                <a:spLocks noChangeShapeType="1"/>
              </p:cNvSpPr>
              <p:nvPr userDrawn="1"/>
            </p:nvSpPr>
            <p:spPr bwMode="gray">
              <a:xfrm>
                <a:off x="1105786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10" name="Line 218">
                <a:extLst>
                  <a:ext uri="{FF2B5EF4-FFF2-40B4-BE49-F238E27FC236}">
                    <a16:creationId xmlns:a16="http://schemas.microsoft.com/office/drawing/2014/main" id="{D35D1D57-9861-4580-8EB1-9EFA1657E1D9}"/>
                  </a:ext>
                </a:extLst>
              </p:cNvPr>
              <p:cNvSpPr>
                <a:spLocks noChangeShapeType="1"/>
              </p:cNvSpPr>
              <p:nvPr userDrawn="1"/>
            </p:nvSpPr>
            <p:spPr bwMode="gray">
              <a:xfrm>
                <a:off x="226828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11" name="Line 220">
                <a:extLst>
                  <a:ext uri="{FF2B5EF4-FFF2-40B4-BE49-F238E27FC236}">
                    <a16:creationId xmlns:a16="http://schemas.microsoft.com/office/drawing/2014/main" id="{29CAB4B8-1267-4A6F-B76C-624EBF2CFCF7}"/>
                  </a:ext>
                </a:extLst>
              </p:cNvPr>
              <p:cNvSpPr>
                <a:spLocks noChangeShapeType="1"/>
              </p:cNvSpPr>
              <p:nvPr userDrawn="1"/>
            </p:nvSpPr>
            <p:spPr bwMode="gray">
              <a:xfrm>
                <a:off x="680484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12" name="Line 222">
                <a:extLst>
                  <a:ext uri="{FF2B5EF4-FFF2-40B4-BE49-F238E27FC236}">
                    <a16:creationId xmlns:a16="http://schemas.microsoft.com/office/drawing/2014/main" id="{75FE8E74-853D-4F5C-8F49-B4E3F82DD7CC}"/>
                  </a:ext>
                </a:extLst>
              </p:cNvPr>
              <p:cNvSpPr>
                <a:spLocks noChangeShapeType="1"/>
              </p:cNvSpPr>
              <p:nvPr userDrawn="1"/>
            </p:nvSpPr>
            <p:spPr bwMode="gray">
              <a:xfrm>
                <a:off x="453656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13" name="Line 224">
                <a:extLst>
                  <a:ext uri="{FF2B5EF4-FFF2-40B4-BE49-F238E27FC236}">
                    <a16:creationId xmlns:a16="http://schemas.microsoft.com/office/drawing/2014/main" id="{AC086E93-FBE8-477A-AA5B-BE3ADFA2DF0A}"/>
                  </a:ext>
                </a:extLst>
              </p:cNvPr>
              <p:cNvSpPr>
                <a:spLocks noChangeShapeType="1"/>
              </p:cNvSpPr>
              <p:nvPr userDrawn="1"/>
            </p:nvSpPr>
            <p:spPr bwMode="gray">
              <a:xfrm>
                <a:off x="907312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14" name="Line 226">
                <a:extLst>
                  <a:ext uri="{FF2B5EF4-FFF2-40B4-BE49-F238E27FC236}">
                    <a16:creationId xmlns:a16="http://schemas.microsoft.com/office/drawing/2014/main" id="{9C4415A8-7AF8-4C4E-89F4-08F1AEAA0ECB}"/>
                  </a:ext>
                </a:extLst>
              </p:cNvPr>
              <p:cNvSpPr>
                <a:spLocks noChangeShapeType="1"/>
              </p:cNvSpPr>
              <p:nvPr userDrawn="1"/>
            </p:nvSpPr>
            <p:spPr bwMode="gray">
              <a:xfrm>
                <a:off x="1077433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15" name="Line 228">
                <a:extLst>
                  <a:ext uri="{FF2B5EF4-FFF2-40B4-BE49-F238E27FC236}">
                    <a16:creationId xmlns:a16="http://schemas.microsoft.com/office/drawing/2014/main" id="{DF15FA93-32C4-4F67-8DCC-6211727CFA8C}"/>
                  </a:ext>
                </a:extLst>
              </p:cNvPr>
              <p:cNvSpPr>
                <a:spLocks noChangeShapeType="1"/>
              </p:cNvSpPr>
              <p:nvPr userDrawn="1"/>
            </p:nvSpPr>
            <p:spPr bwMode="gray">
              <a:xfrm>
                <a:off x="1049079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22" name="Line 146">
                <a:extLst>
                  <a:ext uri="{FF2B5EF4-FFF2-40B4-BE49-F238E27FC236}">
                    <a16:creationId xmlns:a16="http://schemas.microsoft.com/office/drawing/2014/main" id="{7D390C6A-5B10-4DAE-8DD4-C3F34474859E}"/>
                  </a:ext>
                </a:extLst>
              </p:cNvPr>
              <p:cNvSpPr>
                <a:spLocks noChangeShapeType="1"/>
              </p:cNvSpPr>
              <p:nvPr userDrawn="1"/>
            </p:nvSpPr>
            <p:spPr bwMode="gray">
              <a:xfrm>
                <a:off x="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24" name="Line 204">
                <a:extLst>
                  <a:ext uri="{FF2B5EF4-FFF2-40B4-BE49-F238E27FC236}">
                    <a16:creationId xmlns:a16="http://schemas.microsoft.com/office/drawing/2014/main" id="{5271E9CB-D203-4F88-940B-CE0E7F4C09E7}"/>
                  </a:ext>
                </a:extLst>
              </p:cNvPr>
              <p:cNvSpPr>
                <a:spLocks noChangeShapeType="1"/>
              </p:cNvSpPr>
              <p:nvPr userDrawn="1"/>
            </p:nvSpPr>
            <p:spPr bwMode="gray">
              <a:xfrm>
                <a:off x="1219200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grpSp>
        <p:grpSp>
          <p:nvGrpSpPr>
            <p:cNvPr id="203" name="Group 202">
              <a:extLst>
                <a:ext uri="{FF2B5EF4-FFF2-40B4-BE49-F238E27FC236}">
                  <a16:creationId xmlns:a16="http://schemas.microsoft.com/office/drawing/2014/main" id="{9A55F9D7-F44C-424B-9951-671096D74919}"/>
                </a:ext>
              </a:extLst>
            </p:cNvPr>
            <p:cNvGrpSpPr/>
            <p:nvPr userDrawn="1"/>
          </p:nvGrpSpPr>
          <p:grpSpPr bwMode="gray">
            <a:xfrm>
              <a:off x="0" y="6948152"/>
              <a:ext cx="12192000" cy="232538"/>
              <a:chOff x="0" y="-319423"/>
              <a:chExt cx="12192000" cy="232538"/>
            </a:xfrm>
          </p:grpSpPr>
          <p:sp>
            <p:nvSpPr>
              <p:cNvPr id="204" name="Line 146">
                <a:extLst>
                  <a:ext uri="{FF2B5EF4-FFF2-40B4-BE49-F238E27FC236}">
                    <a16:creationId xmlns:a16="http://schemas.microsoft.com/office/drawing/2014/main" id="{E7BD9EED-FCAB-401A-A074-FF1ADD8AB933}"/>
                  </a:ext>
                </a:extLst>
              </p:cNvPr>
              <p:cNvSpPr>
                <a:spLocks noChangeShapeType="1"/>
              </p:cNvSpPr>
              <p:nvPr userDrawn="1"/>
            </p:nvSpPr>
            <p:spPr bwMode="gray">
              <a:xfrm>
                <a:off x="28353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205" name="Line 148">
                <a:extLst>
                  <a:ext uri="{FF2B5EF4-FFF2-40B4-BE49-F238E27FC236}">
                    <a16:creationId xmlns:a16="http://schemas.microsoft.com/office/drawing/2014/main" id="{322B27C5-ACD5-4A53-80DA-48142FEEF762}"/>
                  </a:ext>
                </a:extLst>
              </p:cNvPr>
              <p:cNvSpPr>
                <a:spLocks noChangeShapeType="1"/>
              </p:cNvSpPr>
              <p:nvPr userDrawn="1"/>
            </p:nvSpPr>
            <p:spPr bwMode="gray">
              <a:xfrm>
                <a:off x="482009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206" name="Line 150">
                <a:extLst>
                  <a:ext uri="{FF2B5EF4-FFF2-40B4-BE49-F238E27FC236}">
                    <a16:creationId xmlns:a16="http://schemas.microsoft.com/office/drawing/2014/main" id="{7D1FD05B-CCD1-4CB9-9E34-FADFDCBE8672}"/>
                  </a:ext>
                </a:extLst>
              </p:cNvPr>
              <p:cNvSpPr>
                <a:spLocks noChangeShapeType="1"/>
              </p:cNvSpPr>
              <p:nvPr userDrawn="1"/>
            </p:nvSpPr>
            <p:spPr bwMode="gray">
              <a:xfrm>
                <a:off x="255181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207" name="Line 152">
                <a:extLst>
                  <a:ext uri="{FF2B5EF4-FFF2-40B4-BE49-F238E27FC236}">
                    <a16:creationId xmlns:a16="http://schemas.microsoft.com/office/drawing/2014/main" id="{F98029B3-7D80-404E-9BAF-E8984449ED8E}"/>
                  </a:ext>
                </a:extLst>
              </p:cNvPr>
              <p:cNvSpPr>
                <a:spLocks noChangeShapeType="1"/>
              </p:cNvSpPr>
              <p:nvPr userDrawn="1"/>
            </p:nvSpPr>
            <p:spPr bwMode="gray">
              <a:xfrm>
                <a:off x="708837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208" name="Line 154">
                <a:extLst>
                  <a:ext uri="{FF2B5EF4-FFF2-40B4-BE49-F238E27FC236}">
                    <a16:creationId xmlns:a16="http://schemas.microsoft.com/office/drawing/2014/main" id="{6B1736EE-8925-47AE-AF7D-EC3491A69D69}"/>
                  </a:ext>
                </a:extLst>
              </p:cNvPr>
              <p:cNvSpPr>
                <a:spLocks noChangeShapeType="1"/>
              </p:cNvSpPr>
              <p:nvPr userDrawn="1"/>
            </p:nvSpPr>
            <p:spPr bwMode="gray">
              <a:xfrm>
                <a:off x="141767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209" name="Line 156">
                <a:extLst>
                  <a:ext uri="{FF2B5EF4-FFF2-40B4-BE49-F238E27FC236}">
                    <a16:creationId xmlns:a16="http://schemas.microsoft.com/office/drawing/2014/main" id="{AB881379-0CB5-488C-83C5-AD5ABE6B4AC4}"/>
                  </a:ext>
                </a:extLst>
              </p:cNvPr>
              <p:cNvSpPr>
                <a:spLocks noChangeShapeType="1"/>
              </p:cNvSpPr>
              <p:nvPr userDrawn="1"/>
            </p:nvSpPr>
            <p:spPr bwMode="gray">
              <a:xfrm>
                <a:off x="595423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210" name="Line 158">
                <a:extLst>
                  <a:ext uri="{FF2B5EF4-FFF2-40B4-BE49-F238E27FC236}">
                    <a16:creationId xmlns:a16="http://schemas.microsoft.com/office/drawing/2014/main" id="{EA704E05-E987-48D7-9744-1E7C7F603983}"/>
                  </a:ext>
                </a:extLst>
              </p:cNvPr>
              <p:cNvSpPr>
                <a:spLocks noChangeShapeType="1"/>
              </p:cNvSpPr>
              <p:nvPr userDrawn="1"/>
            </p:nvSpPr>
            <p:spPr bwMode="gray">
              <a:xfrm>
                <a:off x="368595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211" name="Line 160">
                <a:extLst>
                  <a:ext uri="{FF2B5EF4-FFF2-40B4-BE49-F238E27FC236}">
                    <a16:creationId xmlns:a16="http://schemas.microsoft.com/office/drawing/2014/main" id="{DD8A1146-C797-470B-86FF-26558384DE44}"/>
                  </a:ext>
                </a:extLst>
              </p:cNvPr>
              <p:cNvSpPr>
                <a:spLocks noChangeShapeType="1"/>
              </p:cNvSpPr>
              <p:nvPr userDrawn="1"/>
            </p:nvSpPr>
            <p:spPr bwMode="gray">
              <a:xfrm>
                <a:off x="822251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212" name="Line 162">
                <a:extLst>
                  <a:ext uri="{FF2B5EF4-FFF2-40B4-BE49-F238E27FC236}">
                    <a16:creationId xmlns:a16="http://schemas.microsoft.com/office/drawing/2014/main" id="{956D2995-FD90-4960-B6C6-37F74F1CD49F}"/>
                  </a:ext>
                </a:extLst>
              </p:cNvPr>
              <p:cNvSpPr>
                <a:spLocks noChangeShapeType="1"/>
              </p:cNvSpPr>
              <p:nvPr userDrawn="1"/>
            </p:nvSpPr>
            <p:spPr bwMode="gray">
              <a:xfrm>
                <a:off x="964019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213" name="Line 164">
                <a:extLst>
                  <a:ext uri="{FF2B5EF4-FFF2-40B4-BE49-F238E27FC236}">
                    <a16:creationId xmlns:a16="http://schemas.microsoft.com/office/drawing/2014/main" id="{4452549F-2205-4DE5-9231-C0119A43D645}"/>
                  </a:ext>
                </a:extLst>
              </p:cNvPr>
              <p:cNvSpPr>
                <a:spLocks noChangeShapeType="1"/>
              </p:cNvSpPr>
              <p:nvPr userDrawn="1"/>
            </p:nvSpPr>
            <p:spPr bwMode="gray">
              <a:xfrm>
                <a:off x="1134140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214" name="Line 166">
                <a:extLst>
                  <a:ext uri="{FF2B5EF4-FFF2-40B4-BE49-F238E27FC236}">
                    <a16:creationId xmlns:a16="http://schemas.microsoft.com/office/drawing/2014/main" id="{06A73587-41DB-458D-BA0E-A41FC0F53469}"/>
                  </a:ext>
                </a:extLst>
              </p:cNvPr>
              <p:cNvSpPr>
                <a:spLocks noChangeShapeType="1"/>
              </p:cNvSpPr>
              <p:nvPr userDrawn="1"/>
            </p:nvSpPr>
            <p:spPr bwMode="gray">
              <a:xfrm>
                <a:off x="56707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215" name="Line 168">
                <a:extLst>
                  <a:ext uri="{FF2B5EF4-FFF2-40B4-BE49-F238E27FC236}">
                    <a16:creationId xmlns:a16="http://schemas.microsoft.com/office/drawing/2014/main" id="{AB8A168F-D710-4ACD-BB10-6FF16130E6C1}"/>
                  </a:ext>
                </a:extLst>
              </p:cNvPr>
              <p:cNvSpPr>
                <a:spLocks noChangeShapeType="1"/>
              </p:cNvSpPr>
              <p:nvPr userDrawn="1"/>
            </p:nvSpPr>
            <p:spPr bwMode="gray">
              <a:xfrm>
                <a:off x="510363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216" name="Line 170">
                <a:extLst>
                  <a:ext uri="{FF2B5EF4-FFF2-40B4-BE49-F238E27FC236}">
                    <a16:creationId xmlns:a16="http://schemas.microsoft.com/office/drawing/2014/main" id="{DC778B31-8B47-4517-833A-1E2BE98921F0}"/>
                  </a:ext>
                </a:extLst>
              </p:cNvPr>
              <p:cNvSpPr>
                <a:spLocks noChangeShapeType="1"/>
              </p:cNvSpPr>
              <p:nvPr userDrawn="1"/>
            </p:nvSpPr>
            <p:spPr bwMode="gray">
              <a:xfrm>
                <a:off x="283535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217" name="Line 172">
                <a:extLst>
                  <a:ext uri="{FF2B5EF4-FFF2-40B4-BE49-F238E27FC236}">
                    <a16:creationId xmlns:a16="http://schemas.microsoft.com/office/drawing/2014/main" id="{9A714920-CA9A-4307-97FD-4A1DBCF7A0BE}"/>
                  </a:ext>
                </a:extLst>
              </p:cNvPr>
              <p:cNvSpPr>
                <a:spLocks noChangeShapeType="1"/>
              </p:cNvSpPr>
              <p:nvPr userDrawn="1"/>
            </p:nvSpPr>
            <p:spPr bwMode="gray">
              <a:xfrm>
                <a:off x="737191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218" name="Line 174">
                <a:extLst>
                  <a:ext uri="{FF2B5EF4-FFF2-40B4-BE49-F238E27FC236}">
                    <a16:creationId xmlns:a16="http://schemas.microsoft.com/office/drawing/2014/main" id="{BD6860BD-4556-43E9-96FE-4296E15471A4}"/>
                  </a:ext>
                </a:extLst>
              </p:cNvPr>
              <p:cNvSpPr>
                <a:spLocks noChangeShapeType="1"/>
              </p:cNvSpPr>
              <p:nvPr userDrawn="1"/>
            </p:nvSpPr>
            <p:spPr bwMode="gray">
              <a:xfrm>
                <a:off x="170121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219" name="Line 176">
                <a:extLst>
                  <a:ext uri="{FF2B5EF4-FFF2-40B4-BE49-F238E27FC236}">
                    <a16:creationId xmlns:a16="http://schemas.microsoft.com/office/drawing/2014/main" id="{BBA72420-D47D-4D60-AC4E-15739634ABBF}"/>
                  </a:ext>
                </a:extLst>
              </p:cNvPr>
              <p:cNvSpPr>
                <a:spLocks noChangeShapeType="1"/>
              </p:cNvSpPr>
              <p:nvPr userDrawn="1"/>
            </p:nvSpPr>
            <p:spPr bwMode="gray">
              <a:xfrm>
                <a:off x="623777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220" name="Line 178">
                <a:extLst>
                  <a:ext uri="{FF2B5EF4-FFF2-40B4-BE49-F238E27FC236}">
                    <a16:creationId xmlns:a16="http://schemas.microsoft.com/office/drawing/2014/main" id="{3DB697E7-A9F1-4D40-83DC-0BFC0A071E1B}"/>
                  </a:ext>
                </a:extLst>
              </p:cNvPr>
              <p:cNvSpPr>
                <a:spLocks noChangeShapeType="1"/>
              </p:cNvSpPr>
              <p:nvPr userDrawn="1"/>
            </p:nvSpPr>
            <p:spPr bwMode="gray">
              <a:xfrm>
                <a:off x="396949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221" name="Line 180">
                <a:extLst>
                  <a:ext uri="{FF2B5EF4-FFF2-40B4-BE49-F238E27FC236}">
                    <a16:creationId xmlns:a16="http://schemas.microsoft.com/office/drawing/2014/main" id="{32D26787-F117-476A-9956-AB8F9349806C}"/>
                  </a:ext>
                </a:extLst>
              </p:cNvPr>
              <p:cNvSpPr>
                <a:spLocks noChangeShapeType="1"/>
              </p:cNvSpPr>
              <p:nvPr userDrawn="1"/>
            </p:nvSpPr>
            <p:spPr bwMode="gray">
              <a:xfrm>
                <a:off x="850605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222" name="Line 182">
                <a:extLst>
                  <a:ext uri="{FF2B5EF4-FFF2-40B4-BE49-F238E27FC236}">
                    <a16:creationId xmlns:a16="http://schemas.microsoft.com/office/drawing/2014/main" id="{025ECA36-F446-4473-ABCA-8D95AFD027AF}"/>
                  </a:ext>
                </a:extLst>
              </p:cNvPr>
              <p:cNvSpPr>
                <a:spLocks noChangeShapeType="1"/>
              </p:cNvSpPr>
              <p:nvPr userDrawn="1"/>
            </p:nvSpPr>
            <p:spPr bwMode="gray">
              <a:xfrm>
                <a:off x="992372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223" name="Line 184">
                <a:extLst>
                  <a:ext uri="{FF2B5EF4-FFF2-40B4-BE49-F238E27FC236}">
                    <a16:creationId xmlns:a16="http://schemas.microsoft.com/office/drawing/2014/main" id="{81FF942F-FB43-4FC6-929A-86C7B0EBC18B}"/>
                  </a:ext>
                </a:extLst>
              </p:cNvPr>
              <p:cNvSpPr>
                <a:spLocks noChangeShapeType="1"/>
              </p:cNvSpPr>
              <p:nvPr userDrawn="1"/>
            </p:nvSpPr>
            <p:spPr bwMode="gray">
              <a:xfrm>
                <a:off x="1162493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224" name="Line 186">
                <a:extLst>
                  <a:ext uri="{FF2B5EF4-FFF2-40B4-BE49-F238E27FC236}">
                    <a16:creationId xmlns:a16="http://schemas.microsoft.com/office/drawing/2014/main" id="{B709D19E-E39F-494A-A6E6-CBCEC49C1198}"/>
                  </a:ext>
                </a:extLst>
              </p:cNvPr>
              <p:cNvSpPr>
                <a:spLocks noChangeShapeType="1"/>
              </p:cNvSpPr>
              <p:nvPr userDrawn="1"/>
            </p:nvSpPr>
            <p:spPr bwMode="gray">
              <a:xfrm>
                <a:off x="85060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225" name="Line 188">
                <a:extLst>
                  <a:ext uri="{FF2B5EF4-FFF2-40B4-BE49-F238E27FC236}">
                    <a16:creationId xmlns:a16="http://schemas.microsoft.com/office/drawing/2014/main" id="{B8B8B54D-524F-4264-916C-2FC6FF6A80F6}"/>
                  </a:ext>
                </a:extLst>
              </p:cNvPr>
              <p:cNvSpPr>
                <a:spLocks noChangeShapeType="1"/>
              </p:cNvSpPr>
              <p:nvPr userDrawn="1"/>
            </p:nvSpPr>
            <p:spPr bwMode="gray">
              <a:xfrm>
                <a:off x="538716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226" name="Line 190">
                <a:extLst>
                  <a:ext uri="{FF2B5EF4-FFF2-40B4-BE49-F238E27FC236}">
                    <a16:creationId xmlns:a16="http://schemas.microsoft.com/office/drawing/2014/main" id="{918ADF54-EFD9-4399-928B-4465449F81D8}"/>
                  </a:ext>
                </a:extLst>
              </p:cNvPr>
              <p:cNvSpPr>
                <a:spLocks noChangeShapeType="1"/>
              </p:cNvSpPr>
              <p:nvPr userDrawn="1"/>
            </p:nvSpPr>
            <p:spPr bwMode="gray">
              <a:xfrm>
                <a:off x="311888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227" name="Line 192">
                <a:extLst>
                  <a:ext uri="{FF2B5EF4-FFF2-40B4-BE49-F238E27FC236}">
                    <a16:creationId xmlns:a16="http://schemas.microsoft.com/office/drawing/2014/main" id="{3E79A654-23C0-4C6A-BE83-E4DB38986AD2}"/>
                  </a:ext>
                </a:extLst>
              </p:cNvPr>
              <p:cNvSpPr>
                <a:spLocks noChangeShapeType="1"/>
              </p:cNvSpPr>
              <p:nvPr userDrawn="1"/>
            </p:nvSpPr>
            <p:spPr bwMode="gray">
              <a:xfrm>
                <a:off x="765544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228" name="Line 194">
                <a:extLst>
                  <a:ext uri="{FF2B5EF4-FFF2-40B4-BE49-F238E27FC236}">
                    <a16:creationId xmlns:a16="http://schemas.microsoft.com/office/drawing/2014/main" id="{2B54C710-E92E-42EC-A5BC-D19B34FCE203}"/>
                  </a:ext>
                </a:extLst>
              </p:cNvPr>
              <p:cNvSpPr>
                <a:spLocks noChangeShapeType="1"/>
              </p:cNvSpPr>
              <p:nvPr userDrawn="1"/>
            </p:nvSpPr>
            <p:spPr bwMode="gray">
              <a:xfrm>
                <a:off x="198474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229" name="Line 196">
                <a:extLst>
                  <a:ext uri="{FF2B5EF4-FFF2-40B4-BE49-F238E27FC236}">
                    <a16:creationId xmlns:a16="http://schemas.microsoft.com/office/drawing/2014/main" id="{FF691EAE-292C-449F-8D1E-2D5CC874386C}"/>
                  </a:ext>
                </a:extLst>
              </p:cNvPr>
              <p:cNvSpPr>
                <a:spLocks noChangeShapeType="1"/>
              </p:cNvSpPr>
              <p:nvPr userDrawn="1"/>
            </p:nvSpPr>
            <p:spPr bwMode="gray">
              <a:xfrm>
                <a:off x="652130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230" name="Line 198">
                <a:extLst>
                  <a:ext uri="{FF2B5EF4-FFF2-40B4-BE49-F238E27FC236}">
                    <a16:creationId xmlns:a16="http://schemas.microsoft.com/office/drawing/2014/main" id="{AF199973-2704-48FF-A912-EA8761F1B1F8}"/>
                  </a:ext>
                </a:extLst>
              </p:cNvPr>
              <p:cNvSpPr>
                <a:spLocks noChangeShapeType="1"/>
              </p:cNvSpPr>
              <p:nvPr userDrawn="1"/>
            </p:nvSpPr>
            <p:spPr bwMode="gray">
              <a:xfrm>
                <a:off x="425302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231" name="Line 200">
                <a:extLst>
                  <a:ext uri="{FF2B5EF4-FFF2-40B4-BE49-F238E27FC236}">
                    <a16:creationId xmlns:a16="http://schemas.microsoft.com/office/drawing/2014/main" id="{2179696C-55AB-4E4F-ADBB-4948CC78B640}"/>
                  </a:ext>
                </a:extLst>
              </p:cNvPr>
              <p:cNvSpPr>
                <a:spLocks noChangeShapeType="1"/>
              </p:cNvSpPr>
              <p:nvPr userDrawn="1"/>
            </p:nvSpPr>
            <p:spPr bwMode="gray">
              <a:xfrm>
                <a:off x="878958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232" name="Line 202">
                <a:extLst>
                  <a:ext uri="{FF2B5EF4-FFF2-40B4-BE49-F238E27FC236}">
                    <a16:creationId xmlns:a16="http://schemas.microsoft.com/office/drawing/2014/main" id="{E40B09A8-7B50-444C-83B4-D554757805EE}"/>
                  </a:ext>
                </a:extLst>
              </p:cNvPr>
              <p:cNvSpPr>
                <a:spLocks noChangeShapeType="1"/>
              </p:cNvSpPr>
              <p:nvPr userDrawn="1"/>
            </p:nvSpPr>
            <p:spPr bwMode="gray">
              <a:xfrm>
                <a:off x="1020726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233" name="Line 204">
                <a:extLst>
                  <a:ext uri="{FF2B5EF4-FFF2-40B4-BE49-F238E27FC236}">
                    <a16:creationId xmlns:a16="http://schemas.microsoft.com/office/drawing/2014/main" id="{D732FBAA-714B-4123-B3AD-128CD9E0DD84}"/>
                  </a:ext>
                </a:extLst>
              </p:cNvPr>
              <p:cNvSpPr>
                <a:spLocks noChangeShapeType="1"/>
              </p:cNvSpPr>
              <p:nvPr userDrawn="1"/>
            </p:nvSpPr>
            <p:spPr bwMode="gray">
              <a:xfrm>
                <a:off x="1190847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234" name="Line 206">
                <a:extLst>
                  <a:ext uri="{FF2B5EF4-FFF2-40B4-BE49-F238E27FC236}">
                    <a16:creationId xmlns:a16="http://schemas.microsoft.com/office/drawing/2014/main" id="{F7F7F37E-EAA9-4AF9-A648-260135E2C4FC}"/>
                  </a:ext>
                </a:extLst>
              </p:cNvPr>
              <p:cNvSpPr>
                <a:spLocks noChangeShapeType="1"/>
              </p:cNvSpPr>
              <p:nvPr userDrawn="1"/>
            </p:nvSpPr>
            <p:spPr bwMode="gray">
              <a:xfrm>
                <a:off x="113414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235" name="Line 208">
                <a:extLst>
                  <a:ext uri="{FF2B5EF4-FFF2-40B4-BE49-F238E27FC236}">
                    <a16:creationId xmlns:a16="http://schemas.microsoft.com/office/drawing/2014/main" id="{6CEEFF4B-7BC7-4184-9070-E76E4FA33DD1}"/>
                  </a:ext>
                </a:extLst>
              </p:cNvPr>
              <p:cNvSpPr>
                <a:spLocks noChangeShapeType="1"/>
              </p:cNvSpPr>
              <p:nvPr userDrawn="1"/>
            </p:nvSpPr>
            <p:spPr bwMode="gray">
              <a:xfrm>
                <a:off x="567070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236" name="Line 210">
                <a:extLst>
                  <a:ext uri="{FF2B5EF4-FFF2-40B4-BE49-F238E27FC236}">
                    <a16:creationId xmlns:a16="http://schemas.microsoft.com/office/drawing/2014/main" id="{D89DBE56-4878-4D21-A3BA-D3EFD5A593F7}"/>
                  </a:ext>
                </a:extLst>
              </p:cNvPr>
              <p:cNvSpPr>
                <a:spLocks noChangeShapeType="1"/>
              </p:cNvSpPr>
              <p:nvPr userDrawn="1"/>
            </p:nvSpPr>
            <p:spPr bwMode="gray">
              <a:xfrm>
                <a:off x="340242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237" name="Line 212">
                <a:extLst>
                  <a:ext uri="{FF2B5EF4-FFF2-40B4-BE49-F238E27FC236}">
                    <a16:creationId xmlns:a16="http://schemas.microsoft.com/office/drawing/2014/main" id="{C78D6867-6999-46D0-9A27-ECD582B3900D}"/>
                  </a:ext>
                </a:extLst>
              </p:cNvPr>
              <p:cNvSpPr>
                <a:spLocks noChangeShapeType="1"/>
              </p:cNvSpPr>
              <p:nvPr userDrawn="1"/>
            </p:nvSpPr>
            <p:spPr bwMode="gray">
              <a:xfrm>
                <a:off x="793898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238" name="Line 214">
                <a:extLst>
                  <a:ext uri="{FF2B5EF4-FFF2-40B4-BE49-F238E27FC236}">
                    <a16:creationId xmlns:a16="http://schemas.microsoft.com/office/drawing/2014/main" id="{3802F2B0-7BEB-406D-8AF9-41D6B9145D6B}"/>
                  </a:ext>
                </a:extLst>
              </p:cNvPr>
              <p:cNvSpPr>
                <a:spLocks noChangeShapeType="1"/>
              </p:cNvSpPr>
              <p:nvPr userDrawn="1"/>
            </p:nvSpPr>
            <p:spPr bwMode="gray">
              <a:xfrm>
                <a:off x="935665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239" name="Line 216">
                <a:extLst>
                  <a:ext uri="{FF2B5EF4-FFF2-40B4-BE49-F238E27FC236}">
                    <a16:creationId xmlns:a16="http://schemas.microsoft.com/office/drawing/2014/main" id="{C51B818D-B4B1-4654-8686-D9E17B3DA80A}"/>
                  </a:ext>
                </a:extLst>
              </p:cNvPr>
              <p:cNvSpPr>
                <a:spLocks noChangeShapeType="1"/>
              </p:cNvSpPr>
              <p:nvPr userDrawn="1"/>
            </p:nvSpPr>
            <p:spPr bwMode="gray">
              <a:xfrm>
                <a:off x="1105786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240" name="Line 218">
                <a:extLst>
                  <a:ext uri="{FF2B5EF4-FFF2-40B4-BE49-F238E27FC236}">
                    <a16:creationId xmlns:a16="http://schemas.microsoft.com/office/drawing/2014/main" id="{DD1F1B93-C51D-4317-91EC-76B00D43A6E8}"/>
                  </a:ext>
                </a:extLst>
              </p:cNvPr>
              <p:cNvSpPr>
                <a:spLocks noChangeShapeType="1"/>
              </p:cNvSpPr>
              <p:nvPr userDrawn="1"/>
            </p:nvSpPr>
            <p:spPr bwMode="gray">
              <a:xfrm>
                <a:off x="226828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241" name="Line 220">
                <a:extLst>
                  <a:ext uri="{FF2B5EF4-FFF2-40B4-BE49-F238E27FC236}">
                    <a16:creationId xmlns:a16="http://schemas.microsoft.com/office/drawing/2014/main" id="{A83844EF-A052-420D-9690-6EFBA06FE49C}"/>
                  </a:ext>
                </a:extLst>
              </p:cNvPr>
              <p:cNvSpPr>
                <a:spLocks noChangeShapeType="1"/>
              </p:cNvSpPr>
              <p:nvPr userDrawn="1"/>
            </p:nvSpPr>
            <p:spPr bwMode="gray">
              <a:xfrm>
                <a:off x="680484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242" name="Line 222">
                <a:extLst>
                  <a:ext uri="{FF2B5EF4-FFF2-40B4-BE49-F238E27FC236}">
                    <a16:creationId xmlns:a16="http://schemas.microsoft.com/office/drawing/2014/main" id="{49368BDD-60B1-4FA4-853B-F287C51FF571}"/>
                  </a:ext>
                </a:extLst>
              </p:cNvPr>
              <p:cNvSpPr>
                <a:spLocks noChangeShapeType="1"/>
              </p:cNvSpPr>
              <p:nvPr userDrawn="1"/>
            </p:nvSpPr>
            <p:spPr bwMode="gray">
              <a:xfrm>
                <a:off x="453656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243" name="Line 224">
                <a:extLst>
                  <a:ext uri="{FF2B5EF4-FFF2-40B4-BE49-F238E27FC236}">
                    <a16:creationId xmlns:a16="http://schemas.microsoft.com/office/drawing/2014/main" id="{6418E1AB-5E13-4A8C-993A-58A72895D963}"/>
                  </a:ext>
                </a:extLst>
              </p:cNvPr>
              <p:cNvSpPr>
                <a:spLocks noChangeShapeType="1"/>
              </p:cNvSpPr>
              <p:nvPr userDrawn="1"/>
            </p:nvSpPr>
            <p:spPr bwMode="gray">
              <a:xfrm>
                <a:off x="907312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244" name="Line 226">
                <a:extLst>
                  <a:ext uri="{FF2B5EF4-FFF2-40B4-BE49-F238E27FC236}">
                    <a16:creationId xmlns:a16="http://schemas.microsoft.com/office/drawing/2014/main" id="{0A2FA256-C65F-49A2-996B-574C0526F7C5}"/>
                  </a:ext>
                </a:extLst>
              </p:cNvPr>
              <p:cNvSpPr>
                <a:spLocks noChangeShapeType="1"/>
              </p:cNvSpPr>
              <p:nvPr userDrawn="1"/>
            </p:nvSpPr>
            <p:spPr bwMode="gray">
              <a:xfrm>
                <a:off x="1077433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245" name="Line 228">
                <a:extLst>
                  <a:ext uri="{FF2B5EF4-FFF2-40B4-BE49-F238E27FC236}">
                    <a16:creationId xmlns:a16="http://schemas.microsoft.com/office/drawing/2014/main" id="{C2D490BA-E43F-4117-BEF2-0F52E0F71611}"/>
                  </a:ext>
                </a:extLst>
              </p:cNvPr>
              <p:cNvSpPr>
                <a:spLocks noChangeShapeType="1"/>
              </p:cNvSpPr>
              <p:nvPr userDrawn="1"/>
            </p:nvSpPr>
            <p:spPr bwMode="gray">
              <a:xfrm>
                <a:off x="10490795"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246" name="Line 146">
                <a:extLst>
                  <a:ext uri="{FF2B5EF4-FFF2-40B4-BE49-F238E27FC236}">
                    <a16:creationId xmlns:a16="http://schemas.microsoft.com/office/drawing/2014/main" id="{99EC5A6B-FC11-4D30-AC5E-3A9F8C6568EC}"/>
                  </a:ext>
                </a:extLst>
              </p:cNvPr>
              <p:cNvSpPr>
                <a:spLocks noChangeShapeType="1"/>
              </p:cNvSpPr>
              <p:nvPr userDrawn="1"/>
            </p:nvSpPr>
            <p:spPr bwMode="gray">
              <a:xfrm>
                <a:off x="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247" name="Line 204">
                <a:extLst>
                  <a:ext uri="{FF2B5EF4-FFF2-40B4-BE49-F238E27FC236}">
                    <a16:creationId xmlns:a16="http://schemas.microsoft.com/office/drawing/2014/main" id="{4E6B41D9-9BC9-478C-B1BF-4C79BDAFEBCF}"/>
                  </a:ext>
                </a:extLst>
              </p:cNvPr>
              <p:cNvSpPr>
                <a:spLocks noChangeShapeType="1"/>
              </p:cNvSpPr>
              <p:nvPr userDrawn="1"/>
            </p:nvSpPr>
            <p:spPr bwMode="gray">
              <a:xfrm>
                <a:off x="12192000" y="-319423"/>
                <a:ext cx="0" cy="232538"/>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grpSp>
        <p:grpSp>
          <p:nvGrpSpPr>
            <p:cNvPr id="248" name="Group 247">
              <a:extLst>
                <a:ext uri="{FF2B5EF4-FFF2-40B4-BE49-F238E27FC236}">
                  <a16:creationId xmlns:a16="http://schemas.microsoft.com/office/drawing/2014/main" id="{87136350-F161-4AE6-AB2A-BCD267B142B5}"/>
                </a:ext>
              </a:extLst>
            </p:cNvPr>
            <p:cNvGrpSpPr/>
            <p:nvPr userDrawn="1"/>
          </p:nvGrpSpPr>
          <p:grpSpPr bwMode="gray">
            <a:xfrm>
              <a:off x="12276481" y="0"/>
              <a:ext cx="240289" cy="6858000"/>
              <a:chOff x="-319714" y="0"/>
              <a:chExt cx="240289" cy="6858000"/>
            </a:xfrm>
          </p:grpSpPr>
          <p:sp>
            <p:nvSpPr>
              <p:cNvPr id="249" name="Line 230">
                <a:extLst>
                  <a:ext uri="{FF2B5EF4-FFF2-40B4-BE49-F238E27FC236}">
                    <a16:creationId xmlns:a16="http://schemas.microsoft.com/office/drawing/2014/main" id="{CD1D345E-2CAF-4CE3-8334-ED01F74C67BD}"/>
                  </a:ext>
                </a:extLst>
              </p:cNvPr>
              <p:cNvSpPr>
                <a:spLocks noChangeShapeType="1"/>
              </p:cNvSpPr>
              <p:nvPr userDrawn="1"/>
            </p:nvSpPr>
            <p:spPr bwMode="gray">
              <a:xfrm>
                <a:off x="-319714" y="257175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250" name="Line 232">
                <a:extLst>
                  <a:ext uri="{FF2B5EF4-FFF2-40B4-BE49-F238E27FC236}">
                    <a16:creationId xmlns:a16="http://schemas.microsoft.com/office/drawing/2014/main" id="{3B6E4022-59CC-4B7A-A1A9-81F611EFE102}"/>
                  </a:ext>
                </a:extLst>
              </p:cNvPr>
              <p:cNvSpPr>
                <a:spLocks noChangeShapeType="1"/>
              </p:cNvSpPr>
              <p:nvPr userDrawn="1"/>
            </p:nvSpPr>
            <p:spPr bwMode="gray">
              <a:xfrm>
                <a:off x="-319714" y="485775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251" name="Line 234">
                <a:extLst>
                  <a:ext uri="{FF2B5EF4-FFF2-40B4-BE49-F238E27FC236}">
                    <a16:creationId xmlns:a16="http://schemas.microsoft.com/office/drawing/2014/main" id="{628037D5-C480-47F0-9013-2ECD634820C1}"/>
                  </a:ext>
                </a:extLst>
              </p:cNvPr>
              <p:cNvSpPr>
                <a:spLocks noChangeShapeType="1"/>
              </p:cNvSpPr>
              <p:nvPr userDrawn="1"/>
            </p:nvSpPr>
            <p:spPr bwMode="gray">
              <a:xfrm>
                <a:off x="-319714" y="28575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dirty="0"/>
              </a:p>
            </p:txBody>
          </p:sp>
          <p:sp>
            <p:nvSpPr>
              <p:cNvPr id="252" name="Line 236">
                <a:extLst>
                  <a:ext uri="{FF2B5EF4-FFF2-40B4-BE49-F238E27FC236}">
                    <a16:creationId xmlns:a16="http://schemas.microsoft.com/office/drawing/2014/main" id="{DBA468E2-B981-4F27-A826-0C4A5FF9D71A}"/>
                  </a:ext>
                </a:extLst>
              </p:cNvPr>
              <p:cNvSpPr>
                <a:spLocks noChangeShapeType="1"/>
              </p:cNvSpPr>
              <p:nvPr userDrawn="1"/>
            </p:nvSpPr>
            <p:spPr bwMode="gray">
              <a:xfrm>
                <a:off x="-319714" y="600075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253" name="Line 238">
                <a:extLst>
                  <a:ext uri="{FF2B5EF4-FFF2-40B4-BE49-F238E27FC236}">
                    <a16:creationId xmlns:a16="http://schemas.microsoft.com/office/drawing/2014/main" id="{E9D9F40E-8453-4242-8D65-FF9A1D18CEDF}"/>
                  </a:ext>
                </a:extLst>
              </p:cNvPr>
              <p:cNvSpPr>
                <a:spLocks noChangeShapeType="1"/>
              </p:cNvSpPr>
              <p:nvPr userDrawn="1"/>
            </p:nvSpPr>
            <p:spPr bwMode="gray">
              <a:xfrm>
                <a:off x="-319714" y="142875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254" name="Line 240">
                <a:extLst>
                  <a:ext uri="{FF2B5EF4-FFF2-40B4-BE49-F238E27FC236}">
                    <a16:creationId xmlns:a16="http://schemas.microsoft.com/office/drawing/2014/main" id="{227489E9-60E1-466A-B71F-1ACED01C1A4A}"/>
                  </a:ext>
                </a:extLst>
              </p:cNvPr>
              <p:cNvSpPr>
                <a:spLocks noChangeShapeType="1"/>
              </p:cNvSpPr>
              <p:nvPr userDrawn="1"/>
            </p:nvSpPr>
            <p:spPr bwMode="gray">
              <a:xfrm>
                <a:off x="-319714" y="371475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255" name="Line 244">
                <a:extLst>
                  <a:ext uri="{FF2B5EF4-FFF2-40B4-BE49-F238E27FC236}">
                    <a16:creationId xmlns:a16="http://schemas.microsoft.com/office/drawing/2014/main" id="{B5CCAAC7-8174-4200-A397-45C8D7D80EA0}"/>
                  </a:ext>
                </a:extLst>
              </p:cNvPr>
              <p:cNvSpPr>
                <a:spLocks noChangeShapeType="1"/>
              </p:cNvSpPr>
              <p:nvPr userDrawn="1"/>
            </p:nvSpPr>
            <p:spPr bwMode="gray">
              <a:xfrm>
                <a:off x="-319714" y="228600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256" name="Line 246">
                <a:extLst>
                  <a:ext uri="{FF2B5EF4-FFF2-40B4-BE49-F238E27FC236}">
                    <a16:creationId xmlns:a16="http://schemas.microsoft.com/office/drawing/2014/main" id="{D86C1CFE-8BFB-46A2-8127-E7DEFC21A110}"/>
                  </a:ext>
                </a:extLst>
              </p:cNvPr>
              <p:cNvSpPr>
                <a:spLocks noChangeShapeType="1"/>
              </p:cNvSpPr>
              <p:nvPr userDrawn="1"/>
            </p:nvSpPr>
            <p:spPr bwMode="gray">
              <a:xfrm>
                <a:off x="-319714" y="457200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257" name="Line 250">
                <a:extLst>
                  <a:ext uri="{FF2B5EF4-FFF2-40B4-BE49-F238E27FC236}">
                    <a16:creationId xmlns:a16="http://schemas.microsoft.com/office/drawing/2014/main" id="{56D39B38-C9FC-4A34-9954-1E1A7C259AAF}"/>
                  </a:ext>
                </a:extLst>
              </p:cNvPr>
              <p:cNvSpPr>
                <a:spLocks noChangeShapeType="1"/>
              </p:cNvSpPr>
              <p:nvPr userDrawn="1"/>
            </p:nvSpPr>
            <p:spPr bwMode="gray">
              <a:xfrm>
                <a:off x="-319714" y="571500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258" name="Line 252">
                <a:extLst>
                  <a:ext uri="{FF2B5EF4-FFF2-40B4-BE49-F238E27FC236}">
                    <a16:creationId xmlns:a16="http://schemas.microsoft.com/office/drawing/2014/main" id="{F0410102-824B-49B6-8DE2-58AEDF2D79C3}"/>
                  </a:ext>
                </a:extLst>
              </p:cNvPr>
              <p:cNvSpPr>
                <a:spLocks noChangeShapeType="1"/>
              </p:cNvSpPr>
              <p:nvPr userDrawn="1"/>
            </p:nvSpPr>
            <p:spPr bwMode="gray">
              <a:xfrm>
                <a:off x="-319714" y="114300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259" name="Line 254">
                <a:extLst>
                  <a:ext uri="{FF2B5EF4-FFF2-40B4-BE49-F238E27FC236}">
                    <a16:creationId xmlns:a16="http://schemas.microsoft.com/office/drawing/2014/main" id="{4A4A2A15-2B21-4765-BE1E-0F9D7ED5CC31}"/>
                  </a:ext>
                </a:extLst>
              </p:cNvPr>
              <p:cNvSpPr>
                <a:spLocks noChangeShapeType="1"/>
              </p:cNvSpPr>
              <p:nvPr userDrawn="1"/>
            </p:nvSpPr>
            <p:spPr bwMode="gray">
              <a:xfrm>
                <a:off x="-319714" y="342900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260" name="Line 256">
                <a:extLst>
                  <a:ext uri="{FF2B5EF4-FFF2-40B4-BE49-F238E27FC236}">
                    <a16:creationId xmlns:a16="http://schemas.microsoft.com/office/drawing/2014/main" id="{4882F819-9CC4-4170-B7D9-66F2614199FB}"/>
                  </a:ext>
                </a:extLst>
              </p:cNvPr>
              <p:cNvSpPr>
                <a:spLocks noChangeShapeType="1"/>
              </p:cNvSpPr>
              <p:nvPr userDrawn="1"/>
            </p:nvSpPr>
            <p:spPr bwMode="gray">
              <a:xfrm>
                <a:off x="-319714" y="657225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261" name="Line 258">
                <a:extLst>
                  <a:ext uri="{FF2B5EF4-FFF2-40B4-BE49-F238E27FC236}">
                    <a16:creationId xmlns:a16="http://schemas.microsoft.com/office/drawing/2014/main" id="{EA40A8CD-5143-4A7B-A0B3-50F8C9503F1C}"/>
                  </a:ext>
                </a:extLst>
              </p:cNvPr>
              <p:cNvSpPr>
                <a:spLocks noChangeShapeType="1"/>
              </p:cNvSpPr>
              <p:nvPr userDrawn="1"/>
            </p:nvSpPr>
            <p:spPr bwMode="gray">
              <a:xfrm>
                <a:off x="-319714" y="200025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262" name="Line 260">
                <a:extLst>
                  <a:ext uri="{FF2B5EF4-FFF2-40B4-BE49-F238E27FC236}">
                    <a16:creationId xmlns:a16="http://schemas.microsoft.com/office/drawing/2014/main" id="{F71CB355-B0EB-438D-A119-00A4993ACDE7}"/>
                  </a:ext>
                </a:extLst>
              </p:cNvPr>
              <p:cNvSpPr>
                <a:spLocks noChangeShapeType="1"/>
              </p:cNvSpPr>
              <p:nvPr userDrawn="1"/>
            </p:nvSpPr>
            <p:spPr bwMode="gray">
              <a:xfrm>
                <a:off x="-319714" y="428625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263" name="Line 262">
                <a:extLst>
                  <a:ext uri="{FF2B5EF4-FFF2-40B4-BE49-F238E27FC236}">
                    <a16:creationId xmlns:a16="http://schemas.microsoft.com/office/drawing/2014/main" id="{14A4B447-DF58-486C-BB91-1C3FDA53E87F}"/>
                  </a:ext>
                </a:extLst>
              </p:cNvPr>
              <p:cNvSpPr>
                <a:spLocks noChangeShapeType="1"/>
              </p:cNvSpPr>
              <p:nvPr userDrawn="1"/>
            </p:nvSpPr>
            <p:spPr bwMode="gray">
              <a:xfrm>
                <a:off x="-319714" y="542925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264" name="Line 264">
                <a:extLst>
                  <a:ext uri="{FF2B5EF4-FFF2-40B4-BE49-F238E27FC236}">
                    <a16:creationId xmlns:a16="http://schemas.microsoft.com/office/drawing/2014/main" id="{219BB3D5-F6C3-42C1-BDD9-2B748C625FA3}"/>
                  </a:ext>
                </a:extLst>
              </p:cNvPr>
              <p:cNvSpPr>
                <a:spLocks noChangeShapeType="1"/>
              </p:cNvSpPr>
              <p:nvPr userDrawn="1"/>
            </p:nvSpPr>
            <p:spPr bwMode="gray">
              <a:xfrm>
                <a:off x="-319714" y="85725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265" name="Line 266">
                <a:extLst>
                  <a:ext uri="{FF2B5EF4-FFF2-40B4-BE49-F238E27FC236}">
                    <a16:creationId xmlns:a16="http://schemas.microsoft.com/office/drawing/2014/main" id="{569D7BF8-D9EE-4412-9D8B-28637A15537E}"/>
                  </a:ext>
                </a:extLst>
              </p:cNvPr>
              <p:cNvSpPr>
                <a:spLocks noChangeShapeType="1"/>
              </p:cNvSpPr>
              <p:nvPr userDrawn="1"/>
            </p:nvSpPr>
            <p:spPr bwMode="gray">
              <a:xfrm>
                <a:off x="-319714" y="314325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266" name="Line 268">
                <a:extLst>
                  <a:ext uri="{FF2B5EF4-FFF2-40B4-BE49-F238E27FC236}">
                    <a16:creationId xmlns:a16="http://schemas.microsoft.com/office/drawing/2014/main" id="{124E4B8B-C23C-4C6B-88F4-E4D6148A983F}"/>
                  </a:ext>
                </a:extLst>
              </p:cNvPr>
              <p:cNvSpPr>
                <a:spLocks noChangeShapeType="1"/>
              </p:cNvSpPr>
              <p:nvPr userDrawn="1"/>
            </p:nvSpPr>
            <p:spPr bwMode="gray">
              <a:xfrm>
                <a:off x="-319714" y="628650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267" name="Line 270">
                <a:extLst>
                  <a:ext uri="{FF2B5EF4-FFF2-40B4-BE49-F238E27FC236}">
                    <a16:creationId xmlns:a16="http://schemas.microsoft.com/office/drawing/2014/main" id="{50A552D0-5BE4-4C00-AE63-0E0E90178254}"/>
                  </a:ext>
                </a:extLst>
              </p:cNvPr>
              <p:cNvSpPr>
                <a:spLocks noChangeShapeType="1"/>
              </p:cNvSpPr>
              <p:nvPr userDrawn="1"/>
            </p:nvSpPr>
            <p:spPr bwMode="gray">
              <a:xfrm>
                <a:off x="-319714" y="171450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268" name="Line 272">
                <a:extLst>
                  <a:ext uri="{FF2B5EF4-FFF2-40B4-BE49-F238E27FC236}">
                    <a16:creationId xmlns:a16="http://schemas.microsoft.com/office/drawing/2014/main" id="{0D255ED6-6E73-4021-AC13-29328BB9E2A4}"/>
                  </a:ext>
                </a:extLst>
              </p:cNvPr>
              <p:cNvSpPr>
                <a:spLocks noChangeShapeType="1"/>
              </p:cNvSpPr>
              <p:nvPr userDrawn="1"/>
            </p:nvSpPr>
            <p:spPr bwMode="gray">
              <a:xfrm>
                <a:off x="-319714" y="400050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269" name="Line 274">
                <a:extLst>
                  <a:ext uri="{FF2B5EF4-FFF2-40B4-BE49-F238E27FC236}">
                    <a16:creationId xmlns:a16="http://schemas.microsoft.com/office/drawing/2014/main" id="{6F9BF373-D964-49B2-8258-E4513DCCC028}"/>
                  </a:ext>
                </a:extLst>
              </p:cNvPr>
              <p:cNvSpPr>
                <a:spLocks noChangeShapeType="1"/>
              </p:cNvSpPr>
              <p:nvPr userDrawn="1"/>
            </p:nvSpPr>
            <p:spPr bwMode="gray">
              <a:xfrm>
                <a:off x="-319714" y="514350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270" name="Line 276">
                <a:extLst>
                  <a:ext uri="{FF2B5EF4-FFF2-40B4-BE49-F238E27FC236}">
                    <a16:creationId xmlns:a16="http://schemas.microsoft.com/office/drawing/2014/main" id="{86477187-E02F-4E66-A775-DC19DCD6EBD3}"/>
                  </a:ext>
                </a:extLst>
              </p:cNvPr>
              <p:cNvSpPr>
                <a:spLocks noChangeShapeType="1"/>
              </p:cNvSpPr>
              <p:nvPr userDrawn="1"/>
            </p:nvSpPr>
            <p:spPr bwMode="gray">
              <a:xfrm>
                <a:off x="-319714" y="57150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271" name="Line 278">
                <a:extLst>
                  <a:ext uri="{FF2B5EF4-FFF2-40B4-BE49-F238E27FC236}">
                    <a16:creationId xmlns:a16="http://schemas.microsoft.com/office/drawing/2014/main" id="{472827F0-1091-44E6-AFC4-62B20C419FD3}"/>
                  </a:ext>
                </a:extLst>
              </p:cNvPr>
              <p:cNvSpPr>
                <a:spLocks noChangeShapeType="1"/>
              </p:cNvSpPr>
              <p:nvPr userDrawn="1"/>
            </p:nvSpPr>
            <p:spPr bwMode="gray">
              <a:xfrm>
                <a:off x="-319714" y="285750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272" name="Line 256">
                <a:extLst>
                  <a:ext uri="{FF2B5EF4-FFF2-40B4-BE49-F238E27FC236}">
                    <a16:creationId xmlns:a16="http://schemas.microsoft.com/office/drawing/2014/main" id="{BCA05744-1201-4482-8476-28924479A734}"/>
                  </a:ext>
                </a:extLst>
              </p:cNvPr>
              <p:cNvSpPr>
                <a:spLocks noChangeShapeType="1"/>
              </p:cNvSpPr>
              <p:nvPr userDrawn="1"/>
            </p:nvSpPr>
            <p:spPr bwMode="gray">
              <a:xfrm>
                <a:off x="-319714" y="685800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273" name="Line 234">
                <a:extLst>
                  <a:ext uri="{FF2B5EF4-FFF2-40B4-BE49-F238E27FC236}">
                    <a16:creationId xmlns:a16="http://schemas.microsoft.com/office/drawing/2014/main" id="{F85459DB-D9E5-46DA-AEA9-18B327DC319B}"/>
                  </a:ext>
                </a:extLst>
              </p:cNvPr>
              <p:cNvSpPr>
                <a:spLocks noChangeShapeType="1"/>
              </p:cNvSpPr>
              <p:nvPr userDrawn="1"/>
            </p:nvSpPr>
            <p:spPr bwMode="gray">
              <a:xfrm>
                <a:off x="-319714" y="0"/>
                <a:ext cx="240289" cy="0"/>
              </a:xfrm>
              <a:prstGeom prst="line">
                <a:avLst/>
              </a:prstGeom>
              <a:noFill/>
              <a:ln w="6350"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dirty="0"/>
              </a:p>
            </p:txBody>
          </p:sp>
        </p:grpSp>
      </p:grpSp>
      <p:sp>
        <p:nvSpPr>
          <p:cNvPr id="5" name="Footer Placeholder 4">
            <a:extLst>
              <a:ext uri="{FF2B5EF4-FFF2-40B4-BE49-F238E27FC236}">
                <a16:creationId xmlns:a16="http://schemas.microsoft.com/office/drawing/2014/main" id="{64562BC9-7258-4DEA-9BDE-C079C2C39A42}"/>
              </a:ext>
            </a:extLst>
          </p:cNvPr>
          <p:cNvSpPr>
            <a:spLocks noGrp="1"/>
          </p:cNvSpPr>
          <p:nvPr>
            <p:ph type="ftr" sz="quarter" idx="3"/>
          </p:nvPr>
        </p:nvSpPr>
        <p:spPr bwMode="gray">
          <a:xfrm>
            <a:off x="855030" y="6280563"/>
            <a:ext cx="5097600" cy="577438"/>
          </a:xfrm>
          <a:prstGeom prst="rect">
            <a:avLst/>
          </a:prstGeom>
        </p:spPr>
        <p:txBody>
          <a:bodyPr vert="horz" lIns="0" tIns="0" rIns="0" bIns="0" rtlCol="0" anchor="ctr" anchorCtr="0">
            <a:noAutofit/>
          </a:bodyPr>
          <a:lstStyle>
            <a:lvl1pPr algn="l">
              <a:lnSpc>
                <a:spcPct val="100000"/>
              </a:lnSpc>
              <a:defRPr sz="1000">
                <a:solidFill>
                  <a:schemeClr val="tx2"/>
                </a:solidFill>
              </a:defRPr>
            </a:lvl1pPr>
          </a:lstStyle>
          <a:p>
            <a:r>
              <a:rPr lang="nl-NL" smtClean="0"/>
              <a:t>Inkooptraject OBB - functionaliteit op hoofdlijnen</a:t>
            </a:r>
            <a:endParaRPr lang="en-GB" dirty="0"/>
          </a:p>
        </p:txBody>
      </p:sp>
      <p:sp>
        <p:nvSpPr>
          <p:cNvPr id="6" name="Slide Number Placeholder 5">
            <a:extLst>
              <a:ext uri="{FF2B5EF4-FFF2-40B4-BE49-F238E27FC236}">
                <a16:creationId xmlns:a16="http://schemas.microsoft.com/office/drawing/2014/main" id="{60260FDB-B4A5-47A6-9893-5DF35572C43A}"/>
              </a:ext>
            </a:extLst>
          </p:cNvPr>
          <p:cNvSpPr>
            <a:spLocks noGrp="1"/>
          </p:cNvSpPr>
          <p:nvPr>
            <p:ph type="sldNum" sz="quarter" idx="4"/>
          </p:nvPr>
        </p:nvSpPr>
        <p:spPr bwMode="gray">
          <a:xfrm>
            <a:off x="571500" y="6280563"/>
            <a:ext cx="283529" cy="577438"/>
          </a:xfrm>
          <a:prstGeom prst="rect">
            <a:avLst/>
          </a:prstGeom>
        </p:spPr>
        <p:txBody>
          <a:bodyPr vert="horz" lIns="0" tIns="0" rIns="0" bIns="0" rtlCol="0" anchor="ctr" anchorCtr="0">
            <a:noAutofit/>
          </a:bodyPr>
          <a:lstStyle>
            <a:lvl1pPr algn="l">
              <a:lnSpc>
                <a:spcPct val="100000"/>
              </a:lnSpc>
              <a:defRPr sz="1000">
                <a:solidFill>
                  <a:schemeClr val="tx2"/>
                </a:solidFill>
              </a:defRPr>
            </a:lvl1pPr>
          </a:lstStyle>
          <a:p>
            <a:fld id="{EEC0F82C-4994-47DA-8D9B-99D78D224F6D}" type="slidenum">
              <a:rPr lang="en-GB" smtClean="0"/>
              <a:pPr/>
              <a:t>‹nr.›</a:t>
            </a:fld>
            <a:endParaRPr lang="en-GB" dirty="0"/>
          </a:p>
        </p:txBody>
      </p:sp>
      <p:sp>
        <p:nvSpPr>
          <p:cNvPr id="10" name="Content Placeholder 1">
            <a:extLst>
              <a:ext uri="{FF2B5EF4-FFF2-40B4-BE49-F238E27FC236}">
                <a16:creationId xmlns:a16="http://schemas.microsoft.com/office/drawing/2014/main" id="{E918D77D-A7CA-465F-8719-55A97D7510F5}"/>
              </a:ext>
            </a:extLst>
          </p:cNvPr>
          <p:cNvSpPr txBox="1">
            <a:spLocks/>
          </p:cNvSpPr>
          <p:nvPr userDrawn="1"/>
        </p:nvSpPr>
        <p:spPr bwMode="gray">
          <a:xfrm>
            <a:off x="-3163456" y="422"/>
            <a:ext cx="3163455" cy="2342813"/>
          </a:xfrm>
          <a:prstGeom prst="rect">
            <a:avLst/>
          </a:prstGeom>
          <a:noFill/>
        </p:spPr>
        <p:txBody>
          <a:bodyPr vert="horz" lIns="0" tIns="0" rIns="432000" bIns="0" rtlCol="0">
            <a:noAutofit/>
          </a:bodyPr>
          <a:lstStyle>
            <a:lvl1pPr marL="0" indent="0" algn="l" defTabSz="685800" rtl="0" eaLnBrk="1" latinLnBrk="0" hangingPunct="1">
              <a:lnSpc>
                <a:spcPct val="101000"/>
              </a:lnSpc>
              <a:spcBef>
                <a:spcPts val="1500"/>
              </a:spcBef>
              <a:spcAft>
                <a:spcPts val="0"/>
              </a:spcAft>
              <a:buClr>
                <a:schemeClr val="accent1"/>
              </a:buClr>
              <a:buFont typeface="Nuon Matthew Light" panose="02000506040000020004" pitchFamily="50" charset="0"/>
              <a:buNone/>
              <a:defRPr sz="2400" b="0" kern="1200">
                <a:solidFill>
                  <a:schemeClr val="accent2"/>
                </a:solidFill>
                <a:latin typeface="+mj-lt"/>
                <a:ea typeface="+mn-ea"/>
                <a:cs typeface="+mn-cs"/>
              </a:defRPr>
            </a:lvl1pPr>
            <a:lvl2pPr marL="0" indent="0" algn="l" defTabSz="685800" rtl="0" eaLnBrk="1" latinLnBrk="0" hangingPunct="1">
              <a:lnSpc>
                <a:spcPct val="101000"/>
              </a:lnSpc>
              <a:spcBef>
                <a:spcPts val="0"/>
              </a:spcBef>
              <a:spcAft>
                <a:spcPts val="0"/>
              </a:spcAft>
              <a:buClr>
                <a:schemeClr val="accent2"/>
              </a:buClr>
              <a:buFont typeface="Nuon Matthew Light" panose="02000506040000020004" pitchFamily="50" charset="0"/>
              <a:buNone/>
              <a:defRPr sz="2400" b="0" kern="1200">
                <a:solidFill>
                  <a:schemeClr val="tx1"/>
                </a:solidFill>
                <a:latin typeface="+mn-lt"/>
                <a:ea typeface="+mn-ea"/>
                <a:cs typeface="+mn-cs"/>
              </a:defRPr>
            </a:lvl2pPr>
            <a:lvl3pPr marL="216000" indent="-216000" algn="l" defTabSz="685800" rtl="0" eaLnBrk="1" latinLnBrk="0" hangingPunct="1">
              <a:lnSpc>
                <a:spcPct val="101000"/>
              </a:lnSpc>
              <a:spcBef>
                <a:spcPts val="1500"/>
              </a:spcBef>
              <a:spcAft>
                <a:spcPts val="0"/>
              </a:spcAft>
              <a:buClr>
                <a:schemeClr val="accent1"/>
              </a:buClr>
              <a:buFont typeface="Nuon Matthew Light" panose="02000506040000020004" pitchFamily="50" charset="0"/>
              <a:buChar char="•"/>
              <a:defRPr sz="2400" b="0" kern="1200">
                <a:solidFill>
                  <a:schemeClr val="tx1"/>
                </a:solidFill>
                <a:latin typeface="+mn-lt"/>
                <a:ea typeface="+mn-ea"/>
                <a:cs typeface="+mn-cs"/>
              </a:defRPr>
            </a:lvl3pPr>
            <a:lvl4pPr marL="432000" indent="-216000" algn="l" defTabSz="685800" rtl="0" eaLnBrk="1" latinLnBrk="0" hangingPunct="1">
              <a:lnSpc>
                <a:spcPct val="101000"/>
              </a:lnSpc>
              <a:spcBef>
                <a:spcPts val="1500"/>
              </a:spcBef>
              <a:spcAft>
                <a:spcPts val="0"/>
              </a:spcAft>
              <a:buClr>
                <a:schemeClr val="accent2"/>
              </a:buClr>
              <a:buFont typeface="Nuon Matthew Light" panose="02000506040000020004" pitchFamily="50" charset="0"/>
              <a:buChar char="•"/>
              <a:defRPr sz="2400" b="0" kern="1200">
                <a:solidFill>
                  <a:schemeClr val="tx1"/>
                </a:solidFill>
                <a:latin typeface="+mn-lt"/>
                <a:ea typeface="+mn-ea"/>
                <a:cs typeface="+mn-cs"/>
              </a:defRPr>
            </a:lvl4pPr>
            <a:lvl5pPr marL="684000" indent="-216000" algn="l" defTabSz="685800" rtl="0" eaLnBrk="1" latinLnBrk="0" hangingPunct="1">
              <a:lnSpc>
                <a:spcPct val="101000"/>
              </a:lnSpc>
              <a:spcBef>
                <a:spcPts val="1500"/>
              </a:spcBef>
              <a:spcAft>
                <a:spcPts val="0"/>
              </a:spcAft>
              <a:buClr>
                <a:schemeClr val="accent3"/>
              </a:buClr>
              <a:buFont typeface="Nuon Matthew Light" panose="02000506040000020004" pitchFamily="50" charset="0"/>
              <a:buChar char="•"/>
              <a:defRPr sz="2400" b="0" kern="1200">
                <a:solidFill>
                  <a:schemeClr val="tx1"/>
                </a:solidFill>
                <a:latin typeface="+mn-lt"/>
                <a:ea typeface="+mn-ea"/>
                <a:cs typeface="+mn-cs"/>
              </a:defRPr>
            </a:lvl5pPr>
            <a:lvl6pPr marL="936000" indent="-216000" algn="l" defTabSz="685800" rtl="0" eaLnBrk="1" latinLnBrk="0" hangingPunct="1">
              <a:lnSpc>
                <a:spcPct val="101000"/>
              </a:lnSpc>
              <a:spcBef>
                <a:spcPts val="1500"/>
              </a:spcBef>
              <a:spcAft>
                <a:spcPts val="0"/>
              </a:spcAft>
              <a:buClr>
                <a:schemeClr val="accent4"/>
              </a:buClr>
              <a:buFont typeface="Arial" panose="020B0604020202020204" pitchFamily="34" charset="0"/>
              <a:buChar char="•"/>
              <a:defRPr sz="2400" kern="1200">
                <a:solidFill>
                  <a:schemeClr val="tx1"/>
                </a:solidFill>
                <a:latin typeface="+mn-lt"/>
                <a:ea typeface="+mn-ea"/>
                <a:cs typeface="+mn-cs"/>
              </a:defRPr>
            </a:lvl6pPr>
            <a:lvl7pPr marL="1224000" indent="-216000" algn="l" defTabSz="685800" rtl="0" eaLnBrk="1" latinLnBrk="0" hangingPunct="1">
              <a:lnSpc>
                <a:spcPct val="101000"/>
              </a:lnSpc>
              <a:spcBef>
                <a:spcPts val="1500"/>
              </a:spcBef>
              <a:spcAft>
                <a:spcPts val="0"/>
              </a:spcAft>
              <a:buClr>
                <a:schemeClr val="accent5"/>
              </a:buClr>
              <a:buFont typeface="Arial" panose="020B0604020202020204" pitchFamily="34" charset="0"/>
              <a:buChar char="•"/>
              <a:defRPr sz="2400" kern="1200">
                <a:solidFill>
                  <a:schemeClr val="tx1"/>
                </a:solidFill>
                <a:latin typeface="+mn-lt"/>
                <a:ea typeface="+mn-ea"/>
                <a:cs typeface="+mn-cs"/>
              </a:defRPr>
            </a:lvl7pPr>
            <a:lvl8pPr marL="1476000" indent="-216000" algn="l" defTabSz="685800" rtl="0" eaLnBrk="1" latinLnBrk="0" hangingPunct="1">
              <a:lnSpc>
                <a:spcPct val="101000"/>
              </a:lnSpc>
              <a:spcBef>
                <a:spcPts val="1500"/>
              </a:spcBef>
              <a:spcAft>
                <a:spcPts val="0"/>
              </a:spcAft>
              <a:buClr>
                <a:schemeClr val="accent6"/>
              </a:buClr>
              <a:buFont typeface="Arial" panose="020B0604020202020204" pitchFamily="34" charset="0"/>
              <a:buChar char="•"/>
              <a:defRPr sz="240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9pPr>
          </a:lstStyle>
          <a:p>
            <a:pPr>
              <a:spcBef>
                <a:spcPts val="0"/>
              </a:spcBef>
            </a:pPr>
            <a:r>
              <a:rPr lang="nl-NL" sz="1100" b="1" dirty="0">
                <a:solidFill>
                  <a:schemeClr val="tx1"/>
                </a:solidFill>
              </a:rPr>
              <a:t>Gebruik de UWV bullets met de button ‘Lijstniveau’.</a:t>
            </a:r>
          </a:p>
          <a:p>
            <a:pPr>
              <a:spcBef>
                <a:spcPts val="0"/>
              </a:spcBef>
            </a:pPr>
            <a:endParaRPr lang="nl-NL" sz="1100" b="1" dirty="0">
              <a:solidFill>
                <a:schemeClr val="tx1"/>
              </a:solidFill>
            </a:endParaRPr>
          </a:p>
          <a:p>
            <a:pPr marL="171450" lvl="0" indent="-171450">
              <a:spcBef>
                <a:spcPts val="0"/>
              </a:spcBef>
              <a:buFont typeface="Arial" panose="020B0604020202020204" pitchFamily="34" charset="0"/>
              <a:buChar char="•"/>
            </a:pPr>
            <a:r>
              <a:rPr lang="nl-NL" sz="1100" dirty="0">
                <a:solidFill>
                  <a:schemeClr val="tx1"/>
                </a:solidFill>
              </a:rPr>
              <a:t>Niveau 1: tekst zonder bullet</a:t>
            </a:r>
          </a:p>
          <a:p>
            <a:pPr marL="171450" lvl="0" indent="-171450">
              <a:spcBef>
                <a:spcPts val="0"/>
              </a:spcBef>
              <a:buFont typeface="Arial" panose="020B0604020202020204" pitchFamily="34" charset="0"/>
              <a:buChar char="•"/>
            </a:pPr>
            <a:r>
              <a:rPr lang="nl-NL" sz="1100" dirty="0">
                <a:solidFill>
                  <a:schemeClr val="tx1"/>
                </a:solidFill>
              </a:rPr>
              <a:t>Niveau 2 t/m 5: tekst met bullets</a:t>
            </a:r>
          </a:p>
          <a:p>
            <a:pPr marL="171450" lvl="0" indent="-171450">
              <a:spcBef>
                <a:spcPts val="0"/>
              </a:spcBef>
              <a:buFont typeface="Arial" panose="020B0604020202020204" pitchFamily="34" charset="0"/>
              <a:buChar char="•"/>
            </a:pPr>
            <a:endParaRPr lang="nl-NL" sz="1100" dirty="0">
              <a:solidFill>
                <a:schemeClr val="tx1"/>
              </a:solidFill>
            </a:endParaRPr>
          </a:p>
          <a:p>
            <a:pPr lvl="0">
              <a:spcBef>
                <a:spcPts val="0"/>
              </a:spcBef>
            </a:pPr>
            <a:r>
              <a:rPr lang="nl-NL" sz="1100" dirty="0">
                <a:solidFill>
                  <a:schemeClr val="tx1"/>
                </a:solidFill>
              </a:rPr>
              <a:t>Typ je tekst op de eerste tekstregel. Vergeet nu de standaard button voor bullets (rode kruis). </a:t>
            </a:r>
          </a:p>
          <a:p>
            <a:pPr lvl="0">
              <a:spcBef>
                <a:spcPts val="0"/>
              </a:spcBef>
            </a:pPr>
            <a:r>
              <a:rPr lang="nl-NL" sz="1100" dirty="0">
                <a:solidFill>
                  <a:schemeClr val="tx1"/>
                </a:solidFill>
              </a:rPr>
              <a:t>Klik op het pijltje naar links en je verlaagt het tekstniveau. Klik op het pijltje naar rechts en je verhoogt het tekstniveau. </a:t>
            </a:r>
          </a:p>
          <a:p>
            <a:pPr>
              <a:spcBef>
                <a:spcPts val="0"/>
              </a:spcBef>
            </a:pPr>
            <a:endParaRPr lang="nl-NL" sz="1200" dirty="0">
              <a:solidFill>
                <a:schemeClr val="tx1"/>
              </a:solidFill>
            </a:endParaRPr>
          </a:p>
        </p:txBody>
      </p:sp>
      <p:pic>
        <p:nvPicPr>
          <p:cNvPr id="11" name="Afbeelding 25">
            <a:extLst>
              <a:ext uri="{FF2B5EF4-FFF2-40B4-BE49-F238E27FC236}">
                <a16:creationId xmlns:a16="http://schemas.microsoft.com/office/drawing/2014/main" id="{10D60BFC-7F31-4367-9DFC-324A637126FF}"/>
              </a:ext>
            </a:extLst>
          </p:cNvPr>
          <p:cNvPicPr>
            <a:picLocks/>
          </p:cNvPicPr>
          <p:nvPr userDrawn="1"/>
        </p:nvPicPr>
        <p:blipFill rotWithShape="1">
          <a:blip r:embed="rId20"/>
          <a:srcRect l="15744" t="27663" r="17943" b="39396"/>
          <a:stretch/>
        </p:blipFill>
        <p:spPr bwMode="gray">
          <a:xfrm>
            <a:off x="-3163455" y="2278596"/>
            <a:ext cx="2686285" cy="750607"/>
          </a:xfrm>
          <a:prstGeom prst="rect">
            <a:avLst/>
          </a:prstGeom>
          <a:noFill/>
          <a:ln>
            <a:noFill/>
          </a:ln>
          <a:extLst>
            <a:ext uri="{53640926-AAD7-44D8-BBD7-CCE9431645EC}">
              <a14:shadowObscured xmlns:a14="http://schemas.microsoft.com/office/drawing/2010/main"/>
            </a:ext>
          </a:extLst>
        </p:spPr>
      </p:pic>
      <p:sp>
        <p:nvSpPr>
          <p:cNvPr id="7" name="Text Placeholder 6">
            <a:extLst>
              <a:ext uri="{FF2B5EF4-FFF2-40B4-BE49-F238E27FC236}">
                <a16:creationId xmlns:a16="http://schemas.microsoft.com/office/drawing/2014/main" id="{4633B522-924E-4097-8F7C-82F110CF9209}"/>
              </a:ext>
            </a:extLst>
          </p:cNvPr>
          <p:cNvSpPr>
            <a:spLocks noGrp="1"/>
          </p:cNvSpPr>
          <p:nvPr userDrawn="1">
            <p:ph type="body" idx="1"/>
          </p:nvPr>
        </p:nvSpPr>
        <p:spPr bwMode="gray">
          <a:xfrm>
            <a:off x="571500" y="1531538"/>
            <a:ext cx="11049000" cy="4566064"/>
          </a:xfrm>
          <a:prstGeom prst="rect">
            <a:avLst/>
          </a:prstGeom>
        </p:spPr>
        <p:txBody>
          <a:bodyPr vert="horz" lIns="0" tIns="0" rIns="0" bIns="0" rtlCol="0">
            <a:noAutofit/>
          </a:bodyPr>
          <a:lstStyle/>
          <a:p>
            <a:pPr lvl="0"/>
            <a:r>
              <a:rPr lang="nl-NL" noProof="0" dirty="0"/>
              <a:t>Niveau 1</a:t>
            </a:r>
          </a:p>
          <a:p>
            <a:pPr lvl="1"/>
            <a:r>
              <a:rPr lang="nl-NL" noProof="0" dirty="0"/>
              <a:t>Niveau 2</a:t>
            </a:r>
          </a:p>
          <a:p>
            <a:pPr lvl="2"/>
            <a:r>
              <a:rPr lang="nl-NL" noProof="0" dirty="0"/>
              <a:t>Niveau 3</a:t>
            </a:r>
          </a:p>
          <a:p>
            <a:pPr lvl="3"/>
            <a:r>
              <a:rPr lang="nl-NL" noProof="0" dirty="0"/>
              <a:t>Niveau 4</a:t>
            </a:r>
          </a:p>
          <a:p>
            <a:pPr lvl="4"/>
            <a:r>
              <a:rPr lang="nl-NL" noProof="0" dirty="0"/>
              <a:t>Niveau 5</a:t>
            </a:r>
          </a:p>
          <a:p>
            <a:pPr lvl="5"/>
            <a:r>
              <a:rPr lang="nl-NL" noProof="0" dirty="0"/>
              <a:t>Niveau 6</a:t>
            </a:r>
          </a:p>
          <a:p>
            <a:pPr lvl="6"/>
            <a:r>
              <a:rPr lang="nl-NL" noProof="0" dirty="0"/>
              <a:t>Niveau 7</a:t>
            </a:r>
          </a:p>
          <a:p>
            <a:pPr lvl="7"/>
            <a:r>
              <a:rPr lang="nl-NL" noProof="0" dirty="0"/>
              <a:t>Niveau 8</a:t>
            </a:r>
          </a:p>
          <a:p>
            <a:pPr lvl="8"/>
            <a:r>
              <a:rPr lang="nl-NL" noProof="0" dirty="0"/>
              <a:t>Niveau 9</a:t>
            </a:r>
          </a:p>
        </p:txBody>
      </p:sp>
      <p:sp>
        <p:nvSpPr>
          <p:cNvPr id="12" name="Title Placeholder 11">
            <a:extLst>
              <a:ext uri="{FF2B5EF4-FFF2-40B4-BE49-F238E27FC236}">
                <a16:creationId xmlns:a16="http://schemas.microsoft.com/office/drawing/2014/main" id="{150BF419-8B74-4D04-B0E8-49FE4CC683C8}"/>
              </a:ext>
            </a:extLst>
          </p:cNvPr>
          <p:cNvSpPr>
            <a:spLocks noGrp="1"/>
          </p:cNvSpPr>
          <p:nvPr userDrawn="1">
            <p:ph type="title"/>
          </p:nvPr>
        </p:nvSpPr>
        <p:spPr bwMode="gray">
          <a:xfrm>
            <a:off x="571500" y="285752"/>
            <a:ext cx="11049000" cy="1238248"/>
          </a:xfrm>
          <a:prstGeom prst="rect">
            <a:avLst/>
          </a:prstGeom>
        </p:spPr>
        <p:txBody>
          <a:bodyPr vert="horz" lIns="0" tIns="0" rIns="0" bIns="0" rtlCol="0" anchor="t" anchorCtr="0">
            <a:noAutofit/>
          </a:bodyPr>
          <a:lstStyle/>
          <a:p>
            <a:r>
              <a:rPr lang="nl-NL" dirty="0"/>
              <a:t>Klik om de titel aan te passen</a:t>
            </a:r>
            <a:endParaRPr lang="nl-NL" noProof="0" dirty="0"/>
          </a:p>
        </p:txBody>
      </p:sp>
      <p:sp>
        <p:nvSpPr>
          <p:cNvPr id="157" name="Text Placeholder 3">
            <a:extLst>
              <a:ext uri="{FF2B5EF4-FFF2-40B4-BE49-F238E27FC236}">
                <a16:creationId xmlns:a16="http://schemas.microsoft.com/office/drawing/2014/main" id="{1654D9CB-7204-4471-AF30-3FA9695FC877}"/>
              </a:ext>
            </a:extLst>
          </p:cNvPr>
          <p:cNvSpPr txBox="1">
            <a:spLocks/>
          </p:cNvSpPr>
          <p:nvPr userDrawn="1"/>
        </p:nvSpPr>
        <p:spPr bwMode="gray">
          <a:xfrm>
            <a:off x="11047668" y="6285600"/>
            <a:ext cx="572400" cy="572400"/>
          </a:xfrm>
          <a:prstGeom prst="rect">
            <a:avLst/>
          </a:prstGeom>
          <a:blipFill>
            <a:blip r:embed="rId21"/>
            <a:stretch>
              <a:fillRect/>
            </a:stretch>
          </a:blipFill>
        </p:spPr>
        <p:txBody>
          <a:bodyPr/>
          <a:lstStyle>
            <a:lvl1pPr marL="0" indent="0" algn="l" defTabSz="914400" rtl="0" eaLnBrk="1" latinLnBrk="0" hangingPunct="1">
              <a:lnSpc>
                <a:spcPct val="110000"/>
              </a:lnSpc>
              <a:spcBef>
                <a:spcPts val="0"/>
              </a:spcBef>
              <a:spcAft>
                <a:spcPts val="300"/>
              </a:spcAft>
              <a:buClr>
                <a:schemeClr val="tx2"/>
              </a:buClr>
              <a:buFont typeface="Arial" panose="020B0604020202020204" pitchFamily="34" charset="0"/>
              <a:buNone/>
              <a:defRPr lang="nl-NL" sz="1200" kern="1200" dirty="0">
                <a:solidFill>
                  <a:schemeClr val="tx1"/>
                </a:solidFill>
                <a:latin typeface="+mn-lt"/>
                <a:ea typeface="+mn-ea"/>
                <a:cs typeface="+mn-cs"/>
              </a:defRPr>
            </a:lvl1pPr>
            <a:lvl2pPr marL="360000" indent="-180000" algn="l" defTabSz="914400" rtl="0" eaLnBrk="1" latinLnBrk="0" hangingPunct="1">
              <a:lnSpc>
                <a:spcPct val="110000"/>
              </a:lnSpc>
              <a:spcBef>
                <a:spcPts val="0"/>
              </a:spcBef>
              <a:spcAft>
                <a:spcPts val="300"/>
              </a:spcAft>
              <a:buClr>
                <a:schemeClr val="tx2"/>
              </a:buClr>
              <a:buFont typeface="Arial" panose="020B0604020202020204" pitchFamily="34" charset="0"/>
              <a:buChar char="•"/>
              <a:defRPr lang="nl-NL" sz="1200" kern="1200" dirty="0">
                <a:solidFill>
                  <a:schemeClr val="tx1"/>
                </a:solidFill>
                <a:latin typeface="+mn-lt"/>
                <a:ea typeface="+mn-ea"/>
                <a:cs typeface="+mn-cs"/>
              </a:defRPr>
            </a:lvl2pPr>
            <a:lvl3pPr marL="540000" indent="-180000" algn="l" defTabSz="914400" rtl="0" eaLnBrk="1" latinLnBrk="0" hangingPunct="1">
              <a:lnSpc>
                <a:spcPct val="110000"/>
              </a:lnSpc>
              <a:spcBef>
                <a:spcPts val="0"/>
              </a:spcBef>
              <a:spcAft>
                <a:spcPts val="300"/>
              </a:spcAft>
              <a:buClr>
                <a:schemeClr val="tx2"/>
              </a:buClr>
              <a:buFont typeface="Arial" panose="020B0604020202020204" pitchFamily="34" charset="0"/>
              <a:buChar char="•"/>
              <a:defRPr lang="nl-NL" sz="1200" kern="1200" dirty="0">
                <a:solidFill>
                  <a:schemeClr val="tx1"/>
                </a:solidFill>
                <a:latin typeface="+mn-lt"/>
                <a:ea typeface="+mn-ea"/>
                <a:cs typeface="+mn-cs"/>
              </a:defRPr>
            </a:lvl3pPr>
            <a:lvl4pPr marL="720000" indent="-180000" algn="l" defTabSz="914400" rtl="0" eaLnBrk="1" latinLnBrk="0" hangingPunct="1">
              <a:lnSpc>
                <a:spcPct val="110000"/>
              </a:lnSpc>
              <a:spcBef>
                <a:spcPts val="0"/>
              </a:spcBef>
              <a:spcAft>
                <a:spcPts val="300"/>
              </a:spcAft>
              <a:buClr>
                <a:schemeClr val="tx2"/>
              </a:buClr>
              <a:buFont typeface="Arial" panose="020B0604020202020204" pitchFamily="34" charset="0"/>
              <a:buChar char="•"/>
              <a:defRPr sz="1200" kern="1200">
                <a:solidFill>
                  <a:schemeClr val="tx1"/>
                </a:solidFill>
                <a:latin typeface="+mn-lt"/>
                <a:ea typeface="+mn-ea"/>
                <a:cs typeface="+mn-cs"/>
              </a:defRPr>
            </a:lvl4pPr>
            <a:lvl5pPr marL="900000" indent="-180000" algn="l" defTabSz="914400" rtl="0" eaLnBrk="1" latinLnBrk="0" hangingPunct="1">
              <a:lnSpc>
                <a:spcPct val="110000"/>
              </a:lnSpc>
              <a:spcBef>
                <a:spcPts val="0"/>
              </a:spcBef>
              <a:spcAft>
                <a:spcPts val="300"/>
              </a:spcAft>
              <a:buClr>
                <a:schemeClr val="tx2"/>
              </a:buClr>
              <a:buFont typeface="Arial" panose="020B0604020202020204" pitchFamily="34" charset="0"/>
              <a:buChar char="–"/>
              <a:defRPr lang="nl-NL" sz="1200" kern="1200" dirty="0">
                <a:solidFill>
                  <a:schemeClr val="tx1"/>
                </a:solidFill>
                <a:latin typeface="+mn-lt"/>
                <a:ea typeface="+mn-ea"/>
                <a:cs typeface="+mn-cs"/>
              </a:defRPr>
            </a:lvl5pPr>
            <a:lvl6pPr marL="1080000" indent="-180000" algn="l" defTabSz="914400" rtl="0" eaLnBrk="1" latinLnBrk="0" hangingPunct="1">
              <a:lnSpc>
                <a:spcPct val="110000"/>
              </a:lnSpc>
              <a:spcBef>
                <a:spcPts val="0"/>
              </a:spcBef>
              <a:spcAft>
                <a:spcPts val="300"/>
              </a:spcAft>
              <a:buClr>
                <a:schemeClr val="tx2"/>
              </a:buClr>
              <a:buFont typeface="Arial" panose="020B0604020202020204" pitchFamily="34" charset="0"/>
              <a:buChar char="–"/>
              <a:defRPr lang="nl-NL" sz="1600" kern="1200" dirty="0">
                <a:solidFill>
                  <a:schemeClr val="tx1"/>
                </a:solidFill>
                <a:latin typeface="+mn-lt"/>
                <a:ea typeface="+mn-ea"/>
                <a:cs typeface="+mn-cs"/>
              </a:defRPr>
            </a:lvl6pPr>
            <a:lvl7pPr marL="1257300" marR="0" indent="-179388" algn="l" defTabSz="914400" rtl="0" eaLnBrk="1" fontAlgn="auto" latinLnBrk="0" hangingPunct="1">
              <a:lnSpc>
                <a:spcPct val="110000"/>
              </a:lnSpc>
              <a:spcBef>
                <a:spcPts val="0"/>
              </a:spcBef>
              <a:spcAft>
                <a:spcPts val="300"/>
              </a:spcAft>
              <a:buClr>
                <a:schemeClr val="tx2"/>
              </a:buClr>
              <a:buSzTx/>
              <a:buFont typeface="Arial" panose="020B0604020202020204" pitchFamily="34" charset="0"/>
              <a:buChar char="–"/>
              <a:tabLst/>
              <a:defRPr sz="1400" kern="1200">
                <a:solidFill>
                  <a:schemeClr val="tx1"/>
                </a:solidFill>
                <a:latin typeface="+mn-lt"/>
                <a:ea typeface="+mn-ea"/>
                <a:cs typeface="+mn-cs"/>
              </a:defRPr>
            </a:lvl7pPr>
            <a:lvl8pPr marL="1440000" indent="-180000" algn="l" defTabSz="914400" rtl="0" eaLnBrk="1" latinLnBrk="0" hangingPunct="1">
              <a:lnSpc>
                <a:spcPct val="110000"/>
              </a:lnSpc>
              <a:spcBef>
                <a:spcPts val="0"/>
              </a:spcBef>
              <a:spcAft>
                <a:spcPts val="300"/>
              </a:spcAft>
              <a:buClr>
                <a:schemeClr val="tx2"/>
              </a:buClr>
              <a:buFont typeface="Arial" panose="020B0604020202020204" pitchFamily="34" charset="0"/>
              <a:buChar char="–"/>
              <a:defRPr sz="1400" kern="1200">
                <a:solidFill>
                  <a:schemeClr val="tx1"/>
                </a:solidFill>
                <a:latin typeface="+mn-lt"/>
                <a:ea typeface="+mn-ea"/>
                <a:cs typeface="+mn-cs"/>
              </a:defRPr>
            </a:lvl8pPr>
            <a:lvl9pPr marL="1619250" indent="-179388" algn="l" defTabSz="914400" rtl="0" eaLnBrk="1" latinLnBrk="0" hangingPunct="1">
              <a:lnSpc>
                <a:spcPct val="110000"/>
              </a:lnSpc>
              <a:spcBef>
                <a:spcPts val="0"/>
              </a:spcBef>
              <a:spcAft>
                <a:spcPts val="300"/>
              </a:spcAft>
              <a:buClr>
                <a:schemeClr val="tx2"/>
              </a:buClr>
              <a:buFont typeface="Arial" panose="020B0604020202020204" pitchFamily="34" charset="0"/>
              <a:buChar char="–"/>
              <a:defRPr sz="1400" kern="1200">
                <a:solidFill>
                  <a:schemeClr val="tx1"/>
                </a:solidFill>
                <a:latin typeface="+mn-lt"/>
                <a:ea typeface="+mn-ea"/>
                <a:cs typeface="+mn-cs"/>
              </a:defRPr>
            </a:lvl9pPr>
          </a:lstStyle>
          <a:p>
            <a:r>
              <a:rPr lang="en-US"/>
              <a:t>    </a:t>
            </a:r>
          </a:p>
        </p:txBody>
      </p:sp>
      <p:pic>
        <p:nvPicPr>
          <p:cNvPr id="153" name="Afbeelding 152"/>
          <p:cNvPicPr>
            <a:picLocks noChangeAspect="1"/>
          </p:cNvPicPr>
          <p:nvPr userDrawn="1"/>
        </p:nvPicPr>
        <p:blipFill>
          <a:blip r:embed="rId22">
            <a:extLst>
              <a:ext uri="{28A0092B-C50C-407E-A947-70E740481C1C}">
                <a14:useLocalDpi xmlns:a14="http://schemas.microsoft.com/office/drawing/2010/main" val="0"/>
              </a:ext>
            </a:extLst>
          </a:blip>
          <a:stretch>
            <a:fillRect/>
          </a:stretch>
        </p:blipFill>
        <p:spPr>
          <a:xfrm>
            <a:off x="10908790" y="285750"/>
            <a:ext cx="668830" cy="668830"/>
          </a:xfrm>
          <a:prstGeom prst="rect">
            <a:avLst/>
          </a:prstGeom>
        </p:spPr>
      </p:pic>
    </p:spTree>
    <p:extLst>
      <p:ext uri="{BB962C8B-B14F-4D97-AF65-F5344CB8AC3E}">
        <p14:creationId xmlns:p14="http://schemas.microsoft.com/office/powerpoint/2010/main" val="166180058"/>
      </p:ext>
    </p:extLst>
  </p:cSld>
  <p:clrMap bg1="lt1" tx1="dk1" bg2="lt2" tx2="dk2" accent1="accent1" accent2="accent2" accent3="accent3" accent4="accent4" accent5="accent5" accent6="accent6" hlink="hlink" folHlink="folHlink"/>
  <p:sldLayoutIdLst>
    <p:sldLayoutId id="2147483666" r:id="rId1"/>
    <p:sldLayoutId id="2147483649" r:id="rId2"/>
    <p:sldLayoutId id="2147483655" r:id="rId3"/>
    <p:sldLayoutId id="2147483657" r:id="rId4"/>
    <p:sldLayoutId id="2147483650" r:id="rId5"/>
    <p:sldLayoutId id="2147483652" r:id="rId6"/>
    <p:sldLayoutId id="2147483663" r:id="rId7"/>
    <p:sldLayoutId id="2147483653" r:id="rId8"/>
    <p:sldLayoutId id="2147483658" r:id="rId9"/>
    <p:sldLayoutId id="2147483662" r:id="rId10"/>
    <p:sldLayoutId id="2147483654" r:id="rId11"/>
    <p:sldLayoutId id="2147483667" r:id="rId12"/>
    <p:sldLayoutId id="2147483661" r:id="rId13"/>
    <p:sldLayoutId id="2147483665" r:id="rId14"/>
    <p:sldLayoutId id="2147483664" r:id="rId15"/>
    <p:sldLayoutId id="2147483672" r:id="rId16"/>
    <p:sldLayoutId id="2147483673" r:id="rId17"/>
    <p:sldLayoutId id="2147483674" r:id="rId18"/>
  </p:sldLayoutIdLst>
  <p:hf hdr="0" dt="0"/>
  <p:txStyles>
    <p:titleStyle>
      <a:lvl1pPr algn="l" defTabSz="914400" rtl="0" eaLnBrk="1" latinLnBrk="0" hangingPunct="1">
        <a:lnSpc>
          <a:spcPct val="100000"/>
        </a:lnSpc>
        <a:spcBef>
          <a:spcPct val="0"/>
        </a:spcBef>
        <a:buNone/>
        <a:defRPr sz="2400" b="1" kern="1200">
          <a:solidFill>
            <a:schemeClr val="tx2"/>
          </a:solidFill>
          <a:latin typeface="+mj-lt"/>
          <a:ea typeface="+mj-ea"/>
          <a:cs typeface="+mj-cs"/>
        </a:defRPr>
      </a:lvl1pPr>
    </p:titleStyle>
    <p:bodyStyle>
      <a:lvl1pPr marL="180000" indent="-180000" algn="l" defTabSz="914400" rtl="0" eaLnBrk="1" latinLnBrk="0" hangingPunct="1">
        <a:lnSpc>
          <a:spcPct val="110000"/>
        </a:lnSpc>
        <a:spcBef>
          <a:spcPts val="0"/>
        </a:spcBef>
        <a:spcAft>
          <a:spcPts val="300"/>
        </a:spcAft>
        <a:buClr>
          <a:schemeClr val="tx2"/>
        </a:buClr>
        <a:buFont typeface="Arial" panose="020B0604020202020204" pitchFamily="34" charset="0"/>
        <a:buChar char="•"/>
        <a:defRPr lang="nl-NL" sz="2000" kern="1200" dirty="0">
          <a:solidFill>
            <a:schemeClr val="tx1"/>
          </a:solidFill>
          <a:latin typeface="+mn-lt"/>
          <a:ea typeface="+mn-ea"/>
          <a:cs typeface="+mn-cs"/>
        </a:defRPr>
      </a:lvl1pPr>
      <a:lvl2pPr marL="360000" indent="-180000" algn="l" defTabSz="914400" rtl="0" eaLnBrk="1" latinLnBrk="0" hangingPunct="1">
        <a:lnSpc>
          <a:spcPct val="110000"/>
        </a:lnSpc>
        <a:spcBef>
          <a:spcPts val="0"/>
        </a:spcBef>
        <a:spcAft>
          <a:spcPts val="300"/>
        </a:spcAft>
        <a:buClr>
          <a:schemeClr val="tx2"/>
        </a:buClr>
        <a:buFont typeface="Arial" panose="020B0604020202020204" pitchFamily="34" charset="0"/>
        <a:buChar char="•"/>
        <a:defRPr lang="nl-NL" sz="2000" kern="1200" dirty="0">
          <a:solidFill>
            <a:schemeClr val="tx1"/>
          </a:solidFill>
          <a:latin typeface="+mn-lt"/>
          <a:ea typeface="+mn-ea"/>
          <a:cs typeface="+mn-cs"/>
        </a:defRPr>
      </a:lvl2pPr>
      <a:lvl3pPr marL="540000" indent="-180000" algn="l" defTabSz="914400" rtl="0" eaLnBrk="1" latinLnBrk="0" hangingPunct="1">
        <a:lnSpc>
          <a:spcPct val="110000"/>
        </a:lnSpc>
        <a:spcBef>
          <a:spcPts val="0"/>
        </a:spcBef>
        <a:spcAft>
          <a:spcPts val="300"/>
        </a:spcAft>
        <a:buClr>
          <a:schemeClr val="tx2"/>
        </a:buClr>
        <a:buFont typeface="Arial" panose="020B0604020202020204" pitchFamily="34" charset="0"/>
        <a:buChar char="•"/>
        <a:defRPr lang="nl-NL" sz="1800" kern="1200" dirty="0">
          <a:solidFill>
            <a:schemeClr val="tx1"/>
          </a:solidFill>
          <a:latin typeface="+mn-lt"/>
          <a:ea typeface="+mn-ea"/>
          <a:cs typeface="+mn-cs"/>
        </a:defRPr>
      </a:lvl3pPr>
      <a:lvl4pPr marL="720000" indent="-180000" algn="l" defTabSz="914400" rtl="0" eaLnBrk="1" latinLnBrk="0" hangingPunct="1">
        <a:lnSpc>
          <a:spcPct val="110000"/>
        </a:lnSpc>
        <a:spcBef>
          <a:spcPts val="0"/>
        </a:spcBef>
        <a:spcAft>
          <a:spcPts val="300"/>
        </a:spcAft>
        <a:buClr>
          <a:schemeClr val="tx2"/>
        </a:buClr>
        <a:buFont typeface="Arial" panose="020B0604020202020204" pitchFamily="34" charset="0"/>
        <a:buChar char="•"/>
        <a:defRPr sz="1800" kern="1200">
          <a:solidFill>
            <a:schemeClr val="tx1"/>
          </a:solidFill>
          <a:latin typeface="+mn-lt"/>
          <a:ea typeface="+mn-ea"/>
          <a:cs typeface="+mn-cs"/>
        </a:defRPr>
      </a:lvl4pPr>
      <a:lvl5pPr marL="900000" indent="-180000" algn="l" defTabSz="914400" rtl="0" eaLnBrk="1" latinLnBrk="0" hangingPunct="1">
        <a:lnSpc>
          <a:spcPct val="110000"/>
        </a:lnSpc>
        <a:spcBef>
          <a:spcPts val="0"/>
        </a:spcBef>
        <a:spcAft>
          <a:spcPts val="300"/>
        </a:spcAft>
        <a:buClr>
          <a:schemeClr val="tx2"/>
        </a:buClr>
        <a:buFont typeface="Arial" panose="020B0604020202020204" pitchFamily="34" charset="0"/>
        <a:buChar char="–"/>
        <a:defRPr lang="nl-NL" sz="1600" kern="1200" dirty="0">
          <a:solidFill>
            <a:schemeClr val="tx1"/>
          </a:solidFill>
          <a:latin typeface="+mn-lt"/>
          <a:ea typeface="+mn-ea"/>
          <a:cs typeface="+mn-cs"/>
        </a:defRPr>
      </a:lvl5pPr>
      <a:lvl6pPr marL="1080000" indent="-180000" algn="l" defTabSz="914400" rtl="0" eaLnBrk="1" latinLnBrk="0" hangingPunct="1">
        <a:lnSpc>
          <a:spcPct val="110000"/>
        </a:lnSpc>
        <a:spcBef>
          <a:spcPts val="0"/>
        </a:spcBef>
        <a:spcAft>
          <a:spcPts val="300"/>
        </a:spcAft>
        <a:buClr>
          <a:schemeClr val="tx2"/>
        </a:buClr>
        <a:buFont typeface="Arial" panose="020B0604020202020204" pitchFamily="34" charset="0"/>
        <a:buChar char="–"/>
        <a:defRPr lang="nl-NL" sz="1600" kern="1200" dirty="0">
          <a:solidFill>
            <a:schemeClr val="tx1"/>
          </a:solidFill>
          <a:latin typeface="+mn-lt"/>
          <a:ea typeface="+mn-ea"/>
          <a:cs typeface="+mn-cs"/>
        </a:defRPr>
      </a:lvl6pPr>
      <a:lvl7pPr marL="1257300" marR="0" indent="-179388" algn="l" defTabSz="914400" rtl="0" eaLnBrk="1" fontAlgn="auto" latinLnBrk="0" hangingPunct="1">
        <a:lnSpc>
          <a:spcPct val="110000"/>
        </a:lnSpc>
        <a:spcBef>
          <a:spcPts val="0"/>
        </a:spcBef>
        <a:spcAft>
          <a:spcPts val="300"/>
        </a:spcAft>
        <a:buClr>
          <a:schemeClr val="tx2"/>
        </a:buClr>
        <a:buSzTx/>
        <a:buFont typeface="Arial" panose="020B0604020202020204" pitchFamily="34" charset="0"/>
        <a:buChar char="–"/>
        <a:tabLst/>
        <a:defRPr sz="1400" kern="1200">
          <a:solidFill>
            <a:schemeClr val="tx1"/>
          </a:solidFill>
          <a:latin typeface="+mn-lt"/>
          <a:ea typeface="+mn-ea"/>
          <a:cs typeface="+mn-cs"/>
        </a:defRPr>
      </a:lvl7pPr>
      <a:lvl8pPr marL="1440000" indent="-180000" algn="l" defTabSz="914400" rtl="0" eaLnBrk="1" latinLnBrk="0" hangingPunct="1">
        <a:lnSpc>
          <a:spcPct val="110000"/>
        </a:lnSpc>
        <a:spcBef>
          <a:spcPts val="0"/>
        </a:spcBef>
        <a:spcAft>
          <a:spcPts val="300"/>
        </a:spcAft>
        <a:buClr>
          <a:schemeClr val="tx2"/>
        </a:buClr>
        <a:buFont typeface="Arial" panose="020B0604020202020204" pitchFamily="34" charset="0"/>
        <a:buChar char="–"/>
        <a:defRPr sz="1400" kern="1200">
          <a:solidFill>
            <a:schemeClr val="tx1"/>
          </a:solidFill>
          <a:latin typeface="+mn-lt"/>
          <a:ea typeface="+mn-ea"/>
          <a:cs typeface="+mn-cs"/>
        </a:defRPr>
      </a:lvl8pPr>
      <a:lvl9pPr marL="1619250" indent="-179388" algn="l" defTabSz="914400" rtl="0" eaLnBrk="1" latinLnBrk="0" hangingPunct="1">
        <a:lnSpc>
          <a:spcPct val="110000"/>
        </a:lnSpc>
        <a:spcBef>
          <a:spcPts val="0"/>
        </a:spcBef>
        <a:spcAft>
          <a:spcPts val="300"/>
        </a:spcAft>
        <a:buClr>
          <a:schemeClr val="tx2"/>
        </a:buClr>
        <a:buFont typeface="Arial" panose="020B0604020202020204" pitchFamily="34"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180" userDrawn="1">
          <p15:clr>
            <a:srgbClr val="F26B43"/>
          </p15:clr>
        </p15:guide>
        <p15:guide id="2" pos="7320" userDrawn="1">
          <p15:clr>
            <a:srgbClr val="F26B43"/>
          </p15:clr>
        </p15:guide>
        <p15:guide id="3" orient="horz" pos="4140" userDrawn="1">
          <p15:clr>
            <a:srgbClr val="F26B43"/>
          </p15:clr>
        </p15:guide>
        <p15:guide id="4" orient="horz" pos="180" userDrawn="1">
          <p15:clr>
            <a:srgbClr val="F26B43"/>
          </p15:clr>
        </p15:guide>
        <p15:guide id="5" pos="7142" userDrawn="1">
          <p15:clr>
            <a:srgbClr val="F26B43"/>
          </p15:clr>
        </p15:guide>
        <p15:guide id="6" orient="horz" pos="960" userDrawn="1">
          <p15:clr>
            <a:srgbClr val="F26B43"/>
          </p15:clr>
        </p15:guide>
        <p15:guide id="7" orient="horz" pos="3846" userDrawn="1">
          <p15:clr>
            <a:srgbClr val="F26B43"/>
          </p15:clr>
        </p15:guide>
        <p15:guide id="8" pos="6606" userDrawn="1">
          <p15:clr>
            <a:srgbClr val="F26B43"/>
          </p15:clr>
        </p15:guide>
        <p15:guide id="9" orient="horz" pos="3780" userDrawn="1">
          <p15:clr>
            <a:srgbClr val="F26B43"/>
          </p15:clr>
        </p15:guide>
        <p15:guide id="10" pos="360"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Layout" Target="../slideLayouts/slideLayout18.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8.emf"/><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Tijdelijke aanduiding voor afbeelding 4"/>
          <p:cNvPicPr>
            <a:picLocks noGrp="1" noChangeAspect="1"/>
          </p:cNvPicPr>
          <p:nvPr>
            <p:ph type="pic" sz="quarter" idx="14"/>
          </p:nvPr>
        </p:nvPicPr>
        <p:blipFill>
          <a:blip r:embed="rId2">
            <a:extLst>
              <a:ext uri="{28A0092B-C50C-407E-A947-70E740481C1C}">
                <a14:useLocalDpi xmlns:a14="http://schemas.microsoft.com/office/drawing/2010/main" val="0"/>
              </a:ext>
            </a:extLst>
          </a:blip>
          <a:srcRect t="8416" b="8416"/>
          <a:stretch>
            <a:fillRect/>
          </a:stretch>
        </p:blipFill>
        <p:spPr>
          <a:xfrm>
            <a:off x="-600" y="29985"/>
            <a:ext cx="12193200" cy="6857995"/>
          </a:xfrm>
        </p:spPr>
      </p:pic>
      <p:sp>
        <p:nvSpPr>
          <p:cNvPr id="3" name="Titel 2"/>
          <p:cNvSpPr>
            <a:spLocks noGrp="1"/>
          </p:cNvSpPr>
          <p:nvPr>
            <p:ph type="ctrTitle"/>
          </p:nvPr>
        </p:nvSpPr>
        <p:spPr>
          <a:xfrm>
            <a:off x="0" y="3741850"/>
            <a:ext cx="7004304" cy="2601800"/>
          </a:xfrm>
        </p:spPr>
        <p:txBody>
          <a:bodyPr/>
          <a:lstStyle/>
          <a:p>
            <a:r>
              <a:rPr lang="nl-NL" sz="4000" dirty="0" smtClean="0"/>
              <a:t>Inkooptraject OBB</a:t>
            </a:r>
            <a:br>
              <a:rPr lang="nl-NL" sz="4000" dirty="0" smtClean="0"/>
            </a:br>
            <a:r>
              <a:rPr lang="nl-NL" sz="2000" dirty="0" smtClean="0"/>
              <a:t>(Opstellen en Beheren Bedrijfsregels)</a:t>
            </a:r>
            <a:br>
              <a:rPr lang="nl-NL" sz="2000" dirty="0" smtClean="0"/>
            </a:br>
            <a:r>
              <a:rPr lang="nl-NL" sz="2000" dirty="0"/>
              <a:t/>
            </a:r>
            <a:br>
              <a:rPr lang="nl-NL" sz="2000" dirty="0"/>
            </a:br>
            <a:r>
              <a:rPr lang="nl-NL" sz="2000" dirty="0" smtClean="0"/>
              <a:t/>
            </a:r>
            <a:br>
              <a:rPr lang="nl-NL" sz="2000" dirty="0" smtClean="0"/>
            </a:br>
            <a:r>
              <a:rPr lang="nl-NL" sz="2000" dirty="0" smtClean="0"/>
              <a:t>Functionaliteit op hoofdlijnen</a:t>
            </a:r>
            <a:br>
              <a:rPr lang="nl-NL" sz="2000" dirty="0" smtClean="0"/>
            </a:br>
            <a:r>
              <a:rPr lang="nl-NL" sz="2000" dirty="0" smtClean="0"/>
              <a:t>t.b.v. marktverkenning</a:t>
            </a:r>
            <a:br>
              <a:rPr lang="nl-NL" sz="2000" dirty="0" smtClean="0"/>
            </a:br>
            <a:r>
              <a:rPr lang="nl-NL" sz="2000" dirty="0" smtClean="0"/>
              <a:t>7 maart</a:t>
            </a:r>
            <a:r>
              <a:rPr lang="nl-NL" sz="1800" dirty="0" smtClean="0"/>
              <a:t> 2022</a:t>
            </a:r>
            <a:endParaRPr lang="nl-NL" sz="1800" dirty="0">
              <a:solidFill>
                <a:srgbClr val="FF0000"/>
              </a:solidFill>
            </a:endParaRPr>
          </a:p>
        </p:txBody>
      </p:sp>
    </p:spTree>
    <p:extLst>
      <p:ext uri="{BB962C8B-B14F-4D97-AF65-F5344CB8AC3E}">
        <p14:creationId xmlns:p14="http://schemas.microsoft.com/office/powerpoint/2010/main" val="32256992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jdelijke aanduiding voor inhoud 5"/>
          <p:cNvSpPr>
            <a:spLocks noGrp="1"/>
          </p:cNvSpPr>
          <p:nvPr>
            <p:ph sz="quarter" idx="14"/>
          </p:nvPr>
        </p:nvSpPr>
        <p:spPr>
          <a:xfrm>
            <a:off x="603738" y="1053605"/>
            <a:ext cx="10530000" cy="3405853"/>
          </a:xfrm>
        </p:spPr>
        <p:txBody>
          <a:bodyPr/>
          <a:lstStyle/>
          <a:p>
            <a:pPr marL="0" indent="0">
              <a:buNone/>
            </a:pPr>
            <a:endParaRPr lang="nl-NL" dirty="0" smtClean="0"/>
          </a:p>
          <a:p>
            <a:pPr marL="0" indent="0">
              <a:buNone/>
            </a:pPr>
            <a:endParaRPr lang="nl-NL" dirty="0"/>
          </a:p>
          <a:p>
            <a:pPr marL="0" indent="0">
              <a:buNone/>
            </a:pPr>
            <a:r>
              <a:rPr lang="nl-NL" dirty="0" smtClean="0"/>
              <a:t>Een gevalideerde set bedrijfsregels is</a:t>
            </a:r>
          </a:p>
          <a:p>
            <a:pPr marL="717550" indent="-352425">
              <a:buFont typeface="Wingdings" panose="05000000000000000000" pitchFamily="2" charset="2"/>
              <a:buChar char="q"/>
            </a:pPr>
            <a:r>
              <a:rPr lang="nl-NL" dirty="0"/>
              <a:t>zélf een </a:t>
            </a:r>
            <a:r>
              <a:rPr lang="nl-NL" dirty="0" smtClean="0"/>
              <a:t>eindproduct van een heel proces: </a:t>
            </a:r>
            <a:r>
              <a:rPr lang="nl-NL" dirty="0"/>
              <a:t>kennismodellen, de eenduidige vastlegging hoe UWV </a:t>
            </a:r>
            <a:r>
              <a:rPr lang="nl-NL" dirty="0" smtClean="0"/>
              <a:t>tot een beslissing komt, volgens welke regels  </a:t>
            </a:r>
            <a:endParaRPr lang="nl-NL" dirty="0"/>
          </a:p>
          <a:p>
            <a:pPr marL="361950" indent="0">
              <a:buNone/>
            </a:pPr>
            <a:r>
              <a:rPr lang="nl-NL" dirty="0" smtClean="0"/>
              <a:t>én</a:t>
            </a:r>
            <a:endParaRPr lang="nl-NL" dirty="0"/>
          </a:p>
          <a:p>
            <a:pPr marL="717550" indent="-352425">
              <a:buFont typeface="Wingdings" panose="05000000000000000000" pitchFamily="2" charset="2"/>
              <a:buChar char="q"/>
            </a:pPr>
            <a:r>
              <a:rPr lang="nl-NL" dirty="0"/>
              <a:t>basis voor werkinstructies, ontwikkeling geautomatiseerde uitvoering van de regels, procesbeschrijvingen, uitingen naar de klant</a:t>
            </a:r>
          </a:p>
          <a:p>
            <a:endParaRPr lang="nl-NL" dirty="0"/>
          </a:p>
        </p:txBody>
      </p:sp>
      <p:sp>
        <p:nvSpPr>
          <p:cNvPr id="5" name="Titel 4"/>
          <p:cNvSpPr>
            <a:spLocks noGrp="1"/>
          </p:cNvSpPr>
          <p:nvPr>
            <p:ph type="title"/>
          </p:nvPr>
        </p:nvSpPr>
        <p:spPr>
          <a:xfrm>
            <a:off x="603738" y="293691"/>
            <a:ext cx="11049000" cy="422301"/>
          </a:xfrm>
        </p:spPr>
        <p:txBody>
          <a:bodyPr/>
          <a:lstStyle/>
          <a:p>
            <a:r>
              <a:rPr lang="nl-NL" dirty="0" smtClean="0"/>
              <a:t>Bedrijfsregels</a:t>
            </a:r>
            <a:endParaRPr lang="nl-NL" dirty="0"/>
          </a:p>
        </p:txBody>
      </p:sp>
      <p:sp>
        <p:nvSpPr>
          <p:cNvPr id="2" name="Tijdelijke aanduiding voor voettekst 1"/>
          <p:cNvSpPr>
            <a:spLocks noGrp="1"/>
          </p:cNvSpPr>
          <p:nvPr>
            <p:ph type="ftr" sz="quarter" idx="4294967295"/>
          </p:nvPr>
        </p:nvSpPr>
        <p:spPr/>
        <p:txBody>
          <a:bodyPr/>
          <a:lstStyle/>
          <a:p>
            <a:r>
              <a:rPr lang="nl-NL" smtClean="0"/>
              <a:t>Inkooptraject OBB - functionaliteit op hoofdlijnen</a:t>
            </a:r>
            <a:endParaRPr lang="en-GB" dirty="0"/>
          </a:p>
        </p:txBody>
      </p:sp>
      <p:sp>
        <p:nvSpPr>
          <p:cNvPr id="3" name="Tijdelijke aanduiding voor dianummer 2"/>
          <p:cNvSpPr>
            <a:spLocks noGrp="1"/>
          </p:cNvSpPr>
          <p:nvPr>
            <p:ph type="sldNum" sz="quarter" idx="16"/>
          </p:nvPr>
        </p:nvSpPr>
        <p:spPr/>
        <p:txBody>
          <a:bodyPr/>
          <a:lstStyle/>
          <a:p>
            <a:fld id="{EEC0F82C-4994-47DA-8D9B-99D78D224F6D}" type="slidenum">
              <a:rPr lang="en-GB" smtClean="0"/>
              <a:pPr/>
              <a:t>10</a:t>
            </a:fld>
            <a:endParaRPr lang="en-GB" dirty="0"/>
          </a:p>
        </p:txBody>
      </p:sp>
    </p:spTree>
    <p:extLst>
      <p:ext uri="{BB962C8B-B14F-4D97-AF65-F5344CB8AC3E}">
        <p14:creationId xmlns:p14="http://schemas.microsoft.com/office/powerpoint/2010/main" val="104690503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jdelijke aanduiding voor inhoud 5"/>
          <p:cNvSpPr>
            <a:spLocks noGrp="1"/>
          </p:cNvSpPr>
          <p:nvPr>
            <p:ph sz="quarter" idx="14"/>
          </p:nvPr>
        </p:nvSpPr>
        <p:spPr>
          <a:xfrm>
            <a:off x="571500" y="1338277"/>
            <a:ext cx="10530000" cy="4320000"/>
          </a:xfrm>
        </p:spPr>
        <p:txBody>
          <a:bodyPr/>
          <a:lstStyle/>
          <a:p>
            <a:pPr marL="361950" indent="-361950">
              <a:buFont typeface="Wingdings" panose="05000000000000000000" pitchFamily="2" charset="2"/>
              <a:buChar char="q"/>
            </a:pPr>
            <a:r>
              <a:rPr lang="nl-NL" dirty="0"/>
              <a:t>De bedrijfsregels zijn gebaseerd op enerzijds de wet- en regelgeving en 'officieel' (gepubliceerd) beleid en anderzijds op 'intern' UWV-uitvoeringsbeleid. De bedrijfsregels geven aan hoe UWV deze wet- en regelgeving en beleid gaat uitvoeren. Bijvoorbeeld </a:t>
            </a:r>
            <a:r>
              <a:rPr lang="nl-NL" dirty="0" smtClean="0"/>
              <a:t>of een klant recht heeft op een aangevraagde uitkering.</a:t>
            </a:r>
          </a:p>
          <a:p>
            <a:pPr marL="0" indent="0">
              <a:buNone/>
            </a:pPr>
            <a:endParaRPr lang="nl-NL" dirty="0"/>
          </a:p>
          <a:p>
            <a:pPr marL="361950" indent="-361950">
              <a:buFont typeface="Wingdings" panose="05000000000000000000" pitchFamily="2" charset="2"/>
              <a:buChar char="q"/>
            </a:pPr>
            <a:r>
              <a:rPr lang="nl-NL" dirty="0" smtClean="0"/>
              <a:t>Basis </a:t>
            </a:r>
            <a:r>
              <a:rPr lang="nl-NL" dirty="0"/>
              <a:t>voor verdere implementatie is een gevalideerde set implementatie-onafhankelijke bedrijfsregels die zijn opgesteld volgens de UWV conventies, die zijn gebaseerd op </a:t>
            </a:r>
            <a:r>
              <a:rPr lang="nl-NL" dirty="0" err="1"/>
              <a:t>RuleSpeak</a:t>
            </a:r>
            <a:r>
              <a:rPr lang="nl-NL" dirty="0" smtClean="0"/>
              <a:t>©.</a:t>
            </a:r>
          </a:p>
          <a:p>
            <a:pPr marL="0" indent="0">
              <a:buNone/>
            </a:pPr>
            <a:endParaRPr lang="nl-NL" dirty="0" smtClean="0"/>
          </a:p>
          <a:p>
            <a:pPr marL="361950" indent="-361950">
              <a:buFont typeface="Wingdings" panose="05000000000000000000" pitchFamily="2" charset="2"/>
              <a:buChar char="q"/>
            </a:pPr>
            <a:r>
              <a:rPr lang="nl-NL" dirty="0" smtClean="0"/>
              <a:t>Een gevalideerde set bedrijfsregels die is opgesteld volgens de UWV conventies is ook zelf een eindproduct.  </a:t>
            </a:r>
            <a:endParaRPr lang="nl-NL" dirty="0"/>
          </a:p>
        </p:txBody>
      </p:sp>
      <p:sp>
        <p:nvSpPr>
          <p:cNvPr id="5" name="Titel 4"/>
          <p:cNvSpPr>
            <a:spLocks noGrp="1"/>
          </p:cNvSpPr>
          <p:nvPr>
            <p:ph type="title"/>
          </p:nvPr>
        </p:nvSpPr>
        <p:spPr>
          <a:xfrm>
            <a:off x="603738" y="293691"/>
            <a:ext cx="11049000" cy="422301"/>
          </a:xfrm>
        </p:spPr>
        <p:txBody>
          <a:bodyPr/>
          <a:lstStyle/>
          <a:p>
            <a:r>
              <a:rPr lang="nl-NL" dirty="0" smtClean="0"/>
              <a:t>Opstellen en Beheren Bedrijfsregels</a:t>
            </a:r>
            <a:endParaRPr lang="nl-NL" dirty="0"/>
          </a:p>
        </p:txBody>
      </p:sp>
      <p:sp>
        <p:nvSpPr>
          <p:cNvPr id="2" name="Tijdelijke aanduiding voor voettekst 1"/>
          <p:cNvSpPr>
            <a:spLocks noGrp="1"/>
          </p:cNvSpPr>
          <p:nvPr>
            <p:ph type="ftr" sz="quarter" idx="4294967295"/>
          </p:nvPr>
        </p:nvSpPr>
        <p:spPr/>
        <p:txBody>
          <a:bodyPr/>
          <a:lstStyle/>
          <a:p>
            <a:r>
              <a:rPr lang="nl-NL" smtClean="0"/>
              <a:t>Inkooptraject OBB - functionaliteit op hoofdlijnen</a:t>
            </a:r>
            <a:endParaRPr lang="en-GB" dirty="0"/>
          </a:p>
        </p:txBody>
      </p:sp>
      <p:sp>
        <p:nvSpPr>
          <p:cNvPr id="3" name="Tijdelijke aanduiding voor dianummer 2"/>
          <p:cNvSpPr>
            <a:spLocks noGrp="1"/>
          </p:cNvSpPr>
          <p:nvPr>
            <p:ph type="sldNum" sz="quarter" idx="16"/>
          </p:nvPr>
        </p:nvSpPr>
        <p:spPr/>
        <p:txBody>
          <a:bodyPr/>
          <a:lstStyle/>
          <a:p>
            <a:fld id="{EEC0F82C-4994-47DA-8D9B-99D78D224F6D}" type="slidenum">
              <a:rPr lang="en-GB" smtClean="0"/>
              <a:pPr/>
              <a:t>11</a:t>
            </a:fld>
            <a:endParaRPr lang="en-GB" dirty="0"/>
          </a:p>
        </p:txBody>
      </p:sp>
    </p:spTree>
    <p:extLst>
      <p:ext uri="{BB962C8B-B14F-4D97-AF65-F5344CB8AC3E}">
        <p14:creationId xmlns:p14="http://schemas.microsoft.com/office/powerpoint/2010/main" val="216883969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3" name="Content Placeholder 5">
            <a:extLst>
              <a:ext uri="{FF2B5EF4-FFF2-40B4-BE49-F238E27FC236}">
                <a16:creationId xmlns:a16="http://schemas.microsoft.com/office/drawing/2014/main" id="{3C02A5F8-8FDE-4158-8324-E7B9A58C56FA}"/>
              </a:ext>
            </a:extLst>
          </p:cNvPr>
          <p:cNvGraphicFramePr>
            <a:graphicFrameLocks noGrp="1"/>
          </p:cNvGraphicFramePr>
          <p:nvPr>
            <p:ph idx="1"/>
            <p:extLst>
              <p:ext uri="{D42A27DB-BD31-4B8C-83A1-F6EECF244321}">
                <p14:modId xmlns:p14="http://schemas.microsoft.com/office/powerpoint/2010/main" val="2283598551"/>
              </p:ext>
            </p:extLst>
          </p:nvPr>
        </p:nvGraphicFramePr>
        <p:xfrm>
          <a:off x="571500" y="1286495"/>
          <a:ext cx="10476000" cy="3528000"/>
        </p:xfrm>
        <a:graphic>
          <a:graphicData uri="http://schemas.openxmlformats.org/drawingml/2006/table">
            <a:tbl>
              <a:tblPr firstRow="1" bandRow="1">
                <a:tableStyleId>{5C22544A-7EE6-4342-B048-85BDC9FD1C3A}</a:tableStyleId>
              </a:tblPr>
              <a:tblGrid>
                <a:gridCol w="10476000">
                  <a:extLst>
                    <a:ext uri="{9D8B030D-6E8A-4147-A177-3AD203B41FA5}">
                      <a16:colId xmlns:a16="http://schemas.microsoft.com/office/drawing/2014/main" val="3875770740"/>
                    </a:ext>
                  </a:extLst>
                </a:gridCol>
              </a:tblGrid>
              <a:tr h="504000">
                <a:tc>
                  <a:txBody>
                    <a:bodyPr/>
                    <a:lstStyle/>
                    <a:p>
                      <a:endParaRPr lang="nl-NL" sz="2000" b="0" dirty="0">
                        <a:solidFill>
                          <a:schemeClr val="bg1"/>
                        </a:solidFill>
                        <a:latin typeface="+mn-lt"/>
                      </a:endParaRPr>
                    </a:p>
                  </a:txBody>
                  <a:tcPr marL="90376" marR="90376" anchor="ctr">
                    <a:lnL w="12700" cmpd="sng">
                      <a:noFill/>
                    </a:lnL>
                    <a:lnR w="12700" cmpd="sng">
                      <a:noFill/>
                    </a:lnR>
                    <a:lnT w="12700" cap="flat" cmpd="sng" algn="ctr">
                      <a:no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503059589"/>
                  </a:ext>
                </a:extLst>
              </a:tr>
              <a:tr h="504000">
                <a:tc>
                  <a:txBody>
                    <a:bodyPr/>
                    <a:lstStyle/>
                    <a:p>
                      <a:r>
                        <a:rPr lang="nl-NL" sz="2000" b="0" dirty="0" smtClean="0">
                          <a:solidFill>
                            <a:schemeClr val="tx2">
                              <a:lumMod val="75000"/>
                            </a:schemeClr>
                          </a:solidFill>
                          <a:latin typeface="+mn-lt"/>
                        </a:rPr>
                        <a:t>1.</a:t>
                      </a:r>
                      <a:r>
                        <a:rPr lang="nl-NL" sz="2000" b="0" baseline="0" dirty="0" smtClean="0">
                          <a:solidFill>
                            <a:schemeClr val="tx2">
                              <a:lumMod val="75000"/>
                            </a:schemeClr>
                          </a:solidFill>
                          <a:latin typeface="+mn-lt"/>
                        </a:rPr>
                        <a:t>  BRM bij UWV</a:t>
                      </a:r>
                      <a:endParaRPr lang="nl-NL" sz="2000" b="0" dirty="0">
                        <a:solidFill>
                          <a:schemeClr val="tx2">
                            <a:lumMod val="75000"/>
                          </a:schemeClr>
                        </a:solidFill>
                        <a:latin typeface="+mn-lt"/>
                      </a:endParaRPr>
                    </a:p>
                  </a:txBody>
                  <a:tcPr marL="90376" marR="90376" anchor="ctr">
                    <a:lnL w="12700" cmpd="sng">
                      <a:noFill/>
                    </a:lnL>
                    <a:lnR w="12700" cmpd="sng">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657747905"/>
                  </a:ext>
                </a:extLst>
              </a:tr>
              <a:tr h="504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2000" b="0" kern="1200" dirty="0" smtClean="0">
                          <a:solidFill>
                            <a:schemeClr val="tx2">
                              <a:lumMod val="75000"/>
                            </a:schemeClr>
                          </a:solidFill>
                          <a:latin typeface="+mn-lt"/>
                          <a:ea typeface="+mn-ea"/>
                          <a:cs typeface="+mn-cs"/>
                        </a:rPr>
                        <a:t>2. Toelichting op Opstellen en Beheren Bedrijfsregels</a:t>
                      </a:r>
                    </a:p>
                  </a:txBody>
                  <a:tcPr marL="90376" marR="90376" anchor="ctr">
                    <a:lnL w="12700" cmpd="sng">
                      <a:noFill/>
                    </a:lnL>
                    <a:lnR w="12700" cmpd="sng">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428977434"/>
                  </a:ext>
                </a:extLst>
              </a:tr>
              <a:tr h="504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2000" b="0" kern="1200" baseline="0" dirty="0" smtClean="0">
                          <a:solidFill>
                            <a:srgbClr val="FFFF00"/>
                          </a:solidFill>
                          <a:latin typeface="+mn-lt"/>
                          <a:ea typeface="+mn-ea"/>
                          <a:cs typeface="+mn-cs"/>
                        </a:rPr>
                        <a:t>3.  Positionering tool voor OBB</a:t>
                      </a:r>
                    </a:p>
                  </a:txBody>
                  <a:tcPr marL="90376" marR="90376" anchor="ctr">
                    <a:lnL w="12700" cmpd="sng">
                      <a:noFill/>
                    </a:lnL>
                    <a:lnR w="12700" cmpd="sng">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687504128"/>
                  </a:ext>
                </a:extLst>
              </a:tr>
              <a:tr h="504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2000" b="0" kern="1200" dirty="0" smtClean="0">
                          <a:solidFill>
                            <a:schemeClr val="tx2">
                              <a:lumMod val="75000"/>
                            </a:schemeClr>
                          </a:solidFill>
                          <a:latin typeface="+mn-lt"/>
                          <a:ea typeface="+mn-ea"/>
                          <a:cs typeface="+mn-cs"/>
                        </a:rPr>
                        <a:t>4.  Functionele eisen aan tool voor OBB op hoofdlijnen</a:t>
                      </a:r>
                      <a:endParaRPr lang="nl-NL" sz="2000" b="0" kern="1200" dirty="0">
                        <a:solidFill>
                          <a:schemeClr val="tx2">
                            <a:lumMod val="75000"/>
                          </a:schemeClr>
                        </a:solidFill>
                        <a:latin typeface="+mn-lt"/>
                        <a:ea typeface="+mn-ea"/>
                        <a:cs typeface="+mn-cs"/>
                      </a:endParaRPr>
                    </a:p>
                  </a:txBody>
                  <a:tcPr marL="90376" marR="90376" anchor="ctr">
                    <a:lnL w="12700" cmpd="sng">
                      <a:noFill/>
                    </a:lnL>
                    <a:lnR w="12700" cmpd="sng">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184792274"/>
                  </a:ext>
                </a:extLst>
              </a:tr>
              <a:tr h="504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2000" b="0" kern="1200" dirty="0" smtClean="0">
                          <a:solidFill>
                            <a:schemeClr val="tx2">
                              <a:lumMod val="75000"/>
                            </a:schemeClr>
                          </a:solidFill>
                          <a:latin typeface="+mn-lt"/>
                          <a:ea typeface="+mn-ea"/>
                          <a:cs typeface="+mn-cs"/>
                        </a:rPr>
                        <a:t>5.  Gebruikers – soort en aantallen nu en komende jaren</a:t>
                      </a:r>
                      <a:endParaRPr lang="nl-NL" sz="2000" b="0" kern="1200" dirty="0">
                        <a:solidFill>
                          <a:schemeClr val="tx2">
                            <a:lumMod val="75000"/>
                          </a:schemeClr>
                        </a:solidFill>
                        <a:latin typeface="+mn-lt"/>
                        <a:ea typeface="+mn-ea"/>
                        <a:cs typeface="+mn-cs"/>
                      </a:endParaRPr>
                    </a:p>
                  </a:txBody>
                  <a:tcPr marL="90376" marR="90376" anchor="ctr">
                    <a:lnL w="12700" cmpd="sng">
                      <a:noFill/>
                    </a:lnL>
                    <a:lnR w="12700" cmpd="sng">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584061852"/>
                  </a:ext>
                </a:extLst>
              </a:tr>
              <a:tr h="504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nl-NL" sz="2000" b="0" kern="1200" dirty="0" smtClean="0">
                        <a:solidFill>
                          <a:schemeClr val="tx2">
                            <a:lumMod val="75000"/>
                          </a:schemeClr>
                        </a:solidFill>
                        <a:latin typeface="+mn-lt"/>
                        <a:ea typeface="+mn-ea"/>
                        <a:cs typeface="+mn-cs"/>
                      </a:endParaRPr>
                    </a:p>
                  </a:txBody>
                  <a:tcPr marL="90376" marR="90376" anchor="ctr">
                    <a:lnL w="12700" cmpd="sng">
                      <a:noFill/>
                    </a:lnL>
                    <a:lnR w="12700" cmpd="sng">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635253328"/>
                  </a:ext>
                </a:extLst>
              </a:tr>
            </a:tbl>
          </a:graphicData>
        </a:graphic>
      </p:graphicFrame>
      <p:sp>
        <p:nvSpPr>
          <p:cNvPr id="2" name="Title 1">
            <a:extLst>
              <a:ext uri="{FF2B5EF4-FFF2-40B4-BE49-F238E27FC236}">
                <a16:creationId xmlns:a16="http://schemas.microsoft.com/office/drawing/2014/main" id="{1F8D6924-FFBE-46A4-BE69-830AAD3F416F}"/>
              </a:ext>
            </a:extLst>
          </p:cNvPr>
          <p:cNvSpPr>
            <a:spLocks noGrp="1"/>
          </p:cNvSpPr>
          <p:nvPr>
            <p:ph type="title"/>
          </p:nvPr>
        </p:nvSpPr>
        <p:spPr/>
        <p:txBody>
          <a:bodyPr/>
          <a:lstStyle/>
          <a:p>
            <a:r>
              <a:rPr lang="nl-NL"/>
              <a:t>Agenda</a:t>
            </a:r>
            <a:endParaRPr lang="nl-NL" dirty="0"/>
          </a:p>
        </p:txBody>
      </p:sp>
      <p:sp>
        <p:nvSpPr>
          <p:cNvPr id="3" name="Tijdelijke aanduiding voor voettekst 2"/>
          <p:cNvSpPr>
            <a:spLocks noGrp="1"/>
          </p:cNvSpPr>
          <p:nvPr>
            <p:ph type="ftr" sz="quarter" idx="10"/>
          </p:nvPr>
        </p:nvSpPr>
        <p:spPr/>
        <p:txBody>
          <a:bodyPr/>
          <a:lstStyle/>
          <a:p>
            <a:r>
              <a:rPr lang="nl-NL" smtClean="0"/>
              <a:t>Inkooptraject OBB - functionaliteit op hoofdlijnen</a:t>
            </a:r>
            <a:endParaRPr lang="en-GB" dirty="0"/>
          </a:p>
        </p:txBody>
      </p:sp>
      <p:sp>
        <p:nvSpPr>
          <p:cNvPr id="4" name="Tijdelijke aanduiding voor dianummer 3"/>
          <p:cNvSpPr>
            <a:spLocks noGrp="1"/>
          </p:cNvSpPr>
          <p:nvPr>
            <p:ph type="sldNum" sz="quarter" idx="11"/>
          </p:nvPr>
        </p:nvSpPr>
        <p:spPr/>
        <p:txBody>
          <a:bodyPr/>
          <a:lstStyle/>
          <a:p>
            <a:fld id="{EEC0F82C-4994-47DA-8D9B-99D78D224F6D}" type="slidenum">
              <a:rPr lang="en-GB" smtClean="0"/>
              <a:pPr/>
              <a:t>12</a:t>
            </a:fld>
            <a:endParaRPr lang="en-GB" dirty="0"/>
          </a:p>
        </p:txBody>
      </p:sp>
    </p:spTree>
    <p:extLst>
      <p:ext uri="{BB962C8B-B14F-4D97-AF65-F5344CB8AC3E}">
        <p14:creationId xmlns:p14="http://schemas.microsoft.com/office/powerpoint/2010/main" val="346041370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Titel 45"/>
          <p:cNvSpPr>
            <a:spLocks noGrp="1"/>
          </p:cNvSpPr>
          <p:nvPr>
            <p:ph type="title"/>
          </p:nvPr>
        </p:nvSpPr>
        <p:spPr/>
        <p:txBody>
          <a:bodyPr>
            <a:noAutofit/>
          </a:bodyPr>
          <a:lstStyle/>
          <a:p>
            <a:r>
              <a:rPr lang="nl-NL" sz="2000" dirty="0" smtClean="0"/>
              <a:t>BRM en tools</a:t>
            </a:r>
            <a:r>
              <a:rPr lang="nl-NL" sz="2000" dirty="0"/>
              <a:t/>
            </a:r>
            <a:br>
              <a:rPr lang="nl-NL" sz="2000" dirty="0"/>
            </a:br>
            <a:r>
              <a:rPr lang="nl-NL" sz="2000" dirty="0"/>
              <a:t/>
            </a:r>
            <a:br>
              <a:rPr lang="nl-NL" sz="2000" dirty="0"/>
            </a:br>
            <a:endParaRPr lang="nl-NL" sz="2000" dirty="0"/>
          </a:p>
        </p:txBody>
      </p:sp>
      <p:grpSp>
        <p:nvGrpSpPr>
          <p:cNvPr id="51" name="Groep 50"/>
          <p:cNvGrpSpPr/>
          <p:nvPr/>
        </p:nvGrpSpPr>
        <p:grpSpPr>
          <a:xfrm>
            <a:off x="2268683" y="1298225"/>
            <a:ext cx="5978183" cy="3654779"/>
            <a:chOff x="1795761" y="1355371"/>
            <a:chExt cx="7357764" cy="3654779"/>
          </a:xfrm>
        </p:grpSpPr>
        <p:sp>
          <p:nvSpPr>
            <p:cNvPr id="52" name="Punthaak 51"/>
            <p:cNvSpPr/>
            <p:nvPr/>
          </p:nvSpPr>
          <p:spPr>
            <a:xfrm>
              <a:off x="1795761" y="1355371"/>
              <a:ext cx="7357764" cy="3654779"/>
            </a:xfrm>
            <a:prstGeom prst="chevron">
              <a:avLst>
                <a:gd name="adj" fmla="val 16749"/>
              </a:avLst>
            </a:prstGeom>
            <a:solidFill>
              <a:sysClr val="window" lastClr="FFFFFF"/>
            </a:solidFill>
            <a:ln w="12700" cap="flat" cmpd="sng" algn="ctr">
              <a:solidFill>
                <a:sysClr val="windowText" lastClr="000000"/>
              </a:solidFill>
              <a:prstDash val="solid"/>
              <a:miter lim="800000"/>
            </a:ln>
            <a:effectLst/>
          </p:spPr>
          <p:txBody>
            <a:bodyPr rtlCol="0" anchor="ctr"/>
            <a:lstStyle/>
            <a:p>
              <a:pPr algn="ctr">
                <a:defRPr/>
              </a:pPr>
              <a:endParaRPr lang="nl-NL" kern="0">
                <a:solidFill>
                  <a:prstClr val="black"/>
                </a:solidFill>
                <a:latin typeface="Calibri" panose="020F0502020204030204"/>
              </a:endParaRPr>
            </a:p>
          </p:txBody>
        </p:sp>
        <p:sp>
          <p:nvSpPr>
            <p:cNvPr id="53" name="Tekstvak 52"/>
            <p:cNvSpPr txBox="1"/>
            <p:nvPr/>
          </p:nvSpPr>
          <p:spPr>
            <a:xfrm>
              <a:off x="2434032" y="1358812"/>
              <a:ext cx="4414671" cy="369332"/>
            </a:xfrm>
            <a:prstGeom prst="rect">
              <a:avLst/>
            </a:prstGeom>
            <a:noFill/>
          </p:spPr>
          <p:txBody>
            <a:bodyPr wrap="square" rtlCol="0">
              <a:spAutoFit/>
            </a:bodyPr>
            <a:lstStyle/>
            <a:p>
              <a:pPr>
                <a:defRPr/>
              </a:pPr>
              <a:r>
                <a:rPr lang="nl-NL" b="1" kern="0" dirty="0">
                  <a:solidFill>
                    <a:prstClr val="black"/>
                  </a:solidFill>
                  <a:latin typeface="Calibri" panose="020F0502020204030204"/>
                </a:rPr>
                <a:t>Business </a:t>
              </a:r>
              <a:r>
                <a:rPr lang="nl-NL" b="1" kern="0" dirty="0" err="1">
                  <a:solidFill>
                    <a:prstClr val="black"/>
                  </a:solidFill>
                  <a:latin typeface="Calibri" panose="020F0502020204030204"/>
                </a:rPr>
                <a:t>R</a:t>
              </a:r>
              <a:r>
                <a:rPr lang="nl-NL" b="1" kern="0" dirty="0" err="1" smtClean="0">
                  <a:solidFill>
                    <a:prstClr val="black"/>
                  </a:solidFill>
                  <a:latin typeface="Calibri" panose="020F0502020204030204"/>
                </a:rPr>
                <a:t>ule</a:t>
              </a:r>
              <a:r>
                <a:rPr lang="nl-NL" b="1" kern="0" dirty="0" smtClean="0">
                  <a:solidFill>
                    <a:prstClr val="black"/>
                  </a:solidFill>
                  <a:latin typeface="Calibri" panose="020F0502020204030204"/>
                </a:rPr>
                <a:t> </a:t>
              </a:r>
              <a:r>
                <a:rPr lang="nl-NL" b="1" kern="0" dirty="0">
                  <a:solidFill>
                    <a:prstClr val="black"/>
                  </a:solidFill>
                  <a:latin typeface="Calibri" panose="020F0502020204030204"/>
                </a:rPr>
                <a:t>M</a:t>
              </a:r>
              <a:r>
                <a:rPr lang="nl-NL" b="1" kern="0" dirty="0" smtClean="0">
                  <a:solidFill>
                    <a:prstClr val="black"/>
                  </a:solidFill>
                  <a:latin typeface="Calibri" panose="020F0502020204030204"/>
                </a:rPr>
                <a:t>anagement </a:t>
              </a:r>
              <a:r>
                <a:rPr lang="nl-NL" b="1" kern="0" dirty="0">
                  <a:solidFill>
                    <a:prstClr val="black"/>
                  </a:solidFill>
                  <a:latin typeface="Calibri" panose="020F0502020204030204"/>
                </a:rPr>
                <a:t>(BRM</a:t>
              </a:r>
              <a:r>
                <a:rPr lang="nl-NL" sz="1600" b="1" kern="0" dirty="0">
                  <a:solidFill>
                    <a:prstClr val="black"/>
                  </a:solidFill>
                  <a:latin typeface="Calibri" panose="020F0502020204030204"/>
                </a:rPr>
                <a:t>)</a:t>
              </a:r>
              <a:endParaRPr lang="nl-NL" sz="900" b="1" kern="0" dirty="0">
                <a:solidFill>
                  <a:prstClr val="black"/>
                </a:solidFill>
                <a:latin typeface="Calibri" panose="020F0502020204030204"/>
              </a:endParaRPr>
            </a:p>
          </p:txBody>
        </p:sp>
      </p:grpSp>
      <p:sp>
        <p:nvSpPr>
          <p:cNvPr id="54" name="Ovaal 53"/>
          <p:cNvSpPr/>
          <p:nvPr/>
        </p:nvSpPr>
        <p:spPr>
          <a:xfrm>
            <a:off x="7936692" y="2845922"/>
            <a:ext cx="428366" cy="522927"/>
          </a:xfrm>
          <a:prstGeom prst="ellipse">
            <a:avLst/>
          </a:prstGeom>
          <a:solidFill>
            <a:srgbClr val="39870C"/>
          </a:solidFill>
          <a:ln w="12700" cap="flat" cmpd="sng" algn="ctr">
            <a:noFill/>
            <a:prstDash val="solid"/>
            <a:miter lim="800000"/>
          </a:ln>
          <a:effectLst>
            <a:outerShdw blurRad="50800" dist="76200" dir="2700000" algn="tl" rotWithShape="0">
              <a:prstClr val="black">
                <a:alpha val="40000"/>
              </a:prstClr>
            </a:outerShdw>
          </a:effectLst>
        </p:spPr>
        <p:txBody>
          <a:bodyPr rtlCol="0" anchor="ctr"/>
          <a:lstStyle/>
          <a:p>
            <a:pPr algn="ctr">
              <a:defRPr/>
            </a:pPr>
            <a:endParaRPr lang="nl-NL" kern="0">
              <a:solidFill>
                <a:prstClr val="white"/>
              </a:solidFill>
              <a:latin typeface="Calibri" panose="020F0502020204030204"/>
            </a:endParaRPr>
          </a:p>
        </p:txBody>
      </p:sp>
      <p:sp>
        <p:nvSpPr>
          <p:cNvPr id="55" name="Punthaak 54"/>
          <p:cNvSpPr/>
          <p:nvPr/>
        </p:nvSpPr>
        <p:spPr>
          <a:xfrm>
            <a:off x="6252651" y="1723661"/>
            <a:ext cx="1784298" cy="2977093"/>
          </a:xfrm>
          <a:prstGeom prst="chevron">
            <a:avLst>
              <a:gd name="adj" fmla="val 16749"/>
            </a:avLst>
          </a:prstGeom>
          <a:solidFill>
            <a:sysClr val="window" lastClr="FFFFFF"/>
          </a:solidFill>
          <a:ln w="12700" cap="flat" cmpd="sng" algn="ctr">
            <a:solidFill>
              <a:sysClr val="windowText" lastClr="000000"/>
            </a:solidFill>
            <a:prstDash val="solid"/>
            <a:miter lim="800000"/>
          </a:ln>
          <a:effectLst/>
        </p:spPr>
        <p:txBody>
          <a:bodyPr rtlCol="0" anchor="ctr"/>
          <a:lstStyle/>
          <a:p>
            <a:pPr algn="ctr">
              <a:defRPr/>
            </a:pPr>
            <a:endParaRPr lang="nl-NL" kern="0">
              <a:solidFill>
                <a:prstClr val="black"/>
              </a:solidFill>
              <a:latin typeface="Calibri" panose="020F0502020204030204"/>
            </a:endParaRPr>
          </a:p>
        </p:txBody>
      </p:sp>
      <p:sp>
        <p:nvSpPr>
          <p:cNvPr id="56" name="Vrije vorm 55"/>
          <p:cNvSpPr/>
          <p:nvPr/>
        </p:nvSpPr>
        <p:spPr>
          <a:xfrm>
            <a:off x="7183358" y="3086238"/>
            <a:ext cx="568185" cy="721846"/>
          </a:xfrm>
          <a:custGeom>
            <a:avLst/>
            <a:gdLst>
              <a:gd name="connsiteX0" fmla="*/ 304709 w 429286"/>
              <a:gd name="connsiteY0" fmla="*/ 68445 h 429286"/>
              <a:gd name="connsiteX1" fmla="*/ 338101 w 429286"/>
              <a:gd name="connsiteY1" fmla="*/ 40424 h 429286"/>
              <a:gd name="connsiteX2" fmla="*/ 364777 w 429286"/>
              <a:gd name="connsiteY2" fmla="*/ 62808 h 429286"/>
              <a:gd name="connsiteX3" fmla="*/ 342980 w 429286"/>
              <a:gd name="connsiteY3" fmla="*/ 100558 h 429286"/>
              <a:gd name="connsiteX4" fmla="*/ 377612 w 429286"/>
              <a:gd name="connsiteY4" fmla="*/ 160542 h 429286"/>
              <a:gd name="connsiteX5" fmla="*/ 421203 w 429286"/>
              <a:gd name="connsiteY5" fmla="*/ 160541 h 429286"/>
              <a:gd name="connsiteX6" fmla="*/ 427250 w 429286"/>
              <a:gd name="connsiteY6" fmla="*/ 194835 h 429286"/>
              <a:gd name="connsiteX7" fmla="*/ 386287 w 429286"/>
              <a:gd name="connsiteY7" fmla="*/ 209743 h 429286"/>
              <a:gd name="connsiteX8" fmla="*/ 374260 w 429286"/>
              <a:gd name="connsiteY8" fmla="*/ 277954 h 429286"/>
              <a:gd name="connsiteX9" fmla="*/ 407653 w 429286"/>
              <a:gd name="connsiteY9" fmla="*/ 305972 h 429286"/>
              <a:gd name="connsiteX10" fmla="*/ 390242 w 429286"/>
              <a:gd name="connsiteY10" fmla="*/ 336130 h 429286"/>
              <a:gd name="connsiteX11" fmla="*/ 349280 w 429286"/>
              <a:gd name="connsiteY11" fmla="*/ 321220 h 429286"/>
              <a:gd name="connsiteX12" fmla="*/ 296221 w 429286"/>
              <a:gd name="connsiteY12" fmla="*/ 365741 h 429286"/>
              <a:gd name="connsiteX13" fmla="*/ 303792 w 429286"/>
              <a:gd name="connsiteY13" fmla="*/ 408670 h 429286"/>
              <a:gd name="connsiteX14" fmla="*/ 271069 w 429286"/>
              <a:gd name="connsiteY14" fmla="*/ 420580 h 429286"/>
              <a:gd name="connsiteX15" fmla="*/ 249275 w 429286"/>
              <a:gd name="connsiteY15" fmla="*/ 382829 h 429286"/>
              <a:gd name="connsiteX16" fmla="*/ 180012 w 429286"/>
              <a:gd name="connsiteY16" fmla="*/ 382829 h 429286"/>
              <a:gd name="connsiteX17" fmla="*/ 158217 w 429286"/>
              <a:gd name="connsiteY17" fmla="*/ 420580 h 429286"/>
              <a:gd name="connsiteX18" fmla="*/ 125494 w 429286"/>
              <a:gd name="connsiteY18" fmla="*/ 408670 h 429286"/>
              <a:gd name="connsiteX19" fmla="*/ 133065 w 429286"/>
              <a:gd name="connsiteY19" fmla="*/ 365742 h 429286"/>
              <a:gd name="connsiteX20" fmla="*/ 80006 w 429286"/>
              <a:gd name="connsiteY20" fmla="*/ 321221 h 429286"/>
              <a:gd name="connsiteX21" fmla="*/ 39044 w 429286"/>
              <a:gd name="connsiteY21" fmla="*/ 336130 h 429286"/>
              <a:gd name="connsiteX22" fmla="*/ 21633 w 429286"/>
              <a:gd name="connsiteY22" fmla="*/ 305972 h 429286"/>
              <a:gd name="connsiteX23" fmla="*/ 55026 w 429286"/>
              <a:gd name="connsiteY23" fmla="*/ 277954 h 429286"/>
              <a:gd name="connsiteX24" fmla="*/ 42999 w 429286"/>
              <a:gd name="connsiteY24" fmla="*/ 209743 h 429286"/>
              <a:gd name="connsiteX25" fmla="*/ 2036 w 429286"/>
              <a:gd name="connsiteY25" fmla="*/ 194835 h 429286"/>
              <a:gd name="connsiteX26" fmla="*/ 8083 w 429286"/>
              <a:gd name="connsiteY26" fmla="*/ 160541 h 429286"/>
              <a:gd name="connsiteX27" fmla="*/ 51674 w 429286"/>
              <a:gd name="connsiteY27" fmla="*/ 160542 h 429286"/>
              <a:gd name="connsiteX28" fmla="*/ 86306 w 429286"/>
              <a:gd name="connsiteY28" fmla="*/ 100558 h 429286"/>
              <a:gd name="connsiteX29" fmla="*/ 64509 w 429286"/>
              <a:gd name="connsiteY29" fmla="*/ 62808 h 429286"/>
              <a:gd name="connsiteX30" fmla="*/ 91185 w 429286"/>
              <a:gd name="connsiteY30" fmla="*/ 40424 h 429286"/>
              <a:gd name="connsiteX31" fmla="*/ 124577 w 429286"/>
              <a:gd name="connsiteY31" fmla="*/ 68445 h 429286"/>
              <a:gd name="connsiteX32" fmla="*/ 189663 w 429286"/>
              <a:gd name="connsiteY32" fmla="*/ 44756 h 429286"/>
              <a:gd name="connsiteX33" fmla="*/ 197231 w 429286"/>
              <a:gd name="connsiteY33" fmla="*/ 1827 h 429286"/>
              <a:gd name="connsiteX34" fmla="*/ 232055 w 429286"/>
              <a:gd name="connsiteY34" fmla="*/ 1827 h 429286"/>
              <a:gd name="connsiteX35" fmla="*/ 239623 w 429286"/>
              <a:gd name="connsiteY35" fmla="*/ 44755 h 429286"/>
              <a:gd name="connsiteX36" fmla="*/ 304709 w 429286"/>
              <a:gd name="connsiteY36" fmla="*/ 68444 h 429286"/>
              <a:gd name="connsiteX37" fmla="*/ 304709 w 429286"/>
              <a:gd name="connsiteY37" fmla="*/ 68445 h 429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429286" h="429286">
                <a:moveTo>
                  <a:pt x="304709" y="68445"/>
                </a:moveTo>
                <a:lnTo>
                  <a:pt x="338101" y="40424"/>
                </a:lnTo>
                <a:lnTo>
                  <a:pt x="364777" y="62808"/>
                </a:lnTo>
                <a:lnTo>
                  <a:pt x="342980" y="100558"/>
                </a:lnTo>
                <a:cubicBezTo>
                  <a:pt x="358478" y="117993"/>
                  <a:pt x="370262" y="138402"/>
                  <a:pt x="377612" y="160542"/>
                </a:cubicBezTo>
                <a:lnTo>
                  <a:pt x="421203" y="160541"/>
                </a:lnTo>
                <a:lnTo>
                  <a:pt x="427250" y="194835"/>
                </a:lnTo>
                <a:lnTo>
                  <a:pt x="386287" y="209743"/>
                </a:lnTo>
                <a:cubicBezTo>
                  <a:pt x="386953" y="233061"/>
                  <a:pt x="382860" y="256270"/>
                  <a:pt x="374260" y="277954"/>
                </a:cubicBezTo>
                <a:lnTo>
                  <a:pt x="407653" y="305972"/>
                </a:lnTo>
                <a:lnTo>
                  <a:pt x="390242" y="336130"/>
                </a:lnTo>
                <a:lnTo>
                  <a:pt x="349280" y="321220"/>
                </a:lnTo>
                <a:cubicBezTo>
                  <a:pt x="334802" y="339510"/>
                  <a:pt x="316748" y="354659"/>
                  <a:pt x="296221" y="365741"/>
                </a:cubicBezTo>
                <a:lnTo>
                  <a:pt x="303792" y="408670"/>
                </a:lnTo>
                <a:lnTo>
                  <a:pt x="271069" y="420580"/>
                </a:lnTo>
                <a:lnTo>
                  <a:pt x="249275" y="382829"/>
                </a:lnTo>
                <a:cubicBezTo>
                  <a:pt x="226427" y="387534"/>
                  <a:pt x="202860" y="387534"/>
                  <a:pt x="180012" y="382829"/>
                </a:cubicBezTo>
                <a:lnTo>
                  <a:pt x="158217" y="420580"/>
                </a:lnTo>
                <a:lnTo>
                  <a:pt x="125494" y="408670"/>
                </a:lnTo>
                <a:lnTo>
                  <a:pt x="133065" y="365742"/>
                </a:lnTo>
                <a:cubicBezTo>
                  <a:pt x="112538" y="354660"/>
                  <a:pt x="94485" y="339511"/>
                  <a:pt x="80006" y="321221"/>
                </a:cubicBezTo>
                <a:lnTo>
                  <a:pt x="39044" y="336130"/>
                </a:lnTo>
                <a:lnTo>
                  <a:pt x="21633" y="305972"/>
                </a:lnTo>
                <a:lnTo>
                  <a:pt x="55026" y="277954"/>
                </a:lnTo>
                <a:cubicBezTo>
                  <a:pt x="46425" y="256270"/>
                  <a:pt x="42333" y="233061"/>
                  <a:pt x="42999" y="209743"/>
                </a:cubicBezTo>
                <a:lnTo>
                  <a:pt x="2036" y="194835"/>
                </a:lnTo>
                <a:lnTo>
                  <a:pt x="8083" y="160541"/>
                </a:lnTo>
                <a:lnTo>
                  <a:pt x="51674" y="160542"/>
                </a:lnTo>
                <a:cubicBezTo>
                  <a:pt x="59024" y="138403"/>
                  <a:pt x="70807" y="117993"/>
                  <a:pt x="86306" y="100558"/>
                </a:cubicBezTo>
                <a:lnTo>
                  <a:pt x="64509" y="62808"/>
                </a:lnTo>
                <a:lnTo>
                  <a:pt x="91185" y="40424"/>
                </a:lnTo>
                <a:lnTo>
                  <a:pt x="124577" y="68445"/>
                </a:lnTo>
                <a:cubicBezTo>
                  <a:pt x="144438" y="56210"/>
                  <a:pt x="166584" y="48149"/>
                  <a:pt x="189663" y="44756"/>
                </a:cubicBezTo>
                <a:lnTo>
                  <a:pt x="197231" y="1827"/>
                </a:lnTo>
                <a:lnTo>
                  <a:pt x="232055" y="1827"/>
                </a:lnTo>
                <a:lnTo>
                  <a:pt x="239623" y="44755"/>
                </a:lnTo>
                <a:cubicBezTo>
                  <a:pt x="262702" y="48149"/>
                  <a:pt x="284848" y="56209"/>
                  <a:pt x="304709" y="68444"/>
                </a:cubicBezTo>
                <a:lnTo>
                  <a:pt x="304709" y="68445"/>
                </a:lnTo>
                <a:close/>
              </a:path>
            </a:pathLst>
          </a:custGeom>
          <a:gradFill flip="none" rotWithShape="1">
            <a:gsLst>
              <a:gs pos="0">
                <a:srgbClr val="92D050"/>
              </a:gs>
              <a:gs pos="23000">
                <a:srgbClr val="70AD47">
                  <a:lumMod val="89000"/>
                </a:srgbClr>
              </a:gs>
              <a:gs pos="69000">
                <a:srgbClr val="70AD47">
                  <a:lumMod val="75000"/>
                </a:srgbClr>
              </a:gs>
              <a:gs pos="97000">
                <a:srgbClr val="70AD47">
                  <a:lumMod val="70000"/>
                </a:srgbClr>
              </a:gs>
            </a:gsLst>
            <a:path path="circle">
              <a:fillToRect l="50000" t="50000" r="50000" b="50000"/>
            </a:path>
            <a:tileRect/>
          </a:gradFill>
          <a:ln>
            <a:noFill/>
          </a:ln>
          <a:effectLst/>
        </p:spPr>
        <p:txBody>
          <a:bodyPr spcFirstLastPara="0" vert="horz" wrap="square" lIns="102816" tIns="117068" rIns="102816" bIns="124576" numCol="1" spcCol="1270" anchor="ctr" anchorCtr="0">
            <a:noAutofit/>
          </a:bodyPr>
          <a:lstStyle/>
          <a:p>
            <a:pPr algn="ctr" defTabSz="577850">
              <a:lnSpc>
                <a:spcPct val="90000"/>
              </a:lnSpc>
              <a:spcBef>
                <a:spcPct val="0"/>
              </a:spcBef>
              <a:spcAft>
                <a:spcPct val="35000"/>
              </a:spcAft>
              <a:defRPr/>
            </a:pPr>
            <a:endParaRPr lang="nl-NL" sz="1300" kern="0" dirty="0">
              <a:solidFill>
                <a:srgbClr val="5B9BD5"/>
              </a:solidFill>
              <a:latin typeface="Calibri" panose="020F0502020204030204"/>
            </a:endParaRPr>
          </a:p>
        </p:txBody>
      </p:sp>
      <p:sp>
        <p:nvSpPr>
          <p:cNvPr id="57" name="Vrije vorm 56"/>
          <p:cNvSpPr/>
          <p:nvPr/>
        </p:nvSpPr>
        <p:spPr>
          <a:xfrm>
            <a:off x="6833404" y="2915619"/>
            <a:ext cx="413227" cy="524980"/>
          </a:xfrm>
          <a:custGeom>
            <a:avLst/>
            <a:gdLst>
              <a:gd name="connsiteX0" fmla="*/ 233609 w 312208"/>
              <a:gd name="connsiteY0" fmla="*/ 79074 h 312208"/>
              <a:gd name="connsiteX1" fmla="*/ 279670 w 312208"/>
              <a:gd name="connsiteY1" fmla="*/ 65192 h 312208"/>
              <a:gd name="connsiteX2" fmla="*/ 296619 w 312208"/>
              <a:gd name="connsiteY2" fmla="*/ 94549 h 312208"/>
              <a:gd name="connsiteX3" fmla="*/ 261566 w 312208"/>
              <a:gd name="connsiteY3" fmla="*/ 127498 h 312208"/>
              <a:gd name="connsiteX4" fmla="*/ 261566 w 312208"/>
              <a:gd name="connsiteY4" fmla="*/ 184711 h 312208"/>
              <a:gd name="connsiteX5" fmla="*/ 296619 w 312208"/>
              <a:gd name="connsiteY5" fmla="*/ 217659 h 312208"/>
              <a:gd name="connsiteX6" fmla="*/ 279670 w 312208"/>
              <a:gd name="connsiteY6" fmla="*/ 247016 h 312208"/>
              <a:gd name="connsiteX7" fmla="*/ 233609 w 312208"/>
              <a:gd name="connsiteY7" fmla="*/ 233134 h 312208"/>
              <a:gd name="connsiteX8" fmla="*/ 184061 w 312208"/>
              <a:gd name="connsiteY8" fmla="*/ 261740 h 312208"/>
              <a:gd name="connsiteX9" fmla="*/ 173053 w 312208"/>
              <a:gd name="connsiteY9" fmla="*/ 308571 h 312208"/>
              <a:gd name="connsiteX10" fmla="*/ 139155 w 312208"/>
              <a:gd name="connsiteY10" fmla="*/ 308571 h 312208"/>
              <a:gd name="connsiteX11" fmla="*/ 128147 w 312208"/>
              <a:gd name="connsiteY11" fmla="*/ 261740 h 312208"/>
              <a:gd name="connsiteX12" fmla="*/ 78599 w 312208"/>
              <a:gd name="connsiteY12" fmla="*/ 233134 h 312208"/>
              <a:gd name="connsiteX13" fmla="*/ 32538 w 312208"/>
              <a:gd name="connsiteY13" fmla="*/ 247016 h 312208"/>
              <a:gd name="connsiteX14" fmla="*/ 15589 w 312208"/>
              <a:gd name="connsiteY14" fmla="*/ 217659 h 312208"/>
              <a:gd name="connsiteX15" fmla="*/ 50642 w 312208"/>
              <a:gd name="connsiteY15" fmla="*/ 184710 h 312208"/>
              <a:gd name="connsiteX16" fmla="*/ 50642 w 312208"/>
              <a:gd name="connsiteY16" fmla="*/ 127497 h 312208"/>
              <a:gd name="connsiteX17" fmla="*/ 15589 w 312208"/>
              <a:gd name="connsiteY17" fmla="*/ 94549 h 312208"/>
              <a:gd name="connsiteX18" fmla="*/ 32538 w 312208"/>
              <a:gd name="connsiteY18" fmla="*/ 65192 h 312208"/>
              <a:gd name="connsiteX19" fmla="*/ 78599 w 312208"/>
              <a:gd name="connsiteY19" fmla="*/ 79074 h 312208"/>
              <a:gd name="connsiteX20" fmla="*/ 128147 w 312208"/>
              <a:gd name="connsiteY20" fmla="*/ 50468 h 312208"/>
              <a:gd name="connsiteX21" fmla="*/ 139155 w 312208"/>
              <a:gd name="connsiteY21" fmla="*/ 3637 h 312208"/>
              <a:gd name="connsiteX22" fmla="*/ 173053 w 312208"/>
              <a:gd name="connsiteY22" fmla="*/ 3637 h 312208"/>
              <a:gd name="connsiteX23" fmla="*/ 184061 w 312208"/>
              <a:gd name="connsiteY23" fmla="*/ 50468 h 312208"/>
              <a:gd name="connsiteX24" fmla="*/ 233609 w 312208"/>
              <a:gd name="connsiteY24" fmla="*/ 79074 h 31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12208" h="312208">
                <a:moveTo>
                  <a:pt x="233609" y="79074"/>
                </a:moveTo>
                <a:lnTo>
                  <a:pt x="279670" y="65192"/>
                </a:lnTo>
                <a:lnTo>
                  <a:pt x="296619" y="94549"/>
                </a:lnTo>
                <a:lnTo>
                  <a:pt x="261566" y="127498"/>
                </a:lnTo>
                <a:cubicBezTo>
                  <a:pt x="266647" y="146230"/>
                  <a:pt x="266647" y="165978"/>
                  <a:pt x="261566" y="184711"/>
                </a:cubicBezTo>
                <a:lnTo>
                  <a:pt x="296619" y="217659"/>
                </a:lnTo>
                <a:lnTo>
                  <a:pt x="279670" y="247016"/>
                </a:lnTo>
                <a:lnTo>
                  <a:pt x="233609" y="233134"/>
                </a:lnTo>
                <a:cubicBezTo>
                  <a:pt x="219927" y="246901"/>
                  <a:pt x="202825" y="256774"/>
                  <a:pt x="184061" y="261740"/>
                </a:cubicBezTo>
                <a:lnTo>
                  <a:pt x="173053" y="308571"/>
                </a:lnTo>
                <a:lnTo>
                  <a:pt x="139155" y="308571"/>
                </a:lnTo>
                <a:lnTo>
                  <a:pt x="128147" y="261740"/>
                </a:lnTo>
                <a:cubicBezTo>
                  <a:pt x="109384" y="256774"/>
                  <a:pt x="92282" y="246900"/>
                  <a:pt x="78599" y="233134"/>
                </a:cubicBezTo>
                <a:lnTo>
                  <a:pt x="32538" y="247016"/>
                </a:lnTo>
                <a:lnTo>
                  <a:pt x="15589" y="217659"/>
                </a:lnTo>
                <a:lnTo>
                  <a:pt x="50642" y="184710"/>
                </a:lnTo>
                <a:cubicBezTo>
                  <a:pt x="45561" y="165978"/>
                  <a:pt x="45561" y="146230"/>
                  <a:pt x="50642" y="127497"/>
                </a:cubicBezTo>
                <a:lnTo>
                  <a:pt x="15589" y="94549"/>
                </a:lnTo>
                <a:lnTo>
                  <a:pt x="32538" y="65192"/>
                </a:lnTo>
                <a:lnTo>
                  <a:pt x="78599" y="79074"/>
                </a:lnTo>
                <a:cubicBezTo>
                  <a:pt x="92281" y="65307"/>
                  <a:pt x="109383" y="55434"/>
                  <a:pt x="128147" y="50468"/>
                </a:cubicBezTo>
                <a:lnTo>
                  <a:pt x="139155" y="3637"/>
                </a:lnTo>
                <a:lnTo>
                  <a:pt x="173053" y="3637"/>
                </a:lnTo>
                <a:lnTo>
                  <a:pt x="184061" y="50468"/>
                </a:lnTo>
                <a:cubicBezTo>
                  <a:pt x="202824" y="55434"/>
                  <a:pt x="219926" y="65308"/>
                  <a:pt x="233609" y="79074"/>
                </a:cubicBezTo>
                <a:close/>
              </a:path>
            </a:pathLst>
          </a:custGeom>
          <a:gradFill flip="none" rotWithShape="1">
            <a:gsLst>
              <a:gs pos="0">
                <a:srgbClr val="92D050"/>
              </a:gs>
              <a:gs pos="23000">
                <a:srgbClr val="70AD47">
                  <a:lumMod val="89000"/>
                </a:srgbClr>
              </a:gs>
              <a:gs pos="69000">
                <a:srgbClr val="70AD47">
                  <a:lumMod val="75000"/>
                </a:srgbClr>
              </a:gs>
              <a:gs pos="97000">
                <a:srgbClr val="70AD47">
                  <a:lumMod val="70000"/>
                </a:srgbClr>
              </a:gs>
            </a:gsLst>
            <a:path path="circle">
              <a:fillToRect l="50000" t="50000" r="50000" b="50000"/>
            </a:path>
            <a:tileRect/>
          </a:gradFill>
          <a:ln>
            <a:noFill/>
          </a:ln>
          <a:effectLst/>
        </p:spPr>
        <p:txBody>
          <a:bodyPr spcFirstLastPara="0" vert="horz" wrap="square" lIns="90029" tIns="90504" rIns="90029" bIns="90504" numCol="1" spcCol="1270" anchor="ctr" anchorCtr="0">
            <a:noAutofit/>
          </a:bodyPr>
          <a:lstStyle/>
          <a:p>
            <a:pPr algn="ctr" defTabSz="400050">
              <a:lnSpc>
                <a:spcPct val="90000"/>
              </a:lnSpc>
              <a:spcBef>
                <a:spcPct val="0"/>
              </a:spcBef>
              <a:spcAft>
                <a:spcPct val="35000"/>
              </a:spcAft>
              <a:defRPr/>
            </a:pPr>
            <a:endParaRPr lang="nl-NL" sz="900" kern="0">
              <a:solidFill>
                <a:prstClr val="white"/>
              </a:solidFill>
              <a:latin typeface="Calibri" panose="020F0502020204030204"/>
            </a:endParaRPr>
          </a:p>
        </p:txBody>
      </p:sp>
      <p:sp>
        <p:nvSpPr>
          <p:cNvPr id="58" name="Vrije vorm 57"/>
          <p:cNvSpPr/>
          <p:nvPr/>
        </p:nvSpPr>
        <p:spPr>
          <a:xfrm>
            <a:off x="7031770" y="2495639"/>
            <a:ext cx="495872" cy="629977"/>
          </a:xfrm>
          <a:custGeom>
            <a:avLst/>
            <a:gdLst>
              <a:gd name="connsiteX0" fmla="*/ 228889 w 305900"/>
              <a:gd name="connsiteY0" fmla="*/ 77477 h 305900"/>
              <a:gd name="connsiteX1" fmla="*/ 274019 w 305900"/>
              <a:gd name="connsiteY1" fmla="*/ 63875 h 305900"/>
              <a:gd name="connsiteX2" fmla="*/ 290626 w 305900"/>
              <a:gd name="connsiteY2" fmla="*/ 92638 h 305900"/>
              <a:gd name="connsiteX3" fmla="*/ 256281 w 305900"/>
              <a:gd name="connsiteY3" fmla="*/ 124922 h 305900"/>
              <a:gd name="connsiteX4" fmla="*/ 256281 w 305900"/>
              <a:gd name="connsiteY4" fmla="*/ 180978 h 305900"/>
              <a:gd name="connsiteX5" fmla="*/ 290626 w 305900"/>
              <a:gd name="connsiteY5" fmla="*/ 213262 h 305900"/>
              <a:gd name="connsiteX6" fmla="*/ 274019 w 305900"/>
              <a:gd name="connsiteY6" fmla="*/ 242025 h 305900"/>
              <a:gd name="connsiteX7" fmla="*/ 228889 w 305900"/>
              <a:gd name="connsiteY7" fmla="*/ 228423 h 305900"/>
              <a:gd name="connsiteX8" fmla="*/ 180343 w 305900"/>
              <a:gd name="connsiteY8" fmla="*/ 256451 h 305900"/>
              <a:gd name="connsiteX9" fmla="*/ 169556 w 305900"/>
              <a:gd name="connsiteY9" fmla="*/ 302337 h 305900"/>
              <a:gd name="connsiteX10" fmla="*/ 136344 w 305900"/>
              <a:gd name="connsiteY10" fmla="*/ 302337 h 305900"/>
              <a:gd name="connsiteX11" fmla="*/ 125558 w 305900"/>
              <a:gd name="connsiteY11" fmla="*/ 256452 h 305900"/>
              <a:gd name="connsiteX12" fmla="*/ 77012 w 305900"/>
              <a:gd name="connsiteY12" fmla="*/ 228424 h 305900"/>
              <a:gd name="connsiteX13" fmla="*/ 31881 w 305900"/>
              <a:gd name="connsiteY13" fmla="*/ 242025 h 305900"/>
              <a:gd name="connsiteX14" fmla="*/ 15274 w 305900"/>
              <a:gd name="connsiteY14" fmla="*/ 213262 h 305900"/>
              <a:gd name="connsiteX15" fmla="*/ 49619 w 305900"/>
              <a:gd name="connsiteY15" fmla="*/ 180978 h 305900"/>
              <a:gd name="connsiteX16" fmla="*/ 49619 w 305900"/>
              <a:gd name="connsiteY16" fmla="*/ 124922 h 305900"/>
              <a:gd name="connsiteX17" fmla="*/ 15274 w 305900"/>
              <a:gd name="connsiteY17" fmla="*/ 92638 h 305900"/>
              <a:gd name="connsiteX18" fmla="*/ 31881 w 305900"/>
              <a:gd name="connsiteY18" fmla="*/ 63875 h 305900"/>
              <a:gd name="connsiteX19" fmla="*/ 77011 w 305900"/>
              <a:gd name="connsiteY19" fmla="*/ 77477 h 305900"/>
              <a:gd name="connsiteX20" fmla="*/ 125557 w 305900"/>
              <a:gd name="connsiteY20" fmla="*/ 49449 h 305900"/>
              <a:gd name="connsiteX21" fmla="*/ 136344 w 305900"/>
              <a:gd name="connsiteY21" fmla="*/ 3563 h 305900"/>
              <a:gd name="connsiteX22" fmla="*/ 169556 w 305900"/>
              <a:gd name="connsiteY22" fmla="*/ 3563 h 305900"/>
              <a:gd name="connsiteX23" fmla="*/ 180342 w 305900"/>
              <a:gd name="connsiteY23" fmla="*/ 49448 h 305900"/>
              <a:gd name="connsiteX24" fmla="*/ 228888 w 305900"/>
              <a:gd name="connsiteY24" fmla="*/ 77476 h 305900"/>
              <a:gd name="connsiteX25" fmla="*/ 228889 w 305900"/>
              <a:gd name="connsiteY25" fmla="*/ 77477 h 305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305900" h="305900">
                <a:moveTo>
                  <a:pt x="196892" y="77379"/>
                </a:moveTo>
                <a:lnTo>
                  <a:pt x="229610" y="57114"/>
                </a:lnTo>
                <a:lnTo>
                  <a:pt x="248786" y="76289"/>
                </a:lnTo>
                <a:lnTo>
                  <a:pt x="228521" y="109009"/>
                </a:lnTo>
                <a:cubicBezTo>
                  <a:pt x="236326" y="122432"/>
                  <a:pt x="240415" y="137692"/>
                  <a:pt x="240367" y="153219"/>
                </a:cubicBezTo>
                <a:lnTo>
                  <a:pt x="274277" y="171422"/>
                </a:lnTo>
                <a:lnTo>
                  <a:pt x="267258" y="197616"/>
                </a:lnTo>
                <a:lnTo>
                  <a:pt x="228790" y="196426"/>
                </a:lnTo>
                <a:cubicBezTo>
                  <a:pt x="221068" y="209896"/>
                  <a:pt x="209897" y="221068"/>
                  <a:pt x="196426" y="228790"/>
                </a:cubicBezTo>
                <a:lnTo>
                  <a:pt x="197616" y="267258"/>
                </a:lnTo>
                <a:lnTo>
                  <a:pt x="171422" y="274277"/>
                </a:lnTo>
                <a:lnTo>
                  <a:pt x="153219" y="240368"/>
                </a:lnTo>
                <a:cubicBezTo>
                  <a:pt x="137692" y="240416"/>
                  <a:pt x="122432" y="236327"/>
                  <a:pt x="109009" y="228522"/>
                </a:cubicBezTo>
                <a:lnTo>
                  <a:pt x="76290" y="248786"/>
                </a:lnTo>
                <a:lnTo>
                  <a:pt x="57114" y="229611"/>
                </a:lnTo>
                <a:lnTo>
                  <a:pt x="77379" y="196891"/>
                </a:lnTo>
                <a:cubicBezTo>
                  <a:pt x="69574" y="183468"/>
                  <a:pt x="65485" y="168208"/>
                  <a:pt x="65533" y="152681"/>
                </a:cubicBezTo>
                <a:lnTo>
                  <a:pt x="31623" y="134478"/>
                </a:lnTo>
                <a:lnTo>
                  <a:pt x="38642" y="108284"/>
                </a:lnTo>
                <a:lnTo>
                  <a:pt x="77110" y="109474"/>
                </a:lnTo>
                <a:cubicBezTo>
                  <a:pt x="84832" y="96004"/>
                  <a:pt x="96003" y="84832"/>
                  <a:pt x="109474" y="77110"/>
                </a:cubicBezTo>
                <a:lnTo>
                  <a:pt x="108284" y="38642"/>
                </a:lnTo>
                <a:lnTo>
                  <a:pt x="134478" y="31623"/>
                </a:lnTo>
                <a:lnTo>
                  <a:pt x="152681" y="65532"/>
                </a:lnTo>
                <a:cubicBezTo>
                  <a:pt x="168208" y="65484"/>
                  <a:pt x="183468" y="69573"/>
                  <a:pt x="196891" y="77378"/>
                </a:cubicBezTo>
                <a:lnTo>
                  <a:pt x="196892" y="77379"/>
                </a:lnTo>
                <a:close/>
              </a:path>
            </a:pathLst>
          </a:custGeom>
          <a:gradFill flip="none" rotWithShape="1">
            <a:gsLst>
              <a:gs pos="0">
                <a:srgbClr val="92D050"/>
              </a:gs>
              <a:gs pos="23000">
                <a:srgbClr val="70AD47">
                  <a:lumMod val="89000"/>
                </a:srgbClr>
              </a:gs>
              <a:gs pos="69000">
                <a:srgbClr val="70AD47">
                  <a:lumMod val="75000"/>
                </a:srgbClr>
              </a:gs>
              <a:gs pos="97000">
                <a:srgbClr val="70AD47">
                  <a:lumMod val="70000"/>
                </a:srgbClr>
              </a:gs>
            </a:gsLst>
            <a:path path="circle">
              <a:fillToRect l="50000" t="50000" r="50000" b="50000"/>
            </a:path>
            <a:tileRect/>
          </a:gradFill>
          <a:ln>
            <a:noFill/>
          </a:ln>
          <a:effectLst/>
        </p:spPr>
        <p:txBody>
          <a:bodyPr spcFirstLastPara="0" vert="horz" wrap="square" lIns="114168" tIns="114168" rIns="114168" bIns="114168" numCol="1" spcCol="1270" anchor="ctr" anchorCtr="0">
            <a:noAutofit/>
          </a:bodyPr>
          <a:lstStyle/>
          <a:p>
            <a:pPr algn="ctr" defTabSz="444500">
              <a:lnSpc>
                <a:spcPct val="90000"/>
              </a:lnSpc>
              <a:spcBef>
                <a:spcPct val="0"/>
              </a:spcBef>
              <a:spcAft>
                <a:spcPct val="35000"/>
              </a:spcAft>
              <a:defRPr/>
            </a:pPr>
            <a:endParaRPr lang="nl-NL" sz="1000" kern="0" dirty="0">
              <a:solidFill>
                <a:prstClr val="white"/>
              </a:solidFill>
              <a:latin typeface="Calibri" panose="020F0502020204030204"/>
            </a:endParaRPr>
          </a:p>
        </p:txBody>
      </p:sp>
      <p:sp>
        <p:nvSpPr>
          <p:cNvPr id="59" name="Draaiende pijl 58"/>
          <p:cNvSpPr/>
          <p:nvPr/>
        </p:nvSpPr>
        <p:spPr>
          <a:xfrm>
            <a:off x="7095489" y="3000207"/>
            <a:ext cx="727279" cy="923964"/>
          </a:xfrm>
          <a:prstGeom prst="circularArrow">
            <a:avLst>
              <a:gd name="adj1" fmla="val 4688"/>
              <a:gd name="adj2" fmla="val 299029"/>
              <a:gd name="adj3" fmla="val 2249415"/>
              <a:gd name="adj4" fmla="val 16662791"/>
              <a:gd name="adj5" fmla="val 5469"/>
            </a:avLst>
          </a:prstGeom>
          <a:solidFill>
            <a:srgbClr val="39870C"/>
          </a:solidFill>
          <a:ln>
            <a:noFill/>
          </a:ln>
          <a:effectLst/>
        </p:spPr>
      </p:sp>
      <p:sp>
        <p:nvSpPr>
          <p:cNvPr id="61" name="Vorm 60"/>
          <p:cNvSpPr/>
          <p:nvPr/>
        </p:nvSpPr>
        <p:spPr>
          <a:xfrm>
            <a:off x="6772640" y="2824101"/>
            <a:ext cx="528413" cy="671317"/>
          </a:xfrm>
          <a:prstGeom prst="leftCircularArrow">
            <a:avLst>
              <a:gd name="adj1" fmla="val 6452"/>
              <a:gd name="adj2" fmla="val 429999"/>
              <a:gd name="adj3" fmla="val 10489124"/>
              <a:gd name="adj4" fmla="val 14837806"/>
              <a:gd name="adj5" fmla="val 7527"/>
            </a:avLst>
          </a:prstGeom>
          <a:solidFill>
            <a:srgbClr val="39870C"/>
          </a:solidFill>
          <a:ln>
            <a:noFill/>
          </a:ln>
          <a:effectLst/>
        </p:spPr>
      </p:sp>
      <p:sp>
        <p:nvSpPr>
          <p:cNvPr id="63" name="Draaiende pijl 62"/>
          <p:cNvSpPr/>
          <p:nvPr/>
        </p:nvSpPr>
        <p:spPr>
          <a:xfrm>
            <a:off x="6983616" y="2465406"/>
            <a:ext cx="569736" cy="723816"/>
          </a:xfrm>
          <a:prstGeom prst="circularArrow">
            <a:avLst>
              <a:gd name="adj1" fmla="val 5984"/>
              <a:gd name="adj2" fmla="val 394124"/>
              <a:gd name="adj3" fmla="val 13313824"/>
              <a:gd name="adj4" fmla="val 10508221"/>
              <a:gd name="adj5" fmla="val 6981"/>
            </a:avLst>
          </a:prstGeom>
          <a:solidFill>
            <a:srgbClr val="39870C"/>
          </a:solidFill>
          <a:ln>
            <a:noFill/>
          </a:ln>
          <a:effectLst/>
        </p:spPr>
      </p:sp>
      <p:sp>
        <p:nvSpPr>
          <p:cNvPr id="65" name="Tekstvak 64"/>
          <p:cNvSpPr txBox="1"/>
          <p:nvPr/>
        </p:nvSpPr>
        <p:spPr>
          <a:xfrm>
            <a:off x="6588966" y="1767776"/>
            <a:ext cx="1009764" cy="307777"/>
          </a:xfrm>
          <a:prstGeom prst="rect">
            <a:avLst/>
          </a:prstGeom>
          <a:noFill/>
        </p:spPr>
        <p:txBody>
          <a:bodyPr wrap="none" rtlCol="0">
            <a:spAutoFit/>
          </a:bodyPr>
          <a:lstStyle/>
          <a:p>
            <a:r>
              <a:rPr lang="nl-NL" sz="1400" b="1" dirty="0">
                <a:solidFill>
                  <a:prstClr val="black"/>
                </a:solidFill>
                <a:latin typeface="Calibri" panose="020F0502020204030204"/>
              </a:rPr>
              <a:t>Executeren</a:t>
            </a:r>
          </a:p>
        </p:txBody>
      </p:sp>
      <p:sp>
        <p:nvSpPr>
          <p:cNvPr id="68" name="Ovaal 67"/>
          <p:cNvSpPr/>
          <p:nvPr/>
        </p:nvSpPr>
        <p:spPr>
          <a:xfrm>
            <a:off x="6160014" y="2826458"/>
            <a:ext cx="428366" cy="522927"/>
          </a:xfrm>
          <a:prstGeom prst="ellipse">
            <a:avLst/>
          </a:prstGeom>
          <a:solidFill>
            <a:srgbClr val="39870C"/>
          </a:solidFill>
          <a:ln w="12700" cap="flat" cmpd="sng" algn="ctr">
            <a:noFill/>
            <a:prstDash val="solid"/>
            <a:miter lim="800000"/>
          </a:ln>
          <a:effectLst>
            <a:outerShdw blurRad="50800" dist="76200" dir="2700000" algn="tl" rotWithShape="0">
              <a:prstClr val="black">
                <a:alpha val="40000"/>
              </a:prstClr>
            </a:outerShdw>
          </a:effectLst>
        </p:spPr>
        <p:txBody>
          <a:bodyPr rtlCol="0" anchor="ctr"/>
          <a:lstStyle/>
          <a:p>
            <a:pPr algn="ctr">
              <a:defRPr/>
            </a:pPr>
            <a:endParaRPr lang="nl-NL" kern="0">
              <a:solidFill>
                <a:prstClr val="white"/>
              </a:solidFill>
              <a:latin typeface="Calibri" panose="020F0502020204030204"/>
            </a:endParaRPr>
          </a:p>
        </p:txBody>
      </p:sp>
      <p:pic>
        <p:nvPicPr>
          <p:cNvPr id="69" name="Afbeelding 68"/>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436382" y="2538505"/>
            <a:ext cx="961600" cy="1345389"/>
          </a:xfrm>
          <a:prstGeom prst="rect">
            <a:avLst/>
          </a:prstGeom>
        </p:spPr>
      </p:pic>
      <p:sp>
        <p:nvSpPr>
          <p:cNvPr id="70" name="Vijfhoek 69"/>
          <p:cNvSpPr/>
          <p:nvPr/>
        </p:nvSpPr>
        <p:spPr>
          <a:xfrm>
            <a:off x="1275106" y="1725130"/>
            <a:ext cx="1294982" cy="2965181"/>
          </a:xfrm>
          <a:prstGeom prst="homePlate">
            <a:avLst>
              <a:gd name="adj" fmla="val 21608"/>
            </a:avLst>
          </a:prstGeom>
          <a:solidFill>
            <a:sysClr val="window" lastClr="FFFFFF">
              <a:lumMod val="75000"/>
              <a:alpha val="42000"/>
            </a:sysClr>
          </a:solidFill>
          <a:ln w="12700" cap="flat" cmpd="sng" algn="ctr">
            <a:solidFill>
              <a:sysClr val="windowText" lastClr="000000"/>
            </a:solidFill>
            <a:prstDash val="solid"/>
            <a:miter lim="800000"/>
          </a:ln>
          <a:effectLst/>
        </p:spPr>
        <p:txBody>
          <a:bodyPr rtlCol="0" anchor="ctr"/>
          <a:lstStyle>
            <a:defPPr>
              <a:defRPr lang="nl-NL"/>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nl-NL" sz="900">
              <a:solidFill>
                <a:prstClr val="white"/>
              </a:solidFill>
              <a:latin typeface="Calibri" panose="020F0502020204030204"/>
            </a:endParaRPr>
          </a:p>
        </p:txBody>
      </p:sp>
      <p:sp>
        <p:nvSpPr>
          <p:cNvPr id="71" name="Tekstvak 70"/>
          <p:cNvSpPr txBox="1"/>
          <p:nvPr/>
        </p:nvSpPr>
        <p:spPr>
          <a:xfrm>
            <a:off x="1317330" y="1736541"/>
            <a:ext cx="1064044" cy="738664"/>
          </a:xfrm>
          <a:prstGeom prst="rect">
            <a:avLst/>
          </a:prstGeom>
          <a:noFill/>
        </p:spPr>
        <p:txBody>
          <a:bodyPr wrap="square" rtlCol="0">
            <a:spAutoFit/>
          </a:bodyPr>
          <a:ls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nl-NL" sz="1400" b="1" kern="0" dirty="0" smtClean="0">
                <a:solidFill>
                  <a:prstClr val="black"/>
                </a:solidFill>
                <a:latin typeface="Calibri" panose="020F0502020204030204"/>
              </a:rPr>
              <a:t>Wet- en</a:t>
            </a:r>
            <a:endParaRPr lang="nl-NL" sz="1400" b="1" kern="0" dirty="0">
              <a:solidFill>
                <a:prstClr val="black"/>
              </a:solidFill>
              <a:latin typeface="Calibri" panose="020F0502020204030204"/>
            </a:endParaRPr>
          </a:p>
          <a:p>
            <a:pPr>
              <a:defRPr/>
            </a:pPr>
            <a:r>
              <a:rPr lang="nl-NL" sz="1400" b="1" kern="0" dirty="0">
                <a:solidFill>
                  <a:prstClr val="black"/>
                </a:solidFill>
                <a:latin typeface="Calibri" panose="020F0502020204030204"/>
              </a:rPr>
              <a:t>r</a:t>
            </a:r>
            <a:r>
              <a:rPr lang="nl-NL" sz="1400" b="1" kern="0" dirty="0" smtClean="0">
                <a:solidFill>
                  <a:prstClr val="black"/>
                </a:solidFill>
                <a:latin typeface="Calibri" panose="020F0502020204030204"/>
              </a:rPr>
              <a:t>egelgeving en beleid</a:t>
            </a:r>
            <a:endParaRPr lang="nl-NL" sz="1400" b="1" kern="0" dirty="0">
              <a:solidFill>
                <a:prstClr val="black"/>
              </a:solidFill>
              <a:latin typeface="Calibri" panose="020F0502020204030204"/>
            </a:endParaRPr>
          </a:p>
        </p:txBody>
      </p:sp>
      <p:sp>
        <p:nvSpPr>
          <p:cNvPr id="72" name="Punthaak 71"/>
          <p:cNvSpPr/>
          <p:nvPr/>
        </p:nvSpPr>
        <p:spPr>
          <a:xfrm>
            <a:off x="8064552" y="1690789"/>
            <a:ext cx="1784298" cy="2991867"/>
          </a:xfrm>
          <a:prstGeom prst="chevron">
            <a:avLst>
              <a:gd name="adj" fmla="val 16749"/>
            </a:avLst>
          </a:prstGeom>
          <a:solidFill>
            <a:srgbClr val="E4E4E4"/>
          </a:solidFill>
          <a:ln w="12700" cap="flat" cmpd="sng" algn="ctr">
            <a:solidFill>
              <a:sysClr val="windowText" lastClr="000000"/>
            </a:solidFill>
            <a:prstDash val="solid"/>
            <a:miter lim="800000"/>
          </a:ln>
          <a:effectLst/>
        </p:spPr>
        <p:txBody>
          <a:bodyPr rtlCol="0" anchor="ctr"/>
          <a:lstStyle>
            <a:defPPr>
              <a:defRPr lang="nl-NL"/>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nl-NL" sz="900">
              <a:solidFill>
                <a:prstClr val="white"/>
              </a:solidFill>
              <a:latin typeface="Calibri" panose="020F0502020204030204"/>
            </a:endParaRPr>
          </a:p>
        </p:txBody>
      </p:sp>
      <p:pic>
        <p:nvPicPr>
          <p:cNvPr id="75" name="Afbeelding 74"/>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8569715" y="2766283"/>
            <a:ext cx="661878" cy="840877"/>
          </a:xfrm>
          <a:prstGeom prst="rect">
            <a:avLst/>
          </a:prstGeom>
        </p:spPr>
      </p:pic>
      <p:sp>
        <p:nvSpPr>
          <p:cNvPr id="76" name="Cilinder 75"/>
          <p:cNvSpPr/>
          <p:nvPr/>
        </p:nvSpPr>
        <p:spPr>
          <a:xfrm>
            <a:off x="2787277" y="6209948"/>
            <a:ext cx="1413249" cy="570789"/>
          </a:xfrm>
          <a:prstGeom prst="can">
            <a:avLst/>
          </a:prstGeom>
          <a:solidFill>
            <a:sysClr val="window" lastClr="FFFFFF"/>
          </a:solidFill>
          <a:ln w="12700" cap="flat" cmpd="sng" algn="ctr">
            <a:solidFill>
              <a:sysClr val="windowText" lastClr="000000"/>
            </a:solidFill>
            <a:prstDash val="solid"/>
            <a:miter lim="800000"/>
          </a:ln>
          <a:effectLst/>
        </p:spPr>
        <p:txBody>
          <a:bodyPr rtlCol="0" anchor="ctr"/>
          <a:lstStyle/>
          <a:p>
            <a:pPr algn="ctr">
              <a:defRPr/>
            </a:pPr>
            <a:r>
              <a:rPr lang="nl-NL" sz="1600" kern="0" dirty="0">
                <a:solidFill>
                  <a:prstClr val="black"/>
                </a:solidFill>
                <a:latin typeface="Calibri" panose="020F0502020204030204"/>
              </a:rPr>
              <a:t>Bedrijfsregels</a:t>
            </a:r>
          </a:p>
        </p:txBody>
      </p:sp>
      <p:sp>
        <p:nvSpPr>
          <p:cNvPr id="77" name="Cilinder 76"/>
          <p:cNvSpPr/>
          <p:nvPr/>
        </p:nvSpPr>
        <p:spPr>
          <a:xfrm>
            <a:off x="5478127" y="6219116"/>
            <a:ext cx="1591595" cy="570790"/>
          </a:xfrm>
          <a:prstGeom prst="can">
            <a:avLst/>
          </a:prstGeom>
          <a:solidFill>
            <a:sysClr val="window" lastClr="FFFFFF"/>
          </a:solidFill>
          <a:ln w="12700" cap="flat" cmpd="sng" algn="ctr">
            <a:solidFill>
              <a:sysClr val="windowText" lastClr="000000"/>
            </a:solidFill>
            <a:prstDash val="solid"/>
            <a:miter lim="800000"/>
          </a:ln>
          <a:effectLst/>
        </p:spPr>
        <p:txBody>
          <a:bodyPr rtlCol="0" anchor="ctr"/>
          <a:lstStyle/>
          <a:p>
            <a:pPr algn="ctr">
              <a:defRPr/>
            </a:pPr>
            <a:r>
              <a:rPr lang="nl-NL" sz="1600" kern="0" dirty="0">
                <a:solidFill>
                  <a:prstClr val="black"/>
                </a:solidFill>
                <a:latin typeface="Calibri" panose="020F0502020204030204"/>
              </a:rPr>
              <a:t>Executeerbare regels</a:t>
            </a:r>
          </a:p>
        </p:txBody>
      </p:sp>
      <p:sp>
        <p:nvSpPr>
          <p:cNvPr id="78" name="Rechthoek 77"/>
          <p:cNvSpPr/>
          <p:nvPr/>
        </p:nvSpPr>
        <p:spPr>
          <a:xfrm>
            <a:off x="4499086" y="5162555"/>
            <a:ext cx="3323682" cy="632643"/>
          </a:xfrm>
          <a:prstGeom prst="rect">
            <a:avLst/>
          </a:prstGeom>
          <a:solidFill>
            <a:srgbClr val="FFC000"/>
          </a:solidFill>
          <a:ln w="12700" cap="flat" cmpd="sng" algn="ctr">
            <a:solidFill>
              <a:sysClr val="windowText" lastClr="000000"/>
            </a:solidFill>
            <a:prstDash val="solid"/>
            <a:miter lim="800000"/>
          </a:ln>
          <a:effectLst/>
        </p:spPr>
        <p:txBody>
          <a:bodyPr rtlCol="0" anchor="ctr"/>
          <a:lstStyle/>
          <a:p>
            <a:pPr algn="ctr"/>
            <a:endParaRPr lang="nl-NL" sz="1600" b="1" kern="0" dirty="0" smtClean="0">
              <a:solidFill>
                <a:prstClr val="black"/>
              </a:solidFill>
              <a:latin typeface="Calibri" panose="020F0502020204030204"/>
            </a:endParaRPr>
          </a:p>
          <a:p>
            <a:pPr algn="ctr"/>
            <a:endParaRPr lang="nl-NL" sz="1600" b="1" kern="0" dirty="0">
              <a:solidFill>
                <a:prstClr val="black"/>
              </a:solidFill>
              <a:latin typeface="Calibri" panose="020F0502020204030204"/>
            </a:endParaRPr>
          </a:p>
          <a:p>
            <a:pPr algn="ctr"/>
            <a:endParaRPr lang="nl-NL" sz="1600" b="1" kern="0" dirty="0" smtClean="0">
              <a:solidFill>
                <a:prstClr val="black"/>
              </a:solidFill>
              <a:latin typeface="Calibri" panose="020F0502020204030204"/>
            </a:endParaRPr>
          </a:p>
          <a:p>
            <a:pPr algn="ctr"/>
            <a:r>
              <a:rPr lang="nl-NL" sz="1600" b="1" kern="0" dirty="0" smtClean="0">
                <a:solidFill>
                  <a:prstClr val="black"/>
                </a:solidFill>
                <a:latin typeface="Calibri" panose="020F0502020204030204"/>
              </a:rPr>
              <a:t>BRMS</a:t>
            </a:r>
          </a:p>
          <a:p>
            <a:pPr algn="ctr"/>
            <a:endParaRPr lang="nl-NL" sz="1600" kern="0" dirty="0">
              <a:solidFill>
                <a:prstClr val="black"/>
              </a:solidFill>
              <a:latin typeface="Calibri" panose="020F0502020204030204"/>
            </a:endParaRPr>
          </a:p>
          <a:p>
            <a:pPr algn="ctr"/>
            <a:endParaRPr lang="nl-NL" sz="1600" kern="0" dirty="0">
              <a:solidFill>
                <a:prstClr val="black"/>
              </a:solidFill>
              <a:latin typeface="Calibri" panose="020F0502020204030204"/>
            </a:endParaRPr>
          </a:p>
          <a:p>
            <a:pPr algn="ctr"/>
            <a:endParaRPr lang="nl-NL" sz="1600" kern="0" dirty="0">
              <a:solidFill>
                <a:prstClr val="black"/>
              </a:solidFill>
              <a:latin typeface="Calibri" panose="020F0502020204030204"/>
            </a:endParaRPr>
          </a:p>
        </p:txBody>
      </p:sp>
      <p:cxnSp>
        <p:nvCxnSpPr>
          <p:cNvPr id="81" name="Rechte verbindingslijn met pijl 80"/>
          <p:cNvCxnSpPr/>
          <p:nvPr/>
        </p:nvCxnSpPr>
        <p:spPr>
          <a:xfrm flipH="1" flipV="1">
            <a:off x="7021902" y="4718649"/>
            <a:ext cx="9868" cy="453075"/>
          </a:xfrm>
          <a:prstGeom prst="straightConnector1">
            <a:avLst/>
          </a:prstGeom>
          <a:noFill/>
          <a:ln w="19050" cap="flat" cmpd="sng" algn="ctr">
            <a:solidFill>
              <a:sysClr val="windowText" lastClr="000000"/>
            </a:solidFill>
            <a:prstDash val="solid"/>
            <a:miter lim="800000"/>
            <a:tailEnd type="arrow"/>
          </a:ln>
          <a:effectLst/>
        </p:spPr>
      </p:cxnSp>
      <p:cxnSp>
        <p:nvCxnSpPr>
          <p:cNvPr id="95" name="Rechte verbindingslijn met pijl 94"/>
          <p:cNvCxnSpPr/>
          <p:nvPr/>
        </p:nvCxnSpPr>
        <p:spPr>
          <a:xfrm flipH="1" flipV="1">
            <a:off x="5374135" y="4680744"/>
            <a:ext cx="8748" cy="490979"/>
          </a:xfrm>
          <a:prstGeom prst="straightConnector1">
            <a:avLst/>
          </a:prstGeom>
          <a:noFill/>
          <a:ln w="19050" cap="flat" cmpd="sng" algn="ctr">
            <a:solidFill>
              <a:sysClr val="windowText" lastClr="000000"/>
            </a:solidFill>
            <a:prstDash val="solid"/>
            <a:miter lim="800000"/>
            <a:tailEnd type="arrow"/>
          </a:ln>
          <a:effectLst/>
        </p:spPr>
      </p:cxnSp>
      <p:sp>
        <p:nvSpPr>
          <p:cNvPr id="96" name="Rechthoek 95"/>
          <p:cNvSpPr/>
          <p:nvPr/>
        </p:nvSpPr>
        <p:spPr>
          <a:xfrm>
            <a:off x="2550531" y="5171723"/>
            <a:ext cx="1843093" cy="637911"/>
          </a:xfrm>
          <a:prstGeom prst="rect">
            <a:avLst/>
          </a:prstGeom>
          <a:solidFill>
            <a:srgbClr val="FFC000"/>
          </a:solidFill>
          <a:ln w="12700" cap="flat" cmpd="sng" algn="ctr">
            <a:solidFill>
              <a:sysClr val="windowText" lastClr="000000"/>
            </a:solidFill>
            <a:prstDash val="solid"/>
            <a:miter lim="800000"/>
          </a:ln>
          <a:effectLst/>
        </p:spPr>
        <p:txBody>
          <a:bodyPr rtlCol="0" anchor="ctr"/>
          <a:lstStyle/>
          <a:p>
            <a:pPr algn="ctr">
              <a:defRPr/>
            </a:pPr>
            <a:endParaRPr lang="nl-NL" sz="1600" b="1" kern="0" dirty="0" smtClean="0">
              <a:solidFill>
                <a:prstClr val="black"/>
              </a:solidFill>
              <a:latin typeface="Calibri" panose="020F0502020204030204"/>
            </a:endParaRPr>
          </a:p>
          <a:p>
            <a:pPr algn="ctr">
              <a:defRPr/>
            </a:pPr>
            <a:endParaRPr lang="nl-NL" sz="1600" b="1" kern="0" dirty="0">
              <a:solidFill>
                <a:prstClr val="black"/>
              </a:solidFill>
              <a:latin typeface="Calibri" panose="020F0502020204030204"/>
            </a:endParaRPr>
          </a:p>
          <a:p>
            <a:pPr algn="ctr">
              <a:defRPr/>
            </a:pPr>
            <a:endParaRPr lang="nl-NL" sz="1600" b="1" kern="0" dirty="0" smtClean="0">
              <a:solidFill>
                <a:prstClr val="black"/>
              </a:solidFill>
              <a:latin typeface="Calibri" panose="020F0502020204030204"/>
            </a:endParaRPr>
          </a:p>
          <a:p>
            <a:pPr algn="ctr">
              <a:defRPr/>
            </a:pPr>
            <a:r>
              <a:rPr lang="nl-NL" sz="1600" b="1" kern="0" dirty="0" smtClean="0">
                <a:solidFill>
                  <a:prstClr val="black"/>
                </a:solidFill>
                <a:latin typeface="Calibri" panose="020F0502020204030204"/>
              </a:rPr>
              <a:t>OBB</a:t>
            </a:r>
          </a:p>
          <a:p>
            <a:pPr algn="ctr">
              <a:defRPr/>
            </a:pPr>
            <a:endParaRPr lang="nl-NL" sz="1600" kern="0" dirty="0">
              <a:solidFill>
                <a:prstClr val="black"/>
              </a:solidFill>
              <a:latin typeface="Calibri" panose="020F0502020204030204"/>
            </a:endParaRPr>
          </a:p>
          <a:p>
            <a:pPr algn="ctr">
              <a:defRPr/>
            </a:pPr>
            <a:endParaRPr lang="nl-NL" sz="1600" kern="0" dirty="0">
              <a:solidFill>
                <a:prstClr val="black"/>
              </a:solidFill>
              <a:latin typeface="Calibri" panose="020F0502020204030204"/>
            </a:endParaRPr>
          </a:p>
          <a:p>
            <a:pPr algn="ctr">
              <a:defRPr/>
            </a:pPr>
            <a:endParaRPr lang="nl-NL" sz="1600" kern="0" dirty="0">
              <a:solidFill>
                <a:prstClr val="black"/>
              </a:solidFill>
              <a:latin typeface="Calibri" panose="020F0502020204030204"/>
            </a:endParaRPr>
          </a:p>
        </p:txBody>
      </p:sp>
      <p:cxnSp>
        <p:nvCxnSpPr>
          <p:cNvPr id="99" name="Rechte verbindingslijn met pijl 98"/>
          <p:cNvCxnSpPr/>
          <p:nvPr/>
        </p:nvCxnSpPr>
        <p:spPr>
          <a:xfrm flipH="1" flipV="1">
            <a:off x="3248273" y="4682653"/>
            <a:ext cx="3885" cy="489070"/>
          </a:xfrm>
          <a:prstGeom prst="straightConnector1">
            <a:avLst/>
          </a:prstGeom>
          <a:noFill/>
          <a:ln w="19050" cap="flat" cmpd="sng" algn="ctr">
            <a:solidFill>
              <a:sysClr val="windowText" lastClr="000000"/>
            </a:solidFill>
            <a:prstDash val="solid"/>
            <a:miter lim="800000"/>
            <a:tailEnd type="arrow"/>
          </a:ln>
          <a:effectLst/>
        </p:spPr>
      </p:cxnSp>
      <p:grpSp>
        <p:nvGrpSpPr>
          <p:cNvPr id="100" name="Groep 99"/>
          <p:cNvGrpSpPr/>
          <p:nvPr/>
        </p:nvGrpSpPr>
        <p:grpSpPr>
          <a:xfrm>
            <a:off x="2609326" y="1723661"/>
            <a:ext cx="1855104" cy="2965181"/>
            <a:chOff x="2215016" y="1780807"/>
            <a:chExt cx="2283205" cy="2965181"/>
          </a:xfrm>
        </p:grpSpPr>
        <p:sp>
          <p:nvSpPr>
            <p:cNvPr id="101" name="Punthaak 100"/>
            <p:cNvSpPr/>
            <p:nvPr/>
          </p:nvSpPr>
          <p:spPr>
            <a:xfrm>
              <a:off x="2215016" y="1780807"/>
              <a:ext cx="2196059" cy="2965181"/>
            </a:xfrm>
            <a:prstGeom prst="chevron">
              <a:avLst>
                <a:gd name="adj" fmla="val 16749"/>
              </a:avLst>
            </a:prstGeom>
            <a:solidFill>
              <a:sysClr val="window" lastClr="FFFFFF"/>
            </a:solidFill>
            <a:ln w="12700" cap="flat" cmpd="sng" algn="ctr">
              <a:solidFill>
                <a:sysClr val="windowText" lastClr="000000"/>
              </a:solidFill>
              <a:prstDash val="solid"/>
              <a:miter lim="800000"/>
            </a:ln>
            <a:effectLst/>
          </p:spPr>
          <p:txBody>
            <a:bodyPr rtlCol="0" anchor="ctr"/>
            <a:lstStyle/>
            <a:p>
              <a:pPr algn="ctr">
                <a:defRPr/>
              </a:pPr>
              <a:endParaRPr lang="nl-NL" kern="0">
                <a:solidFill>
                  <a:prstClr val="black"/>
                </a:solidFill>
                <a:latin typeface="Calibri" panose="020F0502020204030204"/>
              </a:endParaRPr>
            </a:p>
          </p:txBody>
        </p:sp>
        <p:sp>
          <p:nvSpPr>
            <p:cNvPr id="104" name="Tekstvak 103"/>
            <p:cNvSpPr txBox="1"/>
            <p:nvPr/>
          </p:nvSpPr>
          <p:spPr>
            <a:xfrm>
              <a:off x="2406262" y="1780807"/>
              <a:ext cx="2091959" cy="738663"/>
            </a:xfrm>
            <a:prstGeom prst="rect">
              <a:avLst/>
            </a:prstGeom>
            <a:noFill/>
          </p:spPr>
          <p:txBody>
            <a:bodyPr wrap="square" rtlCol="0">
              <a:spAutoFit/>
            </a:bodyPr>
            <a:lstStyle/>
            <a:p>
              <a:pPr>
                <a:defRPr/>
              </a:pPr>
              <a:r>
                <a:rPr lang="nl-NL" sz="1400" b="1" kern="0" dirty="0">
                  <a:solidFill>
                    <a:prstClr val="black"/>
                  </a:solidFill>
                  <a:latin typeface="Calibri" panose="020F0502020204030204"/>
                </a:rPr>
                <a:t>Implementatie onafhankelijk </a:t>
              </a:r>
            </a:p>
            <a:p>
              <a:pPr>
                <a:defRPr/>
              </a:pPr>
              <a:r>
                <a:rPr lang="nl-NL" sz="1400" b="1" kern="0" dirty="0">
                  <a:solidFill>
                    <a:prstClr val="black"/>
                  </a:solidFill>
                  <a:latin typeface="Calibri" panose="020F0502020204030204"/>
                </a:rPr>
                <a:t>regelbeheer</a:t>
              </a:r>
            </a:p>
          </p:txBody>
        </p:sp>
      </p:grpSp>
      <p:grpSp>
        <p:nvGrpSpPr>
          <p:cNvPr id="105" name="Groep 104"/>
          <p:cNvGrpSpPr/>
          <p:nvPr/>
        </p:nvGrpSpPr>
        <p:grpSpPr>
          <a:xfrm>
            <a:off x="4410479" y="1723657"/>
            <a:ext cx="1784298" cy="2974220"/>
            <a:chOff x="4431819" y="1780807"/>
            <a:chExt cx="2196059" cy="2974220"/>
          </a:xfrm>
        </p:grpSpPr>
        <p:sp>
          <p:nvSpPr>
            <p:cNvPr id="106" name="Punthaak 105"/>
            <p:cNvSpPr/>
            <p:nvPr/>
          </p:nvSpPr>
          <p:spPr>
            <a:xfrm>
              <a:off x="4431819" y="1780807"/>
              <a:ext cx="2196059" cy="2974220"/>
            </a:xfrm>
            <a:prstGeom prst="chevron">
              <a:avLst>
                <a:gd name="adj" fmla="val 16749"/>
              </a:avLst>
            </a:prstGeom>
            <a:solidFill>
              <a:sysClr val="window" lastClr="FFFFFF"/>
            </a:solidFill>
            <a:ln w="12700" cap="flat" cmpd="sng" algn="ctr">
              <a:solidFill>
                <a:sysClr val="windowText" lastClr="000000"/>
              </a:solidFill>
              <a:prstDash val="solid"/>
              <a:miter lim="800000"/>
            </a:ln>
            <a:effectLst/>
          </p:spPr>
          <p:txBody>
            <a:bodyPr rtlCol="0" anchor="ctr"/>
            <a:lstStyle/>
            <a:p>
              <a:pPr algn="ctr">
                <a:defRPr/>
              </a:pPr>
              <a:endParaRPr lang="nl-NL" kern="0">
                <a:solidFill>
                  <a:prstClr val="black"/>
                </a:solidFill>
                <a:latin typeface="Calibri" panose="020F0502020204030204"/>
              </a:endParaRPr>
            </a:p>
          </p:txBody>
        </p:sp>
        <p:sp>
          <p:nvSpPr>
            <p:cNvPr id="108" name="Tekstvak 107"/>
            <p:cNvSpPr txBox="1"/>
            <p:nvPr/>
          </p:nvSpPr>
          <p:spPr>
            <a:xfrm>
              <a:off x="4540874" y="1793544"/>
              <a:ext cx="1916724" cy="738665"/>
            </a:xfrm>
            <a:prstGeom prst="rect">
              <a:avLst/>
            </a:prstGeom>
            <a:noFill/>
          </p:spPr>
          <p:txBody>
            <a:bodyPr wrap="square" rtlCol="0">
              <a:spAutoFit/>
            </a:bodyPr>
            <a:lstStyle/>
            <a:p>
              <a:pPr>
                <a:defRPr/>
              </a:pPr>
              <a:r>
                <a:rPr lang="nl-NL" sz="1400" b="1" kern="0" dirty="0">
                  <a:solidFill>
                    <a:prstClr val="black"/>
                  </a:solidFill>
                  <a:latin typeface="Calibri" panose="020F0502020204030204"/>
                </a:rPr>
                <a:t>Implementatie afhankelijk</a:t>
              </a:r>
            </a:p>
            <a:p>
              <a:pPr>
                <a:defRPr/>
              </a:pPr>
              <a:r>
                <a:rPr lang="nl-NL" sz="1400" b="1" kern="0" dirty="0">
                  <a:solidFill>
                    <a:prstClr val="black"/>
                  </a:solidFill>
                  <a:latin typeface="Calibri" panose="020F0502020204030204"/>
                </a:rPr>
                <a:t>regelbeheer</a:t>
              </a:r>
            </a:p>
          </p:txBody>
        </p:sp>
      </p:grpSp>
      <p:cxnSp>
        <p:nvCxnSpPr>
          <p:cNvPr id="110" name="Rechte verbindingslijn 109"/>
          <p:cNvCxnSpPr/>
          <p:nvPr/>
        </p:nvCxnSpPr>
        <p:spPr>
          <a:xfrm flipV="1">
            <a:off x="1275106" y="5062654"/>
            <a:ext cx="9802469" cy="22438"/>
          </a:xfrm>
          <a:prstGeom prst="line">
            <a:avLst/>
          </a:prstGeom>
          <a:ln w="28575">
            <a:solidFill>
              <a:schemeClr val="accent4">
                <a:lumMod val="60000"/>
                <a:lumOff val="40000"/>
              </a:schemeClr>
            </a:solidFill>
            <a:prstDash val="dash"/>
          </a:ln>
        </p:spPr>
        <p:style>
          <a:lnRef idx="1">
            <a:schemeClr val="accent1"/>
          </a:lnRef>
          <a:fillRef idx="0">
            <a:schemeClr val="accent1"/>
          </a:fillRef>
          <a:effectRef idx="0">
            <a:schemeClr val="accent1"/>
          </a:effectRef>
          <a:fontRef idx="minor">
            <a:schemeClr val="tx1"/>
          </a:fontRef>
        </p:style>
      </p:cxnSp>
      <p:sp>
        <p:nvSpPr>
          <p:cNvPr id="111" name="Tekstvak 110"/>
          <p:cNvSpPr txBox="1"/>
          <p:nvPr/>
        </p:nvSpPr>
        <p:spPr>
          <a:xfrm>
            <a:off x="9957747" y="5358701"/>
            <a:ext cx="953979" cy="307777"/>
          </a:xfrm>
          <a:prstGeom prst="rect">
            <a:avLst/>
          </a:prstGeom>
          <a:noFill/>
        </p:spPr>
        <p:txBody>
          <a:bodyPr wrap="none" rtlCol="0">
            <a:spAutoFit/>
          </a:bodyPr>
          <a:lstStyle/>
          <a:p>
            <a:r>
              <a:rPr lang="nl-NL" sz="1400" b="1" dirty="0" smtClean="0">
                <a:solidFill>
                  <a:prstClr val="black"/>
                </a:solidFill>
                <a:latin typeface="Calibri" panose="020F0502020204030204"/>
              </a:rPr>
              <a:t>BRM tools</a:t>
            </a:r>
            <a:endParaRPr lang="nl-NL" sz="1400" b="1" dirty="0">
              <a:solidFill>
                <a:prstClr val="black"/>
              </a:solidFill>
              <a:latin typeface="Calibri" panose="020F0502020204030204"/>
            </a:endParaRPr>
          </a:p>
        </p:txBody>
      </p:sp>
      <p:sp>
        <p:nvSpPr>
          <p:cNvPr id="112" name="Tekstvak 111"/>
          <p:cNvSpPr txBox="1"/>
          <p:nvPr/>
        </p:nvSpPr>
        <p:spPr>
          <a:xfrm>
            <a:off x="10071784" y="1486332"/>
            <a:ext cx="1089786" cy="307777"/>
          </a:xfrm>
          <a:prstGeom prst="rect">
            <a:avLst/>
          </a:prstGeom>
          <a:noFill/>
        </p:spPr>
        <p:txBody>
          <a:bodyPr wrap="none" rtlCol="0">
            <a:spAutoFit/>
          </a:bodyPr>
          <a:lstStyle/>
          <a:p>
            <a:r>
              <a:rPr lang="nl-NL" sz="1400" b="1" dirty="0" smtClean="0">
                <a:solidFill>
                  <a:prstClr val="black"/>
                </a:solidFill>
                <a:latin typeface="Calibri" panose="020F0502020204030204"/>
              </a:rPr>
              <a:t>BRM-proces</a:t>
            </a:r>
            <a:endParaRPr lang="nl-NL" sz="1400" b="1" dirty="0">
              <a:solidFill>
                <a:prstClr val="black"/>
              </a:solidFill>
              <a:latin typeface="Calibri" panose="020F0502020204030204"/>
            </a:endParaRPr>
          </a:p>
        </p:txBody>
      </p:sp>
      <p:sp>
        <p:nvSpPr>
          <p:cNvPr id="113" name="Tekstvak 112"/>
          <p:cNvSpPr txBox="1"/>
          <p:nvPr/>
        </p:nvSpPr>
        <p:spPr>
          <a:xfrm>
            <a:off x="7894417" y="6068445"/>
            <a:ext cx="3183158" cy="707886"/>
          </a:xfrm>
          <a:prstGeom prst="rect">
            <a:avLst/>
          </a:prstGeom>
          <a:noFill/>
        </p:spPr>
        <p:txBody>
          <a:bodyPr wrap="square" rtlCol="0">
            <a:spAutoFit/>
          </a:bodyPr>
          <a:lstStyle/>
          <a:p>
            <a:r>
              <a:rPr lang="nl-NL" sz="1000" dirty="0"/>
              <a:t>BRM – </a:t>
            </a:r>
            <a:r>
              <a:rPr lang="nl-NL" sz="1000" dirty="0" smtClean="0"/>
              <a:t>Business </a:t>
            </a:r>
            <a:r>
              <a:rPr lang="nl-NL" sz="1000" dirty="0" err="1"/>
              <a:t>R</a:t>
            </a:r>
            <a:r>
              <a:rPr lang="nl-NL" sz="1000" dirty="0" err="1" smtClean="0"/>
              <a:t>ule</a:t>
            </a:r>
            <a:r>
              <a:rPr lang="nl-NL" sz="1000" dirty="0" smtClean="0"/>
              <a:t> </a:t>
            </a:r>
            <a:r>
              <a:rPr lang="nl-NL" sz="1000" dirty="0"/>
              <a:t>M</a:t>
            </a:r>
            <a:r>
              <a:rPr lang="nl-NL" sz="1000" dirty="0" smtClean="0"/>
              <a:t>anagement</a:t>
            </a:r>
            <a:endParaRPr lang="nl-NL" sz="1000" dirty="0"/>
          </a:p>
          <a:p>
            <a:r>
              <a:rPr lang="nl-NL" sz="1000" dirty="0"/>
              <a:t>OBB - Opstellen en Beheren van Bedrijfsregels</a:t>
            </a:r>
          </a:p>
          <a:p>
            <a:r>
              <a:rPr lang="nl-NL" sz="1000" dirty="0"/>
              <a:t>BRMS – Business </a:t>
            </a:r>
            <a:r>
              <a:rPr lang="nl-NL" sz="1000" dirty="0" err="1"/>
              <a:t>R</a:t>
            </a:r>
            <a:r>
              <a:rPr lang="nl-NL" sz="1000" dirty="0" err="1" smtClean="0"/>
              <a:t>ule</a:t>
            </a:r>
            <a:r>
              <a:rPr lang="nl-NL" sz="1000" dirty="0" smtClean="0"/>
              <a:t> </a:t>
            </a:r>
            <a:r>
              <a:rPr lang="nl-NL" sz="1000" dirty="0"/>
              <a:t>M</a:t>
            </a:r>
            <a:r>
              <a:rPr lang="nl-NL" sz="1000" dirty="0" smtClean="0"/>
              <a:t>anagement </a:t>
            </a:r>
            <a:r>
              <a:rPr lang="nl-NL" sz="1000" dirty="0"/>
              <a:t>S</a:t>
            </a:r>
            <a:r>
              <a:rPr lang="nl-NL" sz="1000" dirty="0" smtClean="0"/>
              <a:t>ystem</a:t>
            </a:r>
            <a:endParaRPr lang="nl-NL" sz="1000" dirty="0"/>
          </a:p>
          <a:p>
            <a:r>
              <a:rPr lang="nl-NL" sz="1000" dirty="0"/>
              <a:t>BRE – Business </a:t>
            </a:r>
            <a:r>
              <a:rPr lang="nl-NL" sz="1000" dirty="0" err="1"/>
              <a:t>R</a:t>
            </a:r>
            <a:r>
              <a:rPr lang="nl-NL" sz="1000" dirty="0" err="1" smtClean="0"/>
              <a:t>ule</a:t>
            </a:r>
            <a:r>
              <a:rPr lang="nl-NL" sz="1000" dirty="0" smtClean="0"/>
              <a:t> Engine </a:t>
            </a:r>
            <a:endParaRPr lang="nl-NL" sz="1000" dirty="0"/>
          </a:p>
        </p:txBody>
      </p:sp>
      <p:sp>
        <p:nvSpPr>
          <p:cNvPr id="74" name="Tekstvak 93"/>
          <p:cNvSpPr txBox="1"/>
          <p:nvPr/>
        </p:nvSpPr>
        <p:spPr>
          <a:xfrm>
            <a:off x="8160601" y="1747695"/>
            <a:ext cx="1651414" cy="984885"/>
          </a:xfrm>
          <a:prstGeom prst="rect">
            <a:avLst/>
          </a:prstGeom>
          <a:noFill/>
        </p:spPr>
        <p:txBody>
          <a:bodyPr wrap="none" rtlCol="0">
            <a:spAutoFit/>
          </a:bodyPr>
          <a:ls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nl-NL" sz="1400" b="1" dirty="0" smtClean="0">
                <a:solidFill>
                  <a:prstClr val="black"/>
                </a:solidFill>
                <a:latin typeface="Calibri" panose="020F0502020204030204"/>
              </a:rPr>
              <a:t>       Gebruik</a:t>
            </a:r>
          </a:p>
          <a:p>
            <a:r>
              <a:rPr lang="nl-NL" sz="1100" b="1" dirty="0" smtClean="0">
                <a:solidFill>
                  <a:prstClr val="black"/>
                </a:solidFill>
                <a:latin typeface="Calibri" panose="020F0502020204030204"/>
              </a:rPr>
              <a:t>(aanroep regelservice</a:t>
            </a:r>
          </a:p>
          <a:p>
            <a:r>
              <a:rPr lang="nl-NL" sz="1100" b="1" dirty="0" smtClean="0">
                <a:solidFill>
                  <a:prstClr val="black"/>
                </a:solidFill>
                <a:latin typeface="Calibri" panose="020F0502020204030204"/>
              </a:rPr>
              <a:t>door klantapplicatie of</a:t>
            </a:r>
          </a:p>
          <a:p>
            <a:r>
              <a:rPr lang="nl-NL" sz="1100" b="1" dirty="0" smtClean="0">
                <a:solidFill>
                  <a:prstClr val="black"/>
                </a:solidFill>
                <a:latin typeface="Calibri" panose="020F0502020204030204"/>
              </a:rPr>
              <a:t> door medewerker-</a:t>
            </a:r>
          </a:p>
          <a:p>
            <a:r>
              <a:rPr lang="nl-NL" sz="1100" b="1" dirty="0" smtClean="0">
                <a:solidFill>
                  <a:prstClr val="black"/>
                </a:solidFill>
                <a:latin typeface="Calibri" panose="020F0502020204030204"/>
              </a:rPr>
              <a:t>  applicatie of rekentool)</a:t>
            </a:r>
            <a:endParaRPr lang="nl-NL" sz="1100" b="1" dirty="0">
              <a:solidFill>
                <a:prstClr val="black"/>
              </a:solidFill>
              <a:latin typeface="Calibri" panose="020F0502020204030204"/>
            </a:endParaRPr>
          </a:p>
        </p:txBody>
      </p:sp>
      <p:sp>
        <p:nvSpPr>
          <p:cNvPr id="3" name="Tekstvak 2"/>
          <p:cNvSpPr txBox="1"/>
          <p:nvPr/>
        </p:nvSpPr>
        <p:spPr>
          <a:xfrm>
            <a:off x="2937327" y="2569998"/>
            <a:ext cx="1362242" cy="1754326"/>
          </a:xfrm>
          <a:prstGeom prst="rect">
            <a:avLst/>
          </a:prstGeom>
          <a:noFill/>
        </p:spPr>
        <p:txBody>
          <a:bodyPr wrap="square" rtlCol="0">
            <a:spAutoFit/>
          </a:bodyPr>
          <a:lstStyle/>
          <a:p>
            <a:r>
              <a:rPr lang="nl-NL" sz="1200" dirty="0" smtClean="0"/>
              <a:t>Bedrijfsregels in natuurlijke taal (volgens de UWV richtlijnen </a:t>
            </a:r>
            <a:r>
              <a:rPr lang="nl-NL" sz="1200" dirty="0" err="1" smtClean="0"/>
              <a:t>RuleSpeak</a:t>
            </a:r>
            <a:r>
              <a:rPr lang="nl-NL" sz="1200" dirty="0" smtClean="0"/>
              <a:t>) en gevalideerd door de business</a:t>
            </a:r>
            <a:endParaRPr lang="nl-NL" sz="1200" dirty="0"/>
          </a:p>
        </p:txBody>
      </p:sp>
      <p:sp>
        <p:nvSpPr>
          <p:cNvPr id="60" name="Tekstvak 59"/>
          <p:cNvSpPr txBox="1"/>
          <p:nvPr/>
        </p:nvSpPr>
        <p:spPr>
          <a:xfrm>
            <a:off x="4728432" y="2567760"/>
            <a:ext cx="1362242" cy="1015663"/>
          </a:xfrm>
          <a:prstGeom prst="rect">
            <a:avLst/>
          </a:prstGeom>
          <a:noFill/>
        </p:spPr>
        <p:txBody>
          <a:bodyPr wrap="square" rtlCol="0">
            <a:spAutoFit/>
          </a:bodyPr>
          <a:lstStyle/>
          <a:p>
            <a:r>
              <a:rPr lang="nl-NL" sz="1200" dirty="0"/>
              <a:t>R</a:t>
            </a:r>
            <a:r>
              <a:rPr lang="nl-NL" sz="1200" dirty="0" smtClean="0"/>
              <a:t>egels in de taal/modellen van het implementatie-tool</a:t>
            </a:r>
            <a:endParaRPr lang="nl-NL" sz="1200" dirty="0"/>
          </a:p>
        </p:txBody>
      </p:sp>
      <p:sp>
        <p:nvSpPr>
          <p:cNvPr id="66" name="Ovaal 65"/>
          <p:cNvSpPr/>
          <p:nvPr/>
        </p:nvSpPr>
        <p:spPr>
          <a:xfrm>
            <a:off x="2550531" y="2845922"/>
            <a:ext cx="428366" cy="522927"/>
          </a:xfrm>
          <a:prstGeom prst="ellipse">
            <a:avLst/>
          </a:prstGeom>
          <a:solidFill>
            <a:srgbClr val="39870C"/>
          </a:solidFill>
          <a:ln w="12700" cap="flat" cmpd="sng" algn="ctr">
            <a:noFill/>
            <a:prstDash val="solid"/>
            <a:miter lim="800000"/>
          </a:ln>
          <a:effectLst>
            <a:outerShdw blurRad="50800" dist="76200" dir="2700000" algn="tl" rotWithShape="0">
              <a:prstClr val="black">
                <a:alpha val="40000"/>
              </a:prstClr>
            </a:outerShdw>
          </a:effectLst>
        </p:spPr>
        <p:txBody>
          <a:bodyPr rtlCol="0" anchor="ctr"/>
          <a:lstStyle/>
          <a:p>
            <a:pPr algn="ctr">
              <a:defRPr/>
            </a:pPr>
            <a:endParaRPr lang="nl-NL" kern="0">
              <a:solidFill>
                <a:prstClr val="white"/>
              </a:solidFill>
              <a:latin typeface="Calibri" panose="020F0502020204030204"/>
            </a:endParaRPr>
          </a:p>
        </p:txBody>
      </p:sp>
      <p:sp>
        <p:nvSpPr>
          <p:cNvPr id="67" name="Ovaal 66"/>
          <p:cNvSpPr/>
          <p:nvPr/>
        </p:nvSpPr>
        <p:spPr>
          <a:xfrm>
            <a:off x="4331623" y="2845922"/>
            <a:ext cx="428366" cy="522927"/>
          </a:xfrm>
          <a:prstGeom prst="ellipse">
            <a:avLst/>
          </a:prstGeom>
          <a:solidFill>
            <a:srgbClr val="39870C"/>
          </a:solidFill>
          <a:ln w="12700" cap="flat" cmpd="sng" algn="ctr">
            <a:noFill/>
            <a:prstDash val="solid"/>
            <a:miter lim="800000"/>
          </a:ln>
          <a:effectLst>
            <a:outerShdw blurRad="50800" dist="76200" dir="2700000" algn="tl" rotWithShape="0">
              <a:prstClr val="black">
                <a:alpha val="40000"/>
              </a:prstClr>
            </a:outerShdw>
          </a:effectLst>
        </p:spPr>
        <p:txBody>
          <a:bodyPr rtlCol="0" anchor="ctr"/>
          <a:lstStyle/>
          <a:p>
            <a:pPr algn="ctr">
              <a:defRPr/>
            </a:pPr>
            <a:endParaRPr lang="nl-NL" kern="0">
              <a:solidFill>
                <a:prstClr val="white"/>
              </a:solidFill>
              <a:latin typeface="Calibri" panose="020F0502020204030204"/>
            </a:endParaRPr>
          </a:p>
        </p:txBody>
      </p:sp>
      <p:sp>
        <p:nvSpPr>
          <p:cNvPr id="2" name="Tijdelijke aanduiding voor dianummer 1"/>
          <p:cNvSpPr>
            <a:spLocks noGrp="1"/>
          </p:cNvSpPr>
          <p:nvPr>
            <p:ph type="sldNum" idx="10"/>
          </p:nvPr>
        </p:nvSpPr>
        <p:spPr/>
        <p:txBody>
          <a:bodyPr/>
          <a:lstStyle/>
          <a:p>
            <a:fld id="{C89CA003-226B-4533-B9DF-9551C503F0D7}" type="slidenum">
              <a:rPr lang="nl-NL" smtClean="0"/>
              <a:pPr/>
              <a:t>13</a:t>
            </a:fld>
            <a:endParaRPr lang="nl-NL"/>
          </a:p>
        </p:txBody>
      </p:sp>
    </p:spTree>
    <p:extLst>
      <p:ext uri="{BB962C8B-B14F-4D97-AF65-F5344CB8AC3E}">
        <p14:creationId xmlns:p14="http://schemas.microsoft.com/office/powerpoint/2010/main" val="147116358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voettekst 1"/>
          <p:cNvSpPr>
            <a:spLocks noGrp="1"/>
          </p:cNvSpPr>
          <p:nvPr>
            <p:ph type="ftr" sz="quarter" idx="10"/>
          </p:nvPr>
        </p:nvSpPr>
        <p:spPr/>
        <p:txBody>
          <a:bodyPr/>
          <a:lstStyle/>
          <a:p>
            <a:r>
              <a:rPr lang="nl-NL" smtClean="0"/>
              <a:t>Inkooptraject OBB - functionaliteit op hoofdlijnen</a:t>
            </a:r>
            <a:endParaRPr lang="en-GB" dirty="0"/>
          </a:p>
        </p:txBody>
      </p:sp>
      <p:sp>
        <p:nvSpPr>
          <p:cNvPr id="4" name="Titel 3"/>
          <p:cNvSpPr>
            <a:spLocks noGrp="1"/>
          </p:cNvSpPr>
          <p:nvPr>
            <p:ph type="title"/>
          </p:nvPr>
        </p:nvSpPr>
        <p:spPr>
          <a:xfrm>
            <a:off x="571500" y="285752"/>
            <a:ext cx="11049000" cy="516505"/>
          </a:xfrm>
        </p:spPr>
        <p:txBody>
          <a:bodyPr/>
          <a:lstStyle/>
          <a:p>
            <a:r>
              <a:rPr lang="nl-NL" dirty="0" smtClean="0"/>
              <a:t>Positionering van het tool voor OBB</a:t>
            </a:r>
            <a:endParaRPr lang="nl-NL" dirty="0"/>
          </a:p>
        </p:txBody>
      </p:sp>
      <p:sp>
        <p:nvSpPr>
          <p:cNvPr id="15" name="Rechthoek 14"/>
          <p:cNvSpPr/>
          <p:nvPr/>
        </p:nvSpPr>
        <p:spPr>
          <a:xfrm>
            <a:off x="450729" y="913117"/>
            <a:ext cx="10375421" cy="1016176"/>
          </a:xfrm>
          <a:prstGeom prst="rect">
            <a:avLst/>
          </a:prstGeom>
        </p:spPr>
        <p:txBody>
          <a:bodyPr wrap="square">
            <a:spAutoFit/>
          </a:bodyPr>
          <a:lstStyle/>
          <a:p>
            <a:pPr>
              <a:lnSpc>
                <a:spcPct val="115000"/>
              </a:lnSpc>
              <a:spcAft>
                <a:spcPts val="0"/>
              </a:spcAft>
            </a:pPr>
            <a:r>
              <a:rPr lang="nl-NL" dirty="0" smtClean="0">
                <a:latin typeface="Verdana" panose="020B0604030504040204" pitchFamily="34" charset="0"/>
                <a:ea typeface="Times New Roman" panose="02020603050405020304" pitchFamily="18" charset="0"/>
                <a:cs typeface="Times New Roman" panose="02020603050405020304" pitchFamily="18" charset="0"/>
              </a:rPr>
              <a:t>OBB </a:t>
            </a:r>
            <a:r>
              <a:rPr lang="nl-NL" dirty="0">
                <a:latin typeface="Verdana" panose="020B0604030504040204" pitchFamily="34" charset="0"/>
                <a:ea typeface="Times New Roman" panose="02020603050405020304" pitchFamily="18" charset="0"/>
                <a:cs typeface="Times New Roman" panose="02020603050405020304" pitchFamily="18" charset="0"/>
              </a:rPr>
              <a:t>ten opzichte van </a:t>
            </a:r>
            <a:r>
              <a:rPr lang="nl-NL" dirty="0" smtClean="0">
                <a:latin typeface="Verdana" panose="020B0604030504040204" pitchFamily="34" charset="0"/>
                <a:ea typeface="Times New Roman" panose="02020603050405020304" pitchFamily="18" charset="0"/>
                <a:cs typeface="Times New Roman" panose="02020603050405020304" pitchFamily="18" charset="0"/>
              </a:rPr>
              <a:t>gebruikers van bedrijfsregels (implementatie): werkinstructies, geautomatiseerde uitvoering (waaronder m.b.v. ODM), uitingen naar de klant (bijv. toelichting/uitleg).  </a:t>
            </a:r>
            <a:endParaRPr lang="nl-NL" dirty="0">
              <a:latin typeface="Verdana" panose="020B0604030504040204" pitchFamily="34" charset="0"/>
              <a:ea typeface="Times New Roman" panose="02020603050405020304" pitchFamily="18" charset="0"/>
              <a:cs typeface="Times New Roman" panose="02020603050405020304" pitchFamily="18" charset="0"/>
            </a:endParaRPr>
          </a:p>
        </p:txBody>
      </p:sp>
      <p:sp>
        <p:nvSpPr>
          <p:cNvPr id="16" name="Rechthoek 15"/>
          <p:cNvSpPr/>
          <p:nvPr/>
        </p:nvSpPr>
        <p:spPr>
          <a:xfrm>
            <a:off x="855030" y="4146395"/>
            <a:ext cx="3773542" cy="923330"/>
          </a:xfrm>
          <a:prstGeom prst="rect">
            <a:avLst/>
          </a:prstGeom>
        </p:spPr>
        <p:txBody>
          <a:bodyPr wrap="square">
            <a:spAutoFit/>
          </a:bodyPr>
          <a:lstStyle/>
          <a:p>
            <a:r>
              <a:rPr lang="nl-NL" dirty="0">
                <a:latin typeface="Verdana" panose="020B0604030504040204" pitchFamily="34" charset="0"/>
                <a:ea typeface="Times New Roman" panose="02020603050405020304" pitchFamily="18" charset="0"/>
                <a:cs typeface="Times New Roman" panose="02020603050405020304" pitchFamily="18" charset="0"/>
              </a:rPr>
              <a:t>OBB is een tool </a:t>
            </a:r>
            <a:r>
              <a:rPr lang="nl-NL" dirty="0" smtClean="0">
                <a:latin typeface="Verdana" panose="020B0604030504040204" pitchFamily="34" charset="0"/>
                <a:ea typeface="Times New Roman" panose="02020603050405020304" pitchFamily="18" charset="0"/>
                <a:cs typeface="Times New Roman" panose="02020603050405020304" pitchFamily="18" charset="0"/>
              </a:rPr>
              <a:t>waarin</a:t>
            </a:r>
          </a:p>
          <a:p>
            <a:r>
              <a:rPr lang="nl-NL" dirty="0" smtClean="0">
                <a:latin typeface="Verdana" panose="020B0604030504040204" pitchFamily="34" charset="0"/>
                <a:ea typeface="Times New Roman" panose="02020603050405020304" pitchFamily="18" charset="0"/>
                <a:cs typeface="Times New Roman" panose="02020603050405020304" pitchFamily="18" charset="0"/>
              </a:rPr>
              <a:t>implementatie-onafhankelijke</a:t>
            </a:r>
          </a:p>
          <a:p>
            <a:r>
              <a:rPr lang="nl-NL" dirty="0" smtClean="0">
                <a:latin typeface="Verdana" panose="020B0604030504040204" pitchFamily="34" charset="0"/>
                <a:ea typeface="Times New Roman" panose="02020603050405020304" pitchFamily="18" charset="0"/>
                <a:cs typeface="Times New Roman" panose="02020603050405020304" pitchFamily="18" charset="0"/>
              </a:rPr>
              <a:t>bedrijfsregels </a:t>
            </a:r>
            <a:r>
              <a:rPr lang="nl-NL" dirty="0">
                <a:latin typeface="Verdana" panose="020B0604030504040204" pitchFamily="34" charset="0"/>
                <a:ea typeface="Times New Roman" panose="02020603050405020304" pitchFamily="18" charset="0"/>
                <a:cs typeface="Times New Roman" panose="02020603050405020304" pitchFamily="18" charset="0"/>
              </a:rPr>
              <a:t>worden beheerd.</a:t>
            </a:r>
            <a:endParaRPr lang="nl-NL" dirty="0"/>
          </a:p>
        </p:txBody>
      </p:sp>
      <p:sp>
        <p:nvSpPr>
          <p:cNvPr id="12" name="Rechthoek 11"/>
          <p:cNvSpPr/>
          <p:nvPr/>
        </p:nvSpPr>
        <p:spPr>
          <a:xfrm>
            <a:off x="4515729" y="3490928"/>
            <a:ext cx="1576585" cy="1077157"/>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Aft>
                <a:spcPts val="0"/>
              </a:spcAft>
            </a:pPr>
            <a:r>
              <a:rPr lang="nl-NL" sz="1800" b="1" kern="1200" dirty="0">
                <a:solidFill>
                  <a:srgbClr val="000000"/>
                </a:solidFill>
                <a:effectLst/>
                <a:ea typeface="Times New Roman" panose="02020603050405020304" pitchFamily="18" charset="0"/>
                <a:cs typeface="Times New Roman" panose="02020603050405020304" pitchFamily="18" charset="0"/>
              </a:rPr>
              <a:t>OBB</a:t>
            </a:r>
            <a:endParaRPr lang="nl-NL" sz="1200" b="1" dirty="0">
              <a:effectLst/>
              <a:latin typeface="Times New Roman" panose="02020603050405020304" pitchFamily="18" charset="0"/>
              <a:ea typeface="Times New Roman" panose="02020603050405020304" pitchFamily="18" charset="0"/>
            </a:endParaRPr>
          </a:p>
        </p:txBody>
      </p:sp>
      <p:cxnSp>
        <p:nvCxnSpPr>
          <p:cNvPr id="7" name="Rechte verbindingslijn met pijl 6"/>
          <p:cNvCxnSpPr>
            <a:endCxn id="20" idx="1"/>
          </p:cNvCxnSpPr>
          <p:nvPr/>
        </p:nvCxnSpPr>
        <p:spPr>
          <a:xfrm flipV="1">
            <a:off x="6090923" y="3582504"/>
            <a:ext cx="2960780" cy="28273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7" name="Rechte verbindingslijn met pijl 16"/>
          <p:cNvCxnSpPr>
            <a:endCxn id="19" idx="1"/>
          </p:cNvCxnSpPr>
          <p:nvPr/>
        </p:nvCxnSpPr>
        <p:spPr>
          <a:xfrm flipV="1">
            <a:off x="6090228" y="2502984"/>
            <a:ext cx="1549429" cy="114768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9" name="Stroomdiagram: Document 18"/>
          <p:cNvSpPr/>
          <p:nvPr/>
        </p:nvSpPr>
        <p:spPr>
          <a:xfrm>
            <a:off x="7639657" y="1927786"/>
            <a:ext cx="1646859" cy="1150395"/>
          </a:xfrm>
          <a:prstGeom prst="flowChartDocument">
            <a:avLst/>
          </a:prstGeom>
          <a:solidFill>
            <a:srgbClr val="3366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nl-NL" sz="1000" b="1" dirty="0"/>
          </a:p>
        </p:txBody>
      </p:sp>
      <p:sp>
        <p:nvSpPr>
          <p:cNvPr id="20" name="Rechthoek 19"/>
          <p:cNvSpPr/>
          <p:nvPr/>
        </p:nvSpPr>
        <p:spPr>
          <a:xfrm>
            <a:off x="9051703" y="3018612"/>
            <a:ext cx="1646859" cy="1127783"/>
          </a:xfrm>
          <a:prstGeom prst="rect">
            <a:avLst/>
          </a:prstGeom>
          <a:solidFill>
            <a:srgbClr val="3366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nl-NL" sz="1000" dirty="0" smtClean="0"/>
              <a:t>   </a:t>
            </a:r>
            <a:endParaRPr lang="nl-NL" sz="1000" b="1" dirty="0"/>
          </a:p>
        </p:txBody>
      </p:sp>
      <p:cxnSp>
        <p:nvCxnSpPr>
          <p:cNvPr id="21" name="Rechte verbindingslijn met pijl 20"/>
          <p:cNvCxnSpPr/>
          <p:nvPr/>
        </p:nvCxnSpPr>
        <p:spPr>
          <a:xfrm>
            <a:off x="6090228" y="4215462"/>
            <a:ext cx="2251307" cy="49806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2" name="Stroomdiagram: Document 21"/>
          <p:cNvSpPr/>
          <p:nvPr/>
        </p:nvSpPr>
        <p:spPr>
          <a:xfrm>
            <a:off x="6509874" y="5377014"/>
            <a:ext cx="1643148" cy="1150395"/>
          </a:xfrm>
          <a:prstGeom prst="flowChartDocument">
            <a:avLst/>
          </a:prstGeom>
          <a:solidFill>
            <a:srgbClr val="3366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nl-NL" sz="1000" b="1" dirty="0" smtClean="0"/>
              <a:t>     </a:t>
            </a:r>
            <a:endParaRPr lang="nl-NL" sz="1000" b="1" dirty="0"/>
          </a:p>
        </p:txBody>
      </p:sp>
      <p:sp>
        <p:nvSpPr>
          <p:cNvPr id="23" name="Rechthoek 22"/>
          <p:cNvSpPr/>
          <p:nvPr/>
        </p:nvSpPr>
        <p:spPr>
          <a:xfrm>
            <a:off x="8339679" y="4294041"/>
            <a:ext cx="1646859" cy="1127783"/>
          </a:xfrm>
          <a:prstGeom prst="rect">
            <a:avLst/>
          </a:prstGeom>
          <a:solidFill>
            <a:srgbClr val="3366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nl-NL" sz="1000" dirty="0" smtClean="0"/>
              <a:t>    </a:t>
            </a:r>
            <a:endParaRPr lang="nl-NL" sz="1000" b="1" dirty="0"/>
          </a:p>
        </p:txBody>
      </p:sp>
      <p:cxnSp>
        <p:nvCxnSpPr>
          <p:cNvPr id="26" name="Rechte verbindingslijn met pijl 25"/>
          <p:cNvCxnSpPr>
            <a:endCxn id="22" idx="0"/>
          </p:cNvCxnSpPr>
          <p:nvPr/>
        </p:nvCxnSpPr>
        <p:spPr>
          <a:xfrm>
            <a:off x="6091387" y="4441782"/>
            <a:ext cx="1240061" cy="93523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5" name="Tekstvak 4"/>
          <p:cNvSpPr txBox="1"/>
          <p:nvPr/>
        </p:nvSpPr>
        <p:spPr>
          <a:xfrm>
            <a:off x="7686271" y="2145171"/>
            <a:ext cx="1553630" cy="523220"/>
          </a:xfrm>
          <a:prstGeom prst="rect">
            <a:avLst/>
          </a:prstGeom>
          <a:noFill/>
        </p:spPr>
        <p:txBody>
          <a:bodyPr wrap="none" rtlCol="0">
            <a:spAutoFit/>
          </a:bodyPr>
          <a:lstStyle/>
          <a:p>
            <a:r>
              <a:rPr lang="nl-NL" sz="1400" b="1" dirty="0" smtClean="0">
                <a:solidFill>
                  <a:schemeClr val="bg1"/>
                </a:solidFill>
              </a:rPr>
              <a:t>Uitingen naar</a:t>
            </a:r>
          </a:p>
          <a:p>
            <a:r>
              <a:rPr lang="nl-NL" sz="1400" b="1" dirty="0" smtClean="0">
                <a:solidFill>
                  <a:schemeClr val="bg1"/>
                </a:solidFill>
              </a:rPr>
              <a:t>    de klant</a:t>
            </a:r>
            <a:endParaRPr lang="nl-NL" sz="1400" b="1" dirty="0">
              <a:solidFill>
                <a:schemeClr val="bg1"/>
              </a:solidFill>
            </a:endParaRPr>
          </a:p>
        </p:txBody>
      </p:sp>
      <p:sp>
        <p:nvSpPr>
          <p:cNvPr id="18" name="Tekstvak 17"/>
          <p:cNvSpPr txBox="1"/>
          <p:nvPr/>
        </p:nvSpPr>
        <p:spPr>
          <a:xfrm>
            <a:off x="9145067" y="3245371"/>
            <a:ext cx="1475084" cy="738664"/>
          </a:xfrm>
          <a:prstGeom prst="rect">
            <a:avLst/>
          </a:prstGeom>
          <a:noFill/>
        </p:spPr>
        <p:txBody>
          <a:bodyPr wrap="none" rtlCol="0">
            <a:spAutoFit/>
          </a:bodyPr>
          <a:lstStyle/>
          <a:p>
            <a:r>
              <a:rPr lang="nl-NL" sz="1400" b="1" dirty="0" smtClean="0">
                <a:solidFill>
                  <a:schemeClr val="bg1"/>
                </a:solidFill>
              </a:rPr>
              <a:t>Ontwikkelen</a:t>
            </a:r>
          </a:p>
          <a:p>
            <a:r>
              <a:rPr lang="nl-NL" sz="1400" b="1" dirty="0" smtClean="0">
                <a:solidFill>
                  <a:schemeClr val="bg1"/>
                </a:solidFill>
              </a:rPr>
              <a:t>      ODM</a:t>
            </a:r>
          </a:p>
          <a:p>
            <a:r>
              <a:rPr lang="nl-NL" sz="1400" b="1" dirty="0" smtClean="0">
                <a:solidFill>
                  <a:schemeClr val="bg1"/>
                </a:solidFill>
              </a:rPr>
              <a:t> regelservice</a:t>
            </a:r>
            <a:endParaRPr lang="nl-NL" sz="1400" b="1" dirty="0">
              <a:solidFill>
                <a:schemeClr val="bg1"/>
              </a:solidFill>
            </a:endParaRPr>
          </a:p>
        </p:txBody>
      </p:sp>
      <p:sp>
        <p:nvSpPr>
          <p:cNvPr id="24" name="Tekstvak 23"/>
          <p:cNvSpPr txBox="1"/>
          <p:nvPr/>
        </p:nvSpPr>
        <p:spPr>
          <a:xfrm>
            <a:off x="8503457" y="4501565"/>
            <a:ext cx="1343638" cy="738664"/>
          </a:xfrm>
          <a:prstGeom prst="rect">
            <a:avLst/>
          </a:prstGeom>
          <a:noFill/>
        </p:spPr>
        <p:txBody>
          <a:bodyPr wrap="none" rtlCol="0">
            <a:spAutoFit/>
          </a:bodyPr>
          <a:lstStyle/>
          <a:p>
            <a:r>
              <a:rPr lang="nl-NL" sz="1400" b="1" dirty="0" smtClean="0">
                <a:solidFill>
                  <a:schemeClr val="bg1"/>
                </a:solidFill>
              </a:rPr>
              <a:t>Aanpassing</a:t>
            </a:r>
          </a:p>
          <a:p>
            <a:r>
              <a:rPr lang="nl-NL" sz="1400" b="1" dirty="0">
                <a:solidFill>
                  <a:schemeClr val="bg1"/>
                </a:solidFill>
              </a:rPr>
              <a:t> </a:t>
            </a:r>
            <a:r>
              <a:rPr lang="nl-NL" sz="1400" b="1" dirty="0" smtClean="0">
                <a:solidFill>
                  <a:schemeClr val="bg1"/>
                </a:solidFill>
              </a:rPr>
              <a:t>    </a:t>
            </a:r>
            <a:r>
              <a:rPr lang="nl-NL" sz="1400" b="1" dirty="0" err="1" smtClean="0">
                <a:solidFill>
                  <a:schemeClr val="bg1"/>
                </a:solidFill>
              </a:rPr>
              <a:t>legacy</a:t>
            </a:r>
            <a:endParaRPr lang="nl-NL" sz="1400" b="1" dirty="0">
              <a:solidFill>
                <a:schemeClr val="bg1"/>
              </a:solidFill>
            </a:endParaRPr>
          </a:p>
          <a:p>
            <a:r>
              <a:rPr lang="nl-NL" sz="1400" b="1" dirty="0" smtClean="0">
                <a:solidFill>
                  <a:schemeClr val="bg1"/>
                </a:solidFill>
              </a:rPr>
              <a:t>   systeem</a:t>
            </a:r>
            <a:endParaRPr lang="nl-NL" sz="1400" b="1" dirty="0">
              <a:solidFill>
                <a:schemeClr val="bg1"/>
              </a:solidFill>
            </a:endParaRPr>
          </a:p>
        </p:txBody>
      </p:sp>
      <p:sp>
        <p:nvSpPr>
          <p:cNvPr id="25" name="Tekstvak 24"/>
          <p:cNvSpPr txBox="1"/>
          <p:nvPr/>
        </p:nvSpPr>
        <p:spPr>
          <a:xfrm>
            <a:off x="6492917" y="5732723"/>
            <a:ext cx="1677062" cy="307777"/>
          </a:xfrm>
          <a:prstGeom prst="rect">
            <a:avLst/>
          </a:prstGeom>
          <a:noFill/>
        </p:spPr>
        <p:txBody>
          <a:bodyPr wrap="none" rtlCol="0">
            <a:spAutoFit/>
          </a:bodyPr>
          <a:lstStyle/>
          <a:p>
            <a:r>
              <a:rPr lang="nl-NL" sz="1400" b="1" smtClean="0">
                <a:solidFill>
                  <a:schemeClr val="bg1"/>
                </a:solidFill>
              </a:rPr>
              <a:t>Werkinstructie</a:t>
            </a:r>
            <a:endParaRPr lang="nl-NL" sz="1400" b="1" dirty="0">
              <a:solidFill>
                <a:schemeClr val="bg1"/>
              </a:solidFill>
            </a:endParaRPr>
          </a:p>
        </p:txBody>
      </p:sp>
      <p:sp>
        <p:nvSpPr>
          <p:cNvPr id="3" name="Tijdelijke aanduiding voor dianummer 2"/>
          <p:cNvSpPr>
            <a:spLocks noGrp="1"/>
          </p:cNvSpPr>
          <p:nvPr>
            <p:ph type="sldNum" sz="quarter" idx="11"/>
          </p:nvPr>
        </p:nvSpPr>
        <p:spPr/>
        <p:txBody>
          <a:bodyPr/>
          <a:lstStyle/>
          <a:p>
            <a:fld id="{EEC0F82C-4994-47DA-8D9B-99D78D224F6D}" type="slidenum">
              <a:rPr lang="en-GB" smtClean="0"/>
              <a:pPr/>
              <a:t>14</a:t>
            </a:fld>
            <a:endParaRPr lang="en-GB" dirty="0"/>
          </a:p>
        </p:txBody>
      </p:sp>
    </p:spTree>
    <p:extLst>
      <p:ext uri="{BB962C8B-B14F-4D97-AF65-F5344CB8AC3E}">
        <p14:creationId xmlns:p14="http://schemas.microsoft.com/office/powerpoint/2010/main" val="115476436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4"/>
          <p:cNvSpPr>
            <a:spLocks noGrp="1"/>
          </p:cNvSpPr>
          <p:nvPr>
            <p:ph type="title"/>
          </p:nvPr>
        </p:nvSpPr>
        <p:spPr>
          <a:xfrm>
            <a:off x="603738" y="293691"/>
            <a:ext cx="11049000" cy="422301"/>
          </a:xfrm>
        </p:spPr>
        <p:txBody>
          <a:bodyPr/>
          <a:lstStyle/>
          <a:p>
            <a:r>
              <a:rPr lang="nl-NL" dirty="0" smtClean="0"/>
              <a:t>Het tool voor OBB is los inzetbaar en vervangbaar</a:t>
            </a:r>
            <a:endParaRPr lang="nl-NL" dirty="0"/>
          </a:p>
        </p:txBody>
      </p:sp>
      <p:sp>
        <p:nvSpPr>
          <p:cNvPr id="2" name="Tijdelijke aanduiding voor voettekst 1"/>
          <p:cNvSpPr>
            <a:spLocks noGrp="1"/>
          </p:cNvSpPr>
          <p:nvPr>
            <p:ph type="ftr" sz="quarter" idx="4294967295"/>
          </p:nvPr>
        </p:nvSpPr>
        <p:spPr/>
        <p:txBody>
          <a:bodyPr/>
          <a:lstStyle/>
          <a:p>
            <a:r>
              <a:rPr lang="nl-NL" smtClean="0"/>
              <a:t>Inkooptraject OBB - functionaliteit op hoofdlijnen</a:t>
            </a:r>
            <a:endParaRPr lang="en-GB" dirty="0"/>
          </a:p>
        </p:txBody>
      </p:sp>
      <p:sp>
        <p:nvSpPr>
          <p:cNvPr id="7" name="Tijdelijke aanduiding voor inhoud 5"/>
          <p:cNvSpPr txBox="1">
            <a:spLocks/>
          </p:cNvSpPr>
          <p:nvPr/>
        </p:nvSpPr>
        <p:spPr bwMode="gray">
          <a:xfrm>
            <a:off x="603738" y="1105363"/>
            <a:ext cx="10530000" cy="3794441"/>
          </a:xfrm>
          <a:prstGeom prst="rect">
            <a:avLst/>
          </a:prstGeom>
        </p:spPr>
        <p:txBody>
          <a:bodyPr vert="horz" lIns="0" tIns="0" rIns="0" bIns="0" rtlCol="0">
            <a:noAutofit/>
          </a:bodyPr>
          <a:lstStyle>
            <a:lvl1pPr marL="180000" indent="-180000" algn="l" defTabSz="914400" rtl="0" eaLnBrk="1" latinLnBrk="0" hangingPunct="1">
              <a:lnSpc>
                <a:spcPct val="110000"/>
              </a:lnSpc>
              <a:spcBef>
                <a:spcPts val="0"/>
              </a:spcBef>
              <a:spcAft>
                <a:spcPts val="300"/>
              </a:spcAft>
              <a:buClr>
                <a:schemeClr val="tx2"/>
              </a:buClr>
              <a:buFont typeface="Arial" panose="020B0604020202020204" pitchFamily="34" charset="0"/>
              <a:buChar char="•"/>
              <a:defRPr lang="nl-NL" sz="2000" kern="1200">
                <a:solidFill>
                  <a:schemeClr val="tx1"/>
                </a:solidFill>
                <a:latin typeface="+mn-lt"/>
                <a:ea typeface="+mn-ea"/>
                <a:cs typeface="+mn-cs"/>
              </a:defRPr>
            </a:lvl1pPr>
            <a:lvl2pPr marL="360000" indent="-180000" algn="l" defTabSz="914400" rtl="0" eaLnBrk="1" latinLnBrk="0" hangingPunct="1">
              <a:lnSpc>
                <a:spcPct val="110000"/>
              </a:lnSpc>
              <a:spcBef>
                <a:spcPts val="0"/>
              </a:spcBef>
              <a:spcAft>
                <a:spcPts val="300"/>
              </a:spcAft>
              <a:buClr>
                <a:schemeClr val="tx2"/>
              </a:buClr>
              <a:buFont typeface="Arial" panose="020B0604020202020204" pitchFamily="34" charset="0"/>
              <a:buChar char="•"/>
              <a:defRPr lang="nl-NL" sz="2000" kern="1200">
                <a:solidFill>
                  <a:schemeClr val="tx1"/>
                </a:solidFill>
                <a:latin typeface="+mn-lt"/>
                <a:ea typeface="+mn-ea"/>
                <a:cs typeface="+mn-cs"/>
              </a:defRPr>
            </a:lvl2pPr>
            <a:lvl3pPr marL="540000" indent="-180000" algn="l" defTabSz="914400" rtl="0" eaLnBrk="1" latinLnBrk="0" hangingPunct="1">
              <a:lnSpc>
                <a:spcPct val="110000"/>
              </a:lnSpc>
              <a:spcBef>
                <a:spcPts val="0"/>
              </a:spcBef>
              <a:spcAft>
                <a:spcPts val="300"/>
              </a:spcAft>
              <a:buClr>
                <a:schemeClr val="tx2"/>
              </a:buClr>
              <a:buFont typeface="Arial" panose="020B0604020202020204" pitchFamily="34" charset="0"/>
              <a:buChar char="•"/>
              <a:defRPr lang="nl-NL" sz="1800" kern="1200">
                <a:solidFill>
                  <a:schemeClr val="tx1"/>
                </a:solidFill>
                <a:latin typeface="+mn-lt"/>
                <a:ea typeface="+mn-ea"/>
                <a:cs typeface="+mn-cs"/>
              </a:defRPr>
            </a:lvl3pPr>
            <a:lvl4pPr marL="720000" indent="-180000" algn="l" defTabSz="914400" rtl="0" eaLnBrk="1" latinLnBrk="0" hangingPunct="1">
              <a:lnSpc>
                <a:spcPct val="110000"/>
              </a:lnSpc>
              <a:spcBef>
                <a:spcPts val="0"/>
              </a:spcBef>
              <a:spcAft>
                <a:spcPts val="300"/>
              </a:spcAft>
              <a:buClr>
                <a:schemeClr val="tx2"/>
              </a:buClr>
              <a:buFont typeface="Arial" panose="020B0604020202020204" pitchFamily="34" charset="0"/>
              <a:buChar char="•"/>
              <a:defRPr sz="1800" kern="1200">
                <a:solidFill>
                  <a:schemeClr val="tx1"/>
                </a:solidFill>
                <a:latin typeface="+mn-lt"/>
                <a:ea typeface="+mn-ea"/>
                <a:cs typeface="+mn-cs"/>
              </a:defRPr>
            </a:lvl4pPr>
            <a:lvl5pPr marL="900000" indent="-180000" algn="l" defTabSz="914400" rtl="0" eaLnBrk="1" latinLnBrk="0" hangingPunct="1">
              <a:lnSpc>
                <a:spcPct val="110000"/>
              </a:lnSpc>
              <a:spcBef>
                <a:spcPts val="0"/>
              </a:spcBef>
              <a:spcAft>
                <a:spcPts val="300"/>
              </a:spcAft>
              <a:buClr>
                <a:schemeClr val="tx2"/>
              </a:buClr>
              <a:buFont typeface="Arial" panose="020B0604020202020204" pitchFamily="34" charset="0"/>
              <a:buChar char="–"/>
              <a:defRPr lang="nl-NL" sz="1600" kern="1200">
                <a:solidFill>
                  <a:schemeClr val="tx1"/>
                </a:solidFill>
                <a:latin typeface="+mn-lt"/>
                <a:ea typeface="+mn-ea"/>
                <a:cs typeface="+mn-cs"/>
              </a:defRPr>
            </a:lvl5pPr>
            <a:lvl6pPr marL="1080000" indent="-180000" algn="l" defTabSz="914400" rtl="0" eaLnBrk="1" latinLnBrk="0" hangingPunct="1">
              <a:lnSpc>
                <a:spcPct val="110000"/>
              </a:lnSpc>
              <a:spcBef>
                <a:spcPts val="0"/>
              </a:spcBef>
              <a:spcAft>
                <a:spcPts val="300"/>
              </a:spcAft>
              <a:buClr>
                <a:schemeClr val="tx2"/>
              </a:buClr>
              <a:buFont typeface="Arial" panose="020B0604020202020204" pitchFamily="34" charset="0"/>
              <a:buChar char="–"/>
              <a:defRPr lang="nl-NL" sz="1600" kern="1200" dirty="0">
                <a:solidFill>
                  <a:schemeClr val="tx1"/>
                </a:solidFill>
                <a:latin typeface="+mn-lt"/>
                <a:ea typeface="+mn-ea"/>
                <a:cs typeface="+mn-cs"/>
              </a:defRPr>
            </a:lvl6pPr>
            <a:lvl7pPr marL="1257300" marR="0" indent="-179388" algn="l" defTabSz="914400" rtl="0" eaLnBrk="1" fontAlgn="auto" latinLnBrk="0" hangingPunct="1">
              <a:lnSpc>
                <a:spcPct val="110000"/>
              </a:lnSpc>
              <a:spcBef>
                <a:spcPts val="0"/>
              </a:spcBef>
              <a:spcAft>
                <a:spcPts val="300"/>
              </a:spcAft>
              <a:buClr>
                <a:schemeClr val="tx2"/>
              </a:buClr>
              <a:buSzTx/>
              <a:buFont typeface="Arial" panose="020B0604020202020204" pitchFamily="34" charset="0"/>
              <a:buChar char="–"/>
              <a:tabLst/>
              <a:defRPr sz="1400" kern="1200">
                <a:solidFill>
                  <a:schemeClr val="tx1"/>
                </a:solidFill>
                <a:latin typeface="+mn-lt"/>
                <a:ea typeface="+mn-ea"/>
                <a:cs typeface="+mn-cs"/>
              </a:defRPr>
            </a:lvl7pPr>
            <a:lvl8pPr marL="1440000" indent="-180000" algn="l" defTabSz="914400" rtl="0" eaLnBrk="1" latinLnBrk="0" hangingPunct="1">
              <a:lnSpc>
                <a:spcPct val="110000"/>
              </a:lnSpc>
              <a:spcBef>
                <a:spcPts val="0"/>
              </a:spcBef>
              <a:spcAft>
                <a:spcPts val="300"/>
              </a:spcAft>
              <a:buClr>
                <a:schemeClr val="tx2"/>
              </a:buClr>
              <a:buFont typeface="Arial" panose="020B0604020202020204" pitchFamily="34" charset="0"/>
              <a:buChar char="–"/>
              <a:defRPr sz="1400" kern="1200">
                <a:solidFill>
                  <a:schemeClr val="tx1"/>
                </a:solidFill>
                <a:latin typeface="+mn-lt"/>
                <a:ea typeface="+mn-ea"/>
                <a:cs typeface="+mn-cs"/>
              </a:defRPr>
            </a:lvl8pPr>
            <a:lvl9pPr marL="1619250" indent="-179388" algn="l" defTabSz="914400" rtl="0" eaLnBrk="1" latinLnBrk="0" hangingPunct="1">
              <a:lnSpc>
                <a:spcPct val="110000"/>
              </a:lnSpc>
              <a:spcBef>
                <a:spcPts val="0"/>
              </a:spcBef>
              <a:spcAft>
                <a:spcPts val="300"/>
              </a:spcAft>
              <a:buClr>
                <a:schemeClr val="tx2"/>
              </a:buClr>
              <a:buFont typeface="Arial" panose="020B0604020202020204" pitchFamily="34" charset="0"/>
              <a:buChar char="–"/>
              <a:defRPr sz="1400" kern="1200">
                <a:solidFill>
                  <a:schemeClr val="tx1"/>
                </a:solidFill>
                <a:latin typeface="+mn-lt"/>
                <a:ea typeface="+mn-ea"/>
                <a:cs typeface="+mn-cs"/>
              </a:defRPr>
            </a:lvl9pPr>
          </a:lstStyle>
          <a:p>
            <a:pPr marL="361950" indent="-361950">
              <a:buFont typeface="Wingdings" panose="05000000000000000000" pitchFamily="2" charset="2"/>
              <a:buChar char="q"/>
            </a:pPr>
            <a:r>
              <a:rPr lang="nl-NL" dirty="0" smtClean="0"/>
              <a:t>Los inzetbaar</a:t>
            </a:r>
            <a:r>
              <a:rPr lang="nl-NL" dirty="0"/>
              <a:t>: de </a:t>
            </a:r>
            <a:r>
              <a:rPr lang="nl-NL" dirty="0" smtClean="0"/>
              <a:t>aangeboden functionaliteit OBB moet door UWV gebruikt kunnen worden, </a:t>
            </a:r>
            <a:r>
              <a:rPr lang="nl-NL" dirty="0"/>
              <a:t>zonder gebruik te hoeven maken van </a:t>
            </a:r>
            <a:r>
              <a:rPr lang="nl-NL" dirty="0" smtClean="0"/>
              <a:t>andere componenten. De aangeboden functionaliteit moet als een losse component geïnstalleerd kunnen worden</a:t>
            </a:r>
            <a:r>
              <a:rPr lang="nl-NL" smtClean="0"/>
              <a:t>. </a:t>
            </a:r>
            <a:endParaRPr lang="nl-NL" smtClean="0"/>
          </a:p>
          <a:p>
            <a:pPr marL="0" indent="0">
              <a:buNone/>
            </a:pPr>
            <a:endParaRPr lang="nl-NL" dirty="0" smtClean="0"/>
          </a:p>
          <a:p>
            <a:pPr marL="361950" indent="-361950">
              <a:buFont typeface="Wingdings" panose="05000000000000000000" pitchFamily="2" charset="2"/>
              <a:buChar char="q"/>
            </a:pPr>
            <a:r>
              <a:rPr lang="nl-NL" dirty="0"/>
              <a:t>Vervangbaar: de standaardsoftware OBB functionaliteit en andere componenten/functionaliteiten moeten los van elkaar vervangen kunnen worden door andere standaardsoftware (ICT-middel).</a:t>
            </a:r>
          </a:p>
          <a:p>
            <a:pPr marL="630238" lvl="1" indent="-268288">
              <a:buFont typeface="Wingdings" panose="05000000000000000000" pitchFamily="2" charset="2"/>
              <a:buChar char="q"/>
            </a:pPr>
            <a:endParaRPr lang="nl-NL" dirty="0"/>
          </a:p>
          <a:p>
            <a:pPr marL="361950" indent="-361950">
              <a:buFont typeface="Wingdings" panose="05000000000000000000" pitchFamily="2" charset="2"/>
              <a:buChar char="q"/>
            </a:pPr>
            <a:endParaRPr lang="nl-NL" dirty="0" smtClean="0"/>
          </a:p>
          <a:p>
            <a:pPr marL="361950" indent="-361950">
              <a:buFont typeface="Wingdings" panose="05000000000000000000" pitchFamily="2" charset="2"/>
              <a:buChar char="q"/>
            </a:pPr>
            <a:endParaRPr lang="nl-NL" dirty="0"/>
          </a:p>
          <a:p>
            <a:pPr marL="180000" lvl="1" indent="0">
              <a:buNone/>
            </a:pPr>
            <a:endParaRPr lang="nl-NL" dirty="0" smtClean="0"/>
          </a:p>
        </p:txBody>
      </p:sp>
      <p:sp>
        <p:nvSpPr>
          <p:cNvPr id="3" name="Tijdelijke aanduiding voor dianummer 2"/>
          <p:cNvSpPr>
            <a:spLocks noGrp="1"/>
          </p:cNvSpPr>
          <p:nvPr>
            <p:ph type="sldNum" sz="quarter" idx="16"/>
          </p:nvPr>
        </p:nvSpPr>
        <p:spPr/>
        <p:txBody>
          <a:bodyPr/>
          <a:lstStyle/>
          <a:p>
            <a:fld id="{EEC0F82C-4994-47DA-8D9B-99D78D224F6D}" type="slidenum">
              <a:rPr lang="en-GB" smtClean="0"/>
              <a:pPr/>
              <a:t>15</a:t>
            </a:fld>
            <a:endParaRPr lang="en-GB" dirty="0"/>
          </a:p>
        </p:txBody>
      </p:sp>
    </p:spTree>
    <p:extLst>
      <p:ext uri="{BB962C8B-B14F-4D97-AF65-F5344CB8AC3E}">
        <p14:creationId xmlns:p14="http://schemas.microsoft.com/office/powerpoint/2010/main" val="427573832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jdelijke aanduiding voor inhoud 5"/>
          <p:cNvSpPr>
            <a:spLocks noGrp="1"/>
          </p:cNvSpPr>
          <p:nvPr>
            <p:ph sz="quarter" idx="14"/>
          </p:nvPr>
        </p:nvSpPr>
        <p:spPr>
          <a:xfrm>
            <a:off x="571500" y="1338277"/>
            <a:ext cx="10530000" cy="5045270"/>
          </a:xfrm>
        </p:spPr>
        <p:txBody>
          <a:bodyPr/>
          <a:lstStyle/>
          <a:p>
            <a:pPr marL="0" indent="0">
              <a:buNone/>
            </a:pPr>
            <a:r>
              <a:rPr lang="nl-NL" dirty="0"/>
              <a:t>OBB is de tool voor de ondersteuning van het proces van het werken met bedrijfsregels in </a:t>
            </a:r>
            <a:r>
              <a:rPr lang="nl-NL" i="1" dirty="0"/>
              <a:t>implementatie-onafhankelijke </a:t>
            </a:r>
            <a:r>
              <a:rPr lang="nl-NL" dirty="0"/>
              <a:t>vorm.</a:t>
            </a:r>
          </a:p>
          <a:p>
            <a:pPr marL="0" indent="0">
              <a:buNone/>
            </a:pPr>
            <a:endParaRPr lang="nl-NL" dirty="0" smtClean="0"/>
          </a:p>
          <a:p>
            <a:pPr marL="0" indent="0">
              <a:buNone/>
            </a:pPr>
            <a:r>
              <a:rPr lang="nl-NL" b="1" dirty="0" smtClean="0"/>
              <a:t>OBB wordt gebruikt door</a:t>
            </a:r>
          </a:p>
          <a:p>
            <a:pPr marL="361950" indent="-361950">
              <a:buFont typeface="Wingdings" panose="05000000000000000000" pitchFamily="2" charset="2"/>
              <a:buChar char="q"/>
            </a:pPr>
            <a:r>
              <a:rPr lang="nl-NL" dirty="0" smtClean="0"/>
              <a:t>Bedrijfsregelauteurs</a:t>
            </a:r>
          </a:p>
          <a:p>
            <a:pPr marL="361950" indent="-361950">
              <a:buFont typeface="Wingdings" panose="05000000000000000000" pitchFamily="2" charset="2"/>
              <a:buChar char="q"/>
            </a:pPr>
            <a:r>
              <a:rPr lang="nl-NL" dirty="0" smtClean="0"/>
              <a:t>Inhoudsdeskundigen/beleidsmedewerkers divisie </a:t>
            </a:r>
            <a:endParaRPr lang="nl-NL" dirty="0"/>
          </a:p>
          <a:p>
            <a:pPr marL="361950" indent="-361950">
              <a:buFont typeface="Wingdings" panose="05000000000000000000" pitchFamily="2" charset="2"/>
              <a:buChar char="q"/>
            </a:pPr>
            <a:r>
              <a:rPr lang="nl-NL" dirty="0" err="1"/>
              <a:t>Valideurs</a:t>
            </a:r>
            <a:r>
              <a:rPr lang="nl-NL" dirty="0"/>
              <a:t> </a:t>
            </a:r>
            <a:r>
              <a:rPr lang="nl-NL" dirty="0" smtClean="0"/>
              <a:t>(juristen JKC</a:t>
            </a:r>
            <a:r>
              <a:rPr lang="nl-NL" dirty="0"/>
              <a:t>, </a:t>
            </a:r>
            <a:r>
              <a:rPr lang="nl-NL" dirty="0" smtClean="0"/>
              <a:t>beleidsmedewerkers SBK</a:t>
            </a:r>
            <a:r>
              <a:rPr lang="nl-NL" dirty="0"/>
              <a:t>, </a:t>
            </a:r>
            <a:r>
              <a:rPr lang="nl-NL" dirty="0" smtClean="0"/>
              <a:t>beleidsmedewerkers CEC</a:t>
            </a:r>
            <a:r>
              <a:rPr lang="nl-NL" dirty="0"/>
              <a:t>)</a:t>
            </a:r>
          </a:p>
          <a:p>
            <a:pPr marL="361950" indent="-361950">
              <a:buFont typeface="Wingdings" panose="05000000000000000000" pitchFamily="2" charset="2"/>
              <a:buChar char="q"/>
            </a:pPr>
            <a:r>
              <a:rPr lang="nl-NL" dirty="0"/>
              <a:t>Medewerkers die regels implementeren:</a:t>
            </a:r>
          </a:p>
          <a:p>
            <a:pPr marL="630238" lvl="1" indent="-268288"/>
            <a:r>
              <a:rPr lang="nl-NL" dirty="0" smtClean="0"/>
              <a:t>Werkinstructies opstellen</a:t>
            </a:r>
          </a:p>
          <a:p>
            <a:pPr marL="630238" lvl="1" indent="-268288"/>
            <a:r>
              <a:rPr lang="nl-NL" dirty="0" smtClean="0"/>
              <a:t>ODM regelservice ontwikkelen</a:t>
            </a:r>
          </a:p>
          <a:p>
            <a:pPr marL="630238" lvl="1" indent="-268288"/>
            <a:r>
              <a:rPr lang="nl-NL" dirty="0" smtClean="0"/>
              <a:t>Aanpassingen in </a:t>
            </a:r>
            <a:r>
              <a:rPr lang="nl-NL" dirty="0" err="1" smtClean="0"/>
              <a:t>legacy</a:t>
            </a:r>
            <a:r>
              <a:rPr lang="nl-NL" dirty="0" smtClean="0"/>
              <a:t> systemen (Cobol en andere talen)</a:t>
            </a:r>
          </a:p>
          <a:p>
            <a:pPr marL="630238" lvl="1" indent="-268288"/>
            <a:r>
              <a:rPr lang="nl-NL" dirty="0" smtClean="0"/>
              <a:t>Uitingen naar de klant opstellen</a:t>
            </a:r>
          </a:p>
          <a:p>
            <a:pPr marL="0" indent="0">
              <a:buNone/>
            </a:pPr>
            <a:endParaRPr lang="nl-NL" dirty="0"/>
          </a:p>
        </p:txBody>
      </p:sp>
      <p:sp>
        <p:nvSpPr>
          <p:cNvPr id="5" name="Titel 4"/>
          <p:cNvSpPr>
            <a:spLocks noGrp="1"/>
          </p:cNvSpPr>
          <p:nvPr>
            <p:ph type="title"/>
          </p:nvPr>
        </p:nvSpPr>
        <p:spPr>
          <a:xfrm>
            <a:off x="603738" y="293691"/>
            <a:ext cx="11049000" cy="422301"/>
          </a:xfrm>
        </p:spPr>
        <p:txBody>
          <a:bodyPr/>
          <a:lstStyle/>
          <a:p>
            <a:r>
              <a:rPr lang="nl-NL" dirty="0"/>
              <a:t>G</a:t>
            </a:r>
            <a:r>
              <a:rPr lang="nl-NL" dirty="0" smtClean="0"/>
              <a:t>ebruik OBB</a:t>
            </a:r>
            <a:endParaRPr lang="nl-NL" dirty="0"/>
          </a:p>
        </p:txBody>
      </p:sp>
      <p:sp>
        <p:nvSpPr>
          <p:cNvPr id="2" name="Tijdelijke aanduiding voor voettekst 1"/>
          <p:cNvSpPr>
            <a:spLocks noGrp="1"/>
          </p:cNvSpPr>
          <p:nvPr>
            <p:ph type="ftr" sz="quarter" idx="4294967295"/>
          </p:nvPr>
        </p:nvSpPr>
        <p:spPr/>
        <p:txBody>
          <a:bodyPr/>
          <a:lstStyle/>
          <a:p>
            <a:r>
              <a:rPr lang="nl-NL" smtClean="0"/>
              <a:t>Inkooptraject OBB - functionaliteit op hoofdlijnen</a:t>
            </a:r>
            <a:endParaRPr lang="en-GB" dirty="0"/>
          </a:p>
        </p:txBody>
      </p:sp>
      <p:sp>
        <p:nvSpPr>
          <p:cNvPr id="3" name="Tijdelijke aanduiding voor dianummer 2"/>
          <p:cNvSpPr>
            <a:spLocks noGrp="1"/>
          </p:cNvSpPr>
          <p:nvPr>
            <p:ph type="sldNum" sz="quarter" idx="16"/>
          </p:nvPr>
        </p:nvSpPr>
        <p:spPr/>
        <p:txBody>
          <a:bodyPr/>
          <a:lstStyle/>
          <a:p>
            <a:fld id="{EEC0F82C-4994-47DA-8D9B-99D78D224F6D}" type="slidenum">
              <a:rPr lang="en-GB" smtClean="0"/>
              <a:pPr/>
              <a:t>16</a:t>
            </a:fld>
            <a:endParaRPr lang="en-GB" dirty="0"/>
          </a:p>
        </p:txBody>
      </p:sp>
    </p:spTree>
    <p:extLst>
      <p:ext uri="{BB962C8B-B14F-4D97-AF65-F5344CB8AC3E}">
        <p14:creationId xmlns:p14="http://schemas.microsoft.com/office/powerpoint/2010/main" val="134363000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3" name="Content Placeholder 5">
            <a:extLst>
              <a:ext uri="{FF2B5EF4-FFF2-40B4-BE49-F238E27FC236}">
                <a16:creationId xmlns:a16="http://schemas.microsoft.com/office/drawing/2014/main" id="{3C02A5F8-8FDE-4158-8324-E7B9A58C56FA}"/>
              </a:ext>
            </a:extLst>
          </p:cNvPr>
          <p:cNvGraphicFramePr>
            <a:graphicFrameLocks noGrp="1"/>
          </p:cNvGraphicFramePr>
          <p:nvPr>
            <p:ph idx="1"/>
            <p:extLst>
              <p:ext uri="{D42A27DB-BD31-4B8C-83A1-F6EECF244321}">
                <p14:modId xmlns:p14="http://schemas.microsoft.com/office/powerpoint/2010/main" val="3136373717"/>
              </p:ext>
            </p:extLst>
          </p:nvPr>
        </p:nvGraphicFramePr>
        <p:xfrm>
          <a:off x="571500" y="1286495"/>
          <a:ext cx="10476000" cy="3528000"/>
        </p:xfrm>
        <a:graphic>
          <a:graphicData uri="http://schemas.openxmlformats.org/drawingml/2006/table">
            <a:tbl>
              <a:tblPr firstRow="1" bandRow="1">
                <a:tableStyleId>{5C22544A-7EE6-4342-B048-85BDC9FD1C3A}</a:tableStyleId>
              </a:tblPr>
              <a:tblGrid>
                <a:gridCol w="10476000">
                  <a:extLst>
                    <a:ext uri="{9D8B030D-6E8A-4147-A177-3AD203B41FA5}">
                      <a16:colId xmlns:a16="http://schemas.microsoft.com/office/drawing/2014/main" val="3875770740"/>
                    </a:ext>
                  </a:extLst>
                </a:gridCol>
              </a:tblGrid>
              <a:tr h="504000">
                <a:tc>
                  <a:txBody>
                    <a:bodyPr/>
                    <a:lstStyle/>
                    <a:p>
                      <a:endParaRPr lang="nl-NL" sz="2000" b="0" dirty="0">
                        <a:solidFill>
                          <a:schemeClr val="bg1"/>
                        </a:solidFill>
                        <a:latin typeface="+mn-lt"/>
                      </a:endParaRPr>
                    </a:p>
                  </a:txBody>
                  <a:tcPr marL="90376" marR="90376" anchor="ctr">
                    <a:lnL w="12700" cmpd="sng">
                      <a:noFill/>
                    </a:lnL>
                    <a:lnR w="12700" cmpd="sng">
                      <a:noFill/>
                    </a:lnR>
                    <a:lnT w="12700" cap="flat" cmpd="sng" algn="ctr">
                      <a:no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503059589"/>
                  </a:ext>
                </a:extLst>
              </a:tr>
              <a:tr h="504000">
                <a:tc>
                  <a:txBody>
                    <a:bodyPr/>
                    <a:lstStyle/>
                    <a:p>
                      <a:r>
                        <a:rPr lang="nl-NL" sz="2000" b="0" dirty="0" smtClean="0">
                          <a:solidFill>
                            <a:schemeClr val="tx2">
                              <a:lumMod val="75000"/>
                            </a:schemeClr>
                          </a:solidFill>
                          <a:latin typeface="+mn-lt"/>
                        </a:rPr>
                        <a:t>1.</a:t>
                      </a:r>
                      <a:r>
                        <a:rPr lang="nl-NL" sz="2000" b="0" baseline="0" dirty="0" smtClean="0">
                          <a:solidFill>
                            <a:schemeClr val="tx2">
                              <a:lumMod val="75000"/>
                            </a:schemeClr>
                          </a:solidFill>
                          <a:latin typeface="+mn-lt"/>
                        </a:rPr>
                        <a:t>  BRM bij UWV</a:t>
                      </a:r>
                      <a:endParaRPr lang="nl-NL" sz="2000" b="0" dirty="0">
                        <a:solidFill>
                          <a:schemeClr val="tx2">
                            <a:lumMod val="75000"/>
                          </a:schemeClr>
                        </a:solidFill>
                        <a:latin typeface="+mn-lt"/>
                      </a:endParaRPr>
                    </a:p>
                  </a:txBody>
                  <a:tcPr marL="90376" marR="90376" anchor="ctr">
                    <a:lnL w="12700" cmpd="sng">
                      <a:noFill/>
                    </a:lnL>
                    <a:lnR w="12700" cmpd="sng">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657747905"/>
                  </a:ext>
                </a:extLst>
              </a:tr>
              <a:tr h="504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2000" b="0" kern="1200" dirty="0" smtClean="0">
                          <a:solidFill>
                            <a:schemeClr val="tx2">
                              <a:lumMod val="75000"/>
                            </a:schemeClr>
                          </a:solidFill>
                          <a:latin typeface="+mn-lt"/>
                          <a:ea typeface="+mn-ea"/>
                          <a:cs typeface="+mn-cs"/>
                        </a:rPr>
                        <a:t>2. Toelichting op Opstellen en Beheren Bedrijfsregels</a:t>
                      </a:r>
                    </a:p>
                  </a:txBody>
                  <a:tcPr marL="90376" marR="90376" anchor="ctr">
                    <a:lnL w="12700" cmpd="sng">
                      <a:noFill/>
                    </a:lnL>
                    <a:lnR w="12700" cmpd="sng">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428977434"/>
                  </a:ext>
                </a:extLst>
              </a:tr>
              <a:tr h="504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2000" b="0" kern="1200" dirty="0" smtClean="0">
                          <a:solidFill>
                            <a:schemeClr val="tx2">
                              <a:lumMod val="75000"/>
                            </a:schemeClr>
                          </a:solidFill>
                          <a:latin typeface="+mn-lt"/>
                          <a:ea typeface="+mn-ea"/>
                          <a:cs typeface="+mn-cs"/>
                        </a:rPr>
                        <a:t>3.  Positionering tool voor OBB</a:t>
                      </a:r>
                    </a:p>
                  </a:txBody>
                  <a:tcPr marL="90376" marR="90376" anchor="ctr">
                    <a:lnL w="12700" cmpd="sng">
                      <a:noFill/>
                    </a:lnL>
                    <a:lnR w="12700" cmpd="sng">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687504128"/>
                  </a:ext>
                </a:extLst>
              </a:tr>
              <a:tr h="504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2000" b="0" kern="1200" baseline="0" dirty="0" smtClean="0">
                          <a:solidFill>
                            <a:srgbClr val="FFFF00"/>
                          </a:solidFill>
                          <a:latin typeface="+mn-lt"/>
                          <a:ea typeface="+mn-ea"/>
                          <a:cs typeface="+mn-cs"/>
                        </a:rPr>
                        <a:t>4.  Functionele eisen aan tool voor OBB op hoofdlijnen</a:t>
                      </a:r>
                      <a:endParaRPr lang="nl-NL" sz="2000" b="0" kern="1200" baseline="0" dirty="0">
                        <a:solidFill>
                          <a:srgbClr val="FFFF00"/>
                        </a:solidFill>
                        <a:latin typeface="+mn-lt"/>
                        <a:ea typeface="+mn-ea"/>
                        <a:cs typeface="+mn-cs"/>
                      </a:endParaRPr>
                    </a:p>
                  </a:txBody>
                  <a:tcPr marL="90376" marR="90376" anchor="ctr">
                    <a:lnL w="12700" cmpd="sng">
                      <a:noFill/>
                    </a:lnL>
                    <a:lnR w="12700" cmpd="sng">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184792274"/>
                  </a:ext>
                </a:extLst>
              </a:tr>
              <a:tr h="504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2000" b="0" kern="1200" dirty="0" smtClean="0">
                          <a:solidFill>
                            <a:schemeClr val="tx2">
                              <a:lumMod val="75000"/>
                            </a:schemeClr>
                          </a:solidFill>
                          <a:latin typeface="+mn-lt"/>
                          <a:ea typeface="+mn-ea"/>
                          <a:cs typeface="+mn-cs"/>
                        </a:rPr>
                        <a:t>5.  Gebruikers – soort en aantallen nu en komende jaren</a:t>
                      </a:r>
                      <a:endParaRPr lang="nl-NL" sz="2000" b="0" kern="1200" dirty="0">
                        <a:solidFill>
                          <a:schemeClr val="tx2">
                            <a:lumMod val="75000"/>
                          </a:schemeClr>
                        </a:solidFill>
                        <a:latin typeface="+mn-lt"/>
                        <a:ea typeface="+mn-ea"/>
                        <a:cs typeface="+mn-cs"/>
                      </a:endParaRPr>
                    </a:p>
                  </a:txBody>
                  <a:tcPr marL="90376" marR="90376" anchor="ctr">
                    <a:lnL w="12700" cmpd="sng">
                      <a:noFill/>
                    </a:lnL>
                    <a:lnR w="12700" cmpd="sng">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584061852"/>
                  </a:ext>
                </a:extLst>
              </a:tr>
              <a:tr h="504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nl-NL" sz="2000" b="0" kern="1200" dirty="0" smtClean="0">
                        <a:solidFill>
                          <a:schemeClr val="tx2">
                            <a:lumMod val="75000"/>
                          </a:schemeClr>
                        </a:solidFill>
                        <a:latin typeface="+mn-lt"/>
                        <a:ea typeface="+mn-ea"/>
                        <a:cs typeface="+mn-cs"/>
                      </a:endParaRPr>
                    </a:p>
                  </a:txBody>
                  <a:tcPr marL="90376" marR="90376" anchor="ctr">
                    <a:lnL w="12700" cmpd="sng">
                      <a:noFill/>
                    </a:lnL>
                    <a:lnR w="12700" cmpd="sng">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635253328"/>
                  </a:ext>
                </a:extLst>
              </a:tr>
            </a:tbl>
          </a:graphicData>
        </a:graphic>
      </p:graphicFrame>
      <p:sp>
        <p:nvSpPr>
          <p:cNvPr id="2" name="Title 1">
            <a:extLst>
              <a:ext uri="{FF2B5EF4-FFF2-40B4-BE49-F238E27FC236}">
                <a16:creationId xmlns:a16="http://schemas.microsoft.com/office/drawing/2014/main" id="{1F8D6924-FFBE-46A4-BE69-830AAD3F416F}"/>
              </a:ext>
            </a:extLst>
          </p:cNvPr>
          <p:cNvSpPr>
            <a:spLocks noGrp="1"/>
          </p:cNvSpPr>
          <p:nvPr>
            <p:ph type="title"/>
          </p:nvPr>
        </p:nvSpPr>
        <p:spPr/>
        <p:txBody>
          <a:bodyPr/>
          <a:lstStyle/>
          <a:p>
            <a:r>
              <a:rPr lang="nl-NL"/>
              <a:t>Agenda</a:t>
            </a:r>
            <a:endParaRPr lang="nl-NL" dirty="0"/>
          </a:p>
        </p:txBody>
      </p:sp>
      <p:sp>
        <p:nvSpPr>
          <p:cNvPr id="3" name="Tijdelijke aanduiding voor voettekst 2"/>
          <p:cNvSpPr>
            <a:spLocks noGrp="1"/>
          </p:cNvSpPr>
          <p:nvPr>
            <p:ph type="ftr" sz="quarter" idx="10"/>
          </p:nvPr>
        </p:nvSpPr>
        <p:spPr/>
        <p:txBody>
          <a:bodyPr/>
          <a:lstStyle/>
          <a:p>
            <a:r>
              <a:rPr lang="nl-NL" smtClean="0"/>
              <a:t>Inkooptraject OBB - functionaliteit op hoofdlijnen</a:t>
            </a:r>
            <a:endParaRPr lang="en-GB" dirty="0"/>
          </a:p>
        </p:txBody>
      </p:sp>
      <p:sp>
        <p:nvSpPr>
          <p:cNvPr id="4" name="Tijdelijke aanduiding voor dianummer 3"/>
          <p:cNvSpPr>
            <a:spLocks noGrp="1"/>
          </p:cNvSpPr>
          <p:nvPr>
            <p:ph type="sldNum" sz="quarter" idx="11"/>
          </p:nvPr>
        </p:nvSpPr>
        <p:spPr/>
        <p:txBody>
          <a:bodyPr/>
          <a:lstStyle/>
          <a:p>
            <a:fld id="{EEC0F82C-4994-47DA-8D9B-99D78D224F6D}" type="slidenum">
              <a:rPr lang="en-GB" smtClean="0"/>
              <a:pPr/>
              <a:t>17</a:t>
            </a:fld>
            <a:endParaRPr lang="en-GB" dirty="0"/>
          </a:p>
        </p:txBody>
      </p:sp>
    </p:spTree>
    <p:extLst>
      <p:ext uri="{BB962C8B-B14F-4D97-AF65-F5344CB8AC3E}">
        <p14:creationId xmlns:p14="http://schemas.microsoft.com/office/powerpoint/2010/main" val="351063258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jdelijke aanduiding voor inhoud 5"/>
          <p:cNvSpPr>
            <a:spLocks noGrp="1"/>
          </p:cNvSpPr>
          <p:nvPr>
            <p:ph sz="quarter" idx="14"/>
          </p:nvPr>
        </p:nvSpPr>
        <p:spPr>
          <a:xfrm>
            <a:off x="603738" y="1296076"/>
            <a:ext cx="10530000" cy="5097029"/>
          </a:xfrm>
        </p:spPr>
        <p:txBody>
          <a:bodyPr/>
          <a:lstStyle/>
          <a:p>
            <a:pPr marL="361950" indent="-361950">
              <a:buFont typeface="Wingdings" panose="05000000000000000000" pitchFamily="2" charset="2"/>
              <a:buChar char="q"/>
            </a:pPr>
            <a:r>
              <a:rPr lang="nl-NL" dirty="0" smtClean="0"/>
              <a:t>De tool ondersteunt het opstellen van bedrijfsregels volgens de richtlijnen </a:t>
            </a:r>
            <a:r>
              <a:rPr lang="nl-NL" dirty="0" err="1" smtClean="0"/>
              <a:t>RuleSpeak</a:t>
            </a:r>
            <a:endParaRPr lang="nl-NL" dirty="0" smtClean="0"/>
          </a:p>
          <a:p>
            <a:pPr marL="361950" indent="-361950">
              <a:buFont typeface="Wingdings" panose="05000000000000000000" pitchFamily="2" charset="2"/>
              <a:buChar char="q"/>
            </a:pPr>
            <a:r>
              <a:rPr lang="nl-NL" dirty="0" smtClean="0"/>
              <a:t>De bedrijfsregels zijn vast te leggen in Nederlands natuurlijke taal</a:t>
            </a:r>
          </a:p>
          <a:p>
            <a:pPr marL="361950" indent="-361950">
              <a:buFont typeface="Wingdings" panose="05000000000000000000" pitchFamily="2" charset="2"/>
              <a:buChar char="q"/>
            </a:pPr>
            <a:r>
              <a:rPr lang="nl-NL" dirty="0" smtClean="0"/>
              <a:t>Een bedrijfsregel kan ook worden vastgelegd in de vorm van een beslistabel</a:t>
            </a:r>
          </a:p>
          <a:p>
            <a:pPr marL="361950" indent="-361950">
              <a:buFont typeface="Wingdings" panose="05000000000000000000" pitchFamily="2" charset="2"/>
              <a:buChar char="q"/>
            </a:pPr>
            <a:r>
              <a:rPr lang="nl-NL" dirty="0" smtClean="0"/>
              <a:t>De tool ondersteunt het opstellen van een feittypemodel. De bedrijfsregels </a:t>
            </a:r>
            <a:r>
              <a:rPr lang="nl-NL" dirty="0"/>
              <a:t>worden opgesteld op basis van een feittype model. </a:t>
            </a:r>
          </a:p>
          <a:p>
            <a:pPr marL="361950" indent="-361950">
              <a:buFont typeface="Wingdings" panose="05000000000000000000" pitchFamily="2" charset="2"/>
              <a:buChar char="q"/>
            </a:pPr>
            <a:r>
              <a:rPr lang="nl-NL" dirty="0" smtClean="0"/>
              <a:t>De </a:t>
            </a:r>
            <a:r>
              <a:rPr lang="nl-NL" dirty="0"/>
              <a:t>tool ondersteunt het vastleggen van de </a:t>
            </a:r>
            <a:r>
              <a:rPr lang="nl-NL" dirty="0" err="1"/>
              <a:t>RuleSpeak</a:t>
            </a:r>
            <a:r>
              <a:rPr lang="nl-NL" dirty="0"/>
              <a:t> patronen voor de bedrijfsregels en patronen van UWV conventies (als aanvulling op </a:t>
            </a:r>
            <a:r>
              <a:rPr lang="nl-NL" dirty="0" err="1"/>
              <a:t>RuleSpeak</a:t>
            </a:r>
            <a:r>
              <a:rPr lang="nl-NL" dirty="0" smtClean="0"/>
              <a:t>).</a:t>
            </a:r>
          </a:p>
          <a:p>
            <a:pPr marL="361950" indent="-361950">
              <a:buFont typeface="Wingdings" panose="05000000000000000000" pitchFamily="2" charset="2"/>
              <a:buChar char="q"/>
            </a:pPr>
            <a:r>
              <a:rPr lang="nl-NL" dirty="0"/>
              <a:t>De tool ondersteunt het vastleggen van metadata bij de bedrijfsregels voor status, toelichting, versie, bronverwijzing etc. etc.</a:t>
            </a:r>
          </a:p>
          <a:p>
            <a:pPr marL="361950" indent="-361950">
              <a:buFont typeface="Wingdings" panose="05000000000000000000" pitchFamily="2" charset="2"/>
              <a:buChar char="q"/>
            </a:pPr>
            <a:r>
              <a:rPr lang="nl-NL" dirty="0"/>
              <a:t>De tool ondersteunt het vanuit een bedrijfsregel verwijzen naar andere bedrijfsregels zodat de logica in de </a:t>
            </a:r>
            <a:r>
              <a:rPr lang="nl-NL" dirty="0" err="1"/>
              <a:t>bedrijfsregelset</a:t>
            </a:r>
            <a:r>
              <a:rPr lang="nl-NL" dirty="0"/>
              <a:t> overzichtelijk blijft. De verwijzing is een relatie.</a:t>
            </a:r>
          </a:p>
          <a:p>
            <a:pPr marL="361950" indent="-361950">
              <a:buFont typeface="Wingdings" panose="05000000000000000000" pitchFamily="2" charset="2"/>
              <a:buChar char="q"/>
            </a:pPr>
            <a:endParaRPr lang="nl-NL" dirty="0" smtClean="0"/>
          </a:p>
          <a:p>
            <a:pPr marL="361950" indent="-361950">
              <a:buFont typeface="Wingdings" panose="05000000000000000000" pitchFamily="2" charset="2"/>
              <a:buChar char="q"/>
            </a:pPr>
            <a:endParaRPr lang="nl-NL" dirty="0" smtClean="0">
              <a:solidFill>
                <a:srgbClr val="BD0027"/>
              </a:solidFill>
            </a:endParaRPr>
          </a:p>
          <a:p>
            <a:pPr marL="361950" indent="-361950">
              <a:buFont typeface="Wingdings" panose="05000000000000000000" pitchFamily="2" charset="2"/>
              <a:buChar char="q"/>
            </a:pPr>
            <a:endParaRPr lang="nl-NL" dirty="0"/>
          </a:p>
          <a:p>
            <a:pPr marL="0" indent="0">
              <a:buNone/>
            </a:pPr>
            <a:endParaRPr lang="nl-NL" dirty="0"/>
          </a:p>
        </p:txBody>
      </p:sp>
      <p:sp>
        <p:nvSpPr>
          <p:cNvPr id="5" name="Titel 4"/>
          <p:cNvSpPr>
            <a:spLocks noGrp="1"/>
          </p:cNvSpPr>
          <p:nvPr>
            <p:ph type="title"/>
          </p:nvPr>
        </p:nvSpPr>
        <p:spPr>
          <a:xfrm>
            <a:off x="603738" y="293691"/>
            <a:ext cx="11049000" cy="422301"/>
          </a:xfrm>
        </p:spPr>
        <p:txBody>
          <a:bodyPr/>
          <a:lstStyle/>
          <a:p>
            <a:r>
              <a:rPr lang="nl-NL" dirty="0" smtClean="0"/>
              <a:t>Functionele eisen op hoofdlijnen</a:t>
            </a:r>
            <a:endParaRPr lang="nl-NL" dirty="0"/>
          </a:p>
        </p:txBody>
      </p:sp>
      <p:sp>
        <p:nvSpPr>
          <p:cNvPr id="2" name="Tijdelijke aanduiding voor voettekst 1"/>
          <p:cNvSpPr>
            <a:spLocks noGrp="1"/>
          </p:cNvSpPr>
          <p:nvPr>
            <p:ph type="ftr" sz="quarter" idx="4294967295"/>
          </p:nvPr>
        </p:nvSpPr>
        <p:spPr/>
        <p:txBody>
          <a:bodyPr/>
          <a:lstStyle/>
          <a:p>
            <a:r>
              <a:rPr lang="nl-NL" dirty="0" smtClean="0"/>
              <a:t>Inkooptraject OBB - functionaliteit op hoofdlijnen</a:t>
            </a:r>
            <a:endParaRPr lang="en-GB" dirty="0"/>
          </a:p>
        </p:txBody>
      </p:sp>
      <p:sp>
        <p:nvSpPr>
          <p:cNvPr id="3" name="Tijdelijke aanduiding voor dianummer 2"/>
          <p:cNvSpPr>
            <a:spLocks noGrp="1"/>
          </p:cNvSpPr>
          <p:nvPr>
            <p:ph type="sldNum" sz="quarter" idx="16"/>
          </p:nvPr>
        </p:nvSpPr>
        <p:spPr/>
        <p:txBody>
          <a:bodyPr/>
          <a:lstStyle/>
          <a:p>
            <a:fld id="{EEC0F82C-4994-47DA-8D9B-99D78D224F6D}" type="slidenum">
              <a:rPr lang="en-GB" smtClean="0"/>
              <a:pPr/>
              <a:t>18</a:t>
            </a:fld>
            <a:endParaRPr lang="en-GB" dirty="0"/>
          </a:p>
        </p:txBody>
      </p:sp>
    </p:spTree>
    <p:extLst>
      <p:ext uri="{BB962C8B-B14F-4D97-AF65-F5344CB8AC3E}">
        <p14:creationId xmlns:p14="http://schemas.microsoft.com/office/powerpoint/2010/main" val="182628439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jdelijke aanduiding voor inhoud 5"/>
          <p:cNvSpPr>
            <a:spLocks noGrp="1"/>
          </p:cNvSpPr>
          <p:nvPr>
            <p:ph sz="quarter" idx="14"/>
          </p:nvPr>
        </p:nvSpPr>
        <p:spPr>
          <a:xfrm>
            <a:off x="603738" y="1323146"/>
            <a:ext cx="10530000" cy="5097029"/>
          </a:xfrm>
        </p:spPr>
        <p:txBody>
          <a:bodyPr/>
          <a:lstStyle/>
          <a:p>
            <a:pPr marL="361950" indent="-361950">
              <a:buFont typeface="Wingdings" panose="05000000000000000000" pitchFamily="2" charset="2"/>
              <a:buChar char="q"/>
            </a:pPr>
            <a:r>
              <a:rPr lang="nl-NL" dirty="0" smtClean="0"/>
              <a:t>Het </a:t>
            </a:r>
            <a:r>
              <a:rPr lang="nl-NL" dirty="0"/>
              <a:t>is mogelijk om met de </a:t>
            </a:r>
            <a:r>
              <a:rPr lang="nl-NL" dirty="0" smtClean="0"/>
              <a:t>tool </a:t>
            </a:r>
            <a:r>
              <a:rPr lang="nl-NL" dirty="0"/>
              <a:t>bedrijfsregels vast te leggen in een regelverzameling. [Toelichting: onder een regelverzameling wordt een verzameling van samenhangende bedrijfsregels verstaan, zoals de bedrijfsregels die allen behoren tot hetzelfde kennisdomein of tot hetzelfde onderwerp. Het is niet uit te sluiten dat kennisdomeinen overlappen. Voorbeelden van kennisdomeinen bij UWV: WW ontslag, ZW, WIA</a:t>
            </a:r>
            <a:r>
              <a:rPr lang="nl-NL" dirty="0" smtClean="0"/>
              <a:t>]</a:t>
            </a:r>
          </a:p>
          <a:p>
            <a:pPr marL="361950" indent="-361950">
              <a:buFont typeface="Wingdings" panose="05000000000000000000" pitchFamily="2" charset="2"/>
              <a:buChar char="q"/>
            </a:pPr>
            <a:r>
              <a:rPr lang="nl-NL" dirty="0" smtClean="0"/>
              <a:t>De tool biedt een decompositie/beslismodel zodat het kennisdomein kan worden overzien en daarbinnen de onderwerpen en regelsets kunnen worden overzien.</a:t>
            </a:r>
          </a:p>
          <a:p>
            <a:pPr marL="361950" indent="-361950">
              <a:buFont typeface="Wingdings" panose="05000000000000000000" pitchFamily="2" charset="2"/>
              <a:buChar char="q"/>
            </a:pPr>
            <a:r>
              <a:rPr lang="nl-NL" dirty="0" smtClean="0"/>
              <a:t>De gehele </a:t>
            </a:r>
            <a:r>
              <a:rPr lang="nl-NL" dirty="0" err="1" smtClean="0"/>
              <a:t>bedrijfsregelset</a:t>
            </a:r>
            <a:r>
              <a:rPr lang="nl-NL" dirty="0" smtClean="0"/>
              <a:t> kan worden doorzocht. Het zoeken kan minimaal op onderwerp, feittype, status, geldigheidsperiode, ingangsdatum, bron.</a:t>
            </a:r>
          </a:p>
          <a:p>
            <a:pPr marL="361950" indent="-361950">
              <a:buFont typeface="Wingdings" panose="05000000000000000000" pitchFamily="2" charset="2"/>
              <a:buChar char="q"/>
            </a:pPr>
            <a:r>
              <a:rPr lang="nl-NL" dirty="0" smtClean="0"/>
              <a:t>De regelauteur kan een rapport genereren op basis van een in te stellen selectie van de bedrijfsregels in de </a:t>
            </a:r>
            <a:r>
              <a:rPr lang="nl-NL" dirty="0" err="1" smtClean="0"/>
              <a:t>repository</a:t>
            </a:r>
            <a:r>
              <a:rPr lang="nl-NL" dirty="0" smtClean="0"/>
              <a:t>.</a:t>
            </a:r>
          </a:p>
          <a:p>
            <a:pPr marL="361950" indent="-361950">
              <a:buFont typeface="Wingdings" panose="05000000000000000000" pitchFamily="2" charset="2"/>
              <a:buChar char="q"/>
            </a:pPr>
            <a:endParaRPr lang="nl-NL" dirty="0"/>
          </a:p>
          <a:p>
            <a:pPr marL="361950" indent="-361950">
              <a:buFont typeface="Wingdings" panose="05000000000000000000" pitchFamily="2" charset="2"/>
              <a:buChar char="q"/>
            </a:pPr>
            <a:endParaRPr lang="nl-NL" dirty="0" smtClean="0"/>
          </a:p>
          <a:p>
            <a:pPr marL="361950" indent="-361950">
              <a:buFont typeface="Wingdings" panose="05000000000000000000" pitchFamily="2" charset="2"/>
              <a:buChar char="q"/>
            </a:pPr>
            <a:endParaRPr lang="nl-NL" dirty="0"/>
          </a:p>
          <a:p>
            <a:pPr marL="0" indent="0">
              <a:buNone/>
            </a:pPr>
            <a:endParaRPr lang="nl-NL" dirty="0"/>
          </a:p>
        </p:txBody>
      </p:sp>
      <p:sp>
        <p:nvSpPr>
          <p:cNvPr id="5" name="Titel 4"/>
          <p:cNvSpPr>
            <a:spLocks noGrp="1"/>
          </p:cNvSpPr>
          <p:nvPr>
            <p:ph type="title"/>
          </p:nvPr>
        </p:nvSpPr>
        <p:spPr>
          <a:xfrm>
            <a:off x="603738" y="293691"/>
            <a:ext cx="11049000" cy="422301"/>
          </a:xfrm>
        </p:spPr>
        <p:txBody>
          <a:bodyPr/>
          <a:lstStyle/>
          <a:p>
            <a:r>
              <a:rPr lang="nl-NL" dirty="0" smtClean="0"/>
              <a:t>Functionele eisen op hoofdlijnen</a:t>
            </a:r>
            <a:endParaRPr lang="nl-NL" dirty="0"/>
          </a:p>
        </p:txBody>
      </p:sp>
      <p:sp>
        <p:nvSpPr>
          <p:cNvPr id="2" name="Tijdelijke aanduiding voor voettekst 1"/>
          <p:cNvSpPr>
            <a:spLocks noGrp="1"/>
          </p:cNvSpPr>
          <p:nvPr>
            <p:ph type="ftr" sz="quarter" idx="4294967295"/>
          </p:nvPr>
        </p:nvSpPr>
        <p:spPr/>
        <p:txBody>
          <a:bodyPr/>
          <a:lstStyle/>
          <a:p>
            <a:r>
              <a:rPr lang="nl-NL" dirty="0" smtClean="0"/>
              <a:t>Inkooptraject OBB - functionaliteit op hoofdlijnen</a:t>
            </a:r>
            <a:endParaRPr lang="en-GB" dirty="0"/>
          </a:p>
        </p:txBody>
      </p:sp>
      <p:sp>
        <p:nvSpPr>
          <p:cNvPr id="3" name="Tijdelijke aanduiding voor dianummer 2"/>
          <p:cNvSpPr>
            <a:spLocks noGrp="1"/>
          </p:cNvSpPr>
          <p:nvPr>
            <p:ph type="sldNum" sz="quarter" idx="16"/>
          </p:nvPr>
        </p:nvSpPr>
        <p:spPr/>
        <p:txBody>
          <a:bodyPr/>
          <a:lstStyle/>
          <a:p>
            <a:fld id="{EEC0F82C-4994-47DA-8D9B-99D78D224F6D}" type="slidenum">
              <a:rPr lang="en-GB" smtClean="0"/>
              <a:pPr/>
              <a:t>19</a:t>
            </a:fld>
            <a:endParaRPr lang="en-GB" dirty="0"/>
          </a:p>
        </p:txBody>
      </p:sp>
    </p:spTree>
    <p:extLst>
      <p:ext uri="{BB962C8B-B14F-4D97-AF65-F5344CB8AC3E}">
        <p14:creationId xmlns:p14="http://schemas.microsoft.com/office/powerpoint/2010/main" val="216710304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3" name="Content Placeholder 5">
            <a:extLst>
              <a:ext uri="{FF2B5EF4-FFF2-40B4-BE49-F238E27FC236}">
                <a16:creationId xmlns:a16="http://schemas.microsoft.com/office/drawing/2014/main" id="{3C02A5F8-8FDE-4158-8324-E7B9A58C56FA}"/>
              </a:ext>
            </a:extLst>
          </p:cNvPr>
          <p:cNvGraphicFramePr>
            <a:graphicFrameLocks noGrp="1"/>
          </p:cNvGraphicFramePr>
          <p:nvPr>
            <p:ph idx="1"/>
            <p:extLst>
              <p:ext uri="{D42A27DB-BD31-4B8C-83A1-F6EECF244321}">
                <p14:modId xmlns:p14="http://schemas.microsoft.com/office/powerpoint/2010/main" val="2506762369"/>
              </p:ext>
            </p:extLst>
          </p:nvPr>
        </p:nvGraphicFramePr>
        <p:xfrm>
          <a:off x="571500" y="1286495"/>
          <a:ext cx="10476000" cy="3528000"/>
        </p:xfrm>
        <a:graphic>
          <a:graphicData uri="http://schemas.openxmlformats.org/drawingml/2006/table">
            <a:tbl>
              <a:tblPr firstRow="1" bandRow="1">
                <a:tableStyleId>{5C22544A-7EE6-4342-B048-85BDC9FD1C3A}</a:tableStyleId>
              </a:tblPr>
              <a:tblGrid>
                <a:gridCol w="10476000">
                  <a:extLst>
                    <a:ext uri="{9D8B030D-6E8A-4147-A177-3AD203B41FA5}">
                      <a16:colId xmlns:a16="http://schemas.microsoft.com/office/drawing/2014/main" val="3875770740"/>
                    </a:ext>
                  </a:extLst>
                </a:gridCol>
              </a:tblGrid>
              <a:tr h="504000">
                <a:tc>
                  <a:txBody>
                    <a:bodyPr/>
                    <a:lstStyle/>
                    <a:p>
                      <a:endParaRPr lang="nl-NL" sz="2000" b="0" dirty="0">
                        <a:solidFill>
                          <a:schemeClr val="bg1"/>
                        </a:solidFill>
                        <a:latin typeface="+mn-lt"/>
                      </a:endParaRPr>
                    </a:p>
                  </a:txBody>
                  <a:tcPr marL="90376" marR="90376" anchor="ctr">
                    <a:lnL w="12700" cmpd="sng">
                      <a:noFill/>
                    </a:lnL>
                    <a:lnR w="12700" cmpd="sng">
                      <a:noFill/>
                    </a:lnR>
                    <a:lnT w="12700" cap="flat" cmpd="sng" algn="ctr">
                      <a:no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503059589"/>
                  </a:ext>
                </a:extLst>
              </a:tr>
              <a:tr h="504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2000" b="0" kern="1200" baseline="0" dirty="0" smtClean="0">
                          <a:solidFill>
                            <a:schemeClr val="bg1"/>
                          </a:solidFill>
                          <a:latin typeface="+mn-lt"/>
                          <a:ea typeface="+mn-ea"/>
                          <a:cs typeface="+mn-cs"/>
                        </a:rPr>
                        <a:t>1.  BRM bij UWV</a:t>
                      </a:r>
                      <a:endParaRPr lang="nl-NL" sz="2000" b="0" kern="1200" baseline="0" dirty="0">
                        <a:solidFill>
                          <a:schemeClr val="bg1"/>
                        </a:solidFill>
                        <a:latin typeface="+mn-lt"/>
                        <a:ea typeface="+mn-ea"/>
                        <a:cs typeface="+mn-cs"/>
                      </a:endParaRPr>
                    </a:p>
                  </a:txBody>
                  <a:tcPr marL="90376" marR="90376" anchor="ctr">
                    <a:lnL w="12700" cmpd="sng">
                      <a:noFill/>
                    </a:lnL>
                    <a:lnR w="12700" cmpd="sng">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657747905"/>
                  </a:ext>
                </a:extLst>
              </a:tr>
              <a:tr h="504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2000" b="0" kern="1200" baseline="0" dirty="0" smtClean="0">
                          <a:solidFill>
                            <a:schemeClr val="bg1"/>
                          </a:solidFill>
                          <a:latin typeface="+mn-lt"/>
                          <a:ea typeface="+mn-ea"/>
                          <a:cs typeface="+mn-cs"/>
                        </a:rPr>
                        <a:t>2. Toelichting op Opstellen en Beheren Bedrijfsregels</a:t>
                      </a:r>
                    </a:p>
                  </a:txBody>
                  <a:tcPr marL="90376" marR="90376" anchor="ctr">
                    <a:lnL w="12700" cmpd="sng">
                      <a:noFill/>
                    </a:lnL>
                    <a:lnR w="12700" cmpd="sng">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428977434"/>
                  </a:ext>
                </a:extLst>
              </a:tr>
              <a:tr h="504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2000" b="0" kern="1200" baseline="0" dirty="0" smtClean="0">
                          <a:solidFill>
                            <a:schemeClr val="bg1"/>
                          </a:solidFill>
                          <a:latin typeface="+mn-lt"/>
                          <a:ea typeface="+mn-ea"/>
                          <a:cs typeface="+mn-cs"/>
                        </a:rPr>
                        <a:t>3.  Positionering tool voor OBB</a:t>
                      </a:r>
                    </a:p>
                  </a:txBody>
                  <a:tcPr marL="90376" marR="90376" anchor="ctr">
                    <a:lnL w="12700" cmpd="sng">
                      <a:noFill/>
                    </a:lnL>
                    <a:lnR w="12700" cmpd="sng">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687504128"/>
                  </a:ext>
                </a:extLst>
              </a:tr>
              <a:tr h="504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2000" b="0" kern="1200" baseline="0" dirty="0" smtClean="0">
                          <a:solidFill>
                            <a:schemeClr val="bg1"/>
                          </a:solidFill>
                          <a:latin typeface="+mn-lt"/>
                          <a:ea typeface="+mn-ea"/>
                          <a:cs typeface="+mn-cs"/>
                        </a:rPr>
                        <a:t>4.  Functionele eisen aan tool voor OBB op hoofdlijnen</a:t>
                      </a:r>
                      <a:endParaRPr lang="nl-NL" sz="2000" b="0" kern="1200" baseline="0" dirty="0">
                        <a:solidFill>
                          <a:schemeClr val="bg1"/>
                        </a:solidFill>
                        <a:latin typeface="+mn-lt"/>
                        <a:ea typeface="+mn-ea"/>
                        <a:cs typeface="+mn-cs"/>
                      </a:endParaRPr>
                    </a:p>
                  </a:txBody>
                  <a:tcPr marL="90376" marR="90376" anchor="ctr">
                    <a:lnL w="12700" cmpd="sng">
                      <a:noFill/>
                    </a:lnL>
                    <a:lnR w="12700" cmpd="sng">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184792274"/>
                  </a:ext>
                </a:extLst>
              </a:tr>
              <a:tr h="504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2000" b="0" kern="1200" baseline="0" dirty="0" smtClean="0">
                          <a:solidFill>
                            <a:schemeClr val="bg1"/>
                          </a:solidFill>
                          <a:latin typeface="+mn-lt"/>
                          <a:ea typeface="+mn-ea"/>
                          <a:cs typeface="+mn-cs"/>
                        </a:rPr>
                        <a:t>5.  Gebruikers – soort en aantallen nu en komende jaren</a:t>
                      </a:r>
                      <a:endParaRPr lang="nl-NL" sz="2000" b="0" kern="1200" baseline="0" dirty="0">
                        <a:solidFill>
                          <a:schemeClr val="bg1"/>
                        </a:solidFill>
                        <a:latin typeface="+mn-lt"/>
                        <a:ea typeface="+mn-ea"/>
                        <a:cs typeface="+mn-cs"/>
                      </a:endParaRPr>
                    </a:p>
                  </a:txBody>
                  <a:tcPr marL="90376" marR="90376" anchor="ctr">
                    <a:lnL w="12700" cmpd="sng">
                      <a:noFill/>
                    </a:lnL>
                    <a:lnR w="12700" cmpd="sng">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584061852"/>
                  </a:ext>
                </a:extLst>
              </a:tr>
              <a:tr h="504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nl-NL" sz="2000" b="0" kern="1200" baseline="0" dirty="0" smtClean="0">
                        <a:solidFill>
                          <a:schemeClr val="bg1"/>
                        </a:solidFill>
                        <a:latin typeface="+mn-lt"/>
                        <a:ea typeface="+mn-ea"/>
                        <a:cs typeface="+mn-cs"/>
                      </a:endParaRPr>
                    </a:p>
                  </a:txBody>
                  <a:tcPr marL="90376" marR="90376" anchor="ctr">
                    <a:lnL w="12700" cmpd="sng">
                      <a:noFill/>
                    </a:lnL>
                    <a:lnR w="12700" cmpd="sng">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635253328"/>
                  </a:ext>
                </a:extLst>
              </a:tr>
            </a:tbl>
          </a:graphicData>
        </a:graphic>
      </p:graphicFrame>
      <p:sp>
        <p:nvSpPr>
          <p:cNvPr id="2" name="Title 1">
            <a:extLst>
              <a:ext uri="{FF2B5EF4-FFF2-40B4-BE49-F238E27FC236}">
                <a16:creationId xmlns:a16="http://schemas.microsoft.com/office/drawing/2014/main" id="{1F8D6924-FFBE-46A4-BE69-830AAD3F416F}"/>
              </a:ext>
            </a:extLst>
          </p:cNvPr>
          <p:cNvSpPr>
            <a:spLocks noGrp="1"/>
          </p:cNvSpPr>
          <p:nvPr>
            <p:ph type="title"/>
          </p:nvPr>
        </p:nvSpPr>
        <p:spPr/>
        <p:txBody>
          <a:bodyPr/>
          <a:lstStyle/>
          <a:p>
            <a:r>
              <a:rPr lang="nl-NL"/>
              <a:t>Agenda</a:t>
            </a:r>
            <a:endParaRPr lang="nl-NL" dirty="0"/>
          </a:p>
        </p:txBody>
      </p:sp>
      <p:sp>
        <p:nvSpPr>
          <p:cNvPr id="3" name="Tijdelijke aanduiding voor voettekst 2"/>
          <p:cNvSpPr>
            <a:spLocks noGrp="1"/>
          </p:cNvSpPr>
          <p:nvPr>
            <p:ph type="ftr" sz="quarter" idx="10"/>
          </p:nvPr>
        </p:nvSpPr>
        <p:spPr/>
        <p:txBody>
          <a:bodyPr/>
          <a:lstStyle/>
          <a:p>
            <a:r>
              <a:rPr lang="nl-NL" smtClean="0"/>
              <a:t>Inkooptraject OBB - functionaliteit op hoofdlijnen</a:t>
            </a:r>
            <a:endParaRPr lang="en-GB" dirty="0"/>
          </a:p>
        </p:txBody>
      </p:sp>
      <p:sp>
        <p:nvSpPr>
          <p:cNvPr id="4" name="Tijdelijke aanduiding voor dianummer 3"/>
          <p:cNvSpPr>
            <a:spLocks noGrp="1"/>
          </p:cNvSpPr>
          <p:nvPr>
            <p:ph type="sldNum" sz="quarter" idx="11"/>
          </p:nvPr>
        </p:nvSpPr>
        <p:spPr/>
        <p:txBody>
          <a:bodyPr/>
          <a:lstStyle/>
          <a:p>
            <a:fld id="{EEC0F82C-4994-47DA-8D9B-99D78D224F6D}" type="slidenum">
              <a:rPr lang="en-GB" smtClean="0"/>
              <a:pPr/>
              <a:t>2</a:t>
            </a:fld>
            <a:endParaRPr lang="en-GB" dirty="0"/>
          </a:p>
        </p:txBody>
      </p:sp>
    </p:spTree>
    <p:extLst>
      <p:ext uri="{BB962C8B-B14F-4D97-AF65-F5344CB8AC3E}">
        <p14:creationId xmlns:p14="http://schemas.microsoft.com/office/powerpoint/2010/main" val="134251141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jdelijke aanduiding voor inhoud 5"/>
          <p:cNvSpPr>
            <a:spLocks noGrp="1"/>
          </p:cNvSpPr>
          <p:nvPr>
            <p:ph sz="quarter" idx="14"/>
          </p:nvPr>
        </p:nvSpPr>
        <p:spPr>
          <a:xfrm>
            <a:off x="603738" y="1472254"/>
            <a:ext cx="10530000" cy="4583490"/>
          </a:xfrm>
        </p:spPr>
        <p:txBody>
          <a:bodyPr/>
          <a:lstStyle/>
          <a:p>
            <a:pPr marL="361950" indent="-361950">
              <a:buFont typeface="Wingdings" panose="05000000000000000000" pitchFamily="2" charset="2"/>
              <a:buChar char="q"/>
            </a:pPr>
            <a:r>
              <a:rPr lang="nl-NL" dirty="0" smtClean="0"/>
              <a:t>De tool </a:t>
            </a:r>
            <a:r>
              <a:rPr lang="nl-NL" dirty="0"/>
              <a:t>moet de volgende gegevens kunnen loggen: 1. Wie bedrijfsregels heeft gemuteerd. 2. Wat wordt gemuteerd (oude en nieuwe waarde). 3. Datum en tijd van de mutatie</a:t>
            </a:r>
            <a:r>
              <a:rPr lang="nl-NL" dirty="0" smtClean="0"/>
              <a:t>.</a:t>
            </a:r>
          </a:p>
          <a:p>
            <a:pPr marL="361950" indent="-361950">
              <a:buFont typeface="Wingdings" panose="05000000000000000000" pitchFamily="2" charset="2"/>
              <a:buChar char="q"/>
            </a:pPr>
            <a:r>
              <a:rPr lang="nl-NL" dirty="0" smtClean="0"/>
              <a:t>De tool moet herstel functionaliteit bieden waarmee ongewenste mutaties van bedrijfsregels kunnen worden teruggedraaid.</a:t>
            </a:r>
          </a:p>
          <a:p>
            <a:pPr marL="361950" indent="-361950">
              <a:buFont typeface="Wingdings" panose="05000000000000000000" pitchFamily="2" charset="2"/>
              <a:buChar char="q"/>
            </a:pPr>
            <a:r>
              <a:rPr lang="nl-NL" dirty="0"/>
              <a:t>De releasestrategie bij de tool maakt het mogelijk dat elke nieuwe versie van de tool </a:t>
            </a:r>
            <a:r>
              <a:rPr lang="nl-NL" dirty="0" err="1"/>
              <a:t>backwards</a:t>
            </a:r>
            <a:r>
              <a:rPr lang="nl-NL" dirty="0"/>
              <a:t> compatibel blijft met de voorgaande versies van de tool</a:t>
            </a:r>
            <a:r>
              <a:rPr lang="nl-NL" dirty="0" smtClean="0"/>
              <a:t>.</a:t>
            </a:r>
          </a:p>
          <a:p>
            <a:pPr marL="361950" indent="-361950">
              <a:buFont typeface="Wingdings" panose="05000000000000000000" pitchFamily="2" charset="2"/>
              <a:buChar char="q"/>
            </a:pPr>
            <a:r>
              <a:rPr lang="nl-NL" dirty="0"/>
              <a:t>Degelijke </a:t>
            </a:r>
            <a:r>
              <a:rPr lang="nl-NL" dirty="0" smtClean="0"/>
              <a:t>performance</a:t>
            </a:r>
            <a:endParaRPr lang="nl-NL" dirty="0"/>
          </a:p>
          <a:p>
            <a:pPr marL="361950" indent="-361950">
              <a:buFont typeface="Wingdings" panose="05000000000000000000" pitchFamily="2" charset="2"/>
              <a:buChar char="q"/>
            </a:pPr>
            <a:r>
              <a:rPr lang="nl-NL" dirty="0"/>
              <a:t>Voor de tool is er een door de leverancier ondersteunde onafhankelijke </a:t>
            </a:r>
            <a:r>
              <a:rPr lang="nl-NL" dirty="0" err="1" smtClean="0"/>
              <a:t>gebruikerscommunity</a:t>
            </a:r>
            <a:endParaRPr lang="nl-NL" dirty="0"/>
          </a:p>
          <a:p>
            <a:pPr marL="361950" indent="-361950">
              <a:buFont typeface="Wingdings" panose="05000000000000000000" pitchFamily="2" charset="2"/>
              <a:buChar char="q"/>
            </a:pPr>
            <a:r>
              <a:rPr lang="nl-NL" dirty="0"/>
              <a:t>De tool ondersteunt een gebruiksvriendelijke publicatie van de bedrijfsregels</a:t>
            </a:r>
          </a:p>
          <a:p>
            <a:pPr marL="361950" indent="-361950">
              <a:buFont typeface="Wingdings" panose="05000000000000000000" pitchFamily="2" charset="2"/>
              <a:buChar char="q"/>
            </a:pPr>
            <a:endParaRPr lang="nl-NL" dirty="0" smtClean="0">
              <a:solidFill>
                <a:schemeClr val="accent5"/>
              </a:solidFill>
            </a:endParaRPr>
          </a:p>
          <a:p>
            <a:pPr marL="361950" indent="-361950">
              <a:buFont typeface="Wingdings" panose="05000000000000000000" pitchFamily="2" charset="2"/>
              <a:buChar char="q"/>
            </a:pPr>
            <a:endParaRPr lang="nl-NL" dirty="0"/>
          </a:p>
          <a:p>
            <a:pPr marL="0" indent="0">
              <a:buNone/>
            </a:pPr>
            <a:endParaRPr lang="nl-NL" dirty="0"/>
          </a:p>
        </p:txBody>
      </p:sp>
      <p:sp>
        <p:nvSpPr>
          <p:cNvPr id="5" name="Titel 4"/>
          <p:cNvSpPr>
            <a:spLocks noGrp="1"/>
          </p:cNvSpPr>
          <p:nvPr>
            <p:ph type="title"/>
          </p:nvPr>
        </p:nvSpPr>
        <p:spPr>
          <a:xfrm>
            <a:off x="603738" y="293691"/>
            <a:ext cx="11049000" cy="422301"/>
          </a:xfrm>
        </p:spPr>
        <p:txBody>
          <a:bodyPr/>
          <a:lstStyle/>
          <a:p>
            <a:r>
              <a:rPr lang="nl-NL" dirty="0" smtClean="0"/>
              <a:t>Functionele eisen op hoofdlijnen</a:t>
            </a:r>
            <a:endParaRPr lang="nl-NL" dirty="0"/>
          </a:p>
        </p:txBody>
      </p:sp>
      <p:sp>
        <p:nvSpPr>
          <p:cNvPr id="2" name="Tijdelijke aanduiding voor voettekst 1"/>
          <p:cNvSpPr>
            <a:spLocks noGrp="1"/>
          </p:cNvSpPr>
          <p:nvPr>
            <p:ph type="ftr" sz="quarter" idx="4294967295"/>
          </p:nvPr>
        </p:nvSpPr>
        <p:spPr/>
        <p:txBody>
          <a:bodyPr/>
          <a:lstStyle/>
          <a:p>
            <a:r>
              <a:rPr lang="nl-NL" dirty="0" smtClean="0"/>
              <a:t>Inkooptraject OBB - functionaliteit op hoofdlijnen</a:t>
            </a:r>
            <a:endParaRPr lang="en-GB" dirty="0"/>
          </a:p>
        </p:txBody>
      </p:sp>
      <p:sp>
        <p:nvSpPr>
          <p:cNvPr id="3" name="Tijdelijke aanduiding voor dianummer 2"/>
          <p:cNvSpPr>
            <a:spLocks noGrp="1"/>
          </p:cNvSpPr>
          <p:nvPr>
            <p:ph type="sldNum" sz="quarter" idx="16"/>
          </p:nvPr>
        </p:nvSpPr>
        <p:spPr/>
        <p:txBody>
          <a:bodyPr/>
          <a:lstStyle/>
          <a:p>
            <a:fld id="{EEC0F82C-4994-47DA-8D9B-99D78D224F6D}" type="slidenum">
              <a:rPr lang="en-GB" smtClean="0"/>
              <a:pPr/>
              <a:t>20</a:t>
            </a:fld>
            <a:endParaRPr lang="en-GB" dirty="0"/>
          </a:p>
        </p:txBody>
      </p:sp>
    </p:spTree>
    <p:extLst>
      <p:ext uri="{BB962C8B-B14F-4D97-AF65-F5344CB8AC3E}">
        <p14:creationId xmlns:p14="http://schemas.microsoft.com/office/powerpoint/2010/main" val="92073912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3" name="Content Placeholder 5">
            <a:extLst>
              <a:ext uri="{FF2B5EF4-FFF2-40B4-BE49-F238E27FC236}">
                <a16:creationId xmlns:a16="http://schemas.microsoft.com/office/drawing/2014/main" id="{3C02A5F8-8FDE-4158-8324-E7B9A58C56FA}"/>
              </a:ext>
            </a:extLst>
          </p:cNvPr>
          <p:cNvGraphicFramePr>
            <a:graphicFrameLocks noGrp="1"/>
          </p:cNvGraphicFramePr>
          <p:nvPr>
            <p:ph idx="1"/>
            <p:extLst>
              <p:ext uri="{D42A27DB-BD31-4B8C-83A1-F6EECF244321}">
                <p14:modId xmlns:p14="http://schemas.microsoft.com/office/powerpoint/2010/main" val="3058962220"/>
              </p:ext>
            </p:extLst>
          </p:nvPr>
        </p:nvGraphicFramePr>
        <p:xfrm>
          <a:off x="571500" y="1286495"/>
          <a:ext cx="10476000" cy="3528000"/>
        </p:xfrm>
        <a:graphic>
          <a:graphicData uri="http://schemas.openxmlformats.org/drawingml/2006/table">
            <a:tbl>
              <a:tblPr firstRow="1" bandRow="1">
                <a:tableStyleId>{5C22544A-7EE6-4342-B048-85BDC9FD1C3A}</a:tableStyleId>
              </a:tblPr>
              <a:tblGrid>
                <a:gridCol w="10476000">
                  <a:extLst>
                    <a:ext uri="{9D8B030D-6E8A-4147-A177-3AD203B41FA5}">
                      <a16:colId xmlns:a16="http://schemas.microsoft.com/office/drawing/2014/main" val="3875770740"/>
                    </a:ext>
                  </a:extLst>
                </a:gridCol>
              </a:tblGrid>
              <a:tr h="504000">
                <a:tc>
                  <a:txBody>
                    <a:bodyPr/>
                    <a:lstStyle/>
                    <a:p>
                      <a:endParaRPr lang="nl-NL" sz="2000" b="0" dirty="0">
                        <a:solidFill>
                          <a:schemeClr val="bg1"/>
                        </a:solidFill>
                        <a:latin typeface="+mn-lt"/>
                      </a:endParaRPr>
                    </a:p>
                  </a:txBody>
                  <a:tcPr marL="90376" marR="90376" anchor="ctr">
                    <a:lnL w="12700" cmpd="sng">
                      <a:noFill/>
                    </a:lnL>
                    <a:lnR w="12700" cmpd="sng">
                      <a:noFill/>
                    </a:lnR>
                    <a:lnT w="12700" cap="flat" cmpd="sng" algn="ctr">
                      <a:no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503059589"/>
                  </a:ext>
                </a:extLst>
              </a:tr>
              <a:tr h="504000">
                <a:tc>
                  <a:txBody>
                    <a:bodyPr/>
                    <a:lstStyle/>
                    <a:p>
                      <a:r>
                        <a:rPr lang="nl-NL" sz="2000" b="0" dirty="0" smtClean="0">
                          <a:solidFill>
                            <a:schemeClr val="tx2">
                              <a:lumMod val="75000"/>
                            </a:schemeClr>
                          </a:solidFill>
                          <a:latin typeface="+mn-lt"/>
                        </a:rPr>
                        <a:t>1.</a:t>
                      </a:r>
                      <a:r>
                        <a:rPr lang="nl-NL" sz="2000" b="0" baseline="0" dirty="0" smtClean="0">
                          <a:solidFill>
                            <a:schemeClr val="tx2">
                              <a:lumMod val="75000"/>
                            </a:schemeClr>
                          </a:solidFill>
                          <a:latin typeface="+mn-lt"/>
                        </a:rPr>
                        <a:t>  BRM bij UWV</a:t>
                      </a:r>
                      <a:endParaRPr lang="nl-NL" sz="2000" b="0" dirty="0">
                        <a:solidFill>
                          <a:schemeClr val="tx2">
                            <a:lumMod val="75000"/>
                          </a:schemeClr>
                        </a:solidFill>
                        <a:latin typeface="+mn-lt"/>
                      </a:endParaRPr>
                    </a:p>
                  </a:txBody>
                  <a:tcPr marL="90376" marR="90376" anchor="ctr">
                    <a:lnL w="12700" cmpd="sng">
                      <a:noFill/>
                    </a:lnL>
                    <a:lnR w="12700" cmpd="sng">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657747905"/>
                  </a:ext>
                </a:extLst>
              </a:tr>
              <a:tr h="504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2000" b="0" kern="1200" dirty="0" smtClean="0">
                          <a:solidFill>
                            <a:schemeClr val="tx2">
                              <a:lumMod val="75000"/>
                            </a:schemeClr>
                          </a:solidFill>
                          <a:latin typeface="+mn-lt"/>
                          <a:ea typeface="+mn-ea"/>
                          <a:cs typeface="+mn-cs"/>
                        </a:rPr>
                        <a:t>2. Toelichting op Opstellen en Beheren Bedrijfsregels</a:t>
                      </a:r>
                    </a:p>
                  </a:txBody>
                  <a:tcPr marL="90376" marR="90376" anchor="ctr">
                    <a:lnL w="12700" cmpd="sng">
                      <a:noFill/>
                    </a:lnL>
                    <a:lnR w="12700" cmpd="sng">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428977434"/>
                  </a:ext>
                </a:extLst>
              </a:tr>
              <a:tr h="504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2000" b="0" kern="1200" dirty="0" smtClean="0">
                          <a:solidFill>
                            <a:schemeClr val="tx2">
                              <a:lumMod val="75000"/>
                            </a:schemeClr>
                          </a:solidFill>
                          <a:latin typeface="+mn-lt"/>
                          <a:ea typeface="+mn-ea"/>
                          <a:cs typeface="+mn-cs"/>
                        </a:rPr>
                        <a:t>3.  Positionering tool voor OBB</a:t>
                      </a:r>
                    </a:p>
                  </a:txBody>
                  <a:tcPr marL="90376" marR="90376" anchor="ctr">
                    <a:lnL w="12700" cmpd="sng">
                      <a:noFill/>
                    </a:lnL>
                    <a:lnR w="12700" cmpd="sng">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687504128"/>
                  </a:ext>
                </a:extLst>
              </a:tr>
              <a:tr h="504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2000" b="0" kern="1200" dirty="0" smtClean="0">
                          <a:solidFill>
                            <a:schemeClr val="tx2">
                              <a:lumMod val="75000"/>
                            </a:schemeClr>
                          </a:solidFill>
                          <a:latin typeface="+mn-lt"/>
                          <a:ea typeface="+mn-ea"/>
                          <a:cs typeface="+mn-cs"/>
                        </a:rPr>
                        <a:t>4.  Functionele eisen aan tool voor OBB op hoofdlijnen</a:t>
                      </a:r>
                      <a:endParaRPr lang="nl-NL" sz="2000" b="0" kern="1200" dirty="0">
                        <a:solidFill>
                          <a:schemeClr val="tx2">
                            <a:lumMod val="75000"/>
                          </a:schemeClr>
                        </a:solidFill>
                        <a:latin typeface="+mn-lt"/>
                        <a:ea typeface="+mn-ea"/>
                        <a:cs typeface="+mn-cs"/>
                      </a:endParaRPr>
                    </a:p>
                  </a:txBody>
                  <a:tcPr marL="90376" marR="90376" anchor="ctr">
                    <a:lnL w="12700" cmpd="sng">
                      <a:noFill/>
                    </a:lnL>
                    <a:lnR w="12700" cmpd="sng">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184792274"/>
                  </a:ext>
                </a:extLst>
              </a:tr>
              <a:tr h="504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2000" b="0" kern="1200" dirty="0" smtClean="0">
                          <a:solidFill>
                            <a:srgbClr val="FFFF00"/>
                          </a:solidFill>
                          <a:latin typeface="+mn-lt"/>
                          <a:ea typeface="+mn-ea"/>
                          <a:cs typeface="+mn-cs"/>
                        </a:rPr>
                        <a:t>5. </a:t>
                      </a:r>
                      <a:r>
                        <a:rPr lang="nl-NL" sz="2000" b="0" kern="1200" baseline="0" dirty="0" smtClean="0">
                          <a:solidFill>
                            <a:srgbClr val="FFFF00"/>
                          </a:solidFill>
                          <a:latin typeface="+mn-lt"/>
                          <a:ea typeface="+mn-ea"/>
                          <a:cs typeface="+mn-cs"/>
                        </a:rPr>
                        <a:t> Gebruikers – soort en aantallen nu en komende jaren</a:t>
                      </a:r>
                      <a:endParaRPr lang="nl-NL" sz="2000" b="0" kern="1200" dirty="0">
                        <a:solidFill>
                          <a:srgbClr val="FFFF00"/>
                        </a:solidFill>
                        <a:latin typeface="+mn-lt"/>
                        <a:ea typeface="+mn-ea"/>
                        <a:cs typeface="+mn-cs"/>
                      </a:endParaRPr>
                    </a:p>
                  </a:txBody>
                  <a:tcPr marL="90376" marR="90376" anchor="ctr">
                    <a:lnL w="12700" cmpd="sng">
                      <a:noFill/>
                    </a:lnL>
                    <a:lnR w="12700" cmpd="sng">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584061852"/>
                  </a:ext>
                </a:extLst>
              </a:tr>
              <a:tr h="504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nl-NL" sz="2000" b="0" kern="1200" dirty="0" smtClean="0">
                        <a:solidFill>
                          <a:schemeClr val="tx2">
                            <a:lumMod val="75000"/>
                          </a:schemeClr>
                        </a:solidFill>
                        <a:latin typeface="+mn-lt"/>
                        <a:ea typeface="+mn-ea"/>
                        <a:cs typeface="+mn-cs"/>
                      </a:endParaRPr>
                    </a:p>
                  </a:txBody>
                  <a:tcPr marL="90376" marR="90376" anchor="ctr">
                    <a:lnL w="12700" cmpd="sng">
                      <a:noFill/>
                    </a:lnL>
                    <a:lnR w="12700" cmpd="sng">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635253328"/>
                  </a:ext>
                </a:extLst>
              </a:tr>
            </a:tbl>
          </a:graphicData>
        </a:graphic>
      </p:graphicFrame>
      <p:sp>
        <p:nvSpPr>
          <p:cNvPr id="2" name="Title 1">
            <a:extLst>
              <a:ext uri="{FF2B5EF4-FFF2-40B4-BE49-F238E27FC236}">
                <a16:creationId xmlns:a16="http://schemas.microsoft.com/office/drawing/2014/main" id="{1F8D6924-FFBE-46A4-BE69-830AAD3F416F}"/>
              </a:ext>
            </a:extLst>
          </p:cNvPr>
          <p:cNvSpPr>
            <a:spLocks noGrp="1"/>
          </p:cNvSpPr>
          <p:nvPr>
            <p:ph type="title"/>
          </p:nvPr>
        </p:nvSpPr>
        <p:spPr/>
        <p:txBody>
          <a:bodyPr/>
          <a:lstStyle/>
          <a:p>
            <a:r>
              <a:rPr lang="nl-NL"/>
              <a:t>Agenda</a:t>
            </a:r>
            <a:endParaRPr lang="nl-NL" dirty="0"/>
          </a:p>
        </p:txBody>
      </p:sp>
      <p:sp>
        <p:nvSpPr>
          <p:cNvPr id="3" name="Tijdelijke aanduiding voor voettekst 2"/>
          <p:cNvSpPr>
            <a:spLocks noGrp="1"/>
          </p:cNvSpPr>
          <p:nvPr>
            <p:ph type="ftr" sz="quarter" idx="10"/>
          </p:nvPr>
        </p:nvSpPr>
        <p:spPr/>
        <p:txBody>
          <a:bodyPr/>
          <a:lstStyle/>
          <a:p>
            <a:r>
              <a:rPr lang="nl-NL" smtClean="0"/>
              <a:t>Inkooptraject OBB - functionaliteit op hoofdlijnen</a:t>
            </a:r>
            <a:endParaRPr lang="en-GB" dirty="0"/>
          </a:p>
        </p:txBody>
      </p:sp>
      <p:sp>
        <p:nvSpPr>
          <p:cNvPr id="4" name="Tijdelijke aanduiding voor dianummer 3"/>
          <p:cNvSpPr>
            <a:spLocks noGrp="1"/>
          </p:cNvSpPr>
          <p:nvPr>
            <p:ph type="sldNum" sz="quarter" idx="11"/>
          </p:nvPr>
        </p:nvSpPr>
        <p:spPr/>
        <p:txBody>
          <a:bodyPr/>
          <a:lstStyle/>
          <a:p>
            <a:fld id="{EEC0F82C-4994-47DA-8D9B-99D78D224F6D}" type="slidenum">
              <a:rPr lang="en-GB" smtClean="0"/>
              <a:pPr/>
              <a:t>21</a:t>
            </a:fld>
            <a:endParaRPr lang="en-GB" dirty="0"/>
          </a:p>
        </p:txBody>
      </p:sp>
    </p:spTree>
    <p:extLst>
      <p:ext uri="{BB962C8B-B14F-4D97-AF65-F5344CB8AC3E}">
        <p14:creationId xmlns:p14="http://schemas.microsoft.com/office/powerpoint/2010/main" val="283450413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jdelijke aanduiding voor inhoud 5"/>
          <p:cNvSpPr>
            <a:spLocks noGrp="1"/>
          </p:cNvSpPr>
          <p:nvPr>
            <p:ph sz="quarter" idx="14"/>
          </p:nvPr>
        </p:nvSpPr>
        <p:spPr>
          <a:xfrm>
            <a:off x="536995" y="966158"/>
            <a:ext cx="10530000" cy="5253487"/>
          </a:xfrm>
        </p:spPr>
        <p:txBody>
          <a:bodyPr/>
          <a:lstStyle/>
          <a:p>
            <a:pPr marL="361950" indent="-361950">
              <a:buFont typeface="Wingdings" panose="05000000000000000000" pitchFamily="2" charset="2"/>
              <a:buChar char="q"/>
            </a:pPr>
            <a:r>
              <a:rPr lang="nl-NL" b="1" dirty="0" smtClean="0"/>
              <a:t>Bedrijfsregelauteurs</a:t>
            </a:r>
            <a:r>
              <a:rPr lang="nl-NL" dirty="0" smtClean="0"/>
              <a:t>: stellen de bedrijfsregels op en beheren die </a:t>
            </a:r>
          </a:p>
          <a:p>
            <a:pPr marL="361950" indent="-361950">
              <a:buFont typeface="Wingdings" panose="05000000000000000000" pitchFamily="2" charset="2"/>
              <a:buChar char="q"/>
            </a:pPr>
            <a:r>
              <a:rPr lang="nl-NL" b="1" dirty="0"/>
              <a:t>B</a:t>
            </a:r>
            <a:r>
              <a:rPr lang="nl-NL" b="1" dirty="0" smtClean="0"/>
              <a:t>eleidsmedewerkers divisie</a:t>
            </a:r>
            <a:r>
              <a:rPr lang="nl-NL" dirty="0" smtClean="0"/>
              <a:t>: leveren materiedeskundigheid voor de bedrijfsregels en kunnen bij het opstellen opmerkingen plaatsen. </a:t>
            </a:r>
            <a:endParaRPr lang="nl-NL" dirty="0"/>
          </a:p>
          <a:p>
            <a:pPr marL="361950" indent="-361950">
              <a:buFont typeface="Wingdings" panose="05000000000000000000" pitchFamily="2" charset="2"/>
              <a:buChar char="q"/>
            </a:pPr>
            <a:r>
              <a:rPr lang="nl-NL" b="1" dirty="0" err="1"/>
              <a:t>Valideurs</a:t>
            </a:r>
            <a:r>
              <a:rPr lang="nl-NL" dirty="0"/>
              <a:t> </a:t>
            </a:r>
            <a:r>
              <a:rPr lang="nl-NL" dirty="0" smtClean="0"/>
              <a:t>(juristen JKC</a:t>
            </a:r>
            <a:r>
              <a:rPr lang="nl-NL" dirty="0"/>
              <a:t>, </a:t>
            </a:r>
            <a:r>
              <a:rPr lang="nl-NL" dirty="0" smtClean="0"/>
              <a:t>beleidsmedewerkers SBK</a:t>
            </a:r>
            <a:r>
              <a:rPr lang="nl-NL" dirty="0"/>
              <a:t>, </a:t>
            </a:r>
            <a:r>
              <a:rPr lang="nl-NL" dirty="0" smtClean="0"/>
              <a:t>beleidsmedewerkers CEC): valideren de bedrijfsregels, het maken van opmerkingen kan naar eigen voorkeur in het tool OBB </a:t>
            </a:r>
            <a:endParaRPr lang="nl-NL" dirty="0"/>
          </a:p>
          <a:p>
            <a:pPr marL="361950" indent="-361950">
              <a:buFont typeface="Wingdings" panose="05000000000000000000" pitchFamily="2" charset="2"/>
              <a:buChar char="q"/>
            </a:pPr>
            <a:r>
              <a:rPr lang="nl-NL" b="1" dirty="0"/>
              <a:t>Medewerkers die regels implementeren</a:t>
            </a:r>
            <a:r>
              <a:rPr lang="nl-NL" dirty="0"/>
              <a:t>:</a:t>
            </a:r>
          </a:p>
          <a:p>
            <a:pPr marL="630238" lvl="1" indent="-268288"/>
            <a:r>
              <a:rPr lang="nl-NL" dirty="0" smtClean="0"/>
              <a:t>Werkinstructies opstellen</a:t>
            </a:r>
          </a:p>
          <a:p>
            <a:pPr marL="630238" lvl="1" indent="-268288"/>
            <a:r>
              <a:rPr lang="nl-NL" dirty="0" smtClean="0"/>
              <a:t>ODM regelservice ontwikkelen</a:t>
            </a:r>
          </a:p>
          <a:p>
            <a:pPr marL="630238" lvl="1" indent="-268288"/>
            <a:r>
              <a:rPr lang="nl-NL" dirty="0" smtClean="0"/>
              <a:t>Aanpassingen in </a:t>
            </a:r>
            <a:r>
              <a:rPr lang="nl-NL" dirty="0" err="1" smtClean="0"/>
              <a:t>legacy</a:t>
            </a:r>
            <a:r>
              <a:rPr lang="nl-NL" dirty="0" smtClean="0"/>
              <a:t> systemen (Cobol en andere talen)</a:t>
            </a:r>
          </a:p>
          <a:p>
            <a:pPr marL="630238" lvl="1" indent="-268288"/>
            <a:r>
              <a:rPr lang="nl-NL" dirty="0" smtClean="0"/>
              <a:t>Testen</a:t>
            </a:r>
          </a:p>
          <a:p>
            <a:pPr marL="630238" lvl="1" indent="-268288"/>
            <a:r>
              <a:rPr lang="nl-NL" dirty="0" smtClean="0"/>
              <a:t>Uitingen naar de klant opstellen</a:t>
            </a:r>
          </a:p>
          <a:p>
            <a:pPr marL="361950" lvl="1" indent="0">
              <a:buNone/>
            </a:pPr>
            <a:r>
              <a:rPr lang="nl-NL" dirty="0" smtClean="0"/>
              <a:t>Geven feedback op de bedrijfsregels en gebruiken/raadplegen de bedrijfsregels voor hun implementatie</a:t>
            </a:r>
          </a:p>
          <a:p>
            <a:pPr marL="0" indent="0">
              <a:buNone/>
            </a:pPr>
            <a:endParaRPr lang="nl-NL" dirty="0"/>
          </a:p>
        </p:txBody>
      </p:sp>
      <p:sp>
        <p:nvSpPr>
          <p:cNvPr id="5" name="Titel 4"/>
          <p:cNvSpPr>
            <a:spLocks noGrp="1"/>
          </p:cNvSpPr>
          <p:nvPr>
            <p:ph type="title"/>
          </p:nvPr>
        </p:nvSpPr>
        <p:spPr>
          <a:xfrm>
            <a:off x="603738" y="293691"/>
            <a:ext cx="11049000" cy="422301"/>
          </a:xfrm>
        </p:spPr>
        <p:txBody>
          <a:bodyPr/>
          <a:lstStyle/>
          <a:p>
            <a:r>
              <a:rPr lang="nl-NL" dirty="0" smtClean="0"/>
              <a:t>Gebruikers van het tool OBB</a:t>
            </a:r>
            <a:endParaRPr lang="nl-NL" dirty="0"/>
          </a:p>
        </p:txBody>
      </p:sp>
      <p:sp>
        <p:nvSpPr>
          <p:cNvPr id="2" name="Tijdelijke aanduiding voor voettekst 1"/>
          <p:cNvSpPr>
            <a:spLocks noGrp="1"/>
          </p:cNvSpPr>
          <p:nvPr>
            <p:ph type="ftr" sz="quarter" idx="4294967295"/>
          </p:nvPr>
        </p:nvSpPr>
        <p:spPr/>
        <p:txBody>
          <a:bodyPr/>
          <a:lstStyle/>
          <a:p>
            <a:r>
              <a:rPr lang="nl-NL" smtClean="0"/>
              <a:t>Inkooptraject OBB - functionaliteit op hoofdlijnen</a:t>
            </a:r>
            <a:endParaRPr lang="en-GB" dirty="0"/>
          </a:p>
        </p:txBody>
      </p:sp>
      <p:sp>
        <p:nvSpPr>
          <p:cNvPr id="3" name="Tijdelijke aanduiding voor dianummer 2"/>
          <p:cNvSpPr>
            <a:spLocks noGrp="1"/>
          </p:cNvSpPr>
          <p:nvPr>
            <p:ph type="sldNum" sz="quarter" idx="16"/>
          </p:nvPr>
        </p:nvSpPr>
        <p:spPr/>
        <p:txBody>
          <a:bodyPr/>
          <a:lstStyle/>
          <a:p>
            <a:fld id="{EEC0F82C-4994-47DA-8D9B-99D78D224F6D}" type="slidenum">
              <a:rPr lang="en-GB" smtClean="0"/>
              <a:pPr/>
              <a:t>22</a:t>
            </a:fld>
            <a:endParaRPr lang="en-GB" dirty="0"/>
          </a:p>
        </p:txBody>
      </p:sp>
    </p:spTree>
    <p:extLst>
      <p:ext uri="{BB962C8B-B14F-4D97-AF65-F5344CB8AC3E}">
        <p14:creationId xmlns:p14="http://schemas.microsoft.com/office/powerpoint/2010/main" val="338087706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jdelijke aanduiding voor inhoud 5"/>
          <p:cNvSpPr>
            <a:spLocks noGrp="1"/>
          </p:cNvSpPr>
          <p:nvPr>
            <p:ph sz="quarter" idx="14"/>
          </p:nvPr>
        </p:nvSpPr>
        <p:spPr>
          <a:xfrm>
            <a:off x="603738" y="1104181"/>
            <a:ext cx="10530000" cy="5253487"/>
          </a:xfrm>
        </p:spPr>
        <p:txBody>
          <a:bodyPr/>
          <a:lstStyle/>
          <a:p>
            <a:pPr marL="0" indent="0">
              <a:buNone/>
            </a:pPr>
            <a:r>
              <a:rPr lang="nl-NL" dirty="0" smtClean="0"/>
              <a:t>Huidige gebruikers OBB voor het opstellen en beheren van hun bedrijfsregels</a:t>
            </a:r>
          </a:p>
          <a:p>
            <a:pPr marL="361950" indent="-361950">
              <a:buFont typeface="Wingdings" panose="05000000000000000000" pitchFamily="2" charset="2"/>
              <a:buChar char="q"/>
            </a:pPr>
            <a:r>
              <a:rPr lang="nl-NL" dirty="0" smtClean="0"/>
              <a:t>Uitkeren WW</a:t>
            </a:r>
          </a:p>
          <a:p>
            <a:pPr marL="361950" indent="-361950">
              <a:buFont typeface="Wingdings" panose="05000000000000000000" pitchFamily="2" charset="2"/>
              <a:buChar char="q"/>
            </a:pPr>
            <a:r>
              <a:rPr lang="nl-NL" dirty="0" smtClean="0"/>
              <a:t>SMZ ZW-Arbo</a:t>
            </a:r>
          </a:p>
          <a:p>
            <a:pPr marL="361950" indent="-361950">
              <a:buFont typeface="Wingdings" panose="05000000000000000000" pitchFamily="2" charset="2"/>
              <a:buChar char="q"/>
            </a:pPr>
            <a:r>
              <a:rPr lang="nl-NL" dirty="0" err="1" smtClean="0"/>
              <a:t>WERKbedrijf</a:t>
            </a:r>
            <a:r>
              <a:rPr lang="nl-NL" dirty="0" smtClean="0"/>
              <a:t> voorzieningen</a:t>
            </a:r>
          </a:p>
          <a:p>
            <a:pPr marL="361950" indent="-361950">
              <a:buFont typeface="Wingdings" panose="05000000000000000000" pitchFamily="2" charset="2"/>
              <a:buChar char="q"/>
            </a:pPr>
            <a:endParaRPr lang="nl-NL" dirty="0"/>
          </a:p>
          <a:p>
            <a:pPr marL="0" indent="0">
              <a:buNone/>
            </a:pPr>
            <a:r>
              <a:rPr lang="nl-NL" dirty="0" smtClean="0"/>
              <a:t>Op korte termijn gaat gebruik gemaakt worden van OBB door</a:t>
            </a:r>
          </a:p>
          <a:p>
            <a:pPr marL="361950" indent="-361950">
              <a:buFont typeface="Wingdings" panose="05000000000000000000" pitchFamily="2" charset="2"/>
              <a:buChar char="q"/>
            </a:pPr>
            <a:r>
              <a:rPr lang="nl-NL" dirty="0" smtClean="0"/>
              <a:t>Uitkeren ZW</a:t>
            </a:r>
          </a:p>
          <a:p>
            <a:pPr marL="361950" indent="-361950">
              <a:buFont typeface="Wingdings" panose="05000000000000000000" pitchFamily="2" charset="2"/>
              <a:buChar char="q"/>
            </a:pPr>
            <a:r>
              <a:rPr lang="nl-NL" dirty="0" smtClean="0"/>
              <a:t>Uitkeren OSW</a:t>
            </a:r>
          </a:p>
          <a:p>
            <a:pPr marL="361950" indent="-361950">
              <a:buFont typeface="Wingdings" panose="05000000000000000000" pitchFamily="2" charset="2"/>
              <a:buChar char="q"/>
            </a:pPr>
            <a:r>
              <a:rPr lang="nl-NL" dirty="0" smtClean="0"/>
              <a:t>SMZ Claim</a:t>
            </a:r>
          </a:p>
          <a:p>
            <a:pPr marL="361950" indent="-361950">
              <a:buFont typeface="Wingdings" panose="05000000000000000000" pitchFamily="2" charset="2"/>
              <a:buChar char="q"/>
            </a:pPr>
            <a:r>
              <a:rPr lang="nl-NL" dirty="0" err="1" smtClean="0"/>
              <a:t>WERKbedrijf</a:t>
            </a:r>
            <a:r>
              <a:rPr lang="nl-NL" dirty="0" smtClean="0"/>
              <a:t> AJD -&gt; </a:t>
            </a:r>
            <a:r>
              <a:rPr lang="nl-NL" dirty="0" err="1" smtClean="0"/>
              <a:t>WERKbedrijf</a:t>
            </a:r>
            <a:r>
              <a:rPr lang="nl-NL" dirty="0" smtClean="0"/>
              <a:t> breed</a:t>
            </a:r>
          </a:p>
          <a:p>
            <a:pPr marL="0" indent="0">
              <a:buNone/>
            </a:pPr>
            <a:endParaRPr lang="nl-NL" dirty="0"/>
          </a:p>
        </p:txBody>
      </p:sp>
      <p:sp>
        <p:nvSpPr>
          <p:cNvPr id="5" name="Titel 4"/>
          <p:cNvSpPr>
            <a:spLocks noGrp="1"/>
          </p:cNvSpPr>
          <p:nvPr>
            <p:ph type="title"/>
          </p:nvPr>
        </p:nvSpPr>
        <p:spPr>
          <a:xfrm>
            <a:off x="603738" y="293691"/>
            <a:ext cx="11049000" cy="422301"/>
          </a:xfrm>
        </p:spPr>
        <p:txBody>
          <a:bodyPr/>
          <a:lstStyle/>
          <a:p>
            <a:r>
              <a:rPr lang="nl-NL" dirty="0" smtClean="0"/>
              <a:t>Divisies/afdelingen die OBB gebruiken</a:t>
            </a:r>
            <a:endParaRPr lang="nl-NL" dirty="0"/>
          </a:p>
        </p:txBody>
      </p:sp>
      <p:sp>
        <p:nvSpPr>
          <p:cNvPr id="2" name="Tijdelijke aanduiding voor voettekst 1"/>
          <p:cNvSpPr>
            <a:spLocks noGrp="1"/>
          </p:cNvSpPr>
          <p:nvPr>
            <p:ph type="ftr" sz="quarter" idx="4294967295"/>
          </p:nvPr>
        </p:nvSpPr>
        <p:spPr/>
        <p:txBody>
          <a:bodyPr/>
          <a:lstStyle/>
          <a:p>
            <a:r>
              <a:rPr lang="nl-NL" smtClean="0"/>
              <a:t>Inkooptraject OBB - functionaliteit op hoofdlijnen</a:t>
            </a:r>
            <a:endParaRPr lang="en-GB" dirty="0"/>
          </a:p>
        </p:txBody>
      </p:sp>
      <p:sp>
        <p:nvSpPr>
          <p:cNvPr id="3" name="Tijdelijke aanduiding voor dianummer 2"/>
          <p:cNvSpPr>
            <a:spLocks noGrp="1"/>
          </p:cNvSpPr>
          <p:nvPr>
            <p:ph type="sldNum" sz="quarter" idx="16"/>
          </p:nvPr>
        </p:nvSpPr>
        <p:spPr/>
        <p:txBody>
          <a:bodyPr/>
          <a:lstStyle/>
          <a:p>
            <a:fld id="{EEC0F82C-4994-47DA-8D9B-99D78D224F6D}" type="slidenum">
              <a:rPr lang="en-GB" smtClean="0"/>
              <a:pPr/>
              <a:t>23</a:t>
            </a:fld>
            <a:endParaRPr lang="en-GB" dirty="0"/>
          </a:p>
        </p:txBody>
      </p:sp>
    </p:spTree>
    <p:extLst>
      <p:ext uri="{BB962C8B-B14F-4D97-AF65-F5344CB8AC3E}">
        <p14:creationId xmlns:p14="http://schemas.microsoft.com/office/powerpoint/2010/main" val="878279091"/>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4"/>
          <p:cNvSpPr>
            <a:spLocks noGrp="1"/>
          </p:cNvSpPr>
          <p:nvPr>
            <p:ph type="title"/>
          </p:nvPr>
        </p:nvSpPr>
        <p:spPr>
          <a:xfrm>
            <a:off x="603738" y="293691"/>
            <a:ext cx="11049000" cy="422301"/>
          </a:xfrm>
        </p:spPr>
        <p:txBody>
          <a:bodyPr/>
          <a:lstStyle/>
          <a:p>
            <a:r>
              <a:rPr lang="nl-NL" dirty="0" smtClean="0"/>
              <a:t>Aantallen gebruikers - nu en komende jaren</a:t>
            </a:r>
            <a:endParaRPr lang="nl-NL" dirty="0"/>
          </a:p>
        </p:txBody>
      </p:sp>
      <p:sp>
        <p:nvSpPr>
          <p:cNvPr id="2" name="Tijdelijke aanduiding voor voettekst 1"/>
          <p:cNvSpPr>
            <a:spLocks noGrp="1"/>
          </p:cNvSpPr>
          <p:nvPr>
            <p:ph type="ftr" sz="quarter" idx="4294967295"/>
          </p:nvPr>
        </p:nvSpPr>
        <p:spPr/>
        <p:txBody>
          <a:bodyPr/>
          <a:lstStyle/>
          <a:p>
            <a:r>
              <a:rPr lang="nl-NL" smtClean="0"/>
              <a:t>Inkooptraject OBB - functionaliteit op hoofdlijnen</a:t>
            </a:r>
            <a:endParaRPr lang="en-GB" dirty="0"/>
          </a:p>
        </p:txBody>
      </p:sp>
      <p:pic>
        <p:nvPicPr>
          <p:cNvPr id="3" name="Afbeelding 2"/>
          <p:cNvPicPr>
            <a:picLocks noChangeAspect="1"/>
          </p:cNvPicPr>
          <p:nvPr/>
        </p:nvPicPr>
        <p:blipFill>
          <a:blip r:embed="rId2"/>
          <a:stretch>
            <a:fillRect/>
          </a:stretch>
        </p:blipFill>
        <p:spPr>
          <a:xfrm>
            <a:off x="603737" y="1255862"/>
            <a:ext cx="10524337" cy="2660529"/>
          </a:xfrm>
          <a:prstGeom prst="rect">
            <a:avLst/>
          </a:prstGeom>
        </p:spPr>
      </p:pic>
      <p:pic>
        <p:nvPicPr>
          <p:cNvPr id="7" name="Afbeelding 6"/>
          <p:cNvPicPr>
            <a:picLocks noChangeAspect="1"/>
          </p:cNvPicPr>
          <p:nvPr/>
        </p:nvPicPr>
        <p:blipFill>
          <a:blip r:embed="rId3"/>
          <a:stretch>
            <a:fillRect/>
          </a:stretch>
        </p:blipFill>
        <p:spPr>
          <a:xfrm>
            <a:off x="2480633" y="4650801"/>
            <a:ext cx="8647441" cy="801093"/>
          </a:xfrm>
          <a:prstGeom prst="rect">
            <a:avLst/>
          </a:prstGeom>
        </p:spPr>
      </p:pic>
      <p:sp>
        <p:nvSpPr>
          <p:cNvPr id="8" name="Tekstvak 7"/>
          <p:cNvSpPr txBox="1"/>
          <p:nvPr/>
        </p:nvSpPr>
        <p:spPr>
          <a:xfrm>
            <a:off x="600498" y="4271595"/>
            <a:ext cx="2739853" cy="338554"/>
          </a:xfrm>
          <a:prstGeom prst="rect">
            <a:avLst/>
          </a:prstGeom>
          <a:noFill/>
        </p:spPr>
        <p:txBody>
          <a:bodyPr wrap="none" rtlCol="0">
            <a:spAutoFit/>
          </a:bodyPr>
          <a:lstStyle/>
          <a:p>
            <a:r>
              <a:rPr lang="nl-NL" sz="1600" b="1" dirty="0" smtClean="0"/>
              <a:t>Opgave aan de markt:</a:t>
            </a:r>
            <a:endParaRPr lang="nl-NL" sz="1600" b="1" dirty="0"/>
          </a:p>
        </p:txBody>
      </p:sp>
      <p:sp>
        <p:nvSpPr>
          <p:cNvPr id="4" name="Tijdelijke aanduiding voor dianummer 3"/>
          <p:cNvSpPr>
            <a:spLocks noGrp="1"/>
          </p:cNvSpPr>
          <p:nvPr>
            <p:ph type="sldNum" sz="quarter" idx="16"/>
          </p:nvPr>
        </p:nvSpPr>
        <p:spPr/>
        <p:txBody>
          <a:bodyPr/>
          <a:lstStyle/>
          <a:p>
            <a:fld id="{EEC0F82C-4994-47DA-8D9B-99D78D224F6D}" type="slidenum">
              <a:rPr lang="en-GB" smtClean="0"/>
              <a:pPr/>
              <a:t>24</a:t>
            </a:fld>
            <a:endParaRPr lang="en-GB" dirty="0"/>
          </a:p>
        </p:txBody>
      </p:sp>
    </p:spTree>
    <p:extLst>
      <p:ext uri="{BB962C8B-B14F-4D97-AF65-F5344CB8AC3E}">
        <p14:creationId xmlns:p14="http://schemas.microsoft.com/office/powerpoint/2010/main" val="361340692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p:cNvSpPr>
            <a:spLocks noGrp="1"/>
          </p:cNvSpPr>
          <p:nvPr>
            <p:ph type="title"/>
          </p:nvPr>
        </p:nvSpPr>
        <p:spPr/>
        <p:txBody>
          <a:bodyPr/>
          <a:lstStyle/>
          <a:p>
            <a:r>
              <a:rPr lang="nl-NL" dirty="0"/>
              <a:t>Definitie Business </a:t>
            </a:r>
            <a:r>
              <a:rPr lang="nl-NL" dirty="0" err="1"/>
              <a:t>Rule</a:t>
            </a:r>
            <a:r>
              <a:rPr lang="nl-NL" dirty="0"/>
              <a:t> </a:t>
            </a:r>
            <a:r>
              <a:rPr lang="nl-NL" dirty="0" smtClean="0"/>
              <a:t>Management / regelbeheer</a:t>
            </a:r>
            <a:r>
              <a:rPr lang="nl-NL" dirty="0"/>
              <a:t/>
            </a:r>
            <a:br>
              <a:rPr lang="nl-NL" dirty="0"/>
            </a:br>
            <a:endParaRPr lang="nl-NL" dirty="0"/>
          </a:p>
        </p:txBody>
      </p:sp>
      <p:sp>
        <p:nvSpPr>
          <p:cNvPr id="33" name="Tijdelijke aanduiding voor inhoud 4"/>
          <p:cNvSpPr>
            <a:spLocks noGrp="1"/>
          </p:cNvSpPr>
          <p:nvPr>
            <p:ph idx="1"/>
          </p:nvPr>
        </p:nvSpPr>
        <p:spPr>
          <a:xfrm>
            <a:off x="624417" y="1122232"/>
            <a:ext cx="10221774" cy="1930458"/>
          </a:xfrm>
        </p:spPr>
        <p:txBody>
          <a:bodyPr/>
          <a:lstStyle/>
          <a:p>
            <a:pPr marL="0" indent="0">
              <a:buNone/>
            </a:pPr>
            <a:r>
              <a:rPr lang="nl-NL" dirty="0" smtClean="0"/>
              <a:t>Het geheel van </a:t>
            </a:r>
            <a:r>
              <a:rPr lang="nl-NL" u="sng" dirty="0" smtClean="0"/>
              <a:t>methoden</a:t>
            </a:r>
            <a:r>
              <a:rPr lang="nl-NL" dirty="0" smtClean="0"/>
              <a:t>, </a:t>
            </a:r>
            <a:r>
              <a:rPr lang="nl-NL" u="sng" dirty="0" smtClean="0"/>
              <a:t>technieken</a:t>
            </a:r>
            <a:r>
              <a:rPr lang="nl-NL" dirty="0" smtClean="0"/>
              <a:t>, (werk)processen en ondersteunende software om </a:t>
            </a:r>
            <a:r>
              <a:rPr lang="nl-NL" u="sng" dirty="0" smtClean="0"/>
              <a:t>herleidbaar en herhaalbaar</a:t>
            </a:r>
            <a:r>
              <a:rPr lang="nl-NL" dirty="0" smtClean="0"/>
              <a:t> bepalingen te vertalen naar </a:t>
            </a:r>
            <a:r>
              <a:rPr lang="nl-NL" u="sng" dirty="0" smtClean="0"/>
              <a:t>uitvoering</a:t>
            </a:r>
            <a:r>
              <a:rPr lang="nl-NL" dirty="0" smtClean="0"/>
              <a:t>.</a:t>
            </a:r>
          </a:p>
          <a:p>
            <a:pPr marL="0" indent="0">
              <a:buNone/>
            </a:pPr>
            <a:r>
              <a:rPr lang="nl-NL" dirty="0"/>
              <a:t>Dit beheer omvat zowel de bedrijfsregels in </a:t>
            </a:r>
            <a:r>
              <a:rPr lang="nl-NL" i="1" dirty="0"/>
              <a:t>implementatie-onafhankelijke </a:t>
            </a:r>
            <a:r>
              <a:rPr lang="nl-NL" dirty="0"/>
              <a:t>vorm als geïmplementeerde regels (in bijvoorbeeld geautomatiseerde systemen, procesbeschrijvingen, werkinstructies, uitingen naar de klant). </a:t>
            </a:r>
          </a:p>
        </p:txBody>
      </p:sp>
      <p:sp>
        <p:nvSpPr>
          <p:cNvPr id="2" name="Rechthoek 1"/>
          <p:cNvSpPr/>
          <p:nvPr/>
        </p:nvSpPr>
        <p:spPr>
          <a:xfrm>
            <a:off x="624417" y="3306143"/>
            <a:ext cx="11459731" cy="1492716"/>
          </a:xfrm>
          <a:prstGeom prst="rect">
            <a:avLst/>
          </a:prstGeom>
        </p:spPr>
        <p:txBody>
          <a:bodyPr wrap="square">
            <a:spAutoFit/>
          </a:bodyPr>
          <a:lstStyle/>
          <a:p>
            <a:r>
              <a:rPr lang="nl-NL" sz="2000" dirty="0" smtClean="0"/>
              <a:t>BRM </a:t>
            </a:r>
            <a:r>
              <a:rPr lang="nl-NL" sz="2000" dirty="0"/>
              <a:t>is voor het: </a:t>
            </a:r>
          </a:p>
          <a:p>
            <a:pPr marL="361950" indent="-361950">
              <a:lnSpc>
                <a:spcPct val="110000"/>
              </a:lnSpc>
              <a:spcAft>
                <a:spcPts val="300"/>
              </a:spcAft>
              <a:buClr>
                <a:schemeClr val="tx2"/>
              </a:buClr>
              <a:buFont typeface="Wingdings" panose="05000000000000000000" pitchFamily="2" charset="2"/>
              <a:buChar char="q"/>
            </a:pPr>
            <a:r>
              <a:rPr lang="nl-NL" sz="2000" dirty="0"/>
              <a:t>definiëren en onderhouden van bedrijfskennis</a:t>
            </a:r>
          </a:p>
          <a:p>
            <a:pPr marL="361950" indent="-361950">
              <a:lnSpc>
                <a:spcPct val="110000"/>
              </a:lnSpc>
              <a:spcAft>
                <a:spcPts val="300"/>
              </a:spcAft>
              <a:buClr>
                <a:schemeClr val="tx2"/>
              </a:buClr>
              <a:buFont typeface="Wingdings" panose="05000000000000000000" pitchFamily="2" charset="2"/>
              <a:buChar char="q"/>
            </a:pPr>
            <a:r>
              <a:rPr lang="nl-NL" sz="2000" dirty="0"/>
              <a:t>opstellen van bedrijfsregels</a:t>
            </a:r>
          </a:p>
          <a:p>
            <a:pPr marL="361950" indent="-361950">
              <a:lnSpc>
                <a:spcPct val="110000"/>
              </a:lnSpc>
              <a:spcAft>
                <a:spcPts val="300"/>
              </a:spcAft>
              <a:buClr>
                <a:schemeClr val="tx2"/>
              </a:buClr>
              <a:buFont typeface="Wingdings" panose="05000000000000000000" pitchFamily="2" charset="2"/>
              <a:buChar char="q"/>
            </a:pPr>
            <a:r>
              <a:rPr lang="nl-NL" sz="2000" dirty="0"/>
              <a:t>beheer van bedrijfsregels van "wet naar loket</a:t>
            </a:r>
            <a:r>
              <a:rPr lang="nl-NL" sz="2000" dirty="0" smtClean="0"/>
              <a:t>"</a:t>
            </a:r>
            <a:endParaRPr lang="nl-NL" sz="2000" dirty="0"/>
          </a:p>
        </p:txBody>
      </p:sp>
      <p:sp>
        <p:nvSpPr>
          <p:cNvPr id="3" name="Tijdelijke aanduiding voor dianummer 2"/>
          <p:cNvSpPr>
            <a:spLocks noGrp="1"/>
          </p:cNvSpPr>
          <p:nvPr>
            <p:ph type="sldNum" sz="quarter" idx="10"/>
          </p:nvPr>
        </p:nvSpPr>
        <p:spPr/>
        <p:txBody>
          <a:bodyPr/>
          <a:lstStyle/>
          <a:p>
            <a:pPr>
              <a:defRPr/>
            </a:pPr>
            <a:fld id="{F2FDD3C1-BD5A-4D95-8855-ADC5E802015E}" type="slidenum">
              <a:rPr lang="nl-NL" smtClean="0"/>
              <a:pPr>
                <a:defRPr/>
              </a:pPr>
              <a:t>3</a:t>
            </a:fld>
            <a:endParaRPr lang="nl-NL" dirty="0"/>
          </a:p>
        </p:txBody>
      </p:sp>
    </p:spTree>
    <p:extLst>
      <p:ext uri="{BB962C8B-B14F-4D97-AF65-F5344CB8AC3E}">
        <p14:creationId xmlns:p14="http://schemas.microsoft.com/office/powerpoint/2010/main" val="11950015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p:cNvSpPr>
            <a:spLocks noGrp="1"/>
          </p:cNvSpPr>
          <p:nvPr>
            <p:ph type="title"/>
          </p:nvPr>
        </p:nvSpPr>
        <p:spPr/>
        <p:txBody>
          <a:bodyPr/>
          <a:lstStyle/>
          <a:p>
            <a:r>
              <a:rPr lang="nl-NL" dirty="0" smtClean="0"/>
              <a:t>Bedrijfsregel</a:t>
            </a:r>
            <a:endParaRPr lang="nl-NL" dirty="0"/>
          </a:p>
        </p:txBody>
      </p:sp>
      <p:sp>
        <p:nvSpPr>
          <p:cNvPr id="5" name="Rechthoek 4"/>
          <p:cNvSpPr/>
          <p:nvPr/>
        </p:nvSpPr>
        <p:spPr>
          <a:xfrm>
            <a:off x="624417" y="1812215"/>
            <a:ext cx="10978663" cy="3994940"/>
          </a:xfrm>
          <a:prstGeom prst="rect">
            <a:avLst/>
          </a:prstGeom>
        </p:spPr>
        <p:txBody>
          <a:bodyPr wrap="square">
            <a:spAutoFit/>
          </a:bodyPr>
          <a:lstStyle/>
          <a:p>
            <a:pPr>
              <a:lnSpc>
                <a:spcPct val="90000"/>
              </a:lnSpc>
            </a:pPr>
            <a:r>
              <a:rPr lang="nl-NL" sz="2000" b="1" dirty="0" smtClean="0"/>
              <a:t>Bedrijfsregel, business </a:t>
            </a:r>
            <a:r>
              <a:rPr lang="nl-NL" sz="2000" b="1" dirty="0" err="1" smtClean="0"/>
              <a:t>rule</a:t>
            </a:r>
            <a:r>
              <a:rPr lang="nl-NL" sz="2000" b="1" dirty="0" smtClean="0"/>
              <a:t>, regel</a:t>
            </a:r>
            <a:r>
              <a:rPr lang="nl-NL" sz="2000" b="1" dirty="0"/>
              <a:t>, </a:t>
            </a:r>
            <a:r>
              <a:rPr lang="nl-NL" sz="2000" b="1" dirty="0" err="1" smtClean="0"/>
              <a:t>rule</a:t>
            </a:r>
            <a:endParaRPr lang="nl-NL" sz="2000" b="1" dirty="0"/>
          </a:p>
          <a:p>
            <a:pPr marL="361950" lvl="1" indent="-361950">
              <a:lnSpc>
                <a:spcPct val="110000"/>
              </a:lnSpc>
              <a:spcAft>
                <a:spcPts val="300"/>
              </a:spcAft>
              <a:buClr>
                <a:schemeClr val="tx2"/>
              </a:buClr>
              <a:buFont typeface="Wingdings" panose="05000000000000000000" pitchFamily="2" charset="2"/>
              <a:buChar char="q"/>
            </a:pPr>
            <a:r>
              <a:rPr lang="nl-NL" sz="2000" dirty="0"/>
              <a:t>Criteria om beslissingen te nemen</a:t>
            </a:r>
          </a:p>
          <a:p>
            <a:pPr marL="361950" lvl="1" indent="-361950">
              <a:lnSpc>
                <a:spcPct val="110000"/>
              </a:lnSpc>
              <a:spcAft>
                <a:spcPts val="300"/>
              </a:spcAft>
              <a:buClr>
                <a:schemeClr val="tx2"/>
              </a:buClr>
              <a:buFont typeface="Wingdings" panose="05000000000000000000" pitchFamily="2" charset="2"/>
              <a:buChar char="q"/>
            </a:pPr>
            <a:r>
              <a:rPr lang="nl-NL" sz="2000" dirty="0"/>
              <a:t>Wordt opgesteld volgens de richtlijnen </a:t>
            </a:r>
            <a:r>
              <a:rPr lang="nl-NL" sz="2000" dirty="0" err="1"/>
              <a:t>RuleSpeak</a:t>
            </a:r>
            <a:r>
              <a:rPr lang="nl-NL" sz="2000" dirty="0"/>
              <a:t>/UWV-richtlijnen (</a:t>
            </a:r>
            <a:r>
              <a:rPr lang="nl-NL" sz="2000" dirty="0" err="1"/>
              <a:t>RuleSpeak</a:t>
            </a:r>
            <a:r>
              <a:rPr lang="nl-NL" sz="2000" dirty="0"/>
              <a:t>+)</a:t>
            </a:r>
          </a:p>
          <a:p>
            <a:pPr marL="361950" lvl="1" indent="-361950">
              <a:lnSpc>
                <a:spcPct val="110000"/>
              </a:lnSpc>
              <a:spcAft>
                <a:spcPts val="300"/>
              </a:spcAft>
              <a:buClr>
                <a:schemeClr val="tx2"/>
              </a:buClr>
              <a:buFont typeface="Wingdings" panose="05000000000000000000" pitchFamily="2" charset="2"/>
              <a:buChar char="q"/>
            </a:pPr>
            <a:r>
              <a:rPr lang="nl-NL" sz="2000" dirty="0"/>
              <a:t>Implementatie-onafhankelijk</a:t>
            </a:r>
          </a:p>
          <a:p>
            <a:pPr marL="361950" lvl="1" indent="-361950">
              <a:lnSpc>
                <a:spcPct val="110000"/>
              </a:lnSpc>
              <a:spcAft>
                <a:spcPts val="300"/>
              </a:spcAft>
              <a:buClr>
                <a:schemeClr val="tx2"/>
              </a:buClr>
              <a:buFont typeface="Wingdings" panose="05000000000000000000" pitchFamily="2" charset="2"/>
              <a:buChar char="q"/>
            </a:pPr>
            <a:r>
              <a:rPr lang="nl-NL" sz="2000" dirty="0"/>
              <a:t>Heeft een verwijzing naar de bron</a:t>
            </a:r>
          </a:p>
          <a:p>
            <a:pPr marL="361950" lvl="1" indent="-361950">
              <a:lnSpc>
                <a:spcPct val="110000"/>
              </a:lnSpc>
              <a:spcAft>
                <a:spcPts val="300"/>
              </a:spcAft>
              <a:buClr>
                <a:schemeClr val="tx2"/>
              </a:buClr>
              <a:buFont typeface="Wingdings" panose="05000000000000000000" pitchFamily="2" charset="2"/>
              <a:buChar char="q"/>
            </a:pPr>
            <a:r>
              <a:rPr lang="nl-NL" sz="2000" dirty="0"/>
              <a:t>Gevalideerd door </a:t>
            </a:r>
            <a:r>
              <a:rPr lang="nl-NL" sz="2000" dirty="0" smtClean="0"/>
              <a:t>jurist/beleidsmedewerker</a:t>
            </a:r>
          </a:p>
          <a:p>
            <a:pPr marL="0" lvl="1">
              <a:lnSpc>
                <a:spcPct val="110000"/>
              </a:lnSpc>
              <a:spcAft>
                <a:spcPts val="300"/>
              </a:spcAft>
              <a:buClr>
                <a:schemeClr val="tx2"/>
              </a:buClr>
            </a:pPr>
            <a:r>
              <a:rPr lang="nl-NL" sz="2000" dirty="0" smtClean="0"/>
              <a:t>Een </a:t>
            </a:r>
            <a:r>
              <a:rPr lang="nl-NL" sz="2000" dirty="0"/>
              <a:t>set bedrijfsregels wordt op één plaats beheerd en op meerdere plaatsten gebruikt. </a:t>
            </a:r>
          </a:p>
          <a:p>
            <a:pPr lvl="1">
              <a:lnSpc>
                <a:spcPct val="90000"/>
              </a:lnSpc>
              <a:buNone/>
            </a:pPr>
            <a:endParaRPr lang="nl-NL" dirty="0"/>
          </a:p>
          <a:p>
            <a:pPr marL="92075" lvl="1" indent="-92075">
              <a:lnSpc>
                <a:spcPct val="90000"/>
              </a:lnSpc>
              <a:buNone/>
            </a:pPr>
            <a:endParaRPr lang="nl-NL" sz="1600" i="1" dirty="0"/>
          </a:p>
          <a:p>
            <a:pPr marL="92075" lvl="1" indent="-92075">
              <a:lnSpc>
                <a:spcPct val="90000"/>
              </a:lnSpc>
              <a:buNone/>
            </a:pPr>
            <a:r>
              <a:rPr lang="nl-NL" sz="2000" i="1" dirty="0"/>
              <a:t>“Vertaling van wet- en regelgeving en (intern) UWV-beleid naar operationele voorschriften voor de uitvoering.” </a:t>
            </a:r>
            <a:endParaRPr lang="nl-NL" sz="2000" dirty="0"/>
          </a:p>
        </p:txBody>
      </p:sp>
      <p:sp>
        <p:nvSpPr>
          <p:cNvPr id="2" name="Tijdelijke aanduiding voor dianummer 1"/>
          <p:cNvSpPr>
            <a:spLocks noGrp="1"/>
          </p:cNvSpPr>
          <p:nvPr>
            <p:ph type="sldNum" sz="quarter" idx="10"/>
          </p:nvPr>
        </p:nvSpPr>
        <p:spPr/>
        <p:txBody>
          <a:bodyPr/>
          <a:lstStyle/>
          <a:p>
            <a:pPr>
              <a:defRPr/>
            </a:pPr>
            <a:fld id="{F2FDD3C1-BD5A-4D95-8855-ADC5E802015E}" type="slidenum">
              <a:rPr lang="nl-NL" smtClean="0"/>
              <a:pPr>
                <a:defRPr/>
              </a:pPr>
              <a:t>4</a:t>
            </a:fld>
            <a:endParaRPr lang="nl-NL" dirty="0"/>
          </a:p>
        </p:txBody>
      </p:sp>
    </p:spTree>
    <p:extLst>
      <p:ext uri="{BB962C8B-B14F-4D97-AF65-F5344CB8AC3E}">
        <p14:creationId xmlns:p14="http://schemas.microsoft.com/office/powerpoint/2010/main" val="190510928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sz="2000" u="sng" dirty="0" smtClean="0"/>
              <a:t>Niet</a:t>
            </a:r>
            <a:r>
              <a:rPr lang="nl-NL" sz="2000" dirty="0" smtClean="0"/>
              <a:t> werken </a:t>
            </a:r>
            <a:r>
              <a:rPr lang="nl-NL" sz="2000" dirty="0"/>
              <a:t>met bedrijfsregels</a:t>
            </a:r>
          </a:p>
        </p:txBody>
      </p:sp>
      <p:sp>
        <p:nvSpPr>
          <p:cNvPr id="6" name="Ovaal 5"/>
          <p:cNvSpPr/>
          <p:nvPr/>
        </p:nvSpPr>
        <p:spPr>
          <a:xfrm>
            <a:off x="3481486" y="1152103"/>
            <a:ext cx="1800200" cy="792088"/>
          </a:xfrm>
          <a:prstGeom prst="ellipse">
            <a:avLst/>
          </a:prstGeom>
          <a:solidFill>
            <a:srgbClr val="DE5A00"/>
          </a:solidFill>
          <a:ln>
            <a:solidFill>
              <a:schemeClr val="tx2">
                <a:lumMod val="75000"/>
              </a:schemeClr>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nl-NL" sz="1200" dirty="0"/>
              <a:t>Wet- en regelgeving en beleid</a:t>
            </a:r>
          </a:p>
        </p:txBody>
      </p:sp>
      <p:sp>
        <p:nvSpPr>
          <p:cNvPr id="7" name="Ovaal 6"/>
          <p:cNvSpPr/>
          <p:nvPr/>
        </p:nvSpPr>
        <p:spPr>
          <a:xfrm>
            <a:off x="6634625" y="1472000"/>
            <a:ext cx="1800200" cy="792088"/>
          </a:xfrm>
          <a:prstGeom prst="ellipse">
            <a:avLst/>
          </a:prstGeom>
          <a:solidFill>
            <a:srgbClr val="DE5A00"/>
          </a:solidFill>
          <a:ln>
            <a:solidFill>
              <a:schemeClr val="tx2">
                <a:lumMod val="75000"/>
              </a:schemeClr>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nl-NL" sz="1200" dirty="0"/>
              <a:t>UWV uitvoerings-beleid</a:t>
            </a:r>
          </a:p>
        </p:txBody>
      </p:sp>
      <p:sp>
        <p:nvSpPr>
          <p:cNvPr id="8" name="Ovaal 7"/>
          <p:cNvSpPr/>
          <p:nvPr/>
        </p:nvSpPr>
        <p:spPr>
          <a:xfrm>
            <a:off x="8624783" y="2131704"/>
            <a:ext cx="1800200" cy="792088"/>
          </a:xfrm>
          <a:prstGeom prst="ellipse">
            <a:avLst/>
          </a:prstGeom>
          <a:solidFill>
            <a:srgbClr val="DE5A00"/>
          </a:solidFill>
          <a:ln>
            <a:solidFill>
              <a:schemeClr val="tx2">
                <a:lumMod val="75000"/>
              </a:schemeClr>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nl-NL" sz="1200" dirty="0" err="1"/>
              <a:t>uitvoerings-praktijk</a:t>
            </a:r>
            <a:endParaRPr lang="nl-NL" sz="1200" dirty="0"/>
          </a:p>
        </p:txBody>
      </p:sp>
      <p:sp>
        <p:nvSpPr>
          <p:cNvPr id="9" name="Ovaal 8"/>
          <p:cNvSpPr/>
          <p:nvPr/>
        </p:nvSpPr>
        <p:spPr>
          <a:xfrm>
            <a:off x="2900147" y="5301208"/>
            <a:ext cx="1800200" cy="792088"/>
          </a:xfrm>
          <a:prstGeom prst="ellipse">
            <a:avLst/>
          </a:prstGeom>
          <a:solidFill>
            <a:srgbClr val="999999"/>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nl-NL" sz="1200" dirty="0"/>
              <a:t>Werk-instructie</a:t>
            </a:r>
          </a:p>
        </p:txBody>
      </p:sp>
      <p:sp>
        <p:nvSpPr>
          <p:cNvPr id="10" name="Ovaal 9"/>
          <p:cNvSpPr/>
          <p:nvPr/>
        </p:nvSpPr>
        <p:spPr>
          <a:xfrm>
            <a:off x="5281687" y="5882920"/>
            <a:ext cx="2132297" cy="792088"/>
          </a:xfrm>
          <a:prstGeom prst="ellipse">
            <a:avLst/>
          </a:prstGeom>
          <a:solidFill>
            <a:srgbClr val="A1A1A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nl-NL" sz="1200" dirty="0"/>
              <a:t>Geautomatiseerd systeem</a:t>
            </a:r>
          </a:p>
        </p:txBody>
      </p:sp>
      <p:sp>
        <p:nvSpPr>
          <p:cNvPr id="11" name="Ovaal 10"/>
          <p:cNvSpPr/>
          <p:nvPr/>
        </p:nvSpPr>
        <p:spPr>
          <a:xfrm>
            <a:off x="7901026" y="5347562"/>
            <a:ext cx="1800200" cy="792088"/>
          </a:xfrm>
          <a:prstGeom prst="ellipse">
            <a:avLst/>
          </a:prstGeom>
          <a:solidFill>
            <a:srgbClr val="A1A1A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nl-NL" sz="1200" dirty="0"/>
              <a:t>Uitleg naar de klant</a:t>
            </a:r>
          </a:p>
        </p:txBody>
      </p:sp>
      <p:cxnSp>
        <p:nvCxnSpPr>
          <p:cNvPr id="13" name="Gekromde verbindingslijn 12"/>
          <p:cNvCxnSpPr>
            <a:stCxn id="6" idx="4"/>
            <a:endCxn id="9" idx="0"/>
          </p:cNvCxnSpPr>
          <p:nvPr/>
        </p:nvCxnSpPr>
        <p:spPr>
          <a:xfrm rot="5400000">
            <a:off x="2412410" y="3332031"/>
            <a:ext cx="3357017" cy="581339"/>
          </a:xfrm>
          <a:prstGeom prst="curvedConnector3">
            <a:avLst/>
          </a:prstGeom>
          <a:ln w="19050" cap="flat" cmpd="sng" algn="ctr">
            <a:solidFill>
              <a:srgbClr val="C00000"/>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cxnSp>
        <p:nvCxnSpPr>
          <p:cNvPr id="15" name="Gekromde verbindingslijn 14"/>
          <p:cNvCxnSpPr>
            <a:stCxn id="7" idx="4"/>
            <a:endCxn id="9" idx="0"/>
          </p:cNvCxnSpPr>
          <p:nvPr/>
        </p:nvCxnSpPr>
        <p:spPr>
          <a:xfrm rot="5400000">
            <a:off x="4148926" y="1915409"/>
            <a:ext cx="3037120" cy="3734478"/>
          </a:xfrm>
          <a:prstGeom prst="curvedConnector3">
            <a:avLst/>
          </a:prstGeom>
          <a:ln w="19050" cap="flat" cmpd="sng" algn="ctr">
            <a:solidFill>
              <a:srgbClr val="C00000"/>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cxnSp>
        <p:nvCxnSpPr>
          <p:cNvPr id="24" name="Gekromde verbindingslijn 23"/>
          <p:cNvCxnSpPr>
            <a:stCxn id="6" idx="6"/>
            <a:endCxn id="7" idx="2"/>
          </p:cNvCxnSpPr>
          <p:nvPr/>
        </p:nvCxnSpPr>
        <p:spPr>
          <a:xfrm>
            <a:off x="5281687" y="1548148"/>
            <a:ext cx="1352939" cy="319897"/>
          </a:xfrm>
          <a:prstGeom prst="curvedConnector3">
            <a:avLst>
              <a:gd name="adj1" fmla="val 50000"/>
            </a:avLst>
          </a:prstGeom>
          <a:ln w="19050" cap="flat" cmpd="sng" algn="ctr">
            <a:solidFill>
              <a:srgbClr val="C00000"/>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cxnSp>
        <p:nvCxnSpPr>
          <p:cNvPr id="27" name="Gekromde verbindingslijn 26"/>
          <p:cNvCxnSpPr>
            <a:stCxn id="8" idx="0"/>
            <a:endCxn id="7" idx="6"/>
          </p:cNvCxnSpPr>
          <p:nvPr/>
        </p:nvCxnSpPr>
        <p:spPr>
          <a:xfrm rot="16200000" flipV="1">
            <a:off x="8848024" y="1454845"/>
            <a:ext cx="263660" cy="1090058"/>
          </a:xfrm>
          <a:prstGeom prst="curvedConnector2">
            <a:avLst/>
          </a:prstGeom>
          <a:ln w="19050" cap="flat" cmpd="sng" algn="ctr">
            <a:solidFill>
              <a:srgbClr val="C00000"/>
            </a:solidFill>
            <a:prstDash val="dash"/>
            <a:round/>
            <a:headEnd type="none" w="med" len="med"/>
            <a:tailEnd type="arrow" w="med" len="med"/>
          </a:ln>
        </p:spPr>
        <p:style>
          <a:lnRef idx="0">
            <a:scrgbClr r="0" g="0" b="0"/>
          </a:lnRef>
          <a:fillRef idx="0">
            <a:scrgbClr r="0" g="0" b="0"/>
          </a:fillRef>
          <a:effectRef idx="0">
            <a:scrgbClr r="0" g="0" b="0"/>
          </a:effectRef>
          <a:fontRef idx="minor">
            <a:schemeClr val="tx1"/>
          </a:fontRef>
        </p:style>
      </p:cxnSp>
      <p:sp>
        <p:nvSpPr>
          <p:cNvPr id="43" name="Tekstvak 42"/>
          <p:cNvSpPr txBox="1"/>
          <p:nvPr/>
        </p:nvSpPr>
        <p:spPr>
          <a:xfrm>
            <a:off x="1143001" y="4015286"/>
            <a:ext cx="1661153" cy="523220"/>
          </a:xfrm>
          <a:prstGeom prst="rect">
            <a:avLst/>
          </a:prstGeom>
          <a:noFill/>
        </p:spPr>
        <p:txBody>
          <a:bodyPr wrap="square" rtlCol="0">
            <a:spAutoFit/>
          </a:bodyPr>
          <a:lstStyle/>
          <a:p>
            <a:r>
              <a:rPr lang="nl-NL" sz="1400" dirty="0">
                <a:solidFill>
                  <a:schemeClr val="tx1">
                    <a:lumMod val="50000"/>
                    <a:lumOff val="50000"/>
                  </a:schemeClr>
                </a:solidFill>
              </a:rPr>
              <a:t>Implementatie-</a:t>
            </a:r>
          </a:p>
          <a:p>
            <a:r>
              <a:rPr lang="nl-NL" sz="1400" dirty="0">
                <a:solidFill>
                  <a:schemeClr val="tx1">
                    <a:lumMod val="50000"/>
                    <a:lumOff val="50000"/>
                  </a:schemeClr>
                </a:solidFill>
              </a:rPr>
              <a:t>onafhankelijk</a:t>
            </a:r>
          </a:p>
        </p:txBody>
      </p:sp>
      <p:sp>
        <p:nvSpPr>
          <p:cNvPr id="44" name="Tekstvak 43"/>
          <p:cNvSpPr txBox="1"/>
          <p:nvPr/>
        </p:nvSpPr>
        <p:spPr>
          <a:xfrm>
            <a:off x="1135514" y="5036815"/>
            <a:ext cx="1661153" cy="307777"/>
          </a:xfrm>
          <a:prstGeom prst="rect">
            <a:avLst/>
          </a:prstGeom>
          <a:noFill/>
        </p:spPr>
        <p:txBody>
          <a:bodyPr wrap="square" rtlCol="0">
            <a:spAutoFit/>
          </a:bodyPr>
          <a:lstStyle/>
          <a:p>
            <a:r>
              <a:rPr lang="nl-NL" sz="1400" dirty="0">
                <a:solidFill>
                  <a:schemeClr val="tx1">
                    <a:lumMod val="50000"/>
                    <a:lumOff val="50000"/>
                  </a:schemeClr>
                </a:solidFill>
              </a:rPr>
              <a:t>Implementatie</a:t>
            </a:r>
          </a:p>
        </p:txBody>
      </p:sp>
      <p:cxnSp>
        <p:nvCxnSpPr>
          <p:cNvPr id="45" name="Rechte verbindingslijn 44"/>
          <p:cNvCxnSpPr/>
          <p:nvPr/>
        </p:nvCxnSpPr>
        <p:spPr>
          <a:xfrm flipV="1">
            <a:off x="1143000" y="4803574"/>
            <a:ext cx="9906000" cy="8592"/>
          </a:xfrm>
          <a:prstGeom prst="line">
            <a:avLst/>
          </a:prstGeom>
          <a:ln w="19050">
            <a:solidFill>
              <a:schemeClr val="tx1">
                <a:lumMod val="50000"/>
                <a:lumOff val="50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25" name="Gekromde verbindingslijn 24"/>
          <p:cNvCxnSpPr>
            <a:endCxn id="10" idx="0"/>
          </p:cNvCxnSpPr>
          <p:nvPr/>
        </p:nvCxnSpPr>
        <p:spPr>
          <a:xfrm rot="16200000" flipH="1">
            <a:off x="3395348" y="2930432"/>
            <a:ext cx="3938729" cy="1966247"/>
          </a:xfrm>
          <a:prstGeom prst="curvedConnector3">
            <a:avLst/>
          </a:prstGeom>
          <a:ln w="19050" cap="flat" cmpd="sng" algn="ctr">
            <a:solidFill>
              <a:srgbClr val="C00000"/>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cxnSp>
        <p:nvCxnSpPr>
          <p:cNvPr id="28" name="Gekromde verbindingslijn 27"/>
          <p:cNvCxnSpPr>
            <a:stCxn id="7" idx="4"/>
            <a:endCxn id="10" idx="0"/>
          </p:cNvCxnSpPr>
          <p:nvPr/>
        </p:nvCxnSpPr>
        <p:spPr>
          <a:xfrm rot="5400000">
            <a:off x="5131864" y="3480059"/>
            <a:ext cx="3618832" cy="1186890"/>
          </a:xfrm>
          <a:prstGeom prst="curvedConnector3">
            <a:avLst/>
          </a:prstGeom>
          <a:ln w="19050" cap="flat" cmpd="sng" algn="ctr">
            <a:solidFill>
              <a:srgbClr val="C00000"/>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cxnSp>
        <p:nvCxnSpPr>
          <p:cNvPr id="32" name="Gekromde verbindingslijn 31"/>
          <p:cNvCxnSpPr>
            <a:stCxn id="7" idx="4"/>
            <a:endCxn id="11" idx="0"/>
          </p:cNvCxnSpPr>
          <p:nvPr/>
        </p:nvCxnSpPr>
        <p:spPr>
          <a:xfrm rot="16200000" flipH="1">
            <a:off x="6626188" y="3172625"/>
            <a:ext cx="3083474" cy="1266401"/>
          </a:xfrm>
          <a:prstGeom prst="curvedConnector3">
            <a:avLst>
              <a:gd name="adj1" fmla="val 50000"/>
            </a:avLst>
          </a:prstGeom>
          <a:ln w="19050" cap="flat" cmpd="sng" algn="ctr">
            <a:solidFill>
              <a:srgbClr val="C00000"/>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cxnSp>
        <p:nvCxnSpPr>
          <p:cNvPr id="35" name="Gekromde verbindingslijn 34"/>
          <p:cNvCxnSpPr>
            <a:stCxn id="6" idx="4"/>
            <a:endCxn id="11" idx="0"/>
          </p:cNvCxnSpPr>
          <p:nvPr/>
        </p:nvCxnSpPr>
        <p:spPr>
          <a:xfrm rot="16200000" flipH="1">
            <a:off x="4889672" y="1436106"/>
            <a:ext cx="3403371" cy="4419540"/>
          </a:xfrm>
          <a:prstGeom prst="curvedConnector3">
            <a:avLst>
              <a:gd name="adj1" fmla="val 50000"/>
            </a:avLst>
          </a:prstGeom>
          <a:ln w="19050" cap="flat" cmpd="sng" algn="ctr">
            <a:solidFill>
              <a:srgbClr val="C00000"/>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sp>
        <p:nvSpPr>
          <p:cNvPr id="3" name="Tijdelijke aanduiding voor dianummer 2"/>
          <p:cNvSpPr>
            <a:spLocks noGrp="1"/>
          </p:cNvSpPr>
          <p:nvPr>
            <p:ph type="sldNum" sz="quarter" idx="10"/>
          </p:nvPr>
        </p:nvSpPr>
        <p:spPr/>
        <p:txBody>
          <a:bodyPr/>
          <a:lstStyle/>
          <a:p>
            <a:pPr>
              <a:defRPr/>
            </a:pPr>
            <a:fld id="{F2FDD3C1-BD5A-4D95-8855-ADC5E802015E}" type="slidenum">
              <a:rPr lang="nl-NL" smtClean="0"/>
              <a:pPr>
                <a:defRPr/>
              </a:pPr>
              <a:t>5</a:t>
            </a:fld>
            <a:endParaRPr lang="nl-NL" dirty="0"/>
          </a:p>
        </p:txBody>
      </p:sp>
    </p:spTree>
    <p:extLst>
      <p:ext uri="{BB962C8B-B14F-4D97-AF65-F5344CB8AC3E}">
        <p14:creationId xmlns:p14="http://schemas.microsoft.com/office/powerpoint/2010/main" val="49104226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sz="2000" u="sng" dirty="0"/>
              <a:t>Niet </a:t>
            </a:r>
            <a:r>
              <a:rPr lang="nl-NL" sz="2000" dirty="0"/>
              <a:t>w</a:t>
            </a:r>
            <a:r>
              <a:rPr lang="nl-NL" sz="2000" dirty="0" smtClean="0"/>
              <a:t>erken </a:t>
            </a:r>
            <a:r>
              <a:rPr lang="nl-NL" sz="2000" dirty="0"/>
              <a:t>met </a:t>
            </a:r>
            <a:r>
              <a:rPr lang="nl-NL" sz="2000" dirty="0" smtClean="0"/>
              <a:t>bedrijfsregels – de nadelen</a:t>
            </a:r>
            <a:endParaRPr lang="nl-NL" sz="2000" dirty="0"/>
          </a:p>
        </p:txBody>
      </p:sp>
      <p:sp>
        <p:nvSpPr>
          <p:cNvPr id="6" name="Ovaal 5"/>
          <p:cNvSpPr/>
          <p:nvPr/>
        </p:nvSpPr>
        <p:spPr>
          <a:xfrm>
            <a:off x="3481486" y="1152103"/>
            <a:ext cx="1800200" cy="792088"/>
          </a:xfrm>
          <a:prstGeom prst="ellipse">
            <a:avLst/>
          </a:prstGeom>
          <a:solidFill>
            <a:srgbClr val="DE5A00"/>
          </a:solidFill>
          <a:ln>
            <a:solidFill>
              <a:schemeClr val="tx2">
                <a:lumMod val="75000"/>
              </a:schemeClr>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nl-NL" sz="1200" dirty="0"/>
              <a:t>Wet- en regelgeving en beleid</a:t>
            </a:r>
          </a:p>
        </p:txBody>
      </p:sp>
      <p:sp>
        <p:nvSpPr>
          <p:cNvPr id="7" name="Ovaal 6"/>
          <p:cNvSpPr/>
          <p:nvPr/>
        </p:nvSpPr>
        <p:spPr>
          <a:xfrm>
            <a:off x="6634625" y="1472000"/>
            <a:ext cx="1800200" cy="792088"/>
          </a:xfrm>
          <a:prstGeom prst="ellipse">
            <a:avLst/>
          </a:prstGeom>
          <a:solidFill>
            <a:srgbClr val="DE5A00"/>
          </a:solidFill>
          <a:ln>
            <a:solidFill>
              <a:schemeClr val="tx2">
                <a:lumMod val="75000"/>
              </a:schemeClr>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nl-NL" sz="1200" dirty="0"/>
              <a:t>UWV uitvoerings-beleid</a:t>
            </a:r>
          </a:p>
        </p:txBody>
      </p:sp>
      <p:sp>
        <p:nvSpPr>
          <p:cNvPr id="8" name="Ovaal 7"/>
          <p:cNvSpPr/>
          <p:nvPr/>
        </p:nvSpPr>
        <p:spPr>
          <a:xfrm>
            <a:off x="8624783" y="2131704"/>
            <a:ext cx="1800200" cy="792088"/>
          </a:xfrm>
          <a:prstGeom prst="ellipse">
            <a:avLst/>
          </a:prstGeom>
          <a:solidFill>
            <a:srgbClr val="DE5A00"/>
          </a:solidFill>
          <a:ln>
            <a:solidFill>
              <a:schemeClr val="tx2">
                <a:lumMod val="75000"/>
              </a:schemeClr>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nl-NL" sz="1200" dirty="0" err="1"/>
              <a:t>uitvoerings-praktijk</a:t>
            </a:r>
            <a:endParaRPr lang="nl-NL" sz="1200" dirty="0"/>
          </a:p>
        </p:txBody>
      </p:sp>
      <p:sp>
        <p:nvSpPr>
          <p:cNvPr id="9" name="Ovaal 8"/>
          <p:cNvSpPr/>
          <p:nvPr/>
        </p:nvSpPr>
        <p:spPr>
          <a:xfrm>
            <a:off x="2900147" y="5301208"/>
            <a:ext cx="1800200" cy="792088"/>
          </a:xfrm>
          <a:prstGeom prst="ellipse">
            <a:avLst/>
          </a:prstGeom>
          <a:solidFill>
            <a:srgbClr val="999999"/>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nl-NL" sz="1200" dirty="0"/>
              <a:t>Werk-instructie</a:t>
            </a:r>
          </a:p>
        </p:txBody>
      </p:sp>
      <p:sp>
        <p:nvSpPr>
          <p:cNvPr id="10" name="Ovaal 9"/>
          <p:cNvSpPr/>
          <p:nvPr/>
        </p:nvSpPr>
        <p:spPr>
          <a:xfrm>
            <a:off x="5281687" y="5882920"/>
            <a:ext cx="2132297" cy="792088"/>
          </a:xfrm>
          <a:prstGeom prst="ellipse">
            <a:avLst/>
          </a:prstGeom>
          <a:solidFill>
            <a:srgbClr val="A1A1A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nl-NL" sz="1200" dirty="0"/>
              <a:t>Geautomatiseerd systeem</a:t>
            </a:r>
          </a:p>
        </p:txBody>
      </p:sp>
      <p:sp>
        <p:nvSpPr>
          <p:cNvPr id="11" name="Ovaal 10"/>
          <p:cNvSpPr/>
          <p:nvPr/>
        </p:nvSpPr>
        <p:spPr>
          <a:xfrm>
            <a:off x="7901026" y="5347562"/>
            <a:ext cx="1800200" cy="792088"/>
          </a:xfrm>
          <a:prstGeom prst="ellipse">
            <a:avLst/>
          </a:prstGeom>
          <a:solidFill>
            <a:srgbClr val="A1A1A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nl-NL" sz="1200" dirty="0"/>
              <a:t>Uitleg naar de klant</a:t>
            </a:r>
          </a:p>
        </p:txBody>
      </p:sp>
      <p:cxnSp>
        <p:nvCxnSpPr>
          <p:cNvPr id="13" name="Gekromde verbindingslijn 12"/>
          <p:cNvCxnSpPr>
            <a:stCxn id="6" idx="4"/>
            <a:endCxn id="9" idx="0"/>
          </p:cNvCxnSpPr>
          <p:nvPr/>
        </p:nvCxnSpPr>
        <p:spPr>
          <a:xfrm rot="5400000">
            <a:off x="2412410" y="3332031"/>
            <a:ext cx="3357017" cy="581339"/>
          </a:xfrm>
          <a:prstGeom prst="curvedConnector3">
            <a:avLst/>
          </a:prstGeom>
          <a:ln w="19050" cap="flat" cmpd="sng" algn="ctr">
            <a:solidFill>
              <a:srgbClr val="C00000"/>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cxnSp>
        <p:nvCxnSpPr>
          <p:cNvPr id="15" name="Gekromde verbindingslijn 14"/>
          <p:cNvCxnSpPr>
            <a:stCxn id="7" idx="4"/>
            <a:endCxn id="9" idx="0"/>
          </p:cNvCxnSpPr>
          <p:nvPr/>
        </p:nvCxnSpPr>
        <p:spPr>
          <a:xfrm rot="5400000">
            <a:off x="4148926" y="1915409"/>
            <a:ext cx="3037120" cy="3734478"/>
          </a:xfrm>
          <a:prstGeom prst="curvedConnector3">
            <a:avLst/>
          </a:prstGeom>
          <a:ln w="19050" cap="flat" cmpd="sng" algn="ctr">
            <a:solidFill>
              <a:srgbClr val="C00000"/>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cxnSp>
        <p:nvCxnSpPr>
          <p:cNvPr id="24" name="Gekromde verbindingslijn 23"/>
          <p:cNvCxnSpPr>
            <a:stCxn id="6" idx="6"/>
            <a:endCxn id="7" idx="2"/>
          </p:cNvCxnSpPr>
          <p:nvPr/>
        </p:nvCxnSpPr>
        <p:spPr>
          <a:xfrm>
            <a:off x="5281687" y="1548148"/>
            <a:ext cx="1352939" cy="319897"/>
          </a:xfrm>
          <a:prstGeom prst="curvedConnector3">
            <a:avLst>
              <a:gd name="adj1" fmla="val 50000"/>
            </a:avLst>
          </a:prstGeom>
          <a:ln w="19050" cap="flat" cmpd="sng" algn="ctr">
            <a:solidFill>
              <a:srgbClr val="C00000"/>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cxnSp>
        <p:nvCxnSpPr>
          <p:cNvPr id="27" name="Gekromde verbindingslijn 26"/>
          <p:cNvCxnSpPr>
            <a:stCxn id="8" idx="0"/>
            <a:endCxn id="7" idx="6"/>
          </p:cNvCxnSpPr>
          <p:nvPr/>
        </p:nvCxnSpPr>
        <p:spPr>
          <a:xfrm rot="16200000" flipV="1">
            <a:off x="8848024" y="1454845"/>
            <a:ext cx="263660" cy="1090058"/>
          </a:xfrm>
          <a:prstGeom prst="curvedConnector2">
            <a:avLst/>
          </a:prstGeom>
          <a:ln w="19050" cap="flat" cmpd="sng" algn="ctr">
            <a:solidFill>
              <a:srgbClr val="C00000"/>
            </a:solidFill>
            <a:prstDash val="dash"/>
            <a:round/>
            <a:headEnd type="none" w="med" len="med"/>
            <a:tailEnd type="arrow" w="med" len="med"/>
          </a:ln>
        </p:spPr>
        <p:style>
          <a:lnRef idx="0">
            <a:scrgbClr r="0" g="0" b="0"/>
          </a:lnRef>
          <a:fillRef idx="0">
            <a:scrgbClr r="0" g="0" b="0"/>
          </a:fillRef>
          <a:effectRef idx="0">
            <a:scrgbClr r="0" g="0" b="0"/>
          </a:effectRef>
          <a:fontRef idx="minor">
            <a:schemeClr val="tx1"/>
          </a:fontRef>
        </p:style>
      </p:cxnSp>
      <p:sp>
        <p:nvSpPr>
          <p:cNvPr id="43" name="Tekstvak 42"/>
          <p:cNvSpPr txBox="1"/>
          <p:nvPr/>
        </p:nvSpPr>
        <p:spPr>
          <a:xfrm>
            <a:off x="1143001" y="4015286"/>
            <a:ext cx="1661153" cy="523220"/>
          </a:xfrm>
          <a:prstGeom prst="rect">
            <a:avLst/>
          </a:prstGeom>
          <a:noFill/>
        </p:spPr>
        <p:txBody>
          <a:bodyPr wrap="square" rtlCol="0">
            <a:spAutoFit/>
          </a:bodyPr>
          <a:lstStyle/>
          <a:p>
            <a:r>
              <a:rPr lang="nl-NL" sz="1400" dirty="0">
                <a:solidFill>
                  <a:schemeClr val="tx1">
                    <a:lumMod val="50000"/>
                    <a:lumOff val="50000"/>
                  </a:schemeClr>
                </a:solidFill>
              </a:rPr>
              <a:t>Implementatie-</a:t>
            </a:r>
          </a:p>
          <a:p>
            <a:r>
              <a:rPr lang="nl-NL" sz="1400" dirty="0">
                <a:solidFill>
                  <a:schemeClr val="tx1">
                    <a:lumMod val="50000"/>
                    <a:lumOff val="50000"/>
                  </a:schemeClr>
                </a:solidFill>
              </a:rPr>
              <a:t>onafhankelijk</a:t>
            </a:r>
          </a:p>
        </p:txBody>
      </p:sp>
      <p:sp>
        <p:nvSpPr>
          <p:cNvPr id="44" name="Tekstvak 43"/>
          <p:cNvSpPr txBox="1"/>
          <p:nvPr/>
        </p:nvSpPr>
        <p:spPr>
          <a:xfrm>
            <a:off x="1135514" y="5036815"/>
            <a:ext cx="1661153" cy="307777"/>
          </a:xfrm>
          <a:prstGeom prst="rect">
            <a:avLst/>
          </a:prstGeom>
          <a:noFill/>
        </p:spPr>
        <p:txBody>
          <a:bodyPr wrap="square" rtlCol="0">
            <a:spAutoFit/>
          </a:bodyPr>
          <a:lstStyle/>
          <a:p>
            <a:r>
              <a:rPr lang="nl-NL" sz="1400" dirty="0">
                <a:solidFill>
                  <a:schemeClr val="tx1">
                    <a:lumMod val="50000"/>
                    <a:lumOff val="50000"/>
                  </a:schemeClr>
                </a:solidFill>
              </a:rPr>
              <a:t>Implementatie</a:t>
            </a:r>
          </a:p>
        </p:txBody>
      </p:sp>
      <p:cxnSp>
        <p:nvCxnSpPr>
          <p:cNvPr id="45" name="Rechte verbindingslijn 44"/>
          <p:cNvCxnSpPr/>
          <p:nvPr/>
        </p:nvCxnSpPr>
        <p:spPr>
          <a:xfrm flipV="1">
            <a:off x="1143000" y="4803574"/>
            <a:ext cx="9906000" cy="8592"/>
          </a:xfrm>
          <a:prstGeom prst="line">
            <a:avLst/>
          </a:prstGeom>
          <a:ln w="19050">
            <a:solidFill>
              <a:schemeClr val="tx1">
                <a:lumMod val="50000"/>
                <a:lumOff val="50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25" name="Gekromde verbindingslijn 24"/>
          <p:cNvCxnSpPr>
            <a:endCxn id="10" idx="0"/>
          </p:cNvCxnSpPr>
          <p:nvPr/>
        </p:nvCxnSpPr>
        <p:spPr>
          <a:xfrm rot="16200000" flipH="1">
            <a:off x="3395348" y="2930432"/>
            <a:ext cx="3938729" cy="1966247"/>
          </a:xfrm>
          <a:prstGeom prst="curvedConnector3">
            <a:avLst/>
          </a:prstGeom>
          <a:ln w="19050" cap="flat" cmpd="sng" algn="ctr">
            <a:solidFill>
              <a:srgbClr val="C00000"/>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cxnSp>
        <p:nvCxnSpPr>
          <p:cNvPr id="28" name="Gekromde verbindingslijn 27"/>
          <p:cNvCxnSpPr>
            <a:stCxn id="7" idx="4"/>
            <a:endCxn id="10" idx="0"/>
          </p:cNvCxnSpPr>
          <p:nvPr/>
        </p:nvCxnSpPr>
        <p:spPr>
          <a:xfrm rot="5400000">
            <a:off x="5131864" y="3480059"/>
            <a:ext cx="3618832" cy="1186890"/>
          </a:xfrm>
          <a:prstGeom prst="curvedConnector3">
            <a:avLst/>
          </a:prstGeom>
          <a:ln w="19050" cap="flat" cmpd="sng" algn="ctr">
            <a:solidFill>
              <a:srgbClr val="C00000"/>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cxnSp>
        <p:nvCxnSpPr>
          <p:cNvPr id="32" name="Gekromde verbindingslijn 31"/>
          <p:cNvCxnSpPr>
            <a:stCxn id="7" idx="4"/>
            <a:endCxn id="11" idx="0"/>
          </p:cNvCxnSpPr>
          <p:nvPr/>
        </p:nvCxnSpPr>
        <p:spPr>
          <a:xfrm rot="16200000" flipH="1">
            <a:off x="6626188" y="3172625"/>
            <a:ext cx="3083474" cy="1266401"/>
          </a:xfrm>
          <a:prstGeom prst="curvedConnector3">
            <a:avLst>
              <a:gd name="adj1" fmla="val 50000"/>
            </a:avLst>
          </a:prstGeom>
          <a:ln w="19050" cap="flat" cmpd="sng" algn="ctr">
            <a:solidFill>
              <a:srgbClr val="C00000"/>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cxnSp>
        <p:nvCxnSpPr>
          <p:cNvPr id="35" name="Gekromde verbindingslijn 34"/>
          <p:cNvCxnSpPr>
            <a:stCxn id="6" idx="4"/>
            <a:endCxn id="11" idx="0"/>
          </p:cNvCxnSpPr>
          <p:nvPr/>
        </p:nvCxnSpPr>
        <p:spPr>
          <a:xfrm rot="16200000" flipH="1">
            <a:off x="4889672" y="1436106"/>
            <a:ext cx="3403371" cy="4419540"/>
          </a:xfrm>
          <a:prstGeom prst="curvedConnector3">
            <a:avLst>
              <a:gd name="adj1" fmla="val 50000"/>
            </a:avLst>
          </a:prstGeom>
          <a:ln w="19050" cap="flat" cmpd="sng" algn="ctr">
            <a:solidFill>
              <a:srgbClr val="C00000"/>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grpSp>
        <p:nvGrpSpPr>
          <p:cNvPr id="31" name="Groeperen 4"/>
          <p:cNvGrpSpPr/>
          <p:nvPr/>
        </p:nvGrpSpPr>
        <p:grpSpPr>
          <a:xfrm>
            <a:off x="8791145" y="3383431"/>
            <a:ext cx="2448272" cy="720080"/>
            <a:chOff x="323528" y="1484784"/>
            <a:chExt cx="2448272" cy="720080"/>
          </a:xfrm>
          <a:effectLst>
            <a:outerShdw blurRad="50800" dist="38100" dir="2700000" algn="tl" rotWithShape="0">
              <a:prstClr val="black">
                <a:alpha val="40000"/>
              </a:prstClr>
            </a:outerShdw>
          </a:effectLst>
        </p:grpSpPr>
        <p:sp>
          <p:nvSpPr>
            <p:cNvPr id="33" name="Rechthoek 32"/>
            <p:cNvSpPr/>
            <p:nvPr/>
          </p:nvSpPr>
          <p:spPr bwMode="auto">
            <a:xfrm>
              <a:off x="323528" y="1484784"/>
              <a:ext cx="2448272" cy="720080"/>
            </a:xfrm>
            <a:prstGeom prst="rect">
              <a:avLst/>
            </a:prstGeom>
            <a:ln>
              <a:headEnd type="none" w="med" len="med"/>
              <a:tailEnd type="none" w="med" len="med"/>
            </a:ln>
            <a:extLst/>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ctr" anchorCtr="0" compatLnSpc="1">
              <a:prstTxWarp prst="textNoShape">
                <a:avLst/>
              </a:prstTxWarp>
            </a:bodyPr>
            <a:lstStyle/>
            <a:p>
              <a:pPr marL="715963" marR="0" defTabSz="449263" rtl="0" eaLnBrk="1" fontAlgn="base" latinLnBrk="0" hangingPunct="1">
                <a:spcBef>
                  <a:spcPct val="0"/>
                </a:spcBef>
                <a:spcAft>
                  <a:spcPct val="0"/>
                </a:spcAft>
                <a:buClr>
                  <a:srgbClr val="000000"/>
                </a:buClr>
                <a:buSzPct val="100000"/>
                <a:buFont typeface="Times New Roman" pitchFamily="18" charset="0"/>
                <a:buNone/>
                <a:tabLst/>
              </a:pPr>
              <a:r>
                <a:rPr kumimoji="0" lang="nl-NL" sz="1800" b="0" i="0" u="none" strike="noStrike" cap="none" normalizeH="0" baseline="0" dirty="0" smtClean="0">
                  <a:ln>
                    <a:noFill/>
                  </a:ln>
                  <a:solidFill>
                    <a:srgbClr val="000000"/>
                  </a:solidFill>
                  <a:effectLst/>
                  <a:latin typeface="Arial" charset="0"/>
                </a:rPr>
                <a:t>Eenduidigheid</a:t>
              </a:r>
            </a:p>
          </p:txBody>
        </p:sp>
        <p:sp>
          <p:nvSpPr>
            <p:cNvPr id="34" name="Gelijkbenige driehoek 33"/>
            <p:cNvSpPr/>
            <p:nvPr/>
          </p:nvSpPr>
          <p:spPr bwMode="auto">
            <a:xfrm>
              <a:off x="453142" y="1628800"/>
              <a:ext cx="518458" cy="432048"/>
            </a:xfrm>
            <a:prstGeom prst="triangle">
              <a:avLst/>
            </a:prstGeom>
            <a:noFill/>
            <a:ln w="76200" cap="flat" cmpd="sng" algn="ctr">
              <a:solidFill>
                <a:srgbClr val="FF0000"/>
              </a:solidFill>
              <a:prstDash val="solid"/>
              <a:miter lim="800000"/>
              <a:headEnd type="none" w="med" len="med"/>
              <a:tailEnd type="none" w="med" len="med"/>
            </a:ln>
            <a:effectLst/>
            <a:extLst/>
          </p:spPr>
          <p:txBody>
            <a:bodyPr vert="horz" wrap="square" lIns="0" tIns="0" rIns="0" bIns="0" numCol="1" rtlCol="0" anchor="t" anchorCtr="0" compatLnSpc="1">
              <a:prstTxWarp prst="textNoShape">
                <a:avLst/>
              </a:prstTxWarp>
            </a:bodyPr>
            <a:lstStyle/>
            <a:p>
              <a:pPr marL="0" marR="0" indent="0" algn="l" defTabSz="449263" rtl="0" eaLnBrk="1" fontAlgn="base" latinLnBrk="0" hangingPunct="1">
                <a:spcBef>
                  <a:spcPct val="0"/>
                </a:spcBef>
                <a:spcAft>
                  <a:spcPct val="0"/>
                </a:spcAft>
                <a:buClr>
                  <a:srgbClr val="000000"/>
                </a:buClr>
                <a:buSzPct val="100000"/>
                <a:buFont typeface="Times New Roman" pitchFamily="18" charset="0"/>
                <a:buNone/>
                <a:tabLst/>
              </a:pPr>
              <a:endParaRPr kumimoji="0" lang="nl-NL" sz="1800" b="0" i="0" u="none" strike="noStrike" cap="none" normalizeH="0" baseline="0" dirty="0" smtClean="0">
                <a:ln>
                  <a:noFill/>
                </a:ln>
                <a:solidFill>
                  <a:srgbClr val="000000"/>
                </a:solidFill>
                <a:effectLst/>
                <a:latin typeface="Arial" charset="0"/>
              </a:endParaRPr>
            </a:p>
          </p:txBody>
        </p:sp>
        <p:sp>
          <p:nvSpPr>
            <p:cNvPr id="36" name="Tekstvak 35"/>
            <p:cNvSpPr txBox="1"/>
            <p:nvPr/>
          </p:nvSpPr>
          <p:spPr>
            <a:xfrm>
              <a:off x="585988" y="1696546"/>
              <a:ext cx="270076" cy="400110"/>
            </a:xfrm>
            <a:prstGeom prst="rect">
              <a:avLst/>
            </a:prstGeom>
            <a:noFill/>
          </p:spPr>
          <p:txBody>
            <a:bodyPr wrap="none" rtlCol="0">
              <a:spAutoFit/>
            </a:bodyPr>
            <a:lstStyle/>
            <a:p>
              <a:r>
                <a:rPr lang="nl-NL" sz="2000" b="1" dirty="0" smtClean="0">
                  <a:solidFill>
                    <a:schemeClr val="bg2"/>
                  </a:solidFill>
                </a:rPr>
                <a:t>!</a:t>
              </a:r>
              <a:endParaRPr lang="nl-NL" sz="2000" b="1" dirty="0">
                <a:solidFill>
                  <a:schemeClr val="bg2"/>
                </a:solidFill>
              </a:endParaRPr>
            </a:p>
          </p:txBody>
        </p:sp>
      </p:grpSp>
      <p:grpSp>
        <p:nvGrpSpPr>
          <p:cNvPr id="37" name="Groeperen 28"/>
          <p:cNvGrpSpPr/>
          <p:nvPr/>
        </p:nvGrpSpPr>
        <p:grpSpPr>
          <a:xfrm>
            <a:off x="5294953" y="596391"/>
            <a:ext cx="2232248" cy="720080"/>
            <a:chOff x="323528" y="1484784"/>
            <a:chExt cx="2232248" cy="720080"/>
          </a:xfrm>
          <a:effectLst>
            <a:outerShdw blurRad="50800" dist="38100" dir="2700000" algn="tl" rotWithShape="0">
              <a:prstClr val="black">
                <a:alpha val="40000"/>
              </a:prstClr>
            </a:outerShdw>
          </a:effectLst>
        </p:grpSpPr>
        <p:sp>
          <p:nvSpPr>
            <p:cNvPr id="38" name="Rechthoek 37"/>
            <p:cNvSpPr/>
            <p:nvPr/>
          </p:nvSpPr>
          <p:spPr bwMode="auto">
            <a:xfrm>
              <a:off x="323528" y="1484784"/>
              <a:ext cx="2232248" cy="720080"/>
            </a:xfrm>
            <a:prstGeom prst="rect">
              <a:avLst/>
            </a:prstGeom>
            <a:ln>
              <a:headEnd type="none" w="med" len="med"/>
              <a:tailEnd type="none" w="med" len="med"/>
            </a:ln>
            <a:extLst/>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ctr" anchorCtr="0" compatLnSpc="1">
              <a:prstTxWarp prst="textNoShape">
                <a:avLst/>
              </a:prstTxWarp>
            </a:bodyPr>
            <a:lstStyle/>
            <a:p>
              <a:pPr marL="715963" marR="0" defTabSz="449263" rtl="0" eaLnBrk="1" fontAlgn="base" latinLnBrk="0" hangingPunct="1">
                <a:spcBef>
                  <a:spcPct val="0"/>
                </a:spcBef>
                <a:spcAft>
                  <a:spcPct val="0"/>
                </a:spcAft>
                <a:buClr>
                  <a:srgbClr val="000000"/>
                </a:buClr>
                <a:buSzPct val="100000"/>
                <a:buFont typeface="Times New Roman" pitchFamily="18" charset="0"/>
                <a:buNone/>
                <a:tabLst/>
              </a:pPr>
              <a:r>
                <a:rPr kumimoji="0" lang="nl-NL" sz="1800" b="0" i="0" u="none" strike="noStrike" cap="none" normalizeH="0" baseline="0" dirty="0" smtClean="0">
                  <a:ln>
                    <a:noFill/>
                  </a:ln>
                  <a:solidFill>
                    <a:srgbClr val="000000"/>
                  </a:solidFill>
                  <a:effectLst/>
                  <a:latin typeface="Arial" charset="0"/>
                </a:rPr>
                <a:t>Volledigheid</a:t>
              </a:r>
            </a:p>
          </p:txBody>
        </p:sp>
        <p:sp>
          <p:nvSpPr>
            <p:cNvPr id="39" name="Gelijkbenige driehoek 38"/>
            <p:cNvSpPr/>
            <p:nvPr/>
          </p:nvSpPr>
          <p:spPr bwMode="auto">
            <a:xfrm>
              <a:off x="453142" y="1628800"/>
              <a:ext cx="518458" cy="432048"/>
            </a:xfrm>
            <a:prstGeom prst="triangle">
              <a:avLst/>
            </a:prstGeom>
            <a:noFill/>
            <a:ln w="76200" cap="flat" cmpd="sng" algn="ctr">
              <a:solidFill>
                <a:srgbClr val="FF0000"/>
              </a:solidFill>
              <a:prstDash val="solid"/>
              <a:miter lim="800000"/>
              <a:headEnd type="none" w="med" len="med"/>
              <a:tailEnd type="none" w="med" len="med"/>
            </a:ln>
            <a:effectLst/>
            <a:extLst/>
          </p:spPr>
          <p:txBody>
            <a:bodyPr vert="horz" wrap="square" lIns="0" tIns="0" rIns="0" bIns="0" numCol="1" rtlCol="0" anchor="t" anchorCtr="0" compatLnSpc="1">
              <a:prstTxWarp prst="textNoShape">
                <a:avLst/>
              </a:prstTxWarp>
            </a:bodyPr>
            <a:lstStyle/>
            <a:p>
              <a:pPr marL="0" marR="0" indent="0" algn="l" defTabSz="449263" rtl="0" eaLnBrk="1" fontAlgn="base" latinLnBrk="0" hangingPunct="1">
                <a:spcBef>
                  <a:spcPct val="0"/>
                </a:spcBef>
                <a:spcAft>
                  <a:spcPct val="0"/>
                </a:spcAft>
                <a:buClr>
                  <a:srgbClr val="000000"/>
                </a:buClr>
                <a:buSzPct val="100000"/>
                <a:buFont typeface="Times New Roman" pitchFamily="18" charset="0"/>
                <a:buNone/>
                <a:tabLst/>
              </a:pPr>
              <a:endParaRPr kumimoji="0" lang="nl-NL" sz="1800" b="0" i="0" u="none" strike="noStrike" cap="none" normalizeH="0" baseline="0" dirty="0" smtClean="0">
                <a:ln>
                  <a:noFill/>
                </a:ln>
                <a:solidFill>
                  <a:srgbClr val="000000"/>
                </a:solidFill>
                <a:effectLst/>
                <a:latin typeface="Arial" charset="0"/>
              </a:endParaRPr>
            </a:p>
          </p:txBody>
        </p:sp>
        <p:sp>
          <p:nvSpPr>
            <p:cNvPr id="40" name="Tekstvak 39"/>
            <p:cNvSpPr txBox="1"/>
            <p:nvPr/>
          </p:nvSpPr>
          <p:spPr>
            <a:xfrm>
              <a:off x="585988" y="1696546"/>
              <a:ext cx="270076" cy="400110"/>
            </a:xfrm>
            <a:prstGeom prst="rect">
              <a:avLst/>
            </a:prstGeom>
            <a:noFill/>
          </p:spPr>
          <p:txBody>
            <a:bodyPr wrap="none" rtlCol="0">
              <a:spAutoFit/>
            </a:bodyPr>
            <a:lstStyle/>
            <a:p>
              <a:r>
                <a:rPr lang="nl-NL" sz="2000" b="1" dirty="0" smtClean="0">
                  <a:solidFill>
                    <a:schemeClr val="bg2"/>
                  </a:solidFill>
                </a:rPr>
                <a:t>!</a:t>
              </a:r>
              <a:endParaRPr lang="nl-NL" sz="2000" b="1" dirty="0">
                <a:solidFill>
                  <a:schemeClr val="bg2"/>
                </a:solidFill>
              </a:endParaRPr>
            </a:p>
          </p:txBody>
        </p:sp>
      </p:grpSp>
      <p:grpSp>
        <p:nvGrpSpPr>
          <p:cNvPr id="48" name="Groeperen 36"/>
          <p:cNvGrpSpPr/>
          <p:nvPr/>
        </p:nvGrpSpPr>
        <p:grpSpPr>
          <a:xfrm>
            <a:off x="6994665" y="6098797"/>
            <a:ext cx="2880320" cy="720080"/>
            <a:chOff x="323528" y="1484784"/>
            <a:chExt cx="2880320" cy="720080"/>
          </a:xfrm>
          <a:effectLst>
            <a:outerShdw blurRad="50800" dist="38100" dir="2700000" algn="tl" rotWithShape="0">
              <a:prstClr val="black">
                <a:alpha val="40000"/>
              </a:prstClr>
            </a:outerShdw>
          </a:effectLst>
        </p:grpSpPr>
        <p:sp>
          <p:nvSpPr>
            <p:cNvPr id="49" name="Rechthoek 48"/>
            <p:cNvSpPr/>
            <p:nvPr/>
          </p:nvSpPr>
          <p:spPr bwMode="auto">
            <a:xfrm>
              <a:off x="323528" y="1484784"/>
              <a:ext cx="2880320" cy="720080"/>
            </a:xfrm>
            <a:prstGeom prst="rect">
              <a:avLst/>
            </a:prstGeom>
            <a:ln>
              <a:headEnd type="none" w="med" len="med"/>
              <a:tailEnd type="none" w="med" len="med"/>
            </a:ln>
            <a:extLst/>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ctr" anchorCtr="0" compatLnSpc="1">
              <a:prstTxWarp prst="textNoShape">
                <a:avLst/>
              </a:prstTxWarp>
            </a:bodyPr>
            <a:lstStyle/>
            <a:p>
              <a:pPr marL="715963" marR="0" defTabSz="449263" rtl="0" eaLnBrk="1" fontAlgn="base" latinLnBrk="0" hangingPunct="1">
                <a:spcBef>
                  <a:spcPct val="0"/>
                </a:spcBef>
                <a:spcAft>
                  <a:spcPct val="0"/>
                </a:spcAft>
                <a:buClr>
                  <a:srgbClr val="000000"/>
                </a:buClr>
                <a:buSzPct val="100000"/>
                <a:buFont typeface="Times New Roman" pitchFamily="18" charset="0"/>
                <a:buNone/>
                <a:tabLst/>
              </a:pPr>
              <a:r>
                <a:rPr kumimoji="0" lang="nl-NL" sz="1800" b="0" i="0" u="none" strike="noStrike" cap="none" normalizeH="0" baseline="0" dirty="0" smtClean="0">
                  <a:ln>
                    <a:noFill/>
                  </a:ln>
                  <a:solidFill>
                    <a:srgbClr val="000000"/>
                  </a:solidFill>
                  <a:effectLst/>
                  <a:latin typeface="Arial" charset="0"/>
                </a:rPr>
                <a:t>Overdraagbaarheid</a:t>
              </a:r>
            </a:p>
          </p:txBody>
        </p:sp>
        <p:sp>
          <p:nvSpPr>
            <p:cNvPr id="50" name="Gelijkbenige driehoek 49"/>
            <p:cNvSpPr/>
            <p:nvPr/>
          </p:nvSpPr>
          <p:spPr bwMode="auto">
            <a:xfrm>
              <a:off x="453142" y="1628800"/>
              <a:ext cx="518458" cy="432048"/>
            </a:xfrm>
            <a:prstGeom prst="triangle">
              <a:avLst/>
            </a:prstGeom>
            <a:noFill/>
            <a:ln w="76200" cap="flat" cmpd="sng" algn="ctr">
              <a:solidFill>
                <a:srgbClr val="FF0000"/>
              </a:solidFill>
              <a:prstDash val="solid"/>
              <a:miter lim="800000"/>
              <a:headEnd type="none" w="med" len="med"/>
              <a:tailEnd type="none" w="med" len="med"/>
            </a:ln>
            <a:effectLst/>
            <a:extLst/>
          </p:spPr>
          <p:txBody>
            <a:bodyPr vert="horz" wrap="square" lIns="0" tIns="0" rIns="0" bIns="0" numCol="1" rtlCol="0" anchor="t" anchorCtr="0" compatLnSpc="1">
              <a:prstTxWarp prst="textNoShape">
                <a:avLst/>
              </a:prstTxWarp>
            </a:bodyPr>
            <a:lstStyle/>
            <a:p>
              <a:pPr marL="0" marR="0" indent="0" algn="l" defTabSz="449263" rtl="0" eaLnBrk="1" fontAlgn="base" latinLnBrk="0" hangingPunct="1">
                <a:spcBef>
                  <a:spcPct val="0"/>
                </a:spcBef>
                <a:spcAft>
                  <a:spcPct val="0"/>
                </a:spcAft>
                <a:buClr>
                  <a:srgbClr val="000000"/>
                </a:buClr>
                <a:buSzPct val="100000"/>
                <a:buFont typeface="Times New Roman" pitchFamily="18" charset="0"/>
                <a:buNone/>
                <a:tabLst/>
              </a:pPr>
              <a:endParaRPr kumimoji="0" lang="nl-NL" sz="1800" b="0" i="0" u="none" strike="noStrike" cap="none" normalizeH="0" baseline="0" dirty="0" smtClean="0">
                <a:ln>
                  <a:noFill/>
                </a:ln>
                <a:solidFill>
                  <a:srgbClr val="000000"/>
                </a:solidFill>
                <a:effectLst/>
                <a:latin typeface="Arial" charset="0"/>
              </a:endParaRPr>
            </a:p>
          </p:txBody>
        </p:sp>
        <p:sp>
          <p:nvSpPr>
            <p:cNvPr id="51" name="Tekstvak 50"/>
            <p:cNvSpPr txBox="1"/>
            <p:nvPr/>
          </p:nvSpPr>
          <p:spPr>
            <a:xfrm>
              <a:off x="585988" y="1696546"/>
              <a:ext cx="270076" cy="400110"/>
            </a:xfrm>
            <a:prstGeom prst="rect">
              <a:avLst/>
            </a:prstGeom>
            <a:noFill/>
          </p:spPr>
          <p:txBody>
            <a:bodyPr wrap="none" rtlCol="0">
              <a:spAutoFit/>
            </a:bodyPr>
            <a:lstStyle/>
            <a:p>
              <a:r>
                <a:rPr lang="nl-NL" sz="2000" b="1" dirty="0" smtClean="0">
                  <a:solidFill>
                    <a:schemeClr val="bg2"/>
                  </a:solidFill>
                </a:rPr>
                <a:t>!</a:t>
              </a:r>
              <a:endParaRPr lang="nl-NL" sz="2000" b="1" dirty="0">
                <a:solidFill>
                  <a:schemeClr val="bg2"/>
                </a:solidFill>
              </a:endParaRPr>
            </a:p>
          </p:txBody>
        </p:sp>
      </p:grpSp>
      <p:grpSp>
        <p:nvGrpSpPr>
          <p:cNvPr id="52" name="Groeperen 42"/>
          <p:cNvGrpSpPr/>
          <p:nvPr/>
        </p:nvGrpSpPr>
        <p:grpSpPr>
          <a:xfrm>
            <a:off x="657421" y="1995275"/>
            <a:ext cx="3168352" cy="720080"/>
            <a:chOff x="323528" y="1484784"/>
            <a:chExt cx="3168352" cy="720080"/>
          </a:xfrm>
          <a:effectLst>
            <a:outerShdw blurRad="50800" dist="38100" dir="2700000" algn="tl" rotWithShape="0">
              <a:prstClr val="black">
                <a:alpha val="40000"/>
              </a:prstClr>
            </a:outerShdw>
          </a:effectLst>
        </p:grpSpPr>
        <p:sp>
          <p:nvSpPr>
            <p:cNvPr id="53" name="Rechthoek 52"/>
            <p:cNvSpPr/>
            <p:nvPr/>
          </p:nvSpPr>
          <p:spPr bwMode="auto">
            <a:xfrm>
              <a:off x="323528" y="1484784"/>
              <a:ext cx="3168352" cy="720080"/>
            </a:xfrm>
            <a:prstGeom prst="rect">
              <a:avLst/>
            </a:prstGeom>
            <a:ln>
              <a:headEnd type="none" w="med" len="med"/>
              <a:tailEnd type="none" w="med" len="med"/>
            </a:ln>
            <a:extLst/>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ctr" anchorCtr="0" compatLnSpc="1">
              <a:prstTxWarp prst="textNoShape">
                <a:avLst/>
              </a:prstTxWarp>
            </a:bodyPr>
            <a:lstStyle/>
            <a:p>
              <a:pPr marL="715963" marR="0" defTabSz="449263" rtl="0" eaLnBrk="1" fontAlgn="base" latinLnBrk="0" hangingPunct="1">
                <a:spcBef>
                  <a:spcPct val="0"/>
                </a:spcBef>
                <a:spcAft>
                  <a:spcPct val="0"/>
                </a:spcAft>
                <a:buClr>
                  <a:srgbClr val="000000"/>
                </a:buClr>
                <a:buSzPct val="100000"/>
                <a:buFont typeface="Times New Roman" pitchFamily="18" charset="0"/>
                <a:buNone/>
                <a:tabLst/>
              </a:pPr>
              <a:r>
                <a:rPr lang="nl-NL" dirty="0" smtClean="0">
                  <a:solidFill>
                    <a:srgbClr val="000000"/>
                  </a:solidFill>
                  <a:latin typeface="Arial" charset="0"/>
                </a:rPr>
                <a:t>Tijdsbelasting experts</a:t>
              </a:r>
              <a:endParaRPr kumimoji="0" lang="nl-NL" sz="1800" b="0" i="0" u="none" strike="noStrike" cap="none" normalizeH="0" baseline="0" dirty="0" smtClean="0">
                <a:ln>
                  <a:noFill/>
                </a:ln>
                <a:solidFill>
                  <a:srgbClr val="000000"/>
                </a:solidFill>
                <a:effectLst/>
                <a:latin typeface="Arial" charset="0"/>
              </a:endParaRPr>
            </a:p>
          </p:txBody>
        </p:sp>
        <p:sp>
          <p:nvSpPr>
            <p:cNvPr id="54" name="Gelijkbenige driehoek 53"/>
            <p:cNvSpPr/>
            <p:nvPr/>
          </p:nvSpPr>
          <p:spPr bwMode="auto">
            <a:xfrm>
              <a:off x="453142" y="1628800"/>
              <a:ext cx="518458" cy="432048"/>
            </a:xfrm>
            <a:prstGeom prst="triangle">
              <a:avLst/>
            </a:prstGeom>
            <a:noFill/>
            <a:ln w="76200" cap="flat" cmpd="sng" algn="ctr">
              <a:solidFill>
                <a:srgbClr val="FF0000"/>
              </a:solidFill>
              <a:prstDash val="solid"/>
              <a:miter lim="800000"/>
              <a:headEnd type="none" w="med" len="med"/>
              <a:tailEnd type="none" w="med" len="med"/>
            </a:ln>
            <a:effectLst/>
            <a:extLst/>
          </p:spPr>
          <p:txBody>
            <a:bodyPr vert="horz" wrap="square" lIns="0" tIns="0" rIns="0" bIns="0" numCol="1" rtlCol="0" anchor="t" anchorCtr="0" compatLnSpc="1">
              <a:prstTxWarp prst="textNoShape">
                <a:avLst/>
              </a:prstTxWarp>
            </a:bodyPr>
            <a:lstStyle/>
            <a:p>
              <a:pPr marL="0" marR="0" indent="0" algn="l" defTabSz="449263" rtl="0" eaLnBrk="1" fontAlgn="base" latinLnBrk="0" hangingPunct="1">
                <a:spcBef>
                  <a:spcPct val="0"/>
                </a:spcBef>
                <a:spcAft>
                  <a:spcPct val="0"/>
                </a:spcAft>
                <a:buClr>
                  <a:srgbClr val="000000"/>
                </a:buClr>
                <a:buSzPct val="100000"/>
                <a:buFont typeface="Times New Roman" pitchFamily="18" charset="0"/>
                <a:buNone/>
                <a:tabLst/>
              </a:pPr>
              <a:endParaRPr kumimoji="0" lang="nl-NL" sz="1800" b="0" i="0" u="none" strike="noStrike" cap="none" normalizeH="0" baseline="0" dirty="0" smtClean="0">
                <a:ln>
                  <a:noFill/>
                </a:ln>
                <a:solidFill>
                  <a:srgbClr val="000000"/>
                </a:solidFill>
                <a:effectLst/>
                <a:latin typeface="Arial" charset="0"/>
              </a:endParaRPr>
            </a:p>
          </p:txBody>
        </p:sp>
        <p:sp>
          <p:nvSpPr>
            <p:cNvPr id="55" name="Tekstvak 54"/>
            <p:cNvSpPr txBox="1"/>
            <p:nvPr/>
          </p:nvSpPr>
          <p:spPr>
            <a:xfrm>
              <a:off x="585988" y="1696546"/>
              <a:ext cx="270076" cy="400110"/>
            </a:xfrm>
            <a:prstGeom prst="rect">
              <a:avLst/>
            </a:prstGeom>
            <a:noFill/>
          </p:spPr>
          <p:txBody>
            <a:bodyPr wrap="none" rtlCol="0">
              <a:spAutoFit/>
            </a:bodyPr>
            <a:lstStyle/>
            <a:p>
              <a:r>
                <a:rPr lang="nl-NL" sz="2000" b="1" dirty="0" smtClean="0">
                  <a:solidFill>
                    <a:schemeClr val="bg2"/>
                  </a:solidFill>
                </a:rPr>
                <a:t>!</a:t>
              </a:r>
              <a:endParaRPr lang="nl-NL" sz="2000" b="1" dirty="0">
                <a:solidFill>
                  <a:schemeClr val="bg2"/>
                </a:solidFill>
              </a:endParaRPr>
            </a:p>
          </p:txBody>
        </p:sp>
      </p:grpSp>
      <p:sp>
        <p:nvSpPr>
          <p:cNvPr id="3" name="Tijdelijke aanduiding voor dianummer 2"/>
          <p:cNvSpPr>
            <a:spLocks noGrp="1"/>
          </p:cNvSpPr>
          <p:nvPr>
            <p:ph type="sldNum" sz="quarter" idx="10"/>
          </p:nvPr>
        </p:nvSpPr>
        <p:spPr/>
        <p:txBody>
          <a:bodyPr/>
          <a:lstStyle/>
          <a:p>
            <a:pPr>
              <a:defRPr/>
            </a:pPr>
            <a:fld id="{F2FDD3C1-BD5A-4D95-8855-ADC5E802015E}" type="slidenum">
              <a:rPr lang="nl-NL" smtClean="0"/>
              <a:pPr>
                <a:defRPr/>
              </a:pPr>
              <a:t>6</a:t>
            </a:fld>
            <a:endParaRPr lang="nl-NL" dirty="0"/>
          </a:p>
        </p:txBody>
      </p:sp>
    </p:spTree>
    <p:extLst>
      <p:ext uri="{BB962C8B-B14F-4D97-AF65-F5344CB8AC3E}">
        <p14:creationId xmlns:p14="http://schemas.microsoft.com/office/powerpoint/2010/main" val="41682407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sz="2000" dirty="0"/>
              <a:t>Werken met bedrijfsregels</a:t>
            </a:r>
          </a:p>
        </p:txBody>
      </p:sp>
      <p:sp>
        <p:nvSpPr>
          <p:cNvPr id="3" name="Ovaal 2"/>
          <p:cNvSpPr/>
          <p:nvPr/>
        </p:nvSpPr>
        <p:spPr>
          <a:xfrm>
            <a:off x="5209678" y="3454152"/>
            <a:ext cx="1800200" cy="792088"/>
          </a:xfrm>
          <a:prstGeom prst="ellipse">
            <a:avLst/>
          </a:prstGeom>
          <a:solidFill>
            <a:srgbClr val="3192DB"/>
          </a:soli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nl-NL" sz="1200" dirty="0"/>
              <a:t>UWV Bedrijfsregels</a:t>
            </a:r>
          </a:p>
        </p:txBody>
      </p:sp>
      <p:sp>
        <p:nvSpPr>
          <p:cNvPr id="6" name="Ovaal 5"/>
          <p:cNvSpPr/>
          <p:nvPr/>
        </p:nvSpPr>
        <p:spPr>
          <a:xfrm>
            <a:off x="3481486" y="1152103"/>
            <a:ext cx="1800200" cy="792088"/>
          </a:xfrm>
          <a:prstGeom prst="ellipse">
            <a:avLst/>
          </a:prstGeom>
          <a:solidFill>
            <a:srgbClr val="DE5A00"/>
          </a:solidFill>
          <a:ln>
            <a:solidFill>
              <a:schemeClr val="tx2">
                <a:lumMod val="75000"/>
              </a:schemeClr>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nl-NL" sz="1200" dirty="0"/>
              <a:t>Wet- en regelgeving en beleid</a:t>
            </a:r>
          </a:p>
        </p:txBody>
      </p:sp>
      <p:sp>
        <p:nvSpPr>
          <p:cNvPr id="7" name="Ovaal 6"/>
          <p:cNvSpPr/>
          <p:nvPr/>
        </p:nvSpPr>
        <p:spPr>
          <a:xfrm>
            <a:off x="6634625" y="1472000"/>
            <a:ext cx="1800200" cy="792088"/>
          </a:xfrm>
          <a:prstGeom prst="ellipse">
            <a:avLst/>
          </a:prstGeom>
          <a:solidFill>
            <a:srgbClr val="DE5A00"/>
          </a:solidFill>
          <a:ln>
            <a:solidFill>
              <a:schemeClr val="tx2">
                <a:lumMod val="75000"/>
              </a:schemeClr>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nl-NL" sz="1200" dirty="0"/>
              <a:t>UWV uitvoerings-beleid</a:t>
            </a:r>
          </a:p>
        </p:txBody>
      </p:sp>
      <p:sp>
        <p:nvSpPr>
          <p:cNvPr id="8" name="Ovaal 7"/>
          <p:cNvSpPr/>
          <p:nvPr/>
        </p:nvSpPr>
        <p:spPr>
          <a:xfrm>
            <a:off x="8624783" y="2131704"/>
            <a:ext cx="1800200" cy="792088"/>
          </a:xfrm>
          <a:prstGeom prst="ellipse">
            <a:avLst/>
          </a:prstGeom>
          <a:solidFill>
            <a:srgbClr val="DE5A00"/>
          </a:solidFill>
          <a:ln>
            <a:solidFill>
              <a:schemeClr val="tx2">
                <a:lumMod val="75000"/>
              </a:schemeClr>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nl-NL" sz="1200" dirty="0" err="1"/>
              <a:t>uitvoerings-praktijk</a:t>
            </a:r>
            <a:endParaRPr lang="nl-NL" sz="1200" dirty="0"/>
          </a:p>
        </p:txBody>
      </p:sp>
      <p:sp>
        <p:nvSpPr>
          <p:cNvPr id="9" name="Ovaal 8"/>
          <p:cNvSpPr/>
          <p:nvPr/>
        </p:nvSpPr>
        <p:spPr>
          <a:xfrm>
            <a:off x="2900147" y="5301208"/>
            <a:ext cx="1800200" cy="792088"/>
          </a:xfrm>
          <a:prstGeom prst="ellipse">
            <a:avLst/>
          </a:prstGeom>
          <a:solidFill>
            <a:srgbClr val="A1A1A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nl-NL" sz="1200" dirty="0"/>
              <a:t>Werk-instructie</a:t>
            </a:r>
          </a:p>
        </p:txBody>
      </p:sp>
      <p:sp>
        <p:nvSpPr>
          <p:cNvPr id="10" name="Ovaal 9"/>
          <p:cNvSpPr/>
          <p:nvPr/>
        </p:nvSpPr>
        <p:spPr>
          <a:xfrm>
            <a:off x="5281687" y="5882920"/>
            <a:ext cx="2132297" cy="792088"/>
          </a:xfrm>
          <a:prstGeom prst="ellipse">
            <a:avLst/>
          </a:prstGeom>
          <a:solidFill>
            <a:srgbClr val="A1A1A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nl-NL" sz="1200" dirty="0"/>
              <a:t>Geautomatiseerd systeem</a:t>
            </a:r>
          </a:p>
        </p:txBody>
      </p:sp>
      <p:sp>
        <p:nvSpPr>
          <p:cNvPr id="11" name="Ovaal 10"/>
          <p:cNvSpPr/>
          <p:nvPr/>
        </p:nvSpPr>
        <p:spPr>
          <a:xfrm>
            <a:off x="7901026" y="5347562"/>
            <a:ext cx="1800200" cy="792088"/>
          </a:xfrm>
          <a:prstGeom prst="ellipse">
            <a:avLst/>
          </a:prstGeom>
          <a:solidFill>
            <a:srgbClr val="A1A1A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nl-NL" sz="1200" dirty="0"/>
              <a:t>Uitleg naar de klant</a:t>
            </a:r>
          </a:p>
        </p:txBody>
      </p:sp>
      <p:cxnSp>
        <p:nvCxnSpPr>
          <p:cNvPr id="13" name="Gekromde verbindingslijn 12"/>
          <p:cNvCxnSpPr>
            <a:stCxn id="6" idx="4"/>
            <a:endCxn id="3" idx="0"/>
          </p:cNvCxnSpPr>
          <p:nvPr/>
        </p:nvCxnSpPr>
        <p:spPr>
          <a:xfrm rot="16200000" flipH="1">
            <a:off x="4484029" y="1841748"/>
            <a:ext cx="1523306" cy="1728192"/>
          </a:xfrm>
          <a:prstGeom prst="curvedConnector3">
            <a:avLst/>
          </a:prstGeom>
          <a:ln w="19050" cap="flat" cmpd="sng" algn="ctr">
            <a:solidFill>
              <a:srgbClr val="C00000"/>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cxnSp>
        <p:nvCxnSpPr>
          <p:cNvPr id="15" name="Gekromde verbindingslijn 14"/>
          <p:cNvCxnSpPr>
            <a:stCxn id="7" idx="4"/>
            <a:endCxn id="3" idx="7"/>
          </p:cNvCxnSpPr>
          <p:nvPr/>
        </p:nvCxnSpPr>
        <p:spPr>
          <a:xfrm rot="5400000">
            <a:off x="6480781" y="2529552"/>
            <a:ext cx="1319408" cy="788480"/>
          </a:xfrm>
          <a:prstGeom prst="curvedConnector3">
            <a:avLst/>
          </a:prstGeom>
          <a:ln w="19050" cap="flat" cmpd="sng" algn="ctr">
            <a:solidFill>
              <a:srgbClr val="C00000"/>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cxnSp>
        <p:nvCxnSpPr>
          <p:cNvPr id="24" name="Gekromde verbindingslijn 23"/>
          <p:cNvCxnSpPr>
            <a:stCxn id="6" idx="6"/>
            <a:endCxn id="7" idx="2"/>
          </p:cNvCxnSpPr>
          <p:nvPr/>
        </p:nvCxnSpPr>
        <p:spPr>
          <a:xfrm>
            <a:off x="5281687" y="1548148"/>
            <a:ext cx="1352939" cy="319897"/>
          </a:xfrm>
          <a:prstGeom prst="curvedConnector3">
            <a:avLst>
              <a:gd name="adj1" fmla="val 50000"/>
            </a:avLst>
          </a:prstGeom>
          <a:ln w="19050" cap="flat" cmpd="sng" algn="ctr">
            <a:solidFill>
              <a:srgbClr val="C00000"/>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cxnSp>
        <p:nvCxnSpPr>
          <p:cNvPr id="27" name="Gekromde verbindingslijn 26"/>
          <p:cNvCxnSpPr>
            <a:stCxn id="8" idx="0"/>
            <a:endCxn id="7" idx="6"/>
          </p:cNvCxnSpPr>
          <p:nvPr/>
        </p:nvCxnSpPr>
        <p:spPr>
          <a:xfrm rot="16200000" flipV="1">
            <a:off x="8848024" y="1454845"/>
            <a:ext cx="263660" cy="1090058"/>
          </a:xfrm>
          <a:prstGeom prst="curvedConnector2">
            <a:avLst/>
          </a:prstGeom>
          <a:ln w="19050" cap="flat" cmpd="sng" algn="ctr">
            <a:solidFill>
              <a:srgbClr val="C00000"/>
            </a:solidFill>
            <a:prstDash val="dash"/>
            <a:round/>
            <a:headEnd type="none" w="med" len="med"/>
            <a:tailEnd type="arrow" w="med" len="med"/>
          </a:ln>
        </p:spPr>
        <p:style>
          <a:lnRef idx="0">
            <a:scrgbClr r="0" g="0" b="0"/>
          </a:lnRef>
          <a:fillRef idx="0">
            <a:scrgbClr r="0" g="0" b="0"/>
          </a:fillRef>
          <a:effectRef idx="0">
            <a:scrgbClr r="0" g="0" b="0"/>
          </a:effectRef>
          <a:fontRef idx="minor">
            <a:schemeClr val="tx1"/>
          </a:fontRef>
        </p:style>
      </p:cxnSp>
      <p:cxnSp>
        <p:nvCxnSpPr>
          <p:cNvPr id="30" name="Gekromde verbindingslijn 29"/>
          <p:cNvCxnSpPr>
            <a:stCxn id="3" idx="4"/>
            <a:endCxn id="9" idx="0"/>
          </p:cNvCxnSpPr>
          <p:nvPr/>
        </p:nvCxnSpPr>
        <p:spPr>
          <a:xfrm rot="5400000">
            <a:off x="4434203" y="3625632"/>
            <a:ext cx="1041623" cy="2309531"/>
          </a:xfrm>
          <a:prstGeom prst="curvedConnector3">
            <a:avLst/>
          </a:prstGeom>
          <a:ln w="19050">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33" name="Gekromde verbindingslijn 32"/>
          <p:cNvCxnSpPr>
            <a:stCxn id="3" idx="4"/>
            <a:endCxn id="10" idx="0"/>
          </p:cNvCxnSpPr>
          <p:nvPr/>
        </p:nvCxnSpPr>
        <p:spPr>
          <a:xfrm rot="16200000" flipH="1">
            <a:off x="5417140" y="4952224"/>
            <a:ext cx="1623335" cy="238057"/>
          </a:xfrm>
          <a:prstGeom prst="curvedConnector3">
            <a:avLst>
              <a:gd name="adj1" fmla="val 50000"/>
            </a:avLst>
          </a:prstGeom>
          <a:ln w="19050">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34" name="Gekromde verbindingslijn 33"/>
          <p:cNvCxnSpPr>
            <a:stCxn id="3" idx="4"/>
            <a:endCxn id="11" idx="0"/>
          </p:cNvCxnSpPr>
          <p:nvPr/>
        </p:nvCxnSpPr>
        <p:spPr>
          <a:xfrm rot="16200000" flipH="1">
            <a:off x="6911465" y="3457899"/>
            <a:ext cx="1087977" cy="2691348"/>
          </a:xfrm>
          <a:prstGeom prst="curvedConnector3">
            <a:avLst/>
          </a:prstGeom>
          <a:ln w="19050">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41" name="Tekstvak 40"/>
          <p:cNvSpPr txBox="1"/>
          <p:nvPr/>
        </p:nvSpPr>
        <p:spPr>
          <a:xfrm>
            <a:off x="7140486" y="3454152"/>
            <a:ext cx="4212099" cy="1200329"/>
          </a:xfrm>
          <a:prstGeom prst="rect">
            <a:avLst/>
          </a:prstGeom>
          <a:noFill/>
        </p:spPr>
        <p:txBody>
          <a:bodyPr wrap="square" rtlCol="0">
            <a:spAutoFit/>
          </a:bodyPr>
          <a:lstStyle/>
          <a:p>
            <a:pPr marL="285750" indent="-285750">
              <a:buFont typeface="Wingdings" panose="05000000000000000000" pitchFamily="2" charset="2"/>
              <a:buChar char="ü"/>
            </a:pPr>
            <a:r>
              <a:rPr lang="nl-NL" dirty="0">
                <a:solidFill>
                  <a:srgbClr val="0078D2"/>
                </a:solidFill>
              </a:rPr>
              <a:t>Eén punt van beheer</a:t>
            </a:r>
          </a:p>
          <a:p>
            <a:pPr marL="285750" indent="-285750">
              <a:buFont typeface="Wingdings" panose="05000000000000000000" pitchFamily="2" charset="2"/>
              <a:buChar char="ü"/>
            </a:pPr>
            <a:r>
              <a:rPr lang="nl-NL" dirty="0">
                <a:solidFill>
                  <a:srgbClr val="0078D2"/>
                </a:solidFill>
              </a:rPr>
              <a:t>Eenduidige sturing</a:t>
            </a:r>
          </a:p>
          <a:p>
            <a:pPr marL="285750" indent="-285750">
              <a:buFont typeface="Wingdings" panose="05000000000000000000" pitchFamily="2" charset="2"/>
              <a:buChar char="ü"/>
            </a:pPr>
            <a:r>
              <a:rPr lang="nl-NL" dirty="0" smtClean="0">
                <a:solidFill>
                  <a:srgbClr val="0078D2"/>
                </a:solidFill>
              </a:rPr>
              <a:t>Implementatieonafhankelijk</a:t>
            </a:r>
          </a:p>
          <a:p>
            <a:pPr marL="285750" indent="-285750">
              <a:buFont typeface="Wingdings" panose="05000000000000000000" pitchFamily="2" charset="2"/>
              <a:buChar char="ü"/>
            </a:pPr>
            <a:r>
              <a:rPr lang="nl-NL" dirty="0" smtClean="0">
                <a:solidFill>
                  <a:srgbClr val="0078D2"/>
                </a:solidFill>
              </a:rPr>
              <a:t>Getraceerd</a:t>
            </a:r>
            <a:endParaRPr lang="nl-NL" dirty="0">
              <a:solidFill>
                <a:srgbClr val="0078D2"/>
              </a:solidFill>
            </a:endParaRPr>
          </a:p>
        </p:txBody>
      </p:sp>
      <p:sp>
        <p:nvSpPr>
          <p:cNvPr id="43" name="Tekstvak 42"/>
          <p:cNvSpPr txBox="1"/>
          <p:nvPr/>
        </p:nvSpPr>
        <p:spPr>
          <a:xfrm>
            <a:off x="1143001" y="4015286"/>
            <a:ext cx="1661153" cy="523220"/>
          </a:xfrm>
          <a:prstGeom prst="rect">
            <a:avLst/>
          </a:prstGeom>
          <a:noFill/>
        </p:spPr>
        <p:txBody>
          <a:bodyPr wrap="square" rtlCol="0">
            <a:spAutoFit/>
          </a:bodyPr>
          <a:lstStyle/>
          <a:p>
            <a:r>
              <a:rPr lang="nl-NL" sz="1400" dirty="0">
                <a:solidFill>
                  <a:schemeClr val="tx1">
                    <a:lumMod val="50000"/>
                    <a:lumOff val="50000"/>
                  </a:schemeClr>
                </a:solidFill>
              </a:rPr>
              <a:t>Implementatie-</a:t>
            </a:r>
          </a:p>
          <a:p>
            <a:r>
              <a:rPr lang="nl-NL" sz="1400" dirty="0">
                <a:solidFill>
                  <a:schemeClr val="tx1">
                    <a:lumMod val="50000"/>
                    <a:lumOff val="50000"/>
                  </a:schemeClr>
                </a:solidFill>
              </a:rPr>
              <a:t>onafhankelijk</a:t>
            </a:r>
          </a:p>
        </p:txBody>
      </p:sp>
      <p:sp>
        <p:nvSpPr>
          <p:cNvPr id="44" name="Tekstvak 43"/>
          <p:cNvSpPr txBox="1"/>
          <p:nvPr/>
        </p:nvSpPr>
        <p:spPr>
          <a:xfrm>
            <a:off x="1135514" y="5036815"/>
            <a:ext cx="1661153" cy="307777"/>
          </a:xfrm>
          <a:prstGeom prst="rect">
            <a:avLst/>
          </a:prstGeom>
          <a:noFill/>
        </p:spPr>
        <p:txBody>
          <a:bodyPr wrap="square" rtlCol="0">
            <a:spAutoFit/>
          </a:bodyPr>
          <a:lstStyle/>
          <a:p>
            <a:r>
              <a:rPr lang="nl-NL" sz="1400" dirty="0">
                <a:solidFill>
                  <a:schemeClr val="tx1">
                    <a:lumMod val="50000"/>
                    <a:lumOff val="50000"/>
                  </a:schemeClr>
                </a:solidFill>
              </a:rPr>
              <a:t>Implementatie</a:t>
            </a:r>
          </a:p>
        </p:txBody>
      </p:sp>
      <p:cxnSp>
        <p:nvCxnSpPr>
          <p:cNvPr id="45" name="Rechte verbindingslijn 44"/>
          <p:cNvCxnSpPr/>
          <p:nvPr/>
        </p:nvCxnSpPr>
        <p:spPr>
          <a:xfrm flipV="1">
            <a:off x="1143000" y="4803574"/>
            <a:ext cx="9906000" cy="8592"/>
          </a:xfrm>
          <a:prstGeom prst="line">
            <a:avLst/>
          </a:prstGeom>
          <a:ln w="19050">
            <a:solidFill>
              <a:schemeClr val="tx1">
                <a:lumMod val="50000"/>
                <a:lumOff val="50000"/>
              </a:schemeClr>
            </a:solidFill>
            <a:prstDash val="lgDash"/>
          </a:ln>
        </p:spPr>
        <p:style>
          <a:lnRef idx="1">
            <a:schemeClr val="accent1"/>
          </a:lnRef>
          <a:fillRef idx="0">
            <a:schemeClr val="accent1"/>
          </a:fillRef>
          <a:effectRef idx="0">
            <a:schemeClr val="accent1"/>
          </a:effectRef>
          <a:fontRef idx="minor">
            <a:schemeClr val="tx1"/>
          </a:fontRef>
        </p:style>
      </p:cxnSp>
      <p:sp>
        <p:nvSpPr>
          <p:cNvPr id="4" name="Tijdelijke aanduiding voor dianummer 3"/>
          <p:cNvSpPr>
            <a:spLocks noGrp="1"/>
          </p:cNvSpPr>
          <p:nvPr>
            <p:ph type="sldNum" sz="quarter" idx="10"/>
          </p:nvPr>
        </p:nvSpPr>
        <p:spPr/>
        <p:txBody>
          <a:bodyPr/>
          <a:lstStyle/>
          <a:p>
            <a:pPr>
              <a:defRPr/>
            </a:pPr>
            <a:fld id="{F2FDD3C1-BD5A-4D95-8855-ADC5E802015E}" type="slidenum">
              <a:rPr lang="nl-NL" smtClean="0"/>
              <a:pPr>
                <a:defRPr/>
              </a:pPr>
              <a:t>7</a:t>
            </a:fld>
            <a:endParaRPr lang="nl-NL" dirty="0"/>
          </a:p>
        </p:txBody>
      </p:sp>
    </p:spTree>
    <p:extLst>
      <p:ext uri="{BB962C8B-B14F-4D97-AF65-F5344CB8AC3E}">
        <p14:creationId xmlns:p14="http://schemas.microsoft.com/office/powerpoint/2010/main" val="76594141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ijdelijke aanduiding voor inhoud 2"/>
          <p:cNvSpPr txBox="1">
            <a:spLocks/>
          </p:cNvSpPr>
          <p:nvPr/>
        </p:nvSpPr>
        <p:spPr>
          <a:xfrm>
            <a:off x="514274" y="961133"/>
            <a:ext cx="2895206" cy="2789085"/>
          </a:xfrm>
          <a:prstGeom prst="rect">
            <a:avLst/>
          </a:prstGeom>
        </p:spPr>
        <p:style>
          <a:lnRef idx="2">
            <a:schemeClr val="dk1"/>
          </a:lnRef>
          <a:fillRef idx="1">
            <a:schemeClr val="lt1"/>
          </a:fillRef>
          <a:effectRef idx="0">
            <a:schemeClr val="dk1"/>
          </a:effectRef>
          <a:fontRef idx="minor">
            <a:schemeClr val="dk1"/>
          </a:fontRef>
        </p:style>
        <p:txBody>
          <a:bodyPr/>
          <a:lstStyle>
            <a:lvl1pPr marL="180000" indent="-180000" algn="l" defTabSz="914400" rtl="0" eaLnBrk="1" latinLnBrk="0" hangingPunct="1">
              <a:lnSpc>
                <a:spcPct val="110000"/>
              </a:lnSpc>
              <a:spcBef>
                <a:spcPts val="0"/>
              </a:spcBef>
              <a:spcAft>
                <a:spcPts val="300"/>
              </a:spcAft>
              <a:buClr>
                <a:schemeClr val="bg2"/>
              </a:buClr>
              <a:buFont typeface="Arial" panose="020B0604020202020204" pitchFamily="34" charset="0"/>
              <a:buChar char="•"/>
              <a:defRPr lang="nl-NL" sz="2000" kern="1200" dirty="0">
                <a:solidFill>
                  <a:schemeClr val="tx1"/>
                </a:solidFill>
                <a:latin typeface="+mn-lt"/>
                <a:ea typeface="+mn-ea"/>
                <a:cs typeface="+mn-cs"/>
              </a:defRPr>
            </a:lvl1pPr>
            <a:lvl2pPr marL="360000" indent="-180000" algn="l" defTabSz="914400" rtl="0" eaLnBrk="1" latinLnBrk="0" hangingPunct="1">
              <a:lnSpc>
                <a:spcPct val="110000"/>
              </a:lnSpc>
              <a:spcBef>
                <a:spcPts val="0"/>
              </a:spcBef>
              <a:spcAft>
                <a:spcPts val="300"/>
              </a:spcAft>
              <a:buClr>
                <a:schemeClr val="bg2"/>
              </a:buClr>
              <a:buFont typeface="Arial" panose="020B0604020202020204" pitchFamily="34" charset="0"/>
              <a:buChar char="•"/>
              <a:defRPr lang="nl-NL" sz="2000" kern="1200" dirty="0">
                <a:solidFill>
                  <a:schemeClr val="tx1"/>
                </a:solidFill>
                <a:latin typeface="+mn-lt"/>
                <a:ea typeface="+mn-ea"/>
                <a:cs typeface="+mn-cs"/>
              </a:defRPr>
            </a:lvl2pPr>
            <a:lvl3pPr marL="540000" indent="-180000" algn="l" defTabSz="914400" rtl="0" eaLnBrk="1" latinLnBrk="0" hangingPunct="1">
              <a:lnSpc>
                <a:spcPct val="110000"/>
              </a:lnSpc>
              <a:spcBef>
                <a:spcPts val="0"/>
              </a:spcBef>
              <a:spcAft>
                <a:spcPts val="300"/>
              </a:spcAft>
              <a:buClr>
                <a:schemeClr val="bg2"/>
              </a:buClr>
              <a:buFont typeface="Arial" panose="020B0604020202020204" pitchFamily="34" charset="0"/>
              <a:buChar char="•"/>
              <a:defRPr lang="nl-NL" sz="1800" kern="1200" dirty="0">
                <a:solidFill>
                  <a:schemeClr val="tx1"/>
                </a:solidFill>
                <a:latin typeface="+mn-lt"/>
                <a:ea typeface="+mn-ea"/>
                <a:cs typeface="+mn-cs"/>
              </a:defRPr>
            </a:lvl3pPr>
            <a:lvl4pPr marL="720000" indent="-180000" algn="l" defTabSz="914400" rtl="0" eaLnBrk="1" latinLnBrk="0" hangingPunct="1">
              <a:lnSpc>
                <a:spcPct val="110000"/>
              </a:lnSpc>
              <a:spcBef>
                <a:spcPts val="0"/>
              </a:spcBef>
              <a:spcAft>
                <a:spcPts val="300"/>
              </a:spcAft>
              <a:buClr>
                <a:schemeClr val="bg2"/>
              </a:buClr>
              <a:buFont typeface="Arial" panose="020B0604020202020204" pitchFamily="34" charset="0"/>
              <a:buChar char="•"/>
              <a:defRPr sz="1800" kern="1200">
                <a:solidFill>
                  <a:schemeClr val="tx1"/>
                </a:solidFill>
                <a:latin typeface="+mn-lt"/>
                <a:ea typeface="+mn-ea"/>
                <a:cs typeface="+mn-cs"/>
              </a:defRPr>
            </a:lvl4pPr>
            <a:lvl5pPr marL="900000" indent="-180000" algn="l" defTabSz="914400" rtl="0" eaLnBrk="1" latinLnBrk="0" hangingPunct="1">
              <a:lnSpc>
                <a:spcPct val="110000"/>
              </a:lnSpc>
              <a:spcBef>
                <a:spcPts val="0"/>
              </a:spcBef>
              <a:spcAft>
                <a:spcPts val="300"/>
              </a:spcAft>
              <a:buClr>
                <a:schemeClr val="bg2"/>
              </a:buClr>
              <a:buFont typeface="Arial" panose="020B0604020202020204" pitchFamily="34" charset="0"/>
              <a:buChar char="–"/>
              <a:defRPr lang="nl-NL" sz="1600" kern="1200" dirty="0">
                <a:solidFill>
                  <a:schemeClr val="tx1"/>
                </a:solidFill>
                <a:latin typeface="+mn-lt"/>
                <a:ea typeface="+mn-ea"/>
                <a:cs typeface="+mn-cs"/>
              </a:defRPr>
            </a:lvl5pPr>
            <a:lvl6pPr marL="1080000" indent="-180000" algn="l" defTabSz="914400" rtl="0" eaLnBrk="1" latinLnBrk="0" hangingPunct="1">
              <a:lnSpc>
                <a:spcPct val="110000"/>
              </a:lnSpc>
              <a:spcBef>
                <a:spcPts val="0"/>
              </a:spcBef>
              <a:spcAft>
                <a:spcPts val="300"/>
              </a:spcAft>
              <a:buClr>
                <a:schemeClr val="bg2"/>
              </a:buClr>
              <a:buFont typeface="Arial" panose="020B0604020202020204" pitchFamily="34" charset="0"/>
              <a:buChar char="–"/>
              <a:defRPr lang="nl-NL" sz="1600" kern="1200" dirty="0">
                <a:solidFill>
                  <a:schemeClr val="tx1"/>
                </a:solidFill>
                <a:latin typeface="+mn-lt"/>
                <a:ea typeface="+mn-ea"/>
                <a:cs typeface="+mn-cs"/>
              </a:defRPr>
            </a:lvl6pPr>
            <a:lvl7pPr marL="1257300" marR="0" indent="-179388" algn="l" defTabSz="914400" rtl="0" eaLnBrk="1" fontAlgn="auto" latinLnBrk="0" hangingPunct="1">
              <a:lnSpc>
                <a:spcPct val="110000"/>
              </a:lnSpc>
              <a:spcBef>
                <a:spcPts val="0"/>
              </a:spcBef>
              <a:spcAft>
                <a:spcPts val="300"/>
              </a:spcAft>
              <a:buClr>
                <a:schemeClr val="bg2"/>
              </a:buClr>
              <a:buSzTx/>
              <a:buFont typeface="Arial" panose="020B0604020202020204" pitchFamily="34" charset="0"/>
              <a:buChar char="–"/>
              <a:tabLst/>
              <a:defRPr sz="1400" kern="1200">
                <a:solidFill>
                  <a:schemeClr val="tx1"/>
                </a:solidFill>
                <a:latin typeface="+mn-lt"/>
                <a:ea typeface="+mn-ea"/>
                <a:cs typeface="+mn-cs"/>
              </a:defRPr>
            </a:lvl7pPr>
            <a:lvl8pPr marL="1440000" indent="-180000" algn="l" defTabSz="914400" rtl="0" eaLnBrk="1" latinLnBrk="0" hangingPunct="1">
              <a:lnSpc>
                <a:spcPct val="110000"/>
              </a:lnSpc>
              <a:spcBef>
                <a:spcPts val="0"/>
              </a:spcBef>
              <a:spcAft>
                <a:spcPts val="300"/>
              </a:spcAft>
              <a:buClr>
                <a:schemeClr val="bg2"/>
              </a:buClr>
              <a:buFont typeface="Arial" panose="020B0604020202020204" pitchFamily="34" charset="0"/>
              <a:buChar char="–"/>
              <a:defRPr sz="1400" kern="1200">
                <a:solidFill>
                  <a:schemeClr val="tx1"/>
                </a:solidFill>
                <a:latin typeface="+mn-lt"/>
                <a:ea typeface="+mn-ea"/>
                <a:cs typeface="+mn-cs"/>
              </a:defRPr>
            </a:lvl8pPr>
            <a:lvl9pPr marL="1619250" indent="-179388" algn="l" defTabSz="914400" rtl="0" eaLnBrk="1" latinLnBrk="0" hangingPunct="1">
              <a:lnSpc>
                <a:spcPct val="110000"/>
              </a:lnSpc>
              <a:spcBef>
                <a:spcPts val="0"/>
              </a:spcBef>
              <a:spcAft>
                <a:spcPts val="300"/>
              </a:spcAft>
              <a:buClr>
                <a:schemeClr val="bg2"/>
              </a:buClr>
              <a:buFont typeface="Arial" panose="020B0604020202020204" pitchFamily="34" charset="0"/>
              <a:buChar char="–"/>
              <a:defRPr sz="1400" kern="1200">
                <a:solidFill>
                  <a:schemeClr val="tx1"/>
                </a:solidFill>
                <a:latin typeface="+mn-lt"/>
                <a:ea typeface="+mn-ea"/>
                <a:cs typeface="+mn-cs"/>
              </a:defRPr>
            </a:lvl9pPr>
          </a:lstStyle>
          <a:p>
            <a:r>
              <a:rPr lang="nl-NL" sz="1600" b="1" dirty="0">
                <a:solidFill>
                  <a:schemeClr val="tx2"/>
                </a:solidFill>
                <a:latin typeface="+mj-lt"/>
                <a:ea typeface="+mj-ea"/>
                <a:cs typeface="+mj-cs"/>
              </a:rPr>
              <a:t>Wendbaar</a:t>
            </a:r>
          </a:p>
          <a:p>
            <a:r>
              <a:rPr lang="nl-NL" sz="1600" b="1" dirty="0">
                <a:solidFill>
                  <a:schemeClr val="tx2"/>
                </a:solidFill>
                <a:latin typeface="+mj-lt"/>
                <a:ea typeface="+mj-ea"/>
                <a:cs typeface="+mj-cs"/>
              </a:rPr>
              <a:t>Rechtmatig</a:t>
            </a:r>
          </a:p>
          <a:p>
            <a:r>
              <a:rPr lang="nl-NL" sz="1600" b="1" dirty="0">
                <a:solidFill>
                  <a:schemeClr val="tx2"/>
                </a:solidFill>
                <a:latin typeface="+mj-lt"/>
                <a:ea typeface="+mj-ea"/>
                <a:cs typeface="+mj-cs"/>
              </a:rPr>
              <a:t>Traceerbaar</a:t>
            </a:r>
          </a:p>
          <a:p>
            <a:r>
              <a:rPr lang="nl-NL" sz="1600" b="1" dirty="0">
                <a:solidFill>
                  <a:schemeClr val="tx2"/>
                </a:solidFill>
                <a:latin typeface="+mj-lt"/>
                <a:ea typeface="+mj-ea"/>
                <a:cs typeface="+mj-cs"/>
              </a:rPr>
              <a:t>Rechtsgelijkheid</a:t>
            </a:r>
          </a:p>
          <a:p>
            <a:r>
              <a:rPr lang="nl-NL" sz="1600" b="1" dirty="0">
                <a:solidFill>
                  <a:schemeClr val="tx2"/>
                </a:solidFill>
                <a:latin typeface="+mj-lt"/>
                <a:ea typeface="+mj-ea"/>
                <a:cs typeface="+mj-cs"/>
              </a:rPr>
              <a:t>Transparant</a:t>
            </a:r>
          </a:p>
          <a:p>
            <a:r>
              <a:rPr lang="nl-NL" sz="1600" b="1" dirty="0">
                <a:solidFill>
                  <a:schemeClr val="tx2"/>
                </a:solidFill>
                <a:latin typeface="+mj-lt"/>
                <a:ea typeface="+mj-ea"/>
                <a:cs typeface="+mj-cs"/>
              </a:rPr>
              <a:t>Sneller bepalen van impact</a:t>
            </a:r>
          </a:p>
          <a:p>
            <a:r>
              <a:rPr lang="nl-NL" sz="1600" b="1" dirty="0">
                <a:solidFill>
                  <a:schemeClr val="tx2"/>
                </a:solidFill>
                <a:latin typeface="+mj-lt"/>
                <a:ea typeface="+mj-ea"/>
                <a:cs typeface="+mj-cs"/>
              </a:rPr>
              <a:t>Efficiënt en effectief</a:t>
            </a:r>
          </a:p>
          <a:p>
            <a:r>
              <a:rPr lang="nl-NL" sz="1600" b="1" dirty="0">
                <a:solidFill>
                  <a:schemeClr val="tx2"/>
                </a:solidFill>
                <a:latin typeface="+mj-lt"/>
                <a:ea typeface="+mj-ea"/>
                <a:cs typeface="+mj-cs"/>
              </a:rPr>
              <a:t>Robuust</a:t>
            </a:r>
          </a:p>
        </p:txBody>
      </p:sp>
      <p:sp>
        <p:nvSpPr>
          <p:cNvPr id="2" name="Titel 1"/>
          <p:cNvSpPr>
            <a:spLocks noGrp="1"/>
          </p:cNvSpPr>
          <p:nvPr>
            <p:ph type="title"/>
          </p:nvPr>
        </p:nvSpPr>
        <p:spPr/>
        <p:txBody>
          <a:bodyPr/>
          <a:lstStyle/>
          <a:p>
            <a:r>
              <a:rPr lang="nl-NL" sz="2000" dirty="0"/>
              <a:t>Werken met </a:t>
            </a:r>
            <a:r>
              <a:rPr lang="nl-NL" sz="2000" dirty="0" smtClean="0"/>
              <a:t>bedrijfsregels – de voordelen</a:t>
            </a:r>
            <a:endParaRPr lang="nl-NL" sz="2000" dirty="0"/>
          </a:p>
        </p:txBody>
      </p:sp>
      <p:sp>
        <p:nvSpPr>
          <p:cNvPr id="3" name="Ovaal 2"/>
          <p:cNvSpPr/>
          <p:nvPr/>
        </p:nvSpPr>
        <p:spPr>
          <a:xfrm>
            <a:off x="5209678" y="3454152"/>
            <a:ext cx="1800200" cy="792088"/>
          </a:xfrm>
          <a:prstGeom prst="ellipse">
            <a:avLst/>
          </a:prstGeom>
          <a:solidFill>
            <a:srgbClr val="3192DB"/>
          </a:soli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nl-NL" sz="1200" dirty="0"/>
              <a:t>UWV Bedrijfsregels</a:t>
            </a:r>
          </a:p>
        </p:txBody>
      </p:sp>
      <p:sp>
        <p:nvSpPr>
          <p:cNvPr id="6" name="Ovaal 5"/>
          <p:cNvSpPr/>
          <p:nvPr/>
        </p:nvSpPr>
        <p:spPr>
          <a:xfrm>
            <a:off x="3481486" y="1152103"/>
            <a:ext cx="1800200" cy="792088"/>
          </a:xfrm>
          <a:prstGeom prst="ellipse">
            <a:avLst/>
          </a:prstGeom>
          <a:solidFill>
            <a:srgbClr val="DE5A00"/>
          </a:solidFill>
          <a:ln>
            <a:solidFill>
              <a:schemeClr val="tx2">
                <a:lumMod val="75000"/>
              </a:schemeClr>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nl-NL" sz="1200" dirty="0"/>
              <a:t>Wet- en regelgeving en beleid</a:t>
            </a:r>
          </a:p>
        </p:txBody>
      </p:sp>
      <p:sp>
        <p:nvSpPr>
          <p:cNvPr id="7" name="Ovaal 6"/>
          <p:cNvSpPr/>
          <p:nvPr/>
        </p:nvSpPr>
        <p:spPr>
          <a:xfrm>
            <a:off x="6634625" y="1472000"/>
            <a:ext cx="1800200" cy="792088"/>
          </a:xfrm>
          <a:prstGeom prst="ellipse">
            <a:avLst/>
          </a:prstGeom>
          <a:solidFill>
            <a:srgbClr val="DE5A00"/>
          </a:solidFill>
          <a:ln>
            <a:solidFill>
              <a:schemeClr val="tx2">
                <a:lumMod val="75000"/>
              </a:schemeClr>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nl-NL" sz="1200" dirty="0"/>
              <a:t>UWV uitvoerings-beleid</a:t>
            </a:r>
          </a:p>
        </p:txBody>
      </p:sp>
      <p:sp>
        <p:nvSpPr>
          <p:cNvPr id="8" name="Ovaal 7"/>
          <p:cNvSpPr/>
          <p:nvPr/>
        </p:nvSpPr>
        <p:spPr>
          <a:xfrm>
            <a:off x="8624783" y="2131704"/>
            <a:ext cx="1800200" cy="792088"/>
          </a:xfrm>
          <a:prstGeom prst="ellipse">
            <a:avLst/>
          </a:prstGeom>
          <a:solidFill>
            <a:srgbClr val="DE5A00"/>
          </a:solidFill>
          <a:ln>
            <a:solidFill>
              <a:schemeClr val="tx2">
                <a:lumMod val="75000"/>
              </a:schemeClr>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nl-NL" sz="1200" dirty="0" err="1"/>
              <a:t>uitvoerings-praktijk</a:t>
            </a:r>
            <a:endParaRPr lang="nl-NL" sz="1200" dirty="0"/>
          </a:p>
        </p:txBody>
      </p:sp>
      <p:sp>
        <p:nvSpPr>
          <p:cNvPr id="9" name="Ovaal 8"/>
          <p:cNvSpPr/>
          <p:nvPr/>
        </p:nvSpPr>
        <p:spPr>
          <a:xfrm>
            <a:off x="2900147" y="5301208"/>
            <a:ext cx="1800200" cy="792088"/>
          </a:xfrm>
          <a:prstGeom prst="ellipse">
            <a:avLst/>
          </a:prstGeom>
          <a:solidFill>
            <a:srgbClr val="A1A1A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nl-NL" sz="1200" dirty="0"/>
              <a:t>Werk-instructie</a:t>
            </a:r>
          </a:p>
        </p:txBody>
      </p:sp>
      <p:sp>
        <p:nvSpPr>
          <p:cNvPr id="10" name="Ovaal 9"/>
          <p:cNvSpPr/>
          <p:nvPr/>
        </p:nvSpPr>
        <p:spPr>
          <a:xfrm>
            <a:off x="5281687" y="5882920"/>
            <a:ext cx="2132297" cy="792088"/>
          </a:xfrm>
          <a:prstGeom prst="ellipse">
            <a:avLst/>
          </a:prstGeom>
          <a:solidFill>
            <a:srgbClr val="A1A1A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nl-NL" sz="1200" dirty="0"/>
              <a:t>Geautomatiseerd systeem</a:t>
            </a:r>
          </a:p>
        </p:txBody>
      </p:sp>
      <p:sp>
        <p:nvSpPr>
          <p:cNvPr id="11" name="Ovaal 10"/>
          <p:cNvSpPr/>
          <p:nvPr/>
        </p:nvSpPr>
        <p:spPr>
          <a:xfrm>
            <a:off x="7901026" y="5347562"/>
            <a:ext cx="1800200" cy="792088"/>
          </a:xfrm>
          <a:prstGeom prst="ellipse">
            <a:avLst/>
          </a:prstGeom>
          <a:solidFill>
            <a:srgbClr val="A1A1A1"/>
          </a:solid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nl-NL" sz="1200" dirty="0"/>
              <a:t>Uitleg naar de klant</a:t>
            </a:r>
          </a:p>
        </p:txBody>
      </p:sp>
      <p:cxnSp>
        <p:nvCxnSpPr>
          <p:cNvPr id="13" name="Gekromde verbindingslijn 12"/>
          <p:cNvCxnSpPr>
            <a:stCxn id="6" idx="4"/>
            <a:endCxn id="3" idx="0"/>
          </p:cNvCxnSpPr>
          <p:nvPr/>
        </p:nvCxnSpPr>
        <p:spPr>
          <a:xfrm rot="16200000" flipH="1">
            <a:off x="4484029" y="1841748"/>
            <a:ext cx="1523306" cy="1728192"/>
          </a:xfrm>
          <a:prstGeom prst="curvedConnector3">
            <a:avLst/>
          </a:prstGeom>
          <a:ln w="19050" cap="flat" cmpd="sng" algn="ctr">
            <a:solidFill>
              <a:srgbClr val="C00000"/>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cxnSp>
        <p:nvCxnSpPr>
          <p:cNvPr id="15" name="Gekromde verbindingslijn 14"/>
          <p:cNvCxnSpPr>
            <a:stCxn id="7" idx="4"/>
            <a:endCxn id="3" idx="7"/>
          </p:cNvCxnSpPr>
          <p:nvPr/>
        </p:nvCxnSpPr>
        <p:spPr>
          <a:xfrm rot="5400000">
            <a:off x="6480781" y="2529552"/>
            <a:ext cx="1319408" cy="788480"/>
          </a:xfrm>
          <a:prstGeom prst="curvedConnector3">
            <a:avLst/>
          </a:prstGeom>
          <a:ln w="19050" cap="flat" cmpd="sng" algn="ctr">
            <a:solidFill>
              <a:srgbClr val="C00000"/>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cxnSp>
        <p:nvCxnSpPr>
          <p:cNvPr id="24" name="Gekromde verbindingslijn 23"/>
          <p:cNvCxnSpPr>
            <a:stCxn id="6" idx="6"/>
            <a:endCxn id="7" idx="2"/>
          </p:cNvCxnSpPr>
          <p:nvPr/>
        </p:nvCxnSpPr>
        <p:spPr>
          <a:xfrm>
            <a:off x="5281687" y="1548148"/>
            <a:ext cx="1352939" cy="319897"/>
          </a:xfrm>
          <a:prstGeom prst="curvedConnector3">
            <a:avLst>
              <a:gd name="adj1" fmla="val 50000"/>
            </a:avLst>
          </a:prstGeom>
          <a:ln w="19050" cap="flat" cmpd="sng" algn="ctr">
            <a:solidFill>
              <a:srgbClr val="C00000"/>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cxnSp>
        <p:nvCxnSpPr>
          <p:cNvPr id="27" name="Gekromde verbindingslijn 26"/>
          <p:cNvCxnSpPr>
            <a:stCxn id="8" idx="0"/>
            <a:endCxn id="7" idx="6"/>
          </p:cNvCxnSpPr>
          <p:nvPr/>
        </p:nvCxnSpPr>
        <p:spPr>
          <a:xfrm rot="16200000" flipV="1">
            <a:off x="8848024" y="1454845"/>
            <a:ext cx="263660" cy="1090058"/>
          </a:xfrm>
          <a:prstGeom prst="curvedConnector2">
            <a:avLst/>
          </a:prstGeom>
          <a:ln w="19050" cap="flat" cmpd="sng" algn="ctr">
            <a:solidFill>
              <a:srgbClr val="C00000"/>
            </a:solidFill>
            <a:prstDash val="dash"/>
            <a:round/>
            <a:headEnd type="none" w="med" len="med"/>
            <a:tailEnd type="arrow" w="med" len="med"/>
          </a:ln>
        </p:spPr>
        <p:style>
          <a:lnRef idx="0">
            <a:scrgbClr r="0" g="0" b="0"/>
          </a:lnRef>
          <a:fillRef idx="0">
            <a:scrgbClr r="0" g="0" b="0"/>
          </a:fillRef>
          <a:effectRef idx="0">
            <a:scrgbClr r="0" g="0" b="0"/>
          </a:effectRef>
          <a:fontRef idx="minor">
            <a:schemeClr val="tx1"/>
          </a:fontRef>
        </p:style>
      </p:cxnSp>
      <p:cxnSp>
        <p:nvCxnSpPr>
          <p:cNvPr id="30" name="Gekromde verbindingslijn 29"/>
          <p:cNvCxnSpPr>
            <a:stCxn id="3" idx="4"/>
            <a:endCxn id="9" idx="0"/>
          </p:cNvCxnSpPr>
          <p:nvPr/>
        </p:nvCxnSpPr>
        <p:spPr>
          <a:xfrm rot="5400000">
            <a:off x="4434203" y="3625632"/>
            <a:ext cx="1041623" cy="2309531"/>
          </a:xfrm>
          <a:prstGeom prst="curvedConnector3">
            <a:avLst/>
          </a:prstGeom>
          <a:ln w="19050">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33" name="Gekromde verbindingslijn 32"/>
          <p:cNvCxnSpPr>
            <a:stCxn id="3" idx="4"/>
            <a:endCxn id="10" idx="0"/>
          </p:cNvCxnSpPr>
          <p:nvPr/>
        </p:nvCxnSpPr>
        <p:spPr>
          <a:xfrm rot="16200000" flipH="1">
            <a:off x="5417140" y="4952224"/>
            <a:ext cx="1623335" cy="238057"/>
          </a:xfrm>
          <a:prstGeom prst="curvedConnector3">
            <a:avLst>
              <a:gd name="adj1" fmla="val 50000"/>
            </a:avLst>
          </a:prstGeom>
          <a:ln w="19050">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34" name="Gekromde verbindingslijn 33"/>
          <p:cNvCxnSpPr>
            <a:stCxn id="3" idx="4"/>
            <a:endCxn id="11" idx="0"/>
          </p:cNvCxnSpPr>
          <p:nvPr/>
        </p:nvCxnSpPr>
        <p:spPr>
          <a:xfrm rot="16200000" flipH="1">
            <a:off x="6911465" y="3457899"/>
            <a:ext cx="1087977" cy="2691348"/>
          </a:xfrm>
          <a:prstGeom prst="curvedConnector3">
            <a:avLst/>
          </a:prstGeom>
          <a:ln w="19050">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41" name="Tekstvak 40"/>
          <p:cNvSpPr txBox="1"/>
          <p:nvPr/>
        </p:nvSpPr>
        <p:spPr>
          <a:xfrm>
            <a:off x="7140486" y="3454152"/>
            <a:ext cx="4212099" cy="1200329"/>
          </a:xfrm>
          <a:prstGeom prst="rect">
            <a:avLst/>
          </a:prstGeom>
          <a:noFill/>
        </p:spPr>
        <p:txBody>
          <a:bodyPr wrap="square" rtlCol="0">
            <a:spAutoFit/>
          </a:bodyPr>
          <a:lstStyle/>
          <a:p>
            <a:pPr marL="285750" indent="-285750">
              <a:buFont typeface="Wingdings" panose="05000000000000000000" pitchFamily="2" charset="2"/>
              <a:buChar char="ü"/>
            </a:pPr>
            <a:r>
              <a:rPr lang="nl-NL" dirty="0">
                <a:solidFill>
                  <a:srgbClr val="0078D2"/>
                </a:solidFill>
              </a:rPr>
              <a:t>Eén punt van beheer</a:t>
            </a:r>
          </a:p>
          <a:p>
            <a:pPr marL="285750" indent="-285750">
              <a:buFont typeface="Wingdings" panose="05000000000000000000" pitchFamily="2" charset="2"/>
              <a:buChar char="ü"/>
            </a:pPr>
            <a:r>
              <a:rPr lang="nl-NL" dirty="0">
                <a:solidFill>
                  <a:srgbClr val="0078D2"/>
                </a:solidFill>
              </a:rPr>
              <a:t>Eenduidige sturing</a:t>
            </a:r>
          </a:p>
          <a:p>
            <a:pPr marL="285750" indent="-285750">
              <a:buFont typeface="Wingdings" panose="05000000000000000000" pitchFamily="2" charset="2"/>
              <a:buChar char="ü"/>
            </a:pPr>
            <a:r>
              <a:rPr lang="nl-NL" dirty="0" smtClean="0">
                <a:solidFill>
                  <a:srgbClr val="0078D2"/>
                </a:solidFill>
              </a:rPr>
              <a:t>Implementatieonafhankelijk</a:t>
            </a:r>
          </a:p>
          <a:p>
            <a:pPr marL="285750" indent="-285750">
              <a:buFont typeface="Wingdings" panose="05000000000000000000" pitchFamily="2" charset="2"/>
              <a:buChar char="ü"/>
            </a:pPr>
            <a:r>
              <a:rPr lang="nl-NL" dirty="0" smtClean="0">
                <a:solidFill>
                  <a:srgbClr val="0078D2"/>
                </a:solidFill>
              </a:rPr>
              <a:t>Getraceerd</a:t>
            </a:r>
            <a:endParaRPr lang="nl-NL" dirty="0">
              <a:solidFill>
                <a:srgbClr val="0078D2"/>
              </a:solidFill>
            </a:endParaRPr>
          </a:p>
        </p:txBody>
      </p:sp>
      <p:sp>
        <p:nvSpPr>
          <p:cNvPr id="43" name="Tekstvak 42"/>
          <p:cNvSpPr txBox="1"/>
          <p:nvPr/>
        </p:nvSpPr>
        <p:spPr>
          <a:xfrm>
            <a:off x="1143001" y="4015286"/>
            <a:ext cx="1661153" cy="523220"/>
          </a:xfrm>
          <a:prstGeom prst="rect">
            <a:avLst/>
          </a:prstGeom>
          <a:noFill/>
        </p:spPr>
        <p:txBody>
          <a:bodyPr wrap="square" rtlCol="0">
            <a:spAutoFit/>
          </a:bodyPr>
          <a:lstStyle/>
          <a:p>
            <a:r>
              <a:rPr lang="nl-NL" sz="1400" dirty="0">
                <a:solidFill>
                  <a:schemeClr val="tx1">
                    <a:lumMod val="50000"/>
                    <a:lumOff val="50000"/>
                  </a:schemeClr>
                </a:solidFill>
              </a:rPr>
              <a:t>Implementatie-</a:t>
            </a:r>
          </a:p>
          <a:p>
            <a:r>
              <a:rPr lang="nl-NL" sz="1400" dirty="0">
                <a:solidFill>
                  <a:schemeClr val="tx1">
                    <a:lumMod val="50000"/>
                    <a:lumOff val="50000"/>
                  </a:schemeClr>
                </a:solidFill>
              </a:rPr>
              <a:t>onafhankelijk</a:t>
            </a:r>
          </a:p>
        </p:txBody>
      </p:sp>
      <p:sp>
        <p:nvSpPr>
          <p:cNvPr id="44" name="Tekstvak 43"/>
          <p:cNvSpPr txBox="1"/>
          <p:nvPr/>
        </p:nvSpPr>
        <p:spPr>
          <a:xfrm>
            <a:off x="1135514" y="5036815"/>
            <a:ext cx="1661153" cy="307777"/>
          </a:xfrm>
          <a:prstGeom prst="rect">
            <a:avLst/>
          </a:prstGeom>
          <a:noFill/>
        </p:spPr>
        <p:txBody>
          <a:bodyPr wrap="square" rtlCol="0">
            <a:spAutoFit/>
          </a:bodyPr>
          <a:lstStyle/>
          <a:p>
            <a:r>
              <a:rPr lang="nl-NL" sz="1400" dirty="0">
                <a:solidFill>
                  <a:schemeClr val="tx1">
                    <a:lumMod val="50000"/>
                    <a:lumOff val="50000"/>
                  </a:schemeClr>
                </a:solidFill>
              </a:rPr>
              <a:t>Implementatie</a:t>
            </a:r>
          </a:p>
        </p:txBody>
      </p:sp>
      <p:cxnSp>
        <p:nvCxnSpPr>
          <p:cNvPr id="45" name="Rechte verbindingslijn 44"/>
          <p:cNvCxnSpPr/>
          <p:nvPr/>
        </p:nvCxnSpPr>
        <p:spPr>
          <a:xfrm flipV="1">
            <a:off x="1143000" y="4803574"/>
            <a:ext cx="9906000" cy="8592"/>
          </a:xfrm>
          <a:prstGeom prst="line">
            <a:avLst/>
          </a:prstGeom>
          <a:ln w="19050">
            <a:solidFill>
              <a:schemeClr val="tx1">
                <a:lumMod val="50000"/>
                <a:lumOff val="50000"/>
              </a:schemeClr>
            </a:solidFill>
            <a:prstDash val="lgDash"/>
          </a:ln>
        </p:spPr>
        <p:style>
          <a:lnRef idx="1">
            <a:schemeClr val="accent1"/>
          </a:lnRef>
          <a:fillRef idx="0">
            <a:schemeClr val="accent1"/>
          </a:fillRef>
          <a:effectRef idx="0">
            <a:schemeClr val="accent1"/>
          </a:effectRef>
          <a:fontRef idx="minor">
            <a:schemeClr val="tx1"/>
          </a:fontRef>
        </p:style>
      </p:cxnSp>
      <p:sp>
        <p:nvSpPr>
          <p:cNvPr id="4" name="Tijdelijke aanduiding voor dianummer 3"/>
          <p:cNvSpPr>
            <a:spLocks noGrp="1"/>
          </p:cNvSpPr>
          <p:nvPr>
            <p:ph type="sldNum" sz="quarter" idx="10"/>
          </p:nvPr>
        </p:nvSpPr>
        <p:spPr/>
        <p:txBody>
          <a:bodyPr/>
          <a:lstStyle/>
          <a:p>
            <a:pPr>
              <a:defRPr/>
            </a:pPr>
            <a:fld id="{F2FDD3C1-BD5A-4D95-8855-ADC5E802015E}" type="slidenum">
              <a:rPr lang="nl-NL" smtClean="0"/>
              <a:pPr>
                <a:defRPr/>
              </a:pPr>
              <a:t>8</a:t>
            </a:fld>
            <a:endParaRPr lang="nl-NL" dirty="0"/>
          </a:p>
        </p:txBody>
      </p:sp>
    </p:spTree>
    <p:extLst>
      <p:ext uri="{BB962C8B-B14F-4D97-AF65-F5344CB8AC3E}">
        <p14:creationId xmlns:p14="http://schemas.microsoft.com/office/powerpoint/2010/main" val="6633777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2">
                                            <p:bg/>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2">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2">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2">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2">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2">
                                            <p:txEl>
                                              <p:pRg st="4" end="4"/>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2">
                                            <p:txEl>
                                              <p:pRg st="5" end="5"/>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2">
                                            <p:txEl>
                                              <p:pRg st="6" end="6"/>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2">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build="p"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3" name="Content Placeholder 5">
            <a:extLst>
              <a:ext uri="{FF2B5EF4-FFF2-40B4-BE49-F238E27FC236}">
                <a16:creationId xmlns:a16="http://schemas.microsoft.com/office/drawing/2014/main" id="{3C02A5F8-8FDE-4158-8324-E7B9A58C56FA}"/>
              </a:ext>
            </a:extLst>
          </p:cNvPr>
          <p:cNvGraphicFramePr>
            <a:graphicFrameLocks noGrp="1"/>
          </p:cNvGraphicFramePr>
          <p:nvPr>
            <p:ph idx="1"/>
            <p:extLst>
              <p:ext uri="{D42A27DB-BD31-4B8C-83A1-F6EECF244321}">
                <p14:modId xmlns:p14="http://schemas.microsoft.com/office/powerpoint/2010/main" val="1400318014"/>
              </p:ext>
            </p:extLst>
          </p:nvPr>
        </p:nvGraphicFramePr>
        <p:xfrm>
          <a:off x="571500" y="1286495"/>
          <a:ext cx="10476000" cy="3528000"/>
        </p:xfrm>
        <a:graphic>
          <a:graphicData uri="http://schemas.openxmlformats.org/drawingml/2006/table">
            <a:tbl>
              <a:tblPr firstRow="1" bandRow="1">
                <a:tableStyleId>{5C22544A-7EE6-4342-B048-85BDC9FD1C3A}</a:tableStyleId>
              </a:tblPr>
              <a:tblGrid>
                <a:gridCol w="10476000">
                  <a:extLst>
                    <a:ext uri="{9D8B030D-6E8A-4147-A177-3AD203B41FA5}">
                      <a16:colId xmlns:a16="http://schemas.microsoft.com/office/drawing/2014/main" val="3875770740"/>
                    </a:ext>
                  </a:extLst>
                </a:gridCol>
              </a:tblGrid>
              <a:tr h="504000">
                <a:tc>
                  <a:txBody>
                    <a:bodyPr/>
                    <a:lstStyle/>
                    <a:p>
                      <a:endParaRPr lang="nl-NL" sz="2000" b="0" dirty="0">
                        <a:solidFill>
                          <a:schemeClr val="bg1"/>
                        </a:solidFill>
                        <a:latin typeface="+mn-lt"/>
                      </a:endParaRPr>
                    </a:p>
                  </a:txBody>
                  <a:tcPr marL="90376" marR="90376" anchor="ctr">
                    <a:lnL w="12700" cmpd="sng">
                      <a:noFill/>
                    </a:lnL>
                    <a:lnR w="12700" cmpd="sng">
                      <a:noFill/>
                    </a:lnR>
                    <a:lnT w="12700" cap="flat" cmpd="sng" algn="ctr">
                      <a:no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503059589"/>
                  </a:ext>
                </a:extLst>
              </a:tr>
              <a:tr h="504000">
                <a:tc>
                  <a:txBody>
                    <a:bodyPr/>
                    <a:lstStyle/>
                    <a:p>
                      <a:r>
                        <a:rPr lang="nl-NL" sz="2000" b="0" dirty="0" smtClean="0">
                          <a:solidFill>
                            <a:schemeClr val="tx2">
                              <a:lumMod val="75000"/>
                            </a:schemeClr>
                          </a:solidFill>
                          <a:latin typeface="+mn-lt"/>
                        </a:rPr>
                        <a:t>1.</a:t>
                      </a:r>
                      <a:r>
                        <a:rPr lang="nl-NL" sz="2000" b="0" baseline="0" dirty="0" smtClean="0">
                          <a:solidFill>
                            <a:schemeClr val="tx2">
                              <a:lumMod val="75000"/>
                            </a:schemeClr>
                          </a:solidFill>
                          <a:latin typeface="+mn-lt"/>
                        </a:rPr>
                        <a:t>  BRM bij UWV</a:t>
                      </a:r>
                      <a:endParaRPr lang="nl-NL" sz="2000" b="0" dirty="0">
                        <a:solidFill>
                          <a:schemeClr val="tx2">
                            <a:lumMod val="75000"/>
                          </a:schemeClr>
                        </a:solidFill>
                        <a:latin typeface="+mn-lt"/>
                      </a:endParaRPr>
                    </a:p>
                  </a:txBody>
                  <a:tcPr marL="90376" marR="90376" anchor="ctr">
                    <a:lnL w="12700" cmpd="sng">
                      <a:noFill/>
                    </a:lnL>
                    <a:lnR w="12700" cmpd="sng">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657747905"/>
                  </a:ext>
                </a:extLst>
              </a:tr>
              <a:tr h="504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2000" b="0" kern="1200" baseline="0" dirty="0" smtClean="0">
                          <a:solidFill>
                            <a:srgbClr val="FFFF00"/>
                          </a:solidFill>
                          <a:latin typeface="+mn-lt"/>
                          <a:ea typeface="+mn-ea"/>
                          <a:cs typeface="+mn-cs"/>
                        </a:rPr>
                        <a:t>2. Toelichting op Opstellen en Beheren Bedrijfsregels</a:t>
                      </a:r>
                    </a:p>
                  </a:txBody>
                  <a:tcPr marL="90376" marR="90376" anchor="ctr">
                    <a:lnL w="12700" cmpd="sng">
                      <a:noFill/>
                    </a:lnL>
                    <a:lnR w="12700" cmpd="sng">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428977434"/>
                  </a:ext>
                </a:extLst>
              </a:tr>
              <a:tr h="504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2000" b="0" kern="1200" baseline="0" dirty="0" smtClean="0">
                          <a:solidFill>
                            <a:schemeClr val="tx2">
                              <a:lumMod val="75000"/>
                            </a:schemeClr>
                          </a:solidFill>
                          <a:latin typeface="+mn-lt"/>
                          <a:ea typeface="+mn-ea"/>
                          <a:cs typeface="+mn-cs"/>
                        </a:rPr>
                        <a:t>3.  Positionering tool voor OBB</a:t>
                      </a:r>
                    </a:p>
                  </a:txBody>
                  <a:tcPr marL="90376" marR="90376" anchor="ctr">
                    <a:lnL w="12700" cmpd="sng">
                      <a:noFill/>
                    </a:lnL>
                    <a:lnR w="12700" cmpd="sng">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687504128"/>
                  </a:ext>
                </a:extLst>
              </a:tr>
              <a:tr h="504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2000" b="0" kern="1200" dirty="0" smtClean="0">
                          <a:solidFill>
                            <a:schemeClr val="tx2">
                              <a:lumMod val="75000"/>
                            </a:schemeClr>
                          </a:solidFill>
                          <a:latin typeface="+mn-lt"/>
                          <a:ea typeface="+mn-ea"/>
                          <a:cs typeface="+mn-cs"/>
                        </a:rPr>
                        <a:t>4.  Functionele eisen aan tool voor OBB op hoofdlijnen</a:t>
                      </a:r>
                      <a:endParaRPr lang="nl-NL" sz="2000" b="0" kern="1200" dirty="0">
                        <a:solidFill>
                          <a:schemeClr val="tx2">
                            <a:lumMod val="75000"/>
                          </a:schemeClr>
                        </a:solidFill>
                        <a:latin typeface="+mn-lt"/>
                        <a:ea typeface="+mn-ea"/>
                        <a:cs typeface="+mn-cs"/>
                      </a:endParaRPr>
                    </a:p>
                  </a:txBody>
                  <a:tcPr marL="90376" marR="90376" anchor="ctr">
                    <a:lnL w="12700" cmpd="sng">
                      <a:noFill/>
                    </a:lnL>
                    <a:lnR w="12700" cmpd="sng">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184792274"/>
                  </a:ext>
                </a:extLst>
              </a:tr>
              <a:tr h="504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2000" b="0" kern="1200" dirty="0" smtClean="0">
                          <a:solidFill>
                            <a:schemeClr val="tx2">
                              <a:lumMod val="75000"/>
                            </a:schemeClr>
                          </a:solidFill>
                          <a:latin typeface="+mn-lt"/>
                          <a:ea typeface="+mn-ea"/>
                          <a:cs typeface="+mn-cs"/>
                        </a:rPr>
                        <a:t>5.  Gebruikers – soort en aantallen nu en komende jaren</a:t>
                      </a:r>
                      <a:endParaRPr lang="nl-NL" sz="2000" b="0" kern="1200" dirty="0">
                        <a:solidFill>
                          <a:schemeClr val="tx2">
                            <a:lumMod val="75000"/>
                          </a:schemeClr>
                        </a:solidFill>
                        <a:latin typeface="+mn-lt"/>
                        <a:ea typeface="+mn-ea"/>
                        <a:cs typeface="+mn-cs"/>
                      </a:endParaRPr>
                    </a:p>
                  </a:txBody>
                  <a:tcPr marL="90376" marR="90376" anchor="ctr">
                    <a:lnL w="12700" cmpd="sng">
                      <a:noFill/>
                    </a:lnL>
                    <a:lnR w="12700" cmpd="sng">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584061852"/>
                  </a:ext>
                </a:extLst>
              </a:tr>
              <a:tr h="504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nl-NL" sz="2000" b="0" kern="1200" dirty="0" smtClean="0">
                        <a:solidFill>
                          <a:schemeClr val="tx2">
                            <a:lumMod val="75000"/>
                          </a:schemeClr>
                        </a:solidFill>
                        <a:latin typeface="+mn-lt"/>
                        <a:ea typeface="+mn-ea"/>
                        <a:cs typeface="+mn-cs"/>
                      </a:endParaRPr>
                    </a:p>
                  </a:txBody>
                  <a:tcPr marL="90376" marR="90376" anchor="ctr">
                    <a:lnL w="12700" cmpd="sng">
                      <a:noFill/>
                    </a:lnL>
                    <a:lnR w="12700" cmpd="sng">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635253328"/>
                  </a:ext>
                </a:extLst>
              </a:tr>
            </a:tbl>
          </a:graphicData>
        </a:graphic>
      </p:graphicFrame>
      <p:sp>
        <p:nvSpPr>
          <p:cNvPr id="2" name="Title 1">
            <a:extLst>
              <a:ext uri="{FF2B5EF4-FFF2-40B4-BE49-F238E27FC236}">
                <a16:creationId xmlns:a16="http://schemas.microsoft.com/office/drawing/2014/main" id="{1F8D6924-FFBE-46A4-BE69-830AAD3F416F}"/>
              </a:ext>
            </a:extLst>
          </p:cNvPr>
          <p:cNvSpPr>
            <a:spLocks noGrp="1"/>
          </p:cNvSpPr>
          <p:nvPr>
            <p:ph type="title"/>
          </p:nvPr>
        </p:nvSpPr>
        <p:spPr/>
        <p:txBody>
          <a:bodyPr/>
          <a:lstStyle/>
          <a:p>
            <a:r>
              <a:rPr lang="nl-NL"/>
              <a:t>Agenda</a:t>
            </a:r>
            <a:endParaRPr lang="nl-NL" dirty="0"/>
          </a:p>
        </p:txBody>
      </p:sp>
      <p:sp>
        <p:nvSpPr>
          <p:cNvPr id="3" name="Tijdelijke aanduiding voor voettekst 2"/>
          <p:cNvSpPr>
            <a:spLocks noGrp="1"/>
          </p:cNvSpPr>
          <p:nvPr>
            <p:ph type="ftr" sz="quarter" idx="10"/>
          </p:nvPr>
        </p:nvSpPr>
        <p:spPr/>
        <p:txBody>
          <a:bodyPr/>
          <a:lstStyle/>
          <a:p>
            <a:r>
              <a:rPr lang="nl-NL" smtClean="0"/>
              <a:t>Inkooptraject OBB - functionaliteit op hoofdlijnen</a:t>
            </a:r>
            <a:endParaRPr lang="en-GB" dirty="0"/>
          </a:p>
        </p:txBody>
      </p:sp>
      <p:sp>
        <p:nvSpPr>
          <p:cNvPr id="4" name="Tijdelijke aanduiding voor dianummer 3"/>
          <p:cNvSpPr>
            <a:spLocks noGrp="1"/>
          </p:cNvSpPr>
          <p:nvPr>
            <p:ph type="sldNum" sz="quarter" idx="11"/>
          </p:nvPr>
        </p:nvSpPr>
        <p:spPr/>
        <p:txBody>
          <a:bodyPr/>
          <a:lstStyle/>
          <a:p>
            <a:fld id="{EEC0F82C-4994-47DA-8D9B-99D78D224F6D}" type="slidenum">
              <a:rPr lang="en-GB" smtClean="0"/>
              <a:pPr/>
              <a:t>9</a:t>
            </a:fld>
            <a:endParaRPr lang="en-GB" dirty="0"/>
          </a:p>
        </p:txBody>
      </p:sp>
    </p:spTree>
    <p:extLst>
      <p:ext uri="{BB962C8B-B14F-4D97-AF65-F5344CB8AC3E}">
        <p14:creationId xmlns:p14="http://schemas.microsoft.com/office/powerpoint/2010/main" val="3393681551"/>
      </p:ext>
    </p:extLst>
  </p:cSld>
  <p:clrMapOvr>
    <a:masterClrMapping/>
  </p:clrMapOvr>
  <p:timing>
    <p:tnLst>
      <p:par>
        <p:cTn id="1" dur="indefinite" restart="never" nodeType="tmRoot"/>
      </p:par>
    </p:tnLst>
  </p:timing>
</p:sld>
</file>

<file path=ppt/theme/theme1.xml><?xml version="1.0" encoding="utf-8"?>
<a:theme xmlns:a="http://schemas.openxmlformats.org/drawingml/2006/main" name="UWV Januari 2019">
  <a:themeElements>
    <a:clrScheme name="UWV2019">
      <a:dk1>
        <a:srgbClr val="000000"/>
      </a:dk1>
      <a:lt1>
        <a:srgbClr val="FFFFFF"/>
      </a:lt1>
      <a:dk2>
        <a:srgbClr val="0078D2"/>
      </a:dk2>
      <a:lt2>
        <a:srgbClr val="B9E2FF"/>
      </a:lt2>
      <a:accent1>
        <a:srgbClr val="0078D2"/>
      </a:accent1>
      <a:accent2>
        <a:srgbClr val="003282"/>
      </a:accent2>
      <a:accent3>
        <a:srgbClr val="C4D600"/>
      </a:accent3>
      <a:accent4>
        <a:srgbClr val="BE0028"/>
      </a:accent4>
      <a:accent5>
        <a:srgbClr val="F08C00"/>
      </a:accent5>
      <a:accent6>
        <a:srgbClr val="687A00"/>
      </a:accent6>
      <a:hlink>
        <a:srgbClr val="0078D2"/>
      </a:hlink>
      <a:folHlink>
        <a:srgbClr val="003282"/>
      </a:folHlink>
    </a:clrScheme>
    <a:fontScheme name="UWV">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custClrLst>
    <a:custClr name="UWV blauw">
      <a:srgbClr val="0078D2"/>
    </a:custClr>
    <a:custClr name="UWV donker blauw">
      <a:srgbClr val="003383"/>
    </a:custClr>
    <a:custClr name="UWV lichtgroen">
      <a:srgbClr val="C4D600"/>
    </a:custClr>
    <a:custClr name="UWV rood">
      <a:srgbClr val="BD0027"/>
    </a:custClr>
    <a:custClr name="UWV oranje">
      <a:srgbClr val="F08C00"/>
    </a:custClr>
    <a:custClr name="UWV groen">
      <a:srgbClr val="687A00"/>
    </a:custClr>
    <a:custClr name="UWV lichtblauw">
      <a:srgbClr val="B9E2FF"/>
    </a:custClr>
    <a:custClr name="UWV grijs">
      <a:srgbClr val="999999"/>
    </a:custClr>
    <a:custClr name="UWV donkergrijs">
      <a:srgbClr val="444444"/>
    </a:custClr>
    <a:custClr>
      <a:srgbClr val="FFFFFF"/>
    </a:custClr>
    <a:custClr name="UWV blauw 50%">
      <a:srgbClr val="7FBBE8"/>
    </a:custClr>
    <a:custClr name="UWV donker blauw 50%">
      <a:srgbClr val="7F98C0"/>
    </a:custClr>
    <a:custClr name="UWV lichtgroen 50%">
      <a:srgbClr val="E1EA7F"/>
    </a:custClr>
    <a:custClr name="UWV rood 50%">
      <a:srgbClr val="DE7F93"/>
    </a:custClr>
    <a:custClr name="UWV oranje 50%">
      <a:srgbClr val="F7C57F"/>
    </a:custClr>
    <a:custClr name="UWV groen 50%">
      <a:srgbClr val="B3BC7F"/>
    </a:custClr>
    <a:custClr name="UWV lichtblauw 50%">
      <a:srgbClr val="DCF0FF"/>
    </a:custClr>
    <a:custClr name="UWV grijs 50%">
      <a:srgbClr val="CCCCCC"/>
    </a:custClr>
    <a:custClr name="UWV donkergrijs 50%">
      <a:srgbClr val="A1A1A1"/>
    </a:custClr>
    <a:custClr>
      <a:srgbClr val="FFFFFF"/>
    </a:custClr>
    <a:custClr name="UWV lichtgrijs">
      <a:srgbClr val="F5F5F5"/>
    </a:custClr>
    <a:custClr name="Wit">
      <a:srgbClr val="FFFFFF"/>
    </a:custClr>
    <a:custClr name="Zwart">
      <a:srgbClr val="000000"/>
    </a:custClr>
  </a:custClrLst>
  <a:extLst>
    <a:ext uri="{05A4C25C-085E-4340-85A3-A5531E510DB2}">
      <thm15:themeFamily xmlns:thm15="http://schemas.microsoft.com/office/thememl/2012/main" name="Blank.potx" id="{A3970371-34CB-4E26-953C-02ECE651066C}" vid="{FA29768E-BCAB-4237-9DFF-16264E2B7432}"/>
    </a:ext>
  </a:extLst>
</a:theme>
</file>

<file path=ppt/theme/theme2.xml><?xml version="1.0" encoding="utf-8"?>
<a:theme xmlns:a="http://schemas.openxmlformats.org/drawingml/2006/main" name="Custom">
  <a:themeElements>
    <a:clrScheme name="UWV Kenniskleuren">
      <a:dk1>
        <a:sysClr val="windowText" lastClr="000000"/>
      </a:dk1>
      <a:lt1>
        <a:sysClr val="window" lastClr="FFFFFF"/>
      </a:lt1>
      <a:dk2>
        <a:srgbClr val="593166"/>
      </a:dk2>
      <a:lt2>
        <a:srgbClr val="1690D0"/>
      </a:lt2>
      <a:accent1>
        <a:srgbClr val="41AD49"/>
      </a:accent1>
      <a:accent2>
        <a:srgbClr val="E23527"/>
      </a:accent2>
      <a:accent3>
        <a:srgbClr val="1690D0"/>
      </a:accent3>
      <a:accent4>
        <a:srgbClr val="593166"/>
      </a:accent4>
      <a:accent5>
        <a:srgbClr val="7E8287"/>
      </a:accent5>
      <a:accent6>
        <a:srgbClr val="214E9E"/>
      </a:accent6>
      <a:hlink>
        <a:srgbClr val="214E9E"/>
      </a:hlink>
      <a:folHlink>
        <a:srgbClr val="593166"/>
      </a:folHlink>
    </a:clrScheme>
    <a:fontScheme name="UWV">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custClrLst>
    <a:custClr name="UWV Blauw">
      <a:srgbClr val="006ACA"/>
    </a:custClr>
    <a:custClr name="UWV Donker Blauw">
      <a:srgbClr val="001588"/>
    </a:custClr>
    <a:custClr name="UWV Grijs">
      <a:srgbClr val="646569"/>
    </a:custClr>
    <a:custClr name="UWV Groen">
      <a:srgbClr val="4D9C2D"/>
    </a:custClr>
    <a:custClr name="UWV Signaal Rood">
      <a:srgbClr val="FF4338"/>
    </a:custClr>
    <a:custClr name="UWV Signaal Oranje">
      <a:srgbClr val="FF4D00"/>
    </a:custClr>
    <a:custClr name="UWV Signaal Groen">
      <a:srgbClr val="B8FF00"/>
    </a:custClr>
    <a:custClr name="Wit">
      <a:srgbClr val="FFFFFF"/>
    </a:custClr>
    <a:custClr name="Zwart">
      <a:srgbClr val="000000"/>
    </a:custClr>
    <a:custClr>
      <a:srgbClr val="FFFFFF"/>
    </a:custClr>
    <a:custClr name="UWV Blauw 65%">
      <a:srgbClr val="599EDC"/>
    </a:custClr>
    <a:custClr name="UWV Donker Blauw 65%">
      <a:srgbClr val="5967B1"/>
    </a:custClr>
    <a:custClr name="UWV Grijs 65%">
      <a:srgbClr val="9B9A9E"/>
    </a:custClr>
    <a:custClr name="UWV Groen 65%">
      <a:srgbClr val="89BF73"/>
    </a:custClr>
    <a:custClr>
      <a:srgbClr val="FFFFFF"/>
    </a:custClr>
    <a:custClr>
      <a:srgbClr val="FFFFFF"/>
    </a:custClr>
    <a:custClr>
      <a:srgbClr val="FFFFFF"/>
    </a:custClr>
    <a:custClr>
      <a:srgbClr val="FFFFFF"/>
    </a:custClr>
    <a:custClr>
      <a:srgbClr val="FFFFFF"/>
    </a:custClr>
    <a:custClr>
      <a:srgbClr val="FFFFFF"/>
    </a:custClr>
    <a:custClr name="UWV Blauw 35%">
      <a:srgbClr val="A6CBEC"/>
    </a:custClr>
    <a:custClr name="UWV Donker Blauw 35%">
      <a:srgbClr val="C5B5C7"/>
    </a:custClr>
    <a:custClr name="UWV Grijs 35%">
      <a:srgbClr val="C9C9CB"/>
    </a:custClr>
    <a:custClr name="UWV Groen 35%">
      <a:srgbClr val="C3DEB6"/>
    </a:custClr>
    <a:custClr>
      <a:srgbClr val="FFFFFF"/>
    </a:custClr>
    <a:custClr>
      <a:srgbClr val="FFFFFF"/>
    </a:custClr>
    <a:custClr>
      <a:srgbClr val="FFFFFF"/>
    </a:custClr>
    <a:custClr>
      <a:srgbClr val="FFFFFF"/>
    </a:custClr>
    <a:custClr>
      <a:srgbClr val="FFFFFF"/>
    </a:custClr>
    <a:custClr>
      <a:srgbClr val="FFFFFF"/>
    </a:custClr>
  </a:custClr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_rels/item6.xml.rels><?xml version="1.0" encoding="UTF-8" standalone="yes"?>
<Relationships xmlns="http://schemas.openxmlformats.org/package/2006/relationships"><Relationship Id="rId1" Type="http://schemas.openxmlformats.org/officeDocument/2006/relationships/customXmlProps" Target="itemProps6.xml"/></Relationships>
</file>

<file path=customXml/item1.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Version=15.0.0.0,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Version=15.0.0.0,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Version=15.0.0.0,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Version=15.0.0.0, Culture=neutral, PublicKeyToken=71e9bce111e9429c</Assembly>
    <Class>Microsoft.Office.DocumentManagement.Internal.DocIdHandler</Class>
    <Data/>
    <Filter/>
  </Receiver>
</spe:Receivers>
</file>

<file path=customXml/item2.xml><?xml version="1.0" encoding="utf-8"?>
<ct:contentTypeSchema xmlns:ct="http://schemas.microsoft.com/office/2006/metadata/contentType" xmlns:ma="http://schemas.microsoft.com/office/2006/metadata/properties/metaAttributes" ct:_="" ma:_="" ma:contentTypeName="Document" ma:contentTypeID="0x010100BB741F849506A242AE58F784ED2FE67E" ma:contentTypeVersion="0" ma:contentTypeDescription="Een nieuw document maken." ma:contentTypeScope="" ma:versionID="0f70686b99a6441fac820c4e398f4245">
  <xsd:schema xmlns:xsd="http://www.w3.org/2001/XMLSchema" xmlns:xs="http://www.w3.org/2001/XMLSchema" xmlns:p="http://schemas.microsoft.com/office/2006/metadata/properties" targetNamespace="http://schemas.microsoft.com/office/2006/metadata/properties" ma:root="true" ma:fieldsID="1978a156f712f99d6452530788f7ffe9">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oudstype"/>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4.xml><?xml version="1.0" encoding="utf-8"?>
<?mso-contentType ?>
<FormTemplates xmlns="http://schemas.microsoft.com/sharepoint/v3/contenttype/forms">
  <Display>DocumentLibraryForm</Display>
  <Edit>DocumentLibraryForm</Edit>
  <New>DocumentLibraryForm</New>
</FormTemplates>
</file>

<file path=customXml/item5.xml><?xml version="1.0" encoding="utf-8"?>
<?mso-contentType ?>
<customXsn xmlns="http://schemas.microsoft.com/office/2006/metadata/customXsn">
  <xsnLocation/>
  <cached>True</cached>
  <openByDefault>False</openByDefault>
  <xsnScope/>
</customXsn>
</file>

<file path=customXml/item6.xml><?xml version="1.0" encoding="utf-8"?>
<?mso-contentType ?>
<SharedContentType xmlns="Microsoft.SharePoint.Taxonomy.ContentTypeSync" SourceId="5c8cb159-2b14-44f1-9f1e-2f87ce4796ac" ContentTypeId="0x0101" PreviousValue="false"/>
</file>

<file path=customXml/itemProps1.xml><?xml version="1.0" encoding="utf-8"?>
<ds:datastoreItem xmlns:ds="http://schemas.openxmlformats.org/officeDocument/2006/customXml" ds:itemID="{47B8D857-1BE3-47C4-9212-0BDDDDAF1A2A}">
  <ds:schemaRefs>
    <ds:schemaRef ds:uri="http://schemas.microsoft.com/sharepoint/events"/>
  </ds:schemaRefs>
</ds:datastoreItem>
</file>

<file path=customXml/itemProps2.xml><?xml version="1.0" encoding="utf-8"?>
<ds:datastoreItem xmlns:ds="http://schemas.openxmlformats.org/officeDocument/2006/customXml" ds:itemID="{AE9B29E2-F96F-40F4-A7B1-9024E5D0ED5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customXml/itemProps3.xml><?xml version="1.0" encoding="utf-8"?>
<ds:datastoreItem xmlns:ds="http://schemas.openxmlformats.org/officeDocument/2006/customXml" ds:itemID="{329E1B94-E391-499E-90E3-D25920CC14AE}">
  <ds:schemaRefs>
    <ds:schemaRef ds:uri="http://purl.org/dc/elements/1.1/"/>
    <ds:schemaRef ds:uri="http://schemas.microsoft.com/office/2006/metadata/properties"/>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http://www.w3.org/XML/1998/namespace"/>
    <ds:schemaRef ds:uri="http://purl.org/dc/dcmitype/"/>
  </ds:schemaRefs>
</ds:datastoreItem>
</file>

<file path=customXml/itemProps4.xml><?xml version="1.0" encoding="utf-8"?>
<ds:datastoreItem xmlns:ds="http://schemas.openxmlformats.org/officeDocument/2006/customXml" ds:itemID="{97F7F758-7B2C-4F79-9376-CCEC378BADFF}">
  <ds:schemaRefs>
    <ds:schemaRef ds:uri="http://schemas.microsoft.com/sharepoint/v3/contenttype/forms"/>
  </ds:schemaRefs>
</ds:datastoreItem>
</file>

<file path=customXml/itemProps5.xml><?xml version="1.0" encoding="utf-8"?>
<ds:datastoreItem xmlns:ds="http://schemas.openxmlformats.org/officeDocument/2006/customXml" ds:itemID="{86DB3987-87AE-4058-B0E0-B4B67E7013FA}">
  <ds:schemaRefs>
    <ds:schemaRef ds:uri="http://schemas.microsoft.com/office/2006/metadata/customXsn"/>
  </ds:schemaRefs>
</ds:datastoreItem>
</file>

<file path=customXml/itemProps6.xml><?xml version="1.0" encoding="utf-8"?>
<ds:datastoreItem xmlns:ds="http://schemas.openxmlformats.org/officeDocument/2006/customXml" ds:itemID="{45AD71DE-CF9A-4096-A2B2-EB0DA8C9139B}">
  <ds:schemaRefs>
    <ds:schemaRef ds:uri="Microsoft.SharePoint.Taxonomy.ContentTypeSync"/>
  </ds:schemaRefs>
</ds:datastoreItem>
</file>

<file path=docProps/app.xml><?xml version="1.0" encoding="utf-8"?>
<Properties xmlns="http://schemas.openxmlformats.org/officeDocument/2006/extended-properties" xmlns:vt="http://schemas.openxmlformats.org/officeDocument/2006/docPropsVTypes">
  <Template>blank</Template>
  <TotalTime>0</TotalTime>
  <Words>1646</Words>
  <Application>Microsoft Office PowerPoint</Application>
  <PresentationFormat>Breedbeeld</PresentationFormat>
  <Paragraphs>300</Paragraphs>
  <Slides>24</Slides>
  <Notes>6</Notes>
  <HiddenSlides>0</HiddenSlides>
  <MMClips>0</MMClips>
  <ScaleCrop>false</ScaleCrop>
  <HeadingPairs>
    <vt:vector size="6" baseType="variant">
      <vt:variant>
        <vt:lpstr>Gebruikte lettertypen</vt:lpstr>
      </vt:variant>
      <vt:variant>
        <vt:i4>6</vt:i4>
      </vt:variant>
      <vt:variant>
        <vt:lpstr>Thema</vt:lpstr>
      </vt:variant>
      <vt:variant>
        <vt:i4>1</vt:i4>
      </vt:variant>
      <vt:variant>
        <vt:lpstr>Diatitels</vt:lpstr>
      </vt:variant>
      <vt:variant>
        <vt:i4>24</vt:i4>
      </vt:variant>
    </vt:vector>
  </HeadingPairs>
  <TitlesOfParts>
    <vt:vector size="31" baseType="lpstr">
      <vt:lpstr>Arial</vt:lpstr>
      <vt:lpstr>Calibri</vt:lpstr>
      <vt:lpstr>Nuon Matthew Light</vt:lpstr>
      <vt:lpstr>Times New Roman</vt:lpstr>
      <vt:lpstr>Verdana</vt:lpstr>
      <vt:lpstr>Wingdings</vt:lpstr>
      <vt:lpstr>UWV Januari 2019</vt:lpstr>
      <vt:lpstr>Inkooptraject OBB (Opstellen en Beheren Bedrijfsregels)   Functionaliteit op hoofdlijnen t.b.v. marktverkenning 7 maart 2022</vt:lpstr>
      <vt:lpstr>Agenda</vt:lpstr>
      <vt:lpstr>Definitie Business Rule Management / regelbeheer </vt:lpstr>
      <vt:lpstr>Bedrijfsregel</vt:lpstr>
      <vt:lpstr>Niet werken met bedrijfsregels</vt:lpstr>
      <vt:lpstr>Niet werken met bedrijfsregels – de nadelen</vt:lpstr>
      <vt:lpstr>Werken met bedrijfsregels</vt:lpstr>
      <vt:lpstr>Werken met bedrijfsregels – de voordelen</vt:lpstr>
      <vt:lpstr>Agenda</vt:lpstr>
      <vt:lpstr>Bedrijfsregels</vt:lpstr>
      <vt:lpstr>Opstellen en Beheren Bedrijfsregels</vt:lpstr>
      <vt:lpstr>Agenda</vt:lpstr>
      <vt:lpstr>BRM en tools  </vt:lpstr>
      <vt:lpstr>Positionering van het tool voor OBB</vt:lpstr>
      <vt:lpstr>Het tool voor OBB is los inzetbaar en vervangbaar</vt:lpstr>
      <vt:lpstr>Gebruik OBB</vt:lpstr>
      <vt:lpstr>Agenda</vt:lpstr>
      <vt:lpstr>Functionele eisen op hoofdlijnen</vt:lpstr>
      <vt:lpstr>Functionele eisen op hoofdlijnen</vt:lpstr>
      <vt:lpstr>Functionele eisen op hoofdlijnen</vt:lpstr>
      <vt:lpstr>Agenda</vt:lpstr>
      <vt:lpstr>Gebruikers van het tool OBB</vt:lpstr>
      <vt:lpstr>Divisies/afdelingen die OBB gebruiken</vt:lpstr>
      <vt:lpstr>Aantallen gebruikers - nu en komende jaren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PowerPoint-presentatie</dc:title>
  <dc:creator>Schaap, Madelon (E.M..)</dc:creator>
  <cp:lastModifiedBy>Heteren, Saskia van  (S.)</cp:lastModifiedBy>
  <cp:revision>152</cp:revision>
  <cp:lastPrinted>2022-01-31T15:50:09Z</cp:lastPrinted>
  <dcterms:created xsi:type="dcterms:W3CDTF">2021-05-03T11:52:13Z</dcterms:created>
  <dcterms:modified xsi:type="dcterms:W3CDTF">2022-04-29T07:04:51Z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0x010100BB741F849506A242AE58F784ED2FE67E</vt:lpwstr>
  </property>
</Properties>
</file>