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03" autoAdjust="0"/>
    <p:restoredTop sz="94660"/>
  </p:normalViewPr>
  <p:slideViewPr>
    <p:cSldViewPr snapToGrid="0">
      <p:cViewPr varScale="1">
        <p:scale>
          <a:sx n="82" d="100"/>
          <a:sy n="82" d="100"/>
        </p:scale>
        <p:origin x="6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F58-D83D-4D80-969D-A9B8F2C5C33B}" type="datetimeFigureOut">
              <a:rPr lang="nl-NL" smtClean="0"/>
              <a:t>16-5-2022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11CE-C802-43FA-8DCD-55A0E51DC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411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F58-D83D-4D80-969D-A9B8F2C5C33B}" type="datetimeFigureOut">
              <a:rPr lang="nl-NL" smtClean="0"/>
              <a:t>16-5-2022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11CE-C802-43FA-8DCD-55A0E51DC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8418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F58-D83D-4D80-969D-A9B8F2C5C33B}" type="datetimeFigureOut">
              <a:rPr lang="nl-NL" smtClean="0"/>
              <a:t>16-5-2022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11CE-C802-43FA-8DCD-55A0E51DC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2175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F58-D83D-4D80-969D-A9B8F2C5C33B}" type="datetimeFigureOut">
              <a:rPr lang="nl-NL" smtClean="0"/>
              <a:t>16-5-2022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11CE-C802-43FA-8DCD-55A0E51DC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0495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F58-D83D-4D80-969D-A9B8F2C5C33B}" type="datetimeFigureOut">
              <a:rPr lang="nl-NL" smtClean="0"/>
              <a:t>16-5-2022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11CE-C802-43FA-8DCD-55A0E51DC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0594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F58-D83D-4D80-969D-A9B8F2C5C33B}" type="datetimeFigureOut">
              <a:rPr lang="nl-NL" smtClean="0"/>
              <a:t>16-5-2022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11CE-C802-43FA-8DCD-55A0E51DC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368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F58-D83D-4D80-969D-A9B8F2C5C33B}" type="datetimeFigureOut">
              <a:rPr lang="nl-NL" smtClean="0"/>
              <a:t>16-5-2022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11CE-C802-43FA-8DCD-55A0E51DC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7707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F58-D83D-4D80-969D-A9B8F2C5C33B}" type="datetimeFigureOut">
              <a:rPr lang="nl-NL" smtClean="0"/>
              <a:t>16-5-2022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11CE-C802-43FA-8DCD-55A0E51DC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9238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F58-D83D-4D80-969D-A9B8F2C5C33B}" type="datetimeFigureOut">
              <a:rPr lang="nl-NL" smtClean="0"/>
              <a:t>16-5-2022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11CE-C802-43FA-8DCD-55A0E51DC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706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F58-D83D-4D80-969D-A9B8F2C5C33B}" type="datetimeFigureOut">
              <a:rPr lang="nl-NL" smtClean="0"/>
              <a:t>16-5-2022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11CE-C802-43FA-8DCD-55A0E51DC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5611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F58-D83D-4D80-969D-A9B8F2C5C33B}" type="datetimeFigureOut">
              <a:rPr lang="nl-NL" smtClean="0"/>
              <a:t>16-5-2022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11CE-C802-43FA-8DCD-55A0E51DC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647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8FF58-D83D-4D80-969D-A9B8F2C5C33B}" type="datetimeFigureOut">
              <a:rPr lang="nl-NL" smtClean="0"/>
              <a:t>16-5-2022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F11CE-C802-43FA-8DCD-55A0E51DC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6159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kstvak 38"/>
          <p:cNvSpPr txBox="1"/>
          <p:nvPr/>
        </p:nvSpPr>
        <p:spPr>
          <a:xfrm>
            <a:off x="3142642" y="197325"/>
            <a:ext cx="6915910" cy="1117624"/>
          </a:xfrm>
          <a:prstGeom prst="roundRect">
            <a:avLst/>
          </a:prstGeom>
          <a:gradFill>
            <a:gsLst>
              <a:gs pos="69000">
                <a:schemeClr val="accent1">
                  <a:lumMod val="5000"/>
                  <a:lumOff val="95000"/>
                </a:schemeClr>
              </a:gs>
              <a:gs pos="55000">
                <a:schemeClr val="accent6"/>
              </a:gs>
              <a:gs pos="0">
                <a:schemeClr val="accent6"/>
              </a:gs>
            </a:gsLst>
            <a:lin ang="0" scaled="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rIns="0" rtlCol="0" anchor="b" anchorCtr="0">
            <a:noAutofit/>
          </a:bodyPr>
          <a:lstStyle>
            <a:defPPr>
              <a:defRPr lang="nl-NL"/>
            </a:defPPr>
            <a:lvl1pPr algn="ctr">
              <a:defRPr b="1"/>
            </a:lvl1pPr>
          </a:lstStyle>
          <a:p>
            <a:r>
              <a:rPr lang="nl-NL" dirty="0" smtClean="0"/>
              <a:t>Externe Uitwijk</a:t>
            </a:r>
            <a:endParaRPr lang="nl-NL" dirty="0"/>
          </a:p>
        </p:txBody>
      </p:sp>
      <p:sp>
        <p:nvSpPr>
          <p:cNvPr id="77" name="Tekstvak 76"/>
          <p:cNvSpPr txBox="1"/>
          <p:nvPr/>
        </p:nvSpPr>
        <p:spPr>
          <a:xfrm>
            <a:off x="3142644" y="5559204"/>
            <a:ext cx="6915910" cy="1117624"/>
          </a:xfrm>
          <a:prstGeom prst="roundRect">
            <a:avLst/>
          </a:prstGeom>
          <a:gradFill>
            <a:gsLst>
              <a:gs pos="69000">
                <a:schemeClr val="accent1">
                  <a:lumMod val="5000"/>
                  <a:lumOff val="95000"/>
                </a:schemeClr>
              </a:gs>
              <a:gs pos="55000">
                <a:schemeClr val="accent2"/>
              </a:gs>
              <a:gs pos="0">
                <a:schemeClr val="accent2"/>
              </a:gs>
            </a:gsLst>
            <a:lin ang="0" scaled="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rIns="0" rtlCol="0" anchor="b" anchorCtr="0">
            <a:noAutofit/>
          </a:bodyPr>
          <a:lstStyle>
            <a:defPPr>
              <a:defRPr lang="nl-NL"/>
            </a:defPPr>
            <a:lvl1pPr algn="ctr">
              <a:defRPr b="1"/>
            </a:lvl1pPr>
          </a:lstStyle>
          <a:p>
            <a:r>
              <a:rPr lang="nl-NL" dirty="0" smtClean="0"/>
              <a:t>UWV Interne Uitwijk</a:t>
            </a:r>
            <a:endParaRPr lang="nl-NL" dirty="0"/>
          </a:p>
        </p:txBody>
      </p:sp>
      <p:sp>
        <p:nvSpPr>
          <p:cNvPr id="28" name="Tekstvak 27"/>
          <p:cNvSpPr txBox="1"/>
          <p:nvPr/>
        </p:nvSpPr>
        <p:spPr>
          <a:xfrm>
            <a:off x="3142643" y="2013943"/>
            <a:ext cx="6915911" cy="3485195"/>
          </a:xfrm>
          <a:prstGeom prst="roundRect">
            <a:avLst/>
          </a:prstGeom>
          <a:gradFill>
            <a:gsLst>
              <a:gs pos="69000">
                <a:schemeClr val="accent1">
                  <a:lumMod val="5000"/>
                  <a:lumOff val="95000"/>
                </a:schemeClr>
              </a:gs>
              <a:gs pos="55000">
                <a:schemeClr val="accent2"/>
              </a:gs>
              <a:gs pos="0">
                <a:schemeClr val="accent2"/>
              </a:gs>
            </a:gsLst>
            <a:lin ang="0" scaled="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rIns="0" rtlCol="0" anchor="b" anchorCtr="0">
            <a:noAutofit/>
          </a:bodyPr>
          <a:lstStyle>
            <a:defPPr>
              <a:defRPr lang="en-US"/>
            </a:defPPr>
            <a:lvl1pPr algn="ctr">
              <a:defRPr sz="1200" b="1"/>
            </a:lvl1pPr>
          </a:lstStyle>
          <a:p>
            <a:r>
              <a:rPr lang="nl-NL" sz="1800" dirty="0" smtClean="0"/>
              <a:t>Basisweg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3230590" y="2298362"/>
            <a:ext cx="1916968" cy="507222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rIns="0" rtlCol="0" anchor="ctr" anchorCtr="0">
            <a:noAutofit/>
          </a:bodyPr>
          <a:lstStyle>
            <a:defPPr>
              <a:defRPr lang="nl-NL"/>
            </a:defPPr>
            <a:lvl1pPr algn="ctr">
              <a:defRPr sz="1200" b="1"/>
            </a:lvl1pPr>
          </a:lstStyle>
          <a:p>
            <a:r>
              <a:rPr lang="nl-NL" dirty="0" err="1"/>
              <a:t>PrismaProduction</a:t>
            </a:r>
            <a:endParaRPr lang="nl-NL" dirty="0"/>
          </a:p>
          <a:p>
            <a:r>
              <a:rPr lang="nl-NL" dirty="0"/>
              <a:t>&lt;master&gt;</a:t>
            </a:r>
          </a:p>
        </p:txBody>
      </p:sp>
      <p:sp>
        <p:nvSpPr>
          <p:cNvPr id="5" name="Tekstvak 4"/>
          <p:cNvSpPr txBox="1"/>
          <p:nvPr/>
        </p:nvSpPr>
        <p:spPr>
          <a:xfrm>
            <a:off x="7823024" y="3037502"/>
            <a:ext cx="1916968" cy="507222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rIns="0" rtlCol="0" anchor="ctr" anchorCtr="0">
            <a:noAutofit/>
          </a:bodyPr>
          <a:lstStyle>
            <a:defPPr>
              <a:defRPr lang="nl-NL"/>
            </a:defPPr>
            <a:lvl1pPr algn="ctr">
              <a:defRPr sz="1200" b="1"/>
            </a:lvl1pPr>
          </a:lstStyle>
          <a:p>
            <a:r>
              <a:rPr lang="nl-NL" dirty="0" err="1"/>
              <a:t>Couverteermachine</a:t>
            </a:r>
            <a:r>
              <a:rPr lang="nl-NL" dirty="0"/>
              <a:t> 1</a:t>
            </a:r>
          </a:p>
          <a:p>
            <a:r>
              <a:rPr lang="nl-NL" b="0" dirty="0"/>
              <a:t>NEOPOST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5555382" y="3037502"/>
            <a:ext cx="1916968" cy="507222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rIns="0" rtlCol="0" anchor="ctr" anchorCtr="0">
            <a:noAutofit/>
          </a:bodyPr>
          <a:lstStyle>
            <a:defPPr>
              <a:defRPr lang="nl-NL"/>
            </a:defPPr>
            <a:lvl1pPr algn="ctr">
              <a:defRPr sz="1200" b="1"/>
            </a:lvl1pPr>
          </a:lstStyle>
          <a:p>
            <a:r>
              <a:rPr lang="nl-NL" dirty="0"/>
              <a:t>Printstraat </a:t>
            </a:r>
            <a:r>
              <a:rPr lang="nl-NL" dirty="0" smtClean="0"/>
              <a:t>1</a:t>
            </a:r>
          </a:p>
          <a:p>
            <a:r>
              <a:rPr lang="nl-NL" b="0" dirty="0" err="1" smtClean="0"/>
              <a:t>VarioPrint</a:t>
            </a:r>
            <a:r>
              <a:rPr lang="nl-NL" b="0" dirty="0" smtClean="0"/>
              <a:t> 6250 Ultra+ TP line</a:t>
            </a:r>
            <a:endParaRPr lang="nl-NL" b="0" dirty="0"/>
          </a:p>
        </p:txBody>
      </p:sp>
      <p:sp>
        <p:nvSpPr>
          <p:cNvPr id="7" name="Tekstvak 6"/>
          <p:cNvSpPr txBox="1"/>
          <p:nvPr/>
        </p:nvSpPr>
        <p:spPr>
          <a:xfrm>
            <a:off x="5555382" y="3730229"/>
            <a:ext cx="1916968" cy="507222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rIns="0" rtlCol="0" anchor="ctr" anchorCtr="0">
            <a:noAutofit/>
          </a:bodyPr>
          <a:lstStyle>
            <a:defPPr>
              <a:defRPr lang="nl-NL"/>
            </a:defPPr>
            <a:lvl1pPr algn="ctr">
              <a:defRPr sz="1200" b="1"/>
            </a:lvl1pPr>
          </a:lstStyle>
          <a:p>
            <a:r>
              <a:rPr lang="nl-NL" dirty="0"/>
              <a:t>Printstraat </a:t>
            </a:r>
            <a:r>
              <a:rPr lang="nl-NL" dirty="0" smtClean="0"/>
              <a:t>2</a:t>
            </a:r>
          </a:p>
          <a:p>
            <a:r>
              <a:rPr lang="nl-NL" b="0" dirty="0" err="1"/>
              <a:t>VarioPrint</a:t>
            </a:r>
            <a:r>
              <a:rPr lang="nl-NL" b="0" dirty="0"/>
              <a:t> 6250 Ultra+ TP </a:t>
            </a:r>
            <a:r>
              <a:rPr lang="nl-NL" b="0" dirty="0" smtClean="0"/>
              <a:t>line</a:t>
            </a:r>
            <a:endParaRPr lang="nl-NL" b="0" dirty="0"/>
          </a:p>
        </p:txBody>
      </p:sp>
      <p:sp>
        <p:nvSpPr>
          <p:cNvPr id="9" name="Tekstvak 8"/>
          <p:cNvSpPr txBox="1"/>
          <p:nvPr/>
        </p:nvSpPr>
        <p:spPr>
          <a:xfrm>
            <a:off x="7823024" y="3730229"/>
            <a:ext cx="1916968" cy="507222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rIns="0" rtlCol="0" anchor="ctr" anchorCtr="0">
            <a:noAutofit/>
          </a:bodyPr>
          <a:lstStyle>
            <a:defPPr>
              <a:defRPr lang="nl-NL"/>
            </a:defPPr>
            <a:lvl1pPr algn="ctr">
              <a:defRPr sz="1200" b="1"/>
            </a:lvl1pPr>
          </a:lstStyle>
          <a:p>
            <a:r>
              <a:rPr lang="nl-NL" dirty="0" err="1"/>
              <a:t>Couverteermachine</a:t>
            </a:r>
            <a:r>
              <a:rPr lang="nl-NL" dirty="0"/>
              <a:t> 2</a:t>
            </a:r>
          </a:p>
          <a:p>
            <a:r>
              <a:rPr lang="nl-NL" b="0" dirty="0"/>
              <a:t>KERN2500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189518" y="2298362"/>
            <a:ext cx="1916968" cy="507222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rIns="0" rtlCol="0" anchor="ctr" anchorCtr="0">
            <a:noAutofit/>
          </a:bodyPr>
          <a:lstStyle>
            <a:defPPr>
              <a:defRPr lang="nl-NL"/>
            </a:defPPr>
            <a:lvl1pPr algn="ctr">
              <a:defRPr sz="1200" b="1"/>
            </a:lvl1pPr>
          </a:lstStyle>
          <a:p>
            <a:r>
              <a:rPr lang="nl-NL" dirty="0"/>
              <a:t>Output Management</a:t>
            </a:r>
          </a:p>
          <a:p>
            <a:r>
              <a:rPr lang="nl-NL" dirty="0"/>
              <a:t>Omgeving</a:t>
            </a:r>
          </a:p>
        </p:txBody>
      </p:sp>
      <p:cxnSp>
        <p:nvCxnSpPr>
          <p:cNvPr id="12" name="Rechte verbindingslijn met pijl 11"/>
          <p:cNvCxnSpPr>
            <a:stCxn id="10" idx="3"/>
            <a:endCxn id="4" idx="1"/>
          </p:cNvCxnSpPr>
          <p:nvPr/>
        </p:nvCxnSpPr>
        <p:spPr>
          <a:xfrm>
            <a:off x="2106486" y="2551973"/>
            <a:ext cx="1124104" cy="0"/>
          </a:xfrm>
          <a:prstGeom prst="straightConnector1">
            <a:avLst/>
          </a:prstGeom>
          <a:solidFill>
            <a:schemeClr val="accent5"/>
          </a:solidFill>
          <a:ln w="25400"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cxnSp>
      <p:cxnSp>
        <p:nvCxnSpPr>
          <p:cNvPr id="13" name="Rechte verbindingslijn met pijl 12"/>
          <p:cNvCxnSpPr>
            <a:stCxn id="4" idx="3"/>
            <a:endCxn id="6" idx="1"/>
          </p:cNvCxnSpPr>
          <p:nvPr/>
        </p:nvCxnSpPr>
        <p:spPr>
          <a:xfrm>
            <a:off x="5147558" y="2551973"/>
            <a:ext cx="407824" cy="739140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met pijl 16"/>
          <p:cNvCxnSpPr>
            <a:stCxn id="4" idx="3"/>
            <a:endCxn id="7" idx="1"/>
          </p:cNvCxnSpPr>
          <p:nvPr/>
        </p:nvCxnSpPr>
        <p:spPr>
          <a:xfrm>
            <a:off x="5147558" y="2551973"/>
            <a:ext cx="407824" cy="1431867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hoek 29"/>
          <p:cNvSpPr/>
          <p:nvPr/>
        </p:nvSpPr>
        <p:spPr>
          <a:xfrm>
            <a:off x="4006632" y="2776301"/>
            <a:ext cx="12654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1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Planner Operator</a:t>
            </a:r>
            <a:endParaRPr lang="nl-NL" sz="12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1" name="Rechthoek 30"/>
          <p:cNvSpPr/>
          <p:nvPr/>
        </p:nvSpPr>
        <p:spPr>
          <a:xfrm>
            <a:off x="5792803" y="2783043"/>
            <a:ext cx="14421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1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Printstraat Operator</a:t>
            </a:r>
            <a:endParaRPr lang="nl-NL" sz="12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3" name="Rechthoek 32"/>
          <p:cNvSpPr/>
          <p:nvPr/>
        </p:nvSpPr>
        <p:spPr>
          <a:xfrm>
            <a:off x="5096490" y="2304257"/>
            <a:ext cx="10624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1200" dirty="0" smtClean="0"/>
              <a:t>LPR Postscript</a:t>
            </a:r>
            <a:endParaRPr lang="nl-NL" sz="1200" dirty="0"/>
          </a:p>
        </p:txBody>
      </p:sp>
      <p:sp>
        <p:nvSpPr>
          <p:cNvPr id="67" name="Tekstvak 66"/>
          <p:cNvSpPr txBox="1"/>
          <p:nvPr/>
        </p:nvSpPr>
        <p:spPr>
          <a:xfrm>
            <a:off x="3228356" y="5798370"/>
            <a:ext cx="1916968" cy="507222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rIns="0" rtlCol="0" anchor="ctr" anchorCtr="0">
            <a:noAutofit/>
          </a:bodyPr>
          <a:lstStyle>
            <a:defPPr>
              <a:defRPr lang="nl-NL"/>
            </a:defPPr>
            <a:lvl1pPr algn="ctr">
              <a:defRPr sz="1200" b="1"/>
            </a:lvl1pPr>
          </a:lstStyle>
          <a:p>
            <a:r>
              <a:rPr lang="nl-NL" dirty="0" err="1"/>
              <a:t>PrismaProduction</a:t>
            </a:r>
            <a:endParaRPr lang="nl-NL" dirty="0"/>
          </a:p>
          <a:p>
            <a:r>
              <a:rPr lang="nl-NL" dirty="0"/>
              <a:t>&lt;</a:t>
            </a:r>
            <a:r>
              <a:rPr lang="nl-NL" dirty="0" err="1"/>
              <a:t>mirror</a:t>
            </a:r>
            <a:r>
              <a:rPr lang="nl-NL" dirty="0"/>
              <a:t>&gt;</a:t>
            </a:r>
          </a:p>
        </p:txBody>
      </p:sp>
      <p:cxnSp>
        <p:nvCxnSpPr>
          <p:cNvPr id="74" name="Rechte verbindingslijn met pijl 73"/>
          <p:cNvCxnSpPr>
            <a:stCxn id="10" idx="3"/>
            <a:endCxn id="67" idx="1"/>
          </p:cNvCxnSpPr>
          <p:nvPr/>
        </p:nvCxnSpPr>
        <p:spPr>
          <a:xfrm>
            <a:off x="2106486" y="2551973"/>
            <a:ext cx="1121870" cy="3500008"/>
          </a:xfrm>
          <a:prstGeom prst="bentConnector3">
            <a:avLst>
              <a:gd name="adj1" fmla="val 50000"/>
            </a:avLst>
          </a:prstGeom>
          <a:ln w="254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Rechte verbindingslijn met pijl 19"/>
          <p:cNvCxnSpPr>
            <a:stCxn id="67" idx="3"/>
            <a:endCxn id="7" idx="1"/>
          </p:cNvCxnSpPr>
          <p:nvPr/>
        </p:nvCxnSpPr>
        <p:spPr>
          <a:xfrm flipV="1">
            <a:off x="5145324" y="3983840"/>
            <a:ext cx="410058" cy="2068141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kstvak 83"/>
          <p:cNvSpPr txBox="1"/>
          <p:nvPr/>
        </p:nvSpPr>
        <p:spPr>
          <a:xfrm>
            <a:off x="7823024" y="4422956"/>
            <a:ext cx="1916968" cy="507222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rIns="0" rtlCol="0" anchor="ctr" anchorCtr="0">
            <a:noAutofit/>
          </a:bodyPr>
          <a:lstStyle>
            <a:defPPr>
              <a:defRPr lang="nl-NL"/>
            </a:defPPr>
            <a:lvl1pPr algn="ctr">
              <a:defRPr sz="1200" b="1"/>
            </a:lvl1pPr>
          </a:lstStyle>
          <a:p>
            <a:r>
              <a:rPr lang="nl-NL" dirty="0" err="1"/>
              <a:t>Couverteermachine</a:t>
            </a:r>
            <a:r>
              <a:rPr lang="nl-NL" dirty="0"/>
              <a:t> 3</a:t>
            </a:r>
          </a:p>
          <a:p>
            <a:r>
              <a:rPr lang="nl-NL" b="0" dirty="0"/>
              <a:t>KERN2500</a:t>
            </a:r>
          </a:p>
        </p:txBody>
      </p:sp>
      <p:sp>
        <p:nvSpPr>
          <p:cNvPr id="91" name="Rechthoek 90"/>
          <p:cNvSpPr/>
          <p:nvPr/>
        </p:nvSpPr>
        <p:spPr>
          <a:xfrm>
            <a:off x="5805338" y="3498977"/>
            <a:ext cx="14421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1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Printstraat Operator</a:t>
            </a:r>
            <a:endParaRPr lang="nl-NL" sz="12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3" name="Rechthoek 92"/>
          <p:cNvSpPr/>
          <p:nvPr/>
        </p:nvSpPr>
        <p:spPr>
          <a:xfrm>
            <a:off x="7862249" y="2783042"/>
            <a:ext cx="183851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1200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Couverteerstraat</a:t>
            </a:r>
            <a:r>
              <a:rPr lang="nl-NL" sz="1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Operator</a:t>
            </a:r>
            <a:endParaRPr lang="nl-NL" sz="12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4" name="Rechthoek 93"/>
          <p:cNvSpPr/>
          <p:nvPr/>
        </p:nvSpPr>
        <p:spPr>
          <a:xfrm>
            <a:off x="7901475" y="3475770"/>
            <a:ext cx="183851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1200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Couverteerstraat</a:t>
            </a:r>
            <a:r>
              <a:rPr lang="nl-NL" sz="1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Operator</a:t>
            </a:r>
            <a:endParaRPr lang="nl-NL" sz="12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5" name="Rechthoek 94"/>
          <p:cNvSpPr/>
          <p:nvPr/>
        </p:nvSpPr>
        <p:spPr>
          <a:xfrm>
            <a:off x="7901474" y="4191704"/>
            <a:ext cx="183851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1200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Couverteerstraat</a:t>
            </a:r>
            <a:r>
              <a:rPr lang="nl-NL" sz="1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Operator</a:t>
            </a:r>
            <a:endParaRPr lang="nl-NL" sz="12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6" name="Rechthoek 95"/>
          <p:cNvSpPr/>
          <p:nvPr/>
        </p:nvSpPr>
        <p:spPr>
          <a:xfrm>
            <a:off x="2059432" y="2123101"/>
            <a:ext cx="10047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1200" dirty="0" smtClean="0"/>
              <a:t>LPR van bulk </a:t>
            </a:r>
          </a:p>
          <a:p>
            <a:r>
              <a:rPr lang="nl-NL" sz="1200" dirty="0" smtClean="0"/>
              <a:t>print job</a:t>
            </a:r>
            <a:endParaRPr lang="nl-NL" sz="1200" dirty="0"/>
          </a:p>
        </p:txBody>
      </p:sp>
      <p:cxnSp>
        <p:nvCxnSpPr>
          <p:cNvPr id="99" name="Rechte verbindingslijn met pijl 12"/>
          <p:cNvCxnSpPr>
            <a:stCxn id="6" idx="3"/>
            <a:endCxn id="9" idx="1"/>
          </p:cNvCxnSpPr>
          <p:nvPr/>
        </p:nvCxnSpPr>
        <p:spPr>
          <a:xfrm>
            <a:off x="7472350" y="3291113"/>
            <a:ext cx="350674" cy="692727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Rechte verbindingslijn met pijl 12"/>
          <p:cNvCxnSpPr>
            <a:stCxn id="7" idx="3"/>
            <a:endCxn id="5" idx="1"/>
          </p:cNvCxnSpPr>
          <p:nvPr/>
        </p:nvCxnSpPr>
        <p:spPr>
          <a:xfrm flipV="1">
            <a:off x="7472350" y="3291113"/>
            <a:ext cx="350674" cy="692727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Rechte verbindingslijn met pijl 12"/>
          <p:cNvCxnSpPr>
            <a:stCxn id="7" idx="3"/>
            <a:endCxn id="84" idx="1"/>
          </p:cNvCxnSpPr>
          <p:nvPr/>
        </p:nvCxnSpPr>
        <p:spPr>
          <a:xfrm>
            <a:off x="7472350" y="3983840"/>
            <a:ext cx="350674" cy="692727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kstvak 109"/>
          <p:cNvSpPr txBox="1"/>
          <p:nvPr/>
        </p:nvSpPr>
        <p:spPr>
          <a:xfrm>
            <a:off x="10115705" y="3037502"/>
            <a:ext cx="1916968" cy="507222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rIns="0" rtlCol="0" anchor="ctr" anchorCtr="0">
            <a:noAutofit/>
          </a:bodyPr>
          <a:lstStyle>
            <a:defPPr>
              <a:defRPr lang="nl-NL"/>
            </a:defPPr>
            <a:lvl1pPr algn="ctr">
              <a:defRPr sz="1200" b="1"/>
            </a:lvl1pPr>
          </a:lstStyle>
          <a:p>
            <a:r>
              <a:rPr lang="nl-NL" dirty="0"/>
              <a:t>PostNL</a:t>
            </a:r>
          </a:p>
        </p:txBody>
      </p:sp>
      <p:cxnSp>
        <p:nvCxnSpPr>
          <p:cNvPr id="112" name="Rechte verbindingslijn met pijl 12"/>
          <p:cNvCxnSpPr>
            <a:stCxn id="9" idx="3"/>
          </p:cNvCxnSpPr>
          <p:nvPr/>
        </p:nvCxnSpPr>
        <p:spPr>
          <a:xfrm flipV="1">
            <a:off x="9739992" y="3291113"/>
            <a:ext cx="318563" cy="692727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Rechte verbindingslijn met pijl 12"/>
          <p:cNvCxnSpPr>
            <a:stCxn id="84" idx="3"/>
          </p:cNvCxnSpPr>
          <p:nvPr/>
        </p:nvCxnSpPr>
        <p:spPr>
          <a:xfrm flipV="1">
            <a:off x="9739992" y="3291113"/>
            <a:ext cx="318563" cy="1385454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Rechte verbindingslijn met pijl 12"/>
          <p:cNvCxnSpPr>
            <a:stCxn id="5" idx="3"/>
          </p:cNvCxnSpPr>
          <p:nvPr/>
        </p:nvCxnSpPr>
        <p:spPr>
          <a:xfrm>
            <a:off x="9739992" y="3291113"/>
            <a:ext cx="318563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Bijschrift met afgeronde rechthoek 139"/>
          <p:cNvSpPr/>
          <p:nvPr/>
        </p:nvSpPr>
        <p:spPr>
          <a:xfrm>
            <a:off x="243950" y="3247121"/>
            <a:ext cx="2229164" cy="736719"/>
          </a:xfrm>
          <a:prstGeom prst="wedgeRoundRectCallout">
            <a:avLst>
              <a:gd name="adj1" fmla="val 25108"/>
              <a:gd name="adj2" fmla="val -119280"/>
              <a:gd name="adj3" fmla="val 16667"/>
            </a:avLst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rIns="0" rtlCol="0" anchor="ctr" anchorCtr="0">
            <a:noAutofit/>
          </a:bodyPr>
          <a:lstStyle/>
          <a:p>
            <a:pPr algn="ctr"/>
            <a:r>
              <a:rPr lang="nl-NL" sz="1200" dirty="0" smtClean="0"/>
              <a:t>Samenstellen print job</a:t>
            </a:r>
          </a:p>
          <a:p>
            <a:pPr marL="228600" indent="-228600" algn="ctr">
              <a:buFont typeface="+mj-lt"/>
              <a:buAutoNum type="arabicPeriod"/>
            </a:pPr>
            <a:r>
              <a:rPr lang="nl-NL" sz="1200" dirty="0" err="1" smtClean="0"/>
              <a:t>Batching</a:t>
            </a:r>
            <a:endParaRPr lang="nl-NL" sz="1200" dirty="0" smtClean="0"/>
          </a:p>
          <a:p>
            <a:pPr marL="228600" indent="-228600" algn="ctr">
              <a:buFont typeface="+mj-lt"/>
              <a:buAutoNum type="arabicPeriod"/>
            </a:pPr>
            <a:r>
              <a:rPr lang="nl-NL" sz="1200" dirty="0" smtClean="0"/>
              <a:t>Toevoegen </a:t>
            </a:r>
            <a:r>
              <a:rPr lang="nl-NL" sz="1200" dirty="0" err="1" smtClean="0"/>
              <a:t>couverteertekens</a:t>
            </a:r>
            <a:endParaRPr lang="nl-NL" sz="1200" dirty="0" smtClean="0"/>
          </a:p>
          <a:p>
            <a:pPr marL="228600" indent="-228600" algn="ctr">
              <a:buFont typeface="+mj-lt"/>
              <a:buAutoNum type="arabicPeriod"/>
            </a:pPr>
            <a:r>
              <a:rPr lang="nl-NL" sz="1200" dirty="0" smtClean="0"/>
              <a:t>Toevoegen reprintcodes</a:t>
            </a:r>
            <a:endParaRPr lang="nl-NL" sz="1200" dirty="0"/>
          </a:p>
        </p:txBody>
      </p:sp>
      <p:sp>
        <p:nvSpPr>
          <p:cNvPr id="141" name="Pijl-links en -rechts 140"/>
          <p:cNvSpPr/>
          <p:nvPr/>
        </p:nvSpPr>
        <p:spPr>
          <a:xfrm rot="16200000">
            <a:off x="2579959" y="3931734"/>
            <a:ext cx="2833254" cy="774845"/>
          </a:xfrm>
          <a:prstGeom prst="leftRightArrow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rIns="0" rtlCol="0" anchor="ctr" anchorCtr="0">
            <a:noAutofit/>
          </a:bodyPr>
          <a:lstStyle/>
          <a:p>
            <a:pPr algn="ctr"/>
            <a:r>
              <a:rPr lang="nl-NL" sz="1200" b="1" dirty="0" err="1" smtClean="0"/>
              <a:t>Mirrror</a:t>
            </a:r>
            <a:r>
              <a:rPr lang="nl-NL" sz="1200" b="1" dirty="0" smtClean="0"/>
              <a:t> van alle jobs</a:t>
            </a:r>
            <a:endParaRPr lang="nl-NL" sz="1200" b="1" dirty="0"/>
          </a:p>
        </p:txBody>
      </p:sp>
      <p:sp>
        <p:nvSpPr>
          <p:cNvPr id="40" name="Tekstvak 39"/>
          <p:cNvSpPr txBox="1"/>
          <p:nvPr/>
        </p:nvSpPr>
        <p:spPr>
          <a:xfrm>
            <a:off x="3228354" y="436491"/>
            <a:ext cx="1916968" cy="507222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rIns="0" rtlCol="0" anchor="ctr" anchorCtr="0">
            <a:noAutofit/>
          </a:bodyPr>
          <a:lstStyle>
            <a:defPPr>
              <a:defRPr lang="nl-NL"/>
            </a:defPPr>
            <a:lvl1pPr algn="ctr">
              <a:defRPr sz="1200" b="1"/>
            </a:lvl1pPr>
          </a:lstStyle>
          <a:p>
            <a:r>
              <a:rPr lang="nl-NL" dirty="0" err="1"/>
              <a:t>PrismaProduction</a:t>
            </a:r>
            <a:endParaRPr lang="nl-NL" dirty="0"/>
          </a:p>
          <a:p>
            <a:endParaRPr lang="nl-NL" dirty="0"/>
          </a:p>
        </p:txBody>
      </p:sp>
      <p:sp>
        <p:nvSpPr>
          <p:cNvPr id="11" name="Ingekeepte pijl-rechts 10"/>
          <p:cNvSpPr/>
          <p:nvPr/>
        </p:nvSpPr>
        <p:spPr>
          <a:xfrm rot="16200000">
            <a:off x="3486800" y="1159839"/>
            <a:ext cx="1151682" cy="774846"/>
          </a:xfrm>
          <a:prstGeom prst="notchedRightArrow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0" rIns="0" rtlCol="0" anchor="ctr" anchorCtr="0">
            <a:noAutofit/>
          </a:bodyPr>
          <a:lstStyle/>
          <a:p>
            <a:pPr algn="ctr"/>
            <a:r>
              <a:rPr lang="nl-NL" sz="1200" b="1" dirty="0"/>
              <a:t>Beveiligde </a:t>
            </a:r>
            <a:r>
              <a:rPr lang="nl-NL" sz="1200" b="1" dirty="0" smtClean="0"/>
              <a:t>export </a:t>
            </a:r>
            <a:endParaRPr lang="nl-NL" sz="1200" b="1" dirty="0"/>
          </a:p>
        </p:txBody>
      </p:sp>
      <p:sp>
        <p:nvSpPr>
          <p:cNvPr id="14" name="Rechthoek 13"/>
          <p:cNvSpPr/>
          <p:nvPr/>
        </p:nvSpPr>
        <p:spPr>
          <a:xfrm>
            <a:off x="189518" y="197325"/>
            <a:ext cx="26569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dirty="0" smtClean="0"/>
              <a:t>Functionele schematische weergave van de huidige situatie UWV.</a:t>
            </a:r>
          </a:p>
        </p:txBody>
      </p:sp>
    </p:spTree>
    <p:extLst>
      <p:ext uri="{BB962C8B-B14F-4D97-AF65-F5344CB8AC3E}">
        <p14:creationId xmlns:p14="http://schemas.microsoft.com/office/powerpoint/2010/main" val="294577153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</Words>
  <Application>Microsoft Office PowerPoint</Application>
  <PresentationFormat>Breedbeeld</PresentationFormat>
  <Paragraphs>37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charles.vandervlis@uwv.nl</dc:creator>
  <cp:lastModifiedBy>Vlis, Charles van der (C.)</cp:lastModifiedBy>
  <cp:revision>19</cp:revision>
  <dcterms:created xsi:type="dcterms:W3CDTF">2022-05-11T11:57:15Z</dcterms:created>
  <dcterms:modified xsi:type="dcterms:W3CDTF">2022-05-16T14:37:33Z</dcterms:modified>
</cp:coreProperties>
</file>