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596" r:id="rId2"/>
    <p:sldId id="384" r:id="rId3"/>
    <p:sldId id="597" r:id="rId4"/>
    <p:sldId id="374" r:id="rId5"/>
    <p:sldId id="375" r:id="rId6"/>
    <p:sldId id="373" r:id="rId7"/>
    <p:sldId id="379" r:id="rId8"/>
    <p:sldId id="383"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84"/>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on Mijinke" userId="142298e2-a4a8-4d45-b820-de4b1e1a26d9" providerId="ADAL" clId="{41F5F1B7-B172-467E-B228-CE41955C49CE}"/>
    <pc:docChg chg="undo custSel addSld delSld modSld sldOrd">
      <pc:chgData name="Manon Mijinke" userId="142298e2-a4a8-4d45-b820-de4b1e1a26d9" providerId="ADAL" clId="{41F5F1B7-B172-467E-B228-CE41955C49CE}" dt="2022-05-09T06:48:15.741" v="1212" actId="255"/>
      <pc:docMkLst>
        <pc:docMk/>
      </pc:docMkLst>
      <pc:sldChg chg="addSp delSp modSp mod">
        <pc:chgData name="Manon Mijinke" userId="142298e2-a4a8-4d45-b820-de4b1e1a26d9" providerId="ADAL" clId="{41F5F1B7-B172-467E-B228-CE41955C49CE}" dt="2022-05-03T14:35:57.775" v="693" actId="20577"/>
        <pc:sldMkLst>
          <pc:docMk/>
          <pc:sldMk cId="3632384834" sldId="373"/>
        </pc:sldMkLst>
        <pc:spChg chg="add del mod">
          <ac:chgData name="Manon Mijinke" userId="142298e2-a4a8-4d45-b820-de4b1e1a26d9" providerId="ADAL" clId="{41F5F1B7-B172-467E-B228-CE41955C49CE}" dt="2022-05-03T14:17:39.198" v="4" actId="478"/>
          <ac:spMkLst>
            <pc:docMk/>
            <pc:sldMk cId="3632384834" sldId="373"/>
            <ac:spMk id="3" creationId="{786214C8-A68E-4E90-BE9F-8894085204AA}"/>
          </ac:spMkLst>
        </pc:spChg>
        <pc:spChg chg="add mod">
          <ac:chgData name="Manon Mijinke" userId="142298e2-a4a8-4d45-b820-de4b1e1a26d9" providerId="ADAL" clId="{41F5F1B7-B172-467E-B228-CE41955C49CE}" dt="2022-05-03T14:35:18.940" v="666" actId="6549"/>
          <ac:spMkLst>
            <pc:docMk/>
            <pc:sldMk cId="3632384834" sldId="373"/>
            <ac:spMk id="5" creationId="{EFB0F332-8D52-F111-C68A-83E9A7D63B02}"/>
          </ac:spMkLst>
        </pc:spChg>
        <pc:spChg chg="add del mod">
          <ac:chgData name="Manon Mijinke" userId="142298e2-a4a8-4d45-b820-de4b1e1a26d9" providerId="ADAL" clId="{41F5F1B7-B172-467E-B228-CE41955C49CE}" dt="2022-05-03T14:17:33.997" v="3"/>
          <ac:spMkLst>
            <pc:docMk/>
            <pc:sldMk cId="3632384834" sldId="373"/>
            <ac:spMk id="6" creationId="{F2D1B102-ED23-2317-B743-619C148EA507}"/>
          </ac:spMkLst>
        </pc:spChg>
        <pc:spChg chg="add mod">
          <ac:chgData name="Manon Mijinke" userId="142298e2-a4a8-4d45-b820-de4b1e1a26d9" providerId="ADAL" clId="{41F5F1B7-B172-467E-B228-CE41955C49CE}" dt="2022-05-03T14:17:48.092" v="5"/>
          <ac:spMkLst>
            <pc:docMk/>
            <pc:sldMk cId="3632384834" sldId="373"/>
            <ac:spMk id="7" creationId="{47964641-0ADE-6468-574D-033D427D46B5}"/>
          </ac:spMkLst>
        </pc:spChg>
        <pc:spChg chg="add mod">
          <ac:chgData name="Manon Mijinke" userId="142298e2-a4a8-4d45-b820-de4b1e1a26d9" providerId="ADAL" clId="{41F5F1B7-B172-467E-B228-CE41955C49CE}" dt="2022-05-03T14:17:55.753" v="6"/>
          <ac:spMkLst>
            <pc:docMk/>
            <pc:sldMk cId="3632384834" sldId="373"/>
            <ac:spMk id="8" creationId="{14FC0A32-852C-DFF6-BBC1-0BFE891DB4F6}"/>
          </ac:spMkLst>
        </pc:spChg>
        <pc:spChg chg="add mod">
          <ac:chgData name="Manon Mijinke" userId="142298e2-a4a8-4d45-b820-de4b1e1a26d9" providerId="ADAL" clId="{41F5F1B7-B172-467E-B228-CE41955C49CE}" dt="2022-05-03T14:35:30.801" v="676" actId="20577"/>
          <ac:spMkLst>
            <pc:docMk/>
            <pc:sldMk cId="3632384834" sldId="373"/>
            <ac:spMk id="9" creationId="{D89AD9AB-2525-A2D9-C193-B8836584ABC8}"/>
          </ac:spMkLst>
        </pc:spChg>
        <pc:spChg chg="add mod">
          <ac:chgData name="Manon Mijinke" userId="142298e2-a4a8-4d45-b820-de4b1e1a26d9" providerId="ADAL" clId="{41F5F1B7-B172-467E-B228-CE41955C49CE}" dt="2022-05-03T14:18:58.934" v="63"/>
          <ac:spMkLst>
            <pc:docMk/>
            <pc:sldMk cId="3632384834" sldId="373"/>
            <ac:spMk id="10" creationId="{13DE9C02-5522-E6E9-8FA0-E15AF9960CDE}"/>
          </ac:spMkLst>
        </pc:spChg>
        <pc:spChg chg="add mod">
          <ac:chgData name="Manon Mijinke" userId="142298e2-a4a8-4d45-b820-de4b1e1a26d9" providerId="ADAL" clId="{41F5F1B7-B172-467E-B228-CE41955C49CE}" dt="2022-05-03T14:19:06.968" v="64"/>
          <ac:spMkLst>
            <pc:docMk/>
            <pc:sldMk cId="3632384834" sldId="373"/>
            <ac:spMk id="11" creationId="{520063BE-DCB4-5058-0C93-5DA16A799271}"/>
          </ac:spMkLst>
        </pc:spChg>
        <pc:spChg chg="add mod">
          <ac:chgData name="Manon Mijinke" userId="142298e2-a4a8-4d45-b820-de4b1e1a26d9" providerId="ADAL" clId="{41F5F1B7-B172-467E-B228-CE41955C49CE}" dt="2022-05-03T14:35:57.775" v="693" actId="20577"/>
          <ac:spMkLst>
            <pc:docMk/>
            <pc:sldMk cId="3632384834" sldId="373"/>
            <ac:spMk id="12" creationId="{5422F503-C0F5-83A5-89DA-7F285D33EF81}"/>
          </ac:spMkLst>
        </pc:spChg>
        <pc:spChg chg="add mod">
          <ac:chgData name="Manon Mijinke" userId="142298e2-a4a8-4d45-b820-de4b1e1a26d9" providerId="ADAL" clId="{41F5F1B7-B172-467E-B228-CE41955C49CE}" dt="2022-05-03T14:25:06.587" v="424"/>
          <ac:spMkLst>
            <pc:docMk/>
            <pc:sldMk cId="3632384834" sldId="373"/>
            <ac:spMk id="13" creationId="{48C8A9CB-9A80-1931-0B5F-8B85686F477C}"/>
          </ac:spMkLst>
        </pc:spChg>
        <pc:spChg chg="add mod">
          <ac:chgData name="Manon Mijinke" userId="142298e2-a4a8-4d45-b820-de4b1e1a26d9" providerId="ADAL" clId="{41F5F1B7-B172-467E-B228-CE41955C49CE}" dt="2022-05-03T14:25:15.658" v="425"/>
          <ac:spMkLst>
            <pc:docMk/>
            <pc:sldMk cId="3632384834" sldId="373"/>
            <ac:spMk id="14" creationId="{43773632-34AD-3861-39C0-FB567D6C05FE}"/>
          </ac:spMkLst>
        </pc:spChg>
      </pc:sldChg>
      <pc:sldChg chg="modSp mod">
        <pc:chgData name="Manon Mijinke" userId="142298e2-a4a8-4d45-b820-de4b1e1a26d9" providerId="ADAL" clId="{41F5F1B7-B172-467E-B228-CE41955C49CE}" dt="2022-05-03T14:34:21.743" v="663" actId="2711"/>
        <pc:sldMkLst>
          <pc:docMk/>
          <pc:sldMk cId="4199518050" sldId="375"/>
        </pc:sldMkLst>
        <pc:spChg chg="mod">
          <ac:chgData name="Manon Mijinke" userId="142298e2-a4a8-4d45-b820-de4b1e1a26d9" providerId="ADAL" clId="{41F5F1B7-B172-467E-B228-CE41955C49CE}" dt="2022-05-03T14:34:08.599" v="660" actId="2711"/>
          <ac:spMkLst>
            <pc:docMk/>
            <pc:sldMk cId="4199518050" sldId="375"/>
            <ac:spMk id="6" creationId="{B4ADA86C-FC6F-1CF9-CF50-EFB54D942EDC}"/>
          </ac:spMkLst>
        </pc:spChg>
        <pc:spChg chg="mod">
          <ac:chgData name="Manon Mijinke" userId="142298e2-a4a8-4d45-b820-de4b1e1a26d9" providerId="ADAL" clId="{41F5F1B7-B172-467E-B228-CE41955C49CE}" dt="2022-05-03T14:34:12.694" v="661" actId="2711"/>
          <ac:spMkLst>
            <pc:docMk/>
            <pc:sldMk cId="4199518050" sldId="375"/>
            <ac:spMk id="7" creationId="{DE3FE80F-65A2-BFEE-96DE-8484903F0F78}"/>
          </ac:spMkLst>
        </pc:spChg>
        <pc:spChg chg="mod">
          <ac:chgData name="Manon Mijinke" userId="142298e2-a4a8-4d45-b820-de4b1e1a26d9" providerId="ADAL" clId="{41F5F1B7-B172-467E-B228-CE41955C49CE}" dt="2022-05-03T14:34:21.743" v="663" actId="2711"/>
          <ac:spMkLst>
            <pc:docMk/>
            <pc:sldMk cId="4199518050" sldId="375"/>
            <ac:spMk id="12" creationId="{7B039593-8096-9CBC-A9BF-C44C0D5BA214}"/>
          </ac:spMkLst>
        </pc:spChg>
        <pc:spChg chg="mod">
          <ac:chgData name="Manon Mijinke" userId="142298e2-a4a8-4d45-b820-de4b1e1a26d9" providerId="ADAL" clId="{41F5F1B7-B172-467E-B228-CE41955C49CE}" dt="2022-05-03T14:34:17.079" v="662" actId="2711"/>
          <ac:spMkLst>
            <pc:docMk/>
            <pc:sldMk cId="4199518050" sldId="375"/>
            <ac:spMk id="13" creationId="{EB1218E4-B67C-7697-C941-CBB1990067A2}"/>
          </ac:spMkLst>
        </pc:spChg>
      </pc:sldChg>
      <pc:sldChg chg="del">
        <pc:chgData name="Manon Mijinke" userId="142298e2-a4a8-4d45-b820-de4b1e1a26d9" providerId="ADAL" clId="{41F5F1B7-B172-467E-B228-CE41955C49CE}" dt="2022-05-03T14:28:01.057" v="608" actId="47"/>
        <pc:sldMkLst>
          <pc:docMk/>
          <pc:sldMk cId="1288852346" sldId="377"/>
        </pc:sldMkLst>
      </pc:sldChg>
      <pc:sldChg chg="del">
        <pc:chgData name="Manon Mijinke" userId="142298e2-a4a8-4d45-b820-de4b1e1a26d9" providerId="ADAL" clId="{41F5F1B7-B172-467E-B228-CE41955C49CE}" dt="2022-05-03T14:29:52.797" v="652" actId="47"/>
        <pc:sldMkLst>
          <pc:docMk/>
          <pc:sldMk cId="121379692" sldId="378"/>
        </pc:sldMkLst>
      </pc:sldChg>
      <pc:sldChg chg="addSp delSp modSp mod">
        <pc:chgData name="Manon Mijinke" userId="142298e2-a4a8-4d45-b820-de4b1e1a26d9" providerId="ADAL" clId="{41F5F1B7-B172-467E-B228-CE41955C49CE}" dt="2022-05-03T14:32:26.034" v="658" actId="1076"/>
        <pc:sldMkLst>
          <pc:docMk/>
          <pc:sldMk cId="2114782176" sldId="379"/>
        </pc:sldMkLst>
        <pc:spChg chg="mod">
          <ac:chgData name="Manon Mijinke" userId="142298e2-a4a8-4d45-b820-de4b1e1a26d9" providerId="ADAL" clId="{41F5F1B7-B172-467E-B228-CE41955C49CE}" dt="2022-05-03T14:28:32.553" v="649" actId="122"/>
          <ac:spMkLst>
            <pc:docMk/>
            <pc:sldMk cId="2114782176" sldId="379"/>
            <ac:spMk id="2" creationId="{8E0F82CE-82AC-458A-9339-EFA525055AE8}"/>
          </ac:spMkLst>
        </pc:spChg>
        <pc:spChg chg="del mod">
          <ac:chgData name="Manon Mijinke" userId="142298e2-a4a8-4d45-b820-de4b1e1a26d9" providerId="ADAL" clId="{41F5F1B7-B172-467E-B228-CE41955C49CE}" dt="2022-05-03T14:29:26.446" v="651"/>
          <ac:spMkLst>
            <pc:docMk/>
            <pc:sldMk cId="2114782176" sldId="379"/>
            <ac:spMk id="3" creationId="{786214C8-A68E-4E90-BE9F-8894085204AA}"/>
          </ac:spMkLst>
        </pc:spChg>
        <pc:spChg chg="add">
          <ac:chgData name="Manon Mijinke" userId="142298e2-a4a8-4d45-b820-de4b1e1a26d9" providerId="ADAL" clId="{41F5F1B7-B172-467E-B228-CE41955C49CE}" dt="2022-05-03T14:29:26.446" v="651"/>
          <ac:spMkLst>
            <pc:docMk/>
            <pc:sldMk cId="2114782176" sldId="379"/>
            <ac:spMk id="6" creationId="{0F6BC980-496C-D383-340C-7C6359F01A5E}"/>
          </ac:spMkLst>
        </pc:spChg>
        <pc:spChg chg="add del mod">
          <ac:chgData name="Manon Mijinke" userId="142298e2-a4a8-4d45-b820-de4b1e1a26d9" providerId="ADAL" clId="{41F5F1B7-B172-467E-B228-CE41955C49CE}" dt="2022-05-03T14:32:19.219" v="657" actId="478"/>
          <ac:spMkLst>
            <pc:docMk/>
            <pc:sldMk cId="2114782176" sldId="379"/>
            <ac:spMk id="8" creationId="{B57F2A4E-D229-7795-DB16-F307B93CD315}"/>
          </ac:spMkLst>
        </pc:spChg>
        <pc:graphicFrameChg chg="add del mod">
          <ac:chgData name="Manon Mijinke" userId="142298e2-a4a8-4d45-b820-de4b1e1a26d9" providerId="ADAL" clId="{41F5F1B7-B172-467E-B228-CE41955C49CE}" dt="2022-05-03T14:31:24.897" v="653" actId="21"/>
          <ac:graphicFrameMkLst>
            <pc:docMk/>
            <pc:sldMk cId="2114782176" sldId="379"/>
            <ac:graphicFrameMk id="5" creationId="{C730183F-B154-F995-846A-BFED7953235D}"/>
          </ac:graphicFrameMkLst>
        </pc:graphicFrameChg>
        <pc:picChg chg="add mod">
          <ac:chgData name="Manon Mijinke" userId="142298e2-a4a8-4d45-b820-de4b1e1a26d9" providerId="ADAL" clId="{41F5F1B7-B172-467E-B228-CE41955C49CE}" dt="2022-05-03T14:32:26.034" v="658" actId="1076"/>
          <ac:picMkLst>
            <pc:docMk/>
            <pc:sldMk cId="2114782176" sldId="379"/>
            <ac:picMk id="10" creationId="{AAFB26DA-24AB-DE4D-2F02-4589DAC8EE19}"/>
          </ac:picMkLst>
        </pc:picChg>
      </pc:sldChg>
      <pc:sldChg chg="modSp mod">
        <pc:chgData name="Manon Mijinke" userId="142298e2-a4a8-4d45-b820-de4b1e1a26d9" providerId="ADAL" clId="{41F5F1B7-B172-467E-B228-CE41955C49CE}" dt="2022-05-09T06:48:15.741" v="1212" actId="255"/>
        <pc:sldMkLst>
          <pc:docMk/>
          <pc:sldMk cId="3202008023" sldId="383"/>
        </pc:sldMkLst>
        <pc:spChg chg="mod">
          <ac:chgData name="Manon Mijinke" userId="142298e2-a4a8-4d45-b820-de4b1e1a26d9" providerId="ADAL" clId="{41F5F1B7-B172-467E-B228-CE41955C49CE}" dt="2022-05-09T06:48:15.741" v="1212" actId="255"/>
          <ac:spMkLst>
            <pc:docMk/>
            <pc:sldMk cId="3202008023" sldId="383"/>
            <ac:spMk id="3" creationId="{786214C8-A68E-4E90-BE9F-8894085204AA}"/>
          </ac:spMkLst>
        </pc:spChg>
      </pc:sldChg>
      <pc:sldChg chg="delSp modSp mod">
        <pc:chgData name="Manon Mijinke" userId="142298e2-a4a8-4d45-b820-de4b1e1a26d9" providerId="ADAL" clId="{41F5F1B7-B172-467E-B228-CE41955C49CE}" dt="2022-05-09T06:35:18.685" v="694"/>
        <pc:sldMkLst>
          <pc:docMk/>
          <pc:sldMk cId="1890777865" sldId="384"/>
        </pc:sldMkLst>
        <pc:spChg chg="mod">
          <ac:chgData name="Manon Mijinke" userId="142298e2-a4a8-4d45-b820-de4b1e1a26d9" providerId="ADAL" clId="{41F5F1B7-B172-467E-B228-CE41955C49CE}" dt="2022-05-03T14:34:52.657" v="665" actId="20577"/>
          <ac:spMkLst>
            <pc:docMk/>
            <pc:sldMk cId="1890777865" sldId="384"/>
            <ac:spMk id="18" creationId="{986A78C5-B800-009E-54E6-985D62C91BA2}"/>
          </ac:spMkLst>
        </pc:spChg>
        <pc:picChg chg="del">
          <ac:chgData name="Manon Mijinke" userId="142298e2-a4a8-4d45-b820-de4b1e1a26d9" providerId="ADAL" clId="{41F5F1B7-B172-467E-B228-CE41955C49CE}" dt="2022-05-09T06:35:18.685" v="694"/>
          <ac:picMkLst>
            <pc:docMk/>
            <pc:sldMk cId="1890777865" sldId="384"/>
            <ac:picMk id="3" creationId="{D06C258D-087A-A508-038C-135711C85FF9}"/>
          </ac:picMkLst>
        </pc:picChg>
      </pc:sldChg>
      <pc:sldChg chg="modSp add mod ord">
        <pc:chgData name="Manon Mijinke" userId="142298e2-a4a8-4d45-b820-de4b1e1a26d9" providerId="ADAL" clId="{41F5F1B7-B172-467E-B228-CE41955C49CE}" dt="2022-05-09T06:45:47.534" v="1209" actId="20577"/>
        <pc:sldMkLst>
          <pc:docMk/>
          <pc:sldMk cId="3212734297" sldId="597"/>
        </pc:sldMkLst>
        <pc:spChg chg="mod">
          <ac:chgData name="Manon Mijinke" userId="142298e2-a4a8-4d45-b820-de4b1e1a26d9" providerId="ADAL" clId="{41F5F1B7-B172-467E-B228-CE41955C49CE}" dt="2022-05-09T06:35:42.305" v="737" actId="20577"/>
          <ac:spMkLst>
            <pc:docMk/>
            <pc:sldMk cId="3212734297" sldId="597"/>
            <ac:spMk id="2" creationId="{ADA4BE4E-0E48-4E10-81A8-621A600D0D3B}"/>
          </ac:spMkLst>
        </pc:spChg>
        <pc:spChg chg="mod">
          <ac:chgData name="Manon Mijinke" userId="142298e2-a4a8-4d45-b820-de4b1e1a26d9" providerId="ADAL" clId="{41F5F1B7-B172-467E-B228-CE41955C49CE}" dt="2022-05-09T06:39:23.576" v="997" actId="20577"/>
          <ac:spMkLst>
            <pc:docMk/>
            <pc:sldMk cId="3212734297" sldId="597"/>
            <ac:spMk id="12" creationId="{DFB37577-C236-A4AB-D054-FDD529917B56}"/>
          </ac:spMkLst>
        </pc:spChg>
        <pc:spChg chg="mod">
          <ac:chgData name="Manon Mijinke" userId="142298e2-a4a8-4d45-b820-de4b1e1a26d9" providerId="ADAL" clId="{41F5F1B7-B172-467E-B228-CE41955C49CE}" dt="2022-05-09T06:45:47.534" v="1209" actId="20577"/>
          <ac:spMkLst>
            <pc:docMk/>
            <pc:sldMk cId="3212734297" sldId="597"/>
            <ac:spMk id="14" creationId="{15D2E5AA-C195-D1A5-D69F-6AF8313F413E}"/>
          </ac:spMkLst>
        </pc:spChg>
        <pc:spChg chg="mod">
          <ac:chgData name="Manon Mijinke" userId="142298e2-a4a8-4d45-b820-de4b1e1a26d9" providerId="ADAL" clId="{41F5F1B7-B172-467E-B228-CE41955C49CE}" dt="2022-05-09T06:43:07.324" v="1091" actId="255"/>
          <ac:spMkLst>
            <pc:docMk/>
            <pc:sldMk cId="3212734297" sldId="597"/>
            <ac:spMk id="16" creationId="{EB083C2E-01D0-DBFB-FBFB-602E6849092E}"/>
          </ac:spMkLst>
        </pc:spChg>
        <pc:spChg chg="mod">
          <ac:chgData name="Manon Mijinke" userId="142298e2-a4a8-4d45-b820-de4b1e1a26d9" providerId="ADAL" clId="{41F5F1B7-B172-467E-B228-CE41955C49CE}" dt="2022-05-09T06:44:12.235" v="1206" actId="255"/>
          <ac:spMkLst>
            <pc:docMk/>
            <pc:sldMk cId="3212734297" sldId="597"/>
            <ac:spMk id="18" creationId="{DBF4EC4D-6587-D55B-3AED-573BE1E7367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FFA28D-F8F8-4C64-A05E-14ABB68F5642}" type="datetimeFigureOut">
              <a:rPr lang="nl-NL" smtClean="0"/>
              <a:t>9-5-2022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0BBF65-8EB7-4158-9557-5F25EA6BC478}" type="slidenum">
              <a:rPr lang="nl-NL" smtClean="0"/>
              <a:t>‹nr.›</a:t>
            </a:fld>
            <a:endParaRPr lang="nl-NL"/>
          </a:p>
        </p:txBody>
      </p:sp>
    </p:spTree>
    <p:extLst>
      <p:ext uri="{BB962C8B-B14F-4D97-AF65-F5344CB8AC3E}">
        <p14:creationId xmlns:p14="http://schemas.microsoft.com/office/powerpoint/2010/main" val="468434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dirty="0">
              <a:cs typeface="Calibri"/>
            </a:endParaRPr>
          </a:p>
        </p:txBody>
      </p:sp>
      <p:sp>
        <p:nvSpPr>
          <p:cNvPr id="4" name="Tijdelijke aanduiding voor dianummer 3"/>
          <p:cNvSpPr>
            <a:spLocks noGrp="1"/>
          </p:cNvSpPr>
          <p:nvPr>
            <p:ph type="sldNum" sz="quarter" idx="10"/>
          </p:nvPr>
        </p:nvSpPr>
        <p:spPr/>
        <p:txBody>
          <a:bodyPr/>
          <a:lstStyle/>
          <a:p>
            <a:fld id="{39A7EC83-7A4A-45A4-81AD-00857B8B95AC}" type="slidenum">
              <a:rPr lang="nl-NL" smtClean="0"/>
              <a:t>1</a:t>
            </a:fld>
            <a:endParaRPr lang="nl-NL"/>
          </a:p>
        </p:txBody>
      </p:sp>
    </p:spTree>
    <p:extLst>
      <p:ext uri="{BB962C8B-B14F-4D97-AF65-F5344CB8AC3E}">
        <p14:creationId xmlns:p14="http://schemas.microsoft.com/office/powerpoint/2010/main" val="3173356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034D60-0491-409A-9F24-759F54D85FD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336A1CD-1F8A-4AD7-8B94-AAB85C1CF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48D504A-0022-49B9-80A3-4F7AAEB57F93}"/>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5" name="Tijdelijke aanduiding voor voettekst 4">
            <a:extLst>
              <a:ext uri="{FF2B5EF4-FFF2-40B4-BE49-F238E27FC236}">
                <a16:creationId xmlns:a16="http://schemas.microsoft.com/office/drawing/2014/main" id="{3B1F9286-74D8-4848-A5F1-A45C5429BCE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BB8991B-9A02-4D3F-99DB-4A2687EA5104}"/>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3494646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CC68C1-0B9C-4A92-9A75-A137F9CEA58D}"/>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F3A06E4-FAB5-4293-B52D-043CBE1D90B2}"/>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4DA3C31-2020-474D-BCD8-D6AD3BA90987}"/>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5" name="Tijdelijke aanduiding voor voettekst 4">
            <a:extLst>
              <a:ext uri="{FF2B5EF4-FFF2-40B4-BE49-F238E27FC236}">
                <a16:creationId xmlns:a16="http://schemas.microsoft.com/office/drawing/2014/main" id="{99D3D810-83F0-4C90-A543-FC590BCD6E7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560E067-F718-4673-AB56-221B21CD6E69}"/>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3406876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1D1448D2-ABF1-40A3-B5DF-C211CA8C820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35190CD-1F5D-4164-9D1E-662C2E230450}"/>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D0CADC1-E661-433E-B29A-018BBD5F14E7}"/>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5" name="Tijdelijke aanduiding voor voettekst 4">
            <a:extLst>
              <a:ext uri="{FF2B5EF4-FFF2-40B4-BE49-F238E27FC236}">
                <a16:creationId xmlns:a16="http://schemas.microsoft.com/office/drawing/2014/main" id="{336A47F7-27C5-4ACC-8D89-D78B938785A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62C2913-E03B-441D-B46F-CCCE4FD1E259}"/>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3162565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893150-D42E-4005-A168-27BF34F28D8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46B1753-843F-4909-9197-2883F5520CD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8FED99D-E07E-4CA4-AB34-FA8646465E65}"/>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5" name="Tijdelijke aanduiding voor voettekst 4">
            <a:extLst>
              <a:ext uri="{FF2B5EF4-FFF2-40B4-BE49-F238E27FC236}">
                <a16:creationId xmlns:a16="http://schemas.microsoft.com/office/drawing/2014/main" id="{C27F037C-F819-4041-82AF-25EEF18C4CF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FACEBD5-E227-41C8-AC06-1076DB45A836}"/>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3346618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BC1EAE-0FDE-40CE-B23D-63CEFFDA1F2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86656D14-086B-46C7-9B5A-54A7D46118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CD7E061-2300-4B8B-9BB6-1F8D09266CCD}"/>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5" name="Tijdelijke aanduiding voor voettekst 4">
            <a:extLst>
              <a:ext uri="{FF2B5EF4-FFF2-40B4-BE49-F238E27FC236}">
                <a16:creationId xmlns:a16="http://schemas.microsoft.com/office/drawing/2014/main" id="{0CBBA986-2C51-42E3-86AC-258F4B674B1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5901922-2754-4562-A693-F0D677097526}"/>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3728070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C7B9CC-0AA5-4397-A7F9-E6C719896B6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6F4EB5C-C696-4146-9265-A169D0D272F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12F55956-09DF-46A8-B855-4E485DC8C4CE}"/>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F166F79F-54ED-4C72-8B7B-72F5A295A1CC}"/>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6" name="Tijdelijke aanduiding voor voettekst 5">
            <a:extLst>
              <a:ext uri="{FF2B5EF4-FFF2-40B4-BE49-F238E27FC236}">
                <a16:creationId xmlns:a16="http://schemas.microsoft.com/office/drawing/2014/main" id="{E0ED537B-0923-42CC-8EE3-1D50A82C35C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90F99D2-34C5-4946-A141-1473C69126C9}"/>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2405254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4270B2-B955-4FD7-9997-8F017DE0842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84A26A0-45AC-4327-9BAB-4FA6234F05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F1D6D94-FA5F-47C4-A57E-3A7D00205D05}"/>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44658BA-B65C-4D9D-8DED-BADE341106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734276E1-D669-4DA4-847C-828BCE5EA778}"/>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3268FA7-3EB0-4AA5-AB1E-0D919AE3DBF4}"/>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8" name="Tijdelijke aanduiding voor voettekst 7">
            <a:extLst>
              <a:ext uri="{FF2B5EF4-FFF2-40B4-BE49-F238E27FC236}">
                <a16:creationId xmlns:a16="http://schemas.microsoft.com/office/drawing/2014/main" id="{1EAC8BAA-8695-4A3E-B6F8-E15279108E3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9F61C89F-0EC0-4AEE-B1CA-78486712F627}"/>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1878279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5878CC-9310-44F0-9B36-08A8D786A04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A36398F-40FB-4F1A-9E5D-4D2306D38E57}"/>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4" name="Tijdelijke aanduiding voor voettekst 3">
            <a:extLst>
              <a:ext uri="{FF2B5EF4-FFF2-40B4-BE49-F238E27FC236}">
                <a16:creationId xmlns:a16="http://schemas.microsoft.com/office/drawing/2014/main" id="{851A6F2E-C6D1-4368-AD9D-8F675E4AF526}"/>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A893977D-9961-440D-9F96-AE7B3A6450DD}"/>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4250630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FE60DA15-46CA-4D90-B74E-DF407CD0A0D7}"/>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3" name="Tijdelijke aanduiding voor voettekst 2">
            <a:extLst>
              <a:ext uri="{FF2B5EF4-FFF2-40B4-BE49-F238E27FC236}">
                <a16:creationId xmlns:a16="http://schemas.microsoft.com/office/drawing/2014/main" id="{302C2C9A-8475-433D-81A9-4345D571B0C2}"/>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1972823B-953A-464D-90F3-23A06DC6E009}"/>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1463774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D6EC3E-F2D9-4403-A06A-F18440D01B1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D425F9A1-403B-42FE-ABD1-C3D1B87DF8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7822F32-4184-420B-839A-2A7549BC10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B349F14-CBF5-4B08-9565-3B5B99EEC330}"/>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6" name="Tijdelijke aanduiding voor voettekst 5">
            <a:extLst>
              <a:ext uri="{FF2B5EF4-FFF2-40B4-BE49-F238E27FC236}">
                <a16:creationId xmlns:a16="http://schemas.microsoft.com/office/drawing/2014/main" id="{1AC5E72E-3C8C-4989-9BE1-2848B327851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34406B0-5814-4F35-9C39-8104723A2C53}"/>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1917225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42E335-EB29-42EB-9C34-822902A94C3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6173A604-97AE-4941-BDCD-C79A700A9B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CF6A82C9-2293-4DC8-9354-84EE80F61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FDA58A6-8600-4FB6-BE4C-C1BF84C56B3C}"/>
              </a:ext>
            </a:extLst>
          </p:cNvPr>
          <p:cNvSpPr>
            <a:spLocks noGrp="1"/>
          </p:cNvSpPr>
          <p:nvPr>
            <p:ph type="dt" sz="half" idx="10"/>
          </p:nvPr>
        </p:nvSpPr>
        <p:spPr/>
        <p:txBody>
          <a:bodyPr/>
          <a:lstStyle/>
          <a:p>
            <a:fld id="{80685F80-8351-4EEF-B177-0C45D94668E4}" type="datetimeFigureOut">
              <a:rPr lang="nl-NL" smtClean="0"/>
              <a:t>9-5-2022</a:t>
            </a:fld>
            <a:endParaRPr lang="nl-NL"/>
          </a:p>
        </p:txBody>
      </p:sp>
      <p:sp>
        <p:nvSpPr>
          <p:cNvPr id="6" name="Tijdelijke aanduiding voor voettekst 5">
            <a:extLst>
              <a:ext uri="{FF2B5EF4-FFF2-40B4-BE49-F238E27FC236}">
                <a16:creationId xmlns:a16="http://schemas.microsoft.com/office/drawing/2014/main" id="{59295DCC-72FF-4C8D-98DD-FD461F606BC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62E34CA-B201-45E3-BCD4-F122E98082E2}"/>
              </a:ext>
            </a:extLst>
          </p:cNvPr>
          <p:cNvSpPr>
            <a:spLocks noGrp="1"/>
          </p:cNvSpPr>
          <p:nvPr>
            <p:ph type="sldNum" sz="quarter" idx="12"/>
          </p:nvPr>
        </p:nvSpPr>
        <p:spPr/>
        <p:txBody>
          <a:bodyPr/>
          <a:lstStyle/>
          <a:p>
            <a:fld id="{0A82024E-4164-4226-AED3-B874020EE3FD}" type="slidenum">
              <a:rPr lang="nl-NL" smtClean="0"/>
              <a:t>‹nr.›</a:t>
            </a:fld>
            <a:endParaRPr lang="nl-NL"/>
          </a:p>
        </p:txBody>
      </p:sp>
    </p:spTree>
    <p:extLst>
      <p:ext uri="{BB962C8B-B14F-4D97-AF65-F5344CB8AC3E}">
        <p14:creationId xmlns:p14="http://schemas.microsoft.com/office/powerpoint/2010/main" val="3513500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D4349D3-B1D2-4951-BF9C-677AF01A42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06B77DC-6F11-4DA4-B73B-19AE7F40D4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A760372-8DFC-4D8D-85B3-68C9D59F6D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685F80-8351-4EEF-B177-0C45D94668E4}" type="datetimeFigureOut">
              <a:rPr lang="nl-NL" smtClean="0"/>
              <a:t>9-5-2022</a:t>
            </a:fld>
            <a:endParaRPr lang="nl-NL"/>
          </a:p>
        </p:txBody>
      </p:sp>
      <p:sp>
        <p:nvSpPr>
          <p:cNvPr id="5" name="Tijdelijke aanduiding voor voettekst 4">
            <a:extLst>
              <a:ext uri="{FF2B5EF4-FFF2-40B4-BE49-F238E27FC236}">
                <a16:creationId xmlns:a16="http://schemas.microsoft.com/office/drawing/2014/main" id="{42232BB0-2B41-497D-A8A6-A54DAEDE6F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69A4358-0E49-4A87-A4D4-CDA8EC8F23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2024E-4164-4226-AED3-B874020EE3FD}" type="slidenum">
              <a:rPr lang="nl-NL" smtClean="0"/>
              <a:t>‹nr.›</a:t>
            </a:fld>
            <a:endParaRPr lang="nl-NL"/>
          </a:p>
        </p:txBody>
      </p:sp>
    </p:spTree>
    <p:extLst>
      <p:ext uri="{BB962C8B-B14F-4D97-AF65-F5344CB8AC3E}">
        <p14:creationId xmlns:p14="http://schemas.microsoft.com/office/powerpoint/2010/main" val="149565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a:extLst>
              <a:ext uri="{FF2B5EF4-FFF2-40B4-BE49-F238E27FC236}">
                <a16:creationId xmlns:a16="http://schemas.microsoft.com/office/drawing/2014/main" id="{EDD1B6C9-B40F-7347-128A-841FAEE2EB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kstvak 4">
            <a:extLst>
              <a:ext uri="{FF2B5EF4-FFF2-40B4-BE49-F238E27FC236}">
                <a16:creationId xmlns:a16="http://schemas.microsoft.com/office/drawing/2014/main" id="{97DC2592-572A-4455-003F-2C1B8DEBBA2C}"/>
              </a:ext>
            </a:extLst>
          </p:cNvPr>
          <p:cNvSpPr txBox="1"/>
          <p:nvPr/>
        </p:nvSpPr>
        <p:spPr>
          <a:xfrm>
            <a:off x="5369860" y="5880847"/>
            <a:ext cx="7028328" cy="646331"/>
          </a:xfrm>
          <a:prstGeom prst="rect">
            <a:avLst/>
          </a:prstGeom>
          <a:noFill/>
        </p:spPr>
        <p:txBody>
          <a:bodyPr wrap="square" rtlCol="0">
            <a:spAutoFit/>
          </a:bodyPr>
          <a:lstStyle/>
          <a:p>
            <a:r>
              <a:rPr lang="nl-NL" sz="3600" dirty="0">
                <a:solidFill>
                  <a:schemeClr val="bg1"/>
                </a:solidFill>
              </a:rPr>
              <a:t>Nieuwe website vaste boekenprijs </a:t>
            </a:r>
          </a:p>
        </p:txBody>
      </p:sp>
    </p:spTree>
    <p:extLst>
      <p:ext uri="{BB962C8B-B14F-4D97-AF65-F5344CB8AC3E}">
        <p14:creationId xmlns:p14="http://schemas.microsoft.com/office/powerpoint/2010/main" val="3292150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A4BE4E-0E48-4E10-81A8-621A600D0D3B}"/>
              </a:ext>
            </a:extLst>
          </p:cNvPr>
          <p:cNvSpPr>
            <a:spLocks noGrp="1"/>
          </p:cNvSpPr>
          <p:nvPr>
            <p:ph type="title"/>
          </p:nvPr>
        </p:nvSpPr>
        <p:spPr/>
        <p:txBody>
          <a:bodyPr/>
          <a:lstStyle/>
          <a:p>
            <a:pPr algn="ctr"/>
            <a:r>
              <a:rPr lang="nl-NL" dirty="0"/>
              <a:t>Even voorstellen </a:t>
            </a:r>
          </a:p>
        </p:txBody>
      </p:sp>
      <p:pic>
        <p:nvPicPr>
          <p:cNvPr id="5" name="Afbeelding 4">
            <a:extLst>
              <a:ext uri="{FF2B5EF4-FFF2-40B4-BE49-F238E27FC236}">
                <a16:creationId xmlns:a16="http://schemas.microsoft.com/office/drawing/2014/main" id="{ECB2C826-C800-4A54-9801-0FF3B8AE17BE}"/>
              </a:ext>
            </a:extLst>
          </p:cNvPr>
          <p:cNvPicPr>
            <a:picLocks noChangeAspect="1"/>
          </p:cNvPicPr>
          <p:nvPr/>
        </p:nvPicPr>
        <p:blipFill>
          <a:blip r:embed="rId2"/>
          <a:stretch>
            <a:fillRect/>
          </a:stretch>
        </p:blipFill>
        <p:spPr>
          <a:xfrm>
            <a:off x="0" y="6631834"/>
            <a:ext cx="12192000" cy="304826"/>
          </a:xfrm>
          <a:prstGeom prst="rect">
            <a:avLst/>
          </a:prstGeom>
        </p:spPr>
      </p:pic>
      <p:sp>
        <p:nvSpPr>
          <p:cNvPr id="6" name="Rectangle 2">
            <a:extLst>
              <a:ext uri="{FF2B5EF4-FFF2-40B4-BE49-F238E27FC236}">
                <a16:creationId xmlns:a16="http://schemas.microsoft.com/office/drawing/2014/main" id="{104BCF4C-973C-F864-9E53-ADCFD6722BC8}"/>
              </a:ext>
            </a:extLst>
          </p:cNvPr>
          <p:cNvSpPr/>
          <p:nvPr/>
        </p:nvSpPr>
        <p:spPr bwMode="auto">
          <a:xfrm>
            <a:off x="2220896" y="1454384"/>
            <a:ext cx="8587285" cy="985958"/>
          </a:xfrm>
          <a:prstGeom prst="rect">
            <a:avLst/>
          </a:prstGeom>
          <a:solidFill>
            <a:srgbClr val="EAEFF1">
              <a:alpha val="71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719138">
              <a:spcBef>
                <a:spcPct val="20000"/>
              </a:spcBef>
              <a:buFont typeface="Arial" panose="020B0604020202020204" pitchFamily="34" charset="0"/>
              <a:buChar char="–"/>
            </a:pPr>
            <a:r>
              <a:rPr lang="en-GB" altLang="en-US" sz="2400" dirty="0"/>
              <a:t> Ylno Rogers, aanbestedingsadviseur</a:t>
            </a:r>
          </a:p>
        </p:txBody>
      </p:sp>
      <p:sp>
        <p:nvSpPr>
          <p:cNvPr id="7" name="Parallelogram 3">
            <a:extLst>
              <a:ext uri="{FF2B5EF4-FFF2-40B4-BE49-F238E27FC236}">
                <a16:creationId xmlns:a16="http://schemas.microsoft.com/office/drawing/2014/main" id="{426BEB5B-BED9-E296-ACDD-CD9190411D93}"/>
              </a:ext>
            </a:extLst>
          </p:cNvPr>
          <p:cNvSpPr/>
          <p:nvPr/>
        </p:nvSpPr>
        <p:spPr bwMode="auto">
          <a:xfrm rot="5400000">
            <a:off x="2035816" y="1565165"/>
            <a:ext cx="985959" cy="744522"/>
          </a:xfrm>
          <a:prstGeom prst="parallelogram">
            <a:avLst>
              <a:gd name="adj" fmla="val 21000"/>
            </a:avLst>
          </a:prstGeom>
          <a:solidFill>
            <a:srgbClr val="5B6F7B"/>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hangingPunct="0">
              <a:spcBef>
                <a:spcPct val="50000"/>
              </a:spcBef>
            </a:pPr>
            <a:endParaRPr lang="en-GB" sz="1500">
              <a:solidFill>
                <a:srgbClr val="000000"/>
              </a:solidFill>
            </a:endParaRPr>
          </a:p>
        </p:txBody>
      </p:sp>
      <p:sp>
        <p:nvSpPr>
          <p:cNvPr id="8" name="Rectangle 4">
            <a:extLst>
              <a:ext uri="{FF2B5EF4-FFF2-40B4-BE49-F238E27FC236}">
                <a16:creationId xmlns:a16="http://schemas.microsoft.com/office/drawing/2014/main" id="{E027D7B0-5472-974C-424F-FF0C13207BF8}"/>
              </a:ext>
            </a:extLst>
          </p:cNvPr>
          <p:cNvSpPr/>
          <p:nvPr/>
        </p:nvSpPr>
        <p:spPr bwMode="auto">
          <a:xfrm>
            <a:off x="1439749" y="1607759"/>
            <a:ext cx="1461308" cy="842521"/>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altLang="en-US" b="1" dirty="0"/>
              <a:t>Who?</a:t>
            </a:r>
            <a:endParaRPr lang="en-GB" altLang="en-US" b="1" dirty="0"/>
          </a:p>
        </p:txBody>
      </p:sp>
      <p:sp>
        <p:nvSpPr>
          <p:cNvPr id="9" name="Rectangle 5">
            <a:extLst>
              <a:ext uri="{FF2B5EF4-FFF2-40B4-BE49-F238E27FC236}">
                <a16:creationId xmlns:a16="http://schemas.microsoft.com/office/drawing/2014/main" id="{9DEB959B-B840-0357-897C-BAB81A430521}"/>
              </a:ext>
            </a:extLst>
          </p:cNvPr>
          <p:cNvSpPr/>
          <p:nvPr/>
        </p:nvSpPr>
        <p:spPr bwMode="auto">
          <a:xfrm>
            <a:off x="2220896" y="2543643"/>
            <a:ext cx="8587285" cy="985958"/>
          </a:xfrm>
          <a:prstGeom prst="rect">
            <a:avLst/>
          </a:prstGeom>
          <a:solidFill>
            <a:srgbClr val="EAEFF1">
              <a:alpha val="71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719138">
              <a:spcBef>
                <a:spcPct val="20000"/>
              </a:spcBef>
              <a:buFont typeface="Arial" panose="020B0604020202020204" pitchFamily="34" charset="0"/>
              <a:buChar char="–"/>
            </a:pPr>
            <a:r>
              <a:rPr lang="en-GB" altLang="en-US" sz="2400" dirty="0"/>
              <a:t> Winston Sanches, IT-Expert aanbesteding nieuwe website </a:t>
            </a:r>
          </a:p>
        </p:txBody>
      </p:sp>
      <p:sp>
        <p:nvSpPr>
          <p:cNvPr id="10" name="Parallelogram 6">
            <a:extLst>
              <a:ext uri="{FF2B5EF4-FFF2-40B4-BE49-F238E27FC236}">
                <a16:creationId xmlns:a16="http://schemas.microsoft.com/office/drawing/2014/main" id="{7EFBF217-F994-9D72-385F-8EA1BAAB60DF}"/>
              </a:ext>
            </a:extLst>
          </p:cNvPr>
          <p:cNvSpPr/>
          <p:nvPr/>
        </p:nvSpPr>
        <p:spPr bwMode="auto">
          <a:xfrm rot="5400000">
            <a:off x="2028825" y="2664361"/>
            <a:ext cx="985959" cy="744522"/>
          </a:xfrm>
          <a:prstGeom prst="parallelogram">
            <a:avLst>
              <a:gd name="adj" fmla="val 21000"/>
            </a:avLst>
          </a:prstGeom>
          <a:solidFill>
            <a:srgbClr val="5B6F7B"/>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hangingPunct="0">
              <a:spcBef>
                <a:spcPct val="50000"/>
              </a:spcBef>
            </a:pPr>
            <a:endParaRPr lang="en-GB" sz="1500">
              <a:solidFill>
                <a:srgbClr val="000000"/>
              </a:solidFill>
            </a:endParaRPr>
          </a:p>
        </p:txBody>
      </p:sp>
      <p:sp>
        <p:nvSpPr>
          <p:cNvPr id="11" name="Rectangle 7">
            <a:extLst>
              <a:ext uri="{FF2B5EF4-FFF2-40B4-BE49-F238E27FC236}">
                <a16:creationId xmlns:a16="http://schemas.microsoft.com/office/drawing/2014/main" id="{9F42C68D-DE66-BE4B-56E0-337DF5BDFAF3}"/>
              </a:ext>
            </a:extLst>
          </p:cNvPr>
          <p:cNvSpPr/>
          <p:nvPr/>
        </p:nvSpPr>
        <p:spPr bwMode="auto">
          <a:xfrm>
            <a:off x="1439749" y="2687080"/>
            <a:ext cx="1461308" cy="842521"/>
          </a:xfrm>
          <a:prstGeom prst="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altLang="en-US" b="1" dirty="0"/>
              <a:t>Who?</a:t>
            </a:r>
            <a:endParaRPr lang="en-GB" altLang="en-US" b="1" dirty="0"/>
          </a:p>
        </p:txBody>
      </p:sp>
      <p:sp>
        <p:nvSpPr>
          <p:cNvPr id="15" name="Rectangle 8">
            <a:extLst>
              <a:ext uri="{FF2B5EF4-FFF2-40B4-BE49-F238E27FC236}">
                <a16:creationId xmlns:a16="http://schemas.microsoft.com/office/drawing/2014/main" id="{A65784F7-C9CA-32D8-DED1-A054D82DEF0C}"/>
              </a:ext>
            </a:extLst>
          </p:cNvPr>
          <p:cNvSpPr/>
          <p:nvPr/>
        </p:nvSpPr>
        <p:spPr bwMode="auto">
          <a:xfrm>
            <a:off x="2220896" y="3668282"/>
            <a:ext cx="8587285" cy="985958"/>
          </a:xfrm>
          <a:prstGeom prst="rect">
            <a:avLst/>
          </a:prstGeom>
          <a:solidFill>
            <a:srgbClr val="EAEFF1">
              <a:alpha val="71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719138">
              <a:spcBef>
                <a:spcPct val="20000"/>
              </a:spcBef>
              <a:buFont typeface="Arial" panose="020B0604020202020204" pitchFamily="34" charset="0"/>
              <a:buChar char="–"/>
            </a:pPr>
            <a:r>
              <a:rPr lang="en-GB" altLang="en-US" sz="2400" dirty="0"/>
              <a:t> Jeroen Knol, IT-Adviseur </a:t>
            </a:r>
          </a:p>
        </p:txBody>
      </p:sp>
      <p:sp>
        <p:nvSpPr>
          <p:cNvPr id="16" name="Parallelogram 9">
            <a:extLst>
              <a:ext uri="{FF2B5EF4-FFF2-40B4-BE49-F238E27FC236}">
                <a16:creationId xmlns:a16="http://schemas.microsoft.com/office/drawing/2014/main" id="{7A3F6A7F-9123-EEF9-DDEE-6BB2DF6A6704}"/>
              </a:ext>
            </a:extLst>
          </p:cNvPr>
          <p:cNvSpPr/>
          <p:nvPr/>
        </p:nvSpPr>
        <p:spPr bwMode="auto">
          <a:xfrm rot="5400000">
            <a:off x="2035816" y="3789000"/>
            <a:ext cx="985959" cy="744522"/>
          </a:xfrm>
          <a:prstGeom prst="parallelogram">
            <a:avLst>
              <a:gd name="adj" fmla="val 21000"/>
            </a:avLst>
          </a:prstGeom>
          <a:solidFill>
            <a:srgbClr val="5B6F7B"/>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hangingPunct="0">
              <a:spcBef>
                <a:spcPct val="50000"/>
              </a:spcBef>
            </a:pPr>
            <a:endParaRPr lang="en-GB" sz="1500">
              <a:solidFill>
                <a:srgbClr val="000000"/>
              </a:solidFill>
            </a:endParaRPr>
          </a:p>
        </p:txBody>
      </p:sp>
      <p:sp>
        <p:nvSpPr>
          <p:cNvPr id="17" name="Rectangle 10">
            <a:extLst>
              <a:ext uri="{FF2B5EF4-FFF2-40B4-BE49-F238E27FC236}">
                <a16:creationId xmlns:a16="http://schemas.microsoft.com/office/drawing/2014/main" id="{B6774C2F-EF47-F295-4F09-8D80D4F8D051}"/>
              </a:ext>
            </a:extLst>
          </p:cNvPr>
          <p:cNvSpPr/>
          <p:nvPr/>
        </p:nvSpPr>
        <p:spPr bwMode="auto">
          <a:xfrm>
            <a:off x="1458061" y="3811719"/>
            <a:ext cx="1461308" cy="842521"/>
          </a:xfrm>
          <a:prstGeom prst="rect">
            <a:avLst/>
          </a:prstGeom>
          <a:solidFill>
            <a:schemeClr val="accent6">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altLang="en-US" b="1" dirty="0"/>
              <a:t>Why?</a:t>
            </a:r>
            <a:endParaRPr lang="en-GB" altLang="en-US" b="1" dirty="0"/>
          </a:p>
        </p:txBody>
      </p:sp>
      <p:sp>
        <p:nvSpPr>
          <p:cNvPr id="18" name="Rectangle 12">
            <a:extLst>
              <a:ext uri="{FF2B5EF4-FFF2-40B4-BE49-F238E27FC236}">
                <a16:creationId xmlns:a16="http://schemas.microsoft.com/office/drawing/2014/main" id="{986A78C5-B800-009E-54E6-985D62C91BA2}"/>
              </a:ext>
            </a:extLst>
          </p:cNvPr>
          <p:cNvSpPr/>
          <p:nvPr/>
        </p:nvSpPr>
        <p:spPr bwMode="auto">
          <a:xfrm>
            <a:off x="2234764" y="4757260"/>
            <a:ext cx="8587285" cy="985958"/>
          </a:xfrm>
          <a:prstGeom prst="rect">
            <a:avLst/>
          </a:prstGeom>
          <a:solidFill>
            <a:srgbClr val="EAEFF1">
              <a:alpha val="71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719138">
              <a:spcBef>
                <a:spcPct val="20000"/>
              </a:spcBef>
              <a:buFont typeface="Arial" panose="020B0604020202020204" pitchFamily="34" charset="0"/>
              <a:buChar char="–"/>
            </a:pPr>
            <a:r>
              <a:rPr lang="en-GB" altLang="en-US" sz="2400" dirty="0"/>
              <a:t> Manon Mijinke, Projectleider </a:t>
            </a:r>
          </a:p>
        </p:txBody>
      </p:sp>
      <p:sp>
        <p:nvSpPr>
          <p:cNvPr id="20" name="Parallelogram 13">
            <a:extLst>
              <a:ext uri="{FF2B5EF4-FFF2-40B4-BE49-F238E27FC236}">
                <a16:creationId xmlns:a16="http://schemas.microsoft.com/office/drawing/2014/main" id="{139C1F9D-086D-35E7-0327-6A97054FA44C}"/>
              </a:ext>
            </a:extLst>
          </p:cNvPr>
          <p:cNvSpPr/>
          <p:nvPr/>
        </p:nvSpPr>
        <p:spPr bwMode="auto">
          <a:xfrm rot="5400000">
            <a:off x="2100177" y="4877980"/>
            <a:ext cx="985959" cy="744522"/>
          </a:xfrm>
          <a:prstGeom prst="parallelogram">
            <a:avLst>
              <a:gd name="adj" fmla="val 21000"/>
            </a:avLst>
          </a:prstGeom>
          <a:solidFill>
            <a:srgbClr val="5B6F7B"/>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hangingPunct="0">
              <a:spcBef>
                <a:spcPct val="50000"/>
              </a:spcBef>
            </a:pPr>
            <a:endParaRPr lang="en-GB" sz="1500">
              <a:solidFill>
                <a:srgbClr val="000000"/>
              </a:solidFill>
            </a:endParaRPr>
          </a:p>
        </p:txBody>
      </p:sp>
      <p:sp>
        <p:nvSpPr>
          <p:cNvPr id="21" name="Rectangle 14">
            <a:extLst>
              <a:ext uri="{FF2B5EF4-FFF2-40B4-BE49-F238E27FC236}">
                <a16:creationId xmlns:a16="http://schemas.microsoft.com/office/drawing/2014/main" id="{B01D39EB-6BF9-D2B2-9F05-0FE37A5BE599}"/>
              </a:ext>
            </a:extLst>
          </p:cNvPr>
          <p:cNvSpPr/>
          <p:nvPr/>
        </p:nvSpPr>
        <p:spPr bwMode="auto">
          <a:xfrm>
            <a:off x="1504110" y="4900699"/>
            <a:ext cx="1461308" cy="842521"/>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altLang="en-US" b="1" dirty="0"/>
              <a:t>Why?</a:t>
            </a:r>
            <a:endParaRPr lang="en-GB" altLang="en-US" b="1" dirty="0"/>
          </a:p>
        </p:txBody>
      </p:sp>
    </p:spTree>
    <p:extLst>
      <p:ext uri="{BB962C8B-B14F-4D97-AF65-F5344CB8AC3E}">
        <p14:creationId xmlns:p14="http://schemas.microsoft.com/office/powerpoint/2010/main" val="1890777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A4BE4E-0E48-4E10-81A8-621A600D0D3B}"/>
              </a:ext>
            </a:extLst>
          </p:cNvPr>
          <p:cNvSpPr>
            <a:spLocks noGrp="1"/>
          </p:cNvSpPr>
          <p:nvPr>
            <p:ph type="title"/>
          </p:nvPr>
        </p:nvSpPr>
        <p:spPr/>
        <p:txBody>
          <a:bodyPr/>
          <a:lstStyle/>
          <a:p>
            <a:pPr algn="ctr"/>
            <a:r>
              <a:rPr lang="nl-NL" dirty="0"/>
              <a:t>Commissariaat voor de Media </a:t>
            </a:r>
          </a:p>
        </p:txBody>
      </p:sp>
      <p:sp>
        <p:nvSpPr>
          <p:cNvPr id="3" name="Tijdelijke aanduiding voor inhoud 2">
            <a:extLst>
              <a:ext uri="{FF2B5EF4-FFF2-40B4-BE49-F238E27FC236}">
                <a16:creationId xmlns:a16="http://schemas.microsoft.com/office/drawing/2014/main" id="{9055D256-99F5-4729-8907-0B22FC60ACE5}"/>
              </a:ext>
            </a:extLst>
          </p:cNvPr>
          <p:cNvSpPr>
            <a:spLocks noGrp="1"/>
          </p:cNvSpPr>
          <p:nvPr>
            <p:ph idx="1"/>
          </p:nvPr>
        </p:nvSpPr>
        <p:spPr/>
        <p:txBody>
          <a:bodyPr/>
          <a:lstStyle/>
          <a:p>
            <a:pPr marL="0" lvl="0" indent="0">
              <a:buNone/>
            </a:pPr>
            <a:endParaRPr lang="nl-NL" dirty="0"/>
          </a:p>
          <a:p>
            <a:pPr marL="0" lvl="0" indent="0">
              <a:buNone/>
            </a:pPr>
            <a:endParaRPr lang="nl-NL" dirty="0"/>
          </a:p>
          <a:p>
            <a:pPr marL="0" lvl="0" indent="0" algn="ctr">
              <a:buNone/>
            </a:pPr>
            <a:endParaRPr lang="nl-NL" dirty="0"/>
          </a:p>
        </p:txBody>
      </p:sp>
      <p:pic>
        <p:nvPicPr>
          <p:cNvPr id="4" name="Afbeelding 3">
            <a:extLst>
              <a:ext uri="{FF2B5EF4-FFF2-40B4-BE49-F238E27FC236}">
                <a16:creationId xmlns:a16="http://schemas.microsoft.com/office/drawing/2014/main" id="{D16391A9-CA79-43D0-AE7D-37F778B58D6D}"/>
              </a:ext>
            </a:extLst>
          </p:cNvPr>
          <p:cNvPicPr>
            <a:picLocks noChangeAspect="1"/>
          </p:cNvPicPr>
          <p:nvPr/>
        </p:nvPicPr>
        <p:blipFill>
          <a:blip r:embed="rId2"/>
          <a:stretch>
            <a:fillRect/>
          </a:stretch>
        </p:blipFill>
        <p:spPr>
          <a:xfrm>
            <a:off x="0" y="6638825"/>
            <a:ext cx="12192000" cy="304826"/>
          </a:xfrm>
          <a:prstGeom prst="rect">
            <a:avLst/>
          </a:prstGeom>
        </p:spPr>
      </p:pic>
      <p:pic>
        <p:nvPicPr>
          <p:cNvPr id="11" name="Afbeelding 10">
            <a:extLst>
              <a:ext uri="{FF2B5EF4-FFF2-40B4-BE49-F238E27FC236}">
                <a16:creationId xmlns:a16="http://schemas.microsoft.com/office/drawing/2014/main" id="{3A8E0A7B-F1A1-66B8-EC2A-0AE898961CB7}"/>
              </a:ext>
            </a:extLst>
          </p:cNvPr>
          <p:cNvPicPr>
            <a:picLocks noChangeAspect="1"/>
          </p:cNvPicPr>
          <p:nvPr/>
        </p:nvPicPr>
        <p:blipFill>
          <a:blip r:embed="rId3"/>
          <a:stretch>
            <a:fillRect/>
          </a:stretch>
        </p:blipFill>
        <p:spPr>
          <a:xfrm>
            <a:off x="450555" y="1088042"/>
            <a:ext cx="3204909" cy="3076713"/>
          </a:xfrm>
          <a:prstGeom prst="rect">
            <a:avLst/>
          </a:prstGeom>
        </p:spPr>
      </p:pic>
      <p:sp>
        <p:nvSpPr>
          <p:cNvPr id="12" name="Oval 9">
            <a:extLst>
              <a:ext uri="{FF2B5EF4-FFF2-40B4-BE49-F238E27FC236}">
                <a16:creationId xmlns:a16="http://schemas.microsoft.com/office/drawing/2014/main" id="{DFB37577-C236-A4AB-D054-FDD529917B56}"/>
              </a:ext>
            </a:extLst>
          </p:cNvPr>
          <p:cNvSpPr/>
          <p:nvPr/>
        </p:nvSpPr>
        <p:spPr bwMode="auto">
          <a:xfrm>
            <a:off x="910386" y="1496746"/>
            <a:ext cx="2285246" cy="2259304"/>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fontAlgn="base" hangingPunct="0">
              <a:spcBef>
                <a:spcPct val="50000"/>
              </a:spcBef>
              <a:spcAft>
                <a:spcPct val="0"/>
              </a:spcAft>
            </a:pPr>
            <a:endParaRPr lang="en-GB" sz="1000" dirty="0">
              <a:latin typeface="Arial" charset="0"/>
            </a:endParaRPr>
          </a:p>
          <a:p>
            <a:pPr marL="228600" indent="-228600" algn="ctr" defTabSz="847725" eaLnBrk="0" fontAlgn="base" hangingPunct="0">
              <a:spcBef>
                <a:spcPct val="50000"/>
              </a:spcBef>
              <a:spcAft>
                <a:spcPct val="0"/>
              </a:spcAft>
              <a:buAutoNum type="arabicPeriod"/>
            </a:pPr>
            <a:endParaRPr lang="en-GB" sz="1000" dirty="0">
              <a:latin typeface="Arial" charset="0"/>
            </a:endParaRPr>
          </a:p>
          <a:p>
            <a:pPr marL="228600" indent="-228600" algn="ctr" defTabSz="847725" eaLnBrk="0" fontAlgn="base" hangingPunct="0">
              <a:spcBef>
                <a:spcPct val="50000"/>
              </a:spcBef>
              <a:spcAft>
                <a:spcPct val="0"/>
              </a:spcAft>
              <a:buAutoNum type="arabicPeriod"/>
            </a:pPr>
            <a:endParaRPr lang="en-GB" sz="1000" dirty="0">
              <a:latin typeface="Arial" charset="0"/>
            </a:endParaRPr>
          </a:p>
          <a:p>
            <a:pPr algn="ctr" defTabSz="847725" eaLnBrk="0" fontAlgn="base" hangingPunct="0">
              <a:spcBef>
                <a:spcPct val="50000"/>
              </a:spcBef>
              <a:spcAft>
                <a:spcPct val="0"/>
              </a:spcAft>
            </a:pPr>
            <a:endParaRPr lang="en-GB" sz="1400" b="1" dirty="0">
              <a:solidFill>
                <a:schemeClr val="accent6"/>
              </a:solidFill>
            </a:endParaRPr>
          </a:p>
          <a:p>
            <a:pPr algn="ctr" defTabSz="847725" eaLnBrk="0" fontAlgn="base" hangingPunct="0">
              <a:spcBef>
                <a:spcPct val="50000"/>
              </a:spcBef>
              <a:spcAft>
                <a:spcPct val="0"/>
              </a:spcAft>
            </a:pPr>
            <a:r>
              <a:rPr lang="en-GB" sz="1400" b="1" dirty="0">
                <a:solidFill>
                  <a:schemeClr val="accent6"/>
                </a:solidFill>
              </a:rPr>
              <a:t>Toezichthouder op de naleving van de Mediawet en de Wet op de vaste boekenprijs </a:t>
            </a:r>
            <a:endParaRPr lang="nl-NL" sz="1400" b="1" dirty="0">
              <a:solidFill>
                <a:srgbClr val="FFC000"/>
              </a:solidFill>
              <a:latin typeface="Arial" charset="0"/>
            </a:endParaRPr>
          </a:p>
          <a:p>
            <a:pPr defTabSz="847725" eaLnBrk="0" fontAlgn="base" hangingPunct="0">
              <a:spcBef>
                <a:spcPct val="50000"/>
              </a:spcBef>
              <a:spcAft>
                <a:spcPct val="0"/>
              </a:spcAft>
            </a:pPr>
            <a:endParaRPr lang="nl-NL" sz="1000" b="1" dirty="0">
              <a:solidFill>
                <a:srgbClr val="FFC000"/>
              </a:solidFill>
              <a:latin typeface="Arial" charset="0"/>
            </a:endParaRPr>
          </a:p>
          <a:p>
            <a:pPr defTabSz="847725" eaLnBrk="0" fontAlgn="base" hangingPunct="0">
              <a:spcBef>
                <a:spcPct val="50000"/>
              </a:spcBef>
              <a:spcAft>
                <a:spcPct val="0"/>
              </a:spcAft>
            </a:pPr>
            <a:endParaRPr lang="nl-NL" sz="1100" dirty="0">
              <a:latin typeface="Arial" charset="0"/>
            </a:endParaRPr>
          </a:p>
          <a:p>
            <a:pPr marL="228600" indent="-228600" algn="ctr" defTabSz="847725" eaLnBrk="0" fontAlgn="base" hangingPunct="0">
              <a:spcBef>
                <a:spcPct val="50000"/>
              </a:spcBef>
              <a:spcAft>
                <a:spcPct val="0"/>
              </a:spcAft>
              <a:buAutoNum type="arabicPeriod"/>
            </a:pPr>
            <a:endParaRPr lang="en-GB" sz="1100" dirty="0">
              <a:latin typeface="Arial" charset="0"/>
            </a:endParaRPr>
          </a:p>
          <a:p>
            <a:pPr marL="228600" indent="-228600" algn="ctr" defTabSz="847725" eaLnBrk="0" fontAlgn="base" hangingPunct="0">
              <a:spcBef>
                <a:spcPct val="50000"/>
              </a:spcBef>
              <a:spcAft>
                <a:spcPct val="0"/>
              </a:spcAft>
              <a:buAutoNum type="arabicPeriod"/>
            </a:pPr>
            <a:endParaRPr lang="en-GB" sz="1100" dirty="0">
              <a:latin typeface="Arial" charset="0"/>
            </a:endParaRPr>
          </a:p>
        </p:txBody>
      </p:sp>
      <p:sp>
        <p:nvSpPr>
          <p:cNvPr id="13" name="Freeform 20">
            <a:extLst>
              <a:ext uri="{FF2B5EF4-FFF2-40B4-BE49-F238E27FC236}">
                <a16:creationId xmlns:a16="http://schemas.microsoft.com/office/drawing/2014/main" id="{13561FA9-8AD3-625F-1B5F-F0AD8B83342F}"/>
              </a:ext>
            </a:extLst>
          </p:cNvPr>
          <p:cNvSpPr>
            <a:spLocks/>
          </p:cNvSpPr>
          <p:nvPr/>
        </p:nvSpPr>
        <p:spPr bwMode="auto">
          <a:xfrm>
            <a:off x="2976279" y="3299504"/>
            <a:ext cx="3310212" cy="3176339"/>
          </a:xfrm>
          <a:custGeom>
            <a:avLst/>
            <a:gdLst>
              <a:gd name="T0" fmla="*/ 2147483647 w 809"/>
              <a:gd name="T1" fmla="*/ 2147483647 h 811"/>
              <a:gd name="T2" fmla="*/ 2147483647 w 809"/>
              <a:gd name="T3" fmla="*/ 2147483647 h 811"/>
              <a:gd name="T4" fmla="*/ 2147483647 w 809"/>
              <a:gd name="T5" fmla="*/ 2147483647 h 811"/>
              <a:gd name="T6" fmla="*/ 2147483647 w 809"/>
              <a:gd name="T7" fmla="*/ 2147483647 h 811"/>
              <a:gd name="T8" fmla="*/ 2147483647 w 809"/>
              <a:gd name="T9" fmla="*/ 2147483647 h 811"/>
              <a:gd name="T10" fmla="*/ 2147483647 w 809"/>
              <a:gd name="T11" fmla="*/ 2147483647 h 811"/>
              <a:gd name="T12" fmla="*/ 2147483647 w 809"/>
              <a:gd name="T13" fmla="*/ 2147483647 h 811"/>
              <a:gd name="T14" fmla="*/ 2147483647 w 809"/>
              <a:gd name="T15" fmla="*/ 2147483647 h 811"/>
              <a:gd name="T16" fmla="*/ 2147483647 w 809"/>
              <a:gd name="T17" fmla="*/ 2147483647 h 811"/>
              <a:gd name="T18" fmla="*/ 2147483647 w 809"/>
              <a:gd name="T19" fmla="*/ 2147483647 h 811"/>
              <a:gd name="T20" fmla="*/ 2147483647 w 809"/>
              <a:gd name="T21" fmla="*/ 2147483647 h 811"/>
              <a:gd name="T22" fmla="*/ 2147483647 w 809"/>
              <a:gd name="T23" fmla="*/ 2147483647 h 811"/>
              <a:gd name="T24" fmla="*/ 2147483647 w 809"/>
              <a:gd name="T25" fmla="*/ 2147483647 h 811"/>
              <a:gd name="T26" fmla="*/ 2147483647 w 809"/>
              <a:gd name="T27" fmla="*/ 2147483647 h 811"/>
              <a:gd name="T28" fmla="*/ 2147483647 w 809"/>
              <a:gd name="T29" fmla="*/ 2147483647 h 811"/>
              <a:gd name="T30" fmla="*/ 2147483647 w 809"/>
              <a:gd name="T31" fmla="*/ 2147483647 h 811"/>
              <a:gd name="T32" fmla="*/ 2147483647 w 809"/>
              <a:gd name="T33" fmla="*/ 2147483647 h 811"/>
              <a:gd name="T34" fmla="*/ 2147483647 w 809"/>
              <a:gd name="T35" fmla="*/ 2147483647 h 811"/>
              <a:gd name="T36" fmla="*/ 2147483647 w 809"/>
              <a:gd name="T37" fmla="*/ 0 h 811"/>
              <a:gd name="T38" fmla="*/ 2147483647 w 809"/>
              <a:gd name="T39" fmla="*/ 2147483647 h 811"/>
              <a:gd name="T40" fmla="*/ 2147483647 w 809"/>
              <a:gd name="T41" fmla="*/ 2147483647 h 811"/>
              <a:gd name="T42" fmla="*/ 2147483647 w 809"/>
              <a:gd name="T43" fmla="*/ 2147483647 h 811"/>
              <a:gd name="T44" fmla="*/ 2147483647 w 809"/>
              <a:gd name="T45" fmla="*/ 2147483647 h 811"/>
              <a:gd name="T46" fmla="*/ 2147483647 w 809"/>
              <a:gd name="T47" fmla="*/ 2147483647 h 811"/>
              <a:gd name="T48" fmla="*/ 2147483647 w 809"/>
              <a:gd name="T49" fmla="*/ 2147483647 h 811"/>
              <a:gd name="T50" fmla="*/ 2147483647 w 809"/>
              <a:gd name="T51" fmla="*/ 2147483647 h 811"/>
              <a:gd name="T52" fmla="*/ 2147483647 w 809"/>
              <a:gd name="T53" fmla="*/ 2147483647 h 811"/>
              <a:gd name="T54" fmla="*/ 2147483647 w 809"/>
              <a:gd name="T55" fmla="*/ 2147483647 h 811"/>
              <a:gd name="T56" fmla="*/ 2147483647 w 809"/>
              <a:gd name="T57" fmla="*/ 2147483647 h 811"/>
              <a:gd name="T58" fmla="*/ 2147483647 w 809"/>
              <a:gd name="T59" fmla="*/ 2147483647 h 811"/>
              <a:gd name="T60" fmla="*/ 2147483647 w 809"/>
              <a:gd name="T61" fmla="*/ 2147483647 h 811"/>
              <a:gd name="T62" fmla="*/ 2147483647 w 809"/>
              <a:gd name="T63" fmla="*/ 2147483647 h 811"/>
              <a:gd name="T64" fmla="*/ 0 w 809"/>
              <a:gd name="T65" fmla="*/ 2147483647 h 811"/>
              <a:gd name="T66" fmla="*/ 2147483647 w 809"/>
              <a:gd name="T67" fmla="*/ 2147483647 h 811"/>
              <a:gd name="T68" fmla="*/ 2147483647 w 809"/>
              <a:gd name="T69" fmla="*/ 2147483647 h 811"/>
              <a:gd name="T70" fmla="*/ 2147483647 w 809"/>
              <a:gd name="T71" fmla="*/ 2147483647 h 811"/>
              <a:gd name="T72" fmla="*/ 2147483647 w 809"/>
              <a:gd name="T73" fmla="*/ 2147483647 h 811"/>
              <a:gd name="T74" fmla="*/ 2147483647 w 809"/>
              <a:gd name="T75" fmla="*/ 2147483647 h 811"/>
              <a:gd name="T76" fmla="*/ 2147483647 w 809"/>
              <a:gd name="T77" fmla="*/ 2147483647 h 811"/>
              <a:gd name="T78" fmla="*/ 2147483647 w 809"/>
              <a:gd name="T79" fmla="*/ 2147483647 h 811"/>
              <a:gd name="T80" fmla="*/ 2147483647 w 809"/>
              <a:gd name="T81" fmla="*/ 2147483647 h 811"/>
              <a:gd name="T82" fmla="*/ 2147483647 w 809"/>
              <a:gd name="T83" fmla="*/ 2147483647 h 811"/>
              <a:gd name="T84" fmla="*/ 2147483647 w 809"/>
              <a:gd name="T85" fmla="*/ 2147483647 h 811"/>
              <a:gd name="T86" fmla="*/ 2147483647 w 809"/>
              <a:gd name="T87" fmla="*/ 2147483647 h 811"/>
              <a:gd name="T88" fmla="*/ 2147483647 w 809"/>
              <a:gd name="T89" fmla="*/ 2147483647 h 811"/>
              <a:gd name="T90" fmla="*/ 2147483647 w 809"/>
              <a:gd name="T91" fmla="*/ 2147483647 h 811"/>
              <a:gd name="T92" fmla="*/ 2147483647 w 809"/>
              <a:gd name="T93" fmla="*/ 2147483647 h 811"/>
              <a:gd name="T94" fmla="*/ 2147483647 w 809"/>
              <a:gd name="T95" fmla="*/ 2147483647 h 811"/>
              <a:gd name="T96" fmla="*/ 2147483647 w 809"/>
              <a:gd name="T97" fmla="*/ 2147483647 h 811"/>
              <a:gd name="T98" fmla="*/ 2147483647 w 809"/>
              <a:gd name="T99" fmla="*/ 2147483647 h 811"/>
              <a:gd name="T100" fmla="*/ 2147483647 w 809"/>
              <a:gd name="T101" fmla="*/ 2147483647 h 811"/>
              <a:gd name="T102" fmla="*/ 2147483647 w 809"/>
              <a:gd name="T103" fmla="*/ 2147483647 h 811"/>
              <a:gd name="T104" fmla="*/ 2147483647 w 809"/>
              <a:gd name="T105" fmla="*/ 2147483647 h 811"/>
              <a:gd name="T106" fmla="*/ 2147483647 w 809"/>
              <a:gd name="T107" fmla="*/ 2147483647 h 811"/>
              <a:gd name="T108" fmla="*/ 2147483647 w 809"/>
              <a:gd name="T109" fmla="*/ 2147483647 h 811"/>
              <a:gd name="T110" fmla="*/ 2147483647 w 809"/>
              <a:gd name="T111" fmla="*/ 2147483647 h 81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809" h="811">
                <a:moveTo>
                  <a:pt x="767" y="588"/>
                </a:moveTo>
                <a:lnTo>
                  <a:pt x="774" y="575"/>
                </a:lnTo>
                <a:lnTo>
                  <a:pt x="780" y="562"/>
                </a:lnTo>
                <a:lnTo>
                  <a:pt x="785" y="548"/>
                </a:lnTo>
                <a:lnTo>
                  <a:pt x="789" y="533"/>
                </a:lnTo>
                <a:lnTo>
                  <a:pt x="720" y="483"/>
                </a:lnTo>
                <a:lnTo>
                  <a:pt x="722" y="474"/>
                </a:lnTo>
                <a:lnTo>
                  <a:pt x="723" y="465"/>
                </a:lnTo>
                <a:lnTo>
                  <a:pt x="725" y="457"/>
                </a:lnTo>
                <a:lnTo>
                  <a:pt x="725" y="448"/>
                </a:lnTo>
                <a:lnTo>
                  <a:pt x="727" y="439"/>
                </a:lnTo>
                <a:lnTo>
                  <a:pt x="727" y="430"/>
                </a:lnTo>
                <a:lnTo>
                  <a:pt x="729" y="423"/>
                </a:lnTo>
                <a:lnTo>
                  <a:pt x="729" y="414"/>
                </a:lnTo>
                <a:lnTo>
                  <a:pt x="809" y="383"/>
                </a:lnTo>
                <a:lnTo>
                  <a:pt x="809" y="368"/>
                </a:lnTo>
                <a:lnTo>
                  <a:pt x="807" y="354"/>
                </a:lnTo>
                <a:lnTo>
                  <a:pt x="803" y="339"/>
                </a:lnTo>
                <a:lnTo>
                  <a:pt x="801" y="325"/>
                </a:lnTo>
                <a:lnTo>
                  <a:pt x="716" y="314"/>
                </a:lnTo>
                <a:lnTo>
                  <a:pt x="711" y="298"/>
                </a:lnTo>
                <a:lnTo>
                  <a:pt x="703" y="281"/>
                </a:lnTo>
                <a:lnTo>
                  <a:pt x="696" y="265"/>
                </a:lnTo>
                <a:lnTo>
                  <a:pt x="689" y="251"/>
                </a:lnTo>
                <a:lnTo>
                  <a:pt x="743" y="184"/>
                </a:lnTo>
                <a:lnTo>
                  <a:pt x="734" y="171"/>
                </a:lnTo>
                <a:lnTo>
                  <a:pt x="727" y="160"/>
                </a:lnTo>
                <a:lnTo>
                  <a:pt x="718" y="147"/>
                </a:lnTo>
                <a:lnTo>
                  <a:pt x="707" y="136"/>
                </a:lnTo>
                <a:lnTo>
                  <a:pt x="629" y="171"/>
                </a:lnTo>
                <a:lnTo>
                  <a:pt x="622" y="165"/>
                </a:lnTo>
                <a:lnTo>
                  <a:pt x="616" y="158"/>
                </a:lnTo>
                <a:lnTo>
                  <a:pt x="609" y="153"/>
                </a:lnTo>
                <a:lnTo>
                  <a:pt x="602" y="147"/>
                </a:lnTo>
                <a:lnTo>
                  <a:pt x="595" y="144"/>
                </a:lnTo>
                <a:lnTo>
                  <a:pt x="589" y="138"/>
                </a:lnTo>
                <a:lnTo>
                  <a:pt x="582" y="133"/>
                </a:lnTo>
                <a:lnTo>
                  <a:pt x="575" y="129"/>
                </a:lnTo>
                <a:lnTo>
                  <a:pt x="587" y="44"/>
                </a:lnTo>
                <a:lnTo>
                  <a:pt x="580" y="40"/>
                </a:lnTo>
                <a:lnTo>
                  <a:pt x="575" y="37"/>
                </a:lnTo>
                <a:lnTo>
                  <a:pt x="567" y="35"/>
                </a:lnTo>
                <a:lnTo>
                  <a:pt x="560" y="31"/>
                </a:lnTo>
                <a:lnTo>
                  <a:pt x="553" y="29"/>
                </a:lnTo>
                <a:lnTo>
                  <a:pt x="547" y="26"/>
                </a:lnTo>
                <a:lnTo>
                  <a:pt x="540" y="24"/>
                </a:lnTo>
                <a:lnTo>
                  <a:pt x="533" y="20"/>
                </a:lnTo>
                <a:lnTo>
                  <a:pt x="480" y="89"/>
                </a:lnTo>
                <a:lnTo>
                  <a:pt x="473" y="87"/>
                </a:lnTo>
                <a:lnTo>
                  <a:pt x="464" y="86"/>
                </a:lnTo>
                <a:lnTo>
                  <a:pt x="457" y="86"/>
                </a:lnTo>
                <a:lnTo>
                  <a:pt x="448" y="84"/>
                </a:lnTo>
                <a:lnTo>
                  <a:pt x="439" y="82"/>
                </a:lnTo>
                <a:lnTo>
                  <a:pt x="430" y="82"/>
                </a:lnTo>
                <a:lnTo>
                  <a:pt x="422" y="82"/>
                </a:lnTo>
                <a:lnTo>
                  <a:pt x="413" y="80"/>
                </a:lnTo>
                <a:lnTo>
                  <a:pt x="381" y="0"/>
                </a:lnTo>
                <a:lnTo>
                  <a:pt x="373" y="0"/>
                </a:lnTo>
                <a:lnTo>
                  <a:pt x="366" y="2"/>
                </a:lnTo>
                <a:lnTo>
                  <a:pt x="359" y="2"/>
                </a:lnTo>
                <a:lnTo>
                  <a:pt x="352" y="4"/>
                </a:lnTo>
                <a:lnTo>
                  <a:pt x="344" y="4"/>
                </a:lnTo>
                <a:lnTo>
                  <a:pt x="337" y="6"/>
                </a:lnTo>
                <a:lnTo>
                  <a:pt x="330" y="6"/>
                </a:lnTo>
                <a:lnTo>
                  <a:pt x="323" y="8"/>
                </a:lnTo>
                <a:lnTo>
                  <a:pt x="314" y="95"/>
                </a:lnTo>
                <a:lnTo>
                  <a:pt x="305" y="97"/>
                </a:lnTo>
                <a:lnTo>
                  <a:pt x="297" y="100"/>
                </a:lnTo>
                <a:lnTo>
                  <a:pt x="288" y="102"/>
                </a:lnTo>
                <a:lnTo>
                  <a:pt x="281" y="106"/>
                </a:lnTo>
                <a:lnTo>
                  <a:pt x="272" y="109"/>
                </a:lnTo>
                <a:lnTo>
                  <a:pt x="265" y="113"/>
                </a:lnTo>
                <a:lnTo>
                  <a:pt x="257" y="116"/>
                </a:lnTo>
                <a:lnTo>
                  <a:pt x="250" y="120"/>
                </a:lnTo>
                <a:lnTo>
                  <a:pt x="181" y="66"/>
                </a:lnTo>
                <a:lnTo>
                  <a:pt x="169" y="75"/>
                </a:lnTo>
                <a:lnTo>
                  <a:pt x="158" y="84"/>
                </a:lnTo>
                <a:lnTo>
                  <a:pt x="147" y="93"/>
                </a:lnTo>
                <a:lnTo>
                  <a:pt x="136" y="102"/>
                </a:lnTo>
                <a:lnTo>
                  <a:pt x="170" y="182"/>
                </a:lnTo>
                <a:lnTo>
                  <a:pt x="158" y="194"/>
                </a:lnTo>
                <a:lnTo>
                  <a:pt x="147" y="207"/>
                </a:lnTo>
                <a:lnTo>
                  <a:pt x="136" y="222"/>
                </a:lnTo>
                <a:lnTo>
                  <a:pt x="127" y="236"/>
                </a:lnTo>
                <a:lnTo>
                  <a:pt x="42" y="223"/>
                </a:lnTo>
                <a:lnTo>
                  <a:pt x="35" y="236"/>
                </a:lnTo>
                <a:lnTo>
                  <a:pt x="29" y="249"/>
                </a:lnTo>
                <a:lnTo>
                  <a:pt x="24" y="263"/>
                </a:lnTo>
                <a:lnTo>
                  <a:pt x="20" y="278"/>
                </a:lnTo>
                <a:lnTo>
                  <a:pt x="89" y="329"/>
                </a:lnTo>
                <a:lnTo>
                  <a:pt x="87" y="338"/>
                </a:lnTo>
                <a:lnTo>
                  <a:pt x="85" y="345"/>
                </a:lnTo>
                <a:lnTo>
                  <a:pt x="83" y="354"/>
                </a:lnTo>
                <a:lnTo>
                  <a:pt x="83" y="363"/>
                </a:lnTo>
                <a:lnTo>
                  <a:pt x="82" y="372"/>
                </a:lnTo>
                <a:lnTo>
                  <a:pt x="82" y="379"/>
                </a:lnTo>
                <a:lnTo>
                  <a:pt x="80" y="388"/>
                </a:lnTo>
                <a:lnTo>
                  <a:pt x="80" y="397"/>
                </a:lnTo>
                <a:lnTo>
                  <a:pt x="0" y="428"/>
                </a:lnTo>
                <a:lnTo>
                  <a:pt x="0" y="443"/>
                </a:lnTo>
                <a:lnTo>
                  <a:pt x="2" y="457"/>
                </a:lnTo>
                <a:lnTo>
                  <a:pt x="6" y="472"/>
                </a:lnTo>
                <a:lnTo>
                  <a:pt x="7" y="486"/>
                </a:lnTo>
                <a:lnTo>
                  <a:pt x="93" y="497"/>
                </a:lnTo>
                <a:lnTo>
                  <a:pt x="98" y="514"/>
                </a:lnTo>
                <a:lnTo>
                  <a:pt x="105" y="530"/>
                </a:lnTo>
                <a:lnTo>
                  <a:pt x="112" y="546"/>
                </a:lnTo>
                <a:lnTo>
                  <a:pt x="120" y="561"/>
                </a:lnTo>
                <a:lnTo>
                  <a:pt x="65" y="628"/>
                </a:lnTo>
                <a:lnTo>
                  <a:pt x="74" y="640"/>
                </a:lnTo>
                <a:lnTo>
                  <a:pt x="82" y="651"/>
                </a:lnTo>
                <a:lnTo>
                  <a:pt x="91" y="664"/>
                </a:lnTo>
                <a:lnTo>
                  <a:pt x="102" y="675"/>
                </a:lnTo>
                <a:lnTo>
                  <a:pt x="180" y="640"/>
                </a:lnTo>
                <a:lnTo>
                  <a:pt x="187" y="646"/>
                </a:lnTo>
                <a:lnTo>
                  <a:pt x="194" y="651"/>
                </a:lnTo>
                <a:lnTo>
                  <a:pt x="199" y="657"/>
                </a:lnTo>
                <a:lnTo>
                  <a:pt x="207" y="662"/>
                </a:lnTo>
                <a:lnTo>
                  <a:pt x="214" y="668"/>
                </a:lnTo>
                <a:lnTo>
                  <a:pt x="221" y="673"/>
                </a:lnTo>
                <a:lnTo>
                  <a:pt x="227" y="677"/>
                </a:lnTo>
                <a:lnTo>
                  <a:pt x="234" y="682"/>
                </a:lnTo>
                <a:lnTo>
                  <a:pt x="221" y="767"/>
                </a:lnTo>
                <a:lnTo>
                  <a:pt x="228" y="771"/>
                </a:lnTo>
                <a:lnTo>
                  <a:pt x="236" y="775"/>
                </a:lnTo>
                <a:lnTo>
                  <a:pt x="241" y="776"/>
                </a:lnTo>
                <a:lnTo>
                  <a:pt x="248" y="780"/>
                </a:lnTo>
                <a:lnTo>
                  <a:pt x="256" y="782"/>
                </a:lnTo>
                <a:lnTo>
                  <a:pt x="263" y="785"/>
                </a:lnTo>
                <a:lnTo>
                  <a:pt x="268" y="787"/>
                </a:lnTo>
                <a:lnTo>
                  <a:pt x="276" y="791"/>
                </a:lnTo>
                <a:lnTo>
                  <a:pt x="328" y="720"/>
                </a:lnTo>
                <a:lnTo>
                  <a:pt x="337" y="722"/>
                </a:lnTo>
                <a:lnTo>
                  <a:pt x="344" y="724"/>
                </a:lnTo>
                <a:lnTo>
                  <a:pt x="354" y="726"/>
                </a:lnTo>
                <a:lnTo>
                  <a:pt x="361" y="727"/>
                </a:lnTo>
                <a:lnTo>
                  <a:pt x="370" y="729"/>
                </a:lnTo>
                <a:lnTo>
                  <a:pt x="379" y="729"/>
                </a:lnTo>
                <a:lnTo>
                  <a:pt x="386" y="729"/>
                </a:lnTo>
                <a:lnTo>
                  <a:pt x="395" y="729"/>
                </a:lnTo>
                <a:lnTo>
                  <a:pt x="428" y="811"/>
                </a:lnTo>
                <a:lnTo>
                  <a:pt x="435" y="811"/>
                </a:lnTo>
                <a:lnTo>
                  <a:pt x="442" y="809"/>
                </a:lnTo>
                <a:lnTo>
                  <a:pt x="450" y="809"/>
                </a:lnTo>
                <a:lnTo>
                  <a:pt x="457" y="807"/>
                </a:lnTo>
                <a:lnTo>
                  <a:pt x="464" y="807"/>
                </a:lnTo>
                <a:lnTo>
                  <a:pt x="471" y="805"/>
                </a:lnTo>
                <a:lnTo>
                  <a:pt x="479" y="805"/>
                </a:lnTo>
                <a:lnTo>
                  <a:pt x="486" y="804"/>
                </a:lnTo>
                <a:lnTo>
                  <a:pt x="495" y="717"/>
                </a:lnTo>
                <a:lnTo>
                  <a:pt x="504" y="715"/>
                </a:lnTo>
                <a:lnTo>
                  <a:pt x="511" y="711"/>
                </a:lnTo>
                <a:lnTo>
                  <a:pt x="520" y="709"/>
                </a:lnTo>
                <a:lnTo>
                  <a:pt x="528" y="706"/>
                </a:lnTo>
                <a:lnTo>
                  <a:pt x="537" y="702"/>
                </a:lnTo>
                <a:lnTo>
                  <a:pt x="544" y="698"/>
                </a:lnTo>
                <a:lnTo>
                  <a:pt x="551" y="695"/>
                </a:lnTo>
                <a:lnTo>
                  <a:pt x="558" y="691"/>
                </a:lnTo>
                <a:lnTo>
                  <a:pt x="627" y="744"/>
                </a:lnTo>
                <a:lnTo>
                  <a:pt x="640" y="737"/>
                </a:lnTo>
                <a:lnTo>
                  <a:pt x="651" y="727"/>
                </a:lnTo>
                <a:lnTo>
                  <a:pt x="662" y="718"/>
                </a:lnTo>
                <a:lnTo>
                  <a:pt x="673" y="709"/>
                </a:lnTo>
                <a:lnTo>
                  <a:pt x="640" y="630"/>
                </a:lnTo>
                <a:lnTo>
                  <a:pt x="651" y="617"/>
                </a:lnTo>
                <a:lnTo>
                  <a:pt x="662" y="604"/>
                </a:lnTo>
                <a:lnTo>
                  <a:pt x="673" y="590"/>
                </a:lnTo>
                <a:lnTo>
                  <a:pt x="682" y="575"/>
                </a:lnTo>
                <a:lnTo>
                  <a:pt x="767" y="588"/>
                </a:lnTo>
                <a:close/>
              </a:path>
            </a:pathLst>
          </a:custGeom>
          <a:solidFill>
            <a:srgbClr val="0070C0"/>
          </a:solidFill>
          <a:ln>
            <a:noFill/>
          </a:ln>
        </p:spPr>
        <p:txBody>
          <a:bodyPr/>
          <a:lstStyle/>
          <a:p>
            <a:endParaRPr lang="en-US"/>
          </a:p>
        </p:txBody>
      </p:sp>
      <p:sp>
        <p:nvSpPr>
          <p:cNvPr id="14" name="Oval 9">
            <a:extLst>
              <a:ext uri="{FF2B5EF4-FFF2-40B4-BE49-F238E27FC236}">
                <a16:creationId xmlns:a16="http://schemas.microsoft.com/office/drawing/2014/main" id="{15D2E5AA-C195-D1A5-D69F-6AF8313F413E}"/>
              </a:ext>
            </a:extLst>
          </p:cNvPr>
          <p:cNvSpPr/>
          <p:nvPr/>
        </p:nvSpPr>
        <p:spPr bwMode="auto">
          <a:xfrm>
            <a:off x="3398319" y="3695976"/>
            <a:ext cx="2466131" cy="2371379"/>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fontAlgn="base" hangingPunct="0">
              <a:spcBef>
                <a:spcPct val="50000"/>
              </a:spcBef>
              <a:spcAft>
                <a:spcPct val="0"/>
              </a:spcAft>
            </a:pPr>
            <a:endParaRPr lang="en-GB" sz="1000" dirty="0">
              <a:latin typeface="Arial" charset="0"/>
            </a:endParaRPr>
          </a:p>
          <a:p>
            <a:pPr algn="ctr" defTabSz="847725" eaLnBrk="0" fontAlgn="base" hangingPunct="0">
              <a:spcBef>
                <a:spcPct val="50000"/>
              </a:spcBef>
              <a:spcAft>
                <a:spcPct val="0"/>
              </a:spcAft>
            </a:pPr>
            <a:endParaRPr lang="nl-NL" sz="1400" b="1" dirty="0">
              <a:solidFill>
                <a:schemeClr val="accent1"/>
              </a:solidFill>
            </a:endParaRPr>
          </a:p>
          <a:p>
            <a:pPr algn="ctr" defTabSz="847725" eaLnBrk="0" fontAlgn="base" hangingPunct="0">
              <a:spcBef>
                <a:spcPct val="50000"/>
              </a:spcBef>
              <a:spcAft>
                <a:spcPct val="0"/>
              </a:spcAft>
            </a:pPr>
            <a:r>
              <a:rPr lang="nl-NL" sz="1400" b="1" dirty="0">
                <a:solidFill>
                  <a:schemeClr val="accent1"/>
                </a:solidFill>
              </a:rPr>
              <a:t>Waar houden wij toezicht op?</a:t>
            </a:r>
          </a:p>
          <a:p>
            <a:pPr algn="ctr" defTabSz="847725" eaLnBrk="0" fontAlgn="base" hangingPunct="0">
              <a:spcBef>
                <a:spcPct val="50000"/>
              </a:spcBef>
              <a:spcAft>
                <a:spcPct val="0"/>
              </a:spcAft>
            </a:pPr>
            <a:r>
              <a:rPr lang="nl-NL" sz="1400" b="1" dirty="0">
                <a:solidFill>
                  <a:schemeClr val="accent1"/>
                </a:solidFill>
              </a:rPr>
              <a:t>-) Radio</a:t>
            </a:r>
            <a:br>
              <a:rPr lang="nl-NL" sz="1400" b="1" dirty="0">
                <a:solidFill>
                  <a:schemeClr val="accent1"/>
                </a:solidFill>
              </a:rPr>
            </a:br>
            <a:r>
              <a:rPr lang="nl-NL" sz="1400" b="1" dirty="0">
                <a:solidFill>
                  <a:schemeClr val="accent1"/>
                </a:solidFill>
              </a:rPr>
              <a:t>-) Televisie</a:t>
            </a:r>
            <a:br>
              <a:rPr lang="nl-NL" sz="1400" b="1" dirty="0">
                <a:solidFill>
                  <a:schemeClr val="accent1"/>
                </a:solidFill>
              </a:rPr>
            </a:br>
            <a:r>
              <a:rPr lang="nl-NL" sz="1400" b="1" dirty="0">
                <a:solidFill>
                  <a:schemeClr val="accent1"/>
                </a:solidFill>
              </a:rPr>
              <a:t>-) Videodiensten op aanvraag</a:t>
            </a:r>
            <a:br>
              <a:rPr lang="nl-NL" sz="1400" b="1" dirty="0">
                <a:solidFill>
                  <a:schemeClr val="accent1"/>
                </a:solidFill>
              </a:rPr>
            </a:br>
            <a:r>
              <a:rPr lang="nl-NL" sz="1400" b="1" dirty="0">
                <a:solidFill>
                  <a:schemeClr val="accent1"/>
                </a:solidFill>
              </a:rPr>
              <a:t>-) Nederlandse boekuitgaven</a:t>
            </a:r>
          </a:p>
          <a:p>
            <a:pPr algn="ctr" defTabSz="847725" eaLnBrk="0" fontAlgn="base" hangingPunct="0">
              <a:spcBef>
                <a:spcPct val="50000"/>
              </a:spcBef>
              <a:spcAft>
                <a:spcPct val="0"/>
              </a:spcAft>
            </a:pPr>
            <a:endParaRPr lang="nl-NL" sz="1600" b="1" dirty="0">
              <a:solidFill>
                <a:schemeClr val="accent1"/>
              </a:solidFill>
            </a:endParaRPr>
          </a:p>
          <a:p>
            <a:pPr algn="ctr" defTabSz="847725" eaLnBrk="0" fontAlgn="base" hangingPunct="0">
              <a:spcBef>
                <a:spcPct val="50000"/>
              </a:spcBef>
              <a:spcAft>
                <a:spcPct val="0"/>
              </a:spcAft>
            </a:pPr>
            <a:endParaRPr lang="en-GB" sz="1100" dirty="0">
              <a:latin typeface="Arial" charset="0"/>
            </a:endParaRPr>
          </a:p>
        </p:txBody>
      </p:sp>
      <p:sp>
        <p:nvSpPr>
          <p:cNvPr id="15" name="Freeform 20">
            <a:extLst>
              <a:ext uri="{FF2B5EF4-FFF2-40B4-BE49-F238E27FC236}">
                <a16:creationId xmlns:a16="http://schemas.microsoft.com/office/drawing/2014/main" id="{0AE3D92A-AD37-5FD8-5D73-E4A4BF65C1C1}"/>
              </a:ext>
            </a:extLst>
          </p:cNvPr>
          <p:cNvSpPr>
            <a:spLocks/>
          </p:cNvSpPr>
          <p:nvPr/>
        </p:nvSpPr>
        <p:spPr bwMode="auto">
          <a:xfrm>
            <a:off x="5721357" y="1262260"/>
            <a:ext cx="3310211" cy="3157544"/>
          </a:xfrm>
          <a:custGeom>
            <a:avLst/>
            <a:gdLst>
              <a:gd name="T0" fmla="*/ 2147483647 w 809"/>
              <a:gd name="T1" fmla="*/ 2147483647 h 811"/>
              <a:gd name="T2" fmla="*/ 2147483647 w 809"/>
              <a:gd name="T3" fmla="*/ 2147483647 h 811"/>
              <a:gd name="T4" fmla="*/ 2147483647 w 809"/>
              <a:gd name="T5" fmla="*/ 2147483647 h 811"/>
              <a:gd name="T6" fmla="*/ 2147483647 w 809"/>
              <a:gd name="T7" fmla="*/ 2147483647 h 811"/>
              <a:gd name="T8" fmla="*/ 2147483647 w 809"/>
              <a:gd name="T9" fmla="*/ 2147483647 h 811"/>
              <a:gd name="T10" fmla="*/ 2147483647 w 809"/>
              <a:gd name="T11" fmla="*/ 2147483647 h 811"/>
              <a:gd name="T12" fmla="*/ 2147483647 w 809"/>
              <a:gd name="T13" fmla="*/ 2147483647 h 811"/>
              <a:gd name="T14" fmla="*/ 2147483647 w 809"/>
              <a:gd name="T15" fmla="*/ 2147483647 h 811"/>
              <a:gd name="T16" fmla="*/ 2147483647 w 809"/>
              <a:gd name="T17" fmla="*/ 2147483647 h 811"/>
              <a:gd name="T18" fmla="*/ 2147483647 w 809"/>
              <a:gd name="T19" fmla="*/ 2147483647 h 811"/>
              <a:gd name="T20" fmla="*/ 2147483647 w 809"/>
              <a:gd name="T21" fmla="*/ 2147483647 h 811"/>
              <a:gd name="T22" fmla="*/ 2147483647 w 809"/>
              <a:gd name="T23" fmla="*/ 2147483647 h 811"/>
              <a:gd name="T24" fmla="*/ 2147483647 w 809"/>
              <a:gd name="T25" fmla="*/ 2147483647 h 811"/>
              <a:gd name="T26" fmla="*/ 2147483647 w 809"/>
              <a:gd name="T27" fmla="*/ 2147483647 h 811"/>
              <a:gd name="T28" fmla="*/ 2147483647 w 809"/>
              <a:gd name="T29" fmla="*/ 2147483647 h 811"/>
              <a:gd name="T30" fmla="*/ 2147483647 w 809"/>
              <a:gd name="T31" fmla="*/ 2147483647 h 811"/>
              <a:gd name="T32" fmla="*/ 2147483647 w 809"/>
              <a:gd name="T33" fmla="*/ 2147483647 h 811"/>
              <a:gd name="T34" fmla="*/ 2147483647 w 809"/>
              <a:gd name="T35" fmla="*/ 2147483647 h 811"/>
              <a:gd name="T36" fmla="*/ 2147483647 w 809"/>
              <a:gd name="T37" fmla="*/ 0 h 811"/>
              <a:gd name="T38" fmla="*/ 2147483647 w 809"/>
              <a:gd name="T39" fmla="*/ 2147483647 h 811"/>
              <a:gd name="T40" fmla="*/ 2147483647 w 809"/>
              <a:gd name="T41" fmla="*/ 2147483647 h 811"/>
              <a:gd name="T42" fmla="*/ 2147483647 w 809"/>
              <a:gd name="T43" fmla="*/ 2147483647 h 811"/>
              <a:gd name="T44" fmla="*/ 2147483647 w 809"/>
              <a:gd name="T45" fmla="*/ 2147483647 h 811"/>
              <a:gd name="T46" fmla="*/ 2147483647 w 809"/>
              <a:gd name="T47" fmla="*/ 2147483647 h 811"/>
              <a:gd name="T48" fmla="*/ 2147483647 w 809"/>
              <a:gd name="T49" fmla="*/ 2147483647 h 811"/>
              <a:gd name="T50" fmla="*/ 2147483647 w 809"/>
              <a:gd name="T51" fmla="*/ 2147483647 h 811"/>
              <a:gd name="T52" fmla="*/ 2147483647 w 809"/>
              <a:gd name="T53" fmla="*/ 2147483647 h 811"/>
              <a:gd name="T54" fmla="*/ 2147483647 w 809"/>
              <a:gd name="T55" fmla="*/ 2147483647 h 811"/>
              <a:gd name="T56" fmla="*/ 2147483647 w 809"/>
              <a:gd name="T57" fmla="*/ 2147483647 h 811"/>
              <a:gd name="T58" fmla="*/ 2147483647 w 809"/>
              <a:gd name="T59" fmla="*/ 2147483647 h 811"/>
              <a:gd name="T60" fmla="*/ 2147483647 w 809"/>
              <a:gd name="T61" fmla="*/ 2147483647 h 811"/>
              <a:gd name="T62" fmla="*/ 2147483647 w 809"/>
              <a:gd name="T63" fmla="*/ 2147483647 h 811"/>
              <a:gd name="T64" fmla="*/ 0 w 809"/>
              <a:gd name="T65" fmla="*/ 2147483647 h 811"/>
              <a:gd name="T66" fmla="*/ 2147483647 w 809"/>
              <a:gd name="T67" fmla="*/ 2147483647 h 811"/>
              <a:gd name="T68" fmla="*/ 2147483647 w 809"/>
              <a:gd name="T69" fmla="*/ 2147483647 h 811"/>
              <a:gd name="T70" fmla="*/ 2147483647 w 809"/>
              <a:gd name="T71" fmla="*/ 2147483647 h 811"/>
              <a:gd name="T72" fmla="*/ 2147483647 w 809"/>
              <a:gd name="T73" fmla="*/ 2147483647 h 811"/>
              <a:gd name="T74" fmla="*/ 2147483647 w 809"/>
              <a:gd name="T75" fmla="*/ 2147483647 h 811"/>
              <a:gd name="T76" fmla="*/ 2147483647 w 809"/>
              <a:gd name="T77" fmla="*/ 2147483647 h 811"/>
              <a:gd name="T78" fmla="*/ 2147483647 w 809"/>
              <a:gd name="T79" fmla="*/ 2147483647 h 811"/>
              <a:gd name="T80" fmla="*/ 2147483647 w 809"/>
              <a:gd name="T81" fmla="*/ 2147483647 h 811"/>
              <a:gd name="T82" fmla="*/ 2147483647 w 809"/>
              <a:gd name="T83" fmla="*/ 2147483647 h 811"/>
              <a:gd name="T84" fmla="*/ 2147483647 w 809"/>
              <a:gd name="T85" fmla="*/ 2147483647 h 811"/>
              <a:gd name="T86" fmla="*/ 2147483647 w 809"/>
              <a:gd name="T87" fmla="*/ 2147483647 h 811"/>
              <a:gd name="T88" fmla="*/ 2147483647 w 809"/>
              <a:gd name="T89" fmla="*/ 2147483647 h 811"/>
              <a:gd name="T90" fmla="*/ 2147483647 w 809"/>
              <a:gd name="T91" fmla="*/ 2147483647 h 811"/>
              <a:gd name="T92" fmla="*/ 2147483647 w 809"/>
              <a:gd name="T93" fmla="*/ 2147483647 h 811"/>
              <a:gd name="T94" fmla="*/ 2147483647 w 809"/>
              <a:gd name="T95" fmla="*/ 2147483647 h 811"/>
              <a:gd name="T96" fmla="*/ 2147483647 w 809"/>
              <a:gd name="T97" fmla="*/ 2147483647 h 811"/>
              <a:gd name="T98" fmla="*/ 2147483647 w 809"/>
              <a:gd name="T99" fmla="*/ 2147483647 h 811"/>
              <a:gd name="T100" fmla="*/ 2147483647 w 809"/>
              <a:gd name="T101" fmla="*/ 2147483647 h 811"/>
              <a:gd name="T102" fmla="*/ 2147483647 w 809"/>
              <a:gd name="T103" fmla="*/ 2147483647 h 811"/>
              <a:gd name="T104" fmla="*/ 2147483647 w 809"/>
              <a:gd name="T105" fmla="*/ 2147483647 h 811"/>
              <a:gd name="T106" fmla="*/ 2147483647 w 809"/>
              <a:gd name="T107" fmla="*/ 2147483647 h 811"/>
              <a:gd name="T108" fmla="*/ 2147483647 w 809"/>
              <a:gd name="T109" fmla="*/ 2147483647 h 811"/>
              <a:gd name="T110" fmla="*/ 2147483647 w 809"/>
              <a:gd name="T111" fmla="*/ 2147483647 h 81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809" h="811">
                <a:moveTo>
                  <a:pt x="767" y="588"/>
                </a:moveTo>
                <a:lnTo>
                  <a:pt x="774" y="575"/>
                </a:lnTo>
                <a:lnTo>
                  <a:pt x="780" y="562"/>
                </a:lnTo>
                <a:lnTo>
                  <a:pt x="785" y="548"/>
                </a:lnTo>
                <a:lnTo>
                  <a:pt x="789" y="533"/>
                </a:lnTo>
                <a:lnTo>
                  <a:pt x="720" y="483"/>
                </a:lnTo>
                <a:lnTo>
                  <a:pt x="722" y="474"/>
                </a:lnTo>
                <a:lnTo>
                  <a:pt x="723" y="465"/>
                </a:lnTo>
                <a:lnTo>
                  <a:pt x="725" y="457"/>
                </a:lnTo>
                <a:lnTo>
                  <a:pt x="725" y="448"/>
                </a:lnTo>
                <a:lnTo>
                  <a:pt x="727" y="439"/>
                </a:lnTo>
                <a:lnTo>
                  <a:pt x="727" y="430"/>
                </a:lnTo>
                <a:lnTo>
                  <a:pt x="729" y="423"/>
                </a:lnTo>
                <a:lnTo>
                  <a:pt x="729" y="414"/>
                </a:lnTo>
                <a:lnTo>
                  <a:pt x="809" y="383"/>
                </a:lnTo>
                <a:lnTo>
                  <a:pt x="809" y="368"/>
                </a:lnTo>
                <a:lnTo>
                  <a:pt x="807" y="354"/>
                </a:lnTo>
                <a:lnTo>
                  <a:pt x="803" y="339"/>
                </a:lnTo>
                <a:lnTo>
                  <a:pt x="801" y="325"/>
                </a:lnTo>
                <a:lnTo>
                  <a:pt x="716" y="314"/>
                </a:lnTo>
                <a:lnTo>
                  <a:pt x="711" y="298"/>
                </a:lnTo>
                <a:lnTo>
                  <a:pt x="703" y="281"/>
                </a:lnTo>
                <a:lnTo>
                  <a:pt x="696" y="265"/>
                </a:lnTo>
                <a:lnTo>
                  <a:pt x="689" y="251"/>
                </a:lnTo>
                <a:lnTo>
                  <a:pt x="743" y="184"/>
                </a:lnTo>
                <a:lnTo>
                  <a:pt x="734" y="171"/>
                </a:lnTo>
                <a:lnTo>
                  <a:pt x="727" y="160"/>
                </a:lnTo>
                <a:lnTo>
                  <a:pt x="718" y="147"/>
                </a:lnTo>
                <a:lnTo>
                  <a:pt x="707" y="136"/>
                </a:lnTo>
                <a:lnTo>
                  <a:pt x="629" y="171"/>
                </a:lnTo>
                <a:lnTo>
                  <a:pt x="622" y="165"/>
                </a:lnTo>
                <a:lnTo>
                  <a:pt x="616" y="158"/>
                </a:lnTo>
                <a:lnTo>
                  <a:pt x="609" y="153"/>
                </a:lnTo>
                <a:lnTo>
                  <a:pt x="602" y="147"/>
                </a:lnTo>
                <a:lnTo>
                  <a:pt x="595" y="144"/>
                </a:lnTo>
                <a:lnTo>
                  <a:pt x="589" y="138"/>
                </a:lnTo>
                <a:lnTo>
                  <a:pt x="582" y="133"/>
                </a:lnTo>
                <a:lnTo>
                  <a:pt x="575" y="129"/>
                </a:lnTo>
                <a:lnTo>
                  <a:pt x="587" y="44"/>
                </a:lnTo>
                <a:lnTo>
                  <a:pt x="580" y="40"/>
                </a:lnTo>
                <a:lnTo>
                  <a:pt x="575" y="37"/>
                </a:lnTo>
                <a:lnTo>
                  <a:pt x="567" y="35"/>
                </a:lnTo>
                <a:lnTo>
                  <a:pt x="560" y="31"/>
                </a:lnTo>
                <a:lnTo>
                  <a:pt x="553" y="29"/>
                </a:lnTo>
                <a:lnTo>
                  <a:pt x="547" y="26"/>
                </a:lnTo>
                <a:lnTo>
                  <a:pt x="540" y="24"/>
                </a:lnTo>
                <a:lnTo>
                  <a:pt x="533" y="20"/>
                </a:lnTo>
                <a:lnTo>
                  <a:pt x="480" y="89"/>
                </a:lnTo>
                <a:lnTo>
                  <a:pt x="473" y="87"/>
                </a:lnTo>
                <a:lnTo>
                  <a:pt x="464" y="86"/>
                </a:lnTo>
                <a:lnTo>
                  <a:pt x="457" y="86"/>
                </a:lnTo>
                <a:lnTo>
                  <a:pt x="448" y="84"/>
                </a:lnTo>
                <a:lnTo>
                  <a:pt x="439" y="82"/>
                </a:lnTo>
                <a:lnTo>
                  <a:pt x="430" y="82"/>
                </a:lnTo>
                <a:lnTo>
                  <a:pt x="422" y="82"/>
                </a:lnTo>
                <a:lnTo>
                  <a:pt x="413" y="80"/>
                </a:lnTo>
                <a:lnTo>
                  <a:pt x="381" y="0"/>
                </a:lnTo>
                <a:lnTo>
                  <a:pt x="373" y="0"/>
                </a:lnTo>
                <a:lnTo>
                  <a:pt x="366" y="2"/>
                </a:lnTo>
                <a:lnTo>
                  <a:pt x="359" y="2"/>
                </a:lnTo>
                <a:lnTo>
                  <a:pt x="352" y="4"/>
                </a:lnTo>
                <a:lnTo>
                  <a:pt x="344" y="4"/>
                </a:lnTo>
                <a:lnTo>
                  <a:pt x="337" y="6"/>
                </a:lnTo>
                <a:lnTo>
                  <a:pt x="330" y="6"/>
                </a:lnTo>
                <a:lnTo>
                  <a:pt x="323" y="8"/>
                </a:lnTo>
                <a:lnTo>
                  <a:pt x="314" y="95"/>
                </a:lnTo>
                <a:lnTo>
                  <a:pt x="305" y="97"/>
                </a:lnTo>
                <a:lnTo>
                  <a:pt x="297" y="100"/>
                </a:lnTo>
                <a:lnTo>
                  <a:pt x="288" y="102"/>
                </a:lnTo>
                <a:lnTo>
                  <a:pt x="281" y="106"/>
                </a:lnTo>
                <a:lnTo>
                  <a:pt x="272" y="109"/>
                </a:lnTo>
                <a:lnTo>
                  <a:pt x="265" y="113"/>
                </a:lnTo>
                <a:lnTo>
                  <a:pt x="257" y="116"/>
                </a:lnTo>
                <a:lnTo>
                  <a:pt x="250" y="120"/>
                </a:lnTo>
                <a:lnTo>
                  <a:pt x="181" y="66"/>
                </a:lnTo>
                <a:lnTo>
                  <a:pt x="169" y="75"/>
                </a:lnTo>
                <a:lnTo>
                  <a:pt x="158" y="84"/>
                </a:lnTo>
                <a:lnTo>
                  <a:pt x="147" y="93"/>
                </a:lnTo>
                <a:lnTo>
                  <a:pt x="136" y="102"/>
                </a:lnTo>
                <a:lnTo>
                  <a:pt x="170" y="182"/>
                </a:lnTo>
                <a:lnTo>
                  <a:pt x="158" y="194"/>
                </a:lnTo>
                <a:lnTo>
                  <a:pt x="147" y="207"/>
                </a:lnTo>
                <a:lnTo>
                  <a:pt x="136" y="222"/>
                </a:lnTo>
                <a:lnTo>
                  <a:pt x="127" y="236"/>
                </a:lnTo>
                <a:lnTo>
                  <a:pt x="42" y="223"/>
                </a:lnTo>
                <a:lnTo>
                  <a:pt x="35" y="236"/>
                </a:lnTo>
                <a:lnTo>
                  <a:pt x="29" y="249"/>
                </a:lnTo>
                <a:lnTo>
                  <a:pt x="24" y="263"/>
                </a:lnTo>
                <a:lnTo>
                  <a:pt x="20" y="278"/>
                </a:lnTo>
                <a:lnTo>
                  <a:pt x="89" y="329"/>
                </a:lnTo>
                <a:lnTo>
                  <a:pt x="87" y="338"/>
                </a:lnTo>
                <a:lnTo>
                  <a:pt x="85" y="345"/>
                </a:lnTo>
                <a:lnTo>
                  <a:pt x="83" y="354"/>
                </a:lnTo>
                <a:lnTo>
                  <a:pt x="83" y="363"/>
                </a:lnTo>
                <a:lnTo>
                  <a:pt x="82" y="372"/>
                </a:lnTo>
                <a:lnTo>
                  <a:pt x="82" y="379"/>
                </a:lnTo>
                <a:lnTo>
                  <a:pt x="80" y="388"/>
                </a:lnTo>
                <a:lnTo>
                  <a:pt x="80" y="397"/>
                </a:lnTo>
                <a:lnTo>
                  <a:pt x="0" y="428"/>
                </a:lnTo>
                <a:lnTo>
                  <a:pt x="0" y="443"/>
                </a:lnTo>
                <a:lnTo>
                  <a:pt x="2" y="457"/>
                </a:lnTo>
                <a:lnTo>
                  <a:pt x="6" y="472"/>
                </a:lnTo>
                <a:lnTo>
                  <a:pt x="7" y="486"/>
                </a:lnTo>
                <a:lnTo>
                  <a:pt x="93" y="497"/>
                </a:lnTo>
                <a:lnTo>
                  <a:pt x="98" y="514"/>
                </a:lnTo>
                <a:lnTo>
                  <a:pt x="105" y="530"/>
                </a:lnTo>
                <a:lnTo>
                  <a:pt x="112" y="546"/>
                </a:lnTo>
                <a:lnTo>
                  <a:pt x="120" y="561"/>
                </a:lnTo>
                <a:lnTo>
                  <a:pt x="65" y="628"/>
                </a:lnTo>
                <a:lnTo>
                  <a:pt x="74" y="640"/>
                </a:lnTo>
                <a:lnTo>
                  <a:pt x="82" y="651"/>
                </a:lnTo>
                <a:lnTo>
                  <a:pt x="91" y="664"/>
                </a:lnTo>
                <a:lnTo>
                  <a:pt x="102" y="675"/>
                </a:lnTo>
                <a:lnTo>
                  <a:pt x="180" y="640"/>
                </a:lnTo>
                <a:lnTo>
                  <a:pt x="187" y="646"/>
                </a:lnTo>
                <a:lnTo>
                  <a:pt x="194" y="651"/>
                </a:lnTo>
                <a:lnTo>
                  <a:pt x="199" y="657"/>
                </a:lnTo>
                <a:lnTo>
                  <a:pt x="207" y="662"/>
                </a:lnTo>
                <a:lnTo>
                  <a:pt x="214" y="668"/>
                </a:lnTo>
                <a:lnTo>
                  <a:pt x="221" y="673"/>
                </a:lnTo>
                <a:lnTo>
                  <a:pt x="227" y="677"/>
                </a:lnTo>
                <a:lnTo>
                  <a:pt x="234" y="682"/>
                </a:lnTo>
                <a:lnTo>
                  <a:pt x="221" y="767"/>
                </a:lnTo>
                <a:lnTo>
                  <a:pt x="228" y="771"/>
                </a:lnTo>
                <a:lnTo>
                  <a:pt x="236" y="775"/>
                </a:lnTo>
                <a:lnTo>
                  <a:pt x="241" y="776"/>
                </a:lnTo>
                <a:lnTo>
                  <a:pt x="248" y="780"/>
                </a:lnTo>
                <a:lnTo>
                  <a:pt x="256" y="782"/>
                </a:lnTo>
                <a:lnTo>
                  <a:pt x="263" y="785"/>
                </a:lnTo>
                <a:lnTo>
                  <a:pt x="268" y="787"/>
                </a:lnTo>
                <a:lnTo>
                  <a:pt x="276" y="791"/>
                </a:lnTo>
                <a:lnTo>
                  <a:pt x="328" y="720"/>
                </a:lnTo>
                <a:lnTo>
                  <a:pt x="337" y="722"/>
                </a:lnTo>
                <a:lnTo>
                  <a:pt x="344" y="724"/>
                </a:lnTo>
                <a:lnTo>
                  <a:pt x="354" y="726"/>
                </a:lnTo>
                <a:lnTo>
                  <a:pt x="361" y="727"/>
                </a:lnTo>
                <a:lnTo>
                  <a:pt x="370" y="729"/>
                </a:lnTo>
                <a:lnTo>
                  <a:pt x="379" y="729"/>
                </a:lnTo>
                <a:lnTo>
                  <a:pt x="386" y="729"/>
                </a:lnTo>
                <a:lnTo>
                  <a:pt x="395" y="729"/>
                </a:lnTo>
                <a:lnTo>
                  <a:pt x="428" y="811"/>
                </a:lnTo>
                <a:lnTo>
                  <a:pt x="435" y="811"/>
                </a:lnTo>
                <a:lnTo>
                  <a:pt x="442" y="809"/>
                </a:lnTo>
                <a:lnTo>
                  <a:pt x="450" y="809"/>
                </a:lnTo>
                <a:lnTo>
                  <a:pt x="457" y="807"/>
                </a:lnTo>
                <a:lnTo>
                  <a:pt x="464" y="807"/>
                </a:lnTo>
                <a:lnTo>
                  <a:pt x="471" y="805"/>
                </a:lnTo>
                <a:lnTo>
                  <a:pt x="479" y="805"/>
                </a:lnTo>
                <a:lnTo>
                  <a:pt x="486" y="804"/>
                </a:lnTo>
                <a:lnTo>
                  <a:pt x="495" y="717"/>
                </a:lnTo>
                <a:lnTo>
                  <a:pt x="504" y="715"/>
                </a:lnTo>
                <a:lnTo>
                  <a:pt x="511" y="711"/>
                </a:lnTo>
                <a:lnTo>
                  <a:pt x="520" y="709"/>
                </a:lnTo>
                <a:lnTo>
                  <a:pt x="528" y="706"/>
                </a:lnTo>
                <a:lnTo>
                  <a:pt x="537" y="702"/>
                </a:lnTo>
                <a:lnTo>
                  <a:pt x="544" y="698"/>
                </a:lnTo>
                <a:lnTo>
                  <a:pt x="551" y="695"/>
                </a:lnTo>
                <a:lnTo>
                  <a:pt x="558" y="691"/>
                </a:lnTo>
                <a:lnTo>
                  <a:pt x="627" y="744"/>
                </a:lnTo>
                <a:lnTo>
                  <a:pt x="640" y="737"/>
                </a:lnTo>
                <a:lnTo>
                  <a:pt x="651" y="727"/>
                </a:lnTo>
                <a:lnTo>
                  <a:pt x="662" y="718"/>
                </a:lnTo>
                <a:lnTo>
                  <a:pt x="673" y="709"/>
                </a:lnTo>
                <a:lnTo>
                  <a:pt x="640" y="630"/>
                </a:lnTo>
                <a:lnTo>
                  <a:pt x="651" y="617"/>
                </a:lnTo>
                <a:lnTo>
                  <a:pt x="662" y="604"/>
                </a:lnTo>
                <a:lnTo>
                  <a:pt x="673" y="590"/>
                </a:lnTo>
                <a:lnTo>
                  <a:pt x="682" y="575"/>
                </a:lnTo>
                <a:lnTo>
                  <a:pt x="767" y="588"/>
                </a:lnTo>
                <a:close/>
              </a:path>
            </a:pathLst>
          </a:custGeom>
          <a:solidFill>
            <a:srgbClr val="FFC000"/>
          </a:solidFill>
          <a:ln>
            <a:noFill/>
          </a:ln>
        </p:spPr>
        <p:txBody>
          <a:bodyPr/>
          <a:lstStyle/>
          <a:p>
            <a:endParaRPr lang="en-US"/>
          </a:p>
        </p:txBody>
      </p:sp>
      <p:sp>
        <p:nvSpPr>
          <p:cNvPr id="16" name="Oval 9">
            <a:extLst>
              <a:ext uri="{FF2B5EF4-FFF2-40B4-BE49-F238E27FC236}">
                <a16:creationId xmlns:a16="http://schemas.microsoft.com/office/drawing/2014/main" id="{EB083C2E-01D0-DBFB-FBFB-602E6849092E}"/>
              </a:ext>
            </a:extLst>
          </p:cNvPr>
          <p:cNvSpPr/>
          <p:nvPr/>
        </p:nvSpPr>
        <p:spPr bwMode="auto">
          <a:xfrm>
            <a:off x="6096000" y="1637769"/>
            <a:ext cx="2555210" cy="2405876"/>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228600" indent="-228600" algn="ctr" defTabSz="847725" eaLnBrk="0" fontAlgn="base" hangingPunct="0">
              <a:spcBef>
                <a:spcPct val="50000"/>
              </a:spcBef>
              <a:spcAft>
                <a:spcPct val="0"/>
              </a:spcAft>
              <a:buAutoNum type="arabicPeriod"/>
            </a:pPr>
            <a:endParaRPr lang="en-GB" sz="1000" dirty="0">
              <a:latin typeface="Arial" charset="0"/>
            </a:endParaRPr>
          </a:p>
          <a:p>
            <a:pPr marL="228600" indent="-228600" algn="ctr" defTabSz="847725" eaLnBrk="0" fontAlgn="base" hangingPunct="0">
              <a:spcBef>
                <a:spcPct val="50000"/>
              </a:spcBef>
              <a:spcAft>
                <a:spcPct val="0"/>
              </a:spcAft>
              <a:buAutoNum type="arabicPeriod"/>
            </a:pPr>
            <a:endParaRPr lang="en-GB" sz="1000" dirty="0">
              <a:latin typeface="Arial" charset="0"/>
            </a:endParaRPr>
          </a:p>
          <a:p>
            <a:pPr algn="ctr" defTabSz="847725" eaLnBrk="0" fontAlgn="base" hangingPunct="0">
              <a:spcBef>
                <a:spcPct val="50000"/>
              </a:spcBef>
              <a:spcAft>
                <a:spcPct val="0"/>
              </a:spcAft>
            </a:pPr>
            <a:endParaRPr lang="en-GB" sz="1000" dirty="0">
              <a:latin typeface="Arial" charset="0"/>
            </a:endParaRPr>
          </a:p>
          <a:p>
            <a:pPr algn="ctr" defTabSz="847725" eaLnBrk="0" fontAlgn="base" hangingPunct="0">
              <a:spcBef>
                <a:spcPct val="50000"/>
              </a:spcBef>
              <a:spcAft>
                <a:spcPct val="0"/>
              </a:spcAft>
            </a:pPr>
            <a:r>
              <a:rPr lang="nl-NL" sz="1400" b="1" dirty="0">
                <a:solidFill>
                  <a:srgbClr val="EAB200"/>
                </a:solidFill>
              </a:rPr>
              <a:t>Opgericht in 1988 tegelijk met de invoering van de Mediawet</a:t>
            </a:r>
            <a:endParaRPr lang="nl-NL" sz="1400" b="1" dirty="0">
              <a:solidFill>
                <a:srgbClr val="FF0000"/>
              </a:solidFill>
              <a:latin typeface="Arial" charset="0"/>
            </a:endParaRPr>
          </a:p>
          <a:p>
            <a:pPr marL="228600" indent="-228600" algn="ctr" defTabSz="847725" eaLnBrk="0" fontAlgn="base" hangingPunct="0">
              <a:spcBef>
                <a:spcPct val="50000"/>
              </a:spcBef>
              <a:spcAft>
                <a:spcPct val="0"/>
              </a:spcAft>
              <a:buAutoNum type="arabicPeriod"/>
            </a:pPr>
            <a:endParaRPr lang="nl-NL" sz="1100" dirty="0">
              <a:latin typeface="Arial" charset="0"/>
            </a:endParaRPr>
          </a:p>
          <a:p>
            <a:pPr marL="228600" indent="-228600" algn="ctr" defTabSz="847725" eaLnBrk="0" fontAlgn="base" hangingPunct="0">
              <a:spcBef>
                <a:spcPct val="50000"/>
              </a:spcBef>
              <a:spcAft>
                <a:spcPct val="0"/>
              </a:spcAft>
              <a:buAutoNum type="arabicPeriod"/>
            </a:pPr>
            <a:endParaRPr lang="en-GB" sz="1100" dirty="0">
              <a:latin typeface="Arial" charset="0"/>
            </a:endParaRPr>
          </a:p>
          <a:p>
            <a:pPr marL="228600" indent="-228600" algn="ctr" defTabSz="847725" eaLnBrk="0" fontAlgn="base" hangingPunct="0">
              <a:spcBef>
                <a:spcPct val="50000"/>
              </a:spcBef>
              <a:spcAft>
                <a:spcPct val="0"/>
              </a:spcAft>
              <a:buAutoNum type="arabicPeriod"/>
            </a:pPr>
            <a:endParaRPr lang="en-GB" sz="1100" dirty="0">
              <a:latin typeface="Arial" charset="0"/>
            </a:endParaRPr>
          </a:p>
        </p:txBody>
      </p:sp>
      <p:sp>
        <p:nvSpPr>
          <p:cNvPr id="17" name="Freeform 20">
            <a:extLst>
              <a:ext uri="{FF2B5EF4-FFF2-40B4-BE49-F238E27FC236}">
                <a16:creationId xmlns:a16="http://schemas.microsoft.com/office/drawing/2014/main" id="{5B223CC9-E313-74EA-2A48-03362C46724C}"/>
              </a:ext>
            </a:extLst>
          </p:cNvPr>
          <p:cNvSpPr>
            <a:spLocks/>
          </p:cNvSpPr>
          <p:nvPr/>
        </p:nvSpPr>
        <p:spPr bwMode="auto">
          <a:xfrm>
            <a:off x="8431234" y="3350100"/>
            <a:ext cx="3310211" cy="3157544"/>
          </a:xfrm>
          <a:custGeom>
            <a:avLst/>
            <a:gdLst>
              <a:gd name="T0" fmla="*/ 2147483647 w 809"/>
              <a:gd name="T1" fmla="*/ 2147483647 h 811"/>
              <a:gd name="T2" fmla="*/ 2147483647 w 809"/>
              <a:gd name="T3" fmla="*/ 2147483647 h 811"/>
              <a:gd name="T4" fmla="*/ 2147483647 w 809"/>
              <a:gd name="T5" fmla="*/ 2147483647 h 811"/>
              <a:gd name="T6" fmla="*/ 2147483647 w 809"/>
              <a:gd name="T7" fmla="*/ 2147483647 h 811"/>
              <a:gd name="T8" fmla="*/ 2147483647 w 809"/>
              <a:gd name="T9" fmla="*/ 2147483647 h 811"/>
              <a:gd name="T10" fmla="*/ 2147483647 w 809"/>
              <a:gd name="T11" fmla="*/ 2147483647 h 811"/>
              <a:gd name="T12" fmla="*/ 2147483647 w 809"/>
              <a:gd name="T13" fmla="*/ 2147483647 h 811"/>
              <a:gd name="T14" fmla="*/ 2147483647 w 809"/>
              <a:gd name="T15" fmla="*/ 2147483647 h 811"/>
              <a:gd name="T16" fmla="*/ 2147483647 w 809"/>
              <a:gd name="T17" fmla="*/ 2147483647 h 811"/>
              <a:gd name="T18" fmla="*/ 2147483647 w 809"/>
              <a:gd name="T19" fmla="*/ 2147483647 h 811"/>
              <a:gd name="T20" fmla="*/ 2147483647 w 809"/>
              <a:gd name="T21" fmla="*/ 2147483647 h 811"/>
              <a:gd name="T22" fmla="*/ 2147483647 w 809"/>
              <a:gd name="T23" fmla="*/ 2147483647 h 811"/>
              <a:gd name="T24" fmla="*/ 2147483647 w 809"/>
              <a:gd name="T25" fmla="*/ 2147483647 h 811"/>
              <a:gd name="T26" fmla="*/ 2147483647 w 809"/>
              <a:gd name="T27" fmla="*/ 2147483647 h 811"/>
              <a:gd name="T28" fmla="*/ 2147483647 w 809"/>
              <a:gd name="T29" fmla="*/ 2147483647 h 811"/>
              <a:gd name="T30" fmla="*/ 2147483647 w 809"/>
              <a:gd name="T31" fmla="*/ 2147483647 h 811"/>
              <a:gd name="T32" fmla="*/ 2147483647 w 809"/>
              <a:gd name="T33" fmla="*/ 2147483647 h 811"/>
              <a:gd name="T34" fmla="*/ 2147483647 w 809"/>
              <a:gd name="T35" fmla="*/ 2147483647 h 811"/>
              <a:gd name="T36" fmla="*/ 2147483647 w 809"/>
              <a:gd name="T37" fmla="*/ 0 h 811"/>
              <a:gd name="T38" fmla="*/ 2147483647 w 809"/>
              <a:gd name="T39" fmla="*/ 2147483647 h 811"/>
              <a:gd name="T40" fmla="*/ 2147483647 w 809"/>
              <a:gd name="T41" fmla="*/ 2147483647 h 811"/>
              <a:gd name="T42" fmla="*/ 2147483647 w 809"/>
              <a:gd name="T43" fmla="*/ 2147483647 h 811"/>
              <a:gd name="T44" fmla="*/ 2147483647 w 809"/>
              <a:gd name="T45" fmla="*/ 2147483647 h 811"/>
              <a:gd name="T46" fmla="*/ 2147483647 w 809"/>
              <a:gd name="T47" fmla="*/ 2147483647 h 811"/>
              <a:gd name="T48" fmla="*/ 2147483647 w 809"/>
              <a:gd name="T49" fmla="*/ 2147483647 h 811"/>
              <a:gd name="T50" fmla="*/ 2147483647 w 809"/>
              <a:gd name="T51" fmla="*/ 2147483647 h 811"/>
              <a:gd name="T52" fmla="*/ 2147483647 w 809"/>
              <a:gd name="T53" fmla="*/ 2147483647 h 811"/>
              <a:gd name="T54" fmla="*/ 2147483647 w 809"/>
              <a:gd name="T55" fmla="*/ 2147483647 h 811"/>
              <a:gd name="T56" fmla="*/ 2147483647 w 809"/>
              <a:gd name="T57" fmla="*/ 2147483647 h 811"/>
              <a:gd name="T58" fmla="*/ 2147483647 w 809"/>
              <a:gd name="T59" fmla="*/ 2147483647 h 811"/>
              <a:gd name="T60" fmla="*/ 2147483647 w 809"/>
              <a:gd name="T61" fmla="*/ 2147483647 h 811"/>
              <a:gd name="T62" fmla="*/ 2147483647 w 809"/>
              <a:gd name="T63" fmla="*/ 2147483647 h 811"/>
              <a:gd name="T64" fmla="*/ 0 w 809"/>
              <a:gd name="T65" fmla="*/ 2147483647 h 811"/>
              <a:gd name="T66" fmla="*/ 2147483647 w 809"/>
              <a:gd name="T67" fmla="*/ 2147483647 h 811"/>
              <a:gd name="T68" fmla="*/ 2147483647 w 809"/>
              <a:gd name="T69" fmla="*/ 2147483647 h 811"/>
              <a:gd name="T70" fmla="*/ 2147483647 w 809"/>
              <a:gd name="T71" fmla="*/ 2147483647 h 811"/>
              <a:gd name="T72" fmla="*/ 2147483647 w 809"/>
              <a:gd name="T73" fmla="*/ 2147483647 h 811"/>
              <a:gd name="T74" fmla="*/ 2147483647 w 809"/>
              <a:gd name="T75" fmla="*/ 2147483647 h 811"/>
              <a:gd name="T76" fmla="*/ 2147483647 w 809"/>
              <a:gd name="T77" fmla="*/ 2147483647 h 811"/>
              <a:gd name="T78" fmla="*/ 2147483647 w 809"/>
              <a:gd name="T79" fmla="*/ 2147483647 h 811"/>
              <a:gd name="T80" fmla="*/ 2147483647 w 809"/>
              <a:gd name="T81" fmla="*/ 2147483647 h 811"/>
              <a:gd name="T82" fmla="*/ 2147483647 w 809"/>
              <a:gd name="T83" fmla="*/ 2147483647 h 811"/>
              <a:gd name="T84" fmla="*/ 2147483647 w 809"/>
              <a:gd name="T85" fmla="*/ 2147483647 h 811"/>
              <a:gd name="T86" fmla="*/ 2147483647 w 809"/>
              <a:gd name="T87" fmla="*/ 2147483647 h 811"/>
              <a:gd name="T88" fmla="*/ 2147483647 w 809"/>
              <a:gd name="T89" fmla="*/ 2147483647 h 811"/>
              <a:gd name="T90" fmla="*/ 2147483647 w 809"/>
              <a:gd name="T91" fmla="*/ 2147483647 h 811"/>
              <a:gd name="T92" fmla="*/ 2147483647 w 809"/>
              <a:gd name="T93" fmla="*/ 2147483647 h 811"/>
              <a:gd name="T94" fmla="*/ 2147483647 w 809"/>
              <a:gd name="T95" fmla="*/ 2147483647 h 811"/>
              <a:gd name="T96" fmla="*/ 2147483647 w 809"/>
              <a:gd name="T97" fmla="*/ 2147483647 h 811"/>
              <a:gd name="T98" fmla="*/ 2147483647 w 809"/>
              <a:gd name="T99" fmla="*/ 2147483647 h 811"/>
              <a:gd name="T100" fmla="*/ 2147483647 w 809"/>
              <a:gd name="T101" fmla="*/ 2147483647 h 811"/>
              <a:gd name="T102" fmla="*/ 2147483647 w 809"/>
              <a:gd name="T103" fmla="*/ 2147483647 h 811"/>
              <a:gd name="T104" fmla="*/ 2147483647 w 809"/>
              <a:gd name="T105" fmla="*/ 2147483647 h 811"/>
              <a:gd name="T106" fmla="*/ 2147483647 w 809"/>
              <a:gd name="T107" fmla="*/ 2147483647 h 811"/>
              <a:gd name="T108" fmla="*/ 2147483647 w 809"/>
              <a:gd name="T109" fmla="*/ 2147483647 h 811"/>
              <a:gd name="T110" fmla="*/ 2147483647 w 809"/>
              <a:gd name="T111" fmla="*/ 2147483647 h 81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809" h="811">
                <a:moveTo>
                  <a:pt x="767" y="588"/>
                </a:moveTo>
                <a:lnTo>
                  <a:pt x="774" y="575"/>
                </a:lnTo>
                <a:lnTo>
                  <a:pt x="780" y="562"/>
                </a:lnTo>
                <a:lnTo>
                  <a:pt x="785" y="548"/>
                </a:lnTo>
                <a:lnTo>
                  <a:pt x="789" y="533"/>
                </a:lnTo>
                <a:lnTo>
                  <a:pt x="720" y="483"/>
                </a:lnTo>
                <a:lnTo>
                  <a:pt x="722" y="474"/>
                </a:lnTo>
                <a:lnTo>
                  <a:pt x="723" y="465"/>
                </a:lnTo>
                <a:lnTo>
                  <a:pt x="725" y="457"/>
                </a:lnTo>
                <a:lnTo>
                  <a:pt x="725" y="448"/>
                </a:lnTo>
                <a:lnTo>
                  <a:pt x="727" y="439"/>
                </a:lnTo>
                <a:lnTo>
                  <a:pt x="727" y="430"/>
                </a:lnTo>
                <a:lnTo>
                  <a:pt x="729" y="423"/>
                </a:lnTo>
                <a:lnTo>
                  <a:pt x="729" y="414"/>
                </a:lnTo>
                <a:lnTo>
                  <a:pt x="809" y="383"/>
                </a:lnTo>
                <a:lnTo>
                  <a:pt x="809" y="368"/>
                </a:lnTo>
                <a:lnTo>
                  <a:pt x="807" y="354"/>
                </a:lnTo>
                <a:lnTo>
                  <a:pt x="803" y="339"/>
                </a:lnTo>
                <a:lnTo>
                  <a:pt x="801" y="325"/>
                </a:lnTo>
                <a:lnTo>
                  <a:pt x="716" y="314"/>
                </a:lnTo>
                <a:lnTo>
                  <a:pt x="711" y="298"/>
                </a:lnTo>
                <a:lnTo>
                  <a:pt x="703" y="281"/>
                </a:lnTo>
                <a:lnTo>
                  <a:pt x="696" y="265"/>
                </a:lnTo>
                <a:lnTo>
                  <a:pt x="689" y="251"/>
                </a:lnTo>
                <a:lnTo>
                  <a:pt x="743" y="184"/>
                </a:lnTo>
                <a:lnTo>
                  <a:pt x="734" y="171"/>
                </a:lnTo>
                <a:lnTo>
                  <a:pt x="727" y="160"/>
                </a:lnTo>
                <a:lnTo>
                  <a:pt x="718" y="147"/>
                </a:lnTo>
                <a:lnTo>
                  <a:pt x="707" y="136"/>
                </a:lnTo>
                <a:lnTo>
                  <a:pt x="629" y="171"/>
                </a:lnTo>
                <a:lnTo>
                  <a:pt x="622" y="165"/>
                </a:lnTo>
                <a:lnTo>
                  <a:pt x="616" y="158"/>
                </a:lnTo>
                <a:lnTo>
                  <a:pt x="609" y="153"/>
                </a:lnTo>
                <a:lnTo>
                  <a:pt x="602" y="147"/>
                </a:lnTo>
                <a:lnTo>
                  <a:pt x="595" y="144"/>
                </a:lnTo>
                <a:lnTo>
                  <a:pt x="589" y="138"/>
                </a:lnTo>
                <a:lnTo>
                  <a:pt x="582" y="133"/>
                </a:lnTo>
                <a:lnTo>
                  <a:pt x="575" y="129"/>
                </a:lnTo>
                <a:lnTo>
                  <a:pt x="587" y="44"/>
                </a:lnTo>
                <a:lnTo>
                  <a:pt x="580" y="40"/>
                </a:lnTo>
                <a:lnTo>
                  <a:pt x="575" y="37"/>
                </a:lnTo>
                <a:lnTo>
                  <a:pt x="567" y="35"/>
                </a:lnTo>
                <a:lnTo>
                  <a:pt x="560" y="31"/>
                </a:lnTo>
                <a:lnTo>
                  <a:pt x="553" y="29"/>
                </a:lnTo>
                <a:lnTo>
                  <a:pt x="547" y="26"/>
                </a:lnTo>
                <a:lnTo>
                  <a:pt x="540" y="24"/>
                </a:lnTo>
                <a:lnTo>
                  <a:pt x="533" y="20"/>
                </a:lnTo>
                <a:lnTo>
                  <a:pt x="480" y="89"/>
                </a:lnTo>
                <a:lnTo>
                  <a:pt x="473" y="87"/>
                </a:lnTo>
                <a:lnTo>
                  <a:pt x="464" y="86"/>
                </a:lnTo>
                <a:lnTo>
                  <a:pt x="457" y="86"/>
                </a:lnTo>
                <a:lnTo>
                  <a:pt x="448" y="84"/>
                </a:lnTo>
                <a:lnTo>
                  <a:pt x="439" y="82"/>
                </a:lnTo>
                <a:lnTo>
                  <a:pt x="430" y="82"/>
                </a:lnTo>
                <a:lnTo>
                  <a:pt x="422" y="82"/>
                </a:lnTo>
                <a:lnTo>
                  <a:pt x="413" y="80"/>
                </a:lnTo>
                <a:lnTo>
                  <a:pt x="381" y="0"/>
                </a:lnTo>
                <a:lnTo>
                  <a:pt x="373" y="0"/>
                </a:lnTo>
                <a:lnTo>
                  <a:pt x="366" y="2"/>
                </a:lnTo>
                <a:lnTo>
                  <a:pt x="359" y="2"/>
                </a:lnTo>
                <a:lnTo>
                  <a:pt x="352" y="4"/>
                </a:lnTo>
                <a:lnTo>
                  <a:pt x="344" y="4"/>
                </a:lnTo>
                <a:lnTo>
                  <a:pt x="337" y="6"/>
                </a:lnTo>
                <a:lnTo>
                  <a:pt x="330" y="6"/>
                </a:lnTo>
                <a:lnTo>
                  <a:pt x="323" y="8"/>
                </a:lnTo>
                <a:lnTo>
                  <a:pt x="314" y="95"/>
                </a:lnTo>
                <a:lnTo>
                  <a:pt x="305" y="97"/>
                </a:lnTo>
                <a:lnTo>
                  <a:pt x="297" y="100"/>
                </a:lnTo>
                <a:lnTo>
                  <a:pt x="288" y="102"/>
                </a:lnTo>
                <a:lnTo>
                  <a:pt x="281" y="106"/>
                </a:lnTo>
                <a:lnTo>
                  <a:pt x="272" y="109"/>
                </a:lnTo>
                <a:lnTo>
                  <a:pt x="265" y="113"/>
                </a:lnTo>
                <a:lnTo>
                  <a:pt x="257" y="116"/>
                </a:lnTo>
                <a:lnTo>
                  <a:pt x="250" y="120"/>
                </a:lnTo>
                <a:lnTo>
                  <a:pt x="181" y="66"/>
                </a:lnTo>
                <a:lnTo>
                  <a:pt x="169" y="75"/>
                </a:lnTo>
                <a:lnTo>
                  <a:pt x="158" y="84"/>
                </a:lnTo>
                <a:lnTo>
                  <a:pt x="147" y="93"/>
                </a:lnTo>
                <a:lnTo>
                  <a:pt x="136" y="102"/>
                </a:lnTo>
                <a:lnTo>
                  <a:pt x="170" y="182"/>
                </a:lnTo>
                <a:lnTo>
                  <a:pt x="158" y="194"/>
                </a:lnTo>
                <a:lnTo>
                  <a:pt x="147" y="207"/>
                </a:lnTo>
                <a:lnTo>
                  <a:pt x="136" y="222"/>
                </a:lnTo>
                <a:lnTo>
                  <a:pt x="127" y="236"/>
                </a:lnTo>
                <a:lnTo>
                  <a:pt x="42" y="223"/>
                </a:lnTo>
                <a:lnTo>
                  <a:pt x="35" y="236"/>
                </a:lnTo>
                <a:lnTo>
                  <a:pt x="29" y="249"/>
                </a:lnTo>
                <a:lnTo>
                  <a:pt x="24" y="263"/>
                </a:lnTo>
                <a:lnTo>
                  <a:pt x="20" y="278"/>
                </a:lnTo>
                <a:lnTo>
                  <a:pt x="89" y="329"/>
                </a:lnTo>
                <a:lnTo>
                  <a:pt x="87" y="338"/>
                </a:lnTo>
                <a:lnTo>
                  <a:pt x="85" y="345"/>
                </a:lnTo>
                <a:lnTo>
                  <a:pt x="83" y="354"/>
                </a:lnTo>
                <a:lnTo>
                  <a:pt x="83" y="363"/>
                </a:lnTo>
                <a:lnTo>
                  <a:pt x="82" y="372"/>
                </a:lnTo>
                <a:lnTo>
                  <a:pt x="82" y="379"/>
                </a:lnTo>
                <a:lnTo>
                  <a:pt x="80" y="388"/>
                </a:lnTo>
                <a:lnTo>
                  <a:pt x="80" y="397"/>
                </a:lnTo>
                <a:lnTo>
                  <a:pt x="0" y="428"/>
                </a:lnTo>
                <a:lnTo>
                  <a:pt x="0" y="443"/>
                </a:lnTo>
                <a:lnTo>
                  <a:pt x="2" y="457"/>
                </a:lnTo>
                <a:lnTo>
                  <a:pt x="6" y="472"/>
                </a:lnTo>
                <a:lnTo>
                  <a:pt x="7" y="486"/>
                </a:lnTo>
                <a:lnTo>
                  <a:pt x="93" y="497"/>
                </a:lnTo>
                <a:lnTo>
                  <a:pt x="98" y="514"/>
                </a:lnTo>
                <a:lnTo>
                  <a:pt x="105" y="530"/>
                </a:lnTo>
                <a:lnTo>
                  <a:pt x="112" y="546"/>
                </a:lnTo>
                <a:lnTo>
                  <a:pt x="120" y="561"/>
                </a:lnTo>
                <a:lnTo>
                  <a:pt x="65" y="628"/>
                </a:lnTo>
                <a:lnTo>
                  <a:pt x="74" y="640"/>
                </a:lnTo>
                <a:lnTo>
                  <a:pt x="82" y="651"/>
                </a:lnTo>
                <a:lnTo>
                  <a:pt x="91" y="664"/>
                </a:lnTo>
                <a:lnTo>
                  <a:pt x="102" y="675"/>
                </a:lnTo>
                <a:lnTo>
                  <a:pt x="180" y="640"/>
                </a:lnTo>
                <a:lnTo>
                  <a:pt x="187" y="646"/>
                </a:lnTo>
                <a:lnTo>
                  <a:pt x="194" y="651"/>
                </a:lnTo>
                <a:lnTo>
                  <a:pt x="199" y="657"/>
                </a:lnTo>
                <a:lnTo>
                  <a:pt x="207" y="662"/>
                </a:lnTo>
                <a:lnTo>
                  <a:pt x="214" y="668"/>
                </a:lnTo>
                <a:lnTo>
                  <a:pt x="221" y="673"/>
                </a:lnTo>
                <a:lnTo>
                  <a:pt x="227" y="677"/>
                </a:lnTo>
                <a:lnTo>
                  <a:pt x="234" y="682"/>
                </a:lnTo>
                <a:lnTo>
                  <a:pt x="221" y="767"/>
                </a:lnTo>
                <a:lnTo>
                  <a:pt x="228" y="771"/>
                </a:lnTo>
                <a:lnTo>
                  <a:pt x="236" y="775"/>
                </a:lnTo>
                <a:lnTo>
                  <a:pt x="241" y="776"/>
                </a:lnTo>
                <a:lnTo>
                  <a:pt x="248" y="780"/>
                </a:lnTo>
                <a:lnTo>
                  <a:pt x="256" y="782"/>
                </a:lnTo>
                <a:lnTo>
                  <a:pt x="263" y="785"/>
                </a:lnTo>
                <a:lnTo>
                  <a:pt x="268" y="787"/>
                </a:lnTo>
                <a:lnTo>
                  <a:pt x="276" y="791"/>
                </a:lnTo>
                <a:lnTo>
                  <a:pt x="328" y="720"/>
                </a:lnTo>
                <a:lnTo>
                  <a:pt x="337" y="722"/>
                </a:lnTo>
                <a:lnTo>
                  <a:pt x="344" y="724"/>
                </a:lnTo>
                <a:lnTo>
                  <a:pt x="354" y="726"/>
                </a:lnTo>
                <a:lnTo>
                  <a:pt x="361" y="727"/>
                </a:lnTo>
                <a:lnTo>
                  <a:pt x="370" y="729"/>
                </a:lnTo>
                <a:lnTo>
                  <a:pt x="379" y="729"/>
                </a:lnTo>
                <a:lnTo>
                  <a:pt x="386" y="729"/>
                </a:lnTo>
                <a:lnTo>
                  <a:pt x="395" y="729"/>
                </a:lnTo>
                <a:lnTo>
                  <a:pt x="428" y="811"/>
                </a:lnTo>
                <a:lnTo>
                  <a:pt x="435" y="811"/>
                </a:lnTo>
                <a:lnTo>
                  <a:pt x="442" y="809"/>
                </a:lnTo>
                <a:lnTo>
                  <a:pt x="450" y="809"/>
                </a:lnTo>
                <a:lnTo>
                  <a:pt x="457" y="807"/>
                </a:lnTo>
                <a:lnTo>
                  <a:pt x="464" y="807"/>
                </a:lnTo>
                <a:lnTo>
                  <a:pt x="471" y="805"/>
                </a:lnTo>
                <a:lnTo>
                  <a:pt x="479" y="805"/>
                </a:lnTo>
                <a:lnTo>
                  <a:pt x="486" y="804"/>
                </a:lnTo>
                <a:lnTo>
                  <a:pt x="495" y="717"/>
                </a:lnTo>
                <a:lnTo>
                  <a:pt x="504" y="715"/>
                </a:lnTo>
                <a:lnTo>
                  <a:pt x="511" y="711"/>
                </a:lnTo>
                <a:lnTo>
                  <a:pt x="520" y="709"/>
                </a:lnTo>
                <a:lnTo>
                  <a:pt x="528" y="706"/>
                </a:lnTo>
                <a:lnTo>
                  <a:pt x="537" y="702"/>
                </a:lnTo>
                <a:lnTo>
                  <a:pt x="544" y="698"/>
                </a:lnTo>
                <a:lnTo>
                  <a:pt x="551" y="695"/>
                </a:lnTo>
                <a:lnTo>
                  <a:pt x="558" y="691"/>
                </a:lnTo>
                <a:lnTo>
                  <a:pt x="627" y="744"/>
                </a:lnTo>
                <a:lnTo>
                  <a:pt x="640" y="737"/>
                </a:lnTo>
                <a:lnTo>
                  <a:pt x="651" y="727"/>
                </a:lnTo>
                <a:lnTo>
                  <a:pt x="662" y="718"/>
                </a:lnTo>
                <a:lnTo>
                  <a:pt x="673" y="709"/>
                </a:lnTo>
                <a:lnTo>
                  <a:pt x="640" y="630"/>
                </a:lnTo>
                <a:lnTo>
                  <a:pt x="651" y="617"/>
                </a:lnTo>
                <a:lnTo>
                  <a:pt x="662" y="604"/>
                </a:lnTo>
                <a:lnTo>
                  <a:pt x="673" y="590"/>
                </a:lnTo>
                <a:lnTo>
                  <a:pt x="682" y="575"/>
                </a:lnTo>
                <a:lnTo>
                  <a:pt x="767" y="588"/>
                </a:lnTo>
                <a:close/>
              </a:path>
            </a:pathLst>
          </a:custGeom>
          <a:solidFill>
            <a:srgbClr val="7030A0"/>
          </a:solidFill>
          <a:ln>
            <a:noFill/>
          </a:ln>
        </p:spPr>
        <p:txBody>
          <a:bodyPr/>
          <a:lstStyle/>
          <a:p>
            <a:endParaRPr lang="en-US" dirty="0"/>
          </a:p>
        </p:txBody>
      </p:sp>
      <p:sp>
        <p:nvSpPr>
          <p:cNvPr id="18" name="Oval 9">
            <a:extLst>
              <a:ext uri="{FF2B5EF4-FFF2-40B4-BE49-F238E27FC236}">
                <a16:creationId xmlns:a16="http://schemas.microsoft.com/office/drawing/2014/main" id="{DBF4EC4D-6587-D55B-3AED-573BE1E73678}"/>
              </a:ext>
            </a:extLst>
          </p:cNvPr>
          <p:cNvSpPr/>
          <p:nvPr/>
        </p:nvSpPr>
        <p:spPr bwMode="auto">
          <a:xfrm>
            <a:off x="8840221" y="3758426"/>
            <a:ext cx="2492235" cy="2340891"/>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defTabSz="847725" eaLnBrk="0" fontAlgn="base" hangingPunct="0">
              <a:spcBef>
                <a:spcPct val="50000"/>
              </a:spcBef>
              <a:spcAft>
                <a:spcPct val="0"/>
              </a:spcAft>
            </a:pPr>
            <a:endParaRPr lang="nl-NL" sz="1000" b="1" dirty="0">
              <a:solidFill>
                <a:srgbClr val="7030A0"/>
              </a:solidFill>
              <a:latin typeface="Arial" charset="0"/>
            </a:endParaRPr>
          </a:p>
          <a:p>
            <a:pPr algn="ctr" defTabSz="847725" eaLnBrk="0" fontAlgn="base" hangingPunct="0">
              <a:spcBef>
                <a:spcPct val="50000"/>
              </a:spcBef>
              <a:spcAft>
                <a:spcPct val="0"/>
              </a:spcAft>
            </a:pPr>
            <a:r>
              <a:rPr lang="nl-NL" sz="1400" b="1" dirty="0">
                <a:solidFill>
                  <a:srgbClr val="7030A0"/>
                </a:solidFill>
              </a:rPr>
              <a:t>Als zelfstandig bestuursorgaan staan wij tussen de politiek en de media-instellingen</a:t>
            </a:r>
          </a:p>
          <a:p>
            <a:pPr algn="ctr" defTabSz="847725" eaLnBrk="0" fontAlgn="base" hangingPunct="0">
              <a:spcBef>
                <a:spcPct val="50000"/>
              </a:spcBef>
              <a:spcAft>
                <a:spcPct val="0"/>
              </a:spcAft>
            </a:pPr>
            <a:endParaRPr lang="en-GB" sz="1100" dirty="0">
              <a:latin typeface="Arial" charset="0"/>
            </a:endParaRPr>
          </a:p>
        </p:txBody>
      </p:sp>
    </p:spTree>
    <p:extLst>
      <p:ext uri="{BB962C8B-B14F-4D97-AF65-F5344CB8AC3E}">
        <p14:creationId xmlns:p14="http://schemas.microsoft.com/office/powerpoint/2010/main" val="3212734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A4BE4E-0E48-4E10-81A8-621A600D0D3B}"/>
              </a:ext>
            </a:extLst>
          </p:cNvPr>
          <p:cNvSpPr>
            <a:spLocks noGrp="1"/>
          </p:cNvSpPr>
          <p:nvPr>
            <p:ph type="title"/>
          </p:nvPr>
        </p:nvSpPr>
        <p:spPr/>
        <p:txBody>
          <a:bodyPr/>
          <a:lstStyle/>
          <a:p>
            <a:pPr algn="ctr"/>
            <a:r>
              <a:rPr lang="nl-NL" dirty="0"/>
              <a:t>Wet vaste boekenprijs </a:t>
            </a:r>
          </a:p>
        </p:txBody>
      </p:sp>
      <p:sp>
        <p:nvSpPr>
          <p:cNvPr id="3" name="Tijdelijke aanduiding voor inhoud 2">
            <a:extLst>
              <a:ext uri="{FF2B5EF4-FFF2-40B4-BE49-F238E27FC236}">
                <a16:creationId xmlns:a16="http://schemas.microsoft.com/office/drawing/2014/main" id="{9055D256-99F5-4729-8907-0B22FC60ACE5}"/>
              </a:ext>
            </a:extLst>
          </p:cNvPr>
          <p:cNvSpPr>
            <a:spLocks noGrp="1"/>
          </p:cNvSpPr>
          <p:nvPr>
            <p:ph idx="1"/>
          </p:nvPr>
        </p:nvSpPr>
        <p:spPr/>
        <p:txBody>
          <a:bodyPr/>
          <a:lstStyle/>
          <a:p>
            <a:pPr marL="0" lvl="0" indent="0">
              <a:buNone/>
            </a:pPr>
            <a:endParaRPr lang="nl-NL" dirty="0"/>
          </a:p>
          <a:p>
            <a:pPr marL="0" lvl="0" indent="0">
              <a:buNone/>
            </a:pPr>
            <a:endParaRPr lang="nl-NL" dirty="0"/>
          </a:p>
          <a:p>
            <a:pPr marL="0" lvl="0" indent="0" algn="ctr">
              <a:buNone/>
            </a:pPr>
            <a:endParaRPr lang="nl-NL" dirty="0"/>
          </a:p>
        </p:txBody>
      </p:sp>
      <p:pic>
        <p:nvPicPr>
          <p:cNvPr id="4" name="Afbeelding 3">
            <a:extLst>
              <a:ext uri="{FF2B5EF4-FFF2-40B4-BE49-F238E27FC236}">
                <a16:creationId xmlns:a16="http://schemas.microsoft.com/office/drawing/2014/main" id="{D16391A9-CA79-43D0-AE7D-37F778B58D6D}"/>
              </a:ext>
            </a:extLst>
          </p:cNvPr>
          <p:cNvPicPr>
            <a:picLocks noChangeAspect="1"/>
          </p:cNvPicPr>
          <p:nvPr/>
        </p:nvPicPr>
        <p:blipFill>
          <a:blip r:embed="rId2"/>
          <a:stretch>
            <a:fillRect/>
          </a:stretch>
        </p:blipFill>
        <p:spPr>
          <a:xfrm>
            <a:off x="0" y="6638825"/>
            <a:ext cx="12192000" cy="304826"/>
          </a:xfrm>
          <a:prstGeom prst="rect">
            <a:avLst/>
          </a:prstGeom>
        </p:spPr>
      </p:pic>
      <p:pic>
        <p:nvPicPr>
          <p:cNvPr id="11" name="Afbeelding 10">
            <a:extLst>
              <a:ext uri="{FF2B5EF4-FFF2-40B4-BE49-F238E27FC236}">
                <a16:creationId xmlns:a16="http://schemas.microsoft.com/office/drawing/2014/main" id="{3A8E0A7B-F1A1-66B8-EC2A-0AE898961CB7}"/>
              </a:ext>
            </a:extLst>
          </p:cNvPr>
          <p:cNvPicPr>
            <a:picLocks noChangeAspect="1"/>
          </p:cNvPicPr>
          <p:nvPr/>
        </p:nvPicPr>
        <p:blipFill>
          <a:blip r:embed="rId3"/>
          <a:stretch>
            <a:fillRect/>
          </a:stretch>
        </p:blipFill>
        <p:spPr>
          <a:xfrm>
            <a:off x="450555" y="1088042"/>
            <a:ext cx="3204909" cy="3076713"/>
          </a:xfrm>
          <a:prstGeom prst="rect">
            <a:avLst/>
          </a:prstGeom>
        </p:spPr>
      </p:pic>
      <p:sp>
        <p:nvSpPr>
          <p:cNvPr id="12" name="Oval 9">
            <a:extLst>
              <a:ext uri="{FF2B5EF4-FFF2-40B4-BE49-F238E27FC236}">
                <a16:creationId xmlns:a16="http://schemas.microsoft.com/office/drawing/2014/main" id="{DFB37577-C236-A4AB-D054-FDD529917B56}"/>
              </a:ext>
            </a:extLst>
          </p:cNvPr>
          <p:cNvSpPr/>
          <p:nvPr/>
        </p:nvSpPr>
        <p:spPr bwMode="auto">
          <a:xfrm>
            <a:off x="910386" y="1496746"/>
            <a:ext cx="2285246" cy="2259304"/>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fontAlgn="base" hangingPunct="0">
              <a:spcBef>
                <a:spcPct val="50000"/>
              </a:spcBef>
              <a:spcAft>
                <a:spcPct val="0"/>
              </a:spcAft>
            </a:pPr>
            <a:endParaRPr lang="en-GB" sz="1000" dirty="0">
              <a:latin typeface="Arial" charset="0"/>
            </a:endParaRPr>
          </a:p>
          <a:p>
            <a:pPr marL="228600" indent="-228600" algn="ctr" defTabSz="847725" eaLnBrk="0" fontAlgn="base" hangingPunct="0">
              <a:spcBef>
                <a:spcPct val="50000"/>
              </a:spcBef>
              <a:spcAft>
                <a:spcPct val="0"/>
              </a:spcAft>
              <a:buAutoNum type="arabicPeriod"/>
            </a:pPr>
            <a:endParaRPr lang="en-GB" sz="1000" dirty="0">
              <a:latin typeface="Arial" charset="0"/>
            </a:endParaRPr>
          </a:p>
          <a:p>
            <a:pPr marL="228600" indent="-228600" algn="ctr" defTabSz="847725" eaLnBrk="0" fontAlgn="base" hangingPunct="0">
              <a:spcBef>
                <a:spcPct val="50000"/>
              </a:spcBef>
              <a:spcAft>
                <a:spcPct val="0"/>
              </a:spcAft>
              <a:buAutoNum type="arabicPeriod"/>
            </a:pPr>
            <a:endParaRPr lang="en-GB" sz="1000" dirty="0">
              <a:latin typeface="Arial" charset="0"/>
            </a:endParaRPr>
          </a:p>
          <a:p>
            <a:pPr algn="ctr" defTabSz="847725" eaLnBrk="0" fontAlgn="base" hangingPunct="0">
              <a:spcBef>
                <a:spcPct val="50000"/>
              </a:spcBef>
              <a:spcAft>
                <a:spcPct val="0"/>
              </a:spcAft>
            </a:pPr>
            <a:r>
              <a:rPr lang="en-GB" sz="1600" b="1" dirty="0" err="1">
                <a:solidFill>
                  <a:schemeClr val="accent6"/>
                </a:solidFill>
              </a:rPr>
              <a:t>Sinds</a:t>
            </a:r>
            <a:r>
              <a:rPr lang="en-GB" sz="1600" b="1" dirty="0">
                <a:solidFill>
                  <a:schemeClr val="accent6"/>
                </a:solidFill>
              </a:rPr>
              <a:t> 2005 </a:t>
            </a:r>
            <a:r>
              <a:rPr lang="en-GB" sz="1600" b="1" dirty="0" err="1">
                <a:solidFill>
                  <a:schemeClr val="accent6"/>
                </a:solidFill>
              </a:rPr>
              <a:t>bij</a:t>
            </a:r>
            <a:r>
              <a:rPr lang="en-GB" sz="1600" b="1" dirty="0">
                <a:solidFill>
                  <a:schemeClr val="accent6"/>
                </a:solidFill>
              </a:rPr>
              <a:t> wet </a:t>
            </a:r>
            <a:r>
              <a:rPr lang="en-GB" sz="1600" b="1" dirty="0" err="1">
                <a:solidFill>
                  <a:schemeClr val="accent6"/>
                </a:solidFill>
              </a:rPr>
              <a:t>geregeld</a:t>
            </a:r>
            <a:endParaRPr lang="nl-NL" sz="1600" b="1" dirty="0">
              <a:solidFill>
                <a:srgbClr val="FFC000"/>
              </a:solidFill>
              <a:latin typeface="Arial" charset="0"/>
            </a:endParaRPr>
          </a:p>
          <a:p>
            <a:pPr defTabSz="847725" eaLnBrk="0" fontAlgn="base" hangingPunct="0">
              <a:spcBef>
                <a:spcPct val="50000"/>
              </a:spcBef>
              <a:spcAft>
                <a:spcPct val="0"/>
              </a:spcAft>
            </a:pPr>
            <a:endParaRPr lang="nl-NL" sz="1000" b="1" dirty="0">
              <a:solidFill>
                <a:srgbClr val="FFC000"/>
              </a:solidFill>
              <a:latin typeface="Arial" charset="0"/>
            </a:endParaRPr>
          </a:p>
          <a:p>
            <a:pPr defTabSz="847725" eaLnBrk="0" fontAlgn="base" hangingPunct="0">
              <a:spcBef>
                <a:spcPct val="50000"/>
              </a:spcBef>
              <a:spcAft>
                <a:spcPct val="0"/>
              </a:spcAft>
            </a:pPr>
            <a:endParaRPr lang="nl-NL" sz="1100" dirty="0">
              <a:latin typeface="Arial" charset="0"/>
            </a:endParaRPr>
          </a:p>
          <a:p>
            <a:pPr marL="228600" indent="-228600" algn="ctr" defTabSz="847725" eaLnBrk="0" fontAlgn="base" hangingPunct="0">
              <a:spcBef>
                <a:spcPct val="50000"/>
              </a:spcBef>
              <a:spcAft>
                <a:spcPct val="0"/>
              </a:spcAft>
              <a:buAutoNum type="arabicPeriod"/>
            </a:pPr>
            <a:endParaRPr lang="en-GB" sz="1100" dirty="0">
              <a:latin typeface="Arial" charset="0"/>
            </a:endParaRPr>
          </a:p>
          <a:p>
            <a:pPr marL="228600" indent="-228600" algn="ctr" defTabSz="847725" eaLnBrk="0" fontAlgn="base" hangingPunct="0">
              <a:spcBef>
                <a:spcPct val="50000"/>
              </a:spcBef>
              <a:spcAft>
                <a:spcPct val="0"/>
              </a:spcAft>
              <a:buAutoNum type="arabicPeriod"/>
            </a:pPr>
            <a:endParaRPr lang="en-GB" sz="1100" dirty="0">
              <a:latin typeface="Arial" charset="0"/>
            </a:endParaRPr>
          </a:p>
        </p:txBody>
      </p:sp>
      <p:sp>
        <p:nvSpPr>
          <p:cNvPr id="13" name="Freeform 20">
            <a:extLst>
              <a:ext uri="{FF2B5EF4-FFF2-40B4-BE49-F238E27FC236}">
                <a16:creationId xmlns:a16="http://schemas.microsoft.com/office/drawing/2014/main" id="{13561FA9-8AD3-625F-1B5F-F0AD8B83342F}"/>
              </a:ext>
            </a:extLst>
          </p:cNvPr>
          <p:cNvSpPr>
            <a:spLocks/>
          </p:cNvSpPr>
          <p:nvPr/>
        </p:nvSpPr>
        <p:spPr bwMode="auto">
          <a:xfrm>
            <a:off x="2976279" y="3299504"/>
            <a:ext cx="3310212" cy="3176339"/>
          </a:xfrm>
          <a:custGeom>
            <a:avLst/>
            <a:gdLst>
              <a:gd name="T0" fmla="*/ 2147483647 w 809"/>
              <a:gd name="T1" fmla="*/ 2147483647 h 811"/>
              <a:gd name="T2" fmla="*/ 2147483647 w 809"/>
              <a:gd name="T3" fmla="*/ 2147483647 h 811"/>
              <a:gd name="T4" fmla="*/ 2147483647 w 809"/>
              <a:gd name="T5" fmla="*/ 2147483647 h 811"/>
              <a:gd name="T6" fmla="*/ 2147483647 w 809"/>
              <a:gd name="T7" fmla="*/ 2147483647 h 811"/>
              <a:gd name="T8" fmla="*/ 2147483647 w 809"/>
              <a:gd name="T9" fmla="*/ 2147483647 h 811"/>
              <a:gd name="T10" fmla="*/ 2147483647 w 809"/>
              <a:gd name="T11" fmla="*/ 2147483647 h 811"/>
              <a:gd name="T12" fmla="*/ 2147483647 w 809"/>
              <a:gd name="T13" fmla="*/ 2147483647 h 811"/>
              <a:gd name="T14" fmla="*/ 2147483647 w 809"/>
              <a:gd name="T15" fmla="*/ 2147483647 h 811"/>
              <a:gd name="T16" fmla="*/ 2147483647 w 809"/>
              <a:gd name="T17" fmla="*/ 2147483647 h 811"/>
              <a:gd name="T18" fmla="*/ 2147483647 w 809"/>
              <a:gd name="T19" fmla="*/ 2147483647 h 811"/>
              <a:gd name="T20" fmla="*/ 2147483647 w 809"/>
              <a:gd name="T21" fmla="*/ 2147483647 h 811"/>
              <a:gd name="T22" fmla="*/ 2147483647 w 809"/>
              <a:gd name="T23" fmla="*/ 2147483647 h 811"/>
              <a:gd name="T24" fmla="*/ 2147483647 w 809"/>
              <a:gd name="T25" fmla="*/ 2147483647 h 811"/>
              <a:gd name="T26" fmla="*/ 2147483647 w 809"/>
              <a:gd name="T27" fmla="*/ 2147483647 h 811"/>
              <a:gd name="T28" fmla="*/ 2147483647 w 809"/>
              <a:gd name="T29" fmla="*/ 2147483647 h 811"/>
              <a:gd name="T30" fmla="*/ 2147483647 w 809"/>
              <a:gd name="T31" fmla="*/ 2147483647 h 811"/>
              <a:gd name="T32" fmla="*/ 2147483647 w 809"/>
              <a:gd name="T33" fmla="*/ 2147483647 h 811"/>
              <a:gd name="T34" fmla="*/ 2147483647 w 809"/>
              <a:gd name="T35" fmla="*/ 2147483647 h 811"/>
              <a:gd name="T36" fmla="*/ 2147483647 w 809"/>
              <a:gd name="T37" fmla="*/ 0 h 811"/>
              <a:gd name="T38" fmla="*/ 2147483647 w 809"/>
              <a:gd name="T39" fmla="*/ 2147483647 h 811"/>
              <a:gd name="T40" fmla="*/ 2147483647 w 809"/>
              <a:gd name="T41" fmla="*/ 2147483647 h 811"/>
              <a:gd name="T42" fmla="*/ 2147483647 w 809"/>
              <a:gd name="T43" fmla="*/ 2147483647 h 811"/>
              <a:gd name="T44" fmla="*/ 2147483647 w 809"/>
              <a:gd name="T45" fmla="*/ 2147483647 h 811"/>
              <a:gd name="T46" fmla="*/ 2147483647 w 809"/>
              <a:gd name="T47" fmla="*/ 2147483647 h 811"/>
              <a:gd name="T48" fmla="*/ 2147483647 w 809"/>
              <a:gd name="T49" fmla="*/ 2147483647 h 811"/>
              <a:gd name="T50" fmla="*/ 2147483647 w 809"/>
              <a:gd name="T51" fmla="*/ 2147483647 h 811"/>
              <a:gd name="T52" fmla="*/ 2147483647 w 809"/>
              <a:gd name="T53" fmla="*/ 2147483647 h 811"/>
              <a:gd name="T54" fmla="*/ 2147483647 w 809"/>
              <a:gd name="T55" fmla="*/ 2147483647 h 811"/>
              <a:gd name="T56" fmla="*/ 2147483647 w 809"/>
              <a:gd name="T57" fmla="*/ 2147483647 h 811"/>
              <a:gd name="T58" fmla="*/ 2147483647 w 809"/>
              <a:gd name="T59" fmla="*/ 2147483647 h 811"/>
              <a:gd name="T60" fmla="*/ 2147483647 w 809"/>
              <a:gd name="T61" fmla="*/ 2147483647 h 811"/>
              <a:gd name="T62" fmla="*/ 2147483647 w 809"/>
              <a:gd name="T63" fmla="*/ 2147483647 h 811"/>
              <a:gd name="T64" fmla="*/ 0 w 809"/>
              <a:gd name="T65" fmla="*/ 2147483647 h 811"/>
              <a:gd name="T66" fmla="*/ 2147483647 w 809"/>
              <a:gd name="T67" fmla="*/ 2147483647 h 811"/>
              <a:gd name="T68" fmla="*/ 2147483647 w 809"/>
              <a:gd name="T69" fmla="*/ 2147483647 h 811"/>
              <a:gd name="T70" fmla="*/ 2147483647 w 809"/>
              <a:gd name="T71" fmla="*/ 2147483647 h 811"/>
              <a:gd name="T72" fmla="*/ 2147483647 w 809"/>
              <a:gd name="T73" fmla="*/ 2147483647 h 811"/>
              <a:gd name="T74" fmla="*/ 2147483647 w 809"/>
              <a:gd name="T75" fmla="*/ 2147483647 h 811"/>
              <a:gd name="T76" fmla="*/ 2147483647 w 809"/>
              <a:gd name="T77" fmla="*/ 2147483647 h 811"/>
              <a:gd name="T78" fmla="*/ 2147483647 w 809"/>
              <a:gd name="T79" fmla="*/ 2147483647 h 811"/>
              <a:gd name="T80" fmla="*/ 2147483647 w 809"/>
              <a:gd name="T81" fmla="*/ 2147483647 h 811"/>
              <a:gd name="T82" fmla="*/ 2147483647 w 809"/>
              <a:gd name="T83" fmla="*/ 2147483647 h 811"/>
              <a:gd name="T84" fmla="*/ 2147483647 w 809"/>
              <a:gd name="T85" fmla="*/ 2147483647 h 811"/>
              <a:gd name="T86" fmla="*/ 2147483647 w 809"/>
              <a:gd name="T87" fmla="*/ 2147483647 h 811"/>
              <a:gd name="T88" fmla="*/ 2147483647 w 809"/>
              <a:gd name="T89" fmla="*/ 2147483647 h 811"/>
              <a:gd name="T90" fmla="*/ 2147483647 w 809"/>
              <a:gd name="T91" fmla="*/ 2147483647 h 811"/>
              <a:gd name="T92" fmla="*/ 2147483647 w 809"/>
              <a:gd name="T93" fmla="*/ 2147483647 h 811"/>
              <a:gd name="T94" fmla="*/ 2147483647 w 809"/>
              <a:gd name="T95" fmla="*/ 2147483647 h 811"/>
              <a:gd name="T96" fmla="*/ 2147483647 w 809"/>
              <a:gd name="T97" fmla="*/ 2147483647 h 811"/>
              <a:gd name="T98" fmla="*/ 2147483647 w 809"/>
              <a:gd name="T99" fmla="*/ 2147483647 h 811"/>
              <a:gd name="T100" fmla="*/ 2147483647 w 809"/>
              <a:gd name="T101" fmla="*/ 2147483647 h 811"/>
              <a:gd name="T102" fmla="*/ 2147483647 w 809"/>
              <a:gd name="T103" fmla="*/ 2147483647 h 811"/>
              <a:gd name="T104" fmla="*/ 2147483647 w 809"/>
              <a:gd name="T105" fmla="*/ 2147483647 h 811"/>
              <a:gd name="T106" fmla="*/ 2147483647 w 809"/>
              <a:gd name="T107" fmla="*/ 2147483647 h 811"/>
              <a:gd name="T108" fmla="*/ 2147483647 w 809"/>
              <a:gd name="T109" fmla="*/ 2147483647 h 811"/>
              <a:gd name="T110" fmla="*/ 2147483647 w 809"/>
              <a:gd name="T111" fmla="*/ 2147483647 h 81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809" h="811">
                <a:moveTo>
                  <a:pt x="767" y="588"/>
                </a:moveTo>
                <a:lnTo>
                  <a:pt x="774" y="575"/>
                </a:lnTo>
                <a:lnTo>
                  <a:pt x="780" y="562"/>
                </a:lnTo>
                <a:lnTo>
                  <a:pt x="785" y="548"/>
                </a:lnTo>
                <a:lnTo>
                  <a:pt x="789" y="533"/>
                </a:lnTo>
                <a:lnTo>
                  <a:pt x="720" y="483"/>
                </a:lnTo>
                <a:lnTo>
                  <a:pt x="722" y="474"/>
                </a:lnTo>
                <a:lnTo>
                  <a:pt x="723" y="465"/>
                </a:lnTo>
                <a:lnTo>
                  <a:pt x="725" y="457"/>
                </a:lnTo>
                <a:lnTo>
                  <a:pt x="725" y="448"/>
                </a:lnTo>
                <a:lnTo>
                  <a:pt x="727" y="439"/>
                </a:lnTo>
                <a:lnTo>
                  <a:pt x="727" y="430"/>
                </a:lnTo>
                <a:lnTo>
                  <a:pt x="729" y="423"/>
                </a:lnTo>
                <a:lnTo>
                  <a:pt x="729" y="414"/>
                </a:lnTo>
                <a:lnTo>
                  <a:pt x="809" y="383"/>
                </a:lnTo>
                <a:lnTo>
                  <a:pt x="809" y="368"/>
                </a:lnTo>
                <a:lnTo>
                  <a:pt x="807" y="354"/>
                </a:lnTo>
                <a:lnTo>
                  <a:pt x="803" y="339"/>
                </a:lnTo>
                <a:lnTo>
                  <a:pt x="801" y="325"/>
                </a:lnTo>
                <a:lnTo>
                  <a:pt x="716" y="314"/>
                </a:lnTo>
                <a:lnTo>
                  <a:pt x="711" y="298"/>
                </a:lnTo>
                <a:lnTo>
                  <a:pt x="703" y="281"/>
                </a:lnTo>
                <a:lnTo>
                  <a:pt x="696" y="265"/>
                </a:lnTo>
                <a:lnTo>
                  <a:pt x="689" y="251"/>
                </a:lnTo>
                <a:lnTo>
                  <a:pt x="743" y="184"/>
                </a:lnTo>
                <a:lnTo>
                  <a:pt x="734" y="171"/>
                </a:lnTo>
                <a:lnTo>
                  <a:pt x="727" y="160"/>
                </a:lnTo>
                <a:lnTo>
                  <a:pt x="718" y="147"/>
                </a:lnTo>
                <a:lnTo>
                  <a:pt x="707" y="136"/>
                </a:lnTo>
                <a:lnTo>
                  <a:pt x="629" y="171"/>
                </a:lnTo>
                <a:lnTo>
                  <a:pt x="622" y="165"/>
                </a:lnTo>
                <a:lnTo>
                  <a:pt x="616" y="158"/>
                </a:lnTo>
                <a:lnTo>
                  <a:pt x="609" y="153"/>
                </a:lnTo>
                <a:lnTo>
                  <a:pt x="602" y="147"/>
                </a:lnTo>
                <a:lnTo>
                  <a:pt x="595" y="144"/>
                </a:lnTo>
                <a:lnTo>
                  <a:pt x="589" y="138"/>
                </a:lnTo>
                <a:lnTo>
                  <a:pt x="582" y="133"/>
                </a:lnTo>
                <a:lnTo>
                  <a:pt x="575" y="129"/>
                </a:lnTo>
                <a:lnTo>
                  <a:pt x="587" y="44"/>
                </a:lnTo>
                <a:lnTo>
                  <a:pt x="580" y="40"/>
                </a:lnTo>
                <a:lnTo>
                  <a:pt x="575" y="37"/>
                </a:lnTo>
                <a:lnTo>
                  <a:pt x="567" y="35"/>
                </a:lnTo>
                <a:lnTo>
                  <a:pt x="560" y="31"/>
                </a:lnTo>
                <a:lnTo>
                  <a:pt x="553" y="29"/>
                </a:lnTo>
                <a:lnTo>
                  <a:pt x="547" y="26"/>
                </a:lnTo>
                <a:lnTo>
                  <a:pt x="540" y="24"/>
                </a:lnTo>
                <a:lnTo>
                  <a:pt x="533" y="20"/>
                </a:lnTo>
                <a:lnTo>
                  <a:pt x="480" y="89"/>
                </a:lnTo>
                <a:lnTo>
                  <a:pt x="473" y="87"/>
                </a:lnTo>
                <a:lnTo>
                  <a:pt x="464" y="86"/>
                </a:lnTo>
                <a:lnTo>
                  <a:pt x="457" y="86"/>
                </a:lnTo>
                <a:lnTo>
                  <a:pt x="448" y="84"/>
                </a:lnTo>
                <a:lnTo>
                  <a:pt x="439" y="82"/>
                </a:lnTo>
                <a:lnTo>
                  <a:pt x="430" y="82"/>
                </a:lnTo>
                <a:lnTo>
                  <a:pt x="422" y="82"/>
                </a:lnTo>
                <a:lnTo>
                  <a:pt x="413" y="80"/>
                </a:lnTo>
                <a:lnTo>
                  <a:pt x="381" y="0"/>
                </a:lnTo>
                <a:lnTo>
                  <a:pt x="373" y="0"/>
                </a:lnTo>
                <a:lnTo>
                  <a:pt x="366" y="2"/>
                </a:lnTo>
                <a:lnTo>
                  <a:pt x="359" y="2"/>
                </a:lnTo>
                <a:lnTo>
                  <a:pt x="352" y="4"/>
                </a:lnTo>
                <a:lnTo>
                  <a:pt x="344" y="4"/>
                </a:lnTo>
                <a:lnTo>
                  <a:pt x="337" y="6"/>
                </a:lnTo>
                <a:lnTo>
                  <a:pt x="330" y="6"/>
                </a:lnTo>
                <a:lnTo>
                  <a:pt x="323" y="8"/>
                </a:lnTo>
                <a:lnTo>
                  <a:pt x="314" y="95"/>
                </a:lnTo>
                <a:lnTo>
                  <a:pt x="305" y="97"/>
                </a:lnTo>
                <a:lnTo>
                  <a:pt x="297" y="100"/>
                </a:lnTo>
                <a:lnTo>
                  <a:pt x="288" y="102"/>
                </a:lnTo>
                <a:lnTo>
                  <a:pt x="281" y="106"/>
                </a:lnTo>
                <a:lnTo>
                  <a:pt x="272" y="109"/>
                </a:lnTo>
                <a:lnTo>
                  <a:pt x="265" y="113"/>
                </a:lnTo>
                <a:lnTo>
                  <a:pt x="257" y="116"/>
                </a:lnTo>
                <a:lnTo>
                  <a:pt x="250" y="120"/>
                </a:lnTo>
                <a:lnTo>
                  <a:pt x="181" y="66"/>
                </a:lnTo>
                <a:lnTo>
                  <a:pt x="169" y="75"/>
                </a:lnTo>
                <a:lnTo>
                  <a:pt x="158" y="84"/>
                </a:lnTo>
                <a:lnTo>
                  <a:pt x="147" y="93"/>
                </a:lnTo>
                <a:lnTo>
                  <a:pt x="136" y="102"/>
                </a:lnTo>
                <a:lnTo>
                  <a:pt x="170" y="182"/>
                </a:lnTo>
                <a:lnTo>
                  <a:pt x="158" y="194"/>
                </a:lnTo>
                <a:lnTo>
                  <a:pt x="147" y="207"/>
                </a:lnTo>
                <a:lnTo>
                  <a:pt x="136" y="222"/>
                </a:lnTo>
                <a:lnTo>
                  <a:pt x="127" y="236"/>
                </a:lnTo>
                <a:lnTo>
                  <a:pt x="42" y="223"/>
                </a:lnTo>
                <a:lnTo>
                  <a:pt x="35" y="236"/>
                </a:lnTo>
                <a:lnTo>
                  <a:pt x="29" y="249"/>
                </a:lnTo>
                <a:lnTo>
                  <a:pt x="24" y="263"/>
                </a:lnTo>
                <a:lnTo>
                  <a:pt x="20" y="278"/>
                </a:lnTo>
                <a:lnTo>
                  <a:pt x="89" y="329"/>
                </a:lnTo>
                <a:lnTo>
                  <a:pt x="87" y="338"/>
                </a:lnTo>
                <a:lnTo>
                  <a:pt x="85" y="345"/>
                </a:lnTo>
                <a:lnTo>
                  <a:pt x="83" y="354"/>
                </a:lnTo>
                <a:lnTo>
                  <a:pt x="83" y="363"/>
                </a:lnTo>
                <a:lnTo>
                  <a:pt x="82" y="372"/>
                </a:lnTo>
                <a:lnTo>
                  <a:pt x="82" y="379"/>
                </a:lnTo>
                <a:lnTo>
                  <a:pt x="80" y="388"/>
                </a:lnTo>
                <a:lnTo>
                  <a:pt x="80" y="397"/>
                </a:lnTo>
                <a:lnTo>
                  <a:pt x="0" y="428"/>
                </a:lnTo>
                <a:lnTo>
                  <a:pt x="0" y="443"/>
                </a:lnTo>
                <a:lnTo>
                  <a:pt x="2" y="457"/>
                </a:lnTo>
                <a:lnTo>
                  <a:pt x="6" y="472"/>
                </a:lnTo>
                <a:lnTo>
                  <a:pt x="7" y="486"/>
                </a:lnTo>
                <a:lnTo>
                  <a:pt x="93" y="497"/>
                </a:lnTo>
                <a:lnTo>
                  <a:pt x="98" y="514"/>
                </a:lnTo>
                <a:lnTo>
                  <a:pt x="105" y="530"/>
                </a:lnTo>
                <a:lnTo>
                  <a:pt x="112" y="546"/>
                </a:lnTo>
                <a:lnTo>
                  <a:pt x="120" y="561"/>
                </a:lnTo>
                <a:lnTo>
                  <a:pt x="65" y="628"/>
                </a:lnTo>
                <a:lnTo>
                  <a:pt x="74" y="640"/>
                </a:lnTo>
                <a:lnTo>
                  <a:pt x="82" y="651"/>
                </a:lnTo>
                <a:lnTo>
                  <a:pt x="91" y="664"/>
                </a:lnTo>
                <a:lnTo>
                  <a:pt x="102" y="675"/>
                </a:lnTo>
                <a:lnTo>
                  <a:pt x="180" y="640"/>
                </a:lnTo>
                <a:lnTo>
                  <a:pt x="187" y="646"/>
                </a:lnTo>
                <a:lnTo>
                  <a:pt x="194" y="651"/>
                </a:lnTo>
                <a:lnTo>
                  <a:pt x="199" y="657"/>
                </a:lnTo>
                <a:lnTo>
                  <a:pt x="207" y="662"/>
                </a:lnTo>
                <a:lnTo>
                  <a:pt x="214" y="668"/>
                </a:lnTo>
                <a:lnTo>
                  <a:pt x="221" y="673"/>
                </a:lnTo>
                <a:lnTo>
                  <a:pt x="227" y="677"/>
                </a:lnTo>
                <a:lnTo>
                  <a:pt x="234" y="682"/>
                </a:lnTo>
                <a:lnTo>
                  <a:pt x="221" y="767"/>
                </a:lnTo>
                <a:lnTo>
                  <a:pt x="228" y="771"/>
                </a:lnTo>
                <a:lnTo>
                  <a:pt x="236" y="775"/>
                </a:lnTo>
                <a:lnTo>
                  <a:pt x="241" y="776"/>
                </a:lnTo>
                <a:lnTo>
                  <a:pt x="248" y="780"/>
                </a:lnTo>
                <a:lnTo>
                  <a:pt x="256" y="782"/>
                </a:lnTo>
                <a:lnTo>
                  <a:pt x="263" y="785"/>
                </a:lnTo>
                <a:lnTo>
                  <a:pt x="268" y="787"/>
                </a:lnTo>
                <a:lnTo>
                  <a:pt x="276" y="791"/>
                </a:lnTo>
                <a:lnTo>
                  <a:pt x="328" y="720"/>
                </a:lnTo>
                <a:lnTo>
                  <a:pt x="337" y="722"/>
                </a:lnTo>
                <a:lnTo>
                  <a:pt x="344" y="724"/>
                </a:lnTo>
                <a:lnTo>
                  <a:pt x="354" y="726"/>
                </a:lnTo>
                <a:lnTo>
                  <a:pt x="361" y="727"/>
                </a:lnTo>
                <a:lnTo>
                  <a:pt x="370" y="729"/>
                </a:lnTo>
                <a:lnTo>
                  <a:pt x="379" y="729"/>
                </a:lnTo>
                <a:lnTo>
                  <a:pt x="386" y="729"/>
                </a:lnTo>
                <a:lnTo>
                  <a:pt x="395" y="729"/>
                </a:lnTo>
                <a:lnTo>
                  <a:pt x="428" y="811"/>
                </a:lnTo>
                <a:lnTo>
                  <a:pt x="435" y="811"/>
                </a:lnTo>
                <a:lnTo>
                  <a:pt x="442" y="809"/>
                </a:lnTo>
                <a:lnTo>
                  <a:pt x="450" y="809"/>
                </a:lnTo>
                <a:lnTo>
                  <a:pt x="457" y="807"/>
                </a:lnTo>
                <a:lnTo>
                  <a:pt x="464" y="807"/>
                </a:lnTo>
                <a:lnTo>
                  <a:pt x="471" y="805"/>
                </a:lnTo>
                <a:lnTo>
                  <a:pt x="479" y="805"/>
                </a:lnTo>
                <a:lnTo>
                  <a:pt x="486" y="804"/>
                </a:lnTo>
                <a:lnTo>
                  <a:pt x="495" y="717"/>
                </a:lnTo>
                <a:lnTo>
                  <a:pt x="504" y="715"/>
                </a:lnTo>
                <a:lnTo>
                  <a:pt x="511" y="711"/>
                </a:lnTo>
                <a:lnTo>
                  <a:pt x="520" y="709"/>
                </a:lnTo>
                <a:lnTo>
                  <a:pt x="528" y="706"/>
                </a:lnTo>
                <a:lnTo>
                  <a:pt x="537" y="702"/>
                </a:lnTo>
                <a:lnTo>
                  <a:pt x="544" y="698"/>
                </a:lnTo>
                <a:lnTo>
                  <a:pt x="551" y="695"/>
                </a:lnTo>
                <a:lnTo>
                  <a:pt x="558" y="691"/>
                </a:lnTo>
                <a:lnTo>
                  <a:pt x="627" y="744"/>
                </a:lnTo>
                <a:lnTo>
                  <a:pt x="640" y="737"/>
                </a:lnTo>
                <a:lnTo>
                  <a:pt x="651" y="727"/>
                </a:lnTo>
                <a:lnTo>
                  <a:pt x="662" y="718"/>
                </a:lnTo>
                <a:lnTo>
                  <a:pt x="673" y="709"/>
                </a:lnTo>
                <a:lnTo>
                  <a:pt x="640" y="630"/>
                </a:lnTo>
                <a:lnTo>
                  <a:pt x="651" y="617"/>
                </a:lnTo>
                <a:lnTo>
                  <a:pt x="662" y="604"/>
                </a:lnTo>
                <a:lnTo>
                  <a:pt x="673" y="590"/>
                </a:lnTo>
                <a:lnTo>
                  <a:pt x="682" y="575"/>
                </a:lnTo>
                <a:lnTo>
                  <a:pt x="767" y="588"/>
                </a:lnTo>
                <a:close/>
              </a:path>
            </a:pathLst>
          </a:custGeom>
          <a:solidFill>
            <a:srgbClr val="0070C0"/>
          </a:solidFill>
          <a:ln>
            <a:noFill/>
          </a:ln>
        </p:spPr>
        <p:txBody>
          <a:bodyPr/>
          <a:lstStyle/>
          <a:p>
            <a:endParaRPr lang="en-US"/>
          </a:p>
        </p:txBody>
      </p:sp>
      <p:sp>
        <p:nvSpPr>
          <p:cNvPr id="14" name="Oval 9">
            <a:extLst>
              <a:ext uri="{FF2B5EF4-FFF2-40B4-BE49-F238E27FC236}">
                <a16:creationId xmlns:a16="http://schemas.microsoft.com/office/drawing/2014/main" id="{15D2E5AA-C195-D1A5-D69F-6AF8313F413E}"/>
              </a:ext>
            </a:extLst>
          </p:cNvPr>
          <p:cNvSpPr/>
          <p:nvPr/>
        </p:nvSpPr>
        <p:spPr bwMode="auto">
          <a:xfrm>
            <a:off x="3398319" y="3701983"/>
            <a:ext cx="2466131" cy="2371379"/>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fontAlgn="base" hangingPunct="0">
              <a:spcBef>
                <a:spcPct val="50000"/>
              </a:spcBef>
              <a:spcAft>
                <a:spcPct val="0"/>
              </a:spcAft>
            </a:pPr>
            <a:endParaRPr lang="en-GB" sz="1000" dirty="0">
              <a:latin typeface="Arial" charset="0"/>
            </a:endParaRPr>
          </a:p>
          <a:p>
            <a:pPr algn="ctr" defTabSz="847725" eaLnBrk="0" fontAlgn="base" hangingPunct="0">
              <a:spcBef>
                <a:spcPct val="50000"/>
              </a:spcBef>
              <a:spcAft>
                <a:spcPct val="0"/>
              </a:spcAft>
            </a:pPr>
            <a:r>
              <a:rPr lang="nl-NL" sz="1600" b="1" dirty="0">
                <a:solidFill>
                  <a:schemeClr val="accent1"/>
                </a:solidFill>
              </a:rPr>
              <a:t>Ter voorkoming van prijsconcurrentie </a:t>
            </a:r>
          </a:p>
          <a:p>
            <a:pPr algn="ctr" defTabSz="847725" eaLnBrk="0" fontAlgn="base" hangingPunct="0">
              <a:spcBef>
                <a:spcPct val="50000"/>
              </a:spcBef>
              <a:spcAft>
                <a:spcPct val="0"/>
              </a:spcAft>
            </a:pPr>
            <a:endParaRPr lang="en-GB" sz="1100" dirty="0">
              <a:latin typeface="Arial" charset="0"/>
            </a:endParaRPr>
          </a:p>
        </p:txBody>
      </p:sp>
      <p:sp>
        <p:nvSpPr>
          <p:cNvPr id="15" name="Freeform 20">
            <a:extLst>
              <a:ext uri="{FF2B5EF4-FFF2-40B4-BE49-F238E27FC236}">
                <a16:creationId xmlns:a16="http://schemas.microsoft.com/office/drawing/2014/main" id="{0AE3D92A-AD37-5FD8-5D73-E4A4BF65C1C1}"/>
              </a:ext>
            </a:extLst>
          </p:cNvPr>
          <p:cNvSpPr>
            <a:spLocks/>
          </p:cNvSpPr>
          <p:nvPr/>
        </p:nvSpPr>
        <p:spPr bwMode="auto">
          <a:xfrm>
            <a:off x="5721357" y="1262260"/>
            <a:ext cx="3310211" cy="3157544"/>
          </a:xfrm>
          <a:custGeom>
            <a:avLst/>
            <a:gdLst>
              <a:gd name="T0" fmla="*/ 2147483647 w 809"/>
              <a:gd name="T1" fmla="*/ 2147483647 h 811"/>
              <a:gd name="T2" fmla="*/ 2147483647 w 809"/>
              <a:gd name="T3" fmla="*/ 2147483647 h 811"/>
              <a:gd name="T4" fmla="*/ 2147483647 w 809"/>
              <a:gd name="T5" fmla="*/ 2147483647 h 811"/>
              <a:gd name="T6" fmla="*/ 2147483647 w 809"/>
              <a:gd name="T7" fmla="*/ 2147483647 h 811"/>
              <a:gd name="T8" fmla="*/ 2147483647 w 809"/>
              <a:gd name="T9" fmla="*/ 2147483647 h 811"/>
              <a:gd name="T10" fmla="*/ 2147483647 w 809"/>
              <a:gd name="T11" fmla="*/ 2147483647 h 811"/>
              <a:gd name="T12" fmla="*/ 2147483647 w 809"/>
              <a:gd name="T13" fmla="*/ 2147483647 h 811"/>
              <a:gd name="T14" fmla="*/ 2147483647 w 809"/>
              <a:gd name="T15" fmla="*/ 2147483647 h 811"/>
              <a:gd name="T16" fmla="*/ 2147483647 w 809"/>
              <a:gd name="T17" fmla="*/ 2147483647 h 811"/>
              <a:gd name="T18" fmla="*/ 2147483647 w 809"/>
              <a:gd name="T19" fmla="*/ 2147483647 h 811"/>
              <a:gd name="T20" fmla="*/ 2147483647 w 809"/>
              <a:gd name="T21" fmla="*/ 2147483647 h 811"/>
              <a:gd name="T22" fmla="*/ 2147483647 w 809"/>
              <a:gd name="T23" fmla="*/ 2147483647 h 811"/>
              <a:gd name="T24" fmla="*/ 2147483647 w 809"/>
              <a:gd name="T25" fmla="*/ 2147483647 h 811"/>
              <a:gd name="T26" fmla="*/ 2147483647 w 809"/>
              <a:gd name="T27" fmla="*/ 2147483647 h 811"/>
              <a:gd name="T28" fmla="*/ 2147483647 w 809"/>
              <a:gd name="T29" fmla="*/ 2147483647 h 811"/>
              <a:gd name="T30" fmla="*/ 2147483647 w 809"/>
              <a:gd name="T31" fmla="*/ 2147483647 h 811"/>
              <a:gd name="T32" fmla="*/ 2147483647 w 809"/>
              <a:gd name="T33" fmla="*/ 2147483647 h 811"/>
              <a:gd name="T34" fmla="*/ 2147483647 w 809"/>
              <a:gd name="T35" fmla="*/ 2147483647 h 811"/>
              <a:gd name="T36" fmla="*/ 2147483647 w 809"/>
              <a:gd name="T37" fmla="*/ 0 h 811"/>
              <a:gd name="T38" fmla="*/ 2147483647 w 809"/>
              <a:gd name="T39" fmla="*/ 2147483647 h 811"/>
              <a:gd name="T40" fmla="*/ 2147483647 w 809"/>
              <a:gd name="T41" fmla="*/ 2147483647 h 811"/>
              <a:gd name="T42" fmla="*/ 2147483647 w 809"/>
              <a:gd name="T43" fmla="*/ 2147483647 h 811"/>
              <a:gd name="T44" fmla="*/ 2147483647 w 809"/>
              <a:gd name="T45" fmla="*/ 2147483647 h 811"/>
              <a:gd name="T46" fmla="*/ 2147483647 w 809"/>
              <a:gd name="T47" fmla="*/ 2147483647 h 811"/>
              <a:gd name="T48" fmla="*/ 2147483647 w 809"/>
              <a:gd name="T49" fmla="*/ 2147483647 h 811"/>
              <a:gd name="T50" fmla="*/ 2147483647 w 809"/>
              <a:gd name="T51" fmla="*/ 2147483647 h 811"/>
              <a:gd name="T52" fmla="*/ 2147483647 w 809"/>
              <a:gd name="T53" fmla="*/ 2147483647 h 811"/>
              <a:gd name="T54" fmla="*/ 2147483647 w 809"/>
              <a:gd name="T55" fmla="*/ 2147483647 h 811"/>
              <a:gd name="T56" fmla="*/ 2147483647 w 809"/>
              <a:gd name="T57" fmla="*/ 2147483647 h 811"/>
              <a:gd name="T58" fmla="*/ 2147483647 w 809"/>
              <a:gd name="T59" fmla="*/ 2147483647 h 811"/>
              <a:gd name="T60" fmla="*/ 2147483647 w 809"/>
              <a:gd name="T61" fmla="*/ 2147483647 h 811"/>
              <a:gd name="T62" fmla="*/ 2147483647 w 809"/>
              <a:gd name="T63" fmla="*/ 2147483647 h 811"/>
              <a:gd name="T64" fmla="*/ 0 w 809"/>
              <a:gd name="T65" fmla="*/ 2147483647 h 811"/>
              <a:gd name="T66" fmla="*/ 2147483647 w 809"/>
              <a:gd name="T67" fmla="*/ 2147483647 h 811"/>
              <a:gd name="T68" fmla="*/ 2147483647 w 809"/>
              <a:gd name="T69" fmla="*/ 2147483647 h 811"/>
              <a:gd name="T70" fmla="*/ 2147483647 w 809"/>
              <a:gd name="T71" fmla="*/ 2147483647 h 811"/>
              <a:gd name="T72" fmla="*/ 2147483647 w 809"/>
              <a:gd name="T73" fmla="*/ 2147483647 h 811"/>
              <a:gd name="T74" fmla="*/ 2147483647 w 809"/>
              <a:gd name="T75" fmla="*/ 2147483647 h 811"/>
              <a:gd name="T76" fmla="*/ 2147483647 w 809"/>
              <a:gd name="T77" fmla="*/ 2147483647 h 811"/>
              <a:gd name="T78" fmla="*/ 2147483647 w 809"/>
              <a:gd name="T79" fmla="*/ 2147483647 h 811"/>
              <a:gd name="T80" fmla="*/ 2147483647 w 809"/>
              <a:gd name="T81" fmla="*/ 2147483647 h 811"/>
              <a:gd name="T82" fmla="*/ 2147483647 w 809"/>
              <a:gd name="T83" fmla="*/ 2147483647 h 811"/>
              <a:gd name="T84" fmla="*/ 2147483647 w 809"/>
              <a:gd name="T85" fmla="*/ 2147483647 h 811"/>
              <a:gd name="T86" fmla="*/ 2147483647 w 809"/>
              <a:gd name="T87" fmla="*/ 2147483647 h 811"/>
              <a:gd name="T88" fmla="*/ 2147483647 w 809"/>
              <a:gd name="T89" fmla="*/ 2147483647 h 811"/>
              <a:gd name="T90" fmla="*/ 2147483647 w 809"/>
              <a:gd name="T91" fmla="*/ 2147483647 h 811"/>
              <a:gd name="T92" fmla="*/ 2147483647 w 809"/>
              <a:gd name="T93" fmla="*/ 2147483647 h 811"/>
              <a:gd name="T94" fmla="*/ 2147483647 w 809"/>
              <a:gd name="T95" fmla="*/ 2147483647 h 811"/>
              <a:gd name="T96" fmla="*/ 2147483647 w 809"/>
              <a:gd name="T97" fmla="*/ 2147483647 h 811"/>
              <a:gd name="T98" fmla="*/ 2147483647 w 809"/>
              <a:gd name="T99" fmla="*/ 2147483647 h 811"/>
              <a:gd name="T100" fmla="*/ 2147483647 w 809"/>
              <a:gd name="T101" fmla="*/ 2147483647 h 811"/>
              <a:gd name="T102" fmla="*/ 2147483647 w 809"/>
              <a:gd name="T103" fmla="*/ 2147483647 h 811"/>
              <a:gd name="T104" fmla="*/ 2147483647 w 809"/>
              <a:gd name="T105" fmla="*/ 2147483647 h 811"/>
              <a:gd name="T106" fmla="*/ 2147483647 w 809"/>
              <a:gd name="T107" fmla="*/ 2147483647 h 811"/>
              <a:gd name="T108" fmla="*/ 2147483647 w 809"/>
              <a:gd name="T109" fmla="*/ 2147483647 h 811"/>
              <a:gd name="T110" fmla="*/ 2147483647 w 809"/>
              <a:gd name="T111" fmla="*/ 2147483647 h 81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809" h="811">
                <a:moveTo>
                  <a:pt x="767" y="588"/>
                </a:moveTo>
                <a:lnTo>
                  <a:pt x="774" y="575"/>
                </a:lnTo>
                <a:lnTo>
                  <a:pt x="780" y="562"/>
                </a:lnTo>
                <a:lnTo>
                  <a:pt x="785" y="548"/>
                </a:lnTo>
                <a:lnTo>
                  <a:pt x="789" y="533"/>
                </a:lnTo>
                <a:lnTo>
                  <a:pt x="720" y="483"/>
                </a:lnTo>
                <a:lnTo>
                  <a:pt x="722" y="474"/>
                </a:lnTo>
                <a:lnTo>
                  <a:pt x="723" y="465"/>
                </a:lnTo>
                <a:lnTo>
                  <a:pt x="725" y="457"/>
                </a:lnTo>
                <a:lnTo>
                  <a:pt x="725" y="448"/>
                </a:lnTo>
                <a:lnTo>
                  <a:pt x="727" y="439"/>
                </a:lnTo>
                <a:lnTo>
                  <a:pt x="727" y="430"/>
                </a:lnTo>
                <a:lnTo>
                  <a:pt x="729" y="423"/>
                </a:lnTo>
                <a:lnTo>
                  <a:pt x="729" y="414"/>
                </a:lnTo>
                <a:lnTo>
                  <a:pt x="809" y="383"/>
                </a:lnTo>
                <a:lnTo>
                  <a:pt x="809" y="368"/>
                </a:lnTo>
                <a:lnTo>
                  <a:pt x="807" y="354"/>
                </a:lnTo>
                <a:lnTo>
                  <a:pt x="803" y="339"/>
                </a:lnTo>
                <a:lnTo>
                  <a:pt x="801" y="325"/>
                </a:lnTo>
                <a:lnTo>
                  <a:pt x="716" y="314"/>
                </a:lnTo>
                <a:lnTo>
                  <a:pt x="711" y="298"/>
                </a:lnTo>
                <a:lnTo>
                  <a:pt x="703" y="281"/>
                </a:lnTo>
                <a:lnTo>
                  <a:pt x="696" y="265"/>
                </a:lnTo>
                <a:lnTo>
                  <a:pt x="689" y="251"/>
                </a:lnTo>
                <a:lnTo>
                  <a:pt x="743" y="184"/>
                </a:lnTo>
                <a:lnTo>
                  <a:pt x="734" y="171"/>
                </a:lnTo>
                <a:lnTo>
                  <a:pt x="727" y="160"/>
                </a:lnTo>
                <a:lnTo>
                  <a:pt x="718" y="147"/>
                </a:lnTo>
                <a:lnTo>
                  <a:pt x="707" y="136"/>
                </a:lnTo>
                <a:lnTo>
                  <a:pt x="629" y="171"/>
                </a:lnTo>
                <a:lnTo>
                  <a:pt x="622" y="165"/>
                </a:lnTo>
                <a:lnTo>
                  <a:pt x="616" y="158"/>
                </a:lnTo>
                <a:lnTo>
                  <a:pt x="609" y="153"/>
                </a:lnTo>
                <a:lnTo>
                  <a:pt x="602" y="147"/>
                </a:lnTo>
                <a:lnTo>
                  <a:pt x="595" y="144"/>
                </a:lnTo>
                <a:lnTo>
                  <a:pt x="589" y="138"/>
                </a:lnTo>
                <a:lnTo>
                  <a:pt x="582" y="133"/>
                </a:lnTo>
                <a:lnTo>
                  <a:pt x="575" y="129"/>
                </a:lnTo>
                <a:lnTo>
                  <a:pt x="587" y="44"/>
                </a:lnTo>
                <a:lnTo>
                  <a:pt x="580" y="40"/>
                </a:lnTo>
                <a:lnTo>
                  <a:pt x="575" y="37"/>
                </a:lnTo>
                <a:lnTo>
                  <a:pt x="567" y="35"/>
                </a:lnTo>
                <a:lnTo>
                  <a:pt x="560" y="31"/>
                </a:lnTo>
                <a:lnTo>
                  <a:pt x="553" y="29"/>
                </a:lnTo>
                <a:lnTo>
                  <a:pt x="547" y="26"/>
                </a:lnTo>
                <a:lnTo>
                  <a:pt x="540" y="24"/>
                </a:lnTo>
                <a:lnTo>
                  <a:pt x="533" y="20"/>
                </a:lnTo>
                <a:lnTo>
                  <a:pt x="480" y="89"/>
                </a:lnTo>
                <a:lnTo>
                  <a:pt x="473" y="87"/>
                </a:lnTo>
                <a:lnTo>
                  <a:pt x="464" y="86"/>
                </a:lnTo>
                <a:lnTo>
                  <a:pt x="457" y="86"/>
                </a:lnTo>
                <a:lnTo>
                  <a:pt x="448" y="84"/>
                </a:lnTo>
                <a:lnTo>
                  <a:pt x="439" y="82"/>
                </a:lnTo>
                <a:lnTo>
                  <a:pt x="430" y="82"/>
                </a:lnTo>
                <a:lnTo>
                  <a:pt x="422" y="82"/>
                </a:lnTo>
                <a:lnTo>
                  <a:pt x="413" y="80"/>
                </a:lnTo>
                <a:lnTo>
                  <a:pt x="381" y="0"/>
                </a:lnTo>
                <a:lnTo>
                  <a:pt x="373" y="0"/>
                </a:lnTo>
                <a:lnTo>
                  <a:pt x="366" y="2"/>
                </a:lnTo>
                <a:lnTo>
                  <a:pt x="359" y="2"/>
                </a:lnTo>
                <a:lnTo>
                  <a:pt x="352" y="4"/>
                </a:lnTo>
                <a:lnTo>
                  <a:pt x="344" y="4"/>
                </a:lnTo>
                <a:lnTo>
                  <a:pt x="337" y="6"/>
                </a:lnTo>
                <a:lnTo>
                  <a:pt x="330" y="6"/>
                </a:lnTo>
                <a:lnTo>
                  <a:pt x="323" y="8"/>
                </a:lnTo>
                <a:lnTo>
                  <a:pt x="314" y="95"/>
                </a:lnTo>
                <a:lnTo>
                  <a:pt x="305" y="97"/>
                </a:lnTo>
                <a:lnTo>
                  <a:pt x="297" y="100"/>
                </a:lnTo>
                <a:lnTo>
                  <a:pt x="288" y="102"/>
                </a:lnTo>
                <a:lnTo>
                  <a:pt x="281" y="106"/>
                </a:lnTo>
                <a:lnTo>
                  <a:pt x="272" y="109"/>
                </a:lnTo>
                <a:lnTo>
                  <a:pt x="265" y="113"/>
                </a:lnTo>
                <a:lnTo>
                  <a:pt x="257" y="116"/>
                </a:lnTo>
                <a:lnTo>
                  <a:pt x="250" y="120"/>
                </a:lnTo>
                <a:lnTo>
                  <a:pt x="181" y="66"/>
                </a:lnTo>
                <a:lnTo>
                  <a:pt x="169" y="75"/>
                </a:lnTo>
                <a:lnTo>
                  <a:pt x="158" y="84"/>
                </a:lnTo>
                <a:lnTo>
                  <a:pt x="147" y="93"/>
                </a:lnTo>
                <a:lnTo>
                  <a:pt x="136" y="102"/>
                </a:lnTo>
                <a:lnTo>
                  <a:pt x="170" y="182"/>
                </a:lnTo>
                <a:lnTo>
                  <a:pt x="158" y="194"/>
                </a:lnTo>
                <a:lnTo>
                  <a:pt x="147" y="207"/>
                </a:lnTo>
                <a:lnTo>
                  <a:pt x="136" y="222"/>
                </a:lnTo>
                <a:lnTo>
                  <a:pt x="127" y="236"/>
                </a:lnTo>
                <a:lnTo>
                  <a:pt x="42" y="223"/>
                </a:lnTo>
                <a:lnTo>
                  <a:pt x="35" y="236"/>
                </a:lnTo>
                <a:lnTo>
                  <a:pt x="29" y="249"/>
                </a:lnTo>
                <a:lnTo>
                  <a:pt x="24" y="263"/>
                </a:lnTo>
                <a:lnTo>
                  <a:pt x="20" y="278"/>
                </a:lnTo>
                <a:lnTo>
                  <a:pt x="89" y="329"/>
                </a:lnTo>
                <a:lnTo>
                  <a:pt x="87" y="338"/>
                </a:lnTo>
                <a:lnTo>
                  <a:pt x="85" y="345"/>
                </a:lnTo>
                <a:lnTo>
                  <a:pt x="83" y="354"/>
                </a:lnTo>
                <a:lnTo>
                  <a:pt x="83" y="363"/>
                </a:lnTo>
                <a:lnTo>
                  <a:pt x="82" y="372"/>
                </a:lnTo>
                <a:lnTo>
                  <a:pt x="82" y="379"/>
                </a:lnTo>
                <a:lnTo>
                  <a:pt x="80" y="388"/>
                </a:lnTo>
                <a:lnTo>
                  <a:pt x="80" y="397"/>
                </a:lnTo>
                <a:lnTo>
                  <a:pt x="0" y="428"/>
                </a:lnTo>
                <a:lnTo>
                  <a:pt x="0" y="443"/>
                </a:lnTo>
                <a:lnTo>
                  <a:pt x="2" y="457"/>
                </a:lnTo>
                <a:lnTo>
                  <a:pt x="6" y="472"/>
                </a:lnTo>
                <a:lnTo>
                  <a:pt x="7" y="486"/>
                </a:lnTo>
                <a:lnTo>
                  <a:pt x="93" y="497"/>
                </a:lnTo>
                <a:lnTo>
                  <a:pt x="98" y="514"/>
                </a:lnTo>
                <a:lnTo>
                  <a:pt x="105" y="530"/>
                </a:lnTo>
                <a:lnTo>
                  <a:pt x="112" y="546"/>
                </a:lnTo>
                <a:lnTo>
                  <a:pt x="120" y="561"/>
                </a:lnTo>
                <a:lnTo>
                  <a:pt x="65" y="628"/>
                </a:lnTo>
                <a:lnTo>
                  <a:pt x="74" y="640"/>
                </a:lnTo>
                <a:lnTo>
                  <a:pt x="82" y="651"/>
                </a:lnTo>
                <a:lnTo>
                  <a:pt x="91" y="664"/>
                </a:lnTo>
                <a:lnTo>
                  <a:pt x="102" y="675"/>
                </a:lnTo>
                <a:lnTo>
                  <a:pt x="180" y="640"/>
                </a:lnTo>
                <a:lnTo>
                  <a:pt x="187" y="646"/>
                </a:lnTo>
                <a:lnTo>
                  <a:pt x="194" y="651"/>
                </a:lnTo>
                <a:lnTo>
                  <a:pt x="199" y="657"/>
                </a:lnTo>
                <a:lnTo>
                  <a:pt x="207" y="662"/>
                </a:lnTo>
                <a:lnTo>
                  <a:pt x="214" y="668"/>
                </a:lnTo>
                <a:lnTo>
                  <a:pt x="221" y="673"/>
                </a:lnTo>
                <a:lnTo>
                  <a:pt x="227" y="677"/>
                </a:lnTo>
                <a:lnTo>
                  <a:pt x="234" y="682"/>
                </a:lnTo>
                <a:lnTo>
                  <a:pt x="221" y="767"/>
                </a:lnTo>
                <a:lnTo>
                  <a:pt x="228" y="771"/>
                </a:lnTo>
                <a:lnTo>
                  <a:pt x="236" y="775"/>
                </a:lnTo>
                <a:lnTo>
                  <a:pt x="241" y="776"/>
                </a:lnTo>
                <a:lnTo>
                  <a:pt x="248" y="780"/>
                </a:lnTo>
                <a:lnTo>
                  <a:pt x="256" y="782"/>
                </a:lnTo>
                <a:lnTo>
                  <a:pt x="263" y="785"/>
                </a:lnTo>
                <a:lnTo>
                  <a:pt x="268" y="787"/>
                </a:lnTo>
                <a:lnTo>
                  <a:pt x="276" y="791"/>
                </a:lnTo>
                <a:lnTo>
                  <a:pt x="328" y="720"/>
                </a:lnTo>
                <a:lnTo>
                  <a:pt x="337" y="722"/>
                </a:lnTo>
                <a:lnTo>
                  <a:pt x="344" y="724"/>
                </a:lnTo>
                <a:lnTo>
                  <a:pt x="354" y="726"/>
                </a:lnTo>
                <a:lnTo>
                  <a:pt x="361" y="727"/>
                </a:lnTo>
                <a:lnTo>
                  <a:pt x="370" y="729"/>
                </a:lnTo>
                <a:lnTo>
                  <a:pt x="379" y="729"/>
                </a:lnTo>
                <a:lnTo>
                  <a:pt x="386" y="729"/>
                </a:lnTo>
                <a:lnTo>
                  <a:pt x="395" y="729"/>
                </a:lnTo>
                <a:lnTo>
                  <a:pt x="428" y="811"/>
                </a:lnTo>
                <a:lnTo>
                  <a:pt x="435" y="811"/>
                </a:lnTo>
                <a:lnTo>
                  <a:pt x="442" y="809"/>
                </a:lnTo>
                <a:lnTo>
                  <a:pt x="450" y="809"/>
                </a:lnTo>
                <a:lnTo>
                  <a:pt x="457" y="807"/>
                </a:lnTo>
                <a:lnTo>
                  <a:pt x="464" y="807"/>
                </a:lnTo>
                <a:lnTo>
                  <a:pt x="471" y="805"/>
                </a:lnTo>
                <a:lnTo>
                  <a:pt x="479" y="805"/>
                </a:lnTo>
                <a:lnTo>
                  <a:pt x="486" y="804"/>
                </a:lnTo>
                <a:lnTo>
                  <a:pt x="495" y="717"/>
                </a:lnTo>
                <a:lnTo>
                  <a:pt x="504" y="715"/>
                </a:lnTo>
                <a:lnTo>
                  <a:pt x="511" y="711"/>
                </a:lnTo>
                <a:lnTo>
                  <a:pt x="520" y="709"/>
                </a:lnTo>
                <a:lnTo>
                  <a:pt x="528" y="706"/>
                </a:lnTo>
                <a:lnTo>
                  <a:pt x="537" y="702"/>
                </a:lnTo>
                <a:lnTo>
                  <a:pt x="544" y="698"/>
                </a:lnTo>
                <a:lnTo>
                  <a:pt x="551" y="695"/>
                </a:lnTo>
                <a:lnTo>
                  <a:pt x="558" y="691"/>
                </a:lnTo>
                <a:lnTo>
                  <a:pt x="627" y="744"/>
                </a:lnTo>
                <a:lnTo>
                  <a:pt x="640" y="737"/>
                </a:lnTo>
                <a:lnTo>
                  <a:pt x="651" y="727"/>
                </a:lnTo>
                <a:lnTo>
                  <a:pt x="662" y="718"/>
                </a:lnTo>
                <a:lnTo>
                  <a:pt x="673" y="709"/>
                </a:lnTo>
                <a:lnTo>
                  <a:pt x="640" y="630"/>
                </a:lnTo>
                <a:lnTo>
                  <a:pt x="651" y="617"/>
                </a:lnTo>
                <a:lnTo>
                  <a:pt x="662" y="604"/>
                </a:lnTo>
                <a:lnTo>
                  <a:pt x="673" y="590"/>
                </a:lnTo>
                <a:lnTo>
                  <a:pt x="682" y="575"/>
                </a:lnTo>
                <a:lnTo>
                  <a:pt x="767" y="588"/>
                </a:lnTo>
                <a:close/>
              </a:path>
            </a:pathLst>
          </a:custGeom>
          <a:solidFill>
            <a:srgbClr val="FFC000"/>
          </a:solidFill>
          <a:ln>
            <a:noFill/>
          </a:ln>
        </p:spPr>
        <p:txBody>
          <a:bodyPr/>
          <a:lstStyle/>
          <a:p>
            <a:endParaRPr lang="en-US"/>
          </a:p>
        </p:txBody>
      </p:sp>
      <p:sp>
        <p:nvSpPr>
          <p:cNvPr id="16" name="Oval 9">
            <a:extLst>
              <a:ext uri="{FF2B5EF4-FFF2-40B4-BE49-F238E27FC236}">
                <a16:creationId xmlns:a16="http://schemas.microsoft.com/office/drawing/2014/main" id="{EB083C2E-01D0-DBFB-FBFB-602E6849092E}"/>
              </a:ext>
            </a:extLst>
          </p:cNvPr>
          <p:cNvSpPr/>
          <p:nvPr/>
        </p:nvSpPr>
        <p:spPr bwMode="auto">
          <a:xfrm>
            <a:off x="6096000" y="1637769"/>
            <a:ext cx="2555210" cy="2405876"/>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228600" indent="-228600" algn="ctr" defTabSz="847725" eaLnBrk="0" fontAlgn="base" hangingPunct="0">
              <a:spcBef>
                <a:spcPct val="50000"/>
              </a:spcBef>
              <a:spcAft>
                <a:spcPct val="0"/>
              </a:spcAft>
              <a:buAutoNum type="arabicPeriod"/>
            </a:pPr>
            <a:endParaRPr lang="en-GB" sz="1000" dirty="0">
              <a:latin typeface="Arial" charset="0"/>
            </a:endParaRPr>
          </a:p>
          <a:p>
            <a:pPr marL="228600" indent="-228600" algn="ctr" defTabSz="847725" eaLnBrk="0" fontAlgn="base" hangingPunct="0">
              <a:spcBef>
                <a:spcPct val="50000"/>
              </a:spcBef>
              <a:spcAft>
                <a:spcPct val="0"/>
              </a:spcAft>
              <a:buAutoNum type="arabicPeriod"/>
            </a:pPr>
            <a:endParaRPr lang="en-GB" sz="1000" dirty="0">
              <a:latin typeface="Arial" charset="0"/>
            </a:endParaRPr>
          </a:p>
          <a:p>
            <a:pPr algn="ctr" defTabSz="847725" eaLnBrk="0" fontAlgn="base" hangingPunct="0">
              <a:spcBef>
                <a:spcPct val="50000"/>
              </a:spcBef>
              <a:spcAft>
                <a:spcPct val="0"/>
              </a:spcAft>
            </a:pPr>
            <a:endParaRPr lang="en-GB" sz="1000" dirty="0">
              <a:latin typeface="Arial" charset="0"/>
            </a:endParaRPr>
          </a:p>
          <a:p>
            <a:pPr algn="ctr" defTabSz="847725" eaLnBrk="0" fontAlgn="base" hangingPunct="0">
              <a:spcBef>
                <a:spcPct val="50000"/>
              </a:spcBef>
              <a:spcAft>
                <a:spcPct val="0"/>
              </a:spcAft>
            </a:pPr>
            <a:r>
              <a:rPr lang="nl-NL" sz="1600" b="1" dirty="0">
                <a:solidFill>
                  <a:srgbClr val="EAB200"/>
                </a:solidFill>
              </a:rPr>
              <a:t>Alleen voor gedrukte boeken in de Nederlandse en/of Friese taal en bladmuziek</a:t>
            </a:r>
            <a:endParaRPr lang="nl-NL" sz="1600" b="1" dirty="0">
              <a:solidFill>
                <a:srgbClr val="FF0000"/>
              </a:solidFill>
              <a:latin typeface="Arial" charset="0"/>
            </a:endParaRPr>
          </a:p>
          <a:p>
            <a:pPr marL="228600" indent="-228600" algn="ctr" defTabSz="847725" eaLnBrk="0" fontAlgn="base" hangingPunct="0">
              <a:spcBef>
                <a:spcPct val="50000"/>
              </a:spcBef>
              <a:spcAft>
                <a:spcPct val="0"/>
              </a:spcAft>
              <a:buAutoNum type="arabicPeriod"/>
            </a:pPr>
            <a:endParaRPr lang="nl-NL" sz="1100" dirty="0">
              <a:latin typeface="Arial" charset="0"/>
            </a:endParaRPr>
          </a:p>
          <a:p>
            <a:pPr marL="228600" indent="-228600" algn="ctr" defTabSz="847725" eaLnBrk="0" fontAlgn="base" hangingPunct="0">
              <a:spcBef>
                <a:spcPct val="50000"/>
              </a:spcBef>
              <a:spcAft>
                <a:spcPct val="0"/>
              </a:spcAft>
              <a:buAutoNum type="arabicPeriod"/>
            </a:pPr>
            <a:endParaRPr lang="en-GB" sz="1100" dirty="0">
              <a:latin typeface="Arial" charset="0"/>
            </a:endParaRPr>
          </a:p>
          <a:p>
            <a:pPr marL="228600" indent="-228600" algn="ctr" defTabSz="847725" eaLnBrk="0" fontAlgn="base" hangingPunct="0">
              <a:spcBef>
                <a:spcPct val="50000"/>
              </a:spcBef>
              <a:spcAft>
                <a:spcPct val="0"/>
              </a:spcAft>
              <a:buAutoNum type="arabicPeriod"/>
            </a:pPr>
            <a:endParaRPr lang="en-GB" sz="1100" dirty="0">
              <a:latin typeface="Arial" charset="0"/>
            </a:endParaRPr>
          </a:p>
        </p:txBody>
      </p:sp>
      <p:sp>
        <p:nvSpPr>
          <p:cNvPr id="17" name="Freeform 20">
            <a:extLst>
              <a:ext uri="{FF2B5EF4-FFF2-40B4-BE49-F238E27FC236}">
                <a16:creationId xmlns:a16="http://schemas.microsoft.com/office/drawing/2014/main" id="{5B223CC9-E313-74EA-2A48-03362C46724C}"/>
              </a:ext>
            </a:extLst>
          </p:cNvPr>
          <p:cNvSpPr>
            <a:spLocks/>
          </p:cNvSpPr>
          <p:nvPr/>
        </p:nvSpPr>
        <p:spPr bwMode="auto">
          <a:xfrm>
            <a:off x="8431234" y="3350100"/>
            <a:ext cx="3310211" cy="3157544"/>
          </a:xfrm>
          <a:custGeom>
            <a:avLst/>
            <a:gdLst>
              <a:gd name="T0" fmla="*/ 2147483647 w 809"/>
              <a:gd name="T1" fmla="*/ 2147483647 h 811"/>
              <a:gd name="T2" fmla="*/ 2147483647 w 809"/>
              <a:gd name="T3" fmla="*/ 2147483647 h 811"/>
              <a:gd name="T4" fmla="*/ 2147483647 w 809"/>
              <a:gd name="T5" fmla="*/ 2147483647 h 811"/>
              <a:gd name="T6" fmla="*/ 2147483647 w 809"/>
              <a:gd name="T7" fmla="*/ 2147483647 h 811"/>
              <a:gd name="T8" fmla="*/ 2147483647 w 809"/>
              <a:gd name="T9" fmla="*/ 2147483647 h 811"/>
              <a:gd name="T10" fmla="*/ 2147483647 w 809"/>
              <a:gd name="T11" fmla="*/ 2147483647 h 811"/>
              <a:gd name="T12" fmla="*/ 2147483647 w 809"/>
              <a:gd name="T13" fmla="*/ 2147483647 h 811"/>
              <a:gd name="T14" fmla="*/ 2147483647 w 809"/>
              <a:gd name="T15" fmla="*/ 2147483647 h 811"/>
              <a:gd name="T16" fmla="*/ 2147483647 w 809"/>
              <a:gd name="T17" fmla="*/ 2147483647 h 811"/>
              <a:gd name="T18" fmla="*/ 2147483647 w 809"/>
              <a:gd name="T19" fmla="*/ 2147483647 h 811"/>
              <a:gd name="T20" fmla="*/ 2147483647 w 809"/>
              <a:gd name="T21" fmla="*/ 2147483647 h 811"/>
              <a:gd name="T22" fmla="*/ 2147483647 w 809"/>
              <a:gd name="T23" fmla="*/ 2147483647 h 811"/>
              <a:gd name="T24" fmla="*/ 2147483647 w 809"/>
              <a:gd name="T25" fmla="*/ 2147483647 h 811"/>
              <a:gd name="T26" fmla="*/ 2147483647 w 809"/>
              <a:gd name="T27" fmla="*/ 2147483647 h 811"/>
              <a:gd name="T28" fmla="*/ 2147483647 w 809"/>
              <a:gd name="T29" fmla="*/ 2147483647 h 811"/>
              <a:gd name="T30" fmla="*/ 2147483647 w 809"/>
              <a:gd name="T31" fmla="*/ 2147483647 h 811"/>
              <a:gd name="T32" fmla="*/ 2147483647 w 809"/>
              <a:gd name="T33" fmla="*/ 2147483647 h 811"/>
              <a:gd name="T34" fmla="*/ 2147483647 w 809"/>
              <a:gd name="T35" fmla="*/ 2147483647 h 811"/>
              <a:gd name="T36" fmla="*/ 2147483647 w 809"/>
              <a:gd name="T37" fmla="*/ 0 h 811"/>
              <a:gd name="T38" fmla="*/ 2147483647 w 809"/>
              <a:gd name="T39" fmla="*/ 2147483647 h 811"/>
              <a:gd name="T40" fmla="*/ 2147483647 w 809"/>
              <a:gd name="T41" fmla="*/ 2147483647 h 811"/>
              <a:gd name="T42" fmla="*/ 2147483647 w 809"/>
              <a:gd name="T43" fmla="*/ 2147483647 h 811"/>
              <a:gd name="T44" fmla="*/ 2147483647 w 809"/>
              <a:gd name="T45" fmla="*/ 2147483647 h 811"/>
              <a:gd name="T46" fmla="*/ 2147483647 w 809"/>
              <a:gd name="T47" fmla="*/ 2147483647 h 811"/>
              <a:gd name="T48" fmla="*/ 2147483647 w 809"/>
              <a:gd name="T49" fmla="*/ 2147483647 h 811"/>
              <a:gd name="T50" fmla="*/ 2147483647 w 809"/>
              <a:gd name="T51" fmla="*/ 2147483647 h 811"/>
              <a:gd name="T52" fmla="*/ 2147483647 w 809"/>
              <a:gd name="T53" fmla="*/ 2147483647 h 811"/>
              <a:gd name="T54" fmla="*/ 2147483647 w 809"/>
              <a:gd name="T55" fmla="*/ 2147483647 h 811"/>
              <a:gd name="T56" fmla="*/ 2147483647 w 809"/>
              <a:gd name="T57" fmla="*/ 2147483647 h 811"/>
              <a:gd name="T58" fmla="*/ 2147483647 w 809"/>
              <a:gd name="T59" fmla="*/ 2147483647 h 811"/>
              <a:gd name="T60" fmla="*/ 2147483647 w 809"/>
              <a:gd name="T61" fmla="*/ 2147483647 h 811"/>
              <a:gd name="T62" fmla="*/ 2147483647 w 809"/>
              <a:gd name="T63" fmla="*/ 2147483647 h 811"/>
              <a:gd name="T64" fmla="*/ 0 w 809"/>
              <a:gd name="T65" fmla="*/ 2147483647 h 811"/>
              <a:gd name="T66" fmla="*/ 2147483647 w 809"/>
              <a:gd name="T67" fmla="*/ 2147483647 h 811"/>
              <a:gd name="T68" fmla="*/ 2147483647 w 809"/>
              <a:gd name="T69" fmla="*/ 2147483647 h 811"/>
              <a:gd name="T70" fmla="*/ 2147483647 w 809"/>
              <a:gd name="T71" fmla="*/ 2147483647 h 811"/>
              <a:gd name="T72" fmla="*/ 2147483647 w 809"/>
              <a:gd name="T73" fmla="*/ 2147483647 h 811"/>
              <a:gd name="T74" fmla="*/ 2147483647 w 809"/>
              <a:gd name="T75" fmla="*/ 2147483647 h 811"/>
              <a:gd name="T76" fmla="*/ 2147483647 w 809"/>
              <a:gd name="T77" fmla="*/ 2147483647 h 811"/>
              <a:gd name="T78" fmla="*/ 2147483647 w 809"/>
              <a:gd name="T79" fmla="*/ 2147483647 h 811"/>
              <a:gd name="T80" fmla="*/ 2147483647 w 809"/>
              <a:gd name="T81" fmla="*/ 2147483647 h 811"/>
              <a:gd name="T82" fmla="*/ 2147483647 w 809"/>
              <a:gd name="T83" fmla="*/ 2147483647 h 811"/>
              <a:gd name="T84" fmla="*/ 2147483647 w 809"/>
              <a:gd name="T85" fmla="*/ 2147483647 h 811"/>
              <a:gd name="T86" fmla="*/ 2147483647 w 809"/>
              <a:gd name="T87" fmla="*/ 2147483647 h 811"/>
              <a:gd name="T88" fmla="*/ 2147483647 w 809"/>
              <a:gd name="T89" fmla="*/ 2147483647 h 811"/>
              <a:gd name="T90" fmla="*/ 2147483647 w 809"/>
              <a:gd name="T91" fmla="*/ 2147483647 h 811"/>
              <a:gd name="T92" fmla="*/ 2147483647 w 809"/>
              <a:gd name="T93" fmla="*/ 2147483647 h 811"/>
              <a:gd name="T94" fmla="*/ 2147483647 w 809"/>
              <a:gd name="T95" fmla="*/ 2147483647 h 811"/>
              <a:gd name="T96" fmla="*/ 2147483647 w 809"/>
              <a:gd name="T97" fmla="*/ 2147483647 h 811"/>
              <a:gd name="T98" fmla="*/ 2147483647 w 809"/>
              <a:gd name="T99" fmla="*/ 2147483647 h 811"/>
              <a:gd name="T100" fmla="*/ 2147483647 w 809"/>
              <a:gd name="T101" fmla="*/ 2147483647 h 811"/>
              <a:gd name="T102" fmla="*/ 2147483647 w 809"/>
              <a:gd name="T103" fmla="*/ 2147483647 h 811"/>
              <a:gd name="T104" fmla="*/ 2147483647 w 809"/>
              <a:gd name="T105" fmla="*/ 2147483647 h 811"/>
              <a:gd name="T106" fmla="*/ 2147483647 w 809"/>
              <a:gd name="T107" fmla="*/ 2147483647 h 811"/>
              <a:gd name="T108" fmla="*/ 2147483647 w 809"/>
              <a:gd name="T109" fmla="*/ 2147483647 h 811"/>
              <a:gd name="T110" fmla="*/ 2147483647 w 809"/>
              <a:gd name="T111" fmla="*/ 2147483647 h 81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809" h="811">
                <a:moveTo>
                  <a:pt x="767" y="588"/>
                </a:moveTo>
                <a:lnTo>
                  <a:pt x="774" y="575"/>
                </a:lnTo>
                <a:lnTo>
                  <a:pt x="780" y="562"/>
                </a:lnTo>
                <a:lnTo>
                  <a:pt x="785" y="548"/>
                </a:lnTo>
                <a:lnTo>
                  <a:pt x="789" y="533"/>
                </a:lnTo>
                <a:lnTo>
                  <a:pt x="720" y="483"/>
                </a:lnTo>
                <a:lnTo>
                  <a:pt x="722" y="474"/>
                </a:lnTo>
                <a:lnTo>
                  <a:pt x="723" y="465"/>
                </a:lnTo>
                <a:lnTo>
                  <a:pt x="725" y="457"/>
                </a:lnTo>
                <a:lnTo>
                  <a:pt x="725" y="448"/>
                </a:lnTo>
                <a:lnTo>
                  <a:pt x="727" y="439"/>
                </a:lnTo>
                <a:lnTo>
                  <a:pt x="727" y="430"/>
                </a:lnTo>
                <a:lnTo>
                  <a:pt x="729" y="423"/>
                </a:lnTo>
                <a:lnTo>
                  <a:pt x="729" y="414"/>
                </a:lnTo>
                <a:lnTo>
                  <a:pt x="809" y="383"/>
                </a:lnTo>
                <a:lnTo>
                  <a:pt x="809" y="368"/>
                </a:lnTo>
                <a:lnTo>
                  <a:pt x="807" y="354"/>
                </a:lnTo>
                <a:lnTo>
                  <a:pt x="803" y="339"/>
                </a:lnTo>
                <a:lnTo>
                  <a:pt x="801" y="325"/>
                </a:lnTo>
                <a:lnTo>
                  <a:pt x="716" y="314"/>
                </a:lnTo>
                <a:lnTo>
                  <a:pt x="711" y="298"/>
                </a:lnTo>
                <a:lnTo>
                  <a:pt x="703" y="281"/>
                </a:lnTo>
                <a:lnTo>
                  <a:pt x="696" y="265"/>
                </a:lnTo>
                <a:lnTo>
                  <a:pt x="689" y="251"/>
                </a:lnTo>
                <a:lnTo>
                  <a:pt x="743" y="184"/>
                </a:lnTo>
                <a:lnTo>
                  <a:pt x="734" y="171"/>
                </a:lnTo>
                <a:lnTo>
                  <a:pt x="727" y="160"/>
                </a:lnTo>
                <a:lnTo>
                  <a:pt x="718" y="147"/>
                </a:lnTo>
                <a:lnTo>
                  <a:pt x="707" y="136"/>
                </a:lnTo>
                <a:lnTo>
                  <a:pt x="629" y="171"/>
                </a:lnTo>
                <a:lnTo>
                  <a:pt x="622" y="165"/>
                </a:lnTo>
                <a:lnTo>
                  <a:pt x="616" y="158"/>
                </a:lnTo>
                <a:lnTo>
                  <a:pt x="609" y="153"/>
                </a:lnTo>
                <a:lnTo>
                  <a:pt x="602" y="147"/>
                </a:lnTo>
                <a:lnTo>
                  <a:pt x="595" y="144"/>
                </a:lnTo>
                <a:lnTo>
                  <a:pt x="589" y="138"/>
                </a:lnTo>
                <a:lnTo>
                  <a:pt x="582" y="133"/>
                </a:lnTo>
                <a:lnTo>
                  <a:pt x="575" y="129"/>
                </a:lnTo>
                <a:lnTo>
                  <a:pt x="587" y="44"/>
                </a:lnTo>
                <a:lnTo>
                  <a:pt x="580" y="40"/>
                </a:lnTo>
                <a:lnTo>
                  <a:pt x="575" y="37"/>
                </a:lnTo>
                <a:lnTo>
                  <a:pt x="567" y="35"/>
                </a:lnTo>
                <a:lnTo>
                  <a:pt x="560" y="31"/>
                </a:lnTo>
                <a:lnTo>
                  <a:pt x="553" y="29"/>
                </a:lnTo>
                <a:lnTo>
                  <a:pt x="547" y="26"/>
                </a:lnTo>
                <a:lnTo>
                  <a:pt x="540" y="24"/>
                </a:lnTo>
                <a:lnTo>
                  <a:pt x="533" y="20"/>
                </a:lnTo>
                <a:lnTo>
                  <a:pt x="480" y="89"/>
                </a:lnTo>
                <a:lnTo>
                  <a:pt x="473" y="87"/>
                </a:lnTo>
                <a:lnTo>
                  <a:pt x="464" y="86"/>
                </a:lnTo>
                <a:lnTo>
                  <a:pt x="457" y="86"/>
                </a:lnTo>
                <a:lnTo>
                  <a:pt x="448" y="84"/>
                </a:lnTo>
                <a:lnTo>
                  <a:pt x="439" y="82"/>
                </a:lnTo>
                <a:lnTo>
                  <a:pt x="430" y="82"/>
                </a:lnTo>
                <a:lnTo>
                  <a:pt x="422" y="82"/>
                </a:lnTo>
                <a:lnTo>
                  <a:pt x="413" y="80"/>
                </a:lnTo>
                <a:lnTo>
                  <a:pt x="381" y="0"/>
                </a:lnTo>
                <a:lnTo>
                  <a:pt x="373" y="0"/>
                </a:lnTo>
                <a:lnTo>
                  <a:pt x="366" y="2"/>
                </a:lnTo>
                <a:lnTo>
                  <a:pt x="359" y="2"/>
                </a:lnTo>
                <a:lnTo>
                  <a:pt x="352" y="4"/>
                </a:lnTo>
                <a:lnTo>
                  <a:pt x="344" y="4"/>
                </a:lnTo>
                <a:lnTo>
                  <a:pt x="337" y="6"/>
                </a:lnTo>
                <a:lnTo>
                  <a:pt x="330" y="6"/>
                </a:lnTo>
                <a:lnTo>
                  <a:pt x="323" y="8"/>
                </a:lnTo>
                <a:lnTo>
                  <a:pt x="314" y="95"/>
                </a:lnTo>
                <a:lnTo>
                  <a:pt x="305" y="97"/>
                </a:lnTo>
                <a:lnTo>
                  <a:pt x="297" y="100"/>
                </a:lnTo>
                <a:lnTo>
                  <a:pt x="288" y="102"/>
                </a:lnTo>
                <a:lnTo>
                  <a:pt x="281" y="106"/>
                </a:lnTo>
                <a:lnTo>
                  <a:pt x="272" y="109"/>
                </a:lnTo>
                <a:lnTo>
                  <a:pt x="265" y="113"/>
                </a:lnTo>
                <a:lnTo>
                  <a:pt x="257" y="116"/>
                </a:lnTo>
                <a:lnTo>
                  <a:pt x="250" y="120"/>
                </a:lnTo>
                <a:lnTo>
                  <a:pt x="181" y="66"/>
                </a:lnTo>
                <a:lnTo>
                  <a:pt x="169" y="75"/>
                </a:lnTo>
                <a:lnTo>
                  <a:pt x="158" y="84"/>
                </a:lnTo>
                <a:lnTo>
                  <a:pt x="147" y="93"/>
                </a:lnTo>
                <a:lnTo>
                  <a:pt x="136" y="102"/>
                </a:lnTo>
                <a:lnTo>
                  <a:pt x="170" y="182"/>
                </a:lnTo>
                <a:lnTo>
                  <a:pt x="158" y="194"/>
                </a:lnTo>
                <a:lnTo>
                  <a:pt x="147" y="207"/>
                </a:lnTo>
                <a:lnTo>
                  <a:pt x="136" y="222"/>
                </a:lnTo>
                <a:lnTo>
                  <a:pt x="127" y="236"/>
                </a:lnTo>
                <a:lnTo>
                  <a:pt x="42" y="223"/>
                </a:lnTo>
                <a:lnTo>
                  <a:pt x="35" y="236"/>
                </a:lnTo>
                <a:lnTo>
                  <a:pt x="29" y="249"/>
                </a:lnTo>
                <a:lnTo>
                  <a:pt x="24" y="263"/>
                </a:lnTo>
                <a:lnTo>
                  <a:pt x="20" y="278"/>
                </a:lnTo>
                <a:lnTo>
                  <a:pt x="89" y="329"/>
                </a:lnTo>
                <a:lnTo>
                  <a:pt x="87" y="338"/>
                </a:lnTo>
                <a:lnTo>
                  <a:pt x="85" y="345"/>
                </a:lnTo>
                <a:lnTo>
                  <a:pt x="83" y="354"/>
                </a:lnTo>
                <a:lnTo>
                  <a:pt x="83" y="363"/>
                </a:lnTo>
                <a:lnTo>
                  <a:pt x="82" y="372"/>
                </a:lnTo>
                <a:lnTo>
                  <a:pt x="82" y="379"/>
                </a:lnTo>
                <a:lnTo>
                  <a:pt x="80" y="388"/>
                </a:lnTo>
                <a:lnTo>
                  <a:pt x="80" y="397"/>
                </a:lnTo>
                <a:lnTo>
                  <a:pt x="0" y="428"/>
                </a:lnTo>
                <a:lnTo>
                  <a:pt x="0" y="443"/>
                </a:lnTo>
                <a:lnTo>
                  <a:pt x="2" y="457"/>
                </a:lnTo>
                <a:lnTo>
                  <a:pt x="6" y="472"/>
                </a:lnTo>
                <a:lnTo>
                  <a:pt x="7" y="486"/>
                </a:lnTo>
                <a:lnTo>
                  <a:pt x="93" y="497"/>
                </a:lnTo>
                <a:lnTo>
                  <a:pt x="98" y="514"/>
                </a:lnTo>
                <a:lnTo>
                  <a:pt x="105" y="530"/>
                </a:lnTo>
                <a:lnTo>
                  <a:pt x="112" y="546"/>
                </a:lnTo>
                <a:lnTo>
                  <a:pt x="120" y="561"/>
                </a:lnTo>
                <a:lnTo>
                  <a:pt x="65" y="628"/>
                </a:lnTo>
                <a:lnTo>
                  <a:pt x="74" y="640"/>
                </a:lnTo>
                <a:lnTo>
                  <a:pt x="82" y="651"/>
                </a:lnTo>
                <a:lnTo>
                  <a:pt x="91" y="664"/>
                </a:lnTo>
                <a:lnTo>
                  <a:pt x="102" y="675"/>
                </a:lnTo>
                <a:lnTo>
                  <a:pt x="180" y="640"/>
                </a:lnTo>
                <a:lnTo>
                  <a:pt x="187" y="646"/>
                </a:lnTo>
                <a:lnTo>
                  <a:pt x="194" y="651"/>
                </a:lnTo>
                <a:lnTo>
                  <a:pt x="199" y="657"/>
                </a:lnTo>
                <a:lnTo>
                  <a:pt x="207" y="662"/>
                </a:lnTo>
                <a:lnTo>
                  <a:pt x="214" y="668"/>
                </a:lnTo>
                <a:lnTo>
                  <a:pt x="221" y="673"/>
                </a:lnTo>
                <a:lnTo>
                  <a:pt x="227" y="677"/>
                </a:lnTo>
                <a:lnTo>
                  <a:pt x="234" y="682"/>
                </a:lnTo>
                <a:lnTo>
                  <a:pt x="221" y="767"/>
                </a:lnTo>
                <a:lnTo>
                  <a:pt x="228" y="771"/>
                </a:lnTo>
                <a:lnTo>
                  <a:pt x="236" y="775"/>
                </a:lnTo>
                <a:lnTo>
                  <a:pt x="241" y="776"/>
                </a:lnTo>
                <a:lnTo>
                  <a:pt x="248" y="780"/>
                </a:lnTo>
                <a:lnTo>
                  <a:pt x="256" y="782"/>
                </a:lnTo>
                <a:lnTo>
                  <a:pt x="263" y="785"/>
                </a:lnTo>
                <a:lnTo>
                  <a:pt x="268" y="787"/>
                </a:lnTo>
                <a:lnTo>
                  <a:pt x="276" y="791"/>
                </a:lnTo>
                <a:lnTo>
                  <a:pt x="328" y="720"/>
                </a:lnTo>
                <a:lnTo>
                  <a:pt x="337" y="722"/>
                </a:lnTo>
                <a:lnTo>
                  <a:pt x="344" y="724"/>
                </a:lnTo>
                <a:lnTo>
                  <a:pt x="354" y="726"/>
                </a:lnTo>
                <a:lnTo>
                  <a:pt x="361" y="727"/>
                </a:lnTo>
                <a:lnTo>
                  <a:pt x="370" y="729"/>
                </a:lnTo>
                <a:lnTo>
                  <a:pt x="379" y="729"/>
                </a:lnTo>
                <a:lnTo>
                  <a:pt x="386" y="729"/>
                </a:lnTo>
                <a:lnTo>
                  <a:pt x="395" y="729"/>
                </a:lnTo>
                <a:lnTo>
                  <a:pt x="428" y="811"/>
                </a:lnTo>
                <a:lnTo>
                  <a:pt x="435" y="811"/>
                </a:lnTo>
                <a:lnTo>
                  <a:pt x="442" y="809"/>
                </a:lnTo>
                <a:lnTo>
                  <a:pt x="450" y="809"/>
                </a:lnTo>
                <a:lnTo>
                  <a:pt x="457" y="807"/>
                </a:lnTo>
                <a:lnTo>
                  <a:pt x="464" y="807"/>
                </a:lnTo>
                <a:lnTo>
                  <a:pt x="471" y="805"/>
                </a:lnTo>
                <a:lnTo>
                  <a:pt x="479" y="805"/>
                </a:lnTo>
                <a:lnTo>
                  <a:pt x="486" y="804"/>
                </a:lnTo>
                <a:lnTo>
                  <a:pt x="495" y="717"/>
                </a:lnTo>
                <a:lnTo>
                  <a:pt x="504" y="715"/>
                </a:lnTo>
                <a:lnTo>
                  <a:pt x="511" y="711"/>
                </a:lnTo>
                <a:lnTo>
                  <a:pt x="520" y="709"/>
                </a:lnTo>
                <a:lnTo>
                  <a:pt x="528" y="706"/>
                </a:lnTo>
                <a:lnTo>
                  <a:pt x="537" y="702"/>
                </a:lnTo>
                <a:lnTo>
                  <a:pt x="544" y="698"/>
                </a:lnTo>
                <a:lnTo>
                  <a:pt x="551" y="695"/>
                </a:lnTo>
                <a:lnTo>
                  <a:pt x="558" y="691"/>
                </a:lnTo>
                <a:lnTo>
                  <a:pt x="627" y="744"/>
                </a:lnTo>
                <a:lnTo>
                  <a:pt x="640" y="737"/>
                </a:lnTo>
                <a:lnTo>
                  <a:pt x="651" y="727"/>
                </a:lnTo>
                <a:lnTo>
                  <a:pt x="662" y="718"/>
                </a:lnTo>
                <a:lnTo>
                  <a:pt x="673" y="709"/>
                </a:lnTo>
                <a:lnTo>
                  <a:pt x="640" y="630"/>
                </a:lnTo>
                <a:lnTo>
                  <a:pt x="651" y="617"/>
                </a:lnTo>
                <a:lnTo>
                  <a:pt x="662" y="604"/>
                </a:lnTo>
                <a:lnTo>
                  <a:pt x="673" y="590"/>
                </a:lnTo>
                <a:lnTo>
                  <a:pt x="682" y="575"/>
                </a:lnTo>
                <a:lnTo>
                  <a:pt x="767" y="588"/>
                </a:lnTo>
                <a:close/>
              </a:path>
            </a:pathLst>
          </a:custGeom>
          <a:solidFill>
            <a:srgbClr val="7030A0"/>
          </a:solidFill>
          <a:ln>
            <a:noFill/>
          </a:ln>
        </p:spPr>
        <p:txBody>
          <a:bodyPr/>
          <a:lstStyle/>
          <a:p>
            <a:endParaRPr lang="en-US" dirty="0"/>
          </a:p>
        </p:txBody>
      </p:sp>
      <p:sp>
        <p:nvSpPr>
          <p:cNvPr id="18" name="Oval 9">
            <a:extLst>
              <a:ext uri="{FF2B5EF4-FFF2-40B4-BE49-F238E27FC236}">
                <a16:creationId xmlns:a16="http://schemas.microsoft.com/office/drawing/2014/main" id="{DBF4EC4D-6587-D55B-3AED-573BE1E73678}"/>
              </a:ext>
            </a:extLst>
          </p:cNvPr>
          <p:cNvSpPr/>
          <p:nvPr/>
        </p:nvSpPr>
        <p:spPr bwMode="auto">
          <a:xfrm>
            <a:off x="8840221" y="3758426"/>
            <a:ext cx="2492235" cy="2340891"/>
          </a:xfrm>
          <a:prstGeom prst="ellipse">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defTabSz="847725" eaLnBrk="0" fontAlgn="base" hangingPunct="0">
              <a:spcBef>
                <a:spcPct val="50000"/>
              </a:spcBef>
              <a:spcAft>
                <a:spcPct val="0"/>
              </a:spcAft>
            </a:pPr>
            <a:endParaRPr lang="nl-NL" sz="1000" b="1" dirty="0">
              <a:solidFill>
                <a:srgbClr val="7030A0"/>
              </a:solidFill>
              <a:latin typeface="Arial" charset="0"/>
            </a:endParaRPr>
          </a:p>
          <a:p>
            <a:pPr algn="ctr" defTabSz="847725" eaLnBrk="0" fontAlgn="base" hangingPunct="0">
              <a:spcBef>
                <a:spcPct val="50000"/>
              </a:spcBef>
              <a:spcAft>
                <a:spcPct val="0"/>
              </a:spcAft>
            </a:pPr>
            <a:r>
              <a:rPr lang="nl-NL" sz="1600" b="1" dirty="0">
                <a:solidFill>
                  <a:srgbClr val="7030A0"/>
                </a:solidFill>
              </a:rPr>
              <a:t>Niet voor</a:t>
            </a:r>
            <a:br>
              <a:rPr lang="nl-NL" sz="1600" b="1" dirty="0">
                <a:solidFill>
                  <a:srgbClr val="7030A0"/>
                </a:solidFill>
              </a:rPr>
            </a:br>
            <a:r>
              <a:rPr lang="nl-NL" sz="1600" b="1" dirty="0">
                <a:solidFill>
                  <a:srgbClr val="7030A0"/>
                </a:solidFill>
              </a:rPr>
              <a:t>e-boeken</a:t>
            </a:r>
          </a:p>
          <a:p>
            <a:pPr algn="ctr" defTabSz="847725" eaLnBrk="0" fontAlgn="base" hangingPunct="0">
              <a:spcBef>
                <a:spcPct val="50000"/>
              </a:spcBef>
              <a:spcAft>
                <a:spcPct val="0"/>
              </a:spcAft>
            </a:pPr>
            <a:endParaRPr lang="en-GB" sz="1100" dirty="0">
              <a:latin typeface="Arial" charset="0"/>
            </a:endParaRPr>
          </a:p>
        </p:txBody>
      </p:sp>
    </p:spTree>
    <p:extLst>
      <p:ext uri="{BB962C8B-B14F-4D97-AF65-F5344CB8AC3E}">
        <p14:creationId xmlns:p14="http://schemas.microsoft.com/office/powerpoint/2010/main" val="4240285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A4BE4E-0E48-4E10-81A8-621A600D0D3B}"/>
              </a:ext>
            </a:extLst>
          </p:cNvPr>
          <p:cNvSpPr>
            <a:spLocks noGrp="1"/>
          </p:cNvSpPr>
          <p:nvPr>
            <p:ph type="title"/>
          </p:nvPr>
        </p:nvSpPr>
        <p:spPr/>
        <p:txBody>
          <a:bodyPr/>
          <a:lstStyle/>
          <a:p>
            <a:pPr algn="ctr"/>
            <a:r>
              <a:rPr lang="nl-NL" dirty="0"/>
              <a:t>Doel website vaste boekenprijs</a:t>
            </a:r>
          </a:p>
        </p:txBody>
      </p:sp>
      <p:sp>
        <p:nvSpPr>
          <p:cNvPr id="3" name="Tijdelijke aanduiding voor inhoud 2">
            <a:extLst>
              <a:ext uri="{FF2B5EF4-FFF2-40B4-BE49-F238E27FC236}">
                <a16:creationId xmlns:a16="http://schemas.microsoft.com/office/drawing/2014/main" id="{9055D256-99F5-4729-8907-0B22FC60ACE5}"/>
              </a:ext>
            </a:extLst>
          </p:cNvPr>
          <p:cNvSpPr>
            <a:spLocks noGrp="1"/>
          </p:cNvSpPr>
          <p:nvPr>
            <p:ph idx="1"/>
          </p:nvPr>
        </p:nvSpPr>
        <p:spPr/>
        <p:txBody>
          <a:bodyPr>
            <a:normAutofit/>
          </a:bodyPr>
          <a:lstStyle/>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pic>
        <p:nvPicPr>
          <p:cNvPr id="4" name="Afbeelding 3">
            <a:extLst>
              <a:ext uri="{FF2B5EF4-FFF2-40B4-BE49-F238E27FC236}">
                <a16:creationId xmlns:a16="http://schemas.microsoft.com/office/drawing/2014/main" id="{D16391A9-CA79-43D0-AE7D-37F778B58D6D}"/>
              </a:ext>
            </a:extLst>
          </p:cNvPr>
          <p:cNvPicPr>
            <a:picLocks noChangeAspect="1"/>
          </p:cNvPicPr>
          <p:nvPr/>
        </p:nvPicPr>
        <p:blipFill>
          <a:blip r:embed="rId2"/>
          <a:stretch>
            <a:fillRect/>
          </a:stretch>
        </p:blipFill>
        <p:spPr>
          <a:xfrm>
            <a:off x="0" y="6667487"/>
            <a:ext cx="12192000" cy="304826"/>
          </a:xfrm>
          <a:prstGeom prst="rect">
            <a:avLst/>
          </a:prstGeom>
        </p:spPr>
      </p:pic>
      <p:sp>
        <p:nvSpPr>
          <p:cNvPr id="5" name="Freeform 52">
            <a:extLst>
              <a:ext uri="{FF2B5EF4-FFF2-40B4-BE49-F238E27FC236}">
                <a16:creationId xmlns:a16="http://schemas.microsoft.com/office/drawing/2014/main" id="{357905D7-2054-19E5-D04B-046705B1CDA3}"/>
              </a:ext>
            </a:extLst>
          </p:cNvPr>
          <p:cNvSpPr>
            <a:spLocks/>
          </p:cNvSpPr>
          <p:nvPr/>
        </p:nvSpPr>
        <p:spPr bwMode="auto">
          <a:xfrm>
            <a:off x="1137495" y="2119533"/>
            <a:ext cx="684816" cy="990673"/>
          </a:xfrm>
          <a:custGeom>
            <a:avLst/>
            <a:gdLst>
              <a:gd name="T0" fmla="*/ 357 w 503"/>
              <a:gd name="T1" fmla="*/ 0 h 759"/>
              <a:gd name="T2" fmla="*/ 0 w 503"/>
              <a:gd name="T3" fmla="*/ 0 h 759"/>
              <a:gd name="T4" fmla="*/ 0 w 503"/>
              <a:gd name="T5" fmla="*/ 596 h 759"/>
              <a:gd name="T6" fmla="*/ 250 w 503"/>
              <a:gd name="T7" fmla="*/ 759 h 759"/>
              <a:gd name="T8" fmla="*/ 503 w 503"/>
              <a:gd name="T9" fmla="*/ 596 h 759"/>
              <a:gd name="T10" fmla="*/ 503 w 503"/>
              <a:gd name="T11" fmla="*/ 0 h 759"/>
              <a:gd name="T12" fmla="*/ 357 w 503"/>
              <a:gd name="T13" fmla="*/ 0 h 759"/>
            </a:gdLst>
            <a:ahLst/>
            <a:cxnLst>
              <a:cxn ang="0">
                <a:pos x="T0" y="T1"/>
              </a:cxn>
              <a:cxn ang="0">
                <a:pos x="T2" y="T3"/>
              </a:cxn>
              <a:cxn ang="0">
                <a:pos x="T4" y="T5"/>
              </a:cxn>
              <a:cxn ang="0">
                <a:pos x="T6" y="T7"/>
              </a:cxn>
              <a:cxn ang="0">
                <a:pos x="T8" y="T9"/>
              </a:cxn>
              <a:cxn ang="0">
                <a:pos x="T10" y="T11"/>
              </a:cxn>
              <a:cxn ang="0">
                <a:pos x="T12" y="T13"/>
              </a:cxn>
            </a:cxnLst>
            <a:rect l="0" t="0" r="r" b="b"/>
            <a:pathLst>
              <a:path w="503" h="759">
                <a:moveTo>
                  <a:pt x="357" y="0"/>
                </a:moveTo>
                <a:lnTo>
                  <a:pt x="0" y="0"/>
                </a:lnTo>
                <a:lnTo>
                  <a:pt x="0" y="596"/>
                </a:lnTo>
                <a:lnTo>
                  <a:pt x="250" y="759"/>
                </a:lnTo>
                <a:lnTo>
                  <a:pt x="503" y="596"/>
                </a:lnTo>
                <a:lnTo>
                  <a:pt x="503" y="0"/>
                </a:lnTo>
                <a:lnTo>
                  <a:pt x="357" y="0"/>
                </a:lnTo>
                <a:close/>
              </a:path>
            </a:pathLst>
          </a:custGeom>
          <a:solidFill>
            <a:schemeClr val="accent2">
              <a:lumMod val="75000"/>
            </a:schemeClr>
          </a:solidFill>
          <a:ln w="9525" cap="flat" cmpd="sng" algn="ctr">
            <a:noFill/>
            <a:prstDash val="solid"/>
            <a:round/>
            <a:headEnd type="none" w="med" len="med"/>
            <a:tailEnd type="none" w="med" len="med"/>
          </a:ln>
          <a:effectLst/>
        </p:spPr>
        <p:txBody>
          <a:bodyPr lIns="82124" tIns="41061" rIns="82124" bIns="41061" anchor="ctr"/>
          <a:lstStyle/>
          <a:p>
            <a:pPr algn="ctr" defTabSz="814388">
              <a:lnSpc>
                <a:spcPct val="90000"/>
              </a:lnSpc>
              <a:defRPr/>
            </a:pPr>
            <a:endParaRPr lang="en-US"/>
          </a:p>
        </p:txBody>
      </p:sp>
      <p:sp>
        <p:nvSpPr>
          <p:cNvPr id="6" name="Freeform 47">
            <a:extLst>
              <a:ext uri="{FF2B5EF4-FFF2-40B4-BE49-F238E27FC236}">
                <a16:creationId xmlns:a16="http://schemas.microsoft.com/office/drawing/2014/main" id="{B4ADA86C-FC6F-1CF9-CF50-EFB54D942EDC}"/>
              </a:ext>
            </a:extLst>
          </p:cNvPr>
          <p:cNvSpPr>
            <a:spLocks/>
          </p:cNvSpPr>
          <p:nvPr/>
        </p:nvSpPr>
        <p:spPr bwMode="auto">
          <a:xfrm>
            <a:off x="1840760" y="2119533"/>
            <a:ext cx="3683183" cy="777919"/>
          </a:xfrm>
          <a:prstGeom prst="rect">
            <a:avLst/>
          </a:prstGeom>
          <a:solidFill>
            <a:srgbClr val="EAEFF1"/>
          </a:solidFill>
          <a:ln w="9525" cap="flat" cmpd="sng" algn="ctr">
            <a:noFill/>
            <a:prstDash val="solid"/>
            <a:round/>
            <a:headEnd type="none" w="med" len="med"/>
            <a:tailEnd type="none" w="med" len="med"/>
          </a:ln>
          <a:effectLst/>
        </p:spPr>
        <p:txBody>
          <a:bodyPr lIns="82124" tIns="41061" rIns="82124" bIns="41061" anchor="ctr"/>
          <a:lstStyle/>
          <a:p>
            <a:pPr algn="ctr" defTabSz="814388">
              <a:lnSpc>
                <a:spcPct val="90000"/>
              </a:lnSpc>
              <a:defRPr/>
            </a:pPr>
            <a:r>
              <a:rPr lang="en-US" sz="2400" dirty="0" err="1"/>
              <a:t>Tijdig</a:t>
            </a:r>
            <a:r>
              <a:rPr lang="en-US" sz="2400" dirty="0"/>
              <a:t>, </a:t>
            </a:r>
            <a:r>
              <a:rPr lang="en-US" sz="2400" dirty="0" err="1"/>
              <a:t>juist</a:t>
            </a:r>
            <a:r>
              <a:rPr lang="en-US" sz="2400" dirty="0"/>
              <a:t> &amp; </a:t>
            </a:r>
            <a:r>
              <a:rPr lang="en-US" sz="2400" dirty="0" err="1"/>
              <a:t>volledig</a:t>
            </a:r>
            <a:r>
              <a:rPr lang="en-US" sz="2400" dirty="0"/>
              <a:t> </a:t>
            </a:r>
          </a:p>
        </p:txBody>
      </p:sp>
      <p:sp>
        <p:nvSpPr>
          <p:cNvPr id="7" name="Freeform 47">
            <a:extLst>
              <a:ext uri="{FF2B5EF4-FFF2-40B4-BE49-F238E27FC236}">
                <a16:creationId xmlns:a16="http://schemas.microsoft.com/office/drawing/2014/main" id="{DE3FE80F-65A2-BFEE-96DE-8484903F0F78}"/>
              </a:ext>
            </a:extLst>
          </p:cNvPr>
          <p:cNvSpPr>
            <a:spLocks/>
          </p:cNvSpPr>
          <p:nvPr/>
        </p:nvSpPr>
        <p:spPr bwMode="auto">
          <a:xfrm>
            <a:off x="1840760" y="3281243"/>
            <a:ext cx="3683183" cy="777919"/>
          </a:xfrm>
          <a:prstGeom prst="rect">
            <a:avLst/>
          </a:prstGeom>
          <a:solidFill>
            <a:srgbClr val="EAEFF1"/>
          </a:solidFill>
          <a:ln w="9525" cap="flat" cmpd="sng" algn="ctr">
            <a:noFill/>
            <a:prstDash val="solid"/>
            <a:round/>
            <a:headEnd type="none" w="med" len="med"/>
            <a:tailEnd type="none" w="med" len="med"/>
          </a:ln>
          <a:effectLst/>
        </p:spPr>
        <p:txBody>
          <a:bodyPr lIns="82124" tIns="41061" rIns="82124" bIns="41061" anchor="ctr"/>
          <a:lstStyle/>
          <a:p>
            <a:pPr algn="ctr" defTabSz="814388">
              <a:lnSpc>
                <a:spcPct val="90000"/>
              </a:lnSpc>
              <a:defRPr/>
            </a:pPr>
            <a:r>
              <a:rPr lang="en-US" sz="2400" dirty="0" err="1"/>
              <a:t>Aanmelden</a:t>
            </a:r>
            <a:r>
              <a:rPr lang="en-US" sz="2400" dirty="0"/>
              <a:t>, </a:t>
            </a:r>
            <a:r>
              <a:rPr lang="en-US" sz="2400" dirty="0" err="1"/>
              <a:t>verwerken</a:t>
            </a:r>
            <a:r>
              <a:rPr lang="en-US" sz="2400" dirty="0"/>
              <a:t> en </a:t>
            </a:r>
            <a:r>
              <a:rPr lang="en-US" sz="2400" dirty="0" err="1"/>
              <a:t>publiceren</a:t>
            </a:r>
            <a:r>
              <a:rPr lang="en-US" sz="2400" dirty="0"/>
              <a:t> van:</a:t>
            </a:r>
          </a:p>
        </p:txBody>
      </p:sp>
      <p:sp>
        <p:nvSpPr>
          <p:cNvPr id="8" name="Freeform 44">
            <a:extLst>
              <a:ext uri="{FF2B5EF4-FFF2-40B4-BE49-F238E27FC236}">
                <a16:creationId xmlns:a16="http://schemas.microsoft.com/office/drawing/2014/main" id="{942B24D0-3392-4D5A-74F8-762226251037}"/>
              </a:ext>
            </a:extLst>
          </p:cNvPr>
          <p:cNvSpPr>
            <a:spLocks/>
          </p:cNvSpPr>
          <p:nvPr/>
        </p:nvSpPr>
        <p:spPr bwMode="auto">
          <a:xfrm>
            <a:off x="1142050" y="3265859"/>
            <a:ext cx="684816" cy="985452"/>
          </a:xfrm>
          <a:custGeom>
            <a:avLst/>
            <a:gdLst>
              <a:gd name="T0" fmla="*/ 503 w 503"/>
              <a:gd name="T1" fmla="*/ 590 h 755"/>
              <a:gd name="T2" fmla="*/ 250 w 503"/>
              <a:gd name="T3" fmla="*/ 755 h 755"/>
              <a:gd name="T4" fmla="*/ 0 w 503"/>
              <a:gd name="T5" fmla="*/ 590 h 755"/>
              <a:gd name="T6" fmla="*/ 0 w 503"/>
              <a:gd name="T7" fmla="*/ 0 h 755"/>
              <a:gd name="T8" fmla="*/ 250 w 503"/>
              <a:gd name="T9" fmla="*/ 165 h 755"/>
              <a:gd name="T10" fmla="*/ 503 w 503"/>
              <a:gd name="T11" fmla="*/ 0 h 755"/>
              <a:gd name="T12" fmla="*/ 503 w 503"/>
              <a:gd name="T13" fmla="*/ 590 h 755"/>
            </a:gdLst>
            <a:ahLst/>
            <a:cxnLst>
              <a:cxn ang="0">
                <a:pos x="T0" y="T1"/>
              </a:cxn>
              <a:cxn ang="0">
                <a:pos x="T2" y="T3"/>
              </a:cxn>
              <a:cxn ang="0">
                <a:pos x="T4" y="T5"/>
              </a:cxn>
              <a:cxn ang="0">
                <a:pos x="T6" y="T7"/>
              </a:cxn>
              <a:cxn ang="0">
                <a:pos x="T8" y="T9"/>
              </a:cxn>
              <a:cxn ang="0">
                <a:pos x="T10" y="T11"/>
              </a:cxn>
              <a:cxn ang="0">
                <a:pos x="T12" y="T13"/>
              </a:cxn>
            </a:cxnLst>
            <a:rect l="0" t="0" r="r" b="b"/>
            <a:pathLst>
              <a:path w="503" h="755">
                <a:moveTo>
                  <a:pt x="503" y="590"/>
                </a:moveTo>
                <a:lnTo>
                  <a:pt x="250" y="755"/>
                </a:lnTo>
                <a:lnTo>
                  <a:pt x="0" y="590"/>
                </a:lnTo>
                <a:lnTo>
                  <a:pt x="0" y="0"/>
                </a:lnTo>
                <a:lnTo>
                  <a:pt x="250" y="165"/>
                </a:lnTo>
                <a:lnTo>
                  <a:pt x="503" y="0"/>
                </a:lnTo>
                <a:lnTo>
                  <a:pt x="503" y="590"/>
                </a:lnTo>
                <a:close/>
              </a:path>
            </a:pathLst>
          </a:custGeom>
          <a:solidFill>
            <a:srgbClr val="E6AF00"/>
          </a:solidFill>
          <a:ln w="9525" cap="flat" cmpd="sng" algn="ctr">
            <a:noFill/>
            <a:prstDash val="solid"/>
            <a:round/>
            <a:headEnd type="none" w="med" len="med"/>
            <a:tailEnd type="none" w="med" len="med"/>
          </a:ln>
          <a:effectLst/>
        </p:spPr>
        <p:txBody>
          <a:bodyPr lIns="82124" tIns="41061" rIns="82124" bIns="41061" anchor="ctr"/>
          <a:lstStyle/>
          <a:p>
            <a:pPr algn="ctr" defTabSz="814388">
              <a:lnSpc>
                <a:spcPct val="90000"/>
              </a:lnSpc>
              <a:defRPr/>
            </a:pPr>
            <a:endParaRPr lang="en-US" dirty="0"/>
          </a:p>
        </p:txBody>
      </p:sp>
      <p:sp>
        <p:nvSpPr>
          <p:cNvPr id="11" name="Freeform 44">
            <a:extLst>
              <a:ext uri="{FF2B5EF4-FFF2-40B4-BE49-F238E27FC236}">
                <a16:creationId xmlns:a16="http://schemas.microsoft.com/office/drawing/2014/main" id="{1399C7BF-12B7-685C-7999-88E3E2EBA3FB}"/>
              </a:ext>
            </a:extLst>
          </p:cNvPr>
          <p:cNvSpPr>
            <a:spLocks/>
          </p:cNvSpPr>
          <p:nvPr/>
        </p:nvSpPr>
        <p:spPr bwMode="auto">
          <a:xfrm flipV="1">
            <a:off x="10027281" y="3073710"/>
            <a:ext cx="684816" cy="985452"/>
          </a:xfrm>
          <a:custGeom>
            <a:avLst/>
            <a:gdLst>
              <a:gd name="T0" fmla="*/ 503 w 503"/>
              <a:gd name="T1" fmla="*/ 590 h 755"/>
              <a:gd name="T2" fmla="*/ 250 w 503"/>
              <a:gd name="T3" fmla="*/ 755 h 755"/>
              <a:gd name="T4" fmla="*/ 0 w 503"/>
              <a:gd name="T5" fmla="*/ 590 h 755"/>
              <a:gd name="T6" fmla="*/ 0 w 503"/>
              <a:gd name="T7" fmla="*/ 0 h 755"/>
              <a:gd name="T8" fmla="*/ 250 w 503"/>
              <a:gd name="T9" fmla="*/ 165 h 755"/>
              <a:gd name="T10" fmla="*/ 503 w 503"/>
              <a:gd name="T11" fmla="*/ 0 h 755"/>
              <a:gd name="T12" fmla="*/ 503 w 503"/>
              <a:gd name="T13" fmla="*/ 590 h 755"/>
            </a:gdLst>
            <a:ahLst/>
            <a:cxnLst>
              <a:cxn ang="0">
                <a:pos x="T0" y="T1"/>
              </a:cxn>
              <a:cxn ang="0">
                <a:pos x="T2" y="T3"/>
              </a:cxn>
              <a:cxn ang="0">
                <a:pos x="T4" y="T5"/>
              </a:cxn>
              <a:cxn ang="0">
                <a:pos x="T6" y="T7"/>
              </a:cxn>
              <a:cxn ang="0">
                <a:pos x="T8" y="T9"/>
              </a:cxn>
              <a:cxn ang="0">
                <a:pos x="T10" y="T11"/>
              </a:cxn>
              <a:cxn ang="0">
                <a:pos x="T12" y="T13"/>
              </a:cxn>
            </a:cxnLst>
            <a:rect l="0" t="0" r="r" b="b"/>
            <a:pathLst>
              <a:path w="503" h="755">
                <a:moveTo>
                  <a:pt x="503" y="590"/>
                </a:moveTo>
                <a:lnTo>
                  <a:pt x="250" y="755"/>
                </a:lnTo>
                <a:lnTo>
                  <a:pt x="0" y="590"/>
                </a:lnTo>
                <a:lnTo>
                  <a:pt x="0" y="0"/>
                </a:lnTo>
                <a:lnTo>
                  <a:pt x="250" y="165"/>
                </a:lnTo>
                <a:lnTo>
                  <a:pt x="503" y="0"/>
                </a:lnTo>
                <a:lnTo>
                  <a:pt x="503" y="590"/>
                </a:lnTo>
                <a:close/>
              </a:path>
            </a:pathLst>
          </a:custGeom>
          <a:solidFill>
            <a:schemeClr val="accent6">
              <a:lumMod val="60000"/>
              <a:lumOff val="40000"/>
            </a:schemeClr>
          </a:solidFill>
          <a:ln w="9525" cap="flat" cmpd="sng" algn="ctr">
            <a:noFill/>
            <a:prstDash val="solid"/>
            <a:round/>
            <a:headEnd type="none" w="med" len="med"/>
            <a:tailEnd type="none" w="med" len="med"/>
          </a:ln>
          <a:effectLst/>
        </p:spPr>
        <p:txBody>
          <a:bodyPr lIns="82124" tIns="41061" rIns="82124" bIns="41061" anchor="ctr"/>
          <a:lstStyle/>
          <a:p>
            <a:pPr algn="ctr" defTabSz="814388">
              <a:lnSpc>
                <a:spcPct val="90000"/>
              </a:lnSpc>
              <a:defRPr/>
            </a:pPr>
            <a:endParaRPr lang="en-US" dirty="0"/>
          </a:p>
        </p:txBody>
      </p:sp>
      <p:sp>
        <p:nvSpPr>
          <p:cNvPr id="12" name="Freeform 49">
            <a:extLst>
              <a:ext uri="{FF2B5EF4-FFF2-40B4-BE49-F238E27FC236}">
                <a16:creationId xmlns:a16="http://schemas.microsoft.com/office/drawing/2014/main" id="{7B039593-8096-9CBC-A9BF-C44C0D5BA214}"/>
              </a:ext>
            </a:extLst>
          </p:cNvPr>
          <p:cNvSpPr>
            <a:spLocks/>
          </p:cNvSpPr>
          <p:nvPr/>
        </p:nvSpPr>
        <p:spPr bwMode="auto">
          <a:xfrm>
            <a:off x="6344097" y="3254563"/>
            <a:ext cx="3683183" cy="776613"/>
          </a:xfrm>
          <a:prstGeom prst="rect">
            <a:avLst/>
          </a:prstGeom>
          <a:solidFill>
            <a:srgbClr val="EAEFF1"/>
          </a:solidFill>
          <a:ln w="9525" cap="flat" cmpd="sng" algn="ctr">
            <a:noFill/>
            <a:prstDash val="solid"/>
            <a:round/>
            <a:headEnd type="none" w="med" len="med"/>
            <a:tailEnd type="none" w="med" len="med"/>
          </a:ln>
          <a:effectLst/>
        </p:spPr>
        <p:txBody>
          <a:bodyPr lIns="82124" tIns="41061" rIns="82124" bIns="41061" anchor="ctr"/>
          <a:lstStyle/>
          <a:p>
            <a:pPr algn="ctr" defTabSz="814388">
              <a:lnSpc>
                <a:spcPct val="90000"/>
              </a:lnSpc>
              <a:defRPr/>
            </a:pPr>
            <a:r>
              <a:rPr lang="en-US" sz="2400" dirty="0" err="1"/>
              <a:t>Vaste</a:t>
            </a:r>
            <a:r>
              <a:rPr lang="en-US" sz="2400" dirty="0"/>
              <a:t> </a:t>
            </a:r>
            <a:r>
              <a:rPr lang="en-US" sz="2400" dirty="0" err="1"/>
              <a:t>boekenprijzen</a:t>
            </a:r>
            <a:r>
              <a:rPr lang="en-US" sz="2400" dirty="0"/>
              <a:t> </a:t>
            </a:r>
          </a:p>
        </p:txBody>
      </p:sp>
      <p:sp>
        <p:nvSpPr>
          <p:cNvPr id="13" name="Freeform 49">
            <a:extLst>
              <a:ext uri="{FF2B5EF4-FFF2-40B4-BE49-F238E27FC236}">
                <a16:creationId xmlns:a16="http://schemas.microsoft.com/office/drawing/2014/main" id="{EB1218E4-B67C-7697-C941-CBB1990067A2}"/>
              </a:ext>
            </a:extLst>
          </p:cNvPr>
          <p:cNvSpPr>
            <a:spLocks/>
          </p:cNvSpPr>
          <p:nvPr/>
        </p:nvSpPr>
        <p:spPr bwMode="auto">
          <a:xfrm>
            <a:off x="6344098" y="2120839"/>
            <a:ext cx="3683183" cy="776613"/>
          </a:xfrm>
          <a:prstGeom prst="rect">
            <a:avLst/>
          </a:prstGeom>
          <a:solidFill>
            <a:srgbClr val="EAEFF1"/>
          </a:solidFill>
          <a:ln w="9525" cap="flat" cmpd="sng" algn="ctr">
            <a:noFill/>
            <a:prstDash val="solid"/>
            <a:round/>
            <a:headEnd type="none" w="med" len="med"/>
            <a:tailEnd type="none" w="med" len="med"/>
          </a:ln>
          <a:effectLst/>
        </p:spPr>
        <p:txBody>
          <a:bodyPr lIns="82124" tIns="41061" rIns="82124" bIns="41061" anchor="ctr"/>
          <a:lstStyle/>
          <a:p>
            <a:pPr algn="ctr" defTabSz="814388">
              <a:lnSpc>
                <a:spcPct val="90000"/>
              </a:lnSpc>
              <a:defRPr/>
            </a:pPr>
            <a:r>
              <a:rPr lang="en-US" sz="2400" dirty="0" err="1"/>
              <a:t>Bijzondere</a:t>
            </a:r>
            <a:r>
              <a:rPr lang="en-US" sz="2400" dirty="0"/>
              <a:t> </a:t>
            </a:r>
            <a:r>
              <a:rPr lang="en-US" sz="2400" dirty="0" err="1"/>
              <a:t>prijzen</a:t>
            </a:r>
            <a:endParaRPr lang="en-US" sz="2400" dirty="0"/>
          </a:p>
        </p:txBody>
      </p:sp>
      <p:sp>
        <p:nvSpPr>
          <p:cNvPr id="15" name="Freeform 43">
            <a:extLst>
              <a:ext uri="{FF2B5EF4-FFF2-40B4-BE49-F238E27FC236}">
                <a16:creationId xmlns:a16="http://schemas.microsoft.com/office/drawing/2014/main" id="{2CE24B17-C849-8F59-3D59-4193D88E68FF}"/>
              </a:ext>
            </a:extLst>
          </p:cNvPr>
          <p:cNvSpPr>
            <a:spLocks/>
          </p:cNvSpPr>
          <p:nvPr/>
        </p:nvSpPr>
        <p:spPr bwMode="auto">
          <a:xfrm flipV="1">
            <a:off x="10027281" y="2120839"/>
            <a:ext cx="684816" cy="776613"/>
          </a:xfrm>
          <a:custGeom>
            <a:avLst/>
            <a:gdLst>
              <a:gd name="T0" fmla="*/ 503 w 503"/>
              <a:gd name="T1" fmla="*/ 595 h 595"/>
              <a:gd name="T2" fmla="*/ 0 w 503"/>
              <a:gd name="T3" fmla="*/ 595 h 595"/>
              <a:gd name="T4" fmla="*/ 0 w 503"/>
              <a:gd name="T5" fmla="*/ 0 h 595"/>
              <a:gd name="T6" fmla="*/ 250 w 503"/>
              <a:gd name="T7" fmla="*/ 166 h 595"/>
              <a:gd name="T8" fmla="*/ 503 w 503"/>
              <a:gd name="T9" fmla="*/ 0 h 595"/>
              <a:gd name="T10" fmla="*/ 503 w 503"/>
              <a:gd name="T11" fmla="*/ 595 h 595"/>
            </a:gdLst>
            <a:ahLst/>
            <a:cxnLst>
              <a:cxn ang="0">
                <a:pos x="T0" y="T1"/>
              </a:cxn>
              <a:cxn ang="0">
                <a:pos x="T2" y="T3"/>
              </a:cxn>
              <a:cxn ang="0">
                <a:pos x="T4" y="T5"/>
              </a:cxn>
              <a:cxn ang="0">
                <a:pos x="T6" y="T7"/>
              </a:cxn>
              <a:cxn ang="0">
                <a:pos x="T8" y="T9"/>
              </a:cxn>
              <a:cxn ang="0">
                <a:pos x="T10" y="T11"/>
              </a:cxn>
            </a:cxnLst>
            <a:rect l="0" t="0" r="r" b="b"/>
            <a:pathLst>
              <a:path w="503" h="595">
                <a:moveTo>
                  <a:pt x="503" y="595"/>
                </a:moveTo>
                <a:lnTo>
                  <a:pt x="0" y="595"/>
                </a:lnTo>
                <a:lnTo>
                  <a:pt x="0" y="0"/>
                </a:lnTo>
                <a:lnTo>
                  <a:pt x="250" y="166"/>
                </a:lnTo>
                <a:lnTo>
                  <a:pt x="503" y="0"/>
                </a:lnTo>
                <a:lnTo>
                  <a:pt x="503" y="595"/>
                </a:lnTo>
                <a:close/>
              </a:path>
            </a:pathLst>
          </a:custGeom>
          <a:solidFill>
            <a:srgbClr val="7030A0"/>
          </a:solidFill>
          <a:ln w="9525" cap="flat" cmpd="sng" algn="ctr">
            <a:noFill/>
            <a:prstDash val="solid"/>
            <a:round/>
            <a:headEnd type="none" w="med" len="med"/>
            <a:tailEnd type="none" w="med" len="med"/>
          </a:ln>
          <a:effectLst/>
        </p:spPr>
        <p:txBody>
          <a:bodyPr lIns="82124" tIns="41061" rIns="82124" bIns="41061" anchor="ctr"/>
          <a:lstStyle/>
          <a:p>
            <a:pPr algn="ctr" defTabSz="814388">
              <a:lnSpc>
                <a:spcPct val="90000"/>
              </a:lnSpc>
              <a:defRPr/>
            </a:pPr>
            <a:endParaRPr lang="en-US" dirty="0"/>
          </a:p>
        </p:txBody>
      </p:sp>
    </p:spTree>
    <p:extLst>
      <p:ext uri="{BB962C8B-B14F-4D97-AF65-F5344CB8AC3E}">
        <p14:creationId xmlns:p14="http://schemas.microsoft.com/office/powerpoint/2010/main" val="4199518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0F82CE-82AC-458A-9339-EFA525055AE8}"/>
              </a:ext>
            </a:extLst>
          </p:cNvPr>
          <p:cNvSpPr>
            <a:spLocks noGrp="1"/>
          </p:cNvSpPr>
          <p:nvPr>
            <p:ph type="title"/>
          </p:nvPr>
        </p:nvSpPr>
        <p:spPr/>
        <p:txBody>
          <a:bodyPr/>
          <a:lstStyle/>
          <a:p>
            <a:pPr algn="ctr"/>
            <a:r>
              <a:rPr lang="nl-NL" dirty="0"/>
              <a:t>Waarom een nieuwe website?</a:t>
            </a:r>
          </a:p>
        </p:txBody>
      </p:sp>
      <p:pic>
        <p:nvPicPr>
          <p:cNvPr id="4" name="Afbeelding 3">
            <a:extLst>
              <a:ext uri="{FF2B5EF4-FFF2-40B4-BE49-F238E27FC236}">
                <a16:creationId xmlns:a16="http://schemas.microsoft.com/office/drawing/2014/main" id="{537D2387-2408-402A-9130-D275ACA2EEDF}"/>
              </a:ext>
            </a:extLst>
          </p:cNvPr>
          <p:cNvPicPr>
            <a:picLocks noChangeAspect="1"/>
          </p:cNvPicPr>
          <p:nvPr/>
        </p:nvPicPr>
        <p:blipFill>
          <a:blip r:embed="rId2"/>
          <a:stretch>
            <a:fillRect/>
          </a:stretch>
        </p:blipFill>
        <p:spPr>
          <a:xfrm>
            <a:off x="0" y="6492875"/>
            <a:ext cx="12192000" cy="406399"/>
          </a:xfrm>
          <a:prstGeom prst="rect">
            <a:avLst/>
          </a:prstGeom>
        </p:spPr>
      </p:pic>
      <p:sp>
        <p:nvSpPr>
          <p:cNvPr id="5" name="Rectangle 2">
            <a:extLst>
              <a:ext uri="{FF2B5EF4-FFF2-40B4-BE49-F238E27FC236}">
                <a16:creationId xmlns:a16="http://schemas.microsoft.com/office/drawing/2014/main" id="{EFB0F332-8D52-F111-C68A-83E9A7D63B02}"/>
              </a:ext>
            </a:extLst>
          </p:cNvPr>
          <p:cNvSpPr/>
          <p:nvPr/>
        </p:nvSpPr>
        <p:spPr bwMode="auto">
          <a:xfrm>
            <a:off x="2131251" y="1673402"/>
            <a:ext cx="8587285" cy="985958"/>
          </a:xfrm>
          <a:prstGeom prst="rect">
            <a:avLst/>
          </a:prstGeom>
          <a:solidFill>
            <a:srgbClr val="EAEFF1">
              <a:alpha val="71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719138">
              <a:spcBef>
                <a:spcPct val="20000"/>
              </a:spcBef>
            </a:pPr>
            <a:r>
              <a:rPr lang="en-GB" altLang="en-US" sz="2400" dirty="0" err="1"/>
              <a:t>Huidige</a:t>
            </a:r>
            <a:r>
              <a:rPr lang="en-GB" altLang="en-US" sz="2400" dirty="0"/>
              <a:t> website is live </a:t>
            </a:r>
            <a:r>
              <a:rPr lang="en-GB" altLang="en-US" sz="2400" dirty="0" err="1"/>
              <a:t>sinds</a:t>
            </a:r>
            <a:r>
              <a:rPr lang="en-GB" altLang="en-US" sz="2400" dirty="0"/>
              <a:t> 2006</a:t>
            </a:r>
          </a:p>
        </p:txBody>
      </p:sp>
      <p:sp>
        <p:nvSpPr>
          <p:cNvPr id="7" name="Parallelogram 3">
            <a:extLst>
              <a:ext uri="{FF2B5EF4-FFF2-40B4-BE49-F238E27FC236}">
                <a16:creationId xmlns:a16="http://schemas.microsoft.com/office/drawing/2014/main" id="{47964641-0ADE-6468-574D-033D427D46B5}"/>
              </a:ext>
            </a:extLst>
          </p:cNvPr>
          <p:cNvSpPr/>
          <p:nvPr/>
        </p:nvSpPr>
        <p:spPr bwMode="auto">
          <a:xfrm rot="5400000">
            <a:off x="1973386" y="1794120"/>
            <a:ext cx="985959" cy="744522"/>
          </a:xfrm>
          <a:prstGeom prst="parallelogram">
            <a:avLst>
              <a:gd name="adj" fmla="val 21000"/>
            </a:avLst>
          </a:prstGeom>
          <a:solidFill>
            <a:srgbClr val="5B6F7B"/>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hangingPunct="0">
              <a:spcBef>
                <a:spcPct val="50000"/>
              </a:spcBef>
            </a:pPr>
            <a:endParaRPr lang="en-GB" sz="1500">
              <a:solidFill>
                <a:srgbClr val="000000"/>
              </a:solidFill>
            </a:endParaRPr>
          </a:p>
        </p:txBody>
      </p:sp>
      <p:sp>
        <p:nvSpPr>
          <p:cNvPr id="8" name="Rectangle 4">
            <a:extLst>
              <a:ext uri="{FF2B5EF4-FFF2-40B4-BE49-F238E27FC236}">
                <a16:creationId xmlns:a16="http://schemas.microsoft.com/office/drawing/2014/main" id="{14FC0A32-852C-DFF6-BBC1-0BFE891DB4F6}"/>
              </a:ext>
            </a:extLst>
          </p:cNvPr>
          <p:cNvSpPr/>
          <p:nvPr/>
        </p:nvSpPr>
        <p:spPr bwMode="auto">
          <a:xfrm>
            <a:off x="1376627" y="1816839"/>
            <a:ext cx="1461308" cy="842521"/>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altLang="en-US" b="1" dirty="0"/>
              <a:t>Why?</a:t>
            </a:r>
            <a:endParaRPr lang="en-GB" altLang="en-US" b="1" dirty="0"/>
          </a:p>
        </p:txBody>
      </p:sp>
      <p:sp>
        <p:nvSpPr>
          <p:cNvPr id="9" name="Rectangle 5">
            <a:extLst>
              <a:ext uri="{FF2B5EF4-FFF2-40B4-BE49-F238E27FC236}">
                <a16:creationId xmlns:a16="http://schemas.microsoft.com/office/drawing/2014/main" id="{D89AD9AB-2525-A2D9-C193-B8836584ABC8}"/>
              </a:ext>
            </a:extLst>
          </p:cNvPr>
          <p:cNvSpPr/>
          <p:nvPr/>
        </p:nvSpPr>
        <p:spPr bwMode="auto">
          <a:xfrm>
            <a:off x="2131251" y="2744600"/>
            <a:ext cx="8587285" cy="985958"/>
          </a:xfrm>
          <a:prstGeom prst="rect">
            <a:avLst/>
          </a:prstGeom>
          <a:solidFill>
            <a:srgbClr val="EAEFF1">
              <a:alpha val="71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719138">
              <a:spcBef>
                <a:spcPct val="20000"/>
              </a:spcBef>
            </a:pPr>
            <a:r>
              <a:rPr lang="en-GB" altLang="en-US" sz="2400" dirty="0"/>
              <a:t>CvdM is </a:t>
            </a:r>
            <a:r>
              <a:rPr lang="en-GB" altLang="en-US" sz="2400" dirty="0" err="1"/>
              <a:t>verplicht</a:t>
            </a:r>
            <a:r>
              <a:rPr lang="en-GB" altLang="en-US" sz="2400" dirty="0"/>
              <a:t> om nieuwe website </a:t>
            </a:r>
            <a:r>
              <a:rPr lang="en-GB" altLang="en-US" sz="2400" dirty="0" err="1"/>
              <a:t>aan</a:t>
            </a:r>
            <a:r>
              <a:rPr lang="en-GB" altLang="en-US" sz="2400" dirty="0"/>
              <a:t> te </a:t>
            </a:r>
            <a:r>
              <a:rPr lang="en-GB" altLang="en-US" sz="2400" dirty="0" err="1"/>
              <a:t>besteden</a:t>
            </a:r>
            <a:endParaRPr lang="en-GB" altLang="en-US" sz="2400" dirty="0"/>
          </a:p>
        </p:txBody>
      </p:sp>
      <p:sp>
        <p:nvSpPr>
          <p:cNvPr id="10" name="Parallelogram 6">
            <a:extLst>
              <a:ext uri="{FF2B5EF4-FFF2-40B4-BE49-F238E27FC236}">
                <a16:creationId xmlns:a16="http://schemas.microsoft.com/office/drawing/2014/main" id="{13DE9C02-5522-E6E9-8FA0-E15AF9960CDE}"/>
              </a:ext>
            </a:extLst>
          </p:cNvPr>
          <p:cNvSpPr/>
          <p:nvPr/>
        </p:nvSpPr>
        <p:spPr bwMode="auto">
          <a:xfrm rot="5400000">
            <a:off x="1973386" y="2865318"/>
            <a:ext cx="985959" cy="744522"/>
          </a:xfrm>
          <a:prstGeom prst="parallelogram">
            <a:avLst>
              <a:gd name="adj" fmla="val 21000"/>
            </a:avLst>
          </a:prstGeom>
          <a:solidFill>
            <a:srgbClr val="5B6F7B"/>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hangingPunct="0">
              <a:spcBef>
                <a:spcPct val="50000"/>
              </a:spcBef>
            </a:pPr>
            <a:endParaRPr lang="en-GB" sz="1500">
              <a:solidFill>
                <a:srgbClr val="000000"/>
              </a:solidFill>
            </a:endParaRPr>
          </a:p>
        </p:txBody>
      </p:sp>
      <p:sp>
        <p:nvSpPr>
          <p:cNvPr id="11" name="Rectangle 7">
            <a:extLst>
              <a:ext uri="{FF2B5EF4-FFF2-40B4-BE49-F238E27FC236}">
                <a16:creationId xmlns:a16="http://schemas.microsoft.com/office/drawing/2014/main" id="{520063BE-DCB4-5058-0C93-5DA16A799271}"/>
              </a:ext>
            </a:extLst>
          </p:cNvPr>
          <p:cNvSpPr/>
          <p:nvPr/>
        </p:nvSpPr>
        <p:spPr bwMode="auto">
          <a:xfrm>
            <a:off x="1376627" y="2888037"/>
            <a:ext cx="1461308" cy="842521"/>
          </a:xfrm>
          <a:prstGeom prst="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altLang="en-US" b="1" dirty="0"/>
              <a:t>Why?</a:t>
            </a:r>
            <a:endParaRPr lang="en-GB" altLang="en-US" b="1" dirty="0"/>
          </a:p>
        </p:txBody>
      </p:sp>
      <p:sp>
        <p:nvSpPr>
          <p:cNvPr id="12" name="Rectangle 8">
            <a:extLst>
              <a:ext uri="{FF2B5EF4-FFF2-40B4-BE49-F238E27FC236}">
                <a16:creationId xmlns:a16="http://schemas.microsoft.com/office/drawing/2014/main" id="{5422F503-C0F5-83A5-89DA-7F285D33EF81}"/>
              </a:ext>
            </a:extLst>
          </p:cNvPr>
          <p:cNvSpPr/>
          <p:nvPr/>
        </p:nvSpPr>
        <p:spPr bwMode="auto">
          <a:xfrm>
            <a:off x="2131251" y="3815798"/>
            <a:ext cx="8587285" cy="985958"/>
          </a:xfrm>
          <a:prstGeom prst="rect">
            <a:avLst/>
          </a:prstGeom>
          <a:solidFill>
            <a:srgbClr val="EAEFF1">
              <a:alpha val="71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719138">
              <a:spcBef>
                <a:spcPct val="20000"/>
              </a:spcBef>
            </a:pPr>
            <a:r>
              <a:rPr lang="en-GB" altLang="en-US" sz="2400" dirty="0" err="1"/>
              <a:t>Verder</a:t>
            </a:r>
            <a:r>
              <a:rPr lang="en-GB" altLang="en-US" sz="2400" dirty="0"/>
              <a:t> </a:t>
            </a:r>
            <a:r>
              <a:rPr lang="en-GB" altLang="en-US" sz="2400" dirty="0" err="1"/>
              <a:t>digitaliseren</a:t>
            </a:r>
            <a:r>
              <a:rPr lang="en-GB" altLang="en-US" sz="2400" dirty="0"/>
              <a:t>, </a:t>
            </a:r>
            <a:r>
              <a:rPr lang="en-GB" altLang="en-US" sz="2400" dirty="0" err="1"/>
              <a:t>uitgevers</a:t>
            </a:r>
            <a:r>
              <a:rPr lang="en-GB" altLang="en-US" sz="2400" dirty="0"/>
              <a:t> meer </a:t>
            </a:r>
            <a:r>
              <a:rPr lang="en-GB" altLang="en-US" sz="2400" dirty="0" err="1"/>
              <a:t>zelf</a:t>
            </a:r>
            <a:r>
              <a:rPr lang="en-GB" altLang="en-US" sz="2400" dirty="0"/>
              <a:t> laten </a:t>
            </a:r>
            <a:r>
              <a:rPr lang="en-GB" altLang="en-US" sz="2400" dirty="0" err="1"/>
              <a:t>doen</a:t>
            </a:r>
            <a:endParaRPr lang="en-GB" altLang="en-US" sz="2400" dirty="0"/>
          </a:p>
        </p:txBody>
      </p:sp>
      <p:sp>
        <p:nvSpPr>
          <p:cNvPr id="13" name="Parallelogram 9">
            <a:extLst>
              <a:ext uri="{FF2B5EF4-FFF2-40B4-BE49-F238E27FC236}">
                <a16:creationId xmlns:a16="http://schemas.microsoft.com/office/drawing/2014/main" id="{48C8A9CB-9A80-1931-0B5F-8B85686F477C}"/>
              </a:ext>
            </a:extLst>
          </p:cNvPr>
          <p:cNvSpPr/>
          <p:nvPr/>
        </p:nvSpPr>
        <p:spPr bwMode="auto">
          <a:xfrm rot="5400000">
            <a:off x="1973386" y="3936516"/>
            <a:ext cx="985959" cy="744522"/>
          </a:xfrm>
          <a:prstGeom prst="parallelogram">
            <a:avLst>
              <a:gd name="adj" fmla="val 21000"/>
            </a:avLst>
          </a:prstGeom>
          <a:solidFill>
            <a:srgbClr val="5B6F7B"/>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847725" eaLnBrk="0" hangingPunct="0">
              <a:spcBef>
                <a:spcPct val="50000"/>
              </a:spcBef>
            </a:pPr>
            <a:endParaRPr lang="en-GB" sz="1500">
              <a:solidFill>
                <a:srgbClr val="000000"/>
              </a:solidFill>
            </a:endParaRPr>
          </a:p>
        </p:txBody>
      </p:sp>
      <p:sp>
        <p:nvSpPr>
          <p:cNvPr id="14" name="Rectangle 10">
            <a:extLst>
              <a:ext uri="{FF2B5EF4-FFF2-40B4-BE49-F238E27FC236}">
                <a16:creationId xmlns:a16="http://schemas.microsoft.com/office/drawing/2014/main" id="{43773632-34AD-3861-39C0-FB567D6C05FE}"/>
              </a:ext>
            </a:extLst>
          </p:cNvPr>
          <p:cNvSpPr/>
          <p:nvPr/>
        </p:nvSpPr>
        <p:spPr bwMode="auto">
          <a:xfrm>
            <a:off x="1376627" y="3959235"/>
            <a:ext cx="1461308" cy="842521"/>
          </a:xfrm>
          <a:prstGeom prst="rect">
            <a:avLst/>
          </a:prstGeom>
          <a:solidFill>
            <a:schemeClr val="accent6">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en-US" altLang="en-US" b="1" dirty="0"/>
              <a:t>Why?</a:t>
            </a:r>
            <a:endParaRPr lang="en-GB" altLang="en-US" b="1" dirty="0"/>
          </a:p>
        </p:txBody>
      </p:sp>
    </p:spTree>
    <p:extLst>
      <p:ext uri="{BB962C8B-B14F-4D97-AF65-F5344CB8AC3E}">
        <p14:creationId xmlns:p14="http://schemas.microsoft.com/office/powerpoint/2010/main" val="3632384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0F82CE-82AC-458A-9339-EFA525055AE8}"/>
              </a:ext>
            </a:extLst>
          </p:cNvPr>
          <p:cNvSpPr>
            <a:spLocks noGrp="1"/>
          </p:cNvSpPr>
          <p:nvPr>
            <p:ph type="title"/>
          </p:nvPr>
        </p:nvSpPr>
        <p:spPr/>
        <p:txBody>
          <a:bodyPr/>
          <a:lstStyle/>
          <a:p>
            <a:pPr algn="ctr"/>
            <a:r>
              <a:rPr lang="nl-NL" dirty="0"/>
              <a:t>Verdere verloop van aanbestedingstraject</a:t>
            </a:r>
          </a:p>
        </p:txBody>
      </p:sp>
      <p:pic>
        <p:nvPicPr>
          <p:cNvPr id="4" name="Afbeelding 3">
            <a:extLst>
              <a:ext uri="{FF2B5EF4-FFF2-40B4-BE49-F238E27FC236}">
                <a16:creationId xmlns:a16="http://schemas.microsoft.com/office/drawing/2014/main" id="{537D2387-2408-402A-9130-D275ACA2EEDF}"/>
              </a:ext>
            </a:extLst>
          </p:cNvPr>
          <p:cNvPicPr>
            <a:picLocks noChangeAspect="1"/>
          </p:cNvPicPr>
          <p:nvPr/>
        </p:nvPicPr>
        <p:blipFill>
          <a:blip r:embed="rId2"/>
          <a:stretch>
            <a:fillRect/>
          </a:stretch>
        </p:blipFill>
        <p:spPr>
          <a:xfrm>
            <a:off x="0" y="6575426"/>
            <a:ext cx="12192000" cy="406399"/>
          </a:xfrm>
          <a:prstGeom prst="rect">
            <a:avLst/>
          </a:prstGeom>
        </p:spPr>
      </p:pic>
      <p:sp>
        <p:nvSpPr>
          <p:cNvPr id="6" name="Rectangle 1">
            <a:extLst>
              <a:ext uri="{FF2B5EF4-FFF2-40B4-BE49-F238E27FC236}">
                <a16:creationId xmlns:a16="http://schemas.microsoft.com/office/drawing/2014/main" id="{0F6BC980-496C-D383-340C-7C6359F01A5E}"/>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pic>
        <p:nvPicPr>
          <p:cNvPr id="10" name="Afbeelding 9">
            <a:extLst>
              <a:ext uri="{FF2B5EF4-FFF2-40B4-BE49-F238E27FC236}">
                <a16:creationId xmlns:a16="http://schemas.microsoft.com/office/drawing/2014/main" id="{AAFB26DA-24AB-DE4D-2F02-4589DAC8EE19}"/>
              </a:ext>
            </a:extLst>
          </p:cNvPr>
          <p:cNvPicPr>
            <a:picLocks noChangeAspect="1"/>
          </p:cNvPicPr>
          <p:nvPr/>
        </p:nvPicPr>
        <p:blipFill>
          <a:blip r:embed="rId3"/>
          <a:stretch>
            <a:fillRect/>
          </a:stretch>
        </p:blipFill>
        <p:spPr>
          <a:xfrm>
            <a:off x="3169962" y="1690688"/>
            <a:ext cx="5852075" cy="4136634"/>
          </a:xfrm>
          <a:prstGeom prst="rect">
            <a:avLst/>
          </a:prstGeom>
        </p:spPr>
      </p:pic>
    </p:spTree>
    <p:extLst>
      <p:ext uri="{BB962C8B-B14F-4D97-AF65-F5344CB8AC3E}">
        <p14:creationId xmlns:p14="http://schemas.microsoft.com/office/powerpoint/2010/main" val="2114782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86214C8-A68E-4E90-BE9F-8894085204AA}"/>
              </a:ext>
            </a:extLst>
          </p:cNvPr>
          <p:cNvSpPr>
            <a:spLocks noGrp="1"/>
          </p:cNvSpPr>
          <p:nvPr>
            <p:ph idx="1"/>
          </p:nvPr>
        </p:nvSpPr>
        <p:spPr/>
        <p:txBody>
          <a:bodyPr/>
          <a:lstStyle/>
          <a:p>
            <a:pPr lvl="0"/>
            <a:endParaRPr lang="nl-NL" dirty="0"/>
          </a:p>
          <a:p>
            <a:pPr lvl="0"/>
            <a:endParaRPr lang="nl-NL" dirty="0"/>
          </a:p>
          <a:p>
            <a:pPr marL="0" lvl="0" indent="0" algn="ctr">
              <a:buNone/>
            </a:pPr>
            <a:r>
              <a:rPr lang="nl-NL" sz="4800" dirty="0"/>
              <a:t>Vragen?</a:t>
            </a:r>
          </a:p>
          <a:p>
            <a:pPr marL="0" indent="0" algn="ctr">
              <a:buNone/>
            </a:pPr>
            <a:r>
              <a:rPr lang="nl-NL" sz="1400" i="1" dirty="0">
                <a:effectLst/>
                <a:latin typeface="Arial" panose="020B0604020202020204" pitchFamily="34" charset="0"/>
                <a:ea typeface="Calibri" panose="020F0502020204030204" pitchFamily="34" charset="0"/>
              </a:rPr>
              <a:t>Antwoorden van het CvdM op eventuele vragen hebben een informatief karakter, hieraan kunnen geen rechten worden ontleend in het kader van de aanbesteding. De formele beantwoording van vragen vindt plaats via de formele</a:t>
            </a:r>
            <a:br>
              <a:rPr lang="nl-NL" sz="1400" i="1" dirty="0">
                <a:effectLst/>
                <a:latin typeface="Arial" panose="020B0604020202020204" pitchFamily="34" charset="0"/>
                <a:ea typeface="Calibri" panose="020F0502020204030204" pitchFamily="34" charset="0"/>
              </a:rPr>
            </a:br>
            <a:r>
              <a:rPr lang="nl-NL" sz="1400" i="1" dirty="0">
                <a:effectLst/>
                <a:latin typeface="Arial" panose="020B0604020202020204" pitchFamily="34" charset="0"/>
                <a:ea typeface="Calibri" panose="020F0502020204030204" pitchFamily="34" charset="0"/>
              </a:rPr>
              <a:t>vragenrondes die in de aanbestedingsleidraad zijn benoemd</a:t>
            </a:r>
            <a:r>
              <a:rPr lang="nl-NL" sz="1400" dirty="0">
                <a:effectLst/>
                <a:latin typeface="Arial" panose="020B0604020202020204" pitchFamily="34" charset="0"/>
                <a:ea typeface="Calibri" panose="020F0502020204030204" pitchFamily="34" charset="0"/>
              </a:rPr>
              <a:t>.</a:t>
            </a:r>
            <a:endParaRPr lang="nl-NL" sz="1400" dirty="0">
              <a:effectLst/>
              <a:latin typeface="Calibri" panose="020F0502020204030204" pitchFamily="34" charset="0"/>
              <a:ea typeface="Calibri" panose="020F0502020204030204" pitchFamily="34" charset="0"/>
            </a:endParaRPr>
          </a:p>
          <a:p>
            <a:pPr marL="0" lvl="0" indent="0" algn="ctr">
              <a:buNone/>
            </a:pPr>
            <a:endParaRPr lang="nl-NL" sz="4800" dirty="0"/>
          </a:p>
          <a:p>
            <a:endParaRPr lang="nl-NL" dirty="0"/>
          </a:p>
        </p:txBody>
      </p:sp>
      <p:pic>
        <p:nvPicPr>
          <p:cNvPr id="4" name="Afbeelding 3">
            <a:extLst>
              <a:ext uri="{FF2B5EF4-FFF2-40B4-BE49-F238E27FC236}">
                <a16:creationId xmlns:a16="http://schemas.microsoft.com/office/drawing/2014/main" id="{537D2387-2408-402A-9130-D275ACA2EEDF}"/>
              </a:ext>
            </a:extLst>
          </p:cNvPr>
          <p:cNvPicPr>
            <a:picLocks noChangeAspect="1"/>
          </p:cNvPicPr>
          <p:nvPr/>
        </p:nvPicPr>
        <p:blipFill>
          <a:blip r:embed="rId2"/>
          <a:stretch>
            <a:fillRect/>
          </a:stretch>
        </p:blipFill>
        <p:spPr>
          <a:xfrm>
            <a:off x="0" y="6604001"/>
            <a:ext cx="12192000" cy="406399"/>
          </a:xfrm>
          <a:prstGeom prst="rect">
            <a:avLst/>
          </a:prstGeom>
        </p:spPr>
      </p:pic>
    </p:spTree>
    <p:extLst>
      <p:ext uri="{BB962C8B-B14F-4D97-AF65-F5344CB8AC3E}">
        <p14:creationId xmlns:p14="http://schemas.microsoft.com/office/powerpoint/2010/main" val="320200802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TotalTime>
  <Words>231</Words>
  <Application>Microsoft Office PowerPoint</Application>
  <PresentationFormat>Breedbeeld</PresentationFormat>
  <Paragraphs>68</Paragraphs>
  <Slides>8</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Calibri Light</vt:lpstr>
      <vt:lpstr>Kantoorthema</vt:lpstr>
      <vt:lpstr>PowerPoint-presentatie</vt:lpstr>
      <vt:lpstr>Even voorstellen </vt:lpstr>
      <vt:lpstr>Commissariaat voor de Media </vt:lpstr>
      <vt:lpstr>Wet vaste boekenprijs </vt:lpstr>
      <vt:lpstr>Doel website vaste boekenprijs</vt:lpstr>
      <vt:lpstr>Waarom een nieuwe website?</vt:lpstr>
      <vt:lpstr>Verdere verloop van aanbestedingstraject</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Mieke de Vos</dc:creator>
  <cp:lastModifiedBy>Manon Mijinke</cp:lastModifiedBy>
  <cp:revision>18</cp:revision>
  <dcterms:created xsi:type="dcterms:W3CDTF">2021-01-26T16:26:29Z</dcterms:created>
  <dcterms:modified xsi:type="dcterms:W3CDTF">2022-05-09T06:48:21Z</dcterms:modified>
</cp:coreProperties>
</file>