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68150F7-8906-4261-A55E-27E9C07CEB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D07A21B-374E-4BC2-B9BA-FDBB8E619F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3103BA8-6FAF-4811-ABE2-982317253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957D9-3D7A-4A02-B78A-919DE0C4DBFB}" type="datetimeFigureOut">
              <a:rPr lang="nl-NL" smtClean="0"/>
              <a:t>2-9-2021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5248E9D-CA9A-485C-A4BA-0E6FA9A68A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CFD7B13-DA2E-47FE-B1E3-05C78E966F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541AE-912A-4C75-9244-0FCC5120C13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93658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B941706-C3EE-4893-88FD-1314B1A331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E2328326-BDB8-4ABE-B3FC-98A94786D3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1E8D810-507C-4ED6-92F1-C6A32A8B25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957D9-3D7A-4A02-B78A-919DE0C4DBFB}" type="datetimeFigureOut">
              <a:rPr lang="nl-NL" smtClean="0"/>
              <a:t>2-9-2021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D0E5292-A36E-48B7-B3D9-D4DC90554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C9FB959-3BBE-4C9A-AB54-56CE11292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541AE-912A-4C75-9244-0FCC5120C13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70220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CAAA83CB-3C46-4D49-B3DC-D3B2852DCE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5B9E9721-B1D9-4508-8161-D6069A0BD8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350107B-6A78-4318-9731-3CF36B1228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957D9-3D7A-4A02-B78A-919DE0C4DBFB}" type="datetimeFigureOut">
              <a:rPr lang="nl-NL" smtClean="0"/>
              <a:t>2-9-2021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226DA53-8C80-4D11-A9CD-70150065EB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3DFEE81-BD31-4B4E-B169-40150E3223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541AE-912A-4C75-9244-0FCC5120C13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76385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E67EC4-5078-4874-8FE5-AD13CF99AF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FA44264-0C58-4EF6-8508-72DF598C7F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9732322-A0A4-4159-9AFB-80CC2954CA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957D9-3D7A-4A02-B78A-919DE0C4DBFB}" type="datetimeFigureOut">
              <a:rPr lang="nl-NL" smtClean="0"/>
              <a:t>2-9-2021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02F276A-1B50-4220-9E51-1A05A8D324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69BFFB4-108F-4619-9DC5-1489D08D27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541AE-912A-4C75-9244-0FCC5120C13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30726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DAA949A-F00D-42BC-A922-C0EB42888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D07404B-95BA-4BC1-A96A-26C5B21DC5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DD8E975-A50F-491F-8FD8-6C7C7538EE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957D9-3D7A-4A02-B78A-919DE0C4DBFB}" type="datetimeFigureOut">
              <a:rPr lang="nl-NL" smtClean="0"/>
              <a:t>2-9-2021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A44880A-5BE0-4FE2-BD86-10A247906D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B853F15-50BE-459C-8463-2A3D288B8A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541AE-912A-4C75-9244-0FCC5120C13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369840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1A38A1D-0E9A-4994-BBE9-A03BFB72F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D58E75B-7266-4821-8C38-6BE2F0515B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DEDF9ACA-04F5-484A-9D5A-1123E530C8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6E4E0CA5-C1CD-429B-B74F-DF7628E1C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957D9-3D7A-4A02-B78A-919DE0C4DBFB}" type="datetimeFigureOut">
              <a:rPr lang="nl-NL" smtClean="0"/>
              <a:t>2-9-2021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81046247-2C52-4E09-A9AD-740E2CB9B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33FFC8E8-0CD5-4E28-AC5C-5E463ADC3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541AE-912A-4C75-9244-0FCC5120C13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65396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6187A76-F74E-4DAB-AD30-162F33068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FD99CE7-0AFA-4888-A698-47D761AF9E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D317CB90-422F-4DF2-BE0D-FC896168F0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C7A26D14-5C63-4B96-88EF-15C3E999E0A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22811516-BC3B-4FD6-B893-DE4429DFAB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A33132C4-7754-4C9D-86F2-7F3BB190A7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957D9-3D7A-4A02-B78A-919DE0C4DBFB}" type="datetimeFigureOut">
              <a:rPr lang="nl-NL" smtClean="0"/>
              <a:t>2-9-2021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DA486385-927A-4168-95BB-949B98573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8D5BD4DC-B6DA-4AAE-8634-D9D048BA63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541AE-912A-4C75-9244-0FCC5120C13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74009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49DBAD8-4435-41B3-A579-E3074FCCDE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AE057CE4-0864-469E-9DE7-90E4EC3137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957D9-3D7A-4A02-B78A-919DE0C4DBFB}" type="datetimeFigureOut">
              <a:rPr lang="nl-NL" smtClean="0"/>
              <a:t>2-9-2021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B01A18FD-6913-4753-960A-BDFB2CD2AC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AF2D9ABE-B7D9-473F-B330-B0539936B2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541AE-912A-4C75-9244-0FCC5120C13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04225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730CBD00-BE38-4845-A3C0-4794457E83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957D9-3D7A-4A02-B78A-919DE0C4DBFB}" type="datetimeFigureOut">
              <a:rPr lang="nl-NL" smtClean="0"/>
              <a:t>2-9-2021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ACD0CCBB-1DCA-4A38-B9A7-1A5984381E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CFCA6421-BDCD-4073-98F2-6A643DEF4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541AE-912A-4C75-9244-0FCC5120C13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13496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6AE6230-4C08-41B8-AF00-5AFF449419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8970728-EF46-4FE4-A7DA-9A9E8767A5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0F4AC942-9F88-4308-AE26-D66272D184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3CAA7DF9-BE6C-4DAF-A350-75E1CCAC51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957D9-3D7A-4A02-B78A-919DE0C4DBFB}" type="datetimeFigureOut">
              <a:rPr lang="nl-NL" smtClean="0"/>
              <a:t>2-9-2021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110395BD-B62D-4AE4-A3DF-79297C9398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C7CCF1E9-42F3-4E11-A46A-73224547E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541AE-912A-4C75-9244-0FCC5120C13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65066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C5E8DE9-2118-412E-BD67-F8202CA572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C696BD70-436F-4144-9901-BB3EDDBB5D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6609C49F-D493-46E8-A9CD-E7CC0706C8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03553B6B-0598-4F56-9608-9A51BB19B5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957D9-3D7A-4A02-B78A-919DE0C4DBFB}" type="datetimeFigureOut">
              <a:rPr lang="nl-NL" smtClean="0"/>
              <a:t>2-9-2021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4335C819-A404-42A8-A668-EE46E25A49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FB85A3C1-CD00-4D98-A448-15A6CD0A89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541AE-912A-4C75-9244-0FCC5120C13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13700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C0AB8A7C-8014-4E4D-A70B-9A85BD81C5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19DD3CB-032B-4495-878D-6066CEBF26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9D2E6D0-68EE-4A4C-8DAA-ACB07A1FD49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7957D9-3D7A-4A02-B78A-919DE0C4DBFB}" type="datetimeFigureOut">
              <a:rPr lang="nl-NL" smtClean="0"/>
              <a:t>2-9-2021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DB43A56-0255-4F4C-A730-99EE3E9414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255C8A8-CF24-4F16-8191-A3FFB0F1C0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541AE-912A-4C75-9244-0FCC5120C13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42465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>
            <a:extLst>
              <a:ext uri="{FF2B5EF4-FFF2-40B4-BE49-F238E27FC236}">
                <a16:creationId xmlns:a16="http://schemas.microsoft.com/office/drawing/2014/main" id="{62C2A971-942C-4101-B180-81320C9DD9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026" y="-57057"/>
            <a:ext cx="8705850" cy="6941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6484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F99D99CA-A13D-4892-A58A-521BC66672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682" y="0"/>
            <a:ext cx="107026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9885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A4C664DF-9D58-432C-8685-554603B0E6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622" y="0"/>
            <a:ext cx="10554755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922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7995C139-6BF8-4709-9D50-B38A3454CC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8901" y="-60025"/>
            <a:ext cx="8619410" cy="691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7358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018051D5-3B10-4F3F-997E-042055EC50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179" y="0"/>
            <a:ext cx="106816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0852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83322CC8-BE3F-4299-A986-89CDFA97A5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4311" y="11632"/>
            <a:ext cx="8477783" cy="6846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7877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0A846122-CB6D-4D2B-8B21-DC361A89A6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214" y="-14372"/>
            <a:ext cx="10749094" cy="6872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0533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CFEBE448-9C85-46D5-A7CC-6525BE3A29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7375" y="3287"/>
            <a:ext cx="8041106" cy="6854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5199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8A8069E2-4EF8-44D7-BD45-24BFE91088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846" y="0"/>
            <a:ext cx="1158830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4788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7E78235-CEAD-4F81-A478-F63B8900DF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0022" y="-34359"/>
            <a:ext cx="8682361" cy="6903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740271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35B2A4F8942243B13F9978CD60BD8C" ma:contentTypeVersion="8" ma:contentTypeDescription="Een nieuw document maken." ma:contentTypeScope="" ma:versionID="f15d7284dd0e1b6734a767e66057e087">
  <xsd:schema xmlns:xsd="http://www.w3.org/2001/XMLSchema" xmlns:xs="http://www.w3.org/2001/XMLSchema" xmlns:p="http://schemas.microsoft.com/office/2006/metadata/properties" xmlns:ns2="75d30bed-c97f-4e50-9825-6178cd6bc275" xmlns:ns3="7ac27d10-21fa-4a19-9188-2c526e85ad8c" targetNamespace="http://schemas.microsoft.com/office/2006/metadata/properties" ma:root="true" ma:fieldsID="eef6ac9cdd0b2bc1bd0dacb12385d511" ns2:_="" ns3:_="">
    <xsd:import namespace="75d30bed-c97f-4e50-9825-6178cd6bc275"/>
    <xsd:import namespace="7ac27d10-21fa-4a19-9188-2c526e85ad8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5d30bed-c97f-4e50-9825-6178cd6bc2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c27d10-21fa-4a19-9188-2c526e85ad8c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7ac27d10-21fa-4a19-9188-2c526e85ad8c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8B070F12-6886-449E-AC03-DC28E3AA8341}"/>
</file>

<file path=customXml/itemProps2.xml><?xml version="1.0" encoding="utf-8"?>
<ds:datastoreItem xmlns:ds="http://schemas.openxmlformats.org/officeDocument/2006/customXml" ds:itemID="{9B3F8108-FCF2-46FA-BE37-8F37CA52C6DB}"/>
</file>

<file path=customXml/itemProps3.xml><?xml version="1.0" encoding="utf-8"?>
<ds:datastoreItem xmlns:ds="http://schemas.openxmlformats.org/officeDocument/2006/customXml" ds:itemID="{FE28C1C6-3098-44FF-9C2E-7BA147B2863C}"/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Breedbeeld</PresentationFormat>
  <Paragraphs>0</Paragraphs>
  <Slides>10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Helga Bischop</dc:creator>
  <cp:lastModifiedBy>Helga Bischop</cp:lastModifiedBy>
  <cp:revision>1</cp:revision>
  <dcterms:created xsi:type="dcterms:W3CDTF">2021-09-02T13:47:30Z</dcterms:created>
  <dcterms:modified xsi:type="dcterms:W3CDTF">2021-09-02T13:58:29Z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0x0101007135B2A4F8942243B13F9978CD60BD8C</vt:lpwstr>
  </property>
  <property fmtid="{D5CDD505-2E9C-101B-9397-08002B2CF9AE}" pid="3" name="Order">
    <vt:r8>15252700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ExtendedDescription">
    <vt:lpwstr/>
  </property>
  <property fmtid="{D5CDD505-2E9C-101B-9397-08002B2CF9AE}" pid="7" name="TriggerFlowInfo">
    <vt:lpwstr/>
  </property>
  <property fmtid="{D5CDD505-2E9C-101B-9397-08002B2CF9AE}" pid="8" name="_SourceUrl">
    <vt:lpwstr/>
  </property>
  <property fmtid="{D5CDD505-2E9C-101B-9397-08002B2CF9AE}" pid="9" name="_SharedFileIndex">
    <vt:lpwstr/>
  </property>
  <property fmtid="{D5CDD505-2E9C-101B-9397-08002B2CF9AE}" pid="10" name="ComplianceAssetId">
    <vt:lpwstr/>
  </property>
  <property fmtid="{D5CDD505-2E9C-101B-9397-08002B2CF9AE}" pid="11" name="TemplateUrl">
    <vt:lpwstr/>
  </property>
</Properties>
</file>