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30"/>
  </p:notesMasterIdLst>
  <p:handoutMasterIdLst>
    <p:handoutMasterId r:id="rId31"/>
  </p:handoutMasterIdLst>
  <p:sldIdLst>
    <p:sldId id="256" r:id="rId8"/>
    <p:sldId id="276" r:id="rId9"/>
    <p:sldId id="297" r:id="rId10"/>
    <p:sldId id="298" r:id="rId11"/>
    <p:sldId id="258" r:id="rId12"/>
    <p:sldId id="299" r:id="rId13"/>
    <p:sldId id="274" r:id="rId14"/>
    <p:sldId id="309" r:id="rId15"/>
    <p:sldId id="296" r:id="rId16"/>
    <p:sldId id="300" r:id="rId17"/>
    <p:sldId id="275" r:id="rId18"/>
    <p:sldId id="259" r:id="rId19"/>
    <p:sldId id="301" r:id="rId20"/>
    <p:sldId id="302" r:id="rId21"/>
    <p:sldId id="303" r:id="rId22"/>
    <p:sldId id="304" r:id="rId23"/>
    <p:sldId id="305" r:id="rId24"/>
    <p:sldId id="306" r:id="rId25"/>
    <p:sldId id="310" r:id="rId26"/>
    <p:sldId id="311" r:id="rId27"/>
    <p:sldId id="308" r:id="rId28"/>
    <p:sldId id="307" r:id="rId2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rnout Drenthel" initials="AD [7]" lastIdx="1" clrIdx="6">
    <p:extLst/>
  </p:cmAuthor>
  <p:cmAuthor id="1" name="Arnout Drenthel" initials="AD" lastIdx="1" clrIdx="0">
    <p:extLst/>
  </p:cmAuthor>
  <p:cmAuthor id="8" name="Arnout Drenthel" initials="AD [8]" lastIdx="1" clrIdx="7">
    <p:extLst/>
  </p:cmAuthor>
  <p:cmAuthor id="2" name="Arnout Drenthel" initials="AD [2]" lastIdx="1" clrIdx="1">
    <p:extLst/>
  </p:cmAuthor>
  <p:cmAuthor id="9" name="Arnout Drenthel" initials="AD [9]" lastIdx="1" clrIdx="8">
    <p:extLst/>
  </p:cmAuthor>
  <p:cmAuthor id="3" name="Arnout Drenthel" initials="AD [3]" lastIdx="1" clrIdx="2">
    <p:extLst/>
  </p:cmAuthor>
  <p:cmAuthor id="4" name="Arnout Drenthel" initials="AD [4]" lastIdx="1" clrIdx="3">
    <p:extLst/>
  </p:cmAuthor>
  <p:cmAuthor id="5" name="Arnout Drenthel" initials="AD [5]" lastIdx="1" clrIdx="4">
    <p:extLst/>
  </p:cmAuthor>
  <p:cmAuthor id="6" name="Arnout Drenthel" initials="AD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52B1E"/>
    <a:srgbClr val="154273"/>
    <a:srgbClr val="F2D9E7"/>
    <a:srgbClr val="E5B2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ijl, thema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ijl, thema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7413" autoAdjust="0"/>
  </p:normalViewPr>
  <p:slideViewPr>
    <p:cSldViewPr snapToGrid="0">
      <p:cViewPr varScale="1">
        <p:scale>
          <a:sx n="60" d="100"/>
          <a:sy n="60" d="100"/>
        </p:scale>
        <p:origin x="872" y="4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1" d="100"/>
          <a:sy n="81" d="100"/>
        </p:scale>
        <p:origin x="23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commentAuthors" Target="commentAuthor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C6709BA-0250-418B-A227-469BF0F69AD3}" type="datetimeFigureOut">
              <a:rPr lang="nl-NL" smtClean="0"/>
              <a:t>31-3-2022</a:t>
            </a:fld>
            <a:endParaRPr lang="nl-NL" dirty="0"/>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7A4FE01-11FF-43DA-B7F5-6592B996E3FA}" type="slidenum">
              <a:rPr lang="nl-NL" smtClean="0"/>
              <a:t>‹nr.›</a:t>
            </a:fld>
            <a:endParaRPr lang="nl-NL" dirty="0"/>
          </a:p>
        </p:txBody>
      </p:sp>
    </p:spTree>
    <p:extLst>
      <p:ext uri="{BB962C8B-B14F-4D97-AF65-F5344CB8AC3E}">
        <p14:creationId xmlns:p14="http://schemas.microsoft.com/office/powerpoint/2010/main" val="168179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D30240-3B76-4E52-B42B-C39F5C218F4D}" type="datetimeFigureOut">
              <a:rPr lang="nl-NL" smtClean="0"/>
              <a:t>31-3-2022</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01649-886C-4324-AD4C-E61C88D47728}" type="slidenum">
              <a:rPr lang="nl-NL" smtClean="0"/>
              <a:t>‹nr.›</a:t>
            </a:fld>
            <a:endParaRPr lang="nl-NL" dirty="0"/>
          </a:p>
        </p:txBody>
      </p:sp>
    </p:spTree>
    <p:extLst>
      <p:ext uri="{BB962C8B-B14F-4D97-AF65-F5344CB8AC3E}">
        <p14:creationId xmlns:p14="http://schemas.microsoft.com/office/powerpoint/2010/main" val="1169954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Wellicht toevoegen dat vaartuigen ook haalbare</a:t>
            </a:r>
            <a:r>
              <a:rPr lang="nl-NL" baseline="0" dirty="0" smtClean="0"/>
              <a:t> </a:t>
            </a:r>
            <a:r>
              <a:rPr lang="nl-NL" baseline="0" dirty="0" err="1" smtClean="0"/>
              <a:t>arbo</a:t>
            </a:r>
            <a:r>
              <a:rPr lang="nl-NL" baseline="0" dirty="0" smtClean="0"/>
              <a:t> omstandigheden moeten voldoen?</a:t>
            </a:r>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2</a:t>
            </a:fld>
            <a:endParaRPr lang="nl-NL" dirty="0"/>
          </a:p>
        </p:txBody>
      </p:sp>
    </p:spTree>
    <p:extLst>
      <p:ext uri="{BB962C8B-B14F-4D97-AF65-F5344CB8AC3E}">
        <p14:creationId xmlns:p14="http://schemas.microsoft.com/office/powerpoint/2010/main" val="1990268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13</a:t>
            </a:fld>
            <a:endParaRPr lang="nl-NL"/>
          </a:p>
        </p:txBody>
      </p:sp>
    </p:spTree>
    <p:extLst>
      <p:ext uri="{BB962C8B-B14F-4D97-AF65-F5344CB8AC3E}">
        <p14:creationId xmlns:p14="http://schemas.microsoft.com/office/powerpoint/2010/main" val="4086643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14</a:t>
            </a:fld>
            <a:endParaRPr lang="nl-NL"/>
          </a:p>
        </p:txBody>
      </p:sp>
    </p:spTree>
    <p:extLst>
      <p:ext uri="{BB962C8B-B14F-4D97-AF65-F5344CB8AC3E}">
        <p14:creationId xmlns:p14="http://schemas.microsoft.com/office/powerpoint/2010/main" val="1486134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15</a:t>
            </a:fld>
            <a:endParaRPr lang="nl-NL"/>
          </a:p>
        </p:txBody>
      </p:sp>
    </p:spTree>
    <p:extLst>
      <p:ext uri="{BB962C8B-B14F-4D97-AF65-F5344CB8AC3E}">
        <p14:creationId xmlns:p14="http://schemas.microsoft.com/office/powerpoint/2010/main" val="3617739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16</a:t>
            </a:fld>
            <a:endParaRPr lang="nl-NL" dirty="0"/>
          </a:p>
        </p:txBody>
      </p:sp>
    </p:spTree>
    <p:extLst>
      <p:ext uri="{BB962C8B-B14F-4D97-AF65-F5344CB8AC3E}">
        <p14:creationId xmlns:p14="http://schemas.microsoft.com/office/powerpoint/2010/main" val="3403748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17</a:t>
            </a:fld>
            <a:endParaRPr lang="nl-NL" dirty="0"/>
          </a:p>
        </p:txBody>
      </p:sp>
    </p:spTree>
    <p:extLst>
      <p:ext uri="{BB962C8B-B14F-4D97-AF65-F5344CB8AC3E}">
        <p14:creationId xmlns:p14="http://schemas.microsoft.com/office/powerpoint/2010/main" val="2516762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18</a:t>
            </a:fld>
            <a:endParaRPr lang="nl-NL" dirty="0"/>
          </a:p>
        </p:txBody>
      </p:sp>
    </p:spTree>
    <p:extLst>
      <p:ext uri="{BB962C8B-B14F-4D97-AF65-F5344CB8AC3E}">
        <p14:creationId xmlns:p14="http://schemas.microsoft.com/office/powerpoint/2010/main" val="423107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19</a:t>
            </a:fld>
            <a:endParaRPr lang="nl-NL" dirty="0"/>
          </a:p>
        </p:txBody>
      </p:sp>
    </p:spTree>
    <p:extLst>
      <p:ext uri="{BB962C8B-B14F-4D97-AF65-F5344CB8AC3E}">
        <p14:creationId xmlns:p14="http://schemas.microsoft.com/office/powerpoint/2010/main" val="33914058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20</a:t>
            </a:fld>
            <a:endParaRPr lang="nl-NL" dirty="0"/>
          </a:p>
        </p:txBody>
      </p:sp>
    </p:spTree>
    <p:extLst>
      <p:ext uri="{BB962C8B-B14F-4D97-AF65-F5344CB8AC3E}">
        <p14:creationId xmlns:p14="http://schemas.microsoft.com/office/powerpoint/2010/main" val="18676407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21</a:t>
            </a:fld>
            <a:endParaRPr lang="nl-NL" dirty="0"/>
          </a:p>
        </p:txBody>
      </p:sp>
    </p:spTree>
    <p:extLst>
      <p:ext uri="{BB962C8B-B14F-4D97-AF65-F5344CB8AC3E}">
        <p14:creationId xmlns:p14="http://schemas.microsoft.com/office/powerpoint/2010/main" val="2266723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22</a:t>
            </a:fld>
            <a:endParaRPr lang="nl-NL" dirty="0"/>
          </a:p>
        </p:txBody>
      </p:sp>
    </p:spTree>
    <p:extLst>
      <p:ext uri="{BB962C8B-B14F-4D97-AF65-F5344CB8AC3E}">
        <p14:creationId xmlns:p14="http://schemas.microsoft.com/office/powerpoint/2010/main" val="3703310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3</a:t>
            </a:fld>
            <a:endParaRPr lang="nl-NL" dirty="0"/>
          </a:p>
        </p:txBody>
      </p:sp>
    </p:spTree>
    <p:extLst>
      <p:ext uri="{BB962C8B-B14F-4D97-AF65-F5344CB8AC3E}">
        <p14:creationId xmlns:p14="http://schemas.microsoft.com/office/powerpoint/2010/main" val="1593668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4</a:t>
            </a:fld>
            <a:endParaRPr lang="nl-NL" dirty="0"/>
          </a:p>
        </p:txBody>
      </p:sp>
    </p:spTree>
    <p:extLst>
      <p:ext uri="{BB962C8B-B14F-4D97-AF65-F5344CB8AC3E}">
        <p14:creationId xmlns:p14="http://schemas.microsoft.com/office/powerpoint/2010/main" val="1070930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5</a:t>
            </a:fld>
            <a:endParaRPr lang="nl-NL" dirty="0"/>
          </a:p>
        </p:txBody>
      </p:sp>
    </p:spTree>
    <p:extLst>
      <p:ext uri="{BB962C8B-B14F-4D97-AF65-F5344CB8AC3E}">
        <p14:creationId xmlns:p14="http://schemas.microsoft.com/office/powerpoint/2010/main" val="820303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6</a:t>
            </a:fld>
            <a:endParaRPr lang="nl-NL" dirty="0"/>
          </a:p>
        </p:txBody>
      </p:sp>
    </p:spTree>
    <p:extLst>
      <p:ext uri="{BB962C8B-B14F-4D97-AF65-F5344CB8AC3E}">
        <p14:creationId xmlns:p14="http://schemas.microsoft.com/office/powerpoint/2010/main" val="3331976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7</a:t>
            </a:fld>
            <a:endParaRPr lang="nl-NL"/>
          </a:p>
        </p:txBody>
      </p:sp>
    </p:spTree>
    <p:extLst>
      <p:ext uri="{BB962C8B-B14F-4D97-AF65-F5344CB8AC3E}">
        <p14:creationId xmlns:p14="http://schemas.microsoft.com/office/powerpoint/2010/main" val="11217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8</a:t>
            </a:fld>
            <a:endParaRPr lang="nl-NL" dirty="0"/>
          </a:p>
        </p:txBody>
      </p:sp>
    </p:spTree>
    <p:extLst>
      <p:ext uri="{BB962C8B-B14F-4D97-AF65-F5344CB8AC3E}">
        <p14:creationId xmlns:p14="http://schemas.microsoft.com/office/powerpoint/2010/main" val="1600670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11</a:t>
            </a:fld>
            <a:endParaRPr lang="nl-NL"/>
          </a:p>
        </p:txBody>
      </p:sp>
    </p:spTree>
    <p:extLst>
      <p:ext uri="{BB962C8B-B14F-4D97-AF65-F5344CB8AC3E}">
        <p14:creationId xmlns:p14="http://schemas.microsoft.com/office/powerpoint/2010/main" val="2750757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501649-886C-4324-AD4C-E61C88D47728}" type="slidenum">
              <a:rPr lang="nl-NL" smtClean="0"/>
              <a:t>12</a:t>
            </a:fld>
            <a:endParaRPr lang="nl-NL"/>
          </a:p>
        </p:txBody>
      </p:sp>
    </p:spTree>
    <p:extLst>
      <p:ext uri="{BB962C8B-B14F-4D97-AF65-F5344CB8AC3E}">
        <p14:creationId xmlns:p14="http://schemas.microsoft.com/office/powerpoint/2010/main" val="3667989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bg>
      <p:bgPr>
        <a:solidFill>
          <a:schemeClr val="accent2"/>
        </a:solidFill>
        <a:effectLst/>
      </p:bgPr>
    </p:bg>
    <p:spTree>
      <p:nvGrpSpPr>
        <p:cNvPr id="1" name=""/>
        <p:cNvGrpSpPr/>
        <p:nvPr/>
      </p:nvGrpSpPr>
      <p:grpSpPr>
        <a:xfrm>
          <a:off x="0" y="0"/>
          <a:ext cx="0" cy="0"/>
          <a:chOff x="0" y="0"/>
          <a:chExt cx="0" cy="0"/>
        </a:xfrm>
      </p:grpSpPr>
      <p:sp>
        <p:nvSpPr>
          <p:cNvPr id="30" name="Vrije vorm: vorm 29">
            <a:extLst>
              <a:ext uri="{FF2B5EF4-FFF2-40B4-BE49-F238E27FC236}">
                <a16:creationId xmlns:a16="http://schemas.microsoft.com/office/drawing/2014/main" id="{FB7BC648-3F3A-4FE6-B474-FF08AD16EC55}"/>
              </a:ext>
            </a:extLst>
          </p:cNvPr>
          <p:cNvSpPr/>
          <p:nvPr userDrawn="1"/>
        </p:nvSpPr>
        <p:spPr>
          <a:xfrm>
            <a:off x="0" y="0"/>
            <a:ext cx="6096000" cy="6858000"/>
          </a:xfrm>
          <a:custGeom>
            <a:avLst/>
            <a:gdLst>
              <a:gd name="connsiteX0" fmla="*/ 0 w 6096000"/>
              <a:gd name="connsiteY0" fmla="*/ 0 h 6858000"/>
              <a:gd name="connsiteX1" fmla="*/ 5850001 w 6096000"/>
              <a:gd name="connsiteY1" fmla="*/ 0 h 6858000"/>
              <a:gd name="connsiteX2" fmla="*/ 5850001 w 6096000"/>
              <a:gd name="connsiteY2" fmla="*/ 975600 h 6858000"/>
              <a:gd name="connsiteX3" fmla="*/ 6096000 w 6096000"/>
              <a:gd name="connsiteY3" fmla="*/ 975600 h 6858000"/>
              <a:gd name="connsiteX4" fmla="*/ 6096000 w 6096000"/>
              <a:gd name="connsiteY4" fmla="*/ 6858000 h 6858000"/>
              <a:gd name="connsiteX5" fmla="*/ 0 w 60960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6000" h="6858000">
                <a:moveTo>
                  <a:pt x="0" y="0"/>
                </a:moveTo>
                <a:lnTo>
                  <a:pt x="5850001" y="0"/>
                </a:lnTo>
                <a:lnTo>
                  <a:pt x="5850001" y="975600"/>
                </a:lnTo>
                <a:lnTo>
                  <a:pt x="6096000" y="975600"/>
                </a:lnTo>
                <a:lnTo>
                  <a:pt x="6096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4" name="Ondertitel 2"/>
          <p:cNvSpPr>
            <a:spLocks noGrp="1"/>
          </p:cNvSpPr>
          <p:nvPr>
            <p:ph type="subTitle" idx="1" hasCustomPrompt="1"/>
          </p:nvPr>
        </p:nvSpPr>
        <p:spPr>
          <a:xfrm>
            <a:off x="6552000" y="3657600"/>
            <a:ext cx="5004000" cy="1828800"/>
          </a:xfrm>
        </p:spPr>
        <p:txBody>
          <a:bodyPr lIns="0" tIns="0" rIns="0" bIns="0"/>
          <a:lstStyle>
            <a:lvl1pPr marL="0" indent="0" algn="l">
              <a:spcBef>
                <a:spcPts val="0"/>
              </a:spcBef>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25" name="Tijdelijke aanduiding voor tekst 16"/>
          <p:cNvSpPr>
            <a:spLocks noGrp="1"/>
          </p:cNvSpPr>
          <p:nvPr>
            <p:ph type="body" sz="quarter" idx="21" hasCustomPrompt="1"/>
          </p:nvPr>
        </p:nvSpPr>
        <p:spPr>
          <a:xfrm>
            <a:off x="6552000" y="5486400"/>
            <a:ext cx="5004000" cy="322075"/>
          </a:xfrm>
        </p:spPr>
        <p:txBody>
          <a:bodyPr lIns="0" anchor="t" anchorCtr="0">
            <a:noAutofit/>
          </a:bodyPr>
          <a:lstStyle>
            <a:lvl1pPr marL="0" indent="0">
              <a:lnSpc>
                <a:spcPct val="100000"/>
              </a:lnSpc>
              <a:spcBef>
                <a:spcPts val="0"/>
              </a:spcBef>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21" name="Titel 1"/>
          <p:cNvSpPr>
            <a:spLocks noGrp="1"/>
          </p:cNvSpPr>
          <p:nvPr>
            <p:ph type="ctrTitle" hasCustomPrompt="1"/>
          </p:nvPr>
        </p:nvSpPr>
        <p:spPr>
          <a:xfrm>
            <a:off x="6552000" y="2120417"/>
            <a:ext cx="5004000" cy="1403350"/>
          </a:xfrm>
        </p:spPr>
        <p:txBody>
          <a:bodyPr tIns="0" bIns="0" anchor="b">
            <a:normAutofit/>
          </a:bodyPr>
          <a:lstStyle>
            <a:lvl1pPr algn="l">
              <a:defRPr sz="3600">
                <a:solidFill>
                  <a:schemeClr val="tx1"/>
                </a:solidFill>
              </a:defRPr>
            </a:lvl1pPr>
          </a:lstStyle>
          <a:p>
            <a:r>
              <a:rPr lang="nl-NL" dirty="0"/>
              <a:t>Klik om een titel in te voegen</a:t>
            </a:r>
          </a:p>
        </p:txBody>
      </p:sp>
      <p:sp>
        <p:nvSpPr>
          <p:cNvPr id="9" name="Tijdelijke aanduiding voor tekst 8">
            <a:extLst>
              <a:ext uri="{FF2B5EF4-FFF2-40B4-BE49-F238E27FC236}">
                <a16:creationId xmlns:a16="http://schemas.microsoft.com/office/drawing/2014/main" id="{BCE3D936-01A5-42C9-A617-17B3B8FB8C54}"/>
              </a:ext>
            </a:extLst>
          </p:cNvPr>
          <p:cNvSpPr>
            <a:spLocks noGrp="1"/>
          </p:cNvSpPr>
          <p:nvPr>
            <p:ph type="body" sz="quarter" idx="25" hasCustomPrompt="1"/>
          </p:nvPr>
        </p:nvSpPr>
        <p:spPr>
          <a:xfrm>
            <a:off x="6552000" y="5808475"/>
            <a:ext cx="5004000" cy="345651"/>
          </a:xfrm>
        </p:spPr>
        <p:txBody>
          <a:bodyPr>
            <a:normAutofit/>
          </a:bodyPr>
          <a:lstStyle>
            <a:lvl1pPr marL="0" indent="0">
              <a:lnSpc>
                <a:spcPct val="100000"/>
              </a:lnSpc>
              <a:spcBef>
                <a:spcPts val="0"/>
              </a:spcBef>
              <a:buNone/>
              <a:defRPr sz="1600"/>
            </a:lvl1pPr>
          </a:lstStyle>
          <a:p>
            <a:pPr lvl="0"/>
            <a:r>
              <a:rPr lang="nl-NL" dirty="0"/>
              <a:t>Datum presentatie</a:t>
            </a:r>
          </a:p>
        </p:txBody>
      </p:sp>
      <p:sp>
        <p:nvSpPr>
          <p:cNvPr id="11" name="Vertrouwelijkheidsniveau">
            <a:extLst>
              <a:ext uri="{FF2B5EF4-FFF2-40B4-BE49-F238E27FC236}">
                <a16:creationId xmlns:a16="http://schemas.microsoft.com/office/drawing/2014/main" id="{D6028795-C409-40A9-B428-B0AF6EBB642E}"/>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12" name="Tijdelijke aanduiding voor dianummer 11">
            <a:extLst>
              <a:ext uri="{FF2B5EF4-FFF2-40B4-BE49-F238E27FC236}">
                <a16:creationId xmlns:a16="http://schemas.microsoft.com/office/drawing/2014/main" id="{41FD69D9-3E06-4876-9F73-71B6B351D2BE}"/>
              </a:ext>
            </a:extLst>
          </p:cNvPr>
          <p:cNvSpPr>
            <a:spLocks noGrp="1"/>
          </p:cNvSpPr>
          <p:nvPr>
            <p:ph type="sldNum" sz="quarter" idx="27"/>
          </p:nvPr>
        </p:nvSpPr>
        <p:spPr>
          <a:xfrm>
            <a:off x="11048400" y="6528572"/>
            <a:ext cx="511200" cy="183600"/>
          </a:xfrm>
        </p:spPr>
        <p:txBody>
          <a:bodyPr/>
          <a:lstStyle/>
          <a:p>
            <a:fld id="{6C93B359-CF0D-4389-949E-16A33FCBB3EC}" type="slidenum">
              <a:rPr lang="nl-NL" smtClean="0"/>
              <a:t>‹nr.›</a:t>
            </a:fld>
            <a:endParaRPr lang="nl-NL" dirty="0"/>
          </a:p>
        </p:txBody>
      </p:sp>
      <p:pic>
        <p:nvPicPr>
          <p:cNvPr id="3" name="Afbeelding 2">
            <a:extLst>
              <a:ext uri="{FF2B5EF4-FFF2-40B4-BE49-F238E27FC236}">
                <a16:creationId xmlns:a16="http://schemas.microsoft.com/office/drawing/2014/main" id="{8828510C-BC5B-408F-A83E-20041DE7A13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1065973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fbeelding horizontaal geel">
    <p:bg>
      <p:bgPr>
        <a:solidFill>
          <a:schemeClr val="accent2"/>
        </a:solidFill>
        <a:effectLst/>
      </p:bgPr>
    </p:bg>
    <p:spTree>
      <p:nvGrpSpPr>
        <p:cNvPr id="1" name=""/>
        <p:cNvGrpSpPr/>
        <p:nvPr/>
      </p:nvGrpSpPr>
      <p:grpSpPr>
        <a:xfrm>
          <a:off x="0" y="0"/>
          <a:ext cx="0" cy="0"/>
          <a:chOff x="0" y="0"/>
          <a:chExt cx="0" cy="0"/>
        </a:xfrm>
      </p:grpSpPr>
      <p:sp>
        <p:nvSpPr>
          <p:cNvPr id="4" name="Tijdelijke aanduiding voor afbeelding 3">
            <a:extLst>
              <a:ext uri="{FF2B5EF4-FFF2-40B4-BE49-F238E27FC236}">
                <a16:creationId xmlns:a16="http://schemas.microsoft.com/office/drawing/2014/main" id="{E40B2573-7117-47DC-A1FC-56A832A1E9D3}"/>
              </a:ext>
            </a:extLst>
          </p:cNvPr>
          <p:cNvSpPr>
            <a:spLocks noGrp="1"/>
          </p:cNvSpPr>
          <p:nvPr>
            <p:ph type="pic" sz="quarter" idx="10" hasCustomPrompt="1"/>
          </p:nvPr>
        </p:nvSpPr>
        <p:spPr>
          <a:xfrm>
            <a:off x="0" y="3429000"/>
            <a:ext cx="12192000" cy="3429000"/>
          </a:xfrm>
          <a:solidFill>
            <a:schemeClr val="tx1">
              <a:lumMod val="85000"/>
            </a:schemeClr>
          </a:solidFill>
        </p:spPr>
        <p:txBody>
          <a:bodyPr tIns="1080000" anchor="t" anchorCtr="1"/>
          <a:lstStyle>
            <a:lvl1pPr marL="0" marR="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solidFill>
                  <a:schemeClr val="bg1"/>
                </a:solidFill>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
        <p:nvSpPr>
          <p:cNvPr id="6" name="Tijdelijke aanduiding voor dianummer 5">
            <a:extLst>
              <a:ext uri="{FF2B5EF4-FFF2-40B4-BE49-F238E27FC236}">
                <a16:creationId xmlns:a16="http://schemas.microsoft.com/office/drawing/2014/main" id="{C27AD964-7CC1-4105-95CD-B7149718814C}"/>
              </a:ext>
            </a:extLst>
          </p:cNvPr>
          <p:cNvSpPr>
            <a:spLocks noGrp="1"/>
          </p:cNvSpPr>
          <p:nvPr>
            <p:ph type="sldNum" sz="quarter" idx="11"/>
          </p:nvPr>
        </p:nvSpPr>
        <p:spPr/>
        <p:txBody>
          <a:bodyPr/>
          <a:lstStyle>
            <a:lvl1pPr>
              <a:defRPr>
                <a:solidFill>
                  <a:schemeClr val="bg1"/>
                </a:solidFill>
              </a:defRPr>
            </a:lvl1pPr>
          </a:lstStyle>
          <a:p>
            <a:fld id="{6C93B359-CF0D-4389-949E-16A33FCBB3EC}" type="slidenum">
              <a:rPr lang="nl-NL" smtClean="0"/>
              <a:pPr/>
              <a:t>‹nr.›</a:t>
            </a:fld>
            <a:endParaRPr lang="nl-NL" dirty="0"/>
          </a:p>
        </p:txBody>
      </p:sp>
      <p:sp>
        <p:nvSpPr>
          <p:cNvPr id="7" name="Titel 6">
            <a:extLst>
              <a:ext uri="{FF2B5EF4-FFF2-40B4-BE49-F238E27FC236}">
                <a16:creationId xmlns:a16="http://schemas.microsoft.com/office/drawing/2014/main" id="{4A879FCC-B15B-43B0-94C1-EA709F51A48D}"/>
              </a:ext>
            </a:extLst>
          </p:cNvPr>
          <p:cNvSpPr>
            <a:spLocks noGrp="1"/>
          </p:cNvSpPr>
          <p:nvPr>
            <p:ph type="title" hasCustomPrompt="1"/>
          </p:nvPr>
        </p:nvSpPr>
        <p:spPr/>
        <p:txBody>
          <a:bodyPr/>
          <a:lstStyle>
            <a:lvl1pPr>
              <a:defRPr>
                <a:solidFill>
                  <a:schemeClr val="bg1"/>
                </a:solidFill>
              </a:defRPr>
            </a:lvl1pPr>
          </a:lstStyle>
          <a:p>
            <a:r>
              <a:rPr lang="nl-NL" dirty="0"/>
              <a:t>Klik om een titel in te voegen</a:t>
            </a:r>
          </a:p>
        </p:txBody>
      </p:sp>
    </p:spTree>
    <p:extLst>
      <p:ext uri="{BB962C8B-B14F-4D97-AF65-F5344CB8AC3E}">
        <p14:creationId xmlns:p14="http://schemas.microsoft.com/office/powerpoint/2010/main" val="2315850997"/>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fbeelding">
    <p:bg>
      <p:bgPr>
        <a:solidFill>
          <a:schemeClr val="bg1"/>
        </a:solidFill>
        <a:effectLst/>
      </p:bgPr>
    </p:bg>
    <p:spTree>
      <p:nvGrpSpPr>
        <p:cNvPr id="1" name=""/>
        <p:cNvGrpSpPr/>
        <p:nvPr/>
      </p:nvGrpSpPr>
      <p:grpSpPr>
        <a:xfrm>
          <a:off x="0" y="0"/>
          <a:ext cx="0" cy="0"/>
          <a:chOff x="0" y="0"/>
          <a:chExt cx="0" cy="0"/>
        </a:xfrm>
      </p:grpSpPr>
      <p:sp>
        <p:nvSpPr>
          <p:cNvPr id="10" name="Tijdelijke aanduiding voor afbeelding 9">
            <a:extLst>
              <a:ext uri="{FF2B5EF4-FFF2-40B4-BE49-F238E27FC236}">
                <a16:creationId xmlns:a16="http://schemas.microsoft.com/office/drawing/2014/main" id="{4D76FA77-7724-405A-BCBC-F7FB2273E85D}"/>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5329235 w 12192000"/>
              <a:gd name="connsiteY1" fmla="*/ 0 h 6858000"/>
              <a:gd name="connsiteX2" fmla="*/ 5848350 w 12192000"/>
              <a:gd name="connsiteY2" fmla="*/ 0 h 6858000"/>
              <a:gd name="connsiteX3" fmla="*/ 5857872 w 12192000"/>
              <a:gd name="connsiteY3" fmla="*/ 0 h 6858000"/>
              <a:gd name="connsiteX4" fmla="*/ 5857872 w 12192000"/>
              <a:gd name="connsiteY4" fmla="*/ 711998 h 6858000"/>
              <a:gd name="connsiteX5" fmla="*/ 6324600 w 12192000"/>
              <a:gd name="connsiteY5" fmla="*/ 711998 h 6858000"/>
              <a:gd name="connsiteX6" fmla="*/ 6324600 w 12192000"/>
              <a:gd name="connsiteY6" fmla="*/ 0 h 6858000"/>
              <a:gd name="connsiteX7" fmla="*/ 12192000 w 12192000"/>
              <a:gd name="connsiteY7" fmla="*/ 0 h 6858000"/>
              <a:gd name="connsiteX8" fmla="*/ 12192000 w 12192000"/>
              <a:gd name="connsiteY8" fmla="*/ 6858000 h 6858000"/>
              <a:gd name="connsiteX9" fmla="*/ 6324600 w 12192000"/>
              <a:gd name="connsiteY9" fmla="*/ 6858000 h 6858000"/>
              <a:gd name="connsiteX10" fmla="*/ 5848350 w 12192000"/>
              <a:gd name="connsiteY10" fmla="*/ 6858000 h 6858000"/>
              <a:gd name="connsiteX11" fmla="*/ 0 w 1219200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6858000">
                <a:moveTo>
                  <a:pt x="0" y="0"/>
                </a:moveTo>
                <a:lnTo>
                  <a:pt x="5329235" y="0"/>
                </a:lnTo>
                <a:lnTo>
                  <a:pt x="5848350" y="0"/>
                </a:lnTo>
                <a:lnTo>
                  <a:pt x="5857872" y="0"/>
                </a:lnTo>
                <a:lnTo>
                  <a:pt x="5857872" y="711998"/>
                </a:lnTo>
                <a:lnTo>
                  <a:pt x="6324600" y="711998"/>
                </a:lnTo>
                <a:lnTo>
                  <a:pt x="6324600" y="0"/>
                </a:lnTo>
                <a:lnTo>
                  <a:pt x="12192000" y="0"/>
                </a:lnTo>
                <a:lnTo>
                  <a:pt x="12192000" y="6858000"/>
                </a:lnTo>
                <a:lnTo>
                  <a:pt x="6324600" y="6858000"/>
                </a:lnTo>
                <a:lnTo>
                  <a:pt x="5848350" y="6858000"/>
                </a:lnTo>
                <a:lnTo>
                  <a:pt x="0" y="6858000"/>
                </a:lnTo>
                <a:close/>
              </a:path>
            </a:pathLst>
          </a:custGeom>
          <a:solidFill>
            <a:schemeClr val="bg1">
              <a:lumMod val="85000"/>
            </a:schemeClr>
          </a:solidFill>
        </p:spPr>
        <p:txBody>
          <a:bodyPr wrap="square" tIns="2520000" anchor="t" anchorCtr="1">
            <a:noAutofit/>
          </a:bodyPr>
          <a:lstStyle>
            <a:lvl1pPr marL="0" marR="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
        <p:nvSpPr>
          <p:cNvPr id="5" name="Titel 4"/>
          <p:cNvSpPr>
            <a:spLocks noGrp="1"/>
          </p:cNvSpPr>
          <p:nvPr>
            <p:ph type="title" hasCustomPrompt="1"/>
          </p:nvPr>
        </p:nvSpPr>
        <p:spPr>
          <a:xfrm>
            <a:off x="0" y="5153776"/>
            <a:ext cx="12192000" cy="576000"/>
          </a:xfrm>
          <a:solidFill>
            <a:schemeClr val="accent2"/>
          </a:solidFill>
        </p:spPr>
        <p:txBody>
          <a:bodyPr lIns="630000" anchor="ctr" anchorCtr="0">
            <a:noAutofit/>
          </a:bodyPr>
          <a:lstStyle>
            <a:lvl1pPr algn="l">
              <a:defRPr sz="3200">
                <a:solidFill>
                  <a:schemeClr val="tx1"/>
                </a:solidFill>
              </a:defRPr>
            </a:lvl1pPr>
          </a:lstStyle>
          <a:p>
            <a:r>
              <a:rPr lang="nl-NL" dirty="0"/>
              <a:t>Klik om een naam in te voegen</a:t>
            </a:r>
          </a:p>
        </p:txBody>
      </p:sp>
      <p:sp>
        <p:nvSpPr>
          <p:cNvPr id="3" name="Tijdelijke aanduiding voor tekst 2"/>
          <p:cNvSpPr>
            <a:spLocks noGrp="1"/>
          </p:cNvSpPr>
          <p:nvPr>
            <p:ph type="body" sz="quarter" idx="10" hasCustomPrompt="1"/>
          </p:nvPr>
        </p:nvSpPr>
        <p:spPr>
          <a:xfrm>
            <a:off x="0" y="5825413"/>
            <a:ext cx="12192000" cy="396000"/>
          </a:xfrm>
          <a:solidFill>
            <a:schemeClr val="bg1"/>
          </a:solidFill>
        </p:spPr>
        <p:txBody>
          <a:bodyPr lIns="630000" anchor="ctr" anchorCtr="0">
            <a:normAutofit/>
          </a:bodyPr>
          <a:lstStyle>
            <a:lvl1pPr marL="0" indent="0">
              <a:buNone/>
              <a:defRPr sz="2000" i="0">
                <a:solidFill>
                  <a:schemeClr val="tx1"/>
                </a:solidFill>
              </a:defRPr>
            </a:lvl1pPr>
            <a:lvl2pPr marL="313200" indent="0">
              <a:buNone/>
              <a:defRPr/>
            </a:lvl2pPr>
            <a:lvl3pPr marL="630000" indent="0">
              <a:buNone/>
              <a:defRPr/>
            </a:lvl3pPr>
            <a:lvl4pPr marL="943200" indent="0">
              <a:buNone/>
              <a:defRPr/>
            </a:lvl4pPr>
            <a:lvl5pPr marL="1260000" indent="0">
              <a:buNone/>
              <a:defRPr/>
            </a:lvl5pPr>
          </a:lstStyle>
          <a:p>
            <a:pPr lvl="0"/>
            <a:r>
              <a:rPr lang="nl-NL" dirty="0"/>
              <a:t>Klik om functie of project in te voegen</a:t>
            </a:r>
          </a:p>
        </p:txBody>
      </p:sp>
      <p:sp>
        <p:nvSpPr>
          <p:cNvPr id="12" name="Tijdelijke aanduiding voor dianummer 11">
            <a:extLst>
              <a:ext uri="{FF2B5EF4-FFF2-40B4-BE49-F238E27FC236}">
                <a16:creationId xmlns:a16="http://schemas.microsoft.com/office/drawing/2014/main" id="{49EE6DDE-E144-43EA-A883-E219AA865806}"/>
              </a:ext>
            </a:extLst>
          </p:cNvPr>
          <p:cNvSpPr>
            <a:spLocks noGrp="1"/>
          </p:cNvSpPr>
          <p:nvPr>
            <p:ph type="sldNum" sz="quarter" idx="12"/>
          </p:nvPr>
        </p:nvSpPr>
        <p:spPr/>
        <p:txBody>
          <a:bodyPr/>
          <a:lstStyle/>
          <a:p>
            <a:fld id="{6C93B359-CF0D-4389-949E-16A33FCBB3EC}" type="slidenum">
              <a:rPr lang="nl-NL" smtClean="0"/>
              <a:pPr/>
              <a:t>‹nr.›</a:t>
            </a:fld>
            <a:endParaRPr lang="nl-NL" dirty="0"/>
          </a:p>
        </p:txBody>
      </p:sp>
    </p:spTree>
    <p:extLst>
      <p:ext uri="{BB962C8B-B14F-4D97-AF65-F5344CB8AC3E}">
        <p14:creationId xmlns:p14="http://schemas.microsoft.com/office/powerpoint/2010/main" val="992402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
    <p:bg>
      <p:bgPr>
        <a:solidFill>
          <a:schemeClr val="accent2"/>
        </a:solidFill>
        <a:effectLst/>
      </p:bgPr>
    </p:bg>
    <p:spTree>
      <p:nvGrpSpPr>
        <p:cNvPr id="1" name=""/>
        <p:cNvGrpSpPr/>
        <p:nvPr/>
      </p:nvGrpSpPr>
      <p:grpSpPr>
        <a:xfrm>
          <a:off x="0" y="0"/>
          <a:ext cx="0" cy="0"/>
          <a:chOff x="0" y="0"/>
          <a:chExt cx="0" cy="0"/>
        </a:xfrm>
      </p:grpSpPr>
      <p:sp>
        <p:nvSpPr>
          <p:cNvPr id="17" name="Vrije vorm: vorm 16">
            <a:extLst>
              <a:ext uri="{FF2B5EF4-FFF2-40B4-BE49-F238E27FC236}">
                <a16:creationId xmlns:a16="http://schemas.microsoft.com/office/drawing/2014/main" id="{CE883B12-7812-4AB5-9452-637027F74772}"/>
              </a:ext>
            </a:extLst>
          </p:cNvPr>
          <p:cNvSpPr/>
          <p:nvPr userDrawn="1"/>
        </p:nvSpPr>
        <p:spPr>
          <a:xfrm>
            <a:off x="0" y="0"/>
            <a:ext cx="6096000" cy="6858000"/>
          </a:xfrm>
          <a:custGeom>
            <a:avLst/>
            <a:gdLst>
              <a:gd name="connsiteX0" fmla="*/ 0 w 6096000"/>
              <a:gd name="connsiteY0" fmla="*/ 0 h 6858000"/>
              <a:gd name="connsiteX1" fmla="*/ 5360191 w 6096000"/>
              <a:gd name="connsiteY1" fmla="*/ 0 h 6858000"/>
              <a:gd name="connsiteX2" fmla="*/ 5850001 w 6096000"/>
              <a:gd name="connsiteY2" fmla="*/ 0 h 6858000"/>
              <a:gd name="connsiteX3" fmla="*/ 5862635 w 6096000"/>
              <a:gd name="connsiteY3" fmla="*/ 0 h 6858000"/>
              <a:gd name="connsiteX4" fmla="*/ 5862635 w 6096000"/>
              <a:gd name="connsiteY4" fmla="*/ 709612 h 6858000"/>
              <a:gd name="connsiteX5" fmla="*/ 6096000 w 6096000"/>
              <a:gd name="connsiteY5" fmla="*/ 709612 h 6858000"/>
              <a:gd name="connsiteX6" fmla="*/ 6096000 w 6096000"/>
              <a:gd name="connsiteY6" fmla="*/ 975600 h 6858000"/>
              <a:gd name="connsiteX7" fmla="*/ 6096000 w 6096000"/>
              <a:gd name="connsiteY7" fmla="*/ 1102518 h 6858000"/>
              <a:gd name="connsiteX8" fmla="*/ 6096000 w 6096000"/>
              <a:gd name="connsiteY8" fmla="*/ 6858000 h 6858000"/>
              <a:gd name="connsiteX9" fmla="*/ 0 w 6096000"/>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0" h="6858000">
                <a:moveTo>
                  <a:pt x="0" y="0"/>
                </a:moveTo>
                <a:lnTo>
                  <a:pt x="5360191" y="0"/>
                </a:lnTo>
                <a:lnTo>
                  <a:pt x="5850001" y="0"/>
                </a:lnTo>
                <a:lnTo>
                  <a:pt x="5862635" y="0"/>
                </a:lnTo>
                <a:lnTo>
                  <a:pt x="5862635" y="709612"/>
                </a:lnTo>
                <a:lnTo>
                  <a:pt x="6096000" y="709612"/>
                </a:lnTo>
                <a:lnTo>
                  <a:pt x="6096000" y="975600"/>
                </a:lnTo>
                <a:lnTo>
                  <a:pt x="6096000" y="1102518"/>
                </a:lnTo>
                <a:lnTo>
                  <a:pt x="6096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nl-NL" dirty="0"/>
          </a:p>
        </p:txBody>
      </p:sp>
      <p:sp>
        <p:nvSpPr>
          <p:cNvPr id="18" name="Tijdelijke aanduiding voor tekst 13"/>
          <p:cNvSpPr>
            <a:spLocks noGrp="1"/>
          </p:cNvSpPr>
          <p:nvPr>
            <p:ph type="body" sz="quarter" idx="13" hasCustomPrompt="1"/>
          </p:nvPr>
        </p:nvSpPr>
        <p:spPr>
          <a:xfrm>
            <a:off x="7176285" y="2286000"/>
            <a:ext cx="4382303" cy="691884"/>
          </a:xfrm>
        </p:spPr>
        <p:txBody>
          <a:bodyPr numCol="1" spcCol="180000" anchor="ctr" anchorCtr="0">
            <a:normAutofit/>
          </a:bodyPr>
          <a:lstStyle>
            <a:lvl1pPr marL="0" indent="0">
              <a:buNone/>
              <a:defRPr sz="2000" i="0">
                <a:solidFill>
                  <a:schemeClr val="tx1"/>
                </a:solidFill>
              </a:defRPr>
            </a:lvl1pPr>
          </a:lstStyle>
          <a:p>
            <a:pPr lvl="0"/>
            <a:r>
              <a:rPr lang="nl-NL" dirty="0"/>
              <a:t>Klik om gegevens afzender in te voegen</a:t>
            </a:r>
          </a:p>
        </p:txBody>
      </p:sp>
      <p:sp>
        <p:nvSpPr>
          <p:cNvPr id="19" name="Tijdelijke aanduiding voor tekst 13"/>
          <p:cNvSpPr>
            <a:spLocks noGrp="1"/>
          </p:cNvSpPr>
          <p:nvPr>
            <p:ph type="body" sz="quarter" idx="17" hasCustomPrompt="1"/>
          </p:nvPr>
        </p:nvSpPr>
        <p:spPr>
          <a:xfrm>
            <a:off x="7176285" y="3079487"/>
            <a:ext cx="4382303" cy="691884"/>
          </a:xfrm>
        </p:spPr>
        <p:txBody>
          <a:bodyPr numCol="1" spcCol="180000" anchor="ctr" anchorCtr="0">
            <a:normAutofit/>
          </a:bodyPr>
          <a:lstStyle>
            <a:lvl1pPr marL="0" indent="0">
              <a:buNone/>
              <a:defRPr sz="2000" i="0">
                <a:solidFill>
                  <a:schemeClr val="tx1"/>
                </a:solidFill>
              </a:defRPr>
            </a:lvl1pPr>
          </a:lstStyle>
          <a:p>
            <a:pPr lvl="0"/>
            <a:r>
              <a:rPr lang="nl-NL" dirty="0"/>
              <a:t>Klik om gegevens afzender in te voegen</a:t>
            </a:r>
          </a:p>
        </p:txBody>
      </p:sp>
      <p:sp>
        <p:nvSpPr>
          <p:cNvPr id="20" name="Tijdelijke aanduiding voor tekst 13"/>
          <p:cNvSpPr>
            <a:spLocks noGrp="1"/>
          </p:cNvSpPr>
          <p:nvPr>
            <p:ph type="body" sz="quarter" idx="18" hasCustomPrompt="1"/>
          </p:nvPr>
        </p:nvSpPr>
        <p:spPr>
          <a:xfrm>
            <a:off x="7176285" y="3845506"/>
            <a:ext cx="4382303" cy="691884"/>
          </a:xfrm>
        </p:spPr>
        <p:txBody>
          <a:bodyPr numCol="1" spcCol="180000" anchor="ctr" anchorCtr="0">
            <a:normAutofit/>
          </a:bodyPr>
          <a:lstStyle>
            <a:lvl1pPr marL="0" indent="0">
              <a:buNone/>
              <a:defRPr sz="2000" i="0">
                <a:solidFill>
                  <a:schemeClr val="tx1"/>
                </a:solidFill>
              </a:defRPr>
            </a:lvl1pPr>
          </a:lstStyle>
          <a:p>
            <a:pPr lvl="0"/>
            <a:r>
              <a:rPr lang="nl-NL" dirty="0"/>
              <a:t>Klik om gegevens afzender in te voegen</a:t>
            </a:r>
          </a:p>
        </p:txBody>
      </p:sp>
      <p:sp>
        <p:nvSpPr>
          <p:cNvPr id="21" name="Tijdelijke aanduiding voor afbeelding 3"/>
          <p:cNvSpPr>
            <a:spLocks noGrp="1" noChangeAspect="1"/>
          </p:cNvSpPr>
          <p:nvPr>
            <p:ph type="pic" sz="quarter" idx="19"/>
          </p:nvPr>
        </p:nvSpPr>
        <p:spPr>
          <a:xfrm>
            <a:off x="6559200" y="2361344"/>
            <a:ext cx="541203" cy="540000"/>
          </a:xfrm>
          <a:blipFill>
            <a:blip r:embed="rId2"/>
            <a:stretch>
              <a:fillRect/>
            </a:stretch>
          </a:blipFill>
        </p:spPr>
        <p:txBody>
          <a:bodyPr>
            <a:normAutofit/>
          </a:bodyPr>
          <a:lstStyle>
            <a:lvl1pPr marL="0" indent="0" algn="ctr">
              <a:buNone/>
              <a:defRPr sz="100">
                <a:solidFill>
                  <a:schemeClr val="bg1"/>
                </a:solidFill>
              </a:defRPr>
            </a:lvl1pPr>
          </a:lstStyle>
          <a:p>
            <a:r>
              <a:rPr lang="nl-NL" dirty="0" smtClean="0"/>
              <a:t>Klik op het pictogram als u een afbeelding wilt toevoegen</a:t>
            </a:r>
            <a:endParaRPr lang="nl-NL" dirty="0"/>
          </a:p>
        </p:txBody>
      </p:sp>
      <p:sp>
        <p:nvSpPr>
          <p:cNvPr id="22" name="Tijdelijke aanduiding voor afbeelding 3"/>
          <p:cNvSpPr>
            <a:spLocks noGrp="1" noChangeAspect="1"/>
          </p:cNvSpPr>
          <p:nvPr>
            <p:ph type="pic" sz="quarter" idx="20"/>
          </p:nvPr>
        </p:nvSpPr>
        <p:spPr>
          <a:xfrm>
            <a:off x="6559200" y="3147360"/>
            <a:ext cx="541203" cy="540000"/>
          </a:xfrm>
          <a:blipFill>
            <a:blip r:embed="rId3"/>
            <a:stretch>
              <a:fillRect/>
            </a:stretch>
          </a:blipFill>
        </p:spPr>
        <p:txBody>
          <a:bodyPr>
            <a:normAutofit/>
          </a:bodyPr>
          <a:lstStyle>
            <a:lvl1pPr marL="0" indent="0" algn="ctr">
              <a:buNone/>
              <a:defRPr sz="100">
                <a:solidFill>
                  <a:schemeClr val="bg1"/>
                </a:solidFill>
              </a:defRPr>
            </a:lvl1pPr>
          </a:lstStyle>
          <a:p>
            <a:r>
              <a:rPr lang="nl-NL" dirty="0" smtClean="0"/>
              <a:t>Klik op het pictogram als u een afbeelding wilt toevoegen</a:t>
            </a:r>
            <a:endParaRPr lang="nl-NL" dirty="0"/>
          </a:p>
        </p:txBody>
      </p:sp>
      <p:sp>
        <p:nvSpPr>
          <p:cNvPr id="23" name="Tijdelijke aanduiding voor afbeelding 3"/>
          <p:cNvSpPr>
            <a:spLocks noGrp="1" noChangeAspect="1"/>
          </p:cNvSpPr>
          <p:nvPr>
            <p:ph type="pic" sz="quarter" idx="21"/>
          </p:nvPr>
        </p:nvSpPr>
        <p:spPr>
          <a:xfrm>
            <a:off x="6559200" y="3920850"/>
            <a:ext cx="541203" cy="540000"/>
          </a:xfrm>
          <a:blipFill>
            <a:blip r:embed="rId4"/>
            <a:stretch>
              <a:fillRect/>
            </a:stretch>
          </a:blipFill>
        </p:spPr>
        <p:txBody>
          <a:bodyPr>
            <a:normAutofit/>
          </a:bodyPr>
          <a:lstStyle>
            <a:lvl1pPr marL="0" indent="0" algn="ctr">
              <a:buNone/>
              <a:defRPr sz="100">
                <a:solidFill>
                  <a:schemeClr val="bg1"/>
                </a:solidFill>
              </a:defRPr>
            </a:lvl1pPr>
          </a:lstStyle>
          <a:p>
            <a:r>
              <a:rPr lang="nl-NL" dirty="0" smtClean="0"/>
              <a:t>Klik op het pictogram als u een afbeelding wilt toevoegen</a:t>
            </a:r>
            <a:endParaRPr lang="nl-NL" dirty="0"/>
          </a:p>
        </p:txBody>
      </p:sp>
      <p:sp>
        <p:nvSpPr>
          <p:cNvPr id="3" name="Titel 2">
            <a:extLst>
              <a:ext uri="{FF2B5EF4-FFF2-40B4-BE49-F238E27FC236}">
                <a16:creationId xmlns:a16="http://schemas.microsoft.com/office/drawing/2014/main" id="{D869C57F-4252-4209-A8BC-33FAC7ADB69A}"/>
              </a:ext>
            </a:extLst>
          </p:cNvPr>
          <p:cNvSpPr>
            <a:spLocks noGrp="1"/>
          </p:cNvSpPr>
          <p:nvPr>
            <p:ph type="title" hasCustomPrompt="1"/>
          </p:nvPr>
        </p:nvSpPr>
        <p:spPr>
          <a:xfrm>
            <a:off x="630000" y="3050453"/>
            <a:ext cx="4997688" cy="1069200"/>
          </a:xfrm>
        </p:spPr>
        <p:txBody>
          <a:bodyPr/>
          <a:lstStyle>
            <a:lvl1pPr>
              <a:defRPr>
                <a:solidFill>
                  <a:schemeClr val="tx1"/>
                </a:solidFill>
              </a:defRPr>
            </a:lvl1pPr>
          </a:lstStyle>
          <a:p>
            <a:r>
              <a:rPr lang="nl-NL" dirty="0"/>
              <a:t>Type een afsluitende zin</a:t>
            </a:r>
          </a:p>
        </p:txBody>
      </p:sp>
      <p:sp>
        <p:nvSpPr>
          <p:cNvPr id="11" name="Tijdelijke aanduiding voor dianummer 10">
            <a:extLst>
              <a:ext uri="{FF2B5EF4-FFF2-40B4-BE49-F238E27FC236}">
                <a16:creationId xmlns:a16="http://schemas.microsoft.com/office/drawing/2014/main" id="{A3A163FE-BA7A-4106-9910-A643D023C9F7}"/>
              </a:ext>
            </a:extLst>
          </p:cNvPr>
          <p:cNvSpPr>
            <a:spLocks noGrp="1"/>
          </p:cNvSpPr>
          <p:nvPr>
            <p:ph type="sldNum" sz="quarter" idx="22"/>
          </p:nvPr>
        </p:nvSpPr>
        <p:spPr/>
        <p:txBody>
          <a:bodyPr/>
          <a:lstStyle/>
          <a:p>
            <a:fld id="{6C93B359-CF0D-4389-949E-16A33FCBB3EC}" type="slidenum">
              <a:rPr lang="nl-NL" smtClean="0"/>
              <a:pPr/>
              <a:t>‹nr.›</a:t>
            </a:fld>
            <a:endParaRPr lang="nl-NL" dirty="0"/>
          </a:p>
        </p:txBody>
      </p:sp>
      <p:sp>
        <p:nvSpPr>
          <p:cNvPr id="25" name="Vertrouwelijkheidsniveau">
            <a:extLst>
              <a:ext uri="{FF2B5EF4-FFF2-40B4-BE49-F238E27FC236}">
                <a16:creationId xmlns:a16="http://schemas.microsoft.com/office/drawing/2014/main" id="{CAA5CBF2-B6F9-4237-8DE7-3D9FD8FFABB1}"/>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pic>
        <p:nvPicPr>
          <p:cNvPr id="24" name="Afbeelding 23">
            <a:extLst>
              <a:ext uri="{FF2B5EF4-FFF2-40B4-BE49-F238E27FC236}">
                <a16:creationId xmlns:a16="http://schemas.microsoft.com/office/drawing/2014/main" id="{6D7B6104-9A05-4402-8182-B4559988848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135133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dia horizontaal">
    <p:bg>
      <p:bgPr>
        <a:solidFill>
          <a:schemeClr val="accent2"/>
        </a:solidFill>
        <a:effectLst/>
      </p:bgPr>
    </p:bg>
    <p:spTree>
      <p:nvGrpSpPr>
        <p:cNvPr id="1" name=""/>
        <p:cNvGrpSpPr/>
        <p:nvPr/>
      </p:nvGrpSpPr>
      <p:grpSpPr>
        <a:xfrm>
          <a:off x="0" y="0"/>
          <a:ext cx="0" cy="0"/>
          <a:chOff x="0" y="0"/>
          <a:chExt cx="0" cy="0"/>
        </a:xfrm>
      </p:grpSpPr>
      <p:sp>
        <p:nvSpPr>
          <p:cNvPr id="6" name="Rechthoek 5"/>
          <p:cNvSpPr/>
          <p:nvPr userDrawn="1"/>
        </p:nvSpPr>
        <p:spPr>
          <a:xfrm>
            <a:off x="0" y="3427413"/>
            <a:ext cx="12192000" cy="34305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itel 1"/>
          <p:cNvSpPr>
            <a:spLocks noGrp="1"/>
          </p:cNvSpPr>
          <p:nvPr>
            <p:ph type="title" hasCustomPrompt="1"/>
          </p:nvPr>
        </p:nvSpPr>
        <p:spPr>
          <a:xfrm>
            <a:off x="635000" y="1879600"/>
            <a:ext cx="10923588" cy="1547813"/>
          </a:xfrm>
        </p:spPr>
        <p:txBody>
          <a:bodyPr anchor="ctr" anchorCtr="0">
            <a:normAutofit/>
          </a:bodyPr>
          <a:lstStyle>
            <a:lvl1pPr>
              <a:defRPr sz="4800">
                <a:solidFill>
                  <a:schemeClr val="tx1"/>
                </a:solidFill>
              </a:defRPr>
            </a:lvl1pPr>
          </a:lstStyle>
          <a:p>
            <a:r>
              <a:rPr lang="nl-NL" dirty="0"/>
              <a:t>Klik om een titel in te voegen</a:t>
            </a:r>
          </a:p>
        </p:txBody>
      </p:sp>
      <p:sp>
        <p:nvSpPr>
          <p:cNvPr id="9" name="Ondertitel 2"/>
          <p:cNvSpPr>
            <a:spLocks noGrp="1"/>
          </p:cNvSpPr>
          <p:nvPr>
            <p:ph type="subTitle" idx="1" hasCustomPrompt="1"/>
          </p:nvPr>
        </p:nvSpPr>
        <p:spPr>
          <a:xfrm>
            <a:off x="635000" y="3749486"/>
            <a:ext cx="10925176" cy="1736913"/>
          </a:xfrm>
        </p:spPr>
        <p:txBody>
          <a:bodyPr lIns="0" tIns="0" rIns="0" bIns="0"/>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22" name="Tijdelijke aanduiding voor dianummer 21">
            <a:extLst>
              <a:ext uri="{FF2B5EF4-FFF2-40B4-BE49-F238E27FC236}">
                <a16:creationId xmlns:a16="http://schemas.microsoft.com/office/drawing/2014/main" id="{17E1F773-BF9C-4C35-ABBC-BFB53364B3A3}"/>
              </a:ext>
            </a:extLst>
          </p:cNvPr>
          <p:cNvSpPr>
            <a:spLocks noGrp="1"/>
          </p:cNvSpPr>
          <p:nvPr>
            <p:ph type="sldNum" sz="quarter" idx="11"/>
          </p:nvPr>
        </p:nvSpPr>
        <p:spPr/>
        <p:txBody>
          <a:bodyPr/>
          <a:lstStyle/>
          <a:p>
            <a:fld id="{6C93B359-CF0D-4389-949E-16A33FCBB3EC}" type="slidenum">
              <a:rPr lang="nl-NL" smtClean="0"/>
              <a:t>‹nr.›</a:t>
            </a:fld>
            <a:endParaRPr lang="nl-NL" dirty="0"/>
          </a:p>
        </p:txBody>
      </p:sp>
      <p:sp>
        <p:nvSpPr>
          <p:cNvPr id="23" name="Vertrouwelijkheidsniveau">
            <a:extLst>
              <a:ext uri="{FF2B5EF4-FFF2-40B4-BE49-F238E27FC236}">
                <a16:creationId xmlns:a16="http://schemas.microsoft.com/office/drawing/2014/main" id="{9083841F-8AA4-4AEC-93F7-5EDA66B599C7}"/>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8" name="Tijdelijke aanduiding voor tekst 16">
            <a:extLst>
              <a:ext uri="{FF2B5EF4-FFF2-40B4-BE49-F238E27FC236}">
                <a16:creationId xmlns:a16="http://schemas.microsoft.com/office/drawing/2014/main" id="{631BC45E-EEEE-444C-8340-F4E4E532BFAC}"/>
              </a:ext>
            </a:extLst>
          </p:cNvPr>
          <p:cNvSpPr>
            <a:spLocks noGrp="1"/>
          </p:cNvSpPr>
          <p:nvPr>
            <p:ph type="body" sz="quarter" idx="21" hasCustomPrompt="1"/>
          </p:nvPr>
        </p:nvSpPr>
        <p:spPr>
          <a:xfrm>
            <a:off x="630001" y="5486400"/>
            <a:ext cx="5004000" cy="322075"/>
          </a:xfrm>
        </p:spPr>
        <p:txBody>
          <a:bodyPr lIns="0" anchor="t" anchorCtr="0">
            <a:noAutofit/>
          </a:bodyPr>
          <a:lstStyle>
            <a:lvl1pPr marL="0" indent="0">
              <a:lnSpc>
                <a:spcPct val="100000"/>
              </a:lnSpc>
              <a:spcBef>
                <a:spcPts val="0"/>
              </a:spcBef>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11" name="Tijdelijke aanduiding voor tekst 8">
            <a:extLst>
              <a:ext uri="{FF2B5EF4-FFF2-40B4-BE49-F238E27FC236}">
                <a16:creationId xmlns:a16="http://schemas.microsoft.com/office/drawing/2014/main" id="{24115787-E7BA-4E6B-ACDF-C586817C79B4}"/>
              </a:ext>
            </a:extLst>
          </p:cNvPr>
          <p:cNvSpPr>
            <a:spLocks noGrp="1"/>
          </p:cNvSpPr>
          <p:nvPr>
            <p:ph type="body" sz="quarter" idx="25" hasCustomPrompt="1"/>
          </p:nvPr>
        </p:nvSpPr>
        <p:spPr>
          <a:xfrm>
            <a:off x="630000" y="5808475"/>
            <a:ext cx="5004000" cy="345651"/>
          </a:xfrm>
        </p:spPr>
        <p:txBody>
          <a:bodyPr>
            <a:normAutofit/>
          </a:bodyPr>
          <a:lstStyle>
            <a:lvl1pPr marL="0" indent="0">
              <a:lnSpc>
                <a:spcPct val="100000"/>
              </a:lnSpc>
              <a:spcBef>
                <a:spcPts val="0"/>
              </a:spcBef>
              <a:buNone/>
              <a:defRPr sz="1600"/>
            </a:lvl1pPr>
          </a:lstStyle>
          <a:p>
            <a:pPr lvl="0"/>
            <a:r>
              <a:rPr lang="nl-NL" dirty="0"/>
              <a:t>Datum presentatie</a:t>
            </a:r>
          </a:p>
        </p:txBody>
      </p:sp>
      <p:pic>
        <p:nvPicPr>
          <p:cNvPr id="10" name="Afbeelding 9">
            <a:extLst>
              <a:ext uri="{FF2B5EF4-FFF2-40B4-BE49-F238E27FC236}">
                <a16:creationId xmlns:a16="http://schemas.microsoft.com/office/drawing/2014/main" id="{08FD66A7-5A78-459B-9B7F-13F33318DE5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1609945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dia afbeelding verticaal">
    <p:bg>
      <p:bgPr>
        <a:solidFill>
          <a:schemeClr val="accent2"/>
        </a:solidFill>
        <a:effectLst/>
      </p:bgPr>
    </p:bg>
    <p:spTree>
      <p:nvGrpSpPr>
        <p:cNvPr id="1" name=""/>
        <p:cNvGrpSpPr/>
        <p:nvPr/>
      </p:nvGrpSpPr>
      <p:grpSpPr>
        <a:xfrm>
          <a:off x="0" y="0"/>
          <a:ext cx="0" cy="0"/>
          <a:chOff x="0" y="0"/>
          <a:chExt cx="0" cy="0"/>
        </a:xfrm>
      </p:grpSpPr>
      <p:sp>
        <p:nvSpPr>
          <p:cNvPr id="6" name="Tijdelijke aanduiding voor dianummer 5">
            <a:extLst>
              <a:ext uri="{FF2B5EF4-FFF2-40B4-BE49-F238E27FC236}">
                <a16:creationId xmlns:a16="http://schemas.microsoft.com/office/drawing/2014/main" id="{00C91930-E0E3-4652-8A0C-E4B528AB5B7B}"/>
              </a:ext>
            </a:extLst>
          </p:cNvPr>
          <p:cNvSpPr>
            <a:spLocks noGrp="1"/>
          </p:cNvSpPr>
          <p:nvPr>
            <p:ph type="sldNum" sz="quarter" idx="27"/>
          </p:nvPr>
        </p:nvSpPr>
        <p:spPr/>
        <p:txBody>
          <a:bodyPr/>
          <a:lstStyle/>
          <a:p>
            <a:fld id="{6C93B359-CF0D-4389-949E-16A33FCBB3EC}" type="slidenum">
              <a:rPr lang="nl-NL" smtClean="0"/>
              <a:t>‹nr.›</a:t>
            </a:fld>
            <a:endParaRPr lang="nl-NL" dirty="0"/>
          </a:p>
        </p:txBody>
      </p:sp>
      <p:sp>
        <p:nvSpPr>
          <p:cNvPr id="13" name="Tijdelijke aanduiding voor afbeelding 12">
            <a:extLst>
              <a:ext uri="{FF2B5EF4-FFF2-40B4-BE49-F238E27FC236}">
                <a16:creationId xmlns:a16="http://schemas.microsoft.com/office/drawing/2014/main" id="{51AE06CA-FDAB-47E6-9A6B-49429DE85BD5}"/>
              </a:ext>
            </a:extLst>
          </p:cNvPr>
          <p:cNvSpPr>
            <a:spLocks noGrp="1"/>
          </p:cNvSpPr>
          <p:nvPr>
            <p:ph type="pic" sz="quarter" idx="29" hasCustomPrompt="1"/>
          </p:nvPr>
        </p:nvSpPr>
        <p:spPr>
          <a:xfrm>
            <a:off x="0" y="0"/>
            <a:ext cx="6096000" cy="6858000"/>
          </a:xfrm>
          <a:custGeom>
            <a:avLst/>
            <a:gdLst>
              <a:gd name="connsiteX0" fmla="*/ 6069807 w 6096000"/>
              <a:gd name="connsiteY0" fmla="*/ 975600 h 6858000"/>
              <a:gd name="connsiteX1" fmla="*/ 6096000 w 6096000"/>
              <a:gd name="connsiteY1" fmla="*/ 975600 h 6858000"/>
              <a:gd name="connsiteX2" fmla="*/ 6096000 w 6096000"/>
              <a:gd name="connsiteY2" fmla="*/ 1014413 h 6858000"/>
              <a:gd name="connsiteX3" fmla="*/ 6069807 w 6096000"/>
              <a:gd name="connsiteY3" fmla="*/ 1014413 h 6858000"/>
              <a:gd name="connsiteX4" fmla="*/ 0 w 6096000"/>
              <a:gd name="connsiteY4" fmla="*/ 0 h 6858000"/>
              <a:gd name="connsiteX5" fmla="*/ 5777707 w 6096000"/>
              <a:gd name="connsiteY5" fmla="*/ 0 h 6858000"/>
              <a:gd name="connsiteX6" fmla="*/ 5777707 w 6096000"/>
              <a:gd name="connsiteY6" fmla="*/ 1014413 h 6858000"/>
              <a:gd name="connsiteX7" fmla="*/ 5777707 w 6096000"/>
              <a:gd name="connsiteY7" fmla="*/ 1265494 h 6858000"/>
              <a:gd name="connsiteX8" fmla="*/ 5777707 w 6096000"/>
              <a:gd name="connsiteY8" fmla="*/ 1281113 h 6858000"/>
              <a:gd name="connsiteX9" fmla="*/ 6096000 w 6096000"/>
              <a:gd name="connsiteY9" fmla="*/ 1281113 h 6858000"/>
              <a:gd name="connsiteX10" fmla="*/ 6096000 w 6096000"/>
              <a:gd name="connsiteY10" fmla="*/ 6858000 h 6858000"/>
              <a:gd name="connsiteX11" fmla="*/ 5848350 w 6096000"/>
              <a:gd name="connsiteY11" fmla="*/ 6858000 h 6858000"/>
              <a:gd name="connsiteX12" fmla="*/ 0 w 6096000"/>
              <a:gd name="connsiteY1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096000" h="6858000">
                <a:moveTo>
                  <a:pt x="6069807" y="975600"/>
                </a:moveTo>
                <a:lnTo>
                  <a:pt x="6096000" y="975600"/>
                </a:lnTo>
                <a:lnTo>
                  <a:pt x="6096000" y="1014413"/>
                </a:lnTo>
                <a:lnTo>
                  <a:pt x="6069807" y="1014413"/>
                </a:lnTo>
                <a:close/>
                <a:moveTo>
                  <a:pt x="0" y="0"/>
                </a:moveTo>
                <a:lnTo>
                  <a:pt x="5777707" y="0"/>
                </a:lnTo>
                <a:lnTo>
                  <a:pt x="5777707" y="1014413"/>
                </a:lnTo>
                <a:lnTo>
                  <a:pt x="5777707" y="1265494"/>
                </a:lnTo>
                <a:lnTo>
                  <a:pt x="5777707" y="1281113"/>
                </a:lnTo>
                <a:lnTo>
                  <a:pt x="6096000" y="1281113"/>
                </a:lnTo>
                <a:lnTo>
                  <a:pt x="6096000" y="6858000"/>
                </a:lnTo>
                <a:lnTo>
                  <a:pt x="5848350" y="6858000"/>
                </a:lnTo>
                <a:lnTo>
                  <a:pt x="0" y="6858000"/>
                </a:lnTo>
                <a:close/>
              </a:path>
            </a:pathLst>
          </a:custGeom>
          <a:solidFill>
            <a:schemeClr val="bg1">
              <a:lumMod val="85000"/>
            </a:schemeClr>
          </a:solidFill>
        </p:spPr>
        <p:txBody>
          <a:bodyPr wrap="square" lIns="0" tIns="1800000" anchor="t" anchorCtr="1">
            <a:noAutofit/>
          </a:bodyPr>
          <a:lstStyle>
            <a:lvl1pPr marL="0" indent="0">
              <a:buNone/>
              <a:defRPr/>
            </a:lvl1pPr>
          </a:lstStyle>
          <a:p>
            <a:r>
              <a:rPr lang="nl-NL" dirty="0"/>
              <a:t>Klik op het pictogram om een afbeelding in te voegen</a:t>
            </a:r>
          </a:p>
        </p:txBody>
      </p:sp>
      <p:sp>
        <p:nvSpPr>
          <p:cNvPr id="28" name="Vertrouwelijkheidsniveau">
            <a:extLst>
              <a:ext uri="{FF2B5EF4-FFF2-40B4-BE49-F238E27FC236}">
                <a16:creationId xmlns:a16="http://schemas.microsoft.com/office/drawing/2014/main" id="{233E6339-A3B7-4F01-A9A8-3BA0F6CFAD10}"/>
              </a:ext>
            </a:extLst>
          </p:cNvPr>
          <p:cNvSpPr>
            <a:spLocks noGrp="1"/>
          </p:cNvSpPr>
          <p:nvPr>
            <p:ph type="body" sz="quarter" idx="26" hasCustomPrompt="1"/>
          </p:nvPr>
        </p:nvSpPr>
        <p:spPr>
          <a:xfrm>
            <a:off x="65532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29" name="Ondertitel 2">
            <a:extLst>
              <a:ext uri="{FF2B5EF4-FFF2-40B4-BE49-F238E27FC236}">
                <a16:creationId xmlns:a16="http://schemas.microsoft.com/office/drawing/2014/main" id="{CC6EB04B-3622-4850-A8B2-65C852378410}"/>
              </a:ext>
            </a:extLst>
          </p:cNvPr>
          <p:cNvSpPr>
            <a:spLocks noGrp="1"/>
          </p:cNvSpPr>
          <p:nvPr>
            <p:ph type="subTitle" idx="1" hasCustomPrompt="1"/>
          </p:nvPr>
        </p:nvSpPr>
        <p:spPr>
          <a:xfrm>
            <a:off x="6552000" y="3657601"/>
            <a:ext cx="5004000" cy="1828800"/>
          </a:xfrm>
        </p:spPr>
        <p:txBody>
          <a:bodyPr lIns="0" tIns="0" rIns="0" bIns="0"/>
          <a:lstStyle>
            <a:lvl1pPr marL="0" indent="0" algn="l">
              <a:spcBef>
                <a:spcPts val="0"/>
              </a:spcBef>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30" name="Titel 1">
            <a:extLst>
              <a:ext uri="{FF2B5EF4-FFF2-40B4-BE49-F238E27FC236}">
                <a16:creationId xmlns:a16="http://schemas.microsoft.com/office/drawing/2014/main" id="{170997DC-0B66-445A-9CA4-DC2FB480E2D6}"/>
              </a:ext>
            </a:extLst>
          </p:cNvPr>
          <p:cNvSpPr>
            <a:spLocks noGrp="1"/>
          </p:cNvSpPr>
          <p:nvPr>
            <p:ph type="ctrTitle" hasCustomPrompt="1"/>
          </p:nvPr>
        </p:nvSpPr>
        <p:spPr>
          <a:xfrm>
            <a:off x="6552000" y="2120417"/>
            <a:ext cx="5004000" cy="1403350"/>
          </a:xfrm>
        </p:spPr>
        <p:txBody>
          <a:bodyPr tIns="0" bIns="0" anchor="b">
            <a:normAutofit/>
          </a:bodyPr>
          <a:lstStyle>
            <a:lvl1pPr algn="l">
              <a:defRPr sz="3600">
                <a:solidFill>
                  <a:schemeClr val="tx1"/>
                </a:solidFill>
              </a:defRPr>
            </a:lvl1pPr>
          </a:lstStyle>
          <a:p>
            <a:r>
              <a:rPr lang="nl-NL" dirty="0"/>
              <a:t>Klik om een titel in te voegen</a:t>
            </a:r>
          </a:p>
        </p:txBody>
      </p:sp>
      <p:sp>
        <p:nvSpPr>
          <p:cNvPr id="9" name="Tijdelijke aanduiding voor tekst 16">
            <a:extLst>
              <a:ext uri="{FF2B5EF4-FFF2-40B4-BE49-F238E27FC236}">
                <a16:creationId xmlns:a16="http://schemas.microsoft.com/office/drawing/2014/main" id="{42907EF7-49B3-46B9-ACD2-A3F3E160AF4E}"/>
              </a:ext>
            </a:extLst>
          </p:cNvPr>
          <p:cNvSpPr>
            <a:spLocks noGrp="1"/>
          </p:cNvSpPr>
          <p:nvPr>
            <p:ph type="body" sz="quarter" idx="21" hasCustomPrompt="1"/>
          </p:nvPr>
        </p:nvSpPr>
        <p:spPr>
          <a:xfrm>
            <a:off x="6552000" y="5486400"/>
            <a:ext cx="5004000" cy="322075"/>
          </a:xfrm>
        </p:spPr>
        <p:txBody>
          <a:bodyPr lIns="0" anchor="t" anchorCtr="0">
            <a:noAutofit/>
          </a:bodyPr>
          <a:lstStyle>
            <a:lvl1pPr marL="0" indent="0">
              <a:lnSpc>
                <a:spcPct val="100000"/>
              </a:lnSpc>
              <a:spcBef>
                <a:spcPts val="0"/>
              </a:spcBef>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dirty="0"/>
              <a:t>Naam spreker</a:t>
            </a:r>
          </a:p>
        </p:txBody>
      </p:sp>
      <p:sp>
        <p:nvSpPr>
          <p:cNvPr id="10" name="Tijdelijke aanduiding voor tekst 8">
            <a:extLst>
              <a:ext uri="{FF2B5EF4-FFF2-40B4-BE49-F238E27FC236}">
                <a16:creationId xmlns:a16="http://schemas.microsoft.com/office/drawing/2014/main" id="{DF9EB481-DA3C-4E44-9FE2-E6F7ED8E58AA}"/>
              </a:ext>
            </a:extLst>
          </p:cNvPr>
          <p:cNvSpPr>
            <a:spLocks noGrp="1"/>
          </p:cNvSpPr>
          <p:nvPr>
            <p:ph type="body" sz="quarter" idx="25" hasCustomPrompt="1"/>
          </p:nvPr>
        </p:nvSpPr>
        <p:spPr>
          <a:xfrm>
            <a:off x="6552000" y="5808475"/>
            <a:ext cx="5004000" cy="345651"/>
          </a:xfrm>
        </p:spPr>
        <p:txBody>
          <a:bodyPr>
            <a:normAutofit/>
          </a:bodyPr>
          <a:lstStyle>
            <a:lvl1pPr marL="0" indent="0">
              <a:lnSpc>
                <a:spcPct val="100000"/>
              </a:lnSpc>
              <a:spcBef>
                <a:spcPts val="0"/>
              </a:spcBef>
              <a:buNone/>
              <a:defRPr sz="1600"/>
            </a:lvl1pPr>
          </a:lstStyle>
          <a:p>
            <a:pPr lvl="0"/>
            <a:r>
              <a:rPr lang="nl-NL" dirty="0"/>
              <a:t>Datum presentatie</a:t>
            </a:r>
          </a:p>
        </p:txBody>
      </p:sp>
      <p:pic>
        <p:nvPicPr>
          <p:cNvPr id="11" name="Afbeelding 10">
            <a:extLst>
              <a:ext uri="{FF2B5EF4-FFF2-40B4-BE49-F238E27FC236}">
                <a16:creationId xmlns:a16="http://schemas.microsoft.com/office/drawing/2014/main" id="{A0A6A365-BFF5-4B16-B1E9-D831984D56B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1682496"/>
          </a:xfrm>
          <a:prstGeom prst="rect">
            <a:avLst/>
          </a:prstGeom>
        </p:spPr>
      </p:pic>
    </p:spTree>
    <p:extLst>
      <p:ext uri="{BB962C8B-B14F-4D97-AF65-F5344CB8AC3E}">
        <p14:creationId xmlns:p14="http://schemas.microsoft.com/office/powerpoint/2010/main" val="626223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7" name="Tijdelijke aanduiding voor inhoud 6">
            <a:extLst>
              <a:ext uri="{FF2B5EF4-FFF2-40B4-BE49-F238E27FC236}">
                <a16:creationId xmlns:a16="http://schemas.microsoft.com/office/drawing/2014/main" id="{21421F68-1BEF-403F-B0C5-AAC49C6A0963}"/>
              </a:ext>
            </a:extLst>
          </p:cNvPr>
          <p:cNvSpPr>
            <a:spLocks noGrp="1"/>
          </p:cNvSpPr>
          <p:nvPr>
            <p:ph sz="quarter" idx="13" hasCustomPrompt="1"/>
          </p:nvPr>
        </p:nvSpPr>
        <p:spPr>
          <a:xfrm>
            <a:off x="630000" y="2350800"/>
            <a:ext cx="10922400" cy="396406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9" name="Tijdelijke aanduiding voor dianummer 8">
            <a:extLst>
              <a:ext uri="{FF2B5EF4-FFF2-40B4-BE49-F238E27FC236}">
                <a16:creationId xmlns:a16="http://schemas.microsoft.com/office/drawing/2014/main" id="{7E8395B0-5BEF-4071-A7D0-AC6F71F06647}"/>
              </a:ext>
            </a:extLst>
          </p:cNvPr>
          <p:cNvSpPr>
            <a:spLocks noGrp="1"/>
          </p:cNvSpPr>
          <p:nvPr>
            <p:ph type="sldNum" sz="quarter" idx="14"/>
          </p:nvPr>
        </p:nvSpPr>
        <p:spPr/>
        <p:txBody>
          <a:bodyPr/>
          <a:lstStyle/>
          <a:p>
            <a:fld id="{6C93B359-CF0D-4389-949E-16A33FCBB3EC}" type="slidenum">
              <a:rPr lang="nl-NL" smtClean="0"/>
              <a:t>‹nr.›</a:t>
            </a:fld>
            <a:endParaRPr lang="nl-NL" dirty="0"/>
          </a:p>
        </p:txBody>
      </p:sp>
      <p:sp>
        <p:nvSpPr>
          <p:cNvPr id="10" name="Vertrouwelijkheidsniveau">
            <a:extLst>
              <a:ext uri="{FF2B5EF4-FFF2-40B4-BE49-F238E27FC236}">
                <a16:creationId xmlns:a16="http://schemas.microsoft.com/office/drawing/2014/main" id="{81E8D0CB-07CC-4FF4-B9A2-3BEAACD9AE9B}"/>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12" name="Titel 11">
            <a:extLst>
              <a:ext uri="{FF2B5EF4-FFF2-40B4-BE49-F238E27FC236}">
                <a16:creationId xmlns:a16="http://schemas.microsoft.com/office/drawing/2014/main" id="{4AE61CC0-169D-4A88-BF15-A47DE22E868B}"/>
              </a:ext>
            </a:extLst>
          </p:cNvPr>
          <p:cNvSpPr>
            <a:spLocks noGrp="1"/>
          </p:cNvSpPr>
          <p:nvPr>
            <p:ph type="title" hasCustomPrompt="1"/>
          </p:nvPr>
        </p:nvSpPr>
        <p:spPr/>
        <p:txBody>
          <a:bodyPr/>
          <a:lstStyle>
            <a:lvl1pPr>
              <a:defRPr/>
            </a:lvl1pPr>
          </a:lstStyle>
          <a:p>
            <a:r>
              <a:rPr lang="nl-NL" dirty="0"/>
              <a:t>Klik om een titel in te voegen</a:t>
            </a:r>
          </a:p>
        </p:txBody>
      </p:sp>
    </p:spTree>
    <p:extLst>
      <p:ext uri="{BB962C8B-B14F-4D97-AF65-F5344CB8AC3E}">
        <p14:creationId xmlns:p14="http://schemas.microsoft.com/office/powerpoint/2010/main" val="1469717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ee kolommen">
    <p:spTree>
      <p:nvGrpSpPr>
        <p:cNvPr id="1" name=""/>
        <p:cNvGrpSpPr/>
        <p:nvPr/>
      </p:nvGrpSpPr>
      <p:grpSpPr>
        <a:xfrm>
          <a:off x="0" y="0"/>
          <a:ext cx="0" cy="0"/>
          <a:chOff x="0" y="0"/>
          <a:chExt cx="0" cy="0"/>
        </a:xfrm>
      </p:grpSpPr>
      <p:sp>
        <p:nvSpPr>
          <p:cNvPr id="3" name="Tijdelijke aanduiding voor inhoud 2"/>
          <p:cNvSpPr>
            <a:spLocks noGrp="1"/>
          </p:cNvSpPr>
          <p:nvPr>
            <p:ph sz="half" idx="1" hasCustomPrompt="1"/>
          </p:nvPr>
        </p:nvSpPr>
        <p:spPr>
          <a:xfrm>
            <a:off x="630000" y="2350800"/>
            <a:ext cx="5003800" cy="396360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p:cNvSpPr>
            <a:spLocks noGrp="1"/>
          </p:cNvSpPr>
          <p:nvPr>
            <p:ph sz="half" idx="2" hasCustomPrompt="1"/>
          </p:nvPr>
        </p:nvSpPr>
        <p:spPr>
          <a:xfrm>
            <a:off x="6552000" y="2350800"/>
            <a:ext cx="5011200" cy="396360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1" name="Tijdelijke aanduiding voor dianummer 10">
            <a:extLst>
              <a:ext uri="{FF2B5EF4-FFF2-40B4-BE49-F238E27FC236}">
                <a16:creationId xmlns:a16="http://schemas.microsoft.com/office/drawing/2014/main" id="{260C6DF3-2547-4188-B44C-E1C924D734C5}"/>
              </a:ext>
            </a:extLst>
          </p:cNvPr>
          <p:cNvSpPr>
            <a:spLocks noGrp="1"/>
          </p:cNvSpPr>
          <p:nvPr>
            <p:ph type="sldNum" sz="quarter" idx="10"/>
          </p:nvPr>
        </p:nvSpPr>
        <p:spPr/>
        <p:txBody>
          <a:bodyPr/>
          <a:lstStyle/>
          <a:p>
            <a:fld id="{6C93B359-CF0D-4389-949E-16A33FCBB3EC}" type="slidenum">
              <a:rPr lang="nl-NL" smtClean="0"/>
              <a:t>‹nr.›</a:t>
            </a:fld>
            <a:endParaRPr lang="nl-NL" dirty="0"/>
          </a:p>
        </p:txBody>
      </p:sp>
      <p:sp>
        <p:nvSpPr>
          <p:cNvPr id="17" name="Vertrouwelijkheidsniveau">
            <a:extLst>
              <a:ext uri="{FF2B5EF4-FFF2-40B4-BE49-F238E27FC236}">
                <a16:creationId xmlns:a16="http://schemas.microsoft.com/office/drawing/2014/main" id="{1B09E170-CA11-4EE2-B82E-0AD6B2F1CC8F}"/>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12" name="Titel 11">
            <a:extLst>
              <a:ext uri="{FF2B5EF4-FFF2-40B4-BE49-F238E27FC236}">
                <a16:creationId xmlns:a16="http://schemas.microsoft.com/office/drawing/2014/main" id="{B1CF7121-85E0-45D3-B910-BCF8E25FEC5F}"/>
              </a:ext>
            </a:extLst>
          </p:cNvPr>
          <p:cNvSpPr>
            <a:spLocks noGrp="1"/>
          </p:cNvSpPr>
          <p:nvPr>
            <p:ph type="title" hasCustomPrompt="1"/>
          </p:nvPr>
        </p:nvSpPr>
        <p:spPr/>
        <p:txBody>
          <a:bodyPr/>
          <a:lstStyle>
            <a:lvl1pPr>
              <a:defRPr/>
            </a:lvl1pPr>
          </a:lstStyle>
          <a:p>
            <a:r>
              <a:rPr lang="nl-NL" dirty="0"/>
              <a:t>Klik om een titel in te voegen</a:t>
            </a:r>
          </a:p>
        </p:txBody>
      </p:sp>
    </p:spTree>
    <p:extLst>
      <p:ext uri="{BB962C8B-B14F-4D97-AF65-F5344CB8AC3E}">
        <p14:creationId xmlns:p14="http://schemas.microsoft.com/office/powerpoint/2010/main" val="13800174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fbeelding verticaal geel">
    <p:bg>
      <p:bgPr>
        <a:solidFill>
          <a:schemeClr val="accent2"/>
        </a:solidFill>
        <a:effectLst/>
      </p:bgPr>
    </p:bg>
    <p:spTree>
      <p:nvGrpSpPr>
        <p:cNvPr id="1" name=""/>
        <p:cNvGrpSpPr/>
        <p:nvPr/>
      </p:nvGrpSpPr>
      <p:grpSpPr>
        <a:xfrm>
          <a:off x="0" y="0"/>
          <a:ext cx="0" cy="0"/>
          <a:chOff x="0" y="0"/>
          <a:chExt cx="0" cy="0"/>
        </a:xfrm>
      </p:grpSpPr>
      <p:sp>
        <p:nvSpPr>
          <p:cNvPr id="11" name="Tijdelijke aanduiding voor tekst 11"/>
          <p:cNvSpPr>
            <a:spLocks noGrp="1"/>
          </p:cNvSpPr>
          <p:nvPr>
            <p:ph type="body" sz="quarter" idx="13" hasCustomPrompt="1"/>
          </p:nvPr>
        </p:nvSpPr>
        <p:spPr>
          <a:xfrm>
            <a:off x="6552000" y="2350799"/>
            <a:ext cx="5004000" cy="3963600"/>
          </a:xfrm>
        </p:spPr>
        <p:txBody>
          <a:bodyPr/>
          <a:lstStyle>
            <a:lvl1pPr marL="316800" indent="-316800">
              <a:buClr>
                <a:schemeClr val="tx1"/>
              </a:buClr>
              <a:buFont typeface="Arial" panose="020B0604020202020204" pitchFamily="34" charset="0"/>
              <a:buChar char="•"/>
              <a:defRPr>
                <a:solidFill>
                  <a:schemeClr val="tx1"/>
                </a:solidFill>
              </a:defRPr>
            </a:lvl1pPr>
            <a:lvl2pPr marL="630000" indent="-316800">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3" name="Tijdelijke aanduiding voor dianummer 2">
            <a:extLst>
              <a:ext uri="{FF2B5EF4-FFF2-40B4-BE49-F238E27FC236}">
                <a16:creationId xmlns:a16="http://schemas.microsoft.com/office/drawing/2014/main" id="{A7984020-B91C-4CFF-88ED-501B2109C660}"/>
              </a:ext>
            </a:extLst>
          </p:cNvPr>
          <p:cNvSpPr>
            <a:spLocks noGrp="1"/>
          </p:cNvSpPr>
          <p:nvPr>
            <p:ph type="sldNum" sz="quarter" idx="27"/>
          </p:nvPr>
        </p:nvSpPr>
        <p:spPr/>
        <p:txBody>
          <a:bodyPr/>
          <a:lstStyle/>
          <a:p>
            <a:fld id="{6C93B359-CF0D-4389-949E-16A33FCBB3EC}" type="slidenum">
              <a:rPr lang="nl-NL" smtClean="0"/>
              <a:t>‹nr.›</a:t>
            </a:fld>
            <a:endParaRPr lang="nl-NL" dirty="0"/>
          </a:p>
        </p:txBody>
      </p:sp>
      <p:sp>
        <p:nvSpPr>
          <p:cNvPr id="10" name="Tijdelijke aanduiding voor afbeelding 9">
            <a:extLst>
              <a:ext uri="{FF2B5EF4-FFF2-40B4-BE49-F238E27FC236}">
                <a16:creationId xmlns:a16="http://schemas.microsoft.com/office/drawing/2014/main" id="{F17C0AA7-9F88-4479-B7CF-C1BB31AB870A}"/>
              </a:ext>
            </a:extLst>
          </p:cNvPr>
          <p:cNvSpPr>
            <a:spLocks noGrp="1"/>
          </p:cNvSpPr>
          <p:nvPr>
            <p:ph type="pic" sz="quarter" idx="29" hasCustomPrompt="1"/>
          </p:nvPr>
        </p:nvSpPr>
        <p:spPr>
          <a:xfrm>
            <a:off x="0" y="0"/>
            <a:ext cx="6096000" cy="6858000"/>
          </a:xfrm>
          <a:custGeom>
            <a:avLst/>
            <a:gdLst>
              <a:gd name="connsiteX0" fmla="*/ 0 w 6096000"/>
              <a:gd name="connsiteY0" fmla="*/ 0 h 6858000"/>
              <a:gd name="connsiteX1" fmla="*/ 4594225 w 6096000"/>
              <a:gd name="connsiteY1" fmla="*/ 0 h 6858000"/>
              <a:gd name="connsiteX2" fmla="*/ 5848350 w 6096000"/>
              <a:gd name="connsiteY2" fmla="*/ 0 h 6858000"/>
              <a:gd name="connsiteX3" fmla="*/ 5862637 w 6096000"/>
              <a:gd name="connsiteY3" fmla="*/ 0 h 6858000"/>
              <a:gd name="connsiteX4" fmla="*/ 5862637 w 6096000"/>
              <a:gd name="connsiteY4" fmla="*/ 711244 h 6858000"/>
              <a:gd name="connsiteX5" fmla="*/ 6096000 w 6096000"/>
              <a:gd name="connsiteY5" fmla="*/ 711244 h 6858000"/>
              <a:gd name="connsiteX6" fmla="*/ 6096000 w 6096000"/>
              <a:gd name="connsiteY6" fmla="*/ 975600 h 6858000"/>
              <a:gd name="connsiteX7" fmla="*/ 6096000 w 6096000"/>
              <a:gd name="connsiteY7" fmla="*/ 1431131 h 6858000"/>
              <a:gd name="connsiteX8" fmla="*/ 6096000 w 6096000"/>
              <a:gd name="connsiteY8" fmla="*/ 6858000 h 6858000"/>
              <a:gd name="connsiteX9" fmla="*/ 5848350 w 6096000"/>
              <a:gd name="connsiteY9" fmla="*/ 6858000 h 6858000"/>
              <a:gd name="connsiteX10" fmla="*/ 0 w 6096000"/>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96000" h="6858000">
                <a:moveTo>
                  <a:pt x="0" y="0"/>
                </a:moveTo>
                <a:lnTo>
                  <a:pt x="4594225" y="0"/>
                </a:lnTo>
                <a:lnTo>
                  <a:pt x="5848350" y="0"/>
                </a:lnTo>
                <a:lnTo>
                  <a:pt x="5862637" y="0"/>
                </a:lnTo>
                <a:lnTo>
                  <a:pt x="5862637" y="711244"/>
                </a:lnTo>
                <a:lnTo>
                  <a:pt x="6096000" y="711244"/>
                </a:lnTo>
                <a:lnTo>
                  <a:pt x="6096000" y="975600"/>
                </a:lnTo>
                <a:lnTo>
                  <a:pt x="6096000" y="1431131"/>
                </a:lnTo>
                <a:lnTo>
                  <a:pt x="6096000" y="6858000"/>
                </a:lnTo>
                <a:lnTo>
                  <a:pt x="5848350" y="6858000"/>
                </a:lnTo>
                <a:lnTo>
                  <a:pt x="0" y="6858000"/>
                </a:lnTo>
                <a:close/>
              </a:path>
            </a:pathLst>
          </a:custGeom>
          <a:solidFill>
            <a:schemeClr val="bg1">
              <a:lumMod val="85000"/>
            </a:schemeClr>
          </a:solidFill>
        </p:spPr>
        <p:txBody>
          <a:bodyPr vert="horz" wrap="square" tIns="1800000" anchor="t" anchorCtr="1">
            <a:noAutofit/>
          </a:bodyPr>
          <a:lstStyle>
            <a:lvl1pPr marL="0" marR="0" indent="0" algn="ctr"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
        <p:nvSpPr>
          <p:cNvPr id="4" name="Titel 3">
            <a:extLst>
              <a:ext uri="{FF2B5EF4-FFF2-40B4-BE49-F238E27FC236}">
                <a16:creationId xmlns:a16="http://schemas.microsoft.com/office/drawing/2014/main" id="{4C1E2EA9-BE63-4625-B099-2271F692DE60}"/>
              </a:ext>
            </a:extLst>
          </p:cNvPr>
          <p:cNvSpPr>
            <a:spLocks noGrp="1"/>
          </p:cNvSpPr>
          <p:nvPr>
            <p:ph type="title" hasCustomPrompt="1"/>
          </p:nvPr>
        </p:nvSpPr>
        <p:spPr>
          <a:xfrm>
            <a:off x="6552000" y="1281950"/>
            <a:ext cx="5004000" cy="1069200"/>
          </a:xfrm>
        </p:spPr>
        <p:txBody>
          <a:bodyPr/>
          <a:lstStyle>
            <a:lvl1pPr>
              <a:defRPr>
                <a:solidFill>
                  <a:schemeClr val="tx1"/>
                </a:solidFill>
              </a:defRPr>
            </a:lvl1pPr>
          </a:lstStyle>
          <a:p>
            <a:r>
              <a:rPr lang="nl-NL" dirty="0"/>
              <a:t>Klik om een titel in te voegen</a:t>
            </a:r>
          </a:p>
        </p:txBody>
      </p:sp>
      <p:sp>
        <p:nvSpPr>
          <p:cNvPr id="7" name="Vertrouwelijkheidsniveau">
            <a:extLst>
              <a:ext uri="{FF2B5EF4-FFF2-40B4-BE49-F238E27FC236}">
                <a16:creationId xmlns:a16="http://schemas.microsoft.com/office/drawing/2014/main" id="{6C2A6650-CEC0-489B-BFC0-04E78F01962C}"/>
              </a:ext>
            </a:extLst>
          </p:cNvPr>
          <p:cNvSpPr>
            <a:spLocks noGrp="1"/>
          </p:cNvSpPr>
          <p:nvPr>
            <p:ph type="body" sz="quarter" idx="26" hasCustomPrompt="1"/>
          </p:nvPr>
        </p:nvSpPr>
        <p:spPr>
          <a:xfrm>
            <a:off x="65532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Tree>
    <p:extLst>
      <p:ext uri="{BB962C8B-B14F-4D97-AF65-F5344CB8AC3E}">
        <p14:creationId xmlns:p14="http://schemas.microsoft.com/office/powerpoint/2010/main" val="153694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ote tekst geel">
    <p:bg>
      <p:bgPr>
        <a:solidFill>
          <a:schemeClr val="accent2"/>
        </a:solidFill>
        <a:effectLst/>
      </p:bgPr>
    </p:bg>
    <p:spTree>
      <p:nvGrpSpPr>
        <p:cNvPr id="1" name=""/>
        <p:cNvGrpSpPr/>
        <p:nvPr/>
      </p:nvGrpSpPr>
      <p:grpSpPr>
        <a:xfrm>
          <a:off x="0" y="0"/>
          <a:ext cx="0" cy="0"/>
          <a:chOff x="0" y="0"/>
          <a:chExt cx="0" cy="0"/>
        </a:xfrm>
      </p:grpSpPr>
      <p:sp>
        <p:nvSpPr>
          <p:cNvPr id="20" name="Titel 1"/>
          <p:cNvSpPr>
            <a:spLocks noGrp="1"/>
          </p:cNvSpPr>
          <p:nvPr>
            <p:ph type="title" hasCustomPrompt="1"/>
          </p:nvPr>
        </p:nvSpPr>
        <p:spPr>
          <a:xfrm>
            <a:off x="630000" y="1052514"/>
            <a:ext cx="10923588" cy="4024800"/>
          </a:xfrm>
        </p:spPr>
        <p:txBody>
          <a:bodyPr anchor="b" anchorCtr="0">
            <a:normAutofit/>
          </a:bodyPr>
          <a:lstStyle>
            <a:lvl1pPr algn="l">
              <a:defRPr sz="8000" b="0">
                <a:solidFill>
                  <a:schemeClr val="bg1"/>
                </a:solidFill>
              </a:defRPr>
            </a:lvl1pPr>
          </a:lstStyle>
          <a:p>
            <a:r>
              <a:rPr lang="nl-NL" dirty="0"/>
              <a:t>Klik om een titel in te voegen</a:t>
            </a:r>
          </a:p>
        </p:txBody>
      </p:sp>
      <p:sp>
        <p:nvSpPr>
          <p:cNvPr id="4" name="Ondertitel 2"/>
          <p:cNvSpPr>
            <a:spLocks noGrp="1"/>
          </p:cNvSpPr>
          <p:nvPr>
            <p:ph type="subTitle" idx="1" hasCustomPrompt="1"/>
          </p:nvPr>
        </p:nvSpPr>
        <p:spPr>
          <a:xfrm>
            <a:off x="630000" y="5298141"/>
            <a:ext cx="10923588" cy="923272"/>
          </a:xfrm>
        </p:spPr>
        <p:txBody>
          <a:bodyPr lIns="0" tIns="0" rIns="0">
            <a:normAutofit/>
          </a:bodyPr>
          <a:lstStyle>
            <a:lvl1pPr marL="0" indent="0" algn="l">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een subtitel in te voegen</a:t>
            </a:r>
          </a:p>
        </p:txBody>
      </p:sp>
      <p:sp>
        <p:nvSpPr>
          <p:cNvPr id="6" name="Tijdelijke aanduiding voor dianummer 5">
            <a:extLst>
              <a:ext uri="{FF2B5EF4-FFF2-40B4-BE49-F238E27FC236}">
                <a16:creationId xmlns:a16="http://schemas.microsoft.com/office/drawing/2014/main" id="{CB8E684C-7D4C-426C-AC24-E424245763F3}"/>
              </a:ext>
            </a:extLst>
          </p:cNvPr>
          <p:cNvSpPr>
            <a:spLocks noGrp="1"/>
          </p:cNvSpPr>
          <p:nvPr>
            <p:ph type="sldNum" sz="quarter" idx="10"/>
          </p:nvPr>
        </p:nvSpPr>
        <p:spPr/>
        <p:txBody>
          <a:bodyPr/>
          <a:lstStyle>
            <a:lvl1pPr>
              <a:defRPr>
                <a:solidFill>
                  <a:schemeClr val="bg1"/>
                </a:solidFill>
              </a:defRPr>
            </a:lvl1pPr>
          </a:lstStyle>
          <a:p>
            <a:fld id="{6C93B359-CF0D-4389-949E-16A33FCBB3EC}" type="slidenum">
              <a:rPr lang="nl-NL" smtClean="0"/>
              <a:pPr/>
              <a:t>‹nr.›</a:t>
            </a:fld>
            <a:endParaRPr lang="nl-NL" dirty="0"/>
          </a:p>
        </p:txBody>
      </p:sp>
      <p:sp>
        <p:nvSpPr>
          <p:cNvPr id="12" name="Vertrouwelijkheidsniveau">
            <a:extLst>
              <a:ext uri="{FF2B5EF4-FFF2-40B4-BE49-F238E27FC236}">
                <a16:creationId xmlns:a16="http://schemas.microsoft.com/office/drawing/2014/main" id="{D32BCAE4-C367-4016-B734-236CBBFED4D7}"/>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bg1"/>
                </a:solidFill>
              </a:defRPr>
            </a:lvl1pPr>
          </a:lstStyle>
          <a:p>
            <a:pPr lvl="0"/>
            <a:r>
              <a:rPr lang="nl-NL" dirty="0"/>
              <a:t>[vertrouwelijkheidsniveau]</a:t>
            </a:r>
          </a:p>
        </p:txBody>
      </p:sp>
    </p:spTree>
    <p:extLst>
      <p:ext uri="{BB962C8B-B14F-4D97-AF65-F5344CB8AC3E}">
        <p14:creationId xmlns:p14="http://schemas.microsoft.com/office/powerpoint/2010/main" val="2391397642"/>
      </p:ext>
    </p:extLst>
  </p:cSld>
  <p:clrMapOvr>
    <a:overrideClrMapping bg1="dk1" tx1="lt1" bg2="dk2" tx2="lt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vlak verticaal geel">
    <p:spTree>
      <p:nvGrpSpPr>
        <p:cNvPr id="1" name=""/>
        <p:cNvGrpSpPr/>
        <p:nvPr/>
      </p:nvGrpSpPr>
      <p:grpSpPr>
        <a:xfrm>
          <a:off x="0" y="0"/>
          <a:ext cx="0" cy="0"/>
          <a:chOff x="0" y="0"/>
          <a:chExt cx="0" cy="0"/>
        </a:xfrm>
      </p:grpSpPr>
      <p:sp>
        <p:nvSpPr>
          <p:cNvPr id="9" name="Vrije vorm: vorm 8">
            <a:extLst>
              <a:ext uri="{FF2B5EF4-FFF2-40B4-BE49-F238E27FC236}">
                <a16:creationId xmlns:a16="http://schemas.microsoft.com/office/drawing/2014/main" id="{0FA47D1B-42CA-4E2B-B2E8-239884DF4BD3}"/>
              </a:ext>
            </a:extLst>
          </p:cNvPr>
          <p:cNvSpPr/>
          <p:nvPr userDrawn="1"/>
        </p:nvSpPr>
        <p:spPr>
          <a:xfrm>
            <a:off x="0" y="0"/>
            <a:ext cx="6096000" cy="6858000"/>
          </a:xfrm>
          <a:custGeom>
            <a:avLst/>
            <a:gdLst>
              <a:gd name="connsiteX0" fmla="*/ 0 w 6096000"/>
              <a:gd name="connsiteY0" fmla="*/ 0 h 6858000"/>
              <a:gd name="connsiteX1" fmla="*/ 5498305 w 6096000"/>
              <a:gd name="connsiteY1" fmla="*/ 0 h 6858000"/>
              <a:gd name="connsiteX2" fmla="*/ 5853600 w 6096000"/>
              <a:gd name="connsiteY2" fmla="*/ 0 h 6858000"/>
              <a:gd name="connsiteX3" fmla="*/ 5862636 w 6096000"/>
              <a:gd name="connsiteY3" fmla="*/ 0 h 6858000"/>
              <a:gd name="connsiteX4" fmla="*/ 5862636 w 6096000"/>
              <a:gd name="connsiteY4" fmla="*/ 712471 h 6858000"/>
              <a:gd name="connsiteX5" fmla="*/ 6096000 w 6096000"/>
              <a:gd name="connsiteY5" fmla="*/ 712471 h 6858000"/>
              <a:gd name="connsiteX6" fmla="*/ 6096000 w 6096000"/>
              <a:gd name="connsiteY6" fmla="*/ 961200 h 6858000"/>
              <a:gd name="connsiteX7" fmla="*/ 6096000 w 6096000"/>
              <a:gd name="connsiteY7" fmla="*/ 1891881 h 6858000"/>
              <a:gd name="connsiteX8" fmla="*/ 6096000 w 6096000"/>
              <a:gd name="connsiteY8" fmla="*/ 6858000 h 6858000"/>
              <a:gd name="connsiteX9" fmla="*/ 0 w 6096000"/>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0" h="6858000">
                <a:moveTo>
                  <a:pt x="0" y="0"/>
                </a:moveTo>
                <a:lnTo>
                  <a:pt x="5498305" y="0"/>
                </a:lnTo>
                <a:lnTo>
                  <a:pt x="5853600" y="0"/>
                </a:lnTo>
                <a:lnTo>
                  <a:pt x="5862636" y="0"/>
                </a:lnTo>
                <a:lnTo>
                  <a:pt x="5862636" y="712471"/>
                </a:lnTo>
                <a:lnTo>
                  <a:pt x="6096000" y="712471"/>
                </a:lnTo>
                <a:lnTo>
                  <a:pt x="6096000" y="961200"/>
                </a:lnTo>
                <a:lnTo>
                  <a:pt x="6096000" y="1891881"/>
                </a:lnTo>
                <a:lnTo>
                  <a:pt x="609600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nl-NL" dirty="0"/>
          </a:p>
        </p:txBody>
      </p:sp>
      <p:sp>
        <p:nvSpPr>
          <p:cNvPr id="4" name="Tijdelijke aanduiding voor tekst 3"/>
          <p:cNvSpPr>
            <a:spLocks noGrp="1"/>
          </p:cNvSpPr>
          <p:nvPr>
            <p:ph type="body" sz="quarter" idx="10" hasCustomPrompt="1"/>
          </p:nvPr>
        </p:nvSpPr>
        <p:spPr>
          <a:xfrm>
            <a:off x="6552000" y="1052513"/>
            <a:ext cx="5004000" cy="5168900"/>
          </a:xfrm>
        </p:spPr>
        <p:txBody>
          <a:bodyPr anchor="ctr" anchorCtr="0"/>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3" name="Titel 2">
            <a:extLst>
              <a:ext uri="{FF2B5EF4-FFF2-40B4-BE49-F238E27FC236}">
                <a16:creationId xmlns:a16="http://schemas.microsoft.com/office/drawing/2014/main" id="{AF508C5A-8D78-4219-976E-46DFA0C4F862}"/>
              </a:ext>
            </a:extLst>
          </p:cNvPr>
          <p:cNvSpPr>
            <a:spLocks noGrp="1"/>
          </p:cNvSpPr>
          <p:nvPr>
            <p:ph type="title" hasCustomPrompt="1"/>
          </p:nvPr>
        </p:nvSpPr>
        <p:spPr>
          <a:xfrm>
            <a:off x="630000" y="3039154"/>
            <a:ext cx="5003800" cy="1069200"/>
          </a:xfrm>
        </p:spPr>
        <p:txBody>
          <a:bodyPr/>
          <a:lstStyle>
            <a:lvl1pPr>
              <a:defRPr>
                <a:solidFill>
                  <a:schemeClr val="tx1"/>
                </a:solidFill>
              </a:defRPr>
            </a:lvl1pPr>
          </a:lstStyle>
          <a:p>
            <a:r>
              <a:rPr lang="nl-NL" dirty="0"/>
              <a:t>Klik om een titel in te voegen</a:t>
            </a:r>
          </a:p>
        </p:txBody>
      </p:sp>
      <p:sp>
        <p:nvSpPr>
          <p:cNvPr id="5" name="Tijdelijke aanduiding voor dianummer 4">
            <a:extLst>
              <a:ext uri="{FF2B5EF4-FFF2-40B4-BE49-F238E27FC236}">
                <a16:creationId xmlns:a16="http://schemas.microsoft.com/office/drawing/2014/main" id="{411F2E84-2AC4-4E76-AB35-4DF527522499}"/>
              </a:ext>
            </a:extLst>
          </p:cNvPr>
          <p:cNvSpPr>
            <a:spLocks noGrp="1"/>
          </p:cNvSpPr>
          <p:nvPr>
            <p:ph type="sldNum" sz="quarter" idx="11"/>
          </p:nvPr>
        </p:nvSpPr>
        <p:spPr/>
        <p:txBody>
          <a:bodyPr/>
          <a:lstStyle/>
          <a:p>
            <a:fld id="{6C93B359-CF0D-4389-949E-16A33FCBB3EC}" type="slidenum">
              <a:rPr lang="nl-NL" smtClean="0"/>
              <a:pPr/>
              <a:t>‹nr.›</a:t>
            </a:fld>
            <a:endParaRPr lang="nl-NL" dirty="0"/>
          </a:p>
        </p:txBody>
      </p:sp>
      <p:sp>
        <p:nvSpPr>
          <p:cNvPr id="16" name="Vertrouwelijkheidsniveau">
            <a:extLst>
              <a:ext uri="{FF2B5EF4-FFF2-40B4-BE49-F238E27FC236}">
                <a16:creationId xmlns:a16="http://schemas.microsoft.com/office/drawing/2014/main" id="{42A8670A-3771-498C-BCA7-1CEC86864E8D}"/>
              </a:ext>
            </a:extLst>
          </p:cNvPr>
          <p:cNvSpPr>
            <a:spLocks noGrp="1"/>
          </p:cNvSpPr>
          <p:nvPr>
            <p:ph type="body" sz="quarter" idx="26" hasCustomPrompt="1"/>
          </p:nvPr>
        </p:nvSpPr>
        <p:spPr>
          <a:xfrm>
            <a:off x="6300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Tree>
    <p:extLst>
      <p:ext uri="{BB962C8B-B14F-4D97-AF65-F5344CB8AC3E}">
        <p14:creationId xmlns:p14="http://schemas.microsoft.com/office/powerpoint/2010/main" val="230636227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11" name="Tijdelijke aanduiding voor tekst 10"/>
          <p:cNvSpPr>
            <a:spLocks noGrp="1"/>
          </p:cNvSpPr>
          <p:nvPr>
            <p:ph type="body" sz="quarter" idx="16" hasCustomPrompt="1"/>
          </p:nvPr>
        </p:nvSpPr>
        <p:spPr>
          <a:xfrm>
            <a:off x="6552000" y="2350800"/>
            <a:ext cx="5004000" cy="3963600"/>
          </a:xfrm>
        </p:spPr>
        <p:txBody>
          <a:bodyPr/>
          <a:lstStyle>
            <a:lvl1pPr>
              <a:defRPr/>
            </a:lvl1pPr>
          </a:lstStyle>
          <a:p>
            <a:pPr lvl="0"/>
            <a:r>
              <a:rPr lang="nl-NL" dirty="0"/>
              <a:t>Klik om tekst in te voegen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4" name="Tijdelijke aanduiding voor dianummer 13">
            <a:extLst>
              <a:ext uri="{FF2B5EF4-FFF2-40B4-BE49-F238E27FC236}">
                <a16:creationId xmlns:a16="http://schemas.microsoft.com/office/drawing/2014/main" id="{0E24862E-A238-48C9-966B-53C0A9936E1E}"/>
              </a:ext>
            </a:extLst>
          </p:cNvPr>
          <p:cNvSpPr>
            <a:spLocks noGrp="1"/>
          </p:cNvSpPr>
          <p:nvPr>
            <p:ph type="sldNum" sz="quarter" idx="29"/>
          </p:nvPr>
        </p:nvSpPr>
        <p:spPr/>
        <p:txBody>
          <a:bodyPr/>
          <a:lstStyle/>
          <a:p>
            <a:fld id="{6C93B359-CF0D-4389-949E-16A33FCBB3EC}" type="slidenum">
              <a:rPr lang="nl-NL" smtClean="0"/>
              <a:pPr/>
              <a:t>‹nr.›</a:t>
            </a:fld>
            <a:endParaRPr lang="nl-NL" dirty="0"/>
          </a:p>
        </p:txBody>
      </p:sp>
      <p:sp>
        <p:nvSpPr>
          <p:cNvPr id="17" name="Titel 16">
            <a:extLst>
              <a:ext uri="{FF2B5EF4-FFF2-40B4-BE49-F238E27FC236}">
                <a16:creationId xmlns:a16="http://schemas.microsoft.com/office/drawing/2014/main" id="{9C42D806-99A5-4854-9BB7-C93AB66EA383}"/>
              </a:ext>
            </a:extLst>
          </p:cNvPr>
          <p:cNvSpPr>
            <a:spLocks noGrp="1"/>
          </p:cNvSpPr>
          <p:nvPr>
            <p:ph type="title" hasCustomPrompt="1"/>
          </p:nvPr>
        </p:nvSpPr>
        <p:spPr>
          <a:xfrm>
            <a:off x="6552000" y="1281950"/>
            <a:ext cx="5004000" cy="1069200"/>
          </a:xfrm>
        </p:spPr>
        <p:txBody>
          <a:bodyPr/>
          <a:lstStyle>
            <a:lvl1pPr>
              <a:defRPr/>
            </a:lvl1pPr>
          </a:lstStyle>
          <a:p>
            <a:r>
              <a:rPr lang="nl-NL" dirty="0"/>
              <a:t>Klik om een titel in te voegen</a:t>
            </a:r>
          </a:p>
        </p:txBody>
      </p:sp>
      <p:sp>
        <p:nvSpPr>
          <p:cNvPr id="7" name="Vertrouwelijkheidsniveau">
            <a:extLst>
              <a:ext uri="{FF2B5EF4-FFF2-40B4-BE49-F238E27FC236}">
                <a16:creationId xmlns:a16="http://schemas.microsoft.com/office/drawing/2014/main" id="{4BAFB278-E939-4041-A70B-47CB8943C72B}"/>
              </a:ext>
            </a:extLst>
          </p:cNvPr>
          <p:cNvSpPr>
            <a:spLocks noGrp="1"/>
          </p:cNvSpPr>
          <p:nvPr>
            <p:ph type="body" sz="quarter" idx="26" hasCustomPrompt="1"/>
          </p:nvPr>
        </p:nvSpPr>
        <p:spPr>
          <a:xfrm>
            <a:off x="6553200" y="6528572"/>
            <a:ext cx="4262437" cy="183600"/>
          </a:xfrm>
        </p:spPr>
        <p:txBody>
          <a:bodyPr anchor="b" anchorCtr="0">
            <a:noAutofit/>
          </a:bodyPr>
          <a:lstStyle>
            <a:lvl1pPr marL="0" indent="0">
              <a:buNone/>
              <a:defRPr sz="900" cap="all" baseline="0">
                <a:solidFill>
                  <a:schemeClr val="tx1"/>
                </a:solidFill>
              </a:defRPr>
            </a:lvl1pPr>
          </a:lstStyle>
          <a:p>
            <a:pPr lvl="0"/>
            <a:r>
              <a:rPr lang="nl-NL" dirty="0"/>
              <a:t>[vertrouwelijkheidsniveau]</a:t>
            </a:r>
          </a:p>
        </p:txBody>
      </p:sp>
      <p:sp>
        <p:nvSpPr>
          <p:cNvPr id="8" name="Tijdelijke aanduiding voor afbeelding 7">
            <a:extLst>
              <a:ext uri="{FF2B5EF4-FFF2-40B4-BE49-F238E27FC236}">
                <a16:creationId xmlns:a16="http://schemas.microsoft.com/office/drawing/2014/main" id="{F4CFC7BE-2502-4C51-AFEA-F92D97467734}"/>
              </a:ext>
            </a:extLst>
          </p:cNvPr>
          <p:cNvSpPr>
            <a:spLocks noGrp="1"/>
          </p:cNvSpPr>
          <p:nvPr>
            <p:ph type="pic" sz="quarter" idx="30" hasCustomPrompt="1"/>
          </p:nvPr>
        </p:nvSpPr>
        <p:spPr>
          <a:xfrm>
            <a:off x="0" y="0"/>
            <a:ext cx="6096000" cy="6858000"/>
          </a:xfrm>
          <a:custGeom>
            <a:avLst/>
            <a:gdLst>
              <a:gd name="connsiteX0" fmla="*/ 0 w 6096000"/>
              <a:gd name="connsiteY0" fmla="*/ 0 h 6858000"/>
              <a:gd name="connsiteX1" fmla="*/ 4594225 w 6096000"/>
              <a:gd name="connsiteY1" fmla="*/ 0 h 6858000"/>
              <a:gd name="connsiteX2" fmla="*/ 5848350 w 6096000"/>
              <a:gd name="connsiteY2" fmla="*/ 0 h 6858000"/>
              <a:gd name="connsiteX3" fmla="*/ 5862637 w 6096000"/>
              <a:gd name="connsiteY3" fmla="*/ 0 h 6858000"/>
              <a:gd name="connsiteX4" fmla="*/ 5862637 w 6096000"/>
              <a:gd name="connsiteY4" fmla="*/ 711244 h 6858000"/>
              <a:gd name="connsiteX5" fmla="*/ 6096000 w 6096000"/>
              <a:gd name="connsiteY5" fmla="*/ 711244 h 6858000"/>
              <a:gd name="connsiteX6" fmla="*/ 6096000 w 6096000"/>
              <a:gd name="connsiteY6" fmla="*/ 975600 h 6858000"/>
              <a:gd name="connsiteX7" fmla="*/ 6096000 w 6096000"/>
              <a:gd name="connsiteY7" fmla="*/ 1431131 h 6858000"/>
              <a:gd name="connsiteX8" fmla="*/ 6096000 w 6096000"/>
              <a:gd name="connsiteY8" fmla="*/ 6858000 h 6858000"/>
              <a:gd name="connsiteX9" fmla="*/ 5848350 w 6096000"/>
              <a:gd name="connsiteY9" fmla="*/ 6858000 h 6858000"/>
              <a:gd name="connsiteX10" fmla="*/ 0 w 6096000"/>
              <a:gd name="connsiteY1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96000" h="6858000">
                <a:moveTo>
                  <a:pt x="0" y="0"/>
                </a:moveTo>
                <a:lnTo>
                  <a:pt x="4594225" y="0"/>
                </a:lnTo>
                <a:lnTo>
                  <a:pt x="5848350" y="0"/>
                </a:lnTo>
                <a:lnTo>
                  <a:pt x="5862637" y="0"/>
                </a:lnTo>
                <a:lnTo>
                  <a:pt x="5862637" y="711244"/>
                </a:lnTo>
                <a:lnTo>
                  <a:pt x="6096000" y="711244"/>
                </a:lnTo>
                <a:lnTo>
                  <a:pt x="6096000" y="975600"/>
                </a:lnTo>
                <a:lnTo>
                  <a:pt x="6096000" y="1431131"/>
                </a:lnTo>
                <a:lnTo>
                  <a:pt x="6096000" y="6858000"/>
                </a:lnTo>
                <a:lnTo>
                  <a:pt x="5848350" y="6858000"/>
                </a:lnTo>
                <a:lnTo>
                  <a:pt x="0" y="6858000"/>
                </a:lnTo>
                <a:close/>
              </a:path>
            </a:pathLst>
          </a:custGeom>
          <a:solidFill>
            <a:schemeClr val="bg1">
              <a:lumMod val="85000"/>
            </a:schemeClr>
          </a:solidFill>
        </p:spPr>
        <p:txBody>
          <a:bodyPr vert="horz" wrap="square" tIns="1800000" anchor="t" anchorCtr="1">
            <a:noAutofit/>
          </a:bodyPr>
          <a:lstStyle>
            <a:lvl1pPr marL="0" marR="0" indent="0" algn="ctr" defTabSz="914400" rtl="0" eaLnBrk="1" fontAlgn="auto" latinLnBrk="0" hangingPunct="1">
              <a:lnSpc>
                <a:spcPct val="100000"/>
              </a:lnSpc>
              <a:spcBef>
                <a:spcPts val="0"/>
              </a:spcBef>
              <a:spcAft>
                <a:spcPts val="0"/>
              </a:spcAft>
              <a:buClrTx/>
              <a:buSzPct val="100000"/>
              <a:buFont typeface="Arial" panose="020B0604020202020204" pitchFamily="34" charset="0"/>
              <a:buNone/>
              <a:tabLst/>
              <a:defRPr/>
            </a:lvl1pPr>
          </a:lstStyle>
          <a:p>
            <a:pPr marL="0" marR="0" lvl="0" indent="0" algn="l" defTabSz="914400" rtl="0" eaLnBrk="1" fontAlgn="auto" latinLnBrk="0" hangingPunct="1">
              <a:lnSpc>
                <a:spcPct val="90000"/>
              </a:lnSpc>
              <a:spcBef>
                <a:spcPts val="1200"/>
              </a:spcBef>
              <a:spcAft>
                <a:spcPts val="0"/>
              </a:spcAft>
              <a:buClrTx/>
              <a:buSzPct val="100000"/>
              <a:buFont typeface="Arial" panose="020B0604020202020204" pitchFamily="34" charset="0"/>
              <a:buNone/>
              <a:tabLst/>
              <a:defRPr/>
            </a:pPr>
            <a:r>
              <a:rPr lang="nl-NL" dirty="0"/>
              <a:t>Klik op het pictogram om een afbeelding in te voegen</a:t>
            </a:r>
          </a:p>
        </p:txBody>
      </p:sp>
    </p:spTree>
    <p:extLst>
      <p:ext uri="{BB962C8B-B14F-4D97-AF65-F5344CB8AC3E}">
        <p14:creationId xmlns:p14="http://schemas.microsoft.com/office/powerpoint/2010/main" val="172983865"/>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30000" y="1281950"/>
            <a:ext cx="10933200" cy="1069200"/>
          </a:xfrm>
          <a:prstGeom prst="rect">
            <a:avLst/>
          </a:prstGeom>
        </p:spPr>
        <p:txBody>
          <a:bodyPr vert="horz" lIns="0" tIns="0" rIns="0" bIns="0" rtlCol="0" anchor="t" anchorCtr="0">
            <a:normAutofit/>
          </a:bodyPr>
          <a:lstStyle/>
          <a:p>
            <a:r>
              <a:rPr lang="nl-NL" dirty="0"/>
              <a:t>Klik om de stijl te bewerken</a:t>
            </a:r>
          </a:p>
        </p:txBody>
      </p:sp>
      <p:sp>
        <p:nvSpPr>
          <p:cNvPr id="3" name="Tijdelijke aanduiding voor tekst 2"/>
          <p:cNvSpPr>
            <a:spLocks noGrp="1"/>
          </p:cNvSpPr>
          <p:nvPr>
            <p:ph type="body" idx="1"/>
          </p:nvPr>
        </p:nvSpPr>
        <p:spPr>
          <a:xfrm>
            <a:off x="630000" y="2349499"/>
            <a:ext cx="10933200" cy="3963600"/>
          </a:xfrm>
          <a:prstGeom prst="rect">
            <a:avLst/>
          </a:prstGeom>
        </p:spPr>
        <p:txBody>
          <a:bodyPr vert="horz" lIns="0" tIns="0" rIns="0" bIns="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endParaRPr lang="nl-NL" dirty="0"/>
          </a:p>
        </p:txBody>
      </p:sp>
      <p:sp>
        <p:nvSpPr>
          <p:cNvPr id="4" name="Tijdelijke aanduiding voor dianummer 3">
            <a:extLst>
              <a:ext uri="{FF2B5EF4-FFF2-40B4-BE49-F238E27FC236}">
                <a16:creationId xmlns:a16="http://schemas.microsoft.com/office/drawing/2014/main" id="{00C4A9ED-10BC-4655-9631-74B32DCB2A3C}"/>
              </a:ext>
            </a:extLst>
          </p:cNvPr>
          <p:cNvSpPr>
            <a:spLocks noGrp="1"/>
          </p:cNvSpPr>
          <p:nvPr>
            <p:ph type="sldNum" sz="quarter" idx="4"/>
          </p:nvPr>
        </p:nvSpPr>
        <p:spPr>
          <a:xfrm>
            <a:off x="11048400" y="6528572"/>
            <a:ext cx="511200" cy="183600"/>
          </a:xfrm>
          <a:prstGeom prst="rect">
            <a:avLst/>
          </a:prstGeom>
        </p:spPr>
        <p:txBody>
          <a:bodyPr vert="horz" lIns="0" tIns="0" rIns="0" bIns="0" rtlCol="0" anchor="b" anchorCtr="0"/>
          <a:lstStyle>
            <a:lvl1pPr algn="r">
              <a:defRPr sz="1200">
                <a:solidFill>
                  <a:schemeClr val="tx1"/>
                </a:solidFill>
              </a:defRPr>
            </a:lvl1pPr>
          </a:lstStyle>
          <a:p>
            <a:fld id="{6C93B359-CF0D-4389-949E-16A33FCBB3EC}" type="slidenum">
              <a:rPr lang="nl-NL" smtClean="0"/>
              <a:pPr/>
              <a:t>‹nr.›</a:t>
            </a:fld>
            <a:endParaRPr lang="nl-NL" dirty="0"/>
          </a:p>
        </p:txBody>
      </p:sp>
      <p:pic>
        <p:nvPicPr>
          <p:cNvPr id="6" name="Afbeelding 5">
            <a:extLst>
              <a:ext uri="{FF2B5EF4-FFF2-40B4-BE49-F238E27FC236}">
                <a16:creationId xmlns:a16="http://schemas.microsoft.com/office/drawing/2014/main" id="{1113A800-9FFB-4505-9B39-BBE671EBBBEA}"/>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12192000" cy="1065690"/>
          </a:xfrm>
          <a:prstGeom prst="rect">
            <a:avLst/>
          </a:prstGeom>
        </p:spPr>
      </p:pic>
    </p:spTree>
    <p:extLst>
      <p:ext uri="{BB962C8B-B14F-4D97-AF65-F5344CB8AC3E}">
        <p14:creationId xmlns:p14="http://schemas.microsoft.com/office/powerpoint/2010/main" val="3324857711"/>
      </p:ext>
    </p:extLst>
  </p:cSld>
  <p:clrMap bg1="lt1" tx1="dk1" bg2="lt2" tx2="dk2" accent1="accent1" accent2="accent2" accent3="accent3" accent4="accent4" accent5="accent5" accent6="accent6" hlink="hlink" folHlink="folHlink"/>
  <p:sldLayoutIdLst>
    <p:sldLayoutId id="2147483726" r:id="rId1"/>
    <p:sldLayoutId id="2147483666" r:id="rId2"/>
    <p:sldLayoutId id="2147483725" r:id="rId3"/>
    <p:sldLayoutId id="2147483731" r:id="rId4"/>
    <p:sldLayoutId id="2147483652" r:id="rId5"/>
    <p:sldLayoutId id="2147483728" r:id="rId6"/>
    <p:sldLayoutId id="2147483689" r:id="rId7"/>
    <p:sldLayoutId id="2147483730" r:id="rId8"/>
    <p:sldLayoutId id="2147483729" r:id="rId9"/>
    <p:sldLayoutId id="2147483716" r:id="rId10"/>
    <p:sldLayoutId id="2147483667" r:id="rId11"/>
    <p:sldLayoutId id="2147483722" r:id="rId12"/>
  </p:sldLayoutIdLst>
  <p:hf hdr="0" ftr="0" dt="0"/>
  <p:txStyles>
    <p:titleStyle>
      <a:lvl1pPr algn="l" defTabSz="914400" rtl="0" eaLnBrk="1" latinLnBrk="0" hangingPunct="1">
        <a:lnSpc>
          <a:spcPct val="90000"/>
        </a:lnSpc>
        <a:spcBef>
          <a:spcPct val="0"/>
        </a:spcBef>
        <a:buNone/>
        <a:defRPr sz="3600" b="0" kern="1200" baseline="0">
          <a:solidFill>
            <a:schemeClr val="tx2"/>
          </a:solidFill>
          <a:latin typeface="+mj-lt"/>
          <a:ea typeface="+mj-ea"/>
          <a:cs typeface="+mj-cs"/>
        </a:defRPr>
      </a:lvl1pPr>
    </p:titleStyle>
    <p:bodyStyle>
      <a:lvl1pPr marL="316800" indent="-316800" algn="l" defTabSz="914400" rtl="0" eaLnBrk="1" latinLnBrk="0" hangingPunct="1">
        <a:lnSpc>
          <a:spcPct val="90000"/>
        </a:lnSpc>
        <a:spcBef>
          <a:spcPts val="1200"/>
        </a:spcBef>
        <a:buClrTx/>
        <a:buSzPct val="100000"/>
        <a:buFont typeface="Arial" panose="020B0604020202020204" pitchFamily="34" charset="0"/>
        <a:buChar char="•"/>
        <a:defRPr sz="2400" kern="1200">
          <a:solidFill>
            <a:schemeClr val="tx1"/>
          </a:solidFill>
          <a:latin typeface="+mn-lt"/>
          <a:ea typeface="+mn-ea"/>
          <a:cs typeface="+mn-cs"/>
        </a:defRPr>
      </a:lvl1pPr>
      <a:lvl2pPr marL="630000" indent="-316800" algn="l" defTabSz="914400" rtl="0" eaLnBrk="1" latinLnBrk="0" hangingPunct="1">
        <a:lnSpc>
          <a:spcPct val="90000"/>
        </a:lnSpc>
        <a:spcBef>
          <a:spcPts val="1000"/>
        </a:spcBef>
        <a:buClrTx/>
        <a:buFont typeface="Verdana" panose="020B0604030504040204" pitchFamily="34" charset="0"/>
        <a:buChar char="–"/>
        <a:defRPr sz="2000" kern="1200">
          <a:solidFill>
            <a:schemeClr val="tx1"/>
          </a:solidFill>
          <a:latin typeface="+mn-lt"/>
          <a:ea typeface="+mn-ea"/>
          <a:cs typeface="+mn-cs"/>
        </a:defRPr>
      </a:lvl2pPr>
      <a:lvl3pPr marL="946800" indent="-316800" algn="l" defTabSz="914400" rtl="0" eaLnBrk="1" latinLnBrk="0" hangingPunct="1">
        <a:lnSpc>
          <a:spcPct val="90000"/>
        </a:lnSpc>
        <a:spcBef>
          <a:spcPts val="800"/>
        </a:spcBef>
        <a:buClrTx/>
        <a:buFont typeface="Wingdings" panose="05000000000000000000" pitchFamily="2" charset="2"/>
        <a:buChar char="§"/>
        <a:defRPr sz="1800" kern="1200">
          <a:solidFill>
            <a:schemeClr val="tx1"/>
          </a:solidFill>
          <a:latin typeface="+mn-lt"/>
          <a:ea typeface="+mn-ea"/>
          <a:cs typeface="+mn-cs"/>
        </a:defRPr>
      </a:lvl3pPr>
      <a:lvl4pPr marL="1260000" indent="-316800" algn="l" defTabSz="914400" rtl="0" eaLnBrk="1" latinLnBrk="0" hangingPunct="1">
        <a:lnSpc>
          <a:spcPct val="90000"/>
        </a:lnSpc>
        <a:spcBef>
          <a:spcPts val="600"/>
        </a:spcBef>
        <a:buClrTx/>
        <a:buFont typeface="Arial" panose="020B0604020202020204" pitchFamily="34" charset="0"/>
        <a:buChar char="•"/>
        <a:defRPr sz="1800" kern="1200">
          <a:solidFill>
            <a:schemeClr val="tx1"/>
          </a:solidFill>
          <a:latin typeface="+mn-lt"/>
          <a:ea typeface="+mn-ea"/>
          <a:cs typeface="+mn-cs"/>
        </a:defRPr>
      </a:lvl4pPr>
      <a:lvl5pPr marL="1576800" indent="-316800" algn="l" defTabSz="914400" rtl="0" eaLnBrk="1" latinLnBrk="0" hangingPunct="1">
        <a:lnSpc>
          <a:spcPct val="90000"/>
        </a:lnSpc>
        <a:spcBef>
          <a:spcPts val="600"/>
        </a:spcBef>
        <a:buClr>
          <a:schemeClr val="tx2"/>
        </a:buClr>
        <a:buFont typeface="Verdana" panose="020B0604030504040204" pitchFamily="34" charset="0"/>
        <a:buChar char="–"/>
        <a:defRPr sz="1600" kern="1200">
          <a:solidFill>
            <a:schemeClr val="tx2"/>
          </a:solidFill>
          <a:latin typeface="+mn-lt"/>
          <a:ea typeface="+mn-ea"/>
          <a:cs typeface="+mn-cs"/>
        </a:defRPr>
      </a:lvl5pPr>
      <a:lvl6pPr marL="1890000" indent="-316800" algn="l" defTabSz="914400" rtl="0" eaLnBrk="1" latinLnBrk="0" hangingPunct="1">
        <a:lnSpc>
          <a:spcPct val="90000"/>
        </a:lnSpc>
        <a:spcBef>
          <a:spcPts val="600"/>
        </a:spcBef>
        <a:buClr>
          <a:schemeClr val="tx1">
            <a:lumMod val="50000"/>
            <a:lumOff val="50000"/>
          </a:schemeClr>
        </a:buClr>
        <a:buFont typeface="Arial" panose="020B0604020202020204" pitchFamily="34" charset="0"/>
        <a:buChar char="•"/>
        <a:defRPr sz="1400" kern="1200">
          <a:solidFill>
            <a:schemeClr val="tx1">
              <a:lumMod val="50000"/>
              <a:lumOff val="50000"/>
            </a:schemeClr>
          </a:solidFill>
          <a:latin typeface="+mn-lt"/>
          <a:ea typeface="+mn-ea"/>
          <a:cs typeface="+mn-cs"/>
        </a:defRPr>
      </a:lvl6pPr>
      <a:lvl7pPr marL="72000" indent="-72000" algn="l" defTabSz="914400" rtl="0" eaLnBrk="1" latinLnBrk="0" hangingPunct="1">
        <a:lnSpc>
          <a:spcPct val="90000"/>
        </a:lnSpc>
        <a:spcBef>
          <a:spcPts val="600"/>
        </a:spcBef>
        <a:buClr>
          <a:schemeClr val="bg1"/>
        </a:buClr>
        <a:buSzPct val="25000"/>
        <a:buFont typeface="Verdana" panose="020B0604030504040204" pitchFamily="34" charset="0"/>
        <a:buChar char="'"/>
        <a:defRPr sz="1200" b="1" i="0" kern="1200">
          <a:solidFill>
            <a:schemeClr val="accent1"/>
          </a:solidFill>
          <a:latin typeface="+mn-lt"/>
          <a:ea typeface="+mn-ea"/>
          <a:cs typeface="+mn-cs"/>
        </a:defRPr>
      </a:lvl7pPr>
      <a:lvl8pPr marL="72000" indent="-72000" algn="l" defTabSz="914400" rtl="0" eaLnBrk="1" latinLnBrk="0" hangingPunct="1">
        <a:lnSpc>
          <a:spcPct val="90000"/>
        </a:lnSpc>
        <a:spcBef>
          <a:spcPts val="600"/>
        </a:spcBef>
        <a:buClr>
          <a:schemeClr val="bg1"/>
        </a:buClr>
        <a:buSzPct val="25000"/>
        <a:buFont typeface="Verdana" panose="020B0604030504040204" pitchFamily="34" charset="0"/>
        <a:buChar char="'"/>
        <a:defRPr sz="1200" i="0" kern="1200">
          <a:solidFill>
            <a:schemeClr val="tx1">
              <a:lumMod val="50000"/>
              <a:lumOff val="50000"/>
            </a:schemeClr>
          </a:solidFill>
          <a:latin typeface="+mn-lt"/>
          <a:ea typeface="+mn-ea"/>
          <a:cs typeface="+mn-cs"/>
        </a:defRPr>
      </a:lvl8pPr>
      <a:lvl9pPr marL="216000" indent="-144000" algn="l" defTabSz="914400" rtl="0" eaLnBrk="1" latinLnBrk="0" hangingPunct="1">
        <a:lnSpc>
          <a:spcPct val="90000"/>
        </a:lnSpc>
        <a:spcBef>
          <a:spcPts val="600"/>
        </a:spcBef>
        <a:buClr>
          <a:schemeClr val="tx1">
            <a:lumMod val="50000"/>
            <a:lumOff val="50000"/>
          </a:schemeClr>
        </a:buClr>
        <a:buFont typeface="Verdana" panose="020B0604030504040204" pitchFamily="34" charset="0"/>
        <a:buChar char="–"/>
        <a:defRPr sz="1200" i="0" kern="1200">
          <a:solidFill>
            <a:schemeClr val="tx1">
              <a:lumMod val="50000"/>
              <a:lumOff val="50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ndertitel 1"/>
          <p:cNvSpPr>
            <a:spLocks noGrp="1"/>
          </p:cNvSpPr>
          <p:nvPr>
            <p:ph type="subTitle" idx="1"/>
          </p:nvPr>
        </p:nvSpPr>
        <p:spPr>
          <a:xfrm>
            <a:off x="6552000" y="4228068"/>
            <a:ext cx="5004000" cy="427059"/>
          </a:xfrm>
        </p:spPr>
        <p:txBody>
          <a:bodyPr>
            <a:normAutofit/>
          </a:bodyPr>
          <a:lstStyle/>
          <a:p>
            <a:r>
              <a:rPr lang="nl-NL" sz="2000" dirty="0" smtClean="0">
                <a:solidFill>
                  <a:srgbClr val="002060"/>
                </a:solidFill>
              </a:rPr>
              <a:t>Zaaknummer: </a:t>
            </a:r>
            <a:r>
              <a:rPr lang="nl-NL" sz="2000" dirty="0">
                <a:solidFill>
                  <a:srgbClr val="002060"/>
                </a:solidFill>
              </a:rPr>
              <a:t>31169152</a:t>
            </a:r>
          </a:p>
        </p:txBody>
      </p:sp>
      <p:sp>
        <p:nvSpPr>
          <p:cNvPr id="4" name="Titel 3"/>
          <p:cNvSpPr>
            <a:spLocks noGrp="1"/>
          </p:cNvSpPr>
          <p:nvPr>
            <p:ph type="ctrTitle"/>
          </p:nvPr>
        </p:nvSpPr>
        <p:spPr>
          <a:xfrm>
            <a:off x="6552000" y="1562794"/>
            <a:ext cx="5004000" cy="1978428"/>
          </a:xfrm>
        </p:spPr>
        <p:txBody>
          <a:bodyPr>
            <a:noAutofit/>
          </a:bodyPr>
          <a:lstStyle/>
          <a:p>
            <a:r>
              <a:rPr lang="nl-NL" sz="2800" dirty="0" smtClean="0"/>
              <a:t>Aanbestedingsprocedure voor de levering van 3 trailerbare meetvaartuigen, inclusief trailers</a:t>
            </a:r>
            <a:endParaRPr lang="nl-NL" sz="2800" dirty="0"/>
          </a:p>
        </p:txBody>
      </p:sp>
      <p:sp>
        <p:nvSpPr>
          <p:cNvPr id="5" name="Tijdelijke aanduiding voor tekst 4"/>
          <p:cNvSpPr>
            <a:spLocks noGrp="1"/>
          </p:cNvSpPr>
          <p:nvPr>
            <p:ph type="body" sz="quarter" idx="25"/>
          </p:nvPr>
        </p:nvSpPr>
        <p:spPr/>
        <p:txBody>
          <a:bodyPr/>
          <a:lstStyle/>
          <a:p>
            <a:r>
              <a:rPr lang="nl-NL" dirty="0" smtClean="0"/>
              <a:t>31 maart 2022</a:t>
            </a:r>
            <a:endParaRPr lang="nl-NL" dirty="0"/>
          </a:p>
        </p:txBody>
      </p:sp>
      <p:sp>
        <p:nvSpPr>
          <p:cNvPr id="6" name="Tijdelijke aanduiding voor tekst 5"/>
          <p:cNvSpPr>
            <a:spLocks noGrp="1"/>
          </p:cNvSpPr>
          <p:nvPr>
            <p:ph type="body" sz="quarter" idx="26"/>
          </p:nvPr>
        </p:nvSpPr>
        <p:spPr/>
        <p:txBody>
          <a:bodyPr/>
          <a:lstStyle/>
          <a:p>
            <a:r>
              <a:rPr lang="nl-NL" dirty="0" smtClean="0"/>
              <a:t>BEDRIJFSVERTROUWELIJK</a:t>
            </a:r>
            <a:endParaRPr lang="nl-NL" dirty="0"/>
          </a:p>
        </p:txBody>
      </p:sp>
      <p:sp>
        <p:nvSpPr>
          <p:cNvPr id="7" name="Tijdelijke aanduiding voor dianummer 6"/>
          <p:cNvSpPr>
            <a:spLocks noGrp="1"/>
          </p:cNvSpPr>
          <p:nvPr>
            <p:ph type="sldNum" sz="quarter" idx="27"/>
          </p:nvPr>
        </p:nvSpPr>
        <p:spPr/>
        <p:txBody>
          <a:bodyPr/>
          <a:lstStyle/>
          <a:p>
            <a:fld id="{6C93B359-CF0D-4389-949E-16A33FCBB3EC}" type="slidenum">
              <a:rPr lang="nl-NL" smtClean="0"/>
              <a:t>1</a:t>
            </a:fld>
            <a:endParaRPr lang="nl-NL" dirty="0"/>
          </a:p>
        </p:txBody>
      </p:sp>
      <p:sp>
        <p:nvSpPr>
          <p:cNvPr id="8" name="Tijdelijke aanduiding voor tekst 7"/>
          <p:cNvSpPr>
            <a:spLocks noGrp="1"/>
          </p:cNvSpPr>
          <p:nvPr>
            <p:ph type="body" sz="quarter" idx="21"/>
          </p:nvPr>
        </p:nvSpPr>
        <p:spPr/>
        <p:txBody>
          <a:bodyPr/>
          <a:lstStyle/>
          <a:p>
            <a:r>
              <a:rPr lang="nl-NL" dirty="0" smtClean="0"/>
              <a:t>Vlootvervanging</a:t>
            </a:r>
            <a:endParaRPr lang="nl-NL" dirty="0"/>
          </a:p>
        </p:txBody>
      </p:sp>
    </p:spTree>
    <p:extLst>
      <p:ext uri="{BB962C8B-B14F-4D97-AF65-F5344CB8AC3E}">
        <p14:creationId xmlns:p14="http://schemas.microsoft.com/office/powerpoint/2010/main" val="2535237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sz="quarter" idx="13"/>
          </p:nvPr>
        </p:nvSpPr>
        <p:spPr>
          <a:xfrm>
            <a:off x="630000" y="2094807"/>
            <a:ext cx="10922400" cy="4220053"/>
          </a:xfrm>
        </p:spPr>
        <p:txBody>
          <a:bodyPr>
            <a:normAutofit/>
          </a:bodyPr>
          <a:lstStyle/>
          <a:p>
            <a:r>
              <a:rPr lang="nl-NL" dirty="0" smtClean="0"/>
              <a:t>In de inschrijvingsprijs moeten </a:t>
            </a:r>
            <a:r>
              <a:rPr lang="nl-NL" u="sng" dirty="0" smtClean="0"/>
              <a:t>alle</a:t>
            </a:r>
            <a:r>
              <a:rPr lang="nl-NL" dirty="0" smtClean="0"/>
              <a:t> kosten voor het te leveren product en de correcte uitvoering van de opdracht zijn opgenomen</a:t>
            </a:r>
            <a:r>
              <a:rPr lang="nl-NL" dirty="0" smtClean="0">
                <a:latin typeface="+mj-lt"/>
              </a:rPr>
              <a:t>.</a:t>
            </a:r>
          </a:p>
          <a:p>
            <a:r>
              <a:rPr lang="nl-NL" dirty="0"/>
              <a:t>Let hierbij </a:t>
            </a:r>
            <a:r>
              <a:rPr lang="nl-NL" dirty="0" smtClean="0"/>
              <a:t>goed </a:t>
            </a:r>
            <a:r>
              <a:rPr lang="nl-NL" dirty="0"/>
              <a:t>op </a:t>
            </a:r>
            <a:r>
              <a:rPr lang="nl-NL" dirty="0" smtClean="0"/>
              <a:t>onder andere kosten voor: </a:t>
            </a:r>
            <a:r>
              <a:rPr lang="nl-NL" dirty="0"/>
              <a:t>samenwerking/afstemming met RWS, </a:t>
            </a:r>
            <a:r>
              <a:rPr lang="nl-NL" dirty="0" smtClean="0"/>
              <a:t>voeren van  projectadministratie</a:t>
            </a:r>
            <a:r>
              <a:rPr lang="nl-NL" dirty="0"/>
              <a:t>, </a:t>
            </a:r>
            <a:r>
              <a:rPr lang="nl-NL" dirty="0" smtClean="0"/>
              <a:t>samenstellen opleverdossier</a:t>
            </a:r>
            <a:r>
              <a:rPr lang="nl-NL" dirty="0"/>
              <a:t>, verificatie en </a:t>
            </a:r>
            <a:r>
              <a:rPr lang="nl-NL" dirty="0" smtClean="0"/>
              <a:t>validatie van eisen, organiseren en uitvoeren van afnametesten</a:t>
            </a:r>
            <a:r>
              <a:rPr lang="nl-NL" dirty="0"/>
              <a:t>, opleiding etc.. </a:t>
            </a:r>
            <a:r>
              <a:rPr lang="nl-NL" b="1" dirty="0" smtClean="0"/>
              <a:t>Begroot </a:t>
            </a:r>
            <a:r>
              <a:rPr lang="nl-NL" b="1" dirty="0"/>
              <a:t>deze kosten reëel en onderschat ze </a:t>
            </a:r>
            <a:r>
              <a:rPr lang="nl-NL" b="1" dirty="0" smtClean="0"/>
              <a:t>niet</a:t>
            </a:r>
            <a:r>
              <a:rPr lang="nl-NL" b="1" dirty="0"/>
              <a:t>!</a:t>
            </a:r>
            <a:r>
              <a:rPr lang="nl-NL" dirty="0" smtClean="0"/>
              <a:t> </a:t>
            </a:r>
            <a:endParaRPr lang="nl-NL" dirty="0" smtClean="0">
              <a:latin typeface="+mj-lt"/>
            </a:endParaRPr>
          </a:p>
          <a:p>
            <a:endParaRPr lang="nl-NL" dirty="0" smtClean="0">
              <a:latin typeface="+mj-lt"/>
            </a:endParaRPr>
          </a:p>
        </p:txBody>
      </p:sp>
      <p:sp>
        <p:nvSpPr>
          <p:cNvPr id="3" name="Tijdelijke aanduiding voor dianummer 2"/>
          <p:cNvSpPr>
            <a:spLocks noGrp="1"/>
          </p:cNvSpPr>
          <p:nvPr>
            <p:ph type="sldNum" sz="quarter" idx="14"/>
          </p:nvPr>
        </p:nvSpPr>
        <p:spPr/>
        <p:txBody>
          <a:bodyPr/>
          <a:lstStyle/>
          <a:p>
            <a:fld id="{6C93B359-CF0D-4389-949E-16A33FCBB3EC}" type="slidenum">
              <a:rPr lang="nl-NL" smtClean="0"/>
              <a:t>10</a:t>
            </a:fld>
            <a:endParaRPr lang="nl-NL" dirty="0"/>
          </a:p>
        </p:txBody>
      </p:sp>
      <p:sp>
        <p:nvSpPr>
          <p:cNvPr id="4" name="Tijdelijke aanduiding voor tekst 3"/>
          <p:cNvSpPr>
            <a:spLocks noGrp="1"/>
          </p:cNvSpPr>
          <p:nvPr>
            <p:ph type="body" sz="quarter" idx="26"/>
          </p:nvPr>
        </p:nvSpPr>
        <p:spPr/>
        <p:txBody>
          <a:bodyPr/>
          <a:lstStyle/>
          <a:p>
            <a:endParaRPr lang="nl-NL"/>
          </a:p>
        </p:txBody>
      </p:sp>
      <p:sp>
        <p:nvSpPr>
          <p:cNvPr id="5" name="Titel 4"/>
          <p:cNvSpPr>
            <a:spLocks noGrp="1"/>
          </p:cNvSpPr>
          <p:nvPr>
            <p:ph type="title"/>
          </p:nvPr>
        </p:nvSpPr>
        <p:spPr>
          <a:xfrm>
            <a:off x="630000" y="1281950"/>
            <a:ext cx="10933200" cy="663228"/>
          </a:xfrm>
        </p:spPr>
        <p:txBody>
          <a:bodyPr/>
          <a:lstStyle/>
          <a:p>
            <a:r>
              <a:rPr lang="nl-NL" dirty="0" smtClean="0">
                <a:solidFill>
                  <a:srgbClr val="002060"/>
                </a:solidFill>
              </a:rPr>
              <a:t>Toelichting gunningscriterium (2)</a:t>
            </a:r>
            <a:endParaRPr lang="nl-NL" dirty="0">
              <a:solidFill>
                <a:srgbClr val="002060"/>
              </a:solidFill>
            </a:endParaRPr>
          </a:p>
        </p:txBody>
      </p:sp>
    </p:spTree>
    <p:extLst>
      <p:ext uri="{BB962C8B-B14F-4D97-AF65-F5344CB8AC3E}">
        <p14:creationId xmlns:p14="http://schemas.microsoft.com/office/powerpoint/2010/main" val="10518468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inhoud 11"/>
          <p:cNvSpPr>
            <a:spLocks noGrp="1"/>
          </p:cNvSpPr>
          <p:nvPr>
            <p:ph sz="quarter" idx="13"/>
          </p:nvPr>
        </p:nvSpPr>
        <p:spPr>
          <a:xfrm>
            <a:off x="630000" y="2046157"/>
            <a:ext cx="10922400" cy="4268703"/>
          </a:xfrm>
        </p:spPr>
        <p:txBody>
          <a:bodyPr>
            <a:normAutofit lnSpcReduction="10000"/>
          </a:bodyPr>
          <a:lstStyle/>
          <a:p>
            <a:r>
              <a:rPr lang="nl-NL" dirty="0" smtClean="0"/>
              <a:t>Na bekendmaken gunningsbeslissing zal met degene die voor de opdracht in aanmerking komt een verificatiegesprek worden gehouden;</a:t>
            </a:r>
          </a:p>
          <a:p>
            <a:r>
              <a:rPr lang="nl-NL" dirty="0" smtClean="0"/>
              <a:t>Doel van het verificatiegesprek is vast te stellen dat de inschrijving zal voldoen </a:t>
            </a:r>
            <a:r>
              <a:rPr lang="nl-NL" dirty="0"/>
              <a:t>aan de gestelde </a:t>
            </a:r>
            <a:r>
              <a:rPr lang="nl-NL" dirty="0" smtClean="0"/>
              <a:t>kwaliteitseisen en </a:t>
            </a:r>
            <a:r>
              <a:rPr lang="nl-NL" dirty="0"/>
              <a:t>uitvoeringstermijn </a:t>
            </a:r>
            <a:r>
              <a:rPr lang="nl-NL" dirty="0" smtClean="0"/>
              <a:t>en, indien daartoe aanleiding is, de </a:t>
            </a:r>
            <a:r>
              <a:rPr lang="nl-NL" dirty="0"/>
              <a:t>inschrijvingsprijs </a:t>
            </a:r>
            <a:r>
              <a:rPr lang="nl-NL" dirty="0" smtClean="0"/>
              <a:t>reëel is;</a:t>
            </a:r>
          </a:p>
          <a:p>
            <a:r>
              <a:rPr lang="nl-NL" dirty="0" smtClean="0"/>
              <a:t>Aan de hand van een selectie onderwerpen (bv. gewicht, trailers etc.) zal door degene die voor de opdracht in aanmerking komt moet worden aangetoond dat zijn inschrijving zal voldoen aan de daarvoor geldende eisen;</a:t>
            </a:r>
          </a:p>
          <a:p>
            <a:r>
              <a:rPr lang="nl-NL" dirty="0" smtClean="0"/>
              <a:t>Indien nodig zal voor de inschrijvingsprijs </a:t>
            </a:r>
            <a:r>
              <a:rPr lang="nl-NL" dirty="0"/>
              <a:t>aan de </a:t>
            </a:r>
            <a:r>
              <a:rPr lang="nl-NL" dirty="0" smtClean="0"/>
              <a:t>hand van </a:t>
            </a:r>
            <a:r>
              <a:rPr lang="nl-NL" dirty="0"/>
              <a:t>een uitgewerkte prijsspecificatie </a:t>
            </a:r>
            <a:r>
              <a:rPr lang="nl-NL" dirty="0" smtClean="0"/>
              <a:t>moeten worden aangetoond dat deze </a:t>
            </a:r>
            <a:r>
              <a:rPr lang="nl-NL" dirty="0"/>
              <a:t>reëel is en alle kosten </a:t>
            </a:r>
            <a:r>
              <a:rPr lang="nl-NL" dirty="0" smtClean="0"/>
              <a:t>omvat.</a:t>
            </a:r>
          </a:p>
          <a:p>
            <a:endParaRPr lang="nl-NL" dirty="0" smtClean="0"/>
          </a:p>
        </p:txBody>
      </p:sp>
      <p:sp>
        <p:nvSpPr>
          <p:cNvPr id="4" name="Tijdelijke aanduiding voor dianummer 3"/>
          <p:cNvSpPr>
            <a:spLocks noGrp="1"/>
          </p:cNvSpPr>
          <p:nvPr>
            <p:ph type="sldNum" sz="quarter" idx="14"/>
          </p:nvPr>
        </p:nvSpPr>
        <p:spPr/>
        <p:txBody>
          <a:bodyPr/>
          <a:lstStyle/>
          <a:p>
            <a:fld id="{6C93B359-CF0D-4389-949E-16A33FCBB3EC}" type="slidenum">
              <a:rPr lang="nl-NL" smtClean="0"/>
              <a:t>11</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Verificatiegesprek en opdrachtverlening</a:t>
            </a:r>
            <a:endParaRPr lang="nl-NL" dirty="0">
              <a:solidFill>
                <a:srgbClr val="002060"/>
              </a:solidFill>
            </a:endParaRPr>
          </a:p>
        </p:txBody>
      </p:sp>
    </p:spTree>
    <p:extLst>
      <p:ext uri="{BB962C8B-B14F-4D97-AF65-F5344CB8AC3E}">
        <p14:creationId xmlns:p14="http://schemas.microsoft.com/office/powerpoint/2010/main" val="2757108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12</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Signalering</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lstStyle/>
          <a:p>
            <a:pPr marL="0" indent="0">
              <a:buNone/>
            </a:pPr>
            <a:r>
              <a:rPr lang="nl-NL" dirty="0" smtClean="0"/>
              <a:t>RWS is zich ervan bewust dat de Vraagspecificatie Eisen (VSE) op de grens zit van wat haalbaar is qua gewicht en afmetingen voor een </a:t>
            </a:r>
            <a:r>
              <a:rPr lang="nl-NL" dirty="0" err="1" smtClean="0"/>
              <a:t>trailerbaar</a:t>
            </a:r>
            <a:r>
              <a:rPr lang="nl-NL" dirty="0" smtClean="0"/>
              <a:t> vaartuig zoals bedoeld in deze opdracht.</a:t>
            </a:r>
          </a:p>
          <a:p>
            <a:pPr marL="0" indent="0">
              <a:buNone/>
            </a:pPr>
            <a:r>
              <a:rPr lang="nl-NL" dirty="0" smtClean="0"/>
              <a:t>Om deze reden willen wij het zo snel mogelijk van u horen indien u in de VSE (of andere contractdocumenten) zaken signaleert die niet haalbaar lijken of risico voor de realisatie van de opdracht met zich meebrengen.</a:t>
            </a:r>
            <a:endParaRPr lang="nl-NL" dirty="0"/>
          </a:p>
        </p:txBody>
      </p:sp>
    </p:spTree>
    <p:extLst>
      <p:ext uri="{BB962C8B-B14F-4D97-AF65-F5344CB8AC3E}">
        <p14:creationId xmlns:p14="http://schemas.microsoft.com/office/powerpoint/2010/main" val="3442165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13</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Samenwerking tijdens opdracht (1)</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smtClean="0"/>
              <a:t>Intensieve </a:t>
            </a:r>
            <a:r>
              <a:rPr lang="nl-NL" dirty="0"/>
              <a:t>samenwerking tussen RWS </a:t>
            </a:r>
            <a:r>
              <a:rPr lang="nl-NL" dirty="0" smtClean="0"/>
              <a:t>(inclusief leveranciers meetapparatuur) en </a:t>
            </a:r>
            <a:r>
              <a:rPr lang="nl-NL" dirty="0"/>
              <a:t>leverancier tijdens ‘ontwerp-’, realisatie-, en testfase. </a:t>
            </a:r>
            <a:endParaRPr lang="nl-NL" dirty="0" smtClean="0"/>
          </a:p>
          <a:p>
            <a:r>
              <a:rPr lang="nl-NL" dirty="0" smtClean="0"/>
              <a:t>Samenwerking </a:t>
            </a:r>
            <a:r>
              <a:rPr lang="nl-NL" dirty="0"/>
              <a:t>met betrekking tot o.a. voorbereidende werkzaamheden t.b.v. installatie meetapparatuur, optimalisatie ergonomie van de werkplekken en verificatie &amp; validatie van </a:t>
            </a:r>
            <a:r>
              <a:rPr lang="nl-NL" dirty="0" smtClean="0"/>
              <a:t>de (</a:t>
            </a:r>
            <a:r>
              <a:rPr lang="nl-NL" dirty="0" err="1" smtClean="0"/>
              <a:t>kwaliteits</a:t>
            </a:r>
            <a:r>
              <a:rPr lang="nl-NL" dirty="0" smtClean="0"/>
              <a:t>)eisen </a:t>
            </a:r>
            <a:r>
              <a:rPr lang="nl-NL" dirty="0"/>
              <a:t>van het ontwerp en </a:t>
            </a:r>
            <a:r>
              <a:rPr lang="nl-NL" dirty="0" smtClean="0"/>
              <a:t>product;</a:t>
            </a:r>
          </a:p>
          <a:p>
            <a:r>
              <a:rPr lang="nl-NL" dirty="0"/>
              <a:t>Knip tussen ontwerp en realisatiefase: leverancier dient aan de hand van zijn </a:t>
            </a:r>
            <a:r>
              <a:rPr lang="nl-NL" dirty="0" smtClean="0"/>
              <a:t>Basic Design/Definitief Ontwerp aan te tonen dat </a:t>
            </a:r>
            <a:r>
              <a:rPr lang="nl-NL" dirty="0"/>
              <a:t>het product voldoet aan de door RWS gestelde eisen, alvorens te mogen starten met de bouw van de vaartuigen. </a:t>
            </a:r>
          </a:p>
        </p:txBody>
      </p:sp>
    </p:spTree>
    <p:extLst>
      <p:ext uri="{BB962C8B-B14F-4D97-AF65-F5344CB8AC3E}">
        <p14:creationId xmlns:p14="http://schemas.microsoft.com/office/powerpoint/2010/main" val="798054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14</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Samenwerking tijdens opdracht (2)</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a:t>Leverancier dient de voor de installatie van de meetapparatuur nodige aanpassingen in overleg met RWS en de leveranciers van de meetapparatuur te integreren in het ‘standaardontwerp’ van zijn vaartuig. </a:t>
            </a:r>
          </a:p>
          <a:p>
            <a:r>
              <a:rPr lang="nl-NL" dirty="0" smtClean="0"/>
              <a:t>RWS </a:t>
            </a:r>
            <a:r>
              <a:rPr lang="nl-NL" dirty="0"/>
              <a:t>is verantwoordelijk voor de inbouw van de meetapparatuur en voert hierover de </a:t>
            </a:r>
            <a:r>
              <a:rPr lang="nl-NL" dirty="0" smtClean="0"/>
              <a:t>regie;</a:t>
            </a:r>
          </a:p>
          <a:p>
            <a:r>
              <a:rPr lang="nl-NL" dirty="0" smtClean="0"/>
              <a:t>De </a:t>
            </a:r>
            <a:r>
              <a:rPr lang="nl-NL" dirty="0"/>
              <a:t>meetapparatuur wordt pas na goedkeuring en levering van de vaartuigen geïnstalleerd</a:t>
            </a:r>
            <a:r>
              <a:rPr lang="nl-NL" dirty="0" smtClean="0"/>
              <a:t>. </a:t>
            </a:r>
          </a:p>
        </p:txBody>
      </p:sp>
    </p:spTree>
    <p:extLst>
      <p:ext uri="{BB962C8B-B14F-4D97-AF65-F5344CB8AC3E}">
        <p14:creationId xmlns:p14="http://schemas.microsoft.com/office/powerpoint/2010/main" val="710825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15</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Samenwerking tijdens opdracht (3)</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a:t>De wijze waarop de leverancier de verificatie &amp; validatie van de eisen in het kader van de Keuring van het Product gaat uitvoeren moet met RWS worden afgestemd. </a:t>
            </a:r>
          </a:p>
          <a:p>
            <a:r>
              <a:rPr lang="nl-NL" dirty="0" smtClean="0"/>
              <a:t>Verificatie </a:t>
            </a:r>
            <a:r>
              <a:rPr lang="nl-NL" dirty="0"/>
              <a:t>&amp; validatie van de eisen is van groot belang en vraagt de nodige inspanningen van </a:t>
            </a:r>
            <a:r>
              <a:rPr lang="nl-NL" dirty="0" smtClean="0"/>
              <a:t>leverancier. RWS </a:t>
            </a:r>
            <a:r>
              <a:rPr lang="nl-NL" dirty="0"/>
              <a:t>heeft in zijn </a:t>
            </a:r>
            <a:r>
              <a:rPr lang="nl-NL" dirty="0" smtClean="0"/>
              <a:t>VSE </a:t>
            </a:r>
            <a:r>
              <a:rPr lang="nl-NL" dirty="0"/>
              <a:t>voor elke eis aangegeven wanneer, op welke wijze en wat met de verificatie &amp; validatie van die eis moet worden aangetoond</a:t>
            </a:r>
            <a:r>
              <a:rPr lang="nl-NL" dirty="0" smtClean="0"/>
              <a:t>.</a:t>
            </a:r>
            <a:endParaRPr lang="nl-NL" dirty="0"/>
          </a:p>
        </p:txBody>
      </p:sp>
    </p:spTree>
    <p:extLst>
      <p:ext uri="{BB962C8B-B14F-4D97-AF65-F5344CB8AC3E}">
        <p14:creationId xmlns:p14="http://schemas.microsoft.com/office/powerpoint/2010/main" val="35320245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16</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Toelichting op verificatie &amp; validatie methodiek</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smtClean="0"/>
              <a:t>Normaliter ligt bij RWS projecten de verantwoordelijkheid voor het opstellen van het Verificatie &amp; Validatie dossier bij de leverancier; </a:t>
            </a:r>
          </a:p>
          <a:p>
            <a:r>
              <a:rPr lang="nl-NL" dirty="0" smtClean="0"/>
              <a:t>Om de administratieve last voor de leverancier te beperken zal bij deze opdracht RWS het V&amp;V dossier opstellen en beheren;</a:t>
            </a:r>
          </a:p>
          <a:p>
            <a:r>
              <a:rPr lang="nl-NL" dirty="0" smtClean="0"/>
              <a:t>De leverancier dient de in de VSE gevraagde documenten aan te leveren en de in het kader van de keuring van de vaartuigen uit te voeren afnametesten te faciliteren;</a:t>
            </a:r>
          </a:p>
          <a:p>
            <a:r>
              <a:rPr lang="nl-NL" dirty="0" smtClean="0"/>
              <a:t>De gedetailleerde invulling van de afnametesten moet door leverancier bij de V&amp;V van het Basic Design/Definitief Ontwerp worden afgestemd met RWS.</a:t>
            </a:r>
            <a:endParaRPr lang="nl-NL" dirty="0"/>
          </a:p>
        </p:txBody>
      </p:sp>
    </p:spTree>
    <p:extLst>
      <p:ext uri="{BB962C8B-B14F-4D97-AF65-F5344CB8AC3E}">
        <p14:creationId xmlns:p14="http://schemas.microsoft.com/office/powerpoint/2010/main" val="10999581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17</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Uitvoering product</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a:t>De buitenboordmotoren, apparatuur, componenten, onderdelen en materialen van de vaartuigen moeten nieuw zijn en van topkwaliteit (A-kwaliteit</a:t>
            </a:r>
            <a:r>
              <a:rPr lang="nl-NL" dirty="0" smtClean="0"/>
              <a:t>); </a:t>
            </a:r>
          </a:p>
          <a:p>
            <a:r>
              <a:rPr lang="nl-NL" dirty="0"/>
              <a:t>Van apparatuur of componenten mag uitsluitend het recentste model/type/versie worden toegepast en geïnstalleerde software dient up-to-date te zijn en voorzien van alle recente beveiligingsupdates en patches</a:t>
            </a:r>
            <a:r>
              <a:rPr lang="nl-NL" dirty="0" smtClean="0"/>
              <a:t>.</a:t>
            </a:r>
          </a:p>
        </p:txBody>
      </p:sp>
    </p:spTree>
    <p:extLst>
      <p:ext uri="{BB962C8B-B14F-4D97-AF65-F5344CB8AC3E}">
        <p14:creationId xmlns:p14="http://schemas.microsoft.com/office/powerpoint/2010/main" val="28656782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18</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Documentatie product</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a:t>De levering van het product omvat tevens </a:t>
            </a:r>
            <a:r>
              <a:rPr lang="nl-NL" dirty="0" smtClean="0"/>
              <a:t>de, </a:t>
            </a:r>
            <a:r>
              <a:rPr lang="nl-NL" dirty="0"/>
              <a:t>in de bij de </a:t>
            </a:r>
            <a:r>
              <a:rPr lang="nl-NL" dirty="0" smtClean="0"/>
              <a:t>Vraagspecificatie Proces </a:t>
            </a:r>
            <a:r>
              <a:rPr lang="nl-NL" dirty="0"/>
              <a:t>horende bijlage ‘Inhoud opleverdossier TMV</a:t>
            </a:r>
            <a:r>
              <a:rPr lang="nl-NL" dirty="0" smtClean="0"/>
              <a:t>’, </a:t>
            </a:r>
            <a:r>
              <a:rPr lang="nl-NL" dirty="0"/>
              <a:t>aangegeven </a:t>
            </a:r>
            <a:r>
              <a:rPr lang="nl-NL" dirty="0" smtClean="0"/>
              <a:t>documenten; </a:t>
            </a:r>
          </a:p>
          <a:p>
            <a:r>
              <a:rPr lang="nl-NL" dirty="0"/>
              <a:t>Ten behoeve van het onderhoud moet de in de bijlage ‘Vaartuigen component gegevens’ gevraagde informatie worden aangeleverd, conform het format van deze </a:t>
            </a:r>
            <a:r>
              <a:rPr lang="nl-NL" dirty="0" smtClean="0"/>
              <a:t>bijlage;</a:t>
            </a:r>
          </a:p>
          <a:p>
            <a:r>
              <a:rPr lang="nl-NL" dirty="0"/>
              <a:t>De te verschaffen documentatie en informatie maakt evenzeer deel uit van de levering als de vaartuigen zelf en zal ook worden </a:t>
            </a:r>
            <a:r>
              <a:rPr lang="nl-NL" dirty="0" smtClean="0"/>
              <a:t>gekeurd.</a:t>
            </a:r>
          </a:p>
        </p:txBody>
      </p:sp>
    </p:spTree>
    <p:extLst>
      <p:ext uri="{BB962C8B-B14F-4D97-AF65-F5344CB8AC3E}">
        <p14:creationId xmlns:p14="http://schemas.microsoft.com/office/powerpoint/2010/main" val="34990989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19</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a:solidFill>
                  <a:srgbClr val="002060"/>
                </a:solidFill>
              </a:rPr>
              <a:t>Geschiktheidseisen (1)</a:t>
            </a:r>
          </a:p>
        </p:txBody>
      </p:sp>
      <p:sp>
        <p:nvSpPr>
          <p:cNvPr id="3" name="Tijdelijke aanduiding voor inhoud 2"/>
          <p:cNvSpPr>
            <a:spLocks noGrp="1"/>
          </p:cNvSpPr>
          <p:nvPr>
            <p:ph sz="quarter" idx="13"/>
          </p:nvPr>
        </p:nvSpPr>
        <p:spPr>
          <a:xfrm>
            <a:off x="630000" y="2078182"/>
            <a:ext cx="10922400" cy="4236678"/>
          </a:xfrm>
        </p:spPr>
        <p:txBody>
          <a:bodyPr>
            <a:normAutofit lnSpcReduction="10000"/>
          </a:bodyPr>
          <a:lstStyle/>
          <a:p>
            <a:pPr marL="0" indent="0">
              <a:buNone/>
            </a:pPr>
            <a:r>
              <a:rPr lang="nl-NL" dirty="0"/>
              <a:t>In de periode van drie jaar voorafgaande aan de uiterste datum voor ontvangst van de verzoeken tot deelneming:</a:t>
            </a:r>
          </a:p>
          <a:p>
            <a:pPr>
              <a:buFont typeface="Wingdings" panose="05000000000000000000" pitchFamily="2" charset="2"/>
              <a:buChar char="q"/>
            </a:pPr>
            <a:r>
              <a:rPr lang="nl-NL" dirty="0"/>
              <a:t>ten minste één opdracht in de nautische of maritieme sector uitgevoerd met een bedrag van € 300.000,--</a:t>
            </a:r>
            <a:r>
              <a:rPr lang="nl-NL" b="1" i="1" dirty="0"/>
              <a:t> </a:t>
            </a:r>
            <a:r>
              <a:rPr lang="nl-NL" dirty="0"/>
              <a:t>(excl. BTW) of meer waarbij de ondernemer jegens de opdrachtgever eindverantwoordelijk was voor de uitvoering van de opdracht. Die op vakkundige en regelmatige wijze is uitgevoerd en op tijd is opgeleverd</a:t>
            </a:r>
          </a:p>
          <a:p>
            <a:pPr>
              <a:buFont typeface="Wingdings" panose="05000000000000000000" pitchFamily="2" charset="2"/>
              <a:buChar char="q"/>
            </a:pPr>
            <a:r>
              <a:rPr lang="nl-NL" dirty="0"/>
              <a:t>ervaring opgedaan met de bouw van tenminste 3 boten van het model/type, of een vergelijkbaar voorgaand model/type, op basis waarvan de aan de aanbesteder te leveren trailerbare meetvaartuigen zullen worden gerealiseerd.</a:t>
            </a:r>
          </a:p>
        </p:txBody>
      </p:sp>
    </p:spTree>
    <p:extLst>
      <p:ext uri="{BB962C8B-B14F-4D97-AF65-F5344CB8AC3E}">
        <p14:creationId xmlns:p14="http://schemas.microsoft.com/office/powerpoint/2010/main" val="1263932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inhoud 11"/>
          <p:cNvSpPr>
            <a:spLocks noGrp="1"/>
          </p:cNvSpPr>
          <p:nvPr>
            <p:ph sz="quarter" idx="13"/>
          </p:nvPr>
        </p:nvSpPr>
        <p:spPr>
          <a:xfrm>
            <a:off x="630000" y="2046157"/>
            <a:ext cx="10922400" cy="4268703"/>
          </a:xfrm>
        </p:spPr>
        <p:txBody>
          <a:bodyPr>
            <a:normAutofit/>
          </a:bodyPr>
          <a:lstStyle/>
          <a:p>
            <a:pPr marL="0" indent="0">
              <a:buNone/>
            </a:pPr>
            <a:r>
              <a:rPr lang="nl-NL" sz="2800" dirty="0" smtClean="0"/>
              <a:t>Het (laten) realiseren van 3 identieke trailerbare vaartuigen, inclusief bijbehorende trailers, die geschikt zijn gemaakt voor het uitvoeren van hydrografisch </a:t>
            </a:r>
            <a:r>
              <a:rPr lang="nl-NL" sz="2800" dirty="0"/>
              <a:t>meetonderzoek door </a:t>
            </a:r>
            <a:r>
              <a:rPr lang="nl-NL" sz="2800" dirty="0" smtClean="0"/>
              <a:t>RWS op </a:t>
            </a:r>
            <a:r>
              <a:rPr lang="nl-NL" sz="2800" dirty="0"/>
              <a:t>de Nederlandse binnenwateren, Waddenzee en </a:t>
            </a:r>
            <a:r>
              <a:rPr lang="nl-NL" sz="2800" dirty="0" smtClean="0"/>
              <a:t>Westerschelde. </a:t>
            </a:r>
          </a:p>
          <a:p>
            <a:pPr marL="0" indent="0">
              <a:buNone/>
            </a:pPr>
            <a:r>
              <a:rPr lang="nl-NL" sz="2800" dirty="0" smtClean="0"/>
              <a:t>De vaartuigen dienen geschikt en veilig te zijn voor gebruik op deze wateren en het aldaar uitvoeren van de werkzaamheden.</a:t>
            </a:r>
          </a:p>
        </p:txBody>
      </p:sp>
      <p:sp>
        <p:nvSpPr>
          <p:cNvPr id="4" name="Tijdelijke aanduiding voor dianummer 3"/>
          <p:cNvSpPr>
            <a:spLocks noGrp="1"/>
          </p:cNvSpPr>
          <p:nvPr>
            <p:ph type="sldNum" sz="quarter" idx="14"/>
          </p:nvPr>
        </p:nvSpPr>
        <p:spPr/>
        <p:txBody>
          <a:bodyPr/>
          <a:lstStyle/>
          <a:p>
            <a:fld id="{6C93B359-CF0D-4389-949E-16A33FCBB3EC}" type="slidenum">
              <a:rPr lang="nl-NL" smtClean="0"/>
              <a:t>2</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Doelstellingen opdracht</a:t>
            </a:r>
            <a:endParaRPr lang="nl-NL" dirty="0">
              <a:solidFill>
                <a:srgbClr val="002060"/>
              </a:solidFill>
            </a:endParaRPr>
          </a:p>
        </p:txBody>
      </p:sp>
    </p:spTree>
    <p:extLst>
      <p:ext uri="{BB962C8B-B14F-4D97-AF65-F5344CB8AC3E}">
        <p14:creationId xmlns:p14="http://schemas.microsoft.com/office/powerpoint/2010/main" val="40226595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20</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a:solidFill>
                  <a:srgbClr val="002060"/>
                </a:solidFill>
              </a:rPr>
              <a:t>Geschiktheidseisen </a:t>
            </a:r>
            <a:r>
              <a:rPr lang="nl-NL" dirty="0" smtClean="0">
                <a:solidFill>
                  <a:srgbClr val="002060"/>
                </a:solidFill>
              </a:rPr>
              <a:t>(2)</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pPr lvl="0">
              <a:buFont typeface="Wingdings" panose="05000000000000000000" pitchFamily="2" charset="2"/>
              <a:buChar char="q"/>
            </a:pPr>
            <a:r>
              <a:rPr lang="nl-NL" dirty="0"/>
              <a:t>aantoonbare ervaring opgedaan met het proces en het realiseren van door de klant gewenste modificaties aan een originele standaard ontwerp van een vaartuig van de ondernemer ten behoeve van het professionele gebruik van het vaartuig door de klantervaring</a:t>
            </a:r>
          </a:p>
          <a:p>
            <a:pPr marL="0" lvl="0" indent="0">
              <a:buNone/>
            </a:pPr>
            <a:endParaRPr lang="nl-NL" dirty="0"/>
          </a:p>
          <a:p>
            <a:pPr marL="0" lvl="0" indent="0">
              <a:buNone/>
            </a:pPr>
            <a:r>
              <a:rPr lang="nl-NL" dirty="0"/>
              <a:t>Het voldoen aan de geschiktheidseisen moet worden aangetoond door het overleggen van referentieprojecten die op de datum van aanbesteding niet ouder dan 3 jaar mogen zijn.</a:t>
            </a:r>
          </a:p>
          <a:p>
            <a:pPr marL="0" lvl="0" indent="0">
              <a:buNone/>
            </a:pPr>
            <a:r>
              <a:rPr lang="nl-NL" dirty="0"/>
              <a:t>Geen limitering aan het aantal gegadigden dat zal worden uitgenodigd tot het doen van een inschrijving.</a:t>
            </a:r>
          </a:p>
        </p:txBody>
      </p:sp>
    </p:spTree>
    <p:extLst>
      <p:ext uri="{BB962C8B-B14F-4D97-AF65-F5344CB8AC3E}">
        <p14:creationId xmlns:p14="http://schemas.microsoft.com/office/powerpoint/2010/main" val="11871878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21</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Informatie aanbestedingsprocedure </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smtClean="0"/>
              <a:t>De opdracht wordt aanbesteed volgens een Europese, niet-openbare </a:t>
            </a:r>
            <a:r>
              <a:rPr lang="nl-NL" dirty="0"/>
              <a:t>procedure (voorafgaande selectie</a:t>
            </a:r>
            <a:r>
              <a:rPr lang="nl-NL" dirty="0" smtClean="0"/>
              <a:t>). Een </a:t>
            </a:r>
            <a:r>
              <a:rPr lang="nl-NL" dirty="0"/>
              <a:t>ieder die voldoet aan de gestelde geschiktheidseisen zal worden </a:t>
            </a:r>
            <a:r>
              <a:rPr lang="nl-NL" dirty="0" smtClean="0"/>
              <a:t>uitgenodigd </a:t>
            </a:r>
            <a:r>
              <a:rPr lang="nl-NL" dirty="0"/>
              <a:t>tot inschrijving (geen </a:t>
            </a:r>
            <a:r>
              <a:rPr lang="nl-NL" dirty="0" smtClean="0"/>
              <a:t>maximum aantal)</a:t>
            </a:r>
          </a:p>
          <a:p>
            <a:endParaRPr lang="nl-NL" dirty="0" smtClean="0"/>
          </a:p>
          <a:p>
            <a:r>
              <a:rPr lang="nl-NL" u="sng" dirty="0" smtClean="0"/>
              <a:t>Mijlpalen aanbestedingsprocedure:</a:t>
            </a:r>
          </a:p>
          <a:p>
            <a:pPr>
              <a:buFont typeface="Wingdings" panose="05000000000000000000" pitchFamily="2" charset="2"/>
              <a:buChar char="Ø"/>
            </a:pPr>
            <a:r>
              <a:rPr lang="nl-NL" dirty="0" smtClean="0"/>
              <a:t>uiterste datum voor verzoek tot deelneming	      -   25 april 2022</a:t>
            </a:r>
          </a:p>
          <a:p>
            <a:pPr>
              <a:buFont typeface="Wingdings" panose="05000000000000000000" pitchFamily="2" charset="2"/>
              <a:buChar char="Ø"/>
            </a:pPr>
            <a:r>
              <a:rPr lang="nl-NL" dirty="0"/>
              <a:t>d</a:t>
            </a:r>
            <a:r>
              <a:rPr lang="nl-NL" dirty="0" smtClean="0"/>
              <a:t>atum verzending uitnodiging tot inschrijving      -      9 mei 2022</a:t>
            </a:r>
          </a:p>
          <a:p>
            <a:pPr>
              <a:buFont typeface="Wingdings" panose="05000000000000000000" pitchFamily="2" charset="2"/>
              <a:buChar char="Ø"/>
            </a:pPr>
            <a:r>
              <a:rPr lang="nl-NL" dirty="0" smtClean="0"/>
              <a:t>uiterste datum voor indienen inschrijvingen            -    7 juli 2022</a:t>
            </a:r>
          </a:p>
          <a:p>
            <a:pPr>
              <a:buFont typeface="Wingdings" panose="05000000000000000000" pitchFamily="2" charset="2"/>
              <a:buChar char="Ø"/>
            </a:pPr>
            <a:r>
              <a:rPr lang="nl-NL" dirty="0"/>
              <a:t>d</a:t>
            </a:r>
            <a:r>
              <a:rPr lang="nl-NL" dirty="0" smtClean="0"/>
              <a:t>atum verzending gunningsbesluit                         -  22 juli 2022</a:t>
            </a:r>
          </a:p>
        </p:txBody>
      </p:sp>
    </p:spTree>
    <p:extLst>
      <p:ext uri="{BB962C8B-B14F-4D97-AF65-F5344CB8AC3E}">
        <p14:creationId xmlns:p14="http://schemas.microsoft.com/office/powerpoint/2010/main" val="20899152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22</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Inlichtingen tijdens aanbestedingsprocedure </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a:t>Maak gebruik van de </a:t>
            </a:r>
            <a:r>
              <a:rPr lang="nl-NL" dirty="0" smtClean="0"/>
              <a:t>mogelijkheid </a:t>
            </a:r>
            <a:r>
              <a:rPr lang="nl-NL" dirty="0"/>
              <a:t>tot het vragen van inlichtingen om zaken verduidelijkt te krijgen. </a:t>
            </a:r>
            <a:endParaRPr lang="nl-NL" dirty="0" smtClean="0"/>
          </a:p>
          <a:p>
            <a:r>
              <a:rPr lang="nl-NL" dirty="0" smtClean="0"/>
              <a:t>Eventuele </a:t>
            </a:r>
            <a:r>
              <a:rPr lang="nl-NL" dirty="0"/>
              <a:t>inlichtingen die een gerechtvaardigd </a:t>
            </a:r>
            <a:r>
              <a:rPr lang="nl-NL" dirty="0" smtClean="0"/>
              <a:t>economisch </a:t>
            </a:r>
            <a:r>
              <a:rPr lang="nl-NL" dirty="0"/>
              <a:t>belang raken </a:t>
            </a:r>
            <a:r>
              <a:rPr lang="nl-NL" dirty="0" smtClean="0"/>
              <a:t>zullen vertrouwelijk worden behandeld </a:t>
            </a:r>
            <a:r>
              <a:rPr lang="nl-NL" dirty="0"/>
              <a:t>en worden niet in de nota van inlichtingen </a:t>
            </a:r>
            <a:r>
              <a:rPr lang="nl-NL" dirty="0" smtClean="0"/>
              <a:t>opgenomen.</a:t>
            </a:r>
          </a:p>
          <a:p>
            <a:r>
              <a:rPr lang="nl-NL" dirty="0" smtClean="0"/>
              <a:t>Uiterste datum voor het vragen van inlichtingen over de aanmeldingsfase is 11 </a:t>
            </a:r>
            <a:r>
              <a:rPr lang="nl-NL" smtClean="0"/>
              <a:t>april 2022.</a:t>
            </a:r>
            <a:endParaRPr lang="nl-NL" dirty="0" smtClean="0"/>
          </a:p>
          <a:p>
            <a:r>
              <a:rPr lang="nl-NL" dirty="0" smtClean="0"/>
              <a:t>Uiterste datum voor het vragen van inlichtingen over de inschrijvingsfase is 9 juni 2022.</a:t>
            </a:r>
          </a:p>
        </p:txBody>
      </p:sp>
    </p:spTree>
    <p:extLst>
      <p:ext uri="{BB962C8B-B14F-4D97-AF65-F5344CB8AC3E}">
        <p14:creationId xmlns:p14="http://schemas.microsoft.com/office/powerpoint/2010/main" val="1324464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inhoud 11"/>
          <p:cNvSpPr>
            <a:spLocks noGrp="1"/>
          </p:cNvSpPr>
          <p:nvPr>
            <p:ph sz="quarter" idx="13"/>
          </p:nvPr>
        </p:nvSpPr>
        <p:spPr>
          <a:xfrm>
            <a:off x="630000" y="2046157"/>
            <a:ext cx="10922400" cy="4268703"/>
          </a:xfrm>
        </p:spPr>
        <p:txBody>
          <a:bodyPr>
            <a:normAutofit/>
          </a:bodyPr>
          <a:lstStyle/>
          <a:p>
            <a:r>
              <a:rPr lang="nl-NL" dirty="0" smtClean="0"/>
              <a:t>Levering van 3 identieke trailerbare meetvaartuigen, inclusief trailers, die voldoen aan de gespecificeerde eisen, op basis van bestaand, standaard ontwerp vaartuig;</a:t>
            </a:r>
          </a:p>
          <a:p>
            <a:r>
              <a:rPr lang="nl-NL" dirty="0" smtClean="0"/>
              <a:t>De vaartuigen dienen uitgerust te worden zoals gespecificeerd;</a:t>
            </a:r>
          </a:p>
          <a:p>
            <a:r>
              <a:rPr lang="nl-NL" dirty="0" smtClean="0"/>
              <a:t>Levering omvat tevens voor elk vaartuig een opleverdossier, bestaande uit gespecificeerde documentatie en informatie;</a:t>
            </a:r>
            <a:endParaRPr lang="nl-NL" dirty="0"/>
          </a:p>
          <a:p>
            <a:r>
              <a:rPr lang="nl-NL" dirty="0"/>
              <a:t>Uitvoeren </a:t>
            </a:r>
            <a:r>
              <a:rPr lang="nl-NL" dirty="0" smtClean="0"/>
              <a:t>van voorbereidende </a:t>
            </a:r>
            <a:r>
              <a:rPr lang="nl-NL" dirty="0"/>
              <a:t>werkzaamheden t.b.v. de installatie van de meetapparatuur in de </a:t>
            </a:r>
            <a:r>
              <a:rPr lang="nl-NL" dirty="0" smtClean="0"/>
              <a:t>vaartuigen. De installatie van de meetapparatuur zelf behoort </a:t>
            </a:r>
            <a:r>
              <a:rPr lang="nl-NL" u="sng" dirty="0" smtClean="0"/>
              <a:t>niet</a:t>
            </a:r>
            <a:r>
              <a:rPr lang="nl-NL" dirty="0" smtClean="0"/>
              <a:t> tot de scope van de opdracht.</a:t>
            </a:r>
          </a:p>
        </p:txBody>
      </p:sp>
      <p:sp>
        <p:nvSpPr>
          <p:cNvPr id="4" name="Tijdelijke aanduiding voor dianummer 3"/>
          <p:cNvSpPr>
            <a:spLocks noGrp="1"/>
          </p:cNvSpPr>
          <p:nvPr>
            <p:ph type="sldNum" sz="quarter" idx="14"/>
          </p:nvPr>
        </p:nvSpPr>
        <p:spPr/>
        <p:txBody>
          <a:bodyPr/>
          <a:lstStyle/>
          <a:p>
            <a:fld id="{6C93B359-CF0D-4389-949E-16A33FCBB3EC}" type="slidenum">
              <a:rPr lang="nl-NL" smtClean="0"/>
              <a:t>3</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a:solidFill>
                  <a:srgbClr val="002060"/>
                </a:solidFill>
              </a:rPr>
              <a:t>S</a:t>
            </a:r>
            <a:r>
              <a:rPr lang="nl-NL" dirty="0" smtClean="0">
                <a:solidFill>
                  <a:srgbClr val="002060"/>
                </a:solidFill>
              </a:rPr>
              <a:t>cope van de opdracht (1)</a:t>
            </a:r>
            <a:endParaRPr lang="nl-NL" dirty="0">
              <a:solidFill>
                <a:srgbClr val="002060"/>
              </a:solidFill>
            </a:endParaRPr>
          </a:p>
        </p:txBody>
      </p:sp>
    </p:spTree>
    <p:extLst>
      <p:ext uri="{BB962C8B-B14F-4D97-AF65-F5344CB8AC3E}">
        <p14:creationId xmlns:p14="http://schemas.microsoft.com/office/powerpoint/2010/main" val="20099726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inhoud 11"/>
          <p:cNvSpPr>
            <a:spLocks noGrp="1"/>
          </p:cNvSpPr>
          <p:nvPr>
            <p:ph sz="quarter" idx="13"/>
          </p:nvPr>
        </p:nvSpPr>
        <p:spPr>
          <a:xfrm>
            <a:off x="630000" y="2046157"/>
            <a:ext cx="10922400" cy="4268703"/>
          </a:xfrm>
        </p:spPr>
        <p:txBody>
          <a:bodyPr>
            <a:normAutofit/>
          </a:bodyPr>
          <a:lstStyle/>
          <a:p>
            <a:r>
              <a:rPr lang="nl-NL" dirty="0"/>
              <a:t>Leverancier dient proefopstelling te maken van de werkplekken aan boord, aan de hand waarvan de ergonomie v.d. werkplekken zal worden </a:t>
            </a:r>
            <a:r>
              <a:rPr lang="nl-NL" dirty="0" smtClean="0"/>
              <a:t>geoptimaliseerd</a:t>
            </a:r>
            <a:r>
              <a:rPr lang="nl-NL" dirty="0"/>
              <a:t>;</a:t>
            </a:r>
          </a:p>
          <a:p>
            <a:r>
              <a:rPr lang="nl-NL" dirty="0" smtClean="0"/>
              <a:t>Leverancier dient de bemanning van de vaartuigen praktijkgericht op te leiden in het gebruik van de vaartuigen en de daarin aanwezige apparatuur en installaties, het uitvoeren van gebruikersonderhoud en </a:t>
            </a:r>
            <a:r>
              <a:rPr lang="nl-NL" dirty="0"/>
              <a:t>het op een veilige en juiste wijze te water laten en uit het water halen van </a:t>
            </a:r>
            <a:r>
              <a:rPr lang="nl-NL" dirty="0" smtClean="0"/>
              <a:t>de vaartuigen </a:t>
            </a:r>
            <a:r>
              <a:rPr lang="nl-NL" dirty="0"/>
              <a:t>met behulp van de </a:t>
            </a:r>
            <a:r>
              <a:rPr lang="nl-NL" dirty="0" smtClean="0"/>
              <a:t>trailers.</a:t>
            </a:r>
          </a:p>
        </p:txBody>
      </p:sp>
      <p:sp>
        <p:nvSpPr>
          <p:cNvPr id="4" name="Tijdelijke aanduiding voor dianummer 3"/>
          <p:cNvSpPr>
            <a:spLocks noGrp="1"/>
          </p:cNvSpPr>
          <p:nvPr>
            <p:ph type="sldNum" sz="quarter" idx="14"/>
          </p:nvPr>
        </p:nvSpPr>
        <p:spPr/>
        <p:txBody>
          <a:bodyPr/>
          <a:lstStyle/>
          <a:p>
            <a:fld id="{6C93B359-CF0D-4389-949E-16A33FCBB3EC}" type="slidenum">
              <a:rPr lang="nl-NL" smtClean="0"/>
              <a:t>4</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a:solidFill>
                  <a:srgbClr val="002060"/>
                </a:solidFill>
              </a:rPr>
              <a:t>S</a:t>
            </a:r>
            <a:r>
              <a:rPr lang="nl-NL" dirty="0" smtClean="0">
                <a:solidFill>
                  <a:srgbClr val="002060"/>
                </a:solidFill>
              </a:rPr>
              <a:t>cope van de opdracht (2)</a:t>
            </a:r>
            <a:endParaRPr lang="nl-NL" dirty="0">
              <a:solidFill>
                <a:srgbClr val="002060"/>
              </a:solidFill>
            </a:endParaRPr>
          </a:p>
        </p:txBody>
      </p:sp>
    </p:spTree>
    <p:extLst>
      <p:ext uri="{BB962C8B-B14F-4D97-AF65-F5344CB8AC3E}">
        <p14:creationId xmlns:p14="http://schemas.microsoft.com/office/powerpoint/2010/main" val="3559429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inhoud 11"/>
          <p:cNvSpPr>
            <a:spLocks noGrp="1"/>
          </p:cNvSpPr>
          <p:nvPr>
            <p:ph sz="quarter" idx="13"/>
          </p:nvPr>
        </p:nvSpPr>
        <p:spPr>
          <a:xfrm>
            <a:off x="630000" y="2046157"/>
            <a:ext cx="10922400" cy="4268703"/>
          </a:xfrm>
        </p:spPr>
        <p:txBody>
          <a:bodyPr>
            <a:normAutofit/>
          </a:bodyPr>
          <a:lstStyle/>
          <a:p>
            <a:r>
              <a:rPr lang="nl-NL" dirty="0" smtClean="0"/>
              <a:t>Planning, realisatie</a:t>
            </a:r>
            <a:r>
              <a:rPr lang="nl-NL" dirty="0"/>
              <a:t>, ‘ontwerp’ (aanpassingen aan standaard ontwerp) en testen vaartuigen vergt nauw overleg en </a:t>
            </a:r>
            <a:r>
              <a:rPr lang="nl-NL" dirty="0" smtClean="0"/>
              <a:t>intensieve samenwerking </a:t>
            </a:r>
            <a:r>
              <a:rPr lang="nl-NL" dirty="0"/>
              <a:t>met RWS</a:t>
            </a:r>
            <a:r>
              <a:rPr lang="nl-NL" dirty="0" smtClean="0"/>
              <a:t>;</a:t>
            </a:r>
          </a:p>
          <a:p>
            <a:r>
              <a:rPr lang="nl-NL" dirty="0" smtClean="0"/>
              <a:t>RWS-PPO is contractpartij van leverancier. RWS-CIV is expert betreffende (voorbereidingen) installatie meetapparatuur en voert regie over de installatie van de meetapparatuur;</a:t>
            </a:r>
          </a:p>
          <a:p>
            <a:r>
              <a:rPr lang="nl-NL" dirty="0" smtClean="0"/>
              <a:t>Installatie van de meetapparatuur wordt uitgevoerd door de leveranciers van de betreffende apparatuur  </a:t>
            </a:r>
          </a:p>
          <a:p>
            <a:r>
              <a:rPr lang="nl-NL" dirty="0" smtClean="0"/>
              <a:t>Leverancier dient ruimte ter beschikking te stellen t.b.v. de installatie van de meetapparatuur in de vaartuigen (3 werkweken per vaartuig, aansluitend aan leveringsdatum vaartuig);</a:t>
            </a:r>
          </a:p>
          <a:p>
            <a:endParaRPr lang="nl-NL" dirty="0" smtClean="0"/>
          </a:p>
          <a:p>
            <a:endParaRPr lang="nl-NL" sz="2000" dirty="0"/>
          </a:p>
        </p:txBody>
      </p:sp>
      <p:sp>
        <p:nvSpPr>
          <p:cNvPr id="4" name="Tijdelijke aanduiding voor dianummer 3"/>
          <p:cNvSpPr>
            <a:spLocks noGrp="1"/>
          </p:cNvSpPr>
          <p:nvPr>
            <p:ph type="sldNum" sz="quarter" idx="14"/>
          </p:nvPr>
        </p:nvSpPr>
        <p:spPr/>
        <p:txBody>
          <a:bodyPr/>
          <a:lstStyle/>
          <a:p>
            <a:fld id="{6C93B359-CF0D-4389-949E-16A33FCBB3EC}" type="slidenum">
              <a:rPr lang="nl-NL" smtClean="0"/>
              <a:t>5</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a:solidFill>
                  <a:srgbClr val="002060"/>
                </a:solidFill>
              </a:rPr>
              <a:t>Specifieke kenmerken </a:t>
            </a:r>
            <a:r>
              <a:rPr lang="nl-NL" dirty="0" smtClean="0">
                <a:solidFill>
                  <a:srgbClr val="002060"/>
                </a:solidFill>
              </a:rPr>
              <a:t>opdrachten (1)</a:t>
            </a:r>
            <a:endParaRPr lang="nl-NL" dirty="0">
              <a:solidFill>
                <a:srgbClr val="002060"/>
              </a:solidFill>
            </a:endParaRPr>
          </a:p>
        </p:txBody>
      </p:sp>
    </p:spTree>
    <p:extLst>
      <p:ext uri="{BB962C8B-B14F-4D97-AF65-F5344CB8AC3E}">
        <p14:creationId xmlns:p14="http://schemas.microsoft.com/office/powerpoint/2010/main" val="498580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inhoud 11"/>
          <p:cNvSpPr>
            <a:spLocks noGrp="1"/>
          </p:cNvSpPr>
          <p:nvPr>
            <p:ph sz="quarter" idx="13"/>
          </p:nvPr>
        </p:nvSpPr>
        <p:spPr>
          <a:xfrm>
            <a:off x="630000" y="2046157"/>
            <a:ext cx="10922400" cy="4268703"/>
          </a:xfrm>
        </p:spPr>
        <p:txBody>
          <a:bodyPr>
            <a:normAutofit/>
          </a:bodyPr>
          <a:lstStyle/>
          <a:p>
            <a:r>
              <a:rPr lang="nl-NL" dirty="0" smtClean="0"/>
              <a:t>De vaartuigen dienen te worden geleverd op de door leverancier beschikbaar gestelde locatie voor de installatie van de meetapparatuur, op welk moment het eigendom en het risico van de vaartuigen overgaat op RWS;</a:t>
            </a:r>
          </a:p>
          <a:p>
            <a:r>
              <a:rPr lang="nl-NL" dirty="0" smtClean="0"/>
              <a:t>Gedurende de periode waarin de meetapparatuur wordt geïnstalleerd, dienen de vaartuigen onder de aansprakelijkheidsverzekering van leverancier verzekert te zijn tegen schade.</a:t>
            </a:r>
          </a:p>
          <a:p>
            <a:endParaRPr lang="nl-NL" dirty="0" smtClean="0"/>
          </a:p>
          <a:p>
            <a:endParaRPr lang="nl-NL" sz="2000" dirty="0"/>
          </a:p>
        </p:txBody>
      </p:sp>
      <p:sp>
        <p:nvSpPr>
          <p:cNvPr id="4" name="Tijdelijke aanduiding voor dianummer 3"/>
          <p:cNvSpPr>
            <a:spLocks noGrp="1"/>
          </p:cNvSpPr>
          <p:nvPr>
            <p:ph type="sldNum" sz="quarter" idx="14"/>
          </p:nvPr>
        </p:nvSpPr>
        <p:spPr/>
        <p:txBody>
          <a:bodyPr/>
          <a:lstStyle/>
          <a:p>
            <a:fld id="{6C93B359-CF0D-4389-949E-16A33FCBB3EC}" type="slidenum">
              <a:rPr lang="nl-NL" smtClean="0"/>
              <a:t>6</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a:solidFill>
                  <a:srgbClr val="002060"/>
                </a:solidFill>
              </a:rPr>
              <a:t>Specifieke kenmerken </a:t>
            </a:r>
            <a:r>
              <a:rPr lang="nl-NL" dirty="0" smtClean="0">
                <a:solidFill>
                  <a:srgbClr val="002060"/>
                </a:solidFill>
              </a:rPr>
              <a:t>opdrachten (2)</a:t>
            </a:r>
            <a:endParaRPr lang="nl-NL" dirty="0">
              <a:solidFill>
                <a:srgbClr val="002060"/>
              </a:solidFill>
            </a:endParaRPr>
          </a:p>
        </p:txBody>
      </p:sp>
    </p:spTree>
    <p:extLst>
      <p:ext uri="{BB962C8B-B14F-4D97-AF65-F5344CB8AC3E}">
        <p14:creationId xmlns:p14="http://schemas.microsoft.com/office/powerpoint/2010/main" val="3696516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jdelijke aanduiding voor inhoud 11"/>
          <p:cNvSpPr>
            <a:spLocks noGrp="1"/>
          </p:cNvSpPr>
          <p:nvPr>
            <p:ph sz="quarter" idx="13"/>
          </p:nvPr>
        </p:nvSpPr>
        <p:spPr>
          <a:xfrm>
            <a:off x="630000" y="2046157"/>
            <a:ext cx="10922400" cy="4268703"/>
          </a:xfrm>
        </p:spPr>
        <p:txBody>
          <a:bodyPr>
            <a:normAutofit lnSpcReduction="10000"/>
          </a:bodyPr>
          <a:lstStyle/>
          <a:p>
            <a:r>
              <a:rPr lang="nl-NL" dirty="0" smtClean="0"/>
              <a:t>Leverancier </a:t>
            </a:r>
            <a:r>
              <a:rPr lang="nl-NL" dirty="0"/>
              <a:t>toont aan dat vaartuigen en trailers geschikt zijn voor het door RWS beoogde gebruik (=validatie) en voldoen aan de gespecificeerde eisen (=verificatie</a:t>
            </a:r>
            <a:r>
              <a:rPr lang="nl-NL" dirty="0" smtClean="0"/>
              <a:t>). </a:t>
            </a:r>
            <a:r>
              <a:rPr lang="nl-NL" dirty="0"/>
              <a:t>Leverancier neemt bij het ontwerp en de realisatie van de vaartuigen zodanige maatregelen dat de geëiste kwaliteit wordt gewaarborgd. </a:t>
            </a:r>
          </a:p>
          <a:p>
            <a:r>
              <a:rPr lang="nl-NL" dirty="0" smtClean="0"/>
              <a:t>Optimalisatie van de ergonomie werkplekken wordt </a:t>
            </a:r>
            <a:r>
              <a:rPr lang="nl-NL" dirty="0"/>
              <a:t>begeleid door een door RWS in te schakelen </a:t>
            </a:r>
            <a:r>
              <a:rPr lang="nl-NL" dirty="0" err="1" smtClean="0"/>
              <a:t>arbodeskundige</a:t>
            </a:r>
            <a:r>
              <a:rPr lang="nl-NL" dirty="0" smtClean="0"/>
              <a:t>.</a:t>
            </a:r>
          </a:p>
          <a:p>
            <a:r>
              <a:rPr lang="nl-NL" dirty="0" smtClean="0"/>
              <a:t>Tijdens afnametesten van het eerste vaartuig zal een geluids- en </a:t>
            </a:r>
            <a:r>
              <a:rPr lang="nl-NL" dirty="0" err="1" smtClean="0"/>
              <a:t>trillingsmeting</a:t>
            </a:r>
            <a:r>
              <a:rPr lang="nl-NL" dirty="0" smtClean="0"/>
              <a:t> worden uitgevoerd (0-meting).</a:t>
            </a:r>
          </a:p>
          <a:p>
            <a:r>
              <a:rPr lang="nl-NL" dirty="0" smtClean="0"/>
              <a:t>Uiterste opleverdatum voor 1</a:t>
            </a:r>
            <a:r>
              <a:rPr lang="nl-NL" baseline="30000" dirty="0" smtClean="0"/>
              <a:t>ste</a:t>
            </a:r>
            <a:r>
              <a:rPr lang="nl-NL" dirty="0" smtClean="0"/>
              <a:t> vaartuig is 3 mei 2023, uiterste opleverdatum voor 3</a:t>
            </a:r>
            <a:r>
              <a:rPr lang="nl-NL" baseline="30000" dirty="0" smtClean="0"/>
              <a:t>e</a:t>
            </a:r>
            <a:r>
              <a:rPr lang="nl-NL" dirty="0" smtClean="0"/>
              <a:t> vaartuig is 3 november 2023. Eerder mag uiteraard.</a:t>
            </a:r>
            <a:endParaRPr lang="nl-NL" dirty="0"/>
          </a:p>
        </p:txBody>
      </p:sp>
      <p:sp>
        <p:nvSpPr>
          <p:cNvPr id="4" name="Tijdelijke aanduiding voor dianummer 3"/>
          <p:cNvSpPr>
            <a:spLocks noGrp="1"/>
          </p:cNvSpPr>
          <p:nvPr>
            <p:ph type="sldNum" sz="quarter" idx="14"/>
          </p:nvPr>
        </p:nvSpPr>
        <p:spPr/>
        <p:txBody>
          <a:bodyPr/>
          <a:lstStyle/>
          <a:p>
            <a:fld id="{6C93B359-CF0D-4389-949E-16A33FCBB3EC}" type="slidenum">
              <a:rPr lang="nl-NL" smtClean="0"/>
              <a:t>7</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Specifieke kenmerken opdracht (3)</a:t>
            </a:r>
            <a:endParaRPr lang="nl-NL" dirty="0">
              <a:solidFill>
                <a:srgbClr val="002060"/>
              </a:solidFill>
            </a:endParaRPr>
          </a:p>
        </p:txBody>
      </p:sp>
    </p:spTree>
    <p:extLst>
      <p:ext uri="{BB962C8B-B14F-4D97-AF65-F5344CB8AC3E}">
        <p14:creationId xmlns:p14="http://schemas.microsoft.com/office/powerpoint/2010/main" val="2943459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4"/>
          </p:nvPr>
        </p:nvSpPr>
        <p:spPr/>
        <p:txBody>
          <a:bodyPr/>
          <a:lstStyle/>
          <a:p>
            <a:fld id="{6C93B359-CF0D-4389-949E-16A33FCBB3EC}" type="slidenum">
              <a:rPr lang="nl-NL" smtClean="0"/>
              <a:t>8</a:t>
            </a:fld>
            <a:endParaRPr lang="nl-NL" dirty="0"/>
          </a:p>
        </p:txBody>
      </p:sp>
      <p:sp>
        <p:nvSpPr>
          <p:cNvPr id="13" name="Tijdelijke aanduiding voor tekst 12"/>
          <p:cNvSpPr>
            <a:spLocks noGrp="1"/>
          </p:cNvSpPr>
          <p:nvPr>
            <p:ph type="body" sz="quarter" idx="26"/>
          </p:nvPr>
        </p:nvSpPr>
        <p:spPr/>
        <p:txBody>
          <a:bodyPr/>
          <a:lstStyle/>
          <a:p>
            <a:r>
              <a:rPr lang="nl-NL" dirty="0" smtClean="0"/>
              <a:t>BEDRIJFSVERTROUWELIJK</a:t>
            </a:r>
            <a:endParaRPr lang="nl-NL" dirty="0"/>
          </a:p>
        </p:txBody>
      </p:sp>
      <p:sp>
        <p:nvSpPr>
          <p:cNvPr id="11" name="Titel 10"/>
          <p:cNvSpPr>
            <a:spLocks noGrp="1"/>
          </p:cNvSpPr>
          <p:nvPr>
            <p:ph type="title"/>
          </p:nvPr>
        </p:nvSpPr>
        <p:spPr>
          <a:xfrm>
            <a:off x="637908" y="1281951"/>
            <a:ext cx="10933200" cy="562892"/>
          </a:xfrm>
        </p:spPr>
        <p:txBody>
          <a:bodyPr>
            <a:normAutofit/>
          </a:bodyPr>
          <a:lstStyle/>
          <a:p>
            <a:r>
              <a:rPr lang="nl-NL" dirty="0" smtClean="0">
                <a:solidFill>
                  <a:srgbClr val="002060"/>
                </a:solidFill>
              </a:rPr>
              <a:t>Contractvoorwaarde, betaling</a:t>
            </a:r>
            <a:endParaRPr lang="nl-NL" dirty="0">
              <a:solidFill>
                <a:srgbClr val="002060"/>
              </a:solidFill>
            </a:endParaRPr>
          </a:p>
        </p:txBody>
      </p:sp>
      <p:sp>
        <p:nvSpPr>
          <p:cNvPr id="3" name="Tijdelijke aanduiding voor inhoud 2"/>
          <p:cNvSpPr>
            <a:spLocks noGrp="1"/>
          </p:cNvSpPr>
          <p:nvPr>
            <p:ph sz="quarter" idx="13"/>
          </p:nvPr>
        </p:nvSpPr>
        <p:spPr>
          <a:xfrm>
            <a:off x="630000" y="2078182"/>
            <a:ext cx="10922400" cy="4236678"/>
          </a:xfrm>
        </p:spPr>
        <p:txBody>
          <a:bodyPr>
            <a:normAutofit/>
          </a:bodyPr>
          <a:lstStyle/>
          <a:p>
            <a:r>
              <a:rPr lang="nl-NL" dirty="0" smtClean="0"/>
              <a:t>Uitgangspunt is dat betaling van de prijs ineens geschiedt na </a:t>
            </a:r>
            <a:r>
              <a:rPr lang="nl-NL" dirty="0"/>
              <a:t>levering van alle vaartuigen</a:t>
            </a:r>
            <a:r>
              <a:rPr lang="nl-NL" dirty="0" smtClean="0"/>
              <a:t>. </a:t>
            </a:r>
          </a:p>
          <a:p>
            <a:r>
              <a:rPr lang="nl-NL" dirty="0" smtClean="0"/>
              <a:t>In dit geval in </a:t>
            </a:r>
            <a:r>
              <a:rPr lang="nl-NL" smtClean="0"/>
              <a:t>ieder geval geen </a:t>
            </a:r>
            <a:r>
              <a:rPr lang="nl-NL" dirty="0" smtClean="0"/>
              <a:t>kredietinstellingsgarantie nodig.</a:t>
            </a:r>
          </a:p>
        </p:txBody>
      </p:sp>
    </p:spTree>
    <p:extLst>
      <p:ext uri="{BB962C8B-B14F-4D97-AF65-F5344CB8AC3E}">
        <p14:creationId xmlns:p14="http://schemas.microsoft.com/office/powerpoint/2010/main" val="314137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sz="quarter" idx="13"/>
          </p:nvPr>
        </p:nvSpPr>
        <p:spPr>
          <a:xfrm>
            <a:off x="630000" y="2094807"/>
            <a:ext cx="10922400" cy="4220053"/>
          </a:xfrm>
        </p:spPr>
        <p:txBody>
          <a:bodyPr>
            <a:normAutofit/>
          </a:bodyPr>
          <a:lstStyle/>
          <a:p>
            <a:r>
              <a:rPr lang="nl-NL" dirty="0" smtClean="0"/>
              <a:t>Gunning van de opdracht geschiedt op basis van het criterium ‘laagste prijs’;</a:t>
            </a:r>
          </a:p>
          <a:p>
            <a:r>
              <a:rPr lang="nl-NL" dirty="0" smtClean="0">
                <a:latin typeface="+mj-lt"/>
              </a:rPr>
              <a:t>Dit betekent absoluut </a:t>
            </a:r>
            <a:r>
              <a:rPr lang="nl-NL" u="sng" dirty="0" smtClean="0">
                <a:latin typeface="+mj-lt"/>
              </a:rPr>
              <a:t>niet</a:t>
            </a:r>
            <a:r>
              <a:rPr lang="nl-NL" dirty="0" smtClean="0">
                <a:latin typeface="+mj-lt"/>
              </a:rPr>
              <a:t> dat RWS op zoek is naar een ‘koopje’;</a:t>
            </a:r>
          </a:p>
          <a:p>
            <a:r>
              <a:rPr lang="nl-NL" dirty="0" smtClean="0">
                <a:latin typeface="+mj-lt"/>
              </a:rPr>
              <a:t>RWS heeft kwalitatief hoogwaardige vaartuigen en uitrusting gespecificeerd en vraagt aanzienlijke inspanningen van de leverancier om deze opdracht conform contract uit te voeren; </a:t>
            </a:r>
          </a:p>
          <a:p>
            <a:r>
              <a:rPr lang="nl-NL" dirty="0" smtClean="0">
                <a:latin typeface="+mj-lt"/>
              </a:rPr>
              <a:t>De inschrijvingsprijs dient hiermee in overeenstemming te zijn;</a:t>
            </a:r>
          </a:p>
          <a:p>
            <a:r>
              <a:rPr lang="nl-NL" dirty="0" smtClean="0">
                <a:latin typeface="+mj-lt"/>
              </a:rPr>
              <a:t>Een (te) lage inschrijvingsprijs kan onderwerp zijn van een verificatiegesprek en leiden tot het terzijde leggen van de inschrijving en uitsluiting van opdrachtverlening.</a:t>
            </a:r>
          </a:p>
          <a:p>
            <a:endParaRPr lang="nl-NL" dirty="0" smtClean="0">
              <a:latin typeface="+mj-lt"/>
            </a:endParaRPr>
          </a:p>
        </p:txBody>
      </p:sp>
      <p:sp>
        <p:nvSpPr>
          <p:cNvPr id="3" name="Tijdelijke aanduiding voor dianummer 2"/>
          <p:cNvSpPr>
            <a:spLocks noGrp="1"/>
          </p:cNvSpPr>
          <p:nvPr>
            <p:ph type="sldNum" sz="quarter" idx="14"/>
          </p:nvPr>
        </p:nvSpPr>
        <p:spPr/>
        <p:txBody>
          <a:bodyPr/>
          <a:lstStyle/>
          <a:p>
            <a:fld id="{6C93B359-CF0D-4389-949E-16A33FCBB3EC}" type="slidenum">
              <a:rPr lang="nl-NL" smtClean="0"/>
              <a:t>9</a:t>
            </a:fld>
            <a:endParaRPr lang="nl-NL" dirty="0"/>
          </a:p>
        </p:txBody>
      </p:sp>
      <p:sp>
        <p:nvSpPr>
          <p:cNvPr id="4" name="Tijdelijke aanduiding voor tekst 3"/>
          <p:cNvSpPr>
            <a:spLocks noGrp="1"/>
          </p:cNvSpPr>
          <p:nvPr>
            <p:ph type="body" sz="quarter" idx="26"/>
          </p:nvPr>
        </p:nvSpPr>
        <p:spPr/>
        <p:txBody>
          <a:bodyPr/>
          <a:lstStyle/>
          <a:p>
            <a:endParaRPr lang="nl-NL"/>
          </a:p>
        </p:txBody>
      </p:sp>
      <p:sp>
        <p:nvSpPr>
          <p:cNvPr id="5" name="Titel 4"/>
          <p:cNvSpPr>
            <a:spLocks noGrp="1"/>
          </p:cNvSpPr>
          <p:nvPr>
            <p:ph type="title"/>
          </p:nvPr>
        </p:nvSpPr>
        <p:spPr>
          <a:xfrm>
            <a:off x="630000" y="1281950"/>
            <a:ext cx="10933200" cy="663228"/>
          </a:xfrm>
        </p:spPr>
        <p:txBody>
          <a:bodyPr/>
          <a:lstStyle/>
          <a:p>
            <a:r>
              <a:rPr lang="nl-NL" dirty="0" smtClean="0">
                <a:solidFill>
                  <a:srgbClr val="002060"/>
                </a:solidFill>
              </a:rPr>
              <a:t>Toelichting gunningscriterium (1)</a:t>
            </a:r>
            <a:endParaRPr lang="nl-NL" dirty="0">
              <a:solidFill>
                <a:srgbClr val="002060"/>
              </a:solidFill>
            </a:endParaRPr>
          </a:p>
        </p:txBody>
      </p:sp>
    </p:spTree>
    <p:extLst>
      <p:ext uri="{BB962C8B-B14F-4D97-AF65-F5344CB8AC3E}">
        <p14:creationId xmlns:p14="http://schemas.microsoft.com/office/powerpoint/2010/main" val="3498352194"/>
      </p:ext>
    </p:extLst>
  </p:cSld>
  <p:clrMapOvr>
    <a:masterClrMapping/>
  </p:clrMapOvr>
  <p:timing>
    <p:tnLst>
      <p:par>
        <p:cTn id="1" dur="indefinite" restart="never" nodeType="tmRoot"/>
      </p:par>
    </p:tnLst>
  </p:timing>
</p:sld>
</file>

<file path=ppt/theme/theme1.xml><?xml version="1.0" encoding="utf-8"?>
<a:theme xmlns:a="http://schemas.openxmlformats.org/drawingml/2006/main" name="RWS 16:9 NL">
  <a:themeElements>
    <a:clrScheme name="RWS">
      <a:dk1>
        <a:srgbClr val="000000"/>
      </a:dk1>
      <a:lt1>
        <a:srgbClr val="FFFFFF"/>
      </a:lt1>
      <a:dk2>
        <a:srgbClr val="007BC7"/>
      </a:dk2>
      <a:lt2>
        <a:srgbClr val="FFFFFF"/>
      </a:lt2>
      <a:accent1>
        <a:srgbClr val="007BC7"/>
      </a:accent1>
      <a:accent2>
        <a:srgbClr val="F9E11E"/>
      </a:accent2>
      <a:accent3>
        <a:srgbClr val="000000"/>
      </a:accent3>
      <a:accent4>
        <a:srgbClr val="007BC7"/>
      </a:accent4>
      <a:accent5>
        <a:srgbClr val="F9E11E"/>
      </a:accent5>
      <a:accent6>
        <a:srgbClr val="000000"/>
      </a:accent6>
      <a:hlink>
        <a:srgbClr val="007BC7"/>
      </a:hlink>
      <a:folHlink>
        <a:srgbClr val="007BC7"/>
      </a:folHlink>
    </a:clrScheme>
    <a:fontScheme name="Rijkshuisstijl">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WS_Powerpoint_16x9_NL_v7 [Read-Only]" id="{2BCCA983-5322-48DC-BF4C-04F4FB9569A0}" vid="{1C9EABB5-911C-4521-B1B6-2157135CE514}"/>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RWS Document" ma:contentTypeID="0x0101008151F28DAC564DB284B88354B7587371002696A7B690A2C6439964EED4B1E70ED5" ma:contentTypeVersion="6" ma:contentTypeDescription="" ma:contentTypeScope="" ma:versionID="001450090540345574e18a819ac927bf">
  <xsd:schema xmlns:xsd="http://www.w3.org/2001/XMLSchema" xmlns:xs="http://www.w3.org/2001/XMLSchema" xmlns:p="http://schemas.microsoft.com/office/2006/metadata/properties" xmlns:ns1="208e46c2-bbcd-4624-8858-21bd42ce7c86" targetNamespace="http://schemas.microsoft.com/office/2006/metadata/properties" ma:root="true" ma:fieldsID="d5a85b6a1655b827d63f44350092d48f" ns1:_="">
    <xsd:import namespace="208e46c2-bbcd-4624-8858-21bd42ce7c86"/>
    <xsd:element name="properties">
      <xsd:complexType>
        <xsd:sequence>
          <xsd:element name="documentManagement">
            <xsd:complexType>
              <xsd:all>
                <xsd:element ref="ns1:_dlc_DocIdUrl" minOccurs="0"/>
                <xsd:element ref="ns1:Connect-DossierId" minOccurs="0"/>
                <xsd:element ref="ns1:Connect-Documenttype_0" minOccurs="0"/>
                <xsd:element ref="ns1:Connect-Subtitel" minOccurs="0"/>
                <xsd:element ref="ns1:Connect-Toelichting" minOccurs="0"/>
                <xsd:element ref="ns1:TaxKeywordTaxHTField" minOccurs="0"/>
                <xsd:element ref="ns1:Connect-Status"/>
                <xsd:element ref="ns1:Connect-Vertrouwelijkheid_0" minOccurs="0"/>
                <xsd:element ref="ns1:Connect-Organisatieonderdeel_0" minOccurs="0"/>
                <xsd:element ref="ns1:Connect-Auteur" minOccurs="0"/>
                <xsd:element ref="ns1:Connect-AuteurExtern" minOccurs="0"/>
                <xsd:element ref="ns1:Connect-Ondertekenaar" minOccurs="0"/>
                <xsd:element ref="ns1:Connect-Archiefwaardig"/>
                <xsd:element ref="ns1:Connect-Proces_0" minOccurs="0"/>
                <xsd:element ref="ns1:Connect-Projectnaam_0" minOccurs="0"/>
                <xsd:element ref="ns1:Connect-Projectnummer_0" minOccurs="0"/>
                <xsd:element ref="ns1:Connect-Projectmanager" minOccurs="0"/>
                <xsd:element ref="ns1:Connect-Deelproces_0" minOccurs="0"/>
                <xsd:element ref="ns1:Connect-Directie_0" minOccurs="0"/>
                <xsd:element ref="ns1:Connect-Afdeling_0" minOccurs="0"/>
                <xsd:element ref="ns1:Connect-Cluster_0" minOccurs="0"/>
                <xsd:element ref="ns1:Connect-InformatieUitBronsysteem" minOccurs="0"/>
                <xsd:element ref="ns1:TaxCatchAll" minOccurs="0"/>
                <xsd:element ref="ns1:TaxCatchAllLabel" minOccurs="0"/>
                <xsd:element ref="ns1:_dlc_DocId" minOccurs="0"/>
                <xsd:element ref="ns1: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8e46c2-bbcd-4624-8858-21bd42ce7c86" elementFormDefault="qualified">
    <xsd:import namespace="http://schemas.microsoft.com/office/2006/documentManagement/types"/>
    <xsd:import namespace="http://schemas.microsoft.com/office/infopath/2007/PartnerControls"/>
    <xsd:element name="_dlc_DocIdUrl" ma:index="0"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Connect-DossierId" ma:index="1" nillable="true" ma:displayName="Dossier Id" ma:hidden="true" ma:internalName="Connect_x002d_DossierId" ma:readOnly="false">
      <xsd:simpleType>
        <xsd:restriction base="dms:Text"/>
      </xsd:simpleType>
    </xsd:element>
    <xsd:element name="Connect-Documenttype_0" ma:index="2" nillable="true" ma:taxonomy="true" ma:internalName="Connect_x002d_Documenttype_0" ma:taxonomyFieldName="Connect_x002d_Documenttype" ma:displayName="Documenttype" ma:readOnly="false" ma:fieldId="{632b2cf5-cb90-4d36-808e-e16a2a4c971f}" ma:sspId="c3f2f726-aef4-499f-b234-769b04ce551a" ma:termSetId="43b0bde4-4856-4446-9770-0f92a2c217a7" ma:anchorId="00000000-0000-0000-0000-000000000000" ma:open="false" ma:isKeyword="false">
      <xsd:complexType>
        <xsd:sequence>
          <xsd:element ref="pc:Terms" minOccurs="0" maxOccurs="1"/>
        </xsd:sequence>
      </xsd:complexType>
    </xsd:element>
    <xsd:element name="Connect-Subtitel" ma:index="12" nillable="true" ma:displayName="Subtitel" ma:hidden="true" ma:internalName="Connect_x002d_Subtitel" ma:readOnly="false">
      <xsd:simpleType>
        <xsd:restriction base="dms:Text"/>
      </xsd:simpleType>
    </xsd:element>
    <xsd:element name="Connect-Toelichting" ma:index="13" nillable="true" ma:displayName="Toelichting" ma:hidden="true" ma:internalName="Connect_x002d_Toelichting" ma:readOnly="false">
      <xsd:simpleType>
        <xsd:restriction base="dms:Note"/>
      </xsd:simpleType>
    </xsd:element>
    <xsd:element name="TaxKeywordTaxHTField" ma:index="14" nillable="true" ma:taxonomy="true" ma:internalName="TaxKeywordTaxHTField" ma:taxonomyFieldName="TaxKeyword" ma:displayName="Trefwoorden" ma:readOnly="false" ma:fieldId="{23f27201-bee3-471e-b2e7-b64fd8b7ca38}" ma:taxonomyMulti="true" ma:sspId="c3f2f726-aef4-499f-b234-769b04ce551a" ma:termSetId="00000000-0000-0000-0000-000000000000" ma:anchorId="00000000-0000-0000-0000-000000000000" ma:open="true" ma:isKeyword="true">
      <xsd:complexType>
        <xsd:sequence>
          <xsd:element ref="pc:Terms" minOccurs="0" maxOccurs="1"/>
        </xsd:sequence>
      </xsd:complexType>
    </xsd:element>
    <xsd:element name="Connect-Status" ma:index="16" ma:displayName="Status" ma:default="Concept" ma:format="Dropdown" ma:internalName="Connect_x002d_Status" ma:readOnly="false">
      <xsd:simpleType>
        <xsd:restriction base="dms:Choice">
          <xsd:enumeration value="Niet gestart"/>
          <xsd:enumeration value="Concept"/>
          <xsd:enumeration value="Herzien"/>
          <xsd:enumeration value="Gepland"/>
          <xsd:enumeration value="Gepubliceerd"/>
          <xsd:enumeration value="Definitief"/>
          <xsd:enumeration value="Verlopen"/>
        </xsd:restriction>
      </xsd:simpleType>
    </xsd:element>
    <xsd:element name="Connect-Vertrouwelijkheid_0" ma:index="17" nillable="true" ma:taxonomy="true" ma:internalName="Connect_x002d_Vertrouwelijkheid_0" ma:taxonomyFieldName="Connect_x002d_Vertrouwelijkheid" ma:displayName="Vertrouwelijkheid" ma:readOnly="false" ma:default="" ma:fieldId="{0a3aeea8-11c4-4527-8904-0f5f985ee5a6}" ma:sspId="c3f2f726-aef4-499f-b234-769b04ce551a" ma:termSetId="f9c70258-7cf7-4f9c-853e-bb4f1932dbfc" ma:anchorId="00000000-0000-0000-0000-000000000000" ma:open="false" ma:isKeyword="false">
      <xsd:complexType>
        <xsd:sequence>
          <xsd:element ref="pc:Terms" minOccurs="0" maxOccurs="1"/>
        </xsd:sequence>
      </xsd:complexType>
    </xsd:element>
    <xsd:element name="Connect-Organisatieonderdeel_0" ma:index="19" nillable="true" ma:taxonomy="true" ma:internalName="Connect_x002d_Organisatieonderdeel_0" ma:taxonomyFieldName="Connect_x002d_Organisatieonderdeel" ma:displayName="Organisatieonderdeel" ma:readOnly="false" ma:fieldId="{dd84a8dd-b3af-44be-8c59-29bf0754231d}" ma:sspId="c3f2f726-aef4-499f-b234-769b04ce551a" ma:termSetId="bf61afce-0112-414a-9017-7a80500cb761" ma:anchorId="00000000-0000-0000-0000-000000000000" ma:open="false" ma:isKeyword="false">
      <xsd:complexType>
        <xsd:sequence>
          <xsd:element ref="pc:Terms" minOccurs="0" maxOccurs="1"/>
        </xsd:sequence>
      </xsd:complexType>
    </xsd:element>
    <xsd:element name="Connect-Auteur" ma:index="21" nillable="true" ma:displayName="Auteur" ma:hidden="true" ma:list="UserInfo" ma:SharePointGroup="0" ma:internalName="Connect_x002d_Auteu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nect-AuteurExtern" ma:index="22" nillable="true" ma:displayName="Auteur Extern" ma:hidden="true" ma:internalName="Connect_x002d_AuteurExtern" ma:readOnly="false">
      <xsd:simpleType>
        <xsd:restriction base="dms:Text"/>
      </xsd:simpleType>
    </xsd:element>
    <xsd:element name="Connect-Ondertekenaar" ma:index="23" nillable="true" ma:displayName="Ondertekenaar" ma:hidden="true" ma:list="UserInfo" ma:SharePointGroup="0" ma:internalName="Connect_x002d_Ondertekenaa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nect-Archiefwaardig" ma:index="24" ma:displayName="Archiefwaardig" ma:default="Nee" ma:format="Dropdown" ma:internalName="Connect_x002d_Archiefwaardig" ma:readOnly="false">
      <xsd:simpleType>
        <xsd:restriction base="dms:Choice">
          <xsd:enumeration value="Ja"/>
          <xsd:enumeration value="Nee"/>
        </xsd:restriction>
      </xsd:simpleType>
    </xsd:element>
    <xsd:element name="Connect-Proces_0" ma:index="25" nillable="true" ma:taxonomy="true" ma:internalName="Connect_x002d_Proces_0" ma:taxonomyFieldName="Connect_x002d_Proces" ma:displayName="Proces" ma:readOnly="false" ma:fieldId="{37118139-45bd-448e-9bae-30bc82aaf201}" ma:sspId="c3f2f726-aef4-499f-b234-769b04ce551a" ma:termSetId="4bc165ce-5ce9-4888-9634-f9e6daefad87" ma:anchorId="00000000-0000-0000-0000-000000000000" ma:open="false" ma:isKeyword="false">
      <xsd:complexType>
        <xsd:sequence>
          <xsd:element ref="pc:Terms" minOccurs="0" maxOccurs="1"/>
        </xsd:sequence>
      </xsd:complexType>
    </xsd:element>
    <xsd:element name="Connect-Projectnaam_0" ma:index="27" nillable="true" ma:taxonomy="true" ma:internalName="Connect_x002d_Projectnaam_0" ma:taxonomyFieldName="Connect_x002d_Projectnaam" ma:displayName="Projectnaam" ma:readOnly="false" ma:fieldId="{42d501e0-d93b-4483-9fba-c71f3ead83b7}" ma:sspId="c3f2f726-aef4-499f-b234-769b04ce551a" ma:termSetId="b6ab4cf9-7c4c-49d0-9f6f-41b2c81a8acf" ma:anchorId="00000000-0000-0000-0000-000000000000" ma:open="false" ma:isKeyword="false">
      <xsd:complexType>
        <xsd:sequence>
          <xsd:element ref="pc:Terms" minOccurs="0" maxOccurs="1"/>
        </xsd:sequence>
      </xsd:complexType>
    </xsd:element>
    <xsd:element name="Connect-Projectnummer_0" ma:index="29" nillable="true" ma:taxonomy="true" ma:internalName="Connect_x002d_Projectnummer_0" ma:taxonomyFieldName="Connect_x002d_Projectnummer" ma:displayName="Projectnummer" ma:readOnly="false" ma:fieldId="{c8976e3a-aa66-41e2-85ca-20a9328c0af5}" ma:sspId="c3f2f726-aef4-499f-b234-769b04ce551a" ma:termSetId="da7d066a-3b12-4d08-823a-99418ad91ae7" ma:anchorId="00000000-0000-0000-0000-000000000000" ma:open="false" ma:isKeyword="false">
      <xsd:complexType>
        <xsd:sequence>
          <xsd:element ref="pc:Terms" minOccurs="0" maxOccurs="1"/>
        </xsd:sequence>
      </xsd:complexType>
    </xsd:element>
    <xsd:element name="Connect-Projectmanager" ma:index="31" nillable="true" ma:displayName="Projectmanager" ma:hidden="true" ma:list="UserInfo" ma:SharePointGroup="0" ma:internalName="Connect_x002d_Projectmanag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nect-Deelproces_0" ma:index="32" nillable="true" ma:taxonomy="true" ma:internalName="Connect_x002d_Deelproces_0" ma:taxonomyFieldName="Connect_x002d_Deelproces" ma:displayName="Deelproces" ma:readOnly="false" ma:fieldId="{c7a3b37a-d750-4b20-a47c-4ef43580f8ac}" ma:sspId="c3f2f726-aef4-499f-b234-769b04ce551a" ma:termSetId="72e7abac-d565-46dc-9817-62f4df16d9ac" ma:anchorId="00000000-0000-0000-0000-000000000000" ma:open="false" ma:isKeyword="false">
      <xsd:complexType>
        <xsd:sequence>
          <xsd:element ref="pc:Terms" minOccurs="0" maxOccurs="1"/>
        </xsd:sequence>
      </xsd:complexType>
    </xsd:element>
    <xsd:element name="Connect-Directie_0" ma:index="34" nillable="true" ma:taxonomy="true" ma:internalName="Connect_x002d_Directie_0" ma:taxonomyFieldName="Connect_x002d_Directie" ma:displayName="Directie" ma:readOnly="false" ma:fieldId="{3d81b19f-d791-43eb-a074-0fa558d80bc5}" ma:sspId="c3f2f726-aef4-499f-b234-769b04ce551a" ma:termSetId="bf61afce-0112-414a-9017-7a80500cb761" ma:anchorId="00000000-0000-0000-0000-000000000000" ma:open="false" ma:isKeyword="false">
      <xsd:complexType>
        <xsd:sequence>
          <xsd:element ref="pc:Terms" minOccurs="0" maxOccurs="1"/>
        </xsd:sequence>
      </xsd:complexType>
    </xsd:element>
    <xsd:element name="Connect-Afdeling_0" ma:index="36" nillable="true" ma:taxonomy="true" ma:internalName="Connect_x002d_Afdeling_0" ma:taxonomyFieldName="Connect_x002d_Afdeling" ma:displayName="Afdeling" ma:readOnly="false" ma:fieldId="{0d97d0e4-3442-4954-bffa-0a44ceb4b46b}" ma:sspId="c3f2f726-aef4-499f-b234-769b04ce551a" ma:termSetId="bf61afce-0112-414a-9017-7a80500cb761" ma:anchorId="00000000-0000-0000-0000-000000000000" ma:open="false" ma:isKeyword="false">
      <xsd:complexType>
        <xsd:sequence>
          <xsd:element ref="pc:Terms" minOccurs="0" maxOccurs="1"/>
        </xsd:sequence>
      </xsd:complexType>
    </xsd:element>
    <xsd:element name="Connect-Cluster_0" ma:index="38" nillable="true" ma:taxonomy="true" ma:internalName="Connect_x002d_Cluster_0" ma:taxonomyFieldName="Connect_x002d_Cluster" ma:displayName="Cluster" ma:readOnly="false" ma:fieldId="{d9e56441-e79b-457b-98eb-f0943a361df1}" ma:sspId="c3f2f726-aef4-499f-b234-769b04ce551a" ma:termSetId="bf61afce-0112-414a-9017-7a80500cb761" ma:anchorId="00000000-0000-0000-0000-000000000000" ma:open="false" ma:isKeyword="false">
      <xsd:complexType>
        <xsd:sequence>
          <xsd:element ref="pc:Terms" minOccurs="0" maxOccurs="1"/>
        </xsd:sequence>
      </xsd:complexType>
    </xsd:element>
    <xsd:element name="Connect-InformatieUitBronsysteem" ma:index="40" nillable="true" ma:displayName="Informatie Uit Bronsysteem" ma:hidden="true" ma:internalName="Connect_x002d_InformatieUitBronsysteem" ma:readOnly="false">
      <xsd:simpleType>
        <xsd:restriction base="dms:Note"/>
      </xsd:simpleType>
    </xsd:element>
    <xsd:element name="TaxCatchAll" ma:index="41" nillable="true" ma:displayName="Taxonomy Catch All Column" ma:hidden="true" ma:list="{3eb3414b-2ffa-46c1-b861-d78dd3ee319f}" ma:internalName="TaxCatchAll" ma:readOnly="false" ma:showField="CatchAllData" ma:web="b64800b9-5784-4757-b9f8-99f4ebc320ca">
      <xsd:complexType>
        <xsd:complexContent>
          <xsd:extension base="dms:MultiChoiceLookup">
            <xsd:sequence>
              <xsd:element name="Value" type="dms:Lookup" maxOccurs="unbounded" minOccurs="0" nillable="true"/>
            </xsd:sequence>
          </xsd:extension>
        </xsd:complexContent>
      </xsd:complexType>
    </xsd:element>
    <xsd:element name="TaxCatchAllLabel" ma:index="42" nillable="true" ma:displayName="Taxonomy Catch All Column1" ma:hidden="true" ma:list="{3eb3414b-2ffa-46c1-b861-d78dd3ee319f}" ma:internalName="TaxCatchAllLabel" ma:readOnly="false" ma:showField="CatchAllDataLabel" ma:web="b64800b9-5784-4757-b9f8-99f4ebc320ca">
      <xsd:complexType>
        <xsd:complexContent>
          <xsd:extension base="dms:MultiChoiceLookup">
            <xsd:sequence>
              <xsd:element name="Value" type="dms:Lookup" maxOccurs="unbounded" minOccurs="0" nillable="true"/>
            </xsd:sequence>
          </xsd:extension>
        </xsd:complexContent>
      </xsd:complexType>
    </xsd:element>
    <xsd:element name="_dlc_DocId" ma:index="43" nillable="true" ma:displayName="Waarde van de document-id" ma:description="De waarde van de document-id die aan dit item is toegewezen." ma:internalName="_dlc_DocId" ma:readOnly="true">
      <xsd:simpleType>
        <xsd:restriction base="dms:Text"/>
      </xsd:simpleType>
    </xsd:element>
    <xsd:element name="_dlc_DocIdPersistId" ma:index="4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8"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Urls xmlns="http://schemas.microsoft.com/sharepoint/v3/contenttype/forms/url">
  <Edit>_layouts/15/RWS.SharePoint.Connect/EditForm.aspx</Edit>
</FormUrls>
</file>

<file path=customXml/item4.xml><?xml version="1.0" encoding="utf-8"?>
<p:properties xmlns:p="http://schemas.microsoft.com/office/2006/metadata/properties" xmlns:xsi="http://www.w3.org/2001/XMLSchema-instance" xmlns:pc="http://schemas.microsoft.com/office/infopath/2007/PartnerControls">
  <documentManagement>
    <Connect-DossierId xmlns="208e46c2-bbcd-4624-8858-21bd42ce7c86" xsi:nil="true"/>
    <Connect-Afdeling_0 xmlns="208e46c2-bbcd-4624-8858-21bd42ce7c86">
      <Terms xmlns="http://schemas.microsoft.com/office/infopath/2007/PartnerControls">
        <TermInfo xmlns="http://schemas.microsoft.com/office/infopath/2007/PartnerControls">
          <TermName xmlns="http://schemas.microsoft.com/office/infopath/2007/PartnerControls">Afd. PB en Kostendesk. Zee en Delta</TermName>
          <TermId xmlns="http://schemas.microsoft.com/office/infopath/2007/PartnerControls">2b891bb2-0980-4f64-87a6-e410a582b365</TermId>
        </TermInfo>
      </Terms>
    </Connect-Afdeling_0>
    <Connect-Subtitel xmlns="208e46c2-bbcd-4624-8858-21bd42ce7c86" xsi:nil="true"/>
    <TaxKeywordTaxHTField xmlns="208e46c2-bbcd-4624-8858-21bd42ce7c86">
      <Terms xmlns="http://schemas.microsoft.com/office/infopath/2007/PartnerControls"/>
    </TaxKeywordTaxHTField>
    <Connect-Status xmlns="208e46c2-bbcd-4624-8858-21bd42ce7c86">Definitief</Connect-Status>
    <Connect-Archiefwaardig xmlns="208e46c2-bbcd-4624-8858-21bd42ce7c86">Nee</Connect-Archiefwaardig>
    <Connect-InformatieUitBronsysteem xmlns="208e46c2-bbcd-4624-8858-21bd42ce7c86" xsi:nil="true"/>
    <Connect-Documenttype_0 xmlns="208e46c2-bbcd-4624-8858-21bd42ce7c86">
      <Terms xmlns="http://schemas.microsoft.com/office/infopath/2007/PartnerControls">
        <TermInfo xmlns="http://schemas.microsoft.com/office/infopath/2007/PartnerControls">
          <TermName xmlns="http://schemas.microsoft.com/office/infopath/2007/PartnerControls">Presentatie</TermName>
          <TermId xmlns="http://schemas.microsoft.com/office/infopath/2007/PartnerControls">306efae4-1063-440c-b893-8cd0c326df1c</TermId>
        </TermInfo>
      </Terms>
    </Connect-Documenttype_0>
    <TaxCatchAll xmlns="208e46c2-bbcd-4624-8858-21bd42ce7c86">
      <Value>20</Value>
      <Value>5</Value>
      <Value>4</Value>
      <Value>37</Value>
      <Value>2</Value>
      <Value>1</Value>
      <Value>3</Value>
    </TaxCatchAll>
    <TaxCatchAllLabel xmlns="208e46c2-bbcd-4624-8858-21bd42ce7c86"/>
    <Connect-Toelichting xmlns="208e46c2-bbcd-4624-8858-21bd42ce7c86" xsi:nil="true"/>
    <Connect-Ondertekenaar xmlns="208e46c2-bbcd-4624-8858-21bd42ce7c86">
      <UserInfo>
        <DisplayName/>
        <AccountId xsi:nil="true"/>
        <AccountType/>
      </UserInfo>
    </Connect-Ondertekenaar>
    <Connect-Auteur xmlns="208e46c2-bbcd-4624-8858-21bd42ce7c86">
      <UserInfo>
        <DisplayName/>
        <AccountId xsi:nil="true"/>
        <AccountType/>
      </UserInfo>
    </Connect-Auteur>
    <Connect-Projectnummer_0 xmlns="208e46c2-bbcd-4624-8858-21bd42ce7c86">
      <Terms xmlns="http://schemas.microsoft.com/office/infopath/2007/PartnerControls"/>
    </Connect-Projectnummer_0>
    <Connect-Cluster_0 xmlns="208e46c2-bbcd-4624-8858-21bd42ce7c86">
      <Terms xmlns="http://schemas.microsoft.com/office/infopath/2007/PartnerControls"/>
    </Connect-Cluster_0>
    <Connect-Vertrouwelijkheid_0 xmlns="208e46c2-bbcd-4624-8858-21bd42ce7c86">
      <Terms xmlns="http://schemas.microsoft.com/office/infopath/2007/PartnerControls">
        <TermInfo xmlns="http://schemas.microsoft.com/office/infopath/2007/PartnerControls">
          <TermName xmlns="http://schemas.microsoft.com/office/infopath/2007/PartnerControls">RWS Informatie/geen</TermName>
          <TermId xmlns="http://schemas.microsoft.com/office/infopath/2007/PartnerControls">c0708e09-5917-491d-939c-2d340666db11</TermId>
        </TermInfo>
      </Terms>
    </Connect-Vertrouwelijkheid_0>
    <Connect-Proces_0 xmlns="208e46c2-bbcd-4624-8858-21bd42ce7c86">
      <Terms xmlns="http://schemas.microsoft.com/office/infopath/2007/PartnerControls">
        <TermInfo xmlns="http://schemas.microsoft.com/office/infopath/2007/PartnerControls">
          <TermName xmlns="http://schemas.microsoft.com/office/infopath/2007/PartnerControls">Aanleg</TermName>
          <TermId xmlns="http://schemas.microsoft.com/office/infopath/2007/PartnerControls">74adf856-b63e-4236-a146-e36d782a6ba5</TermId>
        </TermInfo>
      </Terms>
    </Connect-Proces_0>
    <Connect-Projectnaam_0 xmlns="208e46c2-bbcd-4624-8858-21bd42ce7c86">
      <Terms xmlns="http://schemas.microsoft.com/office/infopath/2007/PartnerControls">
        <TermInfo xmlns="http://schemas.microsoft.com/office/infopath/2007/PartnerControls">
          <TermName xmlns="http://schemas.microsoft.com/office/infopath/2007/PartnerControls">Trailerbare Meetvaartuigen</TermName>
          <TermId xmlns="http://schemas.microsoft.com/office/infopath/2007/PartnerControls">0319de8f-9bef-47fa-b114-01b6ae21863d</TermId>
        </TermInfo>
      </Terms>
    </Connect-Projectnaam_0>
    <Connect-Directie_0 xmlns="208e46c2-bbcd-4624-8858-21bd42ce7c86">
      <Terms xmlns="http://schemas.microsoft.com/office/infopath/2007/PartnerControls">
        <TermInfo xmlns="http://schemas.microsoft.com/office/infopath/2007/PartnerControls">
          <TermName xmlns="http://schemas.microsoft.com/office/infopath/2007/PartnerControls">Dir. Bedrijfsv. en Projectbeheersing</TermName>
          <TermId xmlns="http://schemas.microsoft.com/office/infopath/2007/PartnerControls">de9c9069-9a3e-4e1f-9d8e-43e768d332bc</TermId>
        </TermInfo>
      </Terms>
    </Connect-Directie_0>
    <Connect-Deelproces_0 xmlns="208e46c2-bbcd-4624-8858-21bd42ce7c86">
      <Terms xmlns="http://schemas.microsoft.com/office/infopath/2007/PartnerControls"/>
    </Connect-Deelproces_0>
    <Connect-Organisatieonderdeel_0 xmlns="208e46c2-bbcd-4624-8858-21bd42ce7c86">
      <Terms xmlns="http://schemas.microsoft.com/office/infopath/2007/PartnerControls">
        <TermInfo xmlns="http://schemas.microsoft.com/office/infopath/2007/PartnerControls">
          <TermName xmlns="http://schemas.microsoft.com/office/infopath/2007/PartnerControls">RWS Programma's, Projecten en Onderhoud</TermName>
          <TermId xmlns="http://schemas.microsoft.com/office/infopath/2007/PartnerControls">ecddfe69-e06c-4daa-922c-daf4247fccee</TermId>
        </TermInfo>
      </Terms>
    </Connect-Organisatieonderdeel_0>
    <Connect-AuteurExtern xmlns="208e46c2-bbcd-4624-8858-21bd42ce7c86" xsi:nil="true"/>
    <Connect-Projectmanager xmlns="208e46c2-bbcd-4624-8858-21bd42ce7c86">
      <UserInfo>
        <DisplayName>Schuring-van Woudenberg, Caroline (PPO)</DisplayName>
        <AccountId>17</AccountId>
        <AccountType/>
      </UserInfo>
    </Connect-Projectmanager>
    <_dlc_DocId xmlns="208e46c2-bbcd-4624-8858-21bd42ce7c86">RWS01093-1285584957-530</_dlc_DocId>
    <_dlc_DocIdUrl xmlns="208e46c2-bbcd-4624-8858-21bd42ce7c86">
      <Url>http://connect.intranet.rijkswaterstaat.nl/sites/TV/_layouts/15/DocIdRedir.aspx?ID=RWS01093-1285584957-530</Url>
      <Description>RWS01093-1285584957-530</Description>
    </_dlc_DocIdUrl>
  </documentManagement>
</p:properties>
</file>

<file path=customXml/item5.xml><?xml version="1.0" encoding="utf-8"?>
<?mso-contentType ?>
<SharedContentType xmlns="Microsoft.SharePoint.Taxonomy.ContentTypeSync" SourceId="c3f2f726-aef4-499f-b234-769b04ce551a" ContentTypeId="0x0101008151F28DAC564DB284B88354B7587371" PreviousValue="false"/>
</file>

<file path=customXml/item6.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D0780E8-4A8F-4929-88B4-43E4096C0E14}">
  <ds:schemaRefs>
    <ds:schemaRef ds:uri="http://schemas.microsoft.com/sharepoint/v3/contenttype/forms"/>
  </ds:schemaRefs>
</ds:datastoreItem>
</file>

<file path=customXml/itemProps2.xml><?xml version="1.0" encoding="utf-8"?>
<ds:datastoreItem xmlns:ds="http://schemas.openxmlformats.org/officeDocument/2006/customXml" ds:itemID="{4517B83B-26C5-42F8-9A9E-1A206C129E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8e46c2-bbcd-4624-8858-21bd42ce7c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ECDB76-687A-49C1-9F89-4B6EAA014C80}">
  <ds:schemaRefs>
    <ds:schemaRef ds:uri="http://schemas.microsoft.com/sharepoint/v3/contenttype/forms/url"/>
  </ds:schemaRefs>
</ds:datastoreItem>
</file>

<file path=customXml/itemProps4.xml><?xml version="1.0" encoding="utf-8"?>
<ds:datastoreItem xmlns:ds="http://schemas.openxmlformats.org/officeDocument/2006/customXml" ds:itemID="{A12E649D-0BD0-49BA-B7DF-542DF97343CB}">
  <ds:schemaRefs>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208e46c2-bbcd-4624-8858-21bd42ce7c86"/>
    <ds:schemaRef ds:uri="http://schemas.microsoft.com/office/2006/metadata/properties"/>
    <ds:schemaRef ds:uri="http://www.w3.org/XML/1998/namespace"/>
    <ds:schemaRef ds:uri="http://purl.org/dc/dcmitype/"/>
  </ds:schemaRefs>
</ds:datastoreItem>
</file>

<file path=customXml/itemProps5.xml><?xml version="1.0" encoding="utf-8"?>
<ds:datastoreItem xmlns:ds="http://schemas.openxmlformats.org/officeDocument/2006/customXml" ds:itemID="{7B7E83E3-57E4-4CAA-A27C-EF255A9CC2BC}">
  <ds:schemaRefs>
    <ds:schemaRef ds:uri="Microsoft.SharePoint.Taxonomy.ContentTypeSync"/>
  </ds:schemaRefs>
</ds:datastoreItem>
</file>

<file path=customXml/itemProps6.xml><?xml version="1.0" encoding="utf-8"?>
<ds:datastoreItem xmlns:ds="http://schemas.openxmlformats.org/officeDocument/2006/customXml" ds:itemID="{DFFF2DAD-9D73-400F-B9E0-13424CC580B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Presentatie RWS 16X9 NL</Template>
  <TotalTime>2344</TotalTime>
  <Words>1787</Words>
  <Application>Microsoft Office PowerPoint</Application>
  <PresentationFormat>Breedbeeld</PresentationFormat>
  <Paragraphs>155</Paragraphs>
  <Slides>22</Slides>
  <Notes>19</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22</vt:i4>
      </vt:variant>
    </vt:vector>
  </HeadingPairs>
  <TitlesOfParts>
    <vt:vector size="27" baseType="lpstr">
      <vt:lpstr>Arial</vt:lpstr>
      <vt:lpstr>Calibri</vt:lpstr>
      <vt:lpstr>Verdana</vt:lpstr>
      <vt:lpstr>Wingdings</vt:lpstr>
      <vt:lpstr>RWS 16:9 NL</vt:lpstr>
      <vt:lpstr>Aanbestedingsprocedure voor de levering van 3 trailerbare meetvaartuigen, inclusief trailers</vt:lpstr>
      <vt:lpstr>Doelstellingen opdracht</vt:lpstr>
      <vt:lpstr>Scope van de opdracht (1)</vt:lpstr>
      <vt:lpstr>Scope van de opdracht (2)</vt:lpstr>
      <vt:lpstr>Specifieke kenmerken opdrachten (1)</vt:lpstr>
      <vt:lpstr>Specifieke kenmerken opdrachten (2)</vt:lpstr>
      <vt:lpstr>Specifieke kenmerken opdracht (3)</vt:lpstr>
      <vt:lpstr>Contractvoorwaarde, betaling</vt:lpstr>
      <vt:lpstr>Toelichting gunningscriterium (1)</vt:lpstr>
      <vt:lpstr>Toelichting gunningscriterium (2)</vt:lpstr>
      <vt:lpstr>Verificatiegesprek en opdrachtverlening</vt:lpstr>
      <vt:lpstr>Signalering</vt:lpstr>
      <vt:lpstr>Samenwerking tijdens opdracht (1)</vt:lpstr>
      <vt:lpstr>Samenwerking tijdens opdracht (2)</vt:lpstr>
      <vt:lpstr>Samenwerking tijdens opdracht (3)</vt:lpstr>
      <vt:lpstr>Toelichting op verificatie &amp; validatie methodiek</vt:lpstr>
      <vt:lpstr>Uitvoering product</vt:lpstr>
      <vt:lpstr>Documentatie product</vt:lpstr>
      <vt:lpstr>Geschiktheidseisen (1)</vt:lpstr>
      <vt:lpstr>Geschiktheidseisen (2)</vt:lpstr>
      <vt:lpstr>Informatie aanbestedingsprocedure </vt:lpstr>
      <vt:lpstr>Inlichtingen tijdens aanbestedingsprocedure </vt:lpstr>
    </vt:vector>
  </TitlesOfParts>
  <Company>Rijkswaterstaat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Trailerbare Meetvaartuigen</dc:title>
  <dc:creator>Westinga, Astrid (PPO)</dc:creator>
  <cp:keywords/>
  <dc:description>Template by Orange Pepper_x000d_
2018</dc:description>
  <cp:lastModifiedBy>Devilee, Jan (PPO)</cp:lastModifiedBy>
  <cp:revision>167</cp:revision>
  <dcterms:created xsi:type="dcterms:W3CDTF">2020-10-19T11:25:13Z</dcterms:created>
  <dcterms:modified xsi:type="dcterms:W3CDTF">2022-03-31T09:01:48Z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0x0101008151F28DAC564DB284B88354B7587371002696A7B690A2C6439964EED4B1E70ED5</vt:lpwstr>
  </property>
  <property fmtid="{D5CDD505-2E9C-101B-9397-08002B2CF9AE}" pid="3" name="TaxKeyword">
    <vt:lpwstr/>
  </property>
  <property fmtid="{D5CDD505-2E9C-101B-9397-08002B2CF9AE}" pid="4" name="Connect-Proces">
    <vt:lpwstr>2;#Aanleg|74adf856-b63e-4236-a146-e36d782a6ba5</vt:lpwstr>
  </property>
  <property fmtid="{D5CDD505-2E9C-101B-9397-08002B2CF9AE}" pid="5" name="Connect-Directie">
    <vt:lpwstr>4;#Dir. Bedrijfsv. en Projectbeheersing|de9c9069-9a3e-4e1f-9d8e-43e768d332bc</vt:lpwstr>
  </property>
  <property fmtid="{D5CDD505-2E9C-101B-9397-08002B2CF9AE}" pid="6" name="Connect-Projectnaam">
    <vt:lpwstr>1;#Trailerbare Meetvaartuigen|0319de8f-9bef-47fa-b114-01b6ae21863d</vt:lpwstr>
  </property>
  <property fmtid="{D5CDD505-2E9C-101B-9397-08002B2CF9AE}" pid="7" name="Connect-Afdeling">
    <vt:lpwstr>5;#Afd. PB en Kostendesk. Zee en Delta|2b891bb2-0980-4f64-87a6-e410a582b365</vt:lpwstr>
  </property>
  <property fmtid="{D5CDD505-2E9C-101B-9397-08002B2CF9AE}" pid="8" name="_dlc_DocIdItemGuid">
    <vt:lpwstr>2f0f9e1f-23d7-44c1-a349-7fd143a1278b</vt:lpwstr>
  </property>
  <property fmtid="{D5CDD505-2E9C-101B-9397-08002B2CF9AE}" pid="9" name="Connect-Documenttype">
    <vt:lpwstr>37;#Presentatie|306efae4-1063-440c-b893-8cd0c326df1c</vt:lpwstr>
  </property>
  <property fmtid="{D5CDD505-2E9C-101B-9397-08002B2CF9AE}" pid="10" name="Connect-Cluster">
    <vt:lpwstr/>
  </property>
  <property fmtid="{D5CDD505-2E9C-101B-9397-08002B2CF9AE}" pid="11" name="Connect-Projectnummer">
    <vt:lpwstr/>
  </property>
  <property fmtid="{D5CDD505-2E9C-101B-9397-08002B2CF9AE}" pid="12" name="Connect-Organisatieonderdeel">
    <vt:lpwstr>3;#RWS Programma's, Projecten en Onderhoud|ecddfe69-e06c-4daa-922c-daf4247fccee</vt:lpwstr>
  </property>
  <property fmtid="{D5CDD505-2E9C-101B-9397-08002B2CF9AE}" pid="13" name="Connect-Deelproces">
    <vt:lpwstr/>
  </property>
  <property fmtid="{D5CDD505-2E9C-101B-9397-08002B2CF9AE}" pid="14" name="Connect-Vertrouwelijkheid">
    <vt:lpwstr>20;#RWS Informatie/geen|c0708e09-5917-491d-939c-2d340666db11</vt:lpwstr>
  </property>
</Properties>
</file>