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48" r:id="rId4"/>
  </p:sldMasterIdLst>
  <p:notesMasterIdLst>
    <p:notesMasterId r:id="rId14"/>
  </p:notesMasterIdLst>
  <p:sldIdLst>
    <p:sldId id="256" r:id="rId5"/>
    <p:sldId id="268" r:id="rId6"/>
    <p:sldId id="287" r:id="rId7"/>
    <p:sldId id="277" r:id="rId8"/>
    <p:sldId id="278" r:id="rId9"/>
    <p:sldId id="299" r:id="rId10"/>
    <p:sldId id="279" r:id="rId11"/>
    <p:sldId id="285" r:id="rId12"/>
    <p:sldId id="300" r:id="rId13"/>
  </p:sldIdLst>
  <p:sldSz cx="12192000" cy="6858000"/>
  <p:notesSz cx="6669088" cy="9872663"/>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Linnemans, Ingrid" initials="LI" lastIdx="1" clrIdx="0">
    <p:extLst>
      <p:ext uri="{19B8F6BF-5375-455C-9EA6-DF929625EA0E}">
        <p15:presenceInfo xmlns:p15="http://schemas.microsoft.com/office/powerpoint/2012/main" userId="S::i.linnemans@leiden.nl::38c29719-d956-410c-a220-1afd37298c86"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ijl, gemiddeld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000" autoAdjust="0"/>
    <p:restoredTop sz="74808" autoAdjust="0"/>
  </p:normalViewPr>
  <p:slideViewPr>
    <p:cSldViewPr snapToGrid="0">
      <p:cViewPr>
        <p:scale>
          <a:sx n="60" d="100"/>
          <a:sy n="60" d="100"/>
        </p:scale>
        <p:origin x="1110" y="276"/>
      </p:cViewPr>
      <p:guideLst/>
    </p:cSldViewPr>
  </p:slideViewPr>
  <p:notesTextViewPr>
    <p:cViewPr>
      <p:scale>
        <a:sx n="3" d="2"/>
        <a:sy n="3" d="2"/>
      </p:scale>
      <p:origin x="0" y="0"/>
    </p:cViewPr>
  </p:notesTextViewPr>
  <p:notesViewPr>
    <p:cSldViewPr snapToGrid="0">
      <p:cViewPr varScale="1">
        <p:scale>
          <a:sx n="98" d="100"/>
          <a:sy n="98" d="100"/>
        </p:scale>
        <p:origin x="3588" y="96"/>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commentAuthors" Target="commentAuthors.xml"/><Relationship Id="rId10" Type="http://schemas.openxmlformats.org/officeDocument/2006/relationships/slide" Target="slides/slide6.xml"/><Relationship Id="rId19"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889939" cy="495348"/>
          </a:xfrm>
          <a:prstGeom prst="rect">
            <a:avLst/>
          </a:prstGeom>
        </p:spPr>
        <p:txBody>
          <a:bodyPr vert="horz" lIns="94511" tIns="47256" rIns="94511" bIns="47256" rtlCol="0"/>
          <a:lstStyle>
            <a:lvl1pPr algn="l">
              <a:defRPr sz="1300"/>
            </a:lvl1pPr>
          </a:lstStyle>
          <a:p>
            <a:endParaRPr lang="nl-NL"/>
          </a:p>
        </p:txBody>
      </p:sp>
      <p:sp>
        <p:nvSpPr>
          <p:cNvPr id="3" name="Tijdelijke aanduiding voor datum 2"/>
          <p:cNvSpPr>
            <a:spLocks noGrp="1"/>
          </p:cNvSpPr>
          <p:nvPr>
            <p:ph type="dt" idx="1"/>
          </p:nvPr>
        </p:nvSpPr>
        <p:spPr>
          <a:xfrm>
            <a:off x="3777607" y="0"/>
            <a:ext cx="2889939" cy="495348"/>
          </a:xfrm>
          <a:prstGeom prst="rect">
            <a:avLst/>
          </a:prstGeom>
        </p:spPr>
        <p:txBody>
          <a:bodyPr vert="horz" lIns="94511" tIns="47256" rIns="94511" bIns="47256" rtlCol="0"/>
          <a:lstStyle>
            <a:lvl1pPr algn="r">
              <a:defRPr sz="1300"/>
            </a:lvl1pPr>
          </a:lstStyle>
          <a:p>
            <a:fld id="{CAE403FF-A2FF-4CAE-9CB0-971B4E765AA4}" type="datetimeFigureOut">
              <a:rPr lang="nl-NL" smtClean="0"/>
              <a:t>15-4-2022</a:t>
            </a:fld>
            <a:endParaRPr lang="nl-NL"/>
          </a:p>
        </p:txBody>
      </p:sp>
      <p:sp>
        <p:nvSpPr>
          <p:cNvPr id="4" name="Tijdelijke aanduiding voor dia-afbeelding 3"/>
          <p:cNvSpPr>
            <a:spLocks noGrp="1" noRot="1" noChangeAspect="1"/>
          </p:cNvSpPr>
          <p:nvPr>
            <p:ph type="sldImg" idx="2"/>
          </p:nvPr>
        </p:nvSpPr>
        <p:spPr>
          <a:xfrm>
            <a:off x="374650" y="1235075"/>
            <a:ext cx="5919788" cy="3330575"/>
          </a:xfrm>
          <a:prstGeom prst="rect">
            <a:avLst/>
          </a:prstGeom>
          <a:noFill/>
          <a:ln w="12700">
            <a:solidFill>
              <a:prstClr val="black"/>
            </a:solidFill>
          </a:ln>
        </p:spPr>
        <p:txBody>
          <a:bodyPr vert="horz" lIns="94511" tIns="47256" rIns="94511" bIns="47256" rtlCol="0" anchor="ctr"/>
          <a:lstStyle/>
          <a:p>
            <a:endParaRPr lang="nl-NL"/>
          </a:p>
        </p:txBody>
      </p:sp>
      <p:sp>
        <p:nvSpPr>
          <p:cNvPr id="5" name="Tijdelijke aanduiding voor notities 4"/>
          <p:cNvSpPr>
            <a:spLocks noGrp="1"/>
          </p:cNvSpPr>
          <p:nvPr>
            <p:ph type="body" sz="quarter" idx="3"/>
          </p:nvPr>
        </p:nvSpPr>
        <p:spPr>
          <a:xfrm>
            <a:off x="666909" y="4751219"/>
            <a:ext cx="5335270" cy="3887361"/>
          </a:xfrm>
          <a:prstGeom prst="rect">
            <a:avLst/>
          </a:prstGeom>
        </p:spPr>
        <p:txBody>
          <a:bodyPr vert="horz" lIns="94511" tIns="47256" rIns="94511" bIns="47256" rtlCol="0"/>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6" name="Tijdelijke aanduiding voor voettekst 5"/>
          <p:cNvSpPr>
            <a:spLocks noGrp="1"/>
          </p:cNvSpPr>
          <p:nvPr>
            <p:ph type="ftr" sz="quarter" idx="4"/>
          </p:nvPr>
        </p:nvSpPr>
        <p:spPr>
          <a:xfrm>
            <a:off x="0" y="9377318"/>
            <a:ext cx="2889939" cy="495347"/>
          </a:xfrm>
          <a:prstGeom prst="rect">
            <a:avLst/>
          </a:prstGeom>
        </p:spPr>
        <p:txBody>
          <a:bodyPr vert="horz" lIns="94511" tIns="47256" rIns="94511" bIns="47256" rtlCol="0" anchor="b"/>
          <a:lstStyle>
            <a:lvl1pPr algn="l">
              <a:defRPr sz="1300"/>
            </a:lvl1pPr>
          </a:lstStyle>
          <a:p>
            <a:endParaRPr lang="nl-NL"/>
          </a:p>
        </p:txBody>
      </p:sp>
      <p:sp>
        <p:nvSpPr>
          <p:cNvPr id="7" name="Tijdelijke aanduiding voor dianummer 6"/>
          <p:cNvSpPr>
            <a:spLocks noGrp="1"/>
          </p:cNvSpPr>
          <p:nvPr>
            <p:ph type="sldNum" sz="quarter" idx="5"/>
          </p:nvPr>
        </p:nvSpPr>
        <p:spPr>
          <a:xfrm>
            <a:off x="3777607" y="9377318"/>
            <a:ext cx="2889939" cy="495347"/>
          </a:xfrm>
          <a:prstGeom prst="rect">
            <a:avLst/>
          </a:prstGeom>
        </p:spPr>
        <p:txBody>
          <a:bodyPr vert="horz" lIns="94511" tIns="47256" rIns="94511" bIns="47256" rtlCol="0" anchor="b"/>
          <a:lstStyle>
            <a:lvl1pPr algn="r">
              <a:defRPr sz="1300"/>
            </a:lvl1pPr>
          </a:lstStyle>
          <a:p>
            <a:fld id="{19E36E94-6123-4F7C-A743-2CD2E5655D54}" type="slidenum">
              <a:rPr lang="nl-NL" smtClean="0"/>
              <a:t>‹nr.›</a:t>
            </a:fld>
            <a:endParaRPr lang="nl-NL"/>
          </a:p>
        </p:txBody>
      </p:sp>
    </p:spTree>
    <p:extLst>
      <p:ext uri="{BB962C8B-B14F-4D97-AF65-F5344CB8AC3E}">
        <p14:creationId xmlns:p14="http://schemas.microsoft.com/office/powerpoint/2010/main" val="415467279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5"/>
          </p:nvPr>
        </p:nvSpPr>
        <p:spPr/>
        <p:txBody>
          <a:bodyPr/>
          <a:lstStyle/>
          <a:p>
            <a:fld id="{19E36E94-6123-4F7C-A743-2CD2E5655D54}" type="slidenum">
              <a:rPr lang="nl-NL" smtClean="0"/>
              <a:t>1</a:t>
            </a:fld>
            <a:endParaRPr lang="nl-NL" dirty="0"/>
          </a:p>
        </p:txBody>
      </p:sp>
    </p:spTree>
    <p:extLst>
      <p:ext uri="{BB962C8B-B14F-4D97-AF65-F5344CB8AC3E}">
        <p14:creationId xmlns:p14="http://schemas.microsoft.com/office/powerpoint/2010/main" val="31772937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a:p>
            <a:endParaRPr lang="nl-NL" dirty="0"/>
          </a:p>
        </p:txBody>
      </p:sp>
      <p:sp>
        <p:nvSpPr>
          <p:cNvPr id="4" name="Tijdelijke aanduiding voor dianummer 3"/>
          <p:cNvSpPr>
            <a:spLocks noGrp="1"/>
          </p:cNvSpPr>
          <p:nvPr>
            <p:ph type="sldNum" sz="quarter" idx="5"/>
          </p:nvPr>
        </p:nvSpPr>
        <p:spPr/>
        <p:txBody>
          <a:bodyPr/>
          <a:lstStyle/>
          <a:p>
            <a:fld id="{19E36E94-6123-4F7C-A743-2CD2E5655D54}" type="slidenum">
              <a:rPr lang="nl-NL" smtClean="0"/>
              <a:t>2</a:t>
            </a:fld>
            <a:endParaRPr lang="nl-NL" dirty="0"/>
          </a:p>
        </p:txBody>
      </p:sp>
    </p:spTree>
    <p:extLst>
      <p:ext uri="{BB962C8B-B14F-4D97-AF65-F5344CB8AC3E}">
        <p14:creationId xmlns:p14="http://schemas.microsoft.com/office/powerpoint/2010/main" val="367144607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5"/>
          </p:nvPr>
        </p:nvSpPr>
        <p:spPr/>
        <p:txBody>
          <a:bodyPr/>
          <a:lstStyle/>
          <a:p>
            <a:fld id="{19E36E94-6123-4F7C-A743-2CD2E5655D54}" type="slidenum">
              <a:rPr lang="nl-NL" smtClean="0"/>
              <a:t>3</a:t>
            </a:fld>
            <a:endParaRPr lang="nl-NL"/>
          </a:p>
        </p:txBody>
      </p:sp>
    </p:spTree>
    <p:extLst>
      <p:ext uri="{BB962C8B-B14F-4D97-AF65-F5344CB8AC3E}">
        <p14:creationId xmlns:p14="http://schemas.microsoft.com/office/powerpoint/2010/main" val="332735735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a:xfrm>
            <a:off x="666908" y="4751219"/>
            <a:ext cx="5510463" cy="3887361"/>
          </a:xfrm>
        </p:spPr>
        <p:txBody>
          <a:bodyPr/>
          <a:lstStyle/>
          <a:p>
            <a:endParaRPr lang="nl-NL" dirty="0"/>
          </a:p>
        </p:txBody>
      </p:sp>
      <p:sp>
        <p:nvSpPr>
          <p:cNvPr id="4" name="Tijdelijke aanduiding voor dianummer 3"/>
          <p:cNvSpPr>
            <a:spLocks noGrp="1"/>
          </p:cNvSpPr>
          <p:nvPr>
            <p:ph type="sldNum" sz="quarter" idx="5"/>
          </p:nvPr>
        </p:nvSpPr>
        <p:spPr/>
        <p:txBody>
          <a:bodyPr/>
          <a:lstStyle/>
          <a:p>
            <a:fld id="{19E36E94-6123-4F7C-A743-2CD2E5655D54}" type="slidenum">
              <a:rPr lang="nl-NL" smtClean="0"/>
              <a:t>4</a:t>
            </a:fld>
            <a:endParaRPr lang="nl-NL"/>
          </a:p>
        </p:txBody>
      </p:sp>
    </p:spTree>
    <p:extLst>
      <p:ext uri="{BB962C8B-B14F-4D97-AF65-F5344CB8AC3E}">
        <p14:creationId xmlns:p14="http://schemas.microsoft.com/office/powerpoint/2010/main" val="428562158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5"/>
          </p:nvPr>
        </p:nvSpPr>
        <p:spPr/>
        <p:txBody>
          <a:bodyPr/>
          <a:lstStyle/>
          <a:p>
            <a:fld id="{19E36E94-6123-4F7C-A743-2CD2E5655D54}" type="slidenum">
              <a:rPr lang="nl-NL" smtClean="0"/>
              <a:t>5</a:t>
            </a:fld>
            <a:endParaRPr lang="nl-NL"/>
          </a:p>
        </p:txBody>
      </p:sp>
    </p:spTree>
    <p:extLst>
      <p:ext uri="{BB962C8B-B14F-4D97-AF65-F5344CB8AC3E}">
        <p14:creationId xmlns:p14="http://schemas.microsoft.com/office/powerpoint/2010/main" val="171658868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5"/>
          </p:nvPr>
        </p:nvSpPr>
        <p:spPr/>
        <p:txBody>
          <a:bodyPr/>
          <a:lstStyle/>
          <a:p>
            <a:fld id="{19E36E94-6123-4F7C-A743-2CD2E5655D54}" type="slidenum">
              <a:rPr lang="nl-NL" smtClean="0"/>
              <a:t>6</a:t>
            </a:fld>
            <a:endParaRPr lang="nl-NL"/>
          </a:p>
        </p:txBody>
      </p:sp>
    </p:spTree>
    <p:extLst>
      <p:ext uri="{BB962C8B-B14F-4D97-AF65-F5344CB8AC3E}">
        <p14:creationId xmlns:p14="http://schemas.microsoft.com/office/powerpoint/2010/main" val="376289028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pPr defTabSz="945115">
              <a:lnSpc>
                <a:spcPct val="107000"/>
              </a:lnSpc>
              <a:defRPr/>
            </a:pPr>
            <a:endParaRPr lang="nl-NL" dirty="0"/>
          </a:p>
        </p:txBody>
      </p:sp>
      <p:sp>
        <p:nvSpPr>
          <p:cNvPr id="4" name="Tijdelijke aanduiding voor dianummer 3"/>
          <p:cNvSpPr>
            <a:spLocks noGrp="1"/>
          </p:cNvSpPr>
          <p:nvPr>
            <p:ph type="sldNum" sz="quarter" idx="5"/>
          </p:nvPr>
        </p:nvSpPr>
        <p:spPr/>
        <p:txBody>
          <a:bodyPr/>
          <a:lstStyle/>
          <a:p>
            <a:fld id="{19E36E94-6123-4F7C-A743-2CD2E5655D54}" type="slidenum">
              <a:rPr lang="nl-NL" smtClean="0"/>
              <a:t>7</a:t>
            </a:fld>
            <a:endParaRPr lang="nl-NL"/>
          </a:p>
        </p:txBody>
      </p:sp>
    </p:spTree>
    <p:extLst>
      <p:ext uri="{BB962C8B-B14F-4D97-AF65-F5344CB8AC3E}">
        <p14:creationId xmlns:p14="http://schemas.microsoft.com/office/powerpoint/2010/main" val="329612574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a:p>
            <a:pPr defTabSz="945115">
              <a:lnSpc>
                <a:spcPct val="107000"/>
              </a:lnSpc>
              <a:defRPr/>
            </a:pPr>
            <a:endParaRPr lang="nl-NL" dirty="0"/>
          </a:p>
        </p:txBody>
      </p:sp>
      <p:sp>
        <p:nvSpPr>
          <p:cNvPr id="4" name="Tijdelijke aanduiding voor dianummer 3"/>
          <p:cNvSpPr>
            <a:spLocks noGrp="1"/>
          </p:cNvSpPr>
          <p:nvPr>
            <p:ph type="sldNum" sz="quarter" idx="5"/>
          </p:nvPr>
        </p:nvSpPr>
        <p:spPr/>
        <p:txBody>
          <a:bodyPr/>
          <a:lstStyle/>
          <a:p>
            <a:fld id="{19E36E94-6123-4F7C-A743-2CD2E5655D54}" type="slidenum">
              <a:rPr lang="nl-NL" smtClean="0"/>
              <a:t>8</a:t>
            </a:fld>
            <a:endParaRPr lang="nl-NL" dirty="0"/>
          </a:p>
        </p:txBody>
      </p:sp>
    </p:spTree>
    <p:extLst>
      <p:ext uri="{BB962C8B-B14F-4D97-AF65-F5344CB8AC3E}">
        <p14:creationId xmlns:p14="http://schemas.microsoft.com/office/powerpoint/2010/main" val="369232732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a:p>
            <a:pPr defTabSz="945115">
              <a:lnSpc>
                <a:spcPct val="107000"/>
              </a:lnSpc>
              <a:defRPr/>
            </a:pPr>
            <a:endParaRPr lang="nl-NL" dirty="0"/>
          </a:p>
        </p:txBody>
      </p:sp>
      <p:sp>
        <p:nvSpPr>
          <p:cNvPr id="4" name="Tijdelijke aanduiding voor dianummer 3"/>
          <p:cNvSpPr>
            <a:spLocks noGrp="1"/>
          </p:cNvSpPr>
          <p:nvPr>
            <p:ph type="sldNum" sz="quarter" idx="5"/>
          </p:nvPr>
        </p:nvSpPr>
        <p:spPr/>
        <p:txBody>
          <a:bodyPr/>
          <a:lstStyle/>
          <a:p>
            <a:fld id="{19E36E94-6123-4F7C-A743-2CD2E5655D54}" type="slidenum">
              <a:rPr lang="nl-NL" smtClean="0"/>
              <a:t>9</a:t>
            </a:fld>
            <a:endParaRPr lang="nl-NL" dirty="0"/>
          </a:p>
        </p:txBody>
      </p:sp>
    </p:spTree>
    <p:extLst>
      <p:ext uri="{BB962C8B-B14F-4D97-AF65-F5344CB8AC3E}">
        <p14:creationId xmlns:p14="http://schemas.microsoft.com/office/powerpoint/2010/main" val="21174954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519652A-B994-4D98-AAE9-B5CDDE107FEC}"/>
              </a:ext>
            </a:extLst>
          </p:cNvPr>
          <p:cNvSpPr>
            <a:spLocks noGrp="1"/>
          </p:cNvSpPr>
          <p:nvPr>
            <p:ph type="ctrTitle"/>
          </p:nvPr>
        </p:nvSpPr>
        <p:spPr>
          <a:xfrm>
            <a:off x="1524000" y="1122363"/>
            <a:ext cx="9144000" cy="2387600"/>
          </a:xfrm>
        </p:spPr>
        <p:txBody>
          <a:bodyPr anchor="b"/>
          <a:lstStyle>
            <a:lvl1pPr algn="ctr">
              <a:defRPr sz="6000"/>
            </a:lvl1pPr>
          </a:lstStyle>
          <a:p>
            <a:r>
              <a:rPr lang="nl-NL"/>
              <a:t>Klik om stijl te bewerken</a:t>
            </a:r>
          </a:p>
        </p:txBody>
      </p:sp>
      <p:sp>
        <p:nvSpPr>
          <p:cNvPr id="3" name="Ondertitel 2">
            <a:extLst>
              <a:ext uri="{FF2B5EF4-FFF2-40B4-BE49-F238E27FC236}">
                <a16:creationId xmlns:a16="http://schemas.microsoft.com/office/drawing/2014/main" id="{A9781E0F-D8B3-4928-9119-3859CFD5CFD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l-NL"/>
              <a:t>Klikken om de ondertitelstijl van het model te bewerken</a:t>
            </a:r>
          </a:p>
        </p:txBody>
      </p:sp>
      <p:sp>
        <p:nvSpPr>
          <p:cNvPr id="4" name="Tijdelijke aanduiding voor datum 3">
            <a:extLst>
              <a:ext uri="{FF2B5EF4-FFF2-40B4-BE49-F238E27FC236}">
                <a16:creationId xmlns:a16="http://schemas.microsoft.com/office/drawing/2014/main" id="{FB60A330-6504-4EE8-9834-5A21BAE42D63}"/>
              </a:ext>
            </a:extLst>
          </p:cNvPr>
          <p:cNvSpPr>
            <a:spLocks noGrp="1"/>
          </p:cNvSpPr>
          <p:nvPr>
            <p:ph type="dt" sz="half" idx="10"/>
          </p:nvPr>
        </p:nvSpPr>
        <p:spPr/>
        <p:txBody>
          <a:bodyPr/>
          <a:lstStyle/>
          <a:p>
            <a:fld id="{0C902105-095D-46EE-B21F-BD21FD49FEF1}" type="datetimeFigureOut">
              <a:rPr lang="nl-NL" smtClean="0"/>
              <a:t>15-4-2022</a:t>
            </a:fld>
            <a:endParaRPr lang="nl-NL"/>
          </a:p>
        </p:txBody>
      </p:sp>
      <p:sp>
        <p:nvSpPr>
          <p:cNvPr id="5" name="Tijdelijke aanduiding voor voettekst 4">
            <a:extLst>
              <a:ext uri="{FF2B5EF4-FFF2-40B4-BE49-F238E27FC236}">
                <a16:creationId xmlns:a16="http://schemas.microsoft.com/office/drawing/2014/main" id="{A993C1AC-E745-44A2-9C17-73233CACFC47}"/>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1396367C-39AF-4751-ACD2-6BCD3762773C}"/>
              </a:ext>
            </a:extLst>
          </p:cNvPr>
          <p:cNvSpPr>
            <a:spLocks noGrp="1"/>
          </p:cNvSpPr>
          <p:nvPr>
            <p:ph type="sldNum" sz="quarter" idx="12"/>
          </p:nvPr>
        </p:nvSpPr>
        <p:spPr/>
        <p:txBody>
          <a:bodyPr/>
          <a:lstStyle/>
          <a:p>
            <a:fld id="{C85D5485-BF54-4CF8-BB7A-1FA1D7F847EC}" type="slidenum">
              <a:rPr lang="nl-NL" smtClean="0"/>
              <a:t>‹nr.›</a:t>
            </a:fld>
            <a:endParaRPr lang="nl-NL"/>
          </a:p>
        </p:txBody>
      </p:sp>
    </p:spTree>
    <p:extLst>
      <p:ext uri="{BB962C8B-B14F-4D97-AF65-F5344CB8AC3E}">
        <p14:creationId xmlns:p14="http://schemas.microsoft.com/office/powerpoint/2010/main" val="392272212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B26CB6A-4AD2-40CB-9AF7-0F6F9BC04158}"/>
              </a:ext>
            </a:extLst>
          </p:cNvPr>
          <p:cNvSpPr>
            <a:spLocks noGrp="1"/>
          </p:cNvSpPr>
          <p:nvPr>
            <p:ph type="title"/>
          </p:nvPr>
        </p:nvSpPr>
        <p:spPr/>
        <p:txBody>
          <a:bodyPr/>
          <a:lstStyle/>
          <a:p>
            <a:r>
              <a:rPr lang="nl-NL"/>
              <a:t>Klik om stijl te bewerken</a:t>
            </a:r>
          </a:p>
        </p:txBody>
      </p:sp>
      <p:sp>
        <p:nvSpPr>
          <p:cNvPr id="3" name="Tijdelijke aanduiding voor verticale tekst 2">
            <a:extLst>
              <a:ext uri="{FF2B5EF4-FFF2-40B4-BE49-F238E27FC236}">
                <a16:creationId xmlns:a16="http://schemas.microsoft.com/office/drawing/2014/main" id="{30DE11EF-BFC8-484F-9FA5-4F509D7B72ED}"/>
              </a:ext>
            </a:extLst>
          </p:cNvPr>
          <p:cNvSpPr>
            <a:spLocks noGrp="1"/>
          </p:cNvSpPr>
          <p:nvPr>
            <p:ph type="body" orient="vert" idx="1"/>
          </p:nvPr>
        </p:nvSpPr>
        <p:spPr/>
        <p:txBody>
          <a:bodyPr vert="eaVert"/>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A3D54B9A-4510-4F9C-A99E-7EA6DDCC9434}"/>
              </a:ext>
            </a:extLst>
          </p:cNvPr>
          <p:cNvSpPr>
            <a:spLocks noGrp="1"/>
          </p:cNvSpPr>
          <p:nvPr>
            <p:ph type="dt" sz="half" idx="10"/>
          </p:nvPr>
        </p:nvSpPr>
        <p:spPr/>
        <p:txBody>
          <a:bodyPr/>
          <a:lstStyle/>
          <a:p>
            <a:fld id="{0C902105-095D-46EE-B21F-BD21FD49FEF1}" type="datetimeFigureOut">
              <a:rPr lang="nl-NL" smtClean="0"/>
              <a:t>15-4-2022</a:t>
            </a:fld>
            <a:endParaRPr lang="nl-NL"/>
          </a:p>
        </p:txBody>
      </p:sp>
      <p:sp>
        <p:nvSpPr>
          <p:cNvPr id="5" name="Tijdelijke aanduiding voor voettekst 4">
            <a:extLst>
              <a:ext uri="{FF2B5EF4-FFF2-40B4-BE49-F238E27FC236}">
                <a16:creationId xmlns:a16="http://schemas.microsoft.com/office/drawing/2014/main" id="{66C48350-C4CA-4556-96D9-8700D174FB5F}"/>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8C06C51C-8ABB-49D9-A4FA-73E6982A5650}"/>
              </a:ext>
            </a:extLst>
          </p:cNvPr>
          <p:cNvSpPr>
            <a:spLocks noGrp="1"/>
          </p:cNvSpPr>
          <p:nvPr>
            <p:ph type="sldNum" sz="quarter" idx="12"/>
          </p:nvPr>
        </p:nvSpPr>
        <p:spPr/>
        <p:txBody>
          <a:bodyPr/>
          <a:lstStyle/>
          <a:p>
            <a:fld id="{C85D5485-BF54-4CF8-BB7A-1FA1D7F847EC}" type="slidenum">
              <a:rPr lang="nl-NL" smtClean="0"/>
              <a:t>‹nr.›</a:t>
            </a:fld>
            <a:endParaRPr lang="nl-NL"/>
          </a:p>
        </p:txBody>
      </p:sp>
    </p:spTree>
    <p:extLst>
      <p:ext uri="{BB962C8B-B14F-4D97-AF65-F5344CB8AC3E}">
        <p14:creationId xmlns:p14="http://schemas.microsoft.com/office/powerpoint/2010/main" val="362349032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e titel 1">
            <a:extLst>
              <a:ext uri="{FF2B5EF4-FFF2-40B4-BE49-F238E27FC236}">
                <a16:creationId xmlns:a16="http://schemas.microsoft.com/office/drawing/2014/main" id="{6B0E85AE-3AF7-4309-B53A-2D786FD463F6}"/>
              </a:ext>
            </a:extLst>
          </p:cNvPr>
          <p:cNvSpPr>
            <a:spLocks noGrp="1"/>
          </p:cNvSpPr>
          <p:nvPr>
            <p:ph type="title" orient="vert"/>
          </p:nvPr>
        </p:nvSpPr>
        <p:spPr>
          <a:xfrm>
            <a:off x="8724900" y="365125"/>
            <a:ext cx="2628900" cy="5811838"/>
          </a:xfrm>
        </p:spPr>
        <p:txBody>
          <a:bodyPr vert="eaVert"/>
          <a:lstStyle/>
          <a:p>
            <a:r>
              <a:rPr lang="nl-NL"/>
              <a:t>Klik om stijl te bewerken</a:t>
            </a:r>
          </a:p>
        </p:txBody>
      </p:sp>
      <p:sp>
        <p:nvSpPr>
          <p:cNvPr id="3" name="Tijdelijke aanduiding voor verticale tekst 2">
            <a:extLst>
              <a:ext uri="{FF2B5EF4-FFF2-40B4-BE49-F238E27FC236}">
                <a16:creationId xmlns:a16="http://schemas.microsoft.com/office/drawing/2014/main" id="{F0DBAEBC-0B56-4B16-B2AD-A718BB615C5C}"/>
              </a:ext>
            </a:extLst>
          </p:cNvPr>
          <p:cNvSpPr>
            <a:spLocks noGrp="1"/>
          </p:cNvSpPr>
          <p:nvPr>
            <p:ph type="body" orient="vert" idx="1"/>
          </p:nvPr>
        </p:nvSpPr>
        <p:spPr>
          <a:xfrm>
            <a:off x="838200" y="365125"/>
            <a:ext cx="7734300" cy="5811838"/>
          </a:xfrm>
        </p:spPr>
        <p:txBody>
          <a:bodyPr vert="eaVert"/>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630EEFFF-22B4-4545-8016-AE71DBA6A959}"/>
              </a:ext>
            </a:extLst>
          </p:cNvPr>
          <p:cNvSpPr>
            <a:spLocks noGrp="1"/>
          </p:cNvSpPr>
          <p:nvPr>
            <p:ph type="dt" sz="half" idx="10"/>
          </p:nvPr>
        </p:nvSpPr>
        <p:spPr/>
        <p:txBody>
          <a:bodyPr/>
          <a:lstStyle/>
          <a:p>
            <a:fld id="{0C902105-095D-46EE-B21F-BD21FD49FEF1}" type="datetimeFigureOut">
              <a:rPr lang="nl-NL" smtClean="0"/>
              <a:t>15-4-2022</a:t>
            </a:fld>
            <a:endParaRPr lang="nl-NL"/>
          </a:p>
        </p:txBody>
      </p:sp>
      <p:sp>
        <p:nvSpPr>
          <p:cNvPr id="5" name="Tijdelijke aanduiding voor voettekst 4">
            <a:extLst>
              <a:ext uri="{FF2B5EF4-FFF2-40B4-BE49-F238E27FC236}">
                <a16:creationId xmlns:a16="http://schemas.microsoft.com/office/drawing/2014/main" id="{44CF4FBD-BBB1-4ED2-821F-4C8040C3FEBC}"/>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B7300051-7930-4167-AEA0-8CC94EDBD62A}"/>
              </a:ext>
            </a:extLst>
          </p:cNvPr>
          <p:cNvSpPr>
            <a:spLocks noGrp="1"/>
          </p:cNvSpPr>
          <p:nvPr>
            <p:ph type="sldNum" sz="quarter" idx="12"/>
          </p:nvPr>
        </p:nvSpPr>
        <p:spPr/>
        <p:txBody>
          <a:bodyPr/>
          <a:lstStyle/>
          <a:p>
            <a:fld id="{C85D5485-BF54-4CF8-BB7A-1FA1D7F847EC}" type="slidenum">
              <a:rPr lang="nl-NL" smtClean="0"/>
              <a:t>‹nr.›</a:t>
            </a:fld>
            <a:endParaRPr lang="nl-NL"/>
          </a:p>
        </p:txBody>
      </p:sp>
    </p:spTree>
    <p:extLst>
      <p:ext uri="{BB962C8B-B14F-4D97-AF65-F5344CB8AC3E}">
        <p14:creationId xmlns:p14="http://schemas.microsoft.com/office/powerpoint/2010/main" val="40714613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A9CA0DE-AAC8-478B-8AEB-7399AB87F01F}"/>
              </a:ext>
            </a:extLst>
          </p:cNvPr>
          <p:cNvSpPr>
            <a:spLocks noGrp="1"/>
          </p:cNvSpPr>
          <p:nvPr>
            <p:ph type="title"/>
          </p:nvPr>
        </p:nvSpPr>
        <p:spPr/>
        <p:txBody>
          <a:bodyPr/>
          <a:lstStyle/>
          <a:p>
            <a:r>
              <a:rPr lang="nl-NL"/>
              <a:t>Klik om stijl te bewerken</a:t>
            </a:r>
          </a:p>
        </p:txBody>
      </p:sp>
      <p:sp>
        <p:nvSpPr>
          <p:cNvPr id="3" name="Tijdelijke aanduiding voor inhoud 2">
            <a:extLst>
              <a:ext uri="{FF2B5EF4-FFF2-40B4-BE49-F238E27FC236}">
                <a16:creationId xmlns:a16="http://schemas.microsoft.com/office/drawing/2014/main" id="{8B5B3CE1-F68E-4846-BDFC-6DFEAE170294}"/>
              </a:ext>
            </a:extLst>
          </p:cNvPr>
          <p:cNvSpPr>
            <a:spLocks noGrp="1"/>
          </p:cNvSpPr>
          <p:nvPr>
            <p:ph idx="1"/>
          </p:nvPr>
        </p:nvSpPr>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9E086318-53D6-4827-9228-9535EAD96D5B}"/>
              </a:ext>
            </a:extLst>
          </p:cNvPr>
          <p:cNvSpPr>
            <a:spLocks noGrp="1"/>
          </p:cNvSpPr>
          <p:nvPr>
            <p:ph type="dt" sz="half" idx="10"/>
          </p:nvPr>
        </p:nvSpPr>
        <p:spPr/>
        <p:txBody>
          <a:bodyPr/>
          <a:lstStyle/>
          <a:p>
            <a:fld id="{0C902105-095D-46EE-B21F-BD21FD49FEF1}" type="datetimeFigureOut">
              <a:rPr lang="nl-NL" smtClean="0"/>
              <a:t>15-4-2022</a:t>
            </a:fld>
            <a:endParaRPr lang="nl-NL"/>
          </a:p>
        </p:txBody>
      </p:sp>
      <p:sp>
        <p:nvSpPr>
          <p:cNvPr id="5" name="Tijdelijke aanduiding voor voettekst 4">
            <a:extLst>
              <a:ext uri="{FF2B5EF4-FFF2-40B4-BE49-F238E27FC236}">
                <a16:creationId xmlns:a16="http://schemas.microsoft.com/office/drawing/2014/main" id="{B2510871-50A7-48D7-B03E-07D6E013A24F}"/>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D3613DDE-A383-4323-8382-DD7B663211E3}"/>
              </a:ext>
            </a:extLst>
          </p:cNvPr>
          <p:cNvSpPr>
            <a:spLocks noGrp="1"/>
          </p:cNvSpPr>
          <p:nvPr>
            <p:ph type="sldNum" sz="quarter" idx="12"/>
          </p:nvPr>
        </p:nvSpPr>
        <p:spPr/>
        <p:txBody>
          <a:bodyPr/>
          <a:lstStyle/>
          <a:p>
            <a:fld id="{C85D5485-BF54-4CF8-BB7A-1FA1D7F847EC}" type="slidenum">
              <a:rPr lang="nl-NL" smtClean="0"/>
              <a:t>‹nr.›</a:t>
            </a:fld>
            <a:endParaRPr lang="nl-NL"/>
          </a:p>
        </p:txBody>
      </p:sp>
    </p:spTree>
    <p:extLst>
      <p:ext uri="{BB962C8B-B14F-4D97-AF65-F5344CB8AC3E}">
        <p14:creationId xmlns:p14="http://schemas.microsoft.com/office/powerpoint/2010/main" val="29460133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6EAAFE6-161F-4F25-9AC2-EC4233296B63}"/>
              </a:ext>
            </a:extLst>
          </p:cNvPr>
          <p:cNvSpPr>
            <a:spLocks noGrp="1"/>
          </p:cNvSpPr>
          <p:nvPr>
            <p:ph type="title"/>
          </p:nvPr>
        </p:nvSpPr>
        <p:spPr>
          <a:xfrm>
            <a:off x="831850" y="1709738"/>
            <a:ext cx="10515600" cy="2852737"/>
          </a:xfrm>
        </p:spPr>
        <p:txBody>
          <a:bodyPr anchor="b"/>
          <a:lstStyle>
            <a:lvl1pPr>
              <a:defRPr sz="6000"/>
            </a:lvl1pPr>
          </a:lstStyle>
          <a:p>
            <a:r>
              <a:rPr lang="nl-NL"/>
              <a:t>Klik om stijl te bewerken</a:t>
            </a:r>
          </a:p>
        </p:txBody>
      </p:sp>
      <p:sp>
        <p:nvSpPr>
          <p:cNvPr id="3" name="Tijdelijke aanduiding voor tekst 2">
            <a:extLst>
              <a:ext uri="{FF2B5EF4-FFF2-40B4-BE49-F238E27FC236}">
                <a16:creationId xmlns:a16="http://schemas.microsoft.com/office/drawing/2014/main" id="{D9F9A9EB-C067-4933-9AC8-C1710D21451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nl-NL"/>
              <a:t>Klikken om de tekststijl van het model te bewerken</a:t>
            </a:r>
          </a:p>
        </p:txBody>
      </p:sp>
      <p:sp>
        <p:nvSpPr>
          <p:cNvPr id="4" name="Tijdelijke aanduiding voor datum 3">
            <a:extLst>
              <a:ext uri="{FF2B5EF4-FFF2-40B4-BE49-F238E27FC236}">
                <a16:creationId xmlns:a16="http://schemas.microsoft.com/office/drawing/2014/main" id="{B5A2D6D8-C041-4801-89C2-85EF38331742}"/>
              </a:ext>
            </a:extLst>
          </p:cNvPr>
          <p:cNvSpPr>
            <a:spLocks noGrp="1"/>
          </p:cNvSpPr>
          <p:nvPr>
            <p:ph type="dt" sz="half" idx="10"/>
          </p:nvPr>
        </p:nvSpPr>
        <p:spPr/>
        <p:txBody>
          <a:bodyPr/>
          <a:lstStyle/>
          <a:p>
            <a:fld id="{0C902105-095D-46EE-B21F-BD21FD49FEF1}" type="datetimeFigureOut">
              <a:rPr lang="nl-NL" smtClean="0"/>
              <a:t>15-4-2022</a:t>
            </a:fld>
            <a:endParaRPr lang="nl-NL"/>
          </a:p>
        </p:txBody>
      </p:sp>
      <p:sp>
        <p:nvSpPr>
          <p:cNvPr id="5" name="Tijdelijke aanduiding voor voettekst 4">
            <a:extLst>
              <a:ext uri="{FF2B5EF4-FFF2-40B4-BE49-F238E27FC236}">
                <a16:creationId xmlns:a16="http://schemas.microsoft.com/office/drawing/2014/main" id="{31A32548-5FD1-445B-BD18-534B31065D80}"/>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5093A1A9-4E27-4833-8CD8-A2FC8D5A58FB}"/>
              </a:ext>
            </a:extLst>
          </p:cNvPr>
          <p:cNvSpPr>
            <a:spLocks noGrp="1"/>
          </p:cNvSpPr>
          <p:nvPr>
            <p:ph type="sldNum" sz="quarter" idx="12"/>
          </p:nvPr>
        </p:nvSpPr>
        <p:spPr/>
        <p:txBody>
          <a:bodyPr/>
          <a:lstStyle/>
          <a:p>
            <a:fld id="{C85D5485-BF54-4CF8-BB7A-1FA1D7F847EC}" type="slidenum">
              <a:rPr lang="nl-NL" smtClean="0"/>
              <a:t>‹nr.›</a:t>
            </a:fld>
            <a:endParaRPr lang="nl-NL"/>
          </a:p>
        </p:txBody>
      </p:sp>
    </p:spTree>
    <p:extLst>
      <p:ext uri="{BB962C8B-B14F-4D97-AF65-F5344CB8AC3E}">
        <p14:creationId xmlns:p14="http://schemas.microsoft.com/office/powerpoint/2010/main" val="181589496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8CCE3A0-DB56-4A00-AA15-2699B58842C5}"/>
              </a:ext>
            </a:extLst>
          </p:cNvPr>
          <p:cNvSpPr>
            <a:spLocks noGrp="1"/>
          </p:cNvSpPr>
          <p:nvPr>
            <p:ph type="title"/>
          </p:nvPr>
        </p:nvSpPr>
        <p:spPr/>
        <p:txBody>
          <a:bodyPr/>
          <a:lstStyle/>
          <a:p>
            <a:r>
              <a:rPr lang="nl-NL"/>
              <a:t>Klik om stijl te bewerken</a:t>
            </a:r>
          </a:p>
        </p:txBody>
      </p:sp>
      <p:sp>
        <p:nvSpPr>
          <p:cNvPr id="3" name="Tijdelijke aanduiding voor inhoud 2">
            <a:extLst>
              <a:ext uri="{FF2B5EF4-FFF2-40B4-BE49-F238E27FC236}">
                <a16:creationId xmlns:a16="http://schemas.microsoft.com/office/drawing/2014/main" id="{D3F65A73-9CFF-4921-9E22-D1747D4160E8}"/>
              </a:ext>
            </a:extLst>
          </p:cNvPr>
          <p:cNvSpPr>
            <a:spLocks noGrp="1"/>
          </p:cNvSpPr>
          <p:nvPr>
            <p:ph sz="half" idx="1"/>
          </p:nvPr>
        </p:nvSpPr>
        <p:spPr>
          <a:xfrm>
            <a:off x="838200" y="1825625"/>
            <a:ext cx="5181600" cy="435133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inhoud 3">
            <a:extLst>
              <a:ext uri="{FF2B5EF4-FFF2-40B4-BE49-F238E27FC236}">
                <a16:creationId xmlns:a16="http://schemas.microsoft.com/office/drawing/2014/main" id="{BFF24B8A-C843-4B4B-B26D-A65A97F32DE2}"/>
              </a:ext>
            </a:extLst>
          </p:cNvPr>
          <p:cNvSpPr>
            <a:spLocks noGrp="1"/>
          </p:cNvSpPr>
          <p:nvPr>
            <p:ph sz="half" idx="2"/>
          </p:nvPr>
        </p:nvSpPr>
        <p:spPr>
          <a:xfrm>
            <a:off x="6172200" y="1825625"/>
            <a:ext cx="5181600" cy="435133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5" name="Tijdelijke aanduiding voor datum 4">
            <a:extLst>
              <a:ext uri="{FF2B5EF4-FFF2-40B4-BE49-F238E27FC236}">
                <a16:creationId xmlns:a16="http://schemas.microsoft.com/office/drawing/2014/main" id="{0D579275-DAA1-4B4A-B41A-F5287B90FAB0}"/>
              </a:ext>
            </a:extLst>
          </p:cNvPr>
          <p:cNvSpPr>
            <a:spLocks noGrp="1"/>
          </p:cNvSpPr>
          <p:nvPr>
            <p:ph type="dt" sz="half" idx="10"/>
          </p:nvPr>
        </p:nvSpPr>
        <p:spPr/>
        <p:txBody>
          <a:bodyPr/>
          <a:lstStyle/>
          <a:p>
            <a:fld id="{0C902105-095D-46EE-B21F-BD21FD49FEF1}" type="datetimeFigureOut">
              <a:rPr lang="nl-NL" smtClean="0"/>
              <a:t>15-4-2022</a:t>
            </a:fld>
            <a:endParaRPr lang="nl-NL"/>
          </a:p>
        </p:txBody>
      </p:sp>
      <p:sp>
        <p:nvSpPr>
          <p:cNvPr id="6" name="Tijdelijke aanduiding voor voettekst 5">
            <a:extLst>
              <a:ext uri="{FF2B5EF4-FFF2-40B4-BE49-F238E27FC236}">
                <a16:creationId xmlns:a16="http://schemas.microsoft.com/office/drawing/2014/main" id="{00665B9E-4E3D-484D-95BD-2B71BAACC4A6}"/>
              </a:ext>
            </a:extLst>
          </p:cNvPr>
          <p:cNvSpPr>
            <a:spLocks noGrp="1"/>
          </p:cNvSpPr>
          <p:nvPr>
            <p:ph type="ftr" sz="quarter" idx="11"/>
          </p:nvPr>
        </p:nvSpPr>
        <p:spPr/>
        <p:txBody>
          <a:bodyPr/>
          <a:lstStyle/>
          <a:p>
            <a:endParaRPr lang="nl-NL"/>
          </a:p>
        </p:txBody>
      </p:sp>
      <p:sp>
        <p:nvSpPr>
          <p:cNvPr id="7" name="Tijdelijke aanduiding voor dianummer 6">
            <a:extLst>
              <a:ext uri="{FF2B5EF4-FFF2-40B4-BE49-F238E27FC236}">
                <a16:creationId xmlns:a16="http://schemas.microsoft.com/office/drawing/2014/main" id="{B92F37B8-31A4-43EB-8306-22AC34F91793}"/>
              </a:ext>
            </a:extLst>
          </p:cNvPr>
          <p:cNvSpPr>
            <a:spLocks noGrp="1"/>
          </p:cNvSpPr>
          <p:nvPr>
            <p:ph type="sldNum" sz="quarter" idx="12"/>
          </p:nvPr>
        </p:nvSpPr>
        <p:spPr/>
        <p:txBody>
          <a:bodyPr/>
          <a:lstStyle/>
          <a:p>
            <a:fld id="{C85D5485-BF54-4CF8-BB7A-1FA1D7F847EC}" type="slidenum">
              <a:rPr lang="nl-NL" smtClean="0"/>
              <a:t>‹nr.›</a:t>
            </a:fld>
            <a:endParaRPr lang="nl-NL"/>
          </a:p>
        </p:txBody>
      </p:sp>
    </p:spTree>
    <p:extLst>
      <p:ext uri="{BB962C8B-B14F-4D97-AF65-F5344CB8AC3E}">
        <p14:creationId xmlns:p14="http://schemas.microsoft.com/office/powerpoint/2010/main" val="51405390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E19C6BF-774E-4F99-B426-D6B95F811C40}"/>
              </a:ext>
            </a:extLst>
          </p:cNvPr>
          <p:cNvSpPr>
            <a:spLocks noGrp="1"/>
          </p:cNvSpPr>
          <p:nvPr>
            <p:ph type="title"/>
          </p:nvPr>
        </p:nvSpPr>
        <p:spPr>
          <a:xfrm>
            <a:off x="839788" y="365125"/>
            <a:ext cx="10515600" cy="1325563"/>
          </a:xfrm>
        </p:spPr>
        <p:txBody>
          <a:bodyPr/>
          <a:lstStyle/>
          <a:p>
            <a:r>
              <a:rPr lang="nl-NL"/>
              <a:t>Klik om stijl te bewerken</a:t>
            </a:r>
          </a:p>
        </p:txBody>
      </p:sp>
      <p:sp>
        <p:nvSpPr>
          <p:cNvPr id="3" name="Tijdelijke aanduiding voor tekst 2">
            <a:extLst>
              <a:ext uri="{FF2B5EF4-FFF2-40B4-BE49-F238E27FC236}">
                <a16:creationId xmlns:a16="http://schemas.microsoft.com/office/drawing/2014/main" id="{4466E112-01CE-41AF-A134-8A023560AC7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Klikken om de tekststijl van het model te bewerken</a:t>
            </a:r>
          </a:p>
        </p:txBody>
      </p:sp>
      <p:sp>
        <p:nvSpPr>
          <p:cNvPr id="4" name="Tijdelijke aanduiding voor inhoud 3">
            <a:extLst>
              <a:ext uri="{FF2B5EF4-FFF2-40B4-BE49-F238E27FC236}">
                <a16:creationId xmlns:a16="http://schemas.microsoft.com/office/drawing/2014/main" id="{210A5329-B87A-4B84-83B3-5B96C52DA461}"/>
              </a:ext>
            </a:extLst>
          </p:cNvPr>
          <p:cNvSpPr>
            <a:spLocks noGrp="1"/>
          </p:cNvSpPr>
          <p:nvPr>
            <p:ph sz="half" idx="2"/>
          </p:nvPr>
        </p:nvSpPr>
        <p:spPr>
          <a:xfrm>
            <a:off x="839788" y="2505075"/>
            <a:ext cx="5157787" cy="368458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5" name="Tijdelijke aanduiding voor tekst 4">
            <a:extLst>
              <a:ext uri="{FF2B5EF4-FFF2-40B4-BE49-F238E27FC236}">
                <a16:creationId xmlns:a16="http://schemas.microsoft.com/office/drawing/2014/main" id="{E4058E6D-7CEB-4FF4-A01D-061EE669865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Klikken om de tekststijl van het model te bewerken</a:t>
            </a:r>
          </a:p>
        </p:txBody>
      </p:sp>
      <p:sp>
        <p:nvSpPr>
          <p:cNvPr id="6" name="Tijdelijke aanduiding voor inhoud 5">
            <a:extLst>
              <a:ext uri="{FF2B5EF4-FFF2-40B4-BE49-F238E27FC236}">
                <a16:creationId xmlns:a16="http://schemas.microsoft.com/office/drawing/2014/main" id="{0331F119-F7AB-46B4-9FAC-84878E36BA7C}"/>
              </a:ext>
            </a:extLst>
          </p:cNvPr>
          <p:cNvSpPr>
            <a:spLocks noGrp="1"/>
          </p:cNvSpPr>
          <p:nvPr>
            <p:ph sz="quarter" idx="4"/>
          </p:nvPr>
        </p:nvSpPr>
        <p:spPr>
          <a:xfrm>
            <a:off x="6172200" y="2505075"/>
            <a:ext cx="5183188" cy="368458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7" name="Tijdelijke aanduiding voor datum 6">
            <a:extLst>
              <a:ext uri="{FF2B5EF4-FFF2-40B4-BE49-F238E27FC236}">
                <a16:creationId xmlns:a16="http://schemas.microsoft.com/office/drawing/2014/main" id="{A209D11D-6DAB-4BDF-86FD-49E9A2155020}"/>
              </a:ext>
            </a:extLst>
          </p:cNvPr>
          <p:cNvSpPr>
            <a:spLocks noGrp="1"/>
          </p:cNvSpPr>
          <p:nvPr>
            <p:ph type="dt" sz="half" idx="10"/>
          </p:nvPr>
        </p:nvSpPr>
        <p:spPr/>
        <p:txBody>
          <a:bodyPr/>
          <a:lstStyle/>
          <a:p>
            <a:fld id="{0C902105-095D-46EE-B21F-BD21FD49FEF1}" type="datetimeFigureOut">
              <a:rPr lang="nl-NL" smtClean="0"/>
              <a:t>15-4-2022</a:t>
            </a:fld>
            <a:endParaRPr lang="nl-NL"/>
          </a:p>
        </p:txBody>
      </p:sp>
      <p:sp>
        <p:nvSpPr>
          <p:cNvPr id="8" name="Tijdelijke aanduiding voor voettekst 7">
            <a:extLst>
              <a:ext uri="{FF2B5EF4-FFF2-40B4-BE49-F238E27FC236}">
                <a16:creationId xmlns:a16="http://schemas.microsoft.com/office/drawing/2014/main" id="{316E9627-DBE8-4394-94DF-59DBB5A19885}"/>
              </a:ext>
            </a:extLst>
          </p:cNvPr>
          <p:cNvSpPr>
            <a:spLocks noGrp="1"/>
          </p:cNvSpPr>
          <p:nvPr>
            <p:ph type="ftr" sz="quarter" idx="11"/>
          </p:nvPr>
        </p:nvSpPr>
        <p:spPr/>
        <p:txBody>
          <a:bodyPr/>
          <a:lstStyle/>
          <a:p>
            <a:endParaRPr lang="nl-NL"/>
          </a:p>
        </p:txBody>
      </p:sp>
      <p:sp>
        <p:nvSpPr>
          <p:cNvPr id="9" name="Tijdelijke aanduiding voor dianummer 8">
            <a:extLst>
              <a:ext uri="{FF2B5EF4-FFF2-40B4-BE49-F238E27FC236}">
                <a16:creationId xmlns:a16="http://schemas.microsoft.com/office/drawing/2014/main" id="{063F092F-9E22-4B57-9757-6937E4690EBA}"/>
              </a:ext>
            </a:extLst>
          </p:cNvPr>
          <p:cNvSpPr>
            <a:spLocks noGrp="1"/>
          </p:cNvSpPr>
          <p:nvPr>
            <p:ph type="sldNum" sz="quarter" idx="12"/>
          </p:nvPr>
        </p:nvSpPr>
        <p:spPr/>
        <p:txBody>
          <a:bodyPr/>
          <a:lstStyle/>
          <a:p>
            <a:fld id="{C85D5485-BF54-4CF8-BB7A-1FA1D7F847EC}" type="slidenum">
              <a:rPr lang="nl-NL" smtClean="0"/>
              <a:t>‹nr.›</a:t>
            </a:fld>
            <a:endParaRPr lang="nl-NL"/>
          </a:p>
        </p:txBody>
      </p:sp>
    </p:spTree>
    <p:extLst>
      <p:ext uri="{BB962C8B-B14F-4D97-AF65-F5344CB8AC3E}">
        <p14:creationId xmlns:p14="http://schemas.microsoft.com/office/powerpoint/2010/main" val="165081605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B345B2D-C977-4097-A36B-FEF4163C272E}"/>
              </a:ext>
            </a:extLst>
          </p:cNvPr>
          <p:cNvSpPr>
            <a:spLocks noGrp="1"/>
          </p:cNvSpPr>
          <p:nvPr>
            <p:ph type="title"/>
          </p:nvPr>
        </p:nvSpPr>
        <p:spPr/>
        <p:txBody>
          <a:bodyPr/>
          <a:lstStyle/>
          <a:p>
            <a:r>
              <a:rPr lang="nl-NL"/>
              <a:t>Klik om stijl te bewerken</a:t>
            </a:r>
          </a:p>
        </p:txBody>
      </p:sp>
      <p:sp>
        <p:nvSpPr>
          <p:cNvPr id="3" name="Tijdelijke aanduiding voor datum 2">
            <a:extLst>
              <a:ext uri="{FF2B5EF4-FFF2-40B4-BE49-F238E27FC236}">
                <a16:creationId xmlns:a16="http://schemas.microsoft.com/office/drawing/2014/main" id="{C0497178-D15F-48B1-9CEA-0E55B1DAF4CA}"/>
              </a:ext>
            </a:extLst>
          </p:cNvPr>
          <p:cNvSpPr>
            <a:spLocks noGrp="1"/>
          </p:cNvSpPr>
          <p:nvPr>
            <p:ph type="dt" sz="half" idx="10"/>
          </p:nvPr>
        </p:nvSpPr>
        <p:spPr/>
        <p:txBody>
          <a:bodyPr/>
          <a:lstStyle/>
          <a:p>
            <a:fld id="{0C902105-095D-46EE-B21F-BD21FD49FEF1}" type="datetimeFigureOut">
              <a:rPr lang="nl-NL" smtClean="0"/>
              <a:t>15-4-2022</a:t>
            </a:fld>
            <a:endParaRPr lang="nl-NL"/>
          </a:p>
        </p:txBody>
      </p:sp>
      <p:sp>
        <p:nvSpPr>
          <p:cNvPr id="4" name="Tijdelijke aanduiding voor voettekst 3">
            <a:extLst>
              <a:ext uri="{FF2B5EF4-FFF2-40B4-BE49-F238E27FC236}">
                <a16:creationId xmlns:a16="http://schemas.microsoft.com/office/drawing/2014/main" id="{FC9ADA48-9284-464A-A60B-A774C805C6CD}"/>
              </a:ext>
            </a:extLst>
          </p:cNvPr>
          <p:cNvSpPr>
            <a:spLocks noGrp="1"/>
          </p:cNvSpPr>
          <p:nvPr>
            <p:ph type="ftr" sz="quarter" idx="11"/>
          </p:nvPr>
        </p:nvSpPr>
        <p:spPr/>
        <p:txBody>
          <a:bodyPr/>
          <a:lstStyle/>
          <a:p>
            <a:endParaRPr lang="nl-NL"/>
          </a:p>
        </p:txBody>
      </p:sp>
      <p:sp>
        <p:nvSpPr>
          <p:cNvPr id="5" name="Tijdelijke aanduiding voor dianummer 4">
            <a:extLst>
              <a:ext uri="{FF2B5EF4-FFF2-40B4-BE49-F238E27FC236}">
                <a16:creationId xmlns:a16="http://schemas.microsoft.com/office/drawing/2014/main" id="{5BC2A887-8BF8-4DC3-906B-4D31C7D39EE0}"/>
              </a:ext>
            </a:extLst>
          </p:cNvPr>
          <p:cNvSpPr>
            <a:spLocks noGrp="1"/>
          </p:cNvSpPr>
          <p:nvPr>
            <p:ph type="sldNum" sz="quarter" idx="12"/>
          </p:nvPr>
        </p:nvSpPr>
        <p:spPr/>
        <p:txBody>
          <a:bodyPr/>
          <a:lstStyle/>
          <a:p>
            <a:fld id="{C85D5485-BF54-4CF8-BB7A-1FA1D7F847EC}" type="slidenum">
              <a:rPr lang="nl-NL" smtClean="0"/>
              <a:t>‹nr.›</a:t>
            </a:fld>
            <a:endParaRPr lang="nl-NL"/>
          </a:p>
        </p:txBody>
      </p:sp>
    </p:spTree>
    <p:extLst>
      <p:ext uri="{BB962C8B-B14F-4D97-AF65-F5344CB8AC3E}">
        <p14:creationId xmlns:p14="http://schemas.microsoft.com/office/powerpoint/2010/main" val="302262761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Tijdelijke aanduiding voor datum 1">
            <a:extLst>
              <a:ext uri="{FF2B5EF4-FFF2-40B4-BE49-F238E27FC236}">
                <a16:creationId xmlns:a16="http://schemas.microsoft.com/office/drawing/2014/main" id="{4563855B-8982-451E-B1AD-1BF4C646B11E}"/>
              </a:ext>
            </a:extLst>
          </p:cNvPr>
          <p:cNvSpPr>
            <a:spLocks noGrp="1"/>
          </p:cNvSpPr>
          <p:nvPr>
            <p:ph type="dt" sz="half" idx="10"/>
          </p:nvPr>
        </p:nvSpPr>
        <p:spPr/>
        <p:txBody>
          <a:bodyPr/>
          <a:lstStyle/>
          <a:p>
            <a:fld id="{0C902105-095D-46EE-B21F-BD21FD49FEF1}" type="datetimeFigureOut">
              <a:rPr lang="nl-NL" smtClean="0"/>
              <a:t>15-4-2022</a:t>
            </a:fld>
            <a:endParaRPr lang="nl-NL"/>
          </a:p>
        </p:txBody>
      </p:sp>
      <p:sp>
        <p:nvSpPr>
          <p:cNvPr id="3" name="Tijdelijke aanduiding voor voettekst 2">
            <a:extLst>
              <a:ext uri="{FF2B5EF4-FFF2-40B4-BE49-F238E27FC236}">
                <a16:creationId xmlns:a16="http://schemas.microsoft.com/office/drawing/2014/main" id="{2EDE4180-B6F5-4E2D-A2DB-F65B2715A43D}"/>
              </a:ext>
            </a:extLst>
          </p:cNvPr>
          <p:cNvSpPr>
            <a:spLocks noGrp="1"/>
          </p:cNvSpPr>
          <p:nvPr>
            <p:ph type="ftr" sz="quarter" idx="11"/>
          </p:nvPr>
        </p:nvSpPr>
        <p:spPr/>
        <p:txBody>
          <a:bodyPr/>
          <a:lstStyle/>
          <a:p>
            <a:endParaRPr lang="nl-NL"/>
          </a:p>
        </p:txBody>
      </p:sp>
      <p:sp>
        <p:nvSpPr>
          <p:cNvPr id="4" name="Tijdelijke aanduiding voor dianummer 3">
            <a:extLst>
              <a:ext uri="{FF2B5EF4-FFF2-40B4-BE49-F238E27FC236}">
                <a16:creationId xmlns:a16="http://schemas.microsoft.com/office/drawing/2014/main" id="{49A8318C-42D9-4A51-98AA-6882D8706D65}"/>
              </a:ext>
            </a:extLst>
          </p:cNvPr>
          <p:cNvSpPr>
            <a:spLocks noGrp="1"/>
          </p:cNvSpPr>
          <p:nvPr>
            <p:ph type="sldNum" sz="quarter" idx="12"/>
          </p:nvPr>
        </p:nvSpPr>
        <p:spPr/>
        <p:txBody>
          <a:bodyPr/>
          <a:lstStyle/>
          <a:p>
            <a:fld id="{C85D5485-BF54-4CF8-BB7A-1FA1D7F847EC}" type="slidenum">
              <a:rPr lang="nl-NL" smtClean="0"/>
              <a:t>‹nr.›</a:t>
            </a:fld>
            <a:endParaRPr lang="nl-NL"/>
          </a:p>
        </p:txBody>
      </p:sp>
    </p:spTree>
    <p:extLst>
      <p:ext uri="{BB962C8B-B14F-4D97-AF65-F5344CB8AC3E}">
        <p14:creationId xmlns:p14="http://schemas.microsoft.com/office/powerpoint/2010/main" val="347727471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6DD84E1-B06E-453A-AD36-E351A12C1DF3}"/>
              </a:ext>
            </a:extLst>
          </p:cNvPr>
          <p:cNvSpPr>
            <a:spLocks noGrp="1"/>
          </p:cNvSpPr>
          <p:nvPr>
            <p:ph type="title"/>
          </p:nvPr>
        </p:nvSpPr>
        <p:spPr>
          <a:xfrm>
            <a:off x="839788" y="457200"/>
            <a:ext cx="3932237" cy="1600200"/>
          </a:xfrm>
        </p:spPr>
        <p:txBody>
          <a:bodyPr anchor="b"/>
          <a:lstStyle>
            <a:lvl1pPr>
              <a:defRPr sz="3200"/>
            </a:lvl1pPr>
          </a:lstStyle>
          <a:p>
            <a:r>
              <a:rPr lang="nl-NL"/>
              <a:t>Klik om stijl te bewerken</a:t>
            </a:r>
          </a:p>
        </p:txBody>
      </p:sp>
      <p:sp>
        <p:nvSpPr>
          <p:cNvPr id="3" name="Tijdelijke aanduiding voor inhoud 2">
            <a:extLst>
              <a:ext uri="{FF2B5EF4-FFF2-40B4-BE49-F238E27FC236}">
                <a16:creationId xmlns:a16="http://schemas.microsoft.com/office/drawing/2014/main" id="{10F59865-B480-466A-98AD-220D495D3BC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tekst 3">
            <a:extLst>
              <a:ext uri="{FF2B5EF4-FFF2-40B4-BE49-F238E27FC236}">
                <a16:creationId xmlns:a16="http://schemas.microsoft.com/office/drawing/2014/main" id="{DDCBDE46-05D2-4839-A90F-F23DC52FD8D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Klikken om de tekststijl van het model te bewerken</a:t>
            </a:r>
          </a:p>
        </p:txBody>
      </p:sp>
      <p:sp>
        <p:nvSpPr>
          <p:cNvPr id="5" name="Tijdelijke aanduiding voor datum 4">
            <a:extLst>
              <a:ext uri="{FF2B5EF4-FFF2-40B4-BE49-F238E27FC236}">
                <a16:creationId xmlns:a16="http://schemas.microsoft.com/office/drawing/2014/main" id="{C74530FA-DCD8-4FCC-96A6-28EF7B7C80B3}"/>
              </a:ext>
            </a:extLst>
          </p:cNvPr>
          <p:cNvSpPr>
            <a:spLocks noGrp="1"/>
          </p:cNvSpPr>
          <p:nvPr>
            <p:ph type="dt" sz="half" idx="10"/>
          </p:nvPr>
        </p:nvSpPr>
        <p:spPr/>
        <p:txBody>
          <a:bodyPr/>
          <a:lstStyle/>
          <a:p>
            <a:fld id="{0C902105-095D-46EE-B21F-BD21FD49FEF1}" type="datetimeFigureOut">
              <a:rPr lang="nl-NL" smtClean="0"/>
              <a:t>15-4-2022</a:t>
            </a:fld>
            <a:endParaRPr lang="nl-NL"/>
          </a:p>
        </p:txBody>
      </p:sp>
      <p:sp>
        <p:nvSpPr>
          <p:cNvPr id="6" name="Tijdelijke aanduiding voor voettekst 5">
            <a:extLst>
              <a:ext uri="{FF2B5EF4-FFF2-40B4-BE49-F238E27FC236}">
                <a16:creationId xmlns:a16="http://schemas.microsoft.com/office/drawing/2014/main" id="{36BF59C1-59A1-47A1-AF53-2F1314433B88}"/>
              </a:ext>
            </a:extLst>
          </p:cNvPr>
          <p:cNvSpPr>
            <a:spLocks noGrp="1"/>
          </p:cNvSpPr>
          <p:nvPr>
            <p:ph type="ftr" sz="quarter" idx="11"/>
          </p:nvPr>
        </p:nvSpPr>
        <p:spPr/>
        <p:txBody>
          <a:bodyPr/>
          <a:lstStyle/>
          <a:p>
            <a:endParaRPr lang="nl-NL"/>
          </a:p>
        </p:txBody>
      </p:sp>
      <p:sp>
        <p:nvSpPr>
          <p:cNvPr id="7" name="Tijdelijke aanduiding voor dianummer 6">
            <a:extLst>
              <a:ext uri="{FF2B5EF4-FFF2-40B4-BE49-F238E27FC236}">
                <a16:creationId xmlns:a16="http://schemas.microsoft.com/office/drawing/2014/main" id="{0C54511A-05AF-49A6-8703-74E754F13852}"/>
              </a:ext>
            </a:extLst>
          </p:cNvPr>
          <p:cNvSpPr>
            <a:spLocks noGrp="1"/>
          </p:cNvSpPr>
          <p:nvPr>
            <p:ph type="sldNum" sz="quarter" idx="12"/>
          </p:nvPr>
        </p:nvSpPr>
        <p:spPr/>
        <p:txBody>
          <a:bodyPr/>
          <a:lstStyle/>
          <a:p>
            <a:fld id="{C85D5485-BF54-4CF8-BB7A-1FA1D7F847EC}" type="slidenum">
              <a:rPr lang="nl-NL" smtClean="0"/>
              <a:t>‹nr.›</a:t>
            </a:fld>
            <a:endParaRPr lang="nl-NL"/>
          </a:p>
        </p:txBody>
      </p:sp>
    </p:spTree>
    <p:extLst>
      <p:ext uri="{BB962C8B-B14F-4D97-AF65-F5344CB8AC3E}">
        <p14:creationId xmlns:p14="http://schemas.microsoft.com/office/powerpoint/2010/main" val="53182037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3581096-562C-41A3-98AB-6FF1B04944BF}"/>
              </a:ext>
            </a:extLst>
          </p:cNvPr>
          <p:cNvSpPr>
            <a:spLocks noGrp="1"/>
          </p:cNvSpPr>
          <p:nvPr>
            <p:ph type="title"/>
          </p:nvPr>
        </p:nvSpPr>
        <p:spPr>
          <a:xfrm>
            <a:off x="839788" y="457200"/>
            <a:ext cx="3932237" cy="1600200"/>
          </a:xfrm>
        </p:spPr>
        <p:txBody>
          <a:bodyPr anchor="b"/>
          <a:lstStyle>
            <a:lvl1pPr>
              <a:defRPr sz="3200"/>
            </a:lvl1pPr>
          </a:lstStyle>
          <a:p>
            <a:r>
              <a:rPr lang="nl-NL"/>
              <a:t>Klik om stijl te bewerken</a:t>
            </a:r>
          </a:p>
        </p:txBody>
      </p:sp>
      <p:sp>
        <p:nvSpPr>
          <p:cNvPr id="3" name="Tijdelijke aanduiding voor afbeelding 2">
            <a:extLst>
              <a:ext uri="{FF2B5EF4-FFF2-40B4-BE49-F238E27FC236}">
                <a16:creationId xmlns:a16="http://schemas.microsoft.com/office/drawing/2014/main" id="{1F16BFEC-65DF-4352-B009-E0FA184279A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nl-NL"/>
          </a:p>
        </p:txBody>
      </p:sp>
      <p:sp>
        <p:nvSpPr>
          <p:cNvPr id="4" name="Tijdelijke aanduiding voor tekst 3">
            <a:extLst>
              <a:ext uri="{FF2B5EF4-FFF2-40B4-BE49-F238E27FC236}">
                <a16:creationId xmlns:a16="http://schemas.microsoft.com/office/drawing/2014/main" id="{5FA081E1-AF4F-474E-A1B3-4B48A57A78B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Klikken om de tekststijl van het model te bewerken</a:t>
            </a:r>
          </a:p>
        </p:txBody>
      </p:sp>
      <p:sp>
        <p:nvSpPr>
          <p:cNvPr id="5" name="Tijdelijke aanduiding voor datum 4">
            <a:extLst>
              <a:ext uri="{FF2B5EF4-FFF2-40B4-BE49-F238E27FC236}">
                <a16:creationId xmlns:a16="http://schemas.microsoft.com/office/drawing/2014/main" id="{DCCA567E-4C45-425B-AC13-241C5CEB9629}"/>
              </a:ext>
            </a:extLst>
          </p:cNvPr>
          <p:cNvSpPr>
            <a:spLocks noGrp="1"/>
          </p:cNvSpPr>
          <p:nvPr>
            <p:ph type="dt" sz="half" idx="10"/>
          </p:nvPr>
        </p:nvSpPr>
        <p:spPr/>
        <p:txBody>
          <a:bodyPr/>
          <a:lstStyle/>
          <a:p>
            <a:fld id="{0C902105-095D-46EE-B21F-BD21FD49FEF1}" type="datetimeFigureOut">
              <a:rPr lang="nl-NL" smtClean="0"/>
              <a:t>15-4-2022</a:t>
            </a:fld>
            <a:endParaRPr lang="nl-NL"/>
          </a:p>
        </p:txBody>
      </p:sp>
      <p:sp>
        <p:nvSpPr>
          <p:cNvPr id="6" name="Tijdelijke aanduiding voor voettekst 5">
            <a:extLst>
              <a:ext uri="{FF2B5EF4-FFF2-40B4-BE49-F238E27FC236}">
                <a16:creationId xmlns:a16="http://schemas.microsoft.com/office/drawing/2014/main" id="{18D196B3-3227-4987-A993-7F1D27203CCB}"/>
              </a:ext>
            </a:extLst>
          </p:cNvPr>
          <p:cNvSpPr>
            <a:spLocks noGrp="1"/>
          </p:cNvSpPr>
          <p:nvPr>
            <p:ph type="ftr" sz="quarter" idx="11"/>
          </p:nvPr>
        </p:nvSpPr>
        <p:spPr/>
        <p:txBody>
          <a:bodyPr/>
          <a:lstStyle/>
          <a:p>
            <a:endParaRPr lang="nl-NL"/>
          </a:p>
        </p:txBody>
      </p:sp>
      <p:sp>
        <p:nvSpPr>
          <p:cNvPr id="7" name="Tijdelijke aanduiding voor dianummer 6">
            <a:extLst>
              <a:ext uri="{FF2B5EF4-FFF2-40B4-BE49-F238E27FC236}">
                <a16:creationId xmlns:a16="http://schemas.microsoft.com/office/drawing/2014/main" id="{34E44632-A2E9-43A3-9705-43092B539AD5}"/>
              </a:ext>
            </a:extLst>
          </p:cNvPr>
          <p:cNvSpPr>
            <a:spLocks noGrp="1"/>
          </p:cNvSpPr>
          <p:nvPr>
            <p:ph type="sldNum" sz="quarter" idx="12"/>
          </p:nvPr>
        </p:nvSpPr>
        <p:spPr/>
        <p:txBody>
          <a:bodyPr/>
          <a:lstStyle/>
          <a:p>
            <a:fld id="{C85D5485-BF54-4CF8-BB7A-1FA1D7F847EC}" type="slidenum">
              <a:rPr lang="nl-NL" smtClean="0"/>
              <a:t>‹nr.›</a:t>
            </a:fld>
            <a:endParaRPr lang="nl-NL"/>
          </a:p>
        </p:txBody>
      </p:sp>
    </p:spTree>
    <p:extLst>
      <p:ext uri="{BB962C8B-B14F-4D97-AF65-F5344CB8AC3E}">
        <p14:creationId xmlns:p14="http://schemas.microsoft.com/office/powerpoint/2010/main" val="295872402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titel 1">
            <a:extLst>
              <a:ext uri="{FF2B5EF4-FFF2-40B4-BE49-F238E27FC236}">
                <a16:creationId xmlns:a16="http://schemas.microsoft.com/office/drawing/2014/main" id="{2E3A92DF-B79D-4BC4-AFF2-AEB2B1C2D48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nl-NL"/>
              <a:t>Klik om stijl te bewerken</a:t>
            </a:r>
          </a:p>
        </p:txBody>
      </p:sp>
      <p:sp>
        <p:nvSpPr>
          <p:cNvPr id="3" name="Tijdelijke aanduiding voor tekst 2">
            <a:extLst>
              <a:ext uri="{FF2B5EF4-FFF2-40B4-BE49-F238E27FC236}">
                <a16:creationId xmlns:a16="http://schemas.microsoft.com/office/drawing/2014/main" id="{AD5915F0-3317-4FAA-A272-1C96A77D353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D02A0696-EEA3-4420-ACBF-64286A769D8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C902105-095D-46EE-B21F-BD21FD49FEF1}" type="datetimeFigureOut">
              <a:rPr lang="nl-NL" smtClean="0"/>
              <a:t>15-4-2022</a:t>
            </a:fld>
            <a:endParaRPr lang="nl-NL"/>
          </a:p>
        </p:txBody>
      </p:sp>
      <p:sp>
        <p:nvSpPr>
          <p:cNvPr id="5" name="Tijdelijke aanduiding voor voettekst 4">
            <a:extLst>
              <a:ext uri="{FF2B5EF4-FFF2-40B4-BE49-F238E27FC236}">
                <a16:creationId xmlns:a16="http://schemas.microsoft.com/office/drawing/2014/main" id="{31BE0865-39CD-4F10-B766-E3699705BAC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nl-NL"/>
          </a:p>
        </p:txBody>
      </p:sp>
      <p:sp>
        <p:nvSpPr>
          <p:cNvPr id="6" name="Tijdelijke aanduiding voor dianummer 5">
            <a:extLst>
              <a:ext uri="{FF2B5EF4-FFF2-40B4-BE49-F238E27FC236}">
                <a16:creationId xmlns:a16="http://schemas.microsoft.com/office/drawing/2014/main" id="{BE76B63E-6C91-4776-A7C0-B046BEB91B4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85D5485-BF54-4CF8-BB7A-1FA1D7F847EC}" type="slidenum">
              <a:rPr lang="nl-NL" smtClean="0"/>
              <a:t>‹nr.›</a:t>
            </a:fld>
            <a:endParaRPr lang="nl-NL"/>
          </a:p>
        </p:txBody>
      </p:sp>
    </p:spTree>
    <p:extLst>
      <p:ext uri="{BB962C8B-B14F-4D97-AF65-F5344CB8AC3E}">
        <p14:creationId xmlns:p14="http://schemas.microsoft.com/office/powerpoint/2010/main" val="280205386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7" Type="http://schemas.openxmlformats.org/officeDocument/2006/relationships/image" Target="../media/image5.jp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jpg"/><Relationship Id="rId5" Type="http://schemas.openxmlformats.org/officeDocument/2006/relationships/image" Target="../media/image3.jpg"/><Relationship Id="rId4" Type="http://schemas.openxmlformats.org/officeDocument/2006/relationships/image" Target="../media/image2.jpg"/></Relationships>
</file>

<file path=ppt/slides/_rels/slide2.xml.rels><?xml version="1.0" encoding="UTF-8" standalone="yes"?>
<Relationships xmlns="http://schemas.openxmlformats.org/package/2006/relationships"><Relationship Id="rId3" Type="http://schemas.openxmlformats.org/officeDocument/2006/relationships/image" Target="../media/image1.jpg"/><Relationship Id="rId7" Type="http://schemas.openxmlformats.org/officeDocument/2006/relationships/image" Target="../media/image5.jpg"/><Relationship Id="rId2" Type="http://schemas.openxmlformats.org/officeDocument/2006/relationships/notesSlide" Target="../notesSlides/notesSlide2.xml"/><Relationship Id="rId1" Type="http://schemas.openxmlformats.org/officeDocument/2006/relationships/slideLayout" Target="../slideLayouts/slideLayout1.xml"/><Relationship Id="rId6" Type="http://schemas.openxmlformats.org/officeDocument/2006/relationships/image" Target="../media/image4.jpg"/><Relationship Id="rId5" Type="http://schemas.openxmlformats.org/officeDocument/2006/relationships/image" Target="../media/image3.jpg"/><Relationship Id="rId4" Type="http://schemas.openxmlformats.org/officeDocument/2006/relationships/image" Target="../media/image2.jpg"/></Relationships>
</file>

<file path=ppt/slides/_rels/slide3.xml.rels><?xml version="1.0" encoding="UTF-8" standalone="yes"?>
<Relationships xmlns="http://schemas.openxmlformats.org/package/2006/relationships"><Relationship Id="rId3" Type="http://schemas.openxmlformats.org/officeDocument/2006/relationships/image" Target="../media/image1.jpg"/><Relationship Id="rId7" Type="http://schemas.openxmlformats.org/officeDocument/2006/relationships/image" Target="../media/image5.jpg"/><Relationship Id="rId2" Type="http://schemas.openxmlformats.org/officeDocument/2006/relationships/notesSlide" Target="../notesSlides/notesSlide3.xml"/><Relationship Id="rId1" Type="http://schemas.openxmlformats.org/officeDocument/2006/relationships/slideLayout" Target="../slideLayouts/slideLayout1.xml"/><Relationship Id="rId6" Type="http://schemas.openxmlformats.org/officeDocument/2006/relationships/image" Target="../media/image4.jpg"/><Relationship Id="rId5" Type="http://schemas.openxmlformats.org/officeDocument/2006/relationships/image" Target="../media/image3.jpg"/><Relationship Id="rId4" Type="http://schemas.openxmlformats.org/officeDocument/2006/relationships/image" Target="../media/image2.jpg"/></Relationships>
</file>

<file path=ppt/slides/_rels/slide4.xml.rels><?xml version="1.0" encoding="UTF-8" standalone="yes"?>
<Relationships xmlns="http://schemas.openxmlformats.org/package/2006/relationships"><Relationship Id="rId3" Type="http://schemas.openxmlformats.org/officeDocument/2006/relationships/image" Target="../media/image1.jpg"/><Relationship Id="rId7" Type="http://schemas.openxmlformats.org/officeDocument/2006/relationships/image" Target="../media/image5.jpg"/><Relationship Id="rId2" Type="http://schemas.openxmlformats.org/officeDocument/2006/relationships/notesSlide" Target="../notesSlides/notesSlide4.xml"/><Relationship Id="rId1" Type="http://schemas.openxmlformats.org/officeDocument/2006/relationships/slideLayout" Target="../slideLayouts/slideLayout1.xml"/><Relationship Id="rId6" Type="http://schemas.openxmlformats.org/officeDocument/2006/relationships/image" Target="../media/image4.jpg"/><Relationship Id="rId5" Type="http://schemas.openxmlformats.org/officeDocument/2006/relationships/image" Target="../media/image3.jpg"/><Relationship Id="rId4" Type="http://schemas.openxmlformats.org/officeDocument/2006/relationships/image" Target="../media/image2.jpg"/></Relationships>
</file>

<file path=ppt/slides/_rels/slide5.xml.rels><?xml version="1.0" encoding="UTF-8" standalone="yes"?>
<Relationships xmlns="http://schemas.openxmlformats.org/package/2006/relationships"><Relationship Id="rId3" Type="http://schemas.openxmlformats.org/officeDocument/2006/relationships/image" Target="../media/image1.jpg"/><Relationship Id="rId7" Type="http://schemas.openxmlformats.org/officeDocument/2006/relationships/image" Target="../media/image5.jpg"/><Relationship Id="rId2" Type="http://schemas.openxmlformats.org/officeDocument/2006/relationships/notesSlide" Target="../notesSlides/notesSlide5.xml"/><Relationship Id="rId1" Type="http://schemas.openxmlformats.org/officeDocument/2006/relationships/slideLayout" Target="../slideLayouts/slideLayout1.xml"/><Relationship Id="rId6" Type="http://schemas.openxmlformats.org/officeDocument/2006/relationships/image" Target="../media/image4.jpg"/><Relationship Id="rId5" Type="http://schemas.openxmlformats.org/officeDocument/2006/relationships/image" Target="../media/image3.jpg"/><Relationship Id="rId4" Type="http://schemas.openxmlformats.org/officeDocument/2006/relationships/image" Target="../media/image2.jpg"/></Relationships>
</file>

<file path=ppt/slides/_rels/slide6.xml.rels><?xml version="1.0" encoding="UTF-8" standalone="yes"?>
<Relationships xmlns="http://schemas.openxmlformats.org/package/2006/relationships"><Relationship Id="rId3" Type="http://schemas.openxmlformats.org/officeDocument/2006/relationships/image" Target="../media/image1.jpg"/><Relationship Id="rId7" Type="http://schemas.openxmlformats.org/officeDocument/2006/relationships/image" Target="../media/image5.jpg"/><Relationship Id="rId2" Type="http://schemas.openxmlformats.org/officeDocument/2006/relationships/notesSlide" Target="../notesSlides/notesSlide6.xml"/><Relationship Id="rId1" Type="http://schemas.openxmlformats.org/officeDocument/2006/relationships/slideLayout" Target="../slideLayouts/slideLayout1.xml"/><Relationship Id="rId6" Type="http://schemas.openxmlformats.org/officeDocument/2006/relationships/image" Target="../media/image4.jpg"/><Relationship Id="rId5" Type="http://schemas.openxmlformats.org/officeDocument/2006/relationships/image" Target="../media/image3.jpg"/><Relationship Id="rId4" Type="http://schemas.openxmlformats.org/officeDocument/2006/relationships/image" Target="../media/image2.jpg"/></Relationships>
</file>

<file path=ppt/slides/_rels/slide7.xml.rels><?xml version="1.0" encoding="UTF-8" standalone="yes"?>
<Relationships xmlns="http://schemas.openxmlformats.org/package/2006/relationships"><Relationship Id="rId3" Type="http://schemas.openxmlformats.org/officeDocument/2006/relationships/image" Target="../media/image1.jpg"/><Relationship Id="rId7" Type="http://schemas.openxmlformats.org/officeDocument/2006/relationships/image" Target="../media/image5.jpg"/><Relationship Id="rId2" Type="http://schemas.openxmlformats.org/officeDocument/2006/relationships/notesSlide" Target="../notesSlides/notesSlide7.xml"/><Relationship Id="rId1" Type="http://schemas.openxmlformats.org/officeDocument/2006/relationships/slideLayout" Target="../slideLayouts/slideLayout1.xml"/><Relationship Id="rId6" Type="http://schemas.openxmlformats.org/officeDocument/2006/relationships/image" Target="../media/image4.jpg"/><Relationship Id="rId5" Type="http://schemas.openxmlformats.org/officeDocument/2006/relationships/image" Target="../media/image3.jpg"/><Relationship Id="rId4" Type="http://schemas.openxmlformats.org/officeDocument/2006/relationships/image" Target="../media/image2.jpg"/></Relationships>
</file>

<file path=ppt/slides/_rels/slide8.xml.rels><?xml version="1.0" encoding="UTF-8" standalone="yes"?>
<Relationships xmlns="http://schemas.openxmlformats.org/package/2006/relationships"><Relationship Id="rId3" Type="http://schemas.openxmlformats.org/officeDocument/2006/relationships/image" Target="../media/image1.jpg"/><Relationship Id="rId7" Type="http://schemas.openxmlformats.org/officeDocument/2006/relationships/image" Target="../media/image5.jpg"/><Relationship Id="rId2" Type="http://schemas.openxmlformats.org/officeDocument/2006/relationships/notesSlide" Target="../notesSlides/notesSlide8.xml"/><Relationship Id="rId1" Type="http://schemas.openxmlformats.org/officeDocument/2006/relationships/slideLayout" Target="../slideLayouts/slideLayout1.xml"/><Relationship Id="rId6" Type="http://schemas.openxmlformats.org/officeDocument/2006/relationships/image" Target="../media/image4.jpg"/><Relationship Id="rId5" Type="http://schemas.openxmlformats.org/officeDocument/2006/relationships/image" Target="../media/image3.jpg"/><Relationship Id="rId4" Type="http://schemas.openxmlformats.org/officeDocument/2006/relationships/image" Target="../media/image2.jpg"/></Relationships>
</file>

<file path=ppt/slides/_rels/slide9.xml.rels><?xml version="1.0" encoding="UTF-8" standalone="yes"?>
<Relationships xmlns="http://schemas.openxmlformats.org/package/2006/relationships"><Relationship Id="rId3" Type="http://schemas.openxmlformats.org/officeDocument/2006/relationships/image" Target="../media/image1.jpg"/><Relationship Id="rId7" Type="http://schemas.openxmlformats.org/officeDocument/2006/relationships/image" Target="../media/image5.jpg"/><Relationship Id="rId2" Type="http://schemas.openxmlformats.org/officeDocument/2006/relationships/notesSlide" Target="../notesSlides/notesSlide9.xml"/><Relationship Id="rId1" Type="http://schemas.openxmlformats.org/officeDocument/2006/relationships/slideLayout" Target="../slideLayouts/slideLayout1.xml"/><Relationship Id="rId6" Type="http://schemas.openxmlformats.org/officeDocument/2006/relationships/image" Target="../media/image4.jpg"/><Relationship Id="rId5" Type="http://schemas.openxmlformats.org/officeDocument/2006/relationships/image" Target="../media/image3.jpg"/><Relationship Id="rId4" Type="http://schemas.openxmlformats.org/officeDocument/2006/relationships/image" Target="../media/image2.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3D3F2C5-5EBE-4B8F-80C7-B1CA72C1E8D4}"/>
              </a:ext>
            </a:extLst>
          </p:cNvPr>
          <p:cNvSpPr>
            <a:spLocks noGrp="1"/>
          </p:cNvSpPr>
          <p:nvPr>
            <p:ph type="ctrTitle"/>
          </p:nvPr>
        </p:nvSpPr>
        <p:spPr>
          <a:xfrm>
            <a:off x="1414732" y="567813"/>
            <a:ext cx="9086491" cy="3958263"/>
          </a:xfrm>
        </p:spPr>
        <p:txBody>
          <a:bodyPr>
            <a:noAutofit/>
          </a:bodyPr>
          <a:lstStyle/>
          <a:p>
            <a:r>
              <a:rPr lang="nl-NL" sz="4400" b="1" dirty="0"/>
              <a:t>Informatiebijeenkomst</a:t>
            </a:r>
            <a:br>
              <a:rPr lang="nl-NL" sz="4400" dirty="0"/>
            </a:br>
            <a:br>
              <a:rPr lang="nl-NL" sz="4400" dirty="0"/>
            </a:br>
            <a:r>
              <a:rPr lang="nl-NL" sz="4400" dirty="0"/>
              <a:t>Inkoop </a:t>
            </a:r>
            <a:r>
              <a:rPr lang="nl-NL" sz="4400" dirty="0" err="1"/>
              <a:t>Wmo</a:t>
            </a:r>
            <a:r>
              <a:rPr lang="nl-NL" sz="4400" dirty="0"/>
              <a:t> maatwerkarrangementen per 1 januari 2023</a:t>
            </a:r>
            <a:br>
              <a:rPr lang="nl-NL" sz="4400" dirty="0"/>
            </a:br>
            <a:br>
              <a:rPr lang="nl-NL" sz="4400" dirty="0"/>
            </a:br>
            <a:endParaRPr lang="nl-NL" sz="4400" dirty="0"/>
          </a:p>
        </p:txBody>
      </p:sp>
      <p:sp>
        <p:nvSpPr>
          <p:cNvPr id="3" name="Ondertitel 2">
            <a:extLst>
              <a:ext uri="{FF2B5EF4-FFF2-40B4-BE49-F238E27FC236}">
                <a16:creationId xmlns:a16="http://schemas.microsoft.com/office/drawing/2014/main" id="{7B7E30B4-6956-4337-9B0C-C5A181DA0A4F}"/>
              </a:ext>
            </a:extLst>
          </p:cNvPr>
          <p:cNvSpPr>
            <a:spLocks noGrp="1"/>
          </p:cNvSpPr>
          <p:nvPr>
            <p:ph type="subTitle" idx="1"/>
          </p:nvPr>
        </p:nvSpPr>
        <p:spPr>
          <a:xfrm>
            <a:off x="294967" y="4774535"/>
            <a:ext cx="11488993" cy="1655762"/>
          </a:xfrm>
        </p:spPr>
        <p:txBody>
          <a:bodyPr>
            <a:normAutofit/>
          </a:bodyPr>
          <a:lstStyle/>
          <a:p>
            <a:endParaRPr lang="nl-NL" dirty="0"/>
          </a:p>
          <a:p>
            <a:r>
              <a:rPr lang="nl-NL" i="1" dirty="0">
                <a:solidFill>
                  <a:schemeClr val="accent5">
                    <a:lumMod val="75000"/>
                  </a:schemeClr>
                </a:solidFill>
              </a:rPr>
              <a:t>		Dinsdag 19 april 2022			</a:t>
            </a:r>
          </a:p>
          <a:p>
            <a:endParaRPr lang="nl-NL" dirty="0"/>
          </a:p>
        </p:txBody>
      </p:sp>
      <p:pic>
        <p:nvPicPr>
          <p:cNvPr id="15" name="Afbeelding 14" descr="Afbeelding met tekening&#10;&#10;Automatisch gegenereerde beschrijving">
            <a:extLst>
              <a:ext uri="{FF2B5EF4-FFF2-40B4-BE49-F238E27FC236}">
                <a16:creationId xmlns:a16="http://schemas.microsoft.com/office/drawing/2014/main" id="{A6F4E294-A142-4FD7-9D39-0351E5E01B70}"/>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73573" y="5911253"/>
            <a:ext cx="1281428" cy="579523"/>
          </a:xfrm>
          <a:prstGeom prst="rect">
            <a:avLst/>
          </a:prstGeom>
        </p:spPr>
      </p:pic>
      <p:pic>
        <p:nvPicPr>
          <p:cNvPr id="17" name="Afbeelding 16">
            <a:extLst>
              <a:ext uri="{FF2B5EF4-FFF2-40B4-BE49-F238E27FC236}">
                <a16:creationId xmlns:a16="http://schemas.microsoft.com/office/drawing/2014/main" id="{DD6EC90D-8967-41F6-9F41-64DDCF9DE2C7}"/>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638329" y="5765889"/>
            <a:ext cx="1062634" cy="912867"/>
          </a:xfrm>
          <a:prstGeom prst="rect">
            <a:avLst/>
          </a:prstGeom>
        </p:spPr>
      </p:pic>
      <p:pic>
        <p:nvPicPr>
          <p:cNvPr id="19" name="Afbeelding 18">
            <a:extLst>
              <a:ext uri="{FF2B5EF4-FFF2-40B4-BE49-F238E27FC236}">
                <a16:creationId xmlns:a16="http://schemas.microsoft.com/office/drawing/2014/main" id="{02012307-572A-4387-B681-BB2602918D23}"/>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4726253" y="5939890"/>
            <a:ext cx="2005256" cy="571360"/>
          </a:xfrm>
          <a:prstGeom prst="rect">
            <a:avLst/>
          </a:prstGeom>
        </p:spPr>
      </p:pic>
      <p:pic>
        <p:nvPicPr>
          <p:cNvPr id="21" name="Afbeelding 20">
            <a:extLst>
              <a:ext uri="{FF2B5EF4-FFF2-40B4-BE49-F238E27FC236}">
                <a16:creationId xmlns:a16="http://schemas.microsoft.com/office/drawing/2014/main" id="{B13113D8-B4A0-44FF-90BA-2B3CF50A798C}"/>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7719456" y="6048919"/>
            <a:ext cx="1330691" cy="502336"/>
          </a:xfrm>
          <a:prstGeom prst="rect">
            <a:avLst/>
          </a:prstGeom>
        </p:spPr>
      </p:pic>
      <p:pic>
        <p:nvPicPr>
          <p:cNvPr id="23" name="Afbeelding 22" descr="Afbeelding met tekst&#10;&#10;Automatisch gegenereerde beschrijving">
            <a:extLst>
              <a:ext uri="{FF2B5EF4-FFF2-40B4-BE49-F238E27FC236}">
                <a16:creationId xmlns:a16="http://schemas.microsoft.com/office/drawing/2014/main" id="{B5B99111-D558-4DEF-8DE2-1F9CF13D5CDA}"/>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10004237" y="5899885"/>
            <a:ext cx="1611636" cy="651370"/>
          </a:xfrm>
          <a:prstGeom prst="rect">
            <a:avLst/>
          </a:prstGeom>
        </p:spPr>
      </p:pic>
    </p:spTree>
    <p:extLst>
      <p:ext uri="{BB962C8B-B14F-4D97-AF65-F5344CB8AC3E}">
        <p14:creationId xmlns:p14="http://schemas.microsoft.com/office/powerpoint/2010/main" val="415748857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3D3F2C5-5EBE-4B8F-80C7-B1CA72C1E8D4}"/>
              </a:ext>
            </a:extLst>
          </p:cNvPr>
          <p:cNvSpPr>
            <a:spLocks noGrp="1"/>
          </p:cNvSpPr>
          <p:nvPr>
            <p:ph type="ctrTitle"/>
          </p:nvPr>
        </p:nvSpPr>
        <p:spPr>
          <a:xfrm>
            <a:off x="469145" y="371033"/>
            <a:ext cx="10000890" cy="7021902"/>
          </a:xfrm>
        </p:spPr>
        <p:txBody>
          <a:bodyPr>
            <a:noAutofit/>
          </a:bodyPr>
          <a:lstStyle/>
          <a:p>
            <a:pPr marL="514350" lvl="0" indent="-514350" algn="l">
              <a:spcBef>
                <a:spcPts val="1200"/>
              </a:spcBef>
              <a:buFont typeface="Arial" panose="020B0604020202020204" pitchFamily="34" charset="0"/>
              <a:buChar char="•"/>
            </a:pPr>
            <a:br>
              <a:rPr lang="nl-NL" sz="3200" b="1" dirty="0"/>
            </a:br>
            <a:br>
              <a:rPr lang="nl-NL" sz="3200" b="1" dirty="0"/>
            </a:br>
            <a:br>
              <a:rPr lang="nl-NL" sz="3200" b="1" dirty="0"/>
            </a:br>
            <a:br>
              <a:rPr lang="nl-NL" sz="3200" b="1" dirty="0"/>
            </a:br>
            <a:br>
              <a:rPr lang="nl-NL" sz="3200" b="1" dirty="0"/>
            </a:br>
            <a:br>
              <a:rPr lang="nl-NL" sz="3200" b="1" dirty="0"/>
            </a:br>
            <a:br>
              <a:rPr lang="nl-NL" sz="3200" b="1" dirty="0"/>
            </a:br>
            <a:br>
              <a:rPr lang="nl-NL" sz="3200" b="1" dirty="0"/>
            </a:br>
            <a:br>
              <a:rPr lang="nl-NL" sz="3200" b="1" dirty="0"/>
            </a:br>
            <a:br>
              <a:rPr lang="nl-NL" sz="3200" b="1" dirty="0"/>
            </a:br>
            <a:r>
              <a:rPr lang="nl-NL" sz="3200" b="1" dirty="0"/>
              <a:t>   </a:t>
            </a:r>
            <a:br>
              <a:rPr lang="nl-NL" sz="3200" b="1" dirty="0"/>
            </a:br>
            <a:br>
              <a:rPr lang="nl-NL" sz="3200" b="1" dirty="0"/>
            </a:br>
            <a:br>
              <a:rPr lang="nl-NL" sz="3200" b="1" dirty="0"/>
            </a:br>
            <a:br>
              <a:rPr lang="nl-NL" sz="3200" b="1" dirty="0"/>
            </a:br>
            <a:br>
              <a:rPr lang="nl-NL" sz="3200" b="1" dirty="0"/>
            </a:br>
            <a:br>
              <a:rPr lang="nl-NL" sz="3200" b="1" dirty="0"/>
            </a:br>
            <a:br>
              <a:rPr lang="nl-NL" sz="3200" b="1" dirty="0"/>
            </a:br>
            <a:br>
              <a:rPr lang="nl-NL" sz="3200" b="1" dirty="0"/>
            </a:br>
            <a:br>
              <a:rPr lang="nl-NL" sz="3200" b="1" dirty="0"/>
            </a:br>
            <a:br>
              <a:rPr lang="nl-NL" sz="3200" b="1" dirty="0"/>
            </a:br>
            <a:r>
              <a:rPr lang="nl-NL" sz="3200" b="1" dirty="0"/>
              <a:t>Programma</a:t>
            </a:r>
            <a:br>
              <a:rPr lang="nl-NL" sz="3200" b="1" dirty="0"/>
            </a:br>
            <a:br>
              <a:rPr lang="nl-NL" sz="2400" dirty="0"/>
            </a:br>
            <a:r>
              <a:rPr lang="nl-NL" sz="2400" dirty="0"/>
              <a:t>Welkom</a:t>
            </a:r>
            <a:br>
              <a:rPr lang="nl-NL" sz="2400" dirty="0"/>
            </a:br>
            <a:br>
              <a:rPr lang="nl-NL" sz="2400" dirty="0"/>
            </a:br>
            <a:r>
              <a:rPr lang="nl-NL" sz="2400" dirty="0"/>
              <a:t>- Toelichting inkoopprocedures</a:t>
            </a:r>
            <a:br>
              <a:rPr lang="nl-NL" sz="2400" dirty="0"/>
            </a:br>
            <a:r>
              <a:rPr lang="nl-NL" sz="2400" dirty="0"/>
              <a:t>- Percelen 	</a:t>
            </a:r>
            <a:br>
              <a:rPr lang="nl-NL" sz="2400" dirty="0"/>
            </a:br>
            <a:r>
              <a:rPr lang="nl-NL" sz="2400" dirty="0"/>
              <a:t>- Geschiktheidseisen</a:t>
            </a:r>
            <a:br>
              <a:rPr lang="nl-NL" sz="2400" dirty="0"/>
            </a:br>
            <a:r>
              <a:rPr lang="nl-NL" sz="2400" dirty="0"/>
              <a:t>- Planning</a:t>
            </a:r>
            <a:br>
              <a:rPr lang="nl-NL" sz="2400" dirty="0"/>
            </a:br>
            <a:r>
              <a:rPr lang="nl-NL" sz="2400" dirty="0"/>
              <a:t>- Afronding en vragen</a:t>
            </a:r>
            <a:br>
              <a:rPr lang="nl-NL" sz="2400" dirty="0"/>
            </a:br>
            <a:br>
              <a:rPr lang="nl-NL" sz="2400" dirty="0">
                <a:solidFill>
                  <a:srgbClr val="0070C0"/>
                </a:solidFill>
              </a:rPr>
            </a:br>
            <a:br>
              <a:rPr lang="nl-NL" sz="2400" dirty="0"/>
            </a:br>
            <a:br>
              <a:rPr lang="nl-NL" sz="2400" dirty="0"/>
            </a:br>
            <a:br>
              <a:rPr lang="nl-NL" sz="2400" dirty="0"/>
            </a:br>
            <a:br>
              <a:rPr lang="nl-NL" sz="2400" dirty="0"/>
            </a:br>
            <a:br>
              <a:rPr lang="nl-NL" sz="2400" dirty="0"/>
            </a:br>
            <a:br>
              <a:rPr lang="nl-NL" sz="2400" dirty="0"/>
            </a:br>
            <a:br>
              <a:rPr lang="nl-NL" sz="2400" dirty="0"/>
            </a:br>
            <a:r>
              <a:rPr lang="nl-NL" sz="1800" dirty="0"/>
              <a:t>	</a:t>
            </a:r>
            <a:br>
              <a:rPr lang="nl-NL" sz="1800" dirty="0"/>
            </a:br>
            <a:endParaRPr lang="nl-NL" sz="1800" dirty="0">
              <a:highlight>
                <a:srgbClr val="FFFF00"/>
              </a:highlight>
            </a:endParaRPr>
          </a:p>
        </p:txBody>
      </p:sp>
      <p:pic>
        <p:nvPicPr>
          <p:cNvPr id="15" name="Afbeelding 14" descr="Afbeelding met tekening&#10;&#10;Automatisch gegenereerde beschrijving">
            <a:extLst>
              <a:ext uri="{FF2B5EF4-FFF2-40B4-BE49-F238E27FC236}">
                <a16:creationId xmlns:a16="http://schemas.microsoft.com/office/drawing/2014/main" id="{A6F4E294-A142-4FD7-9D39-0351E5E01B70}"/>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73573" y="5911253"/>
            <a:ext cx="1281428" cy="579523"/>
          </a:xfrm>
          <a:prstGeom prst="rect">
            <a:avLst/>
          </a:prstGeom>
        </p:spPr>
      </p:pic>
      <p:pic>
        <p:nvPicPr>
          <p:cNvPr id="17" name="Afbeelding 16">
            <a:extLst>
              <a:ext uri="{FF2B5EF4-FFF2-40B4-BE49-F238E27FC236}">
                <a16:creationId xmlns:a16="http://schemas.microsoft.com/office/drawing/2014/main" id="{DD6EC90D-8967-41F6-9F41-64DDCF9DE2C7}"/>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638329" y="5765889"/>
            <a:ext cx="1062634" cy="912867"/>
          </a:xfrm>
          <a:prstGeom prst="rect">
            <a:avLst/>
          </a:prstGeom>
        </p:spPr>
      </p:pic>
      <p:pic>
        <p:nvPicPr>
          <p:cNvPr id="19" name="Afbeelding 18">
            <a:extLst>
              <a:ext uri="{FF2B5EF4-FFF2-40B4-BE49-F238E27FC236}">
                <a16:creationId xmlns:a16="http://schemas.microsoft.com/office/drawing/2014/main" id="{02012307-572A-4387-B681-BB2602918D23}"/>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4726253" y="5939890"/>
            <a:ext cx="2005256" cy="571360"/>
          </a:xfrm>
          <a:prstGeom prst="rect">
            <a:avLst/>
          </a:prstGeom>
        </p:spPr>
      </p:pic>
      <p:pic>
        <p:nvPicPr>
          <p:cNvPr id="21" name="Afbeelding 20">
            <a:extLst>
              <a:ext uri="{FF2B5EF4-FFF2-40B4-BE49-F238E27FC236}">
                <a16:creationId xmlns:a16="http://schemas.microsoft.com/office/drawing/2014/main" id="{B13113D8-B4A0-44FF-90BA-2B3CF50A798C}"/>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7719456" y="6048919"/>
            <a:ext cx="1330691" cy="502336"/>
          </a:xfrm>
          <a:prstGeom prst="rect">
            <a:avLst/>
          </a:prstGeom>
        </p:spPr>
      </p:pic>
      <p:pic>
        <p:nvPicPr>
          <p:cNvPr id="23" name="Afbeelding 22" descr="Afbeelding met tekst&#10;&#10;Automatisch gegenereerde beschrijving">
            <a:extLst>
              <a:ext uri="{FF2B5EF4-FFF2-40B4-BE49-F238E27FC236}">
                <a16:creationId xmlns:a16="http://schemas.microsoft.com/office/drawing/2014/main" id="{B5B99111-D558-4DEF-8DE2-1F9CF13D5CDA}"/>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10004237" y="5899885"/>
            <a:ext cx="1611636" cy="651370"/>
          </a:xfrm>
          <a:prstGeom prst="rect">
            <a:avLst/>
          </a:prstGeom>
        </p:spPr>
      </p:pic>
    </p:spTree>
    <p:extLst>
      <p:ext uri="{BB962C8B-B14F-4D97-AF65-F5344CB8AC3E}">
        <p14:creationId xmlns:p14="http://schemas.microsoft.com/office/powerpoint/2010/main" val="7589178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3D3F2C5-5EBE-4B8F-80C7-B1CA72C1E8D4}"/>
              </a:ext>
            </a:extLst>
          </p:cNvPr>
          <p:cNvSpPr>
            <a:spLocks noGrp="1"/>
          </p:cNvSpPr>
          <p:nvPr>
            <p:ph type="ctrTitle"/>
          </p:nvPr>
        </p:nvSpPr>
        <p:spPr>
          <a:xfrm>
            <a:off x="197792" y="-599964"/>
            <a:ext cx="10000890" cy="7278720"/>
          </a:xfrm>
        </p:spPr>
        <p:txBody>
          <a:bodyPr wrap="square">
            <a:noAutofit/>
          </a:bodyPr>
          <a:lstStyle/>
          <a:p>
            <a:pPr marL="457200" lvl="0" indent="-457200" algn="l">
              <a:spcBef>
                <a:spcPts val="1200"/>
              </a:spcBef>
              <a:buFont typeface="Arial" panose="020B0604020202020204" pitchFamily="34" charset="0"/>
              <a:buChar char="•"/>
            </a:pPr>
            <a:br>
              <a:rPr lang="nl-NL" sz="3200" b="1" dirty="0"/>
            </a:br>
            <a:br>
              <a:rPr lang="nl-NL" sz="3200" b="1" dirty="0"/>
            </a:br>
            <a:br>
              <a:rPr lang="nl-NL" sz="3200" b="1" dirty="0"/>
            </a:br>
            <a:br>
              <a:rPr lang="nl-NL" sz="3200" b="1" dirty="0"/>
            </a:br>
            <a:br>
              <a:rPr lang="nl-NL" sz="3200" b="1" dirty="0"/>
            </a:br>
            <a:br>
              <a:rPr lang="nl-NL" sz="3200" b="1" dirty="0"/>
            </a:br>
            <a:br>
              <a:rPr lang="nl-NL" sz="3200" b="1" dirty="0"/>
            </a:br>
            <a:br>
              <a:rPr lang="nl-NL" sz="3200" b="1" dirty="0"/>
            </a:br>
            <a:br>
              <a:rPr lang="nl-NL" sz="3200" b="1" dirty="0"/>
            </a:br>
            <a:br>
              <a:rPr lang="nl-NL" sz="3200" b="1" dirty="0"/>
            </a:br>
            <a:r>
              <a:rPr lang="nl-NL" sz="3200" b="1" dirty="0"/>
              <a:t>   </a:t>
            </a:r>
            <a:br>
              <a:rPr lang="nl-NL" sz="3200" b="1" dirty="0"/>
            </a:br>
            <a:br>
              <a:rPr lang="nl-NL" sz="3200" b="1" dirty="0"/>
            </a:br>
            <a:br>
              <a:rPr lang="nl-NL" sz="3200" b="1" dirty="0"/>
            </a:br>
            <a:br>
              <a:rPr lang="nl-NL" sz="3200" b="1" dirty="0"/>
            </a:br>
            <a:br>
              <a:rPr lang="nl-NL" sz="3200" b="1" dirty="0"/>
            </a:br>
            <a:br>
              <a:rPr lang="nl-NL" sz="3200" b="1" dirty="0"/>
            </a:br>
            <a:br>
              <a:rPr lang="nl-NL" sz="3200" b="1" dirty="0"/>
            </a:br>
            <a:br>
              <a:rPr lang="nl-NL" sz="3200" b="1" dirty="0"/>
            </a:br>
            <a:br>
              <a:rPr lang="nl-NL" sz="3200" b="1" dirty="0"/>
            </a:br>
            <a:br>
              <a:rPr lang="nl-NL" sz="3200" b="1" dirty="0"/>
            </a:br>
            <a:br>
              <a:rPr lang="nl-NL" sz="3200" b="1" dirty="0"/>
            </a:br>
            <a:br>
              <a:rPr lang="nl-NL" sz="3200" b="1" dirty="0"/>
            </a:br>
            <a:br>
              <a:rPr lang="nl-NL" sz="3200" b="1" dirty="0"/>
            </a:br>
            <a:br>
              <a:rPr lang="nl-NL" sz="3200" b="1" dirty="0"/>
            </a:br>
            <a:br>
              <a:rPr lang="nl-NL" sz="3200" b="1" dirty="0"/>
            </a:br>
            <a:br>
              <a:rPr lang="nl-NL" sz="3200" b="1" dirty="0"/>
            </a:br>
            <a:br>
              <a:rPr lang="nl-NL" sz="3200" b="1" dirty="0"/>
            </a:br>
            <a:r>
              <a:rPr lang="nl-NL" sz="3200" b="1" dirty="0"/>
              <a:t>Inkoopprocedures </a:t>
            </a:r>
            <a:br>
              <a:rPr lang="nl-NL" sz="3200" b="1" dirty="0"/>
            </a:br>
            <a:r>
              <a:rPr lang="nl-NL" sz="2000" b="1" dirty="0"/>
              <a:t>   </a:t>
            </a:r>
            <a:br>
              <a:rPr lang="nl-NL" sz="3200" b="1" dirty="0"/>
            </a:br>
            <a:r>
              <a:rPr lang="nl-NL" sz="3200" dirty="0"/>
              <a:t>1. Procedure voor sociale en andere specifieke diensten (SAS-procedure): WMO maatwerkarrangementen – </a:t>
            </a:r>
            <a:r>
              <a:rPr lang="nl-NL" sz="3200" i="1" dirty="0"/>
              <a:t>Beoordeling op kwaliteit middels een Presentatie (minimale score) en</a:t>
            </a:r>
            <a:r>
              <a:rPr lang="nl-NL" sz="3200" dirty="0"/>
              <a:t> </a:t>
            </a:r>
            <a:r>
              <a:rPr lang="nl-NL" sz="3200" i="1" dirty="0"/>
              <a:t>maximaal aantal te contracteren aanbieders per perceel</a:t>
            </a:r>
            <a:br>
              <a:rPr lang="nl-NL" sz="3200" i="1" dirty="0"/>
            </a:br>
            <a:br>
              <a:rPr lang="nl-NL" sz="3200" i="1" dirty="0"/>
            </a:br>
            <a:r>
              <a:rPr lang="nl-NL" sz="3200" dirty="0"/>
              <a:t>2. Toelatingsprocedure WMO maatwerkarrangementen </a:t>
            </a:r>
            <a:r>
              <a:rPr lang="nl-NL" sz="3200" dirty="0" err="1"/>
              <a:t>Ouderdomsgerelateerde</a:t>
            </a:r>
            <a:r>
              <a:rPr lang="nl-NL" sz="3200" dirty="0"/>
              <a:t> problematiek  – </a:t>
            </a:r>
            <a:r>
              <a:rPr lang="nl-NL" sz="3200" i="1" dirty="0"/>
              <a:t>Controle geschiktheidseisen, alle geschikte aanbieders krijgen een contract</a:t>
            </a:r>
            <a:br>
              <a:rPr lang="nl-NL" sz="2400" dirty="0"/>
            </a:br>
            <a:br>
              <a:rPr lang="nl-NL" sz="2400" dirty="0"/>
            </a:br>
            <a:br>
              <a:rPr lang="nl-NL" sz="2400" dirty="0"/>
            </a:br>
            <a:r>
              <a:rPr lang="nl-NL" sz="1800" dirty="0"/>
              <a:t>	</a:t>
            </a:r>
            <a:br>
              <a:rPr lang="nl-NL" sz="1800" dirty="0"/>
            </a:br>
            <a:endParaRPr lang="nl-NL" sz="1800" dirty="0">
              <a:highlight>
                <a:srgbClr val="FFFF00"/>
              </a:highlight>
            </a:endParaRPr>
          </a:p>
        </p:txBody>
      </p:sp>
      <p:pic>
        <p:nvPicPr>
          <p:cNvPr id="15" name="Afbeelding 14" descr="Afbeelding met tekening&#10;&#10;Automatisch gegenereerde beschrijving">
            <a:extLst>
              <a:ext uri="{FF2B5EF4-FFF2-40B4-BE49-F238E27FC236}">
                <a16:creationId xmlns:a16="http://schemas.microsoft.com/office/drawing/2014/main" id="{A6F4E294-A142-4FD7-9D39-0351E5E01B70}"/>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73573" y="5911253"/>
            <a:ext cx="1281428" cy="579523"/>
          </a:xfrm>
          <a:prstGeom prst="rect">
            <a:avLst/>
          </a:prstGeom>
        </p:spPr>
      </p:pic>
      <p:pic>
        <p:nvPicPr>
          <p:cNvPr id="17" name="Afbeelding 16">
            <a:extLst>
              <a:ext uri="{FF2B5EF4-FFF2-40B4-BE49-F238E27FC236}">
                <a16:creationId xmlns:a16="http://schemas.microsoft.com/office/drawing/2014/main" id="{DD6EC90D-8967-41F6-9F41-64DDCF9DE2C7}"/>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638329" y="5765889"/>
            <a:ext cx="1062634" cy="912867"/>
          </a:xfrm>
          <a:prstGeom prst="rect">
            <a:avLst/>
          </a:prstGeom>
        </p:spPr>
      </p:pic>
      <p:pic>
        <p:nvPicPr>
          <p:cNvPr id="19" name="Afbeelding 18">
            <a:extLst>
              <a:ext uri="{FF2B5EF4-FFF2-40B4-BE49-F238E27FC236}">
                <a16:creationId xmlns:a16="http://schemas.microsoft.com/office/drawing/2014/main" id="{02012307-572A-4387-B681-BB2602918D23}"/>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4726253" y="5939890"/>
            <a:ext cx="2005256" cy="571360"/>
          </a:xfrm>
          <a:prstGeom prst="rect">
            <a:avLst/>
          </a:prstGeom>
        </p:spPr>
      </p:pic>
      <p:pic>
        <p:nvPicPr>
          <p:cNvPr id="21" name="Afbeelding 20">
            <a:extLst>
              <a:ext uri="{FF2B5EF4-FFF2-40B4-BE49-F238E27FC236}">
                <a16:creationId xmlns:a16="http://schemas.microsoft.com/office/drawing/2014/main" id="{B13113D8-B4A0-44FF-90BA-2B3CF50A798C}"/>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7719456" y="6048919"/>
            <a:ext cx="1330691" cy="502336"/>
          </a:xfrm>
          <a:prstGeom prst="rect">
            <a:avLst/>
          </a:prstGeom>
        </p:spPr>
      </p:pic>
      <p:pic>
        <p:nvPicPr>
          <p:cNvPr id="23" name="Afbeelding 22" descr="Afbeelding met tekst&#10;&#10;Automatisch gegenereerde beschrijving">
            <a:extLst>
              <a:ext uri="{FF2B5EF4-FFF2-40B4-BE49-F238E27FC236}">
                <a16:creationId xmlns:a16="http://schemas.microsoft.com/office/drawing/2014/main" id="{B5B99111-D558-4DEF-8DE2-1F9CF13D5CDA}"/>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10004237" y="5899885"/>
            <a:ext cx="1611636" cy="651370"/>
          </a:xfrm>
          <a:prstGeom prst="rect">
            <a:avLst/>
          </a:prstGeom>
        </p:spPr>
      </p:pic>
    </p:spTree>
    <p:extLst>
      <p:ext uri="{BB962C8B-B14F-4D97-AF65-F5344CB8AC3E}">
        <p14:creationId xmlns:p14="http://schemas.microsoft.com/office/powerpoint/2010/main" val="104918662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3D3F2C5-5EBE-4B8F-80C7-B1CA72C1E8D4}"/>
              </a:ext>
            </a:extLst>
          </p:cNvPr>
          <p:cNvSpPr>
            <a:spLocks noGrp="1"/>
          </p:cNvSpPr>
          <p:nvPr>
            <p:ph type="ctrTitle"/>
          </p:nvPr>
        </p:nvSpPr>
        <p:spPr>
          <a:xfrm>
            <a:off x="1337269" y="1328269"/>
            <a:ext cx="9144000" cy="4894053"/>
          </a:xfrm>
        </p:spPr>
        <p:txBody>
          <a:bodyPr>
            <a:noAutofit/>
          </a:bodyPr>
          <a:lstStyle/>
          <a:p>
            <a:pPr lvl="0" algn="l"/>
            <a:br>
              <a:rPr lang="nl-NL" sz="3200" b="1" dirty="0"/>
            </a:br>
            <a:br>
              <a:rPr lang="nl-NL" sz="3200" b="1" dirty="0"/>
            </a:br>
            <a:r>
              <a:rPr lang="nl-NL" sz="3200" b="1" dirty="0"/>
              <a:t>Percelen </a:t>
            </a:r>
            <a:br>
              <a:rPr lang="nl-NL" sz="3200" b="1" dirty="0"/>
            </a:br>
            <a:br>
              <a:rPr lang="nl-NL" sz="3200" b="1" dirty="0"/>
            </a:br>
            <a:br>
              <a:rPr lang="nl-NL" sz="3200" b="1" dirty="0"/>
            </a:br>
            <a:br>
              <a:rPr lang="nl-NL" sz="3200" b="1" dirty="0"/>
            </a:br>
            <a:br>
              <a:rPr lang="nl-NL" sz="3200" b="1" dirty="0"/>
            </a:br>
            <a:br>
              <a:rPr lang="nl-NL" sz="2400" dirty="0"/>
            </a:br>
            <a:br>
              <a:rPr lang="nl-NL" sz="2400" dirty="0"/>
            </a:br>
            <a:br>
              <a:rPr lang="nl-NL" sz="2400" dirty="0"/>
            </a:br>
            <a:br>
              <a:rPr lang="nl-NL" sz="2400" dirty="0"/>
            </a:br>
            <a:br>
              <a:rPr lang="nl-NL" sz="2400" dirty="0"/>
            </a:br>
            <a:br>
              <a:rPr lang="nl-NL" sz="2400" dirty="0"/>
            </a:br>
            <a:br>
              <a:rPr lang="nl-NL" sz="2400" dirty="0"/>
            </a:br>
            <a:br>
              <a:rPr lang="nl-NL" sz="2400" dirty="0"/>
            </a:br>
            <a:r>
              <a:rPr lang="nl-NL" sz="1800" dirty="0"/>
              <a:t>	</a:t>
            </a:r>
            <a:br>
              <a:rPr lang="nl-NL" sz="1800" dirty="0"/>
            </a:br>
            <a:endParaRPr lang="nl-NL" sz="1800" dirty="0">
              <a:highlight>
                <a:srgbClr val="FFFF00"/>
              </a:highlight>
            </a:endParaRPr>
          </a:p>
        </p:txBody>
      </p:sp>
      <p:pic>
        <p:nvPicPr>
          <p:cNvPr id="15" name="Afbeelding 14" descr="Afbeelding met tekening&#10;&#10;Automatisch gegenereerde beschrijving">
            <a:extLst>
              <a:ext uri="{FF2B5EF4-FFF2-40B4-BE49-F238E27FC236}">
                <a16:creationId xmlns:a16="http://schemas.microsoft.com/office/drawing/2014/main" id="{A6F4E294-A142-4FD7-9D39-0351E5E01B70}"/>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73573" y="5911253"/>
            <a:ext cx="1281428" cy="579523"/>
          </a:xfrm>
          <a:prstGeom prst="rect">
            <a:avLst/>
          </a:prstGeom>
        </p:spPr>
      </p:pic>
      <p:pic>
        <p:nvPicPr>
          <p:cNvPr id="17" name="Afbeelding 16">
            <a:extLst>
              <a:ext uri="{FF2B5EF4-FFF2-40B4-BE49-F238E27FC236}">
                <a16:creationId xmlns:a16="http://schemas.microsoft.com/office/drawing/2014/main" id="{DD6EC90D-8967-41F6-9F41-64DDCF9DE2C7}"/>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638329" y="5765889"/>
            <a:ext cx="1062634" cy="912867"/>
          </a:xfrm>
          <a:prstGeom prst="rect">
            <a:avLst/>
          </a:prstGeom>
        </p:spPr>
      </p:pic>
      <p:pic>
        <p:nvPicPr>
          <p:cNvPr id="19" name="Afbeelding 18">
            <a:extLst>
              <a:ext uri="{FF2B5EF4-FFF2-40B4-BE49-F238E27FC236}">
                <a16:creationId xmlns:a16="http://schemas.microsoft.com/office/drawing/2014/main" id="{02012307-572A-4387-B681-BB2602918D23}"/>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4726253" y="5939890"/>
            <a:ext cx="2005256" cy="571360"/>
          </a:xfrm>
          <a:prstGeom prst="rect">
            <a:avLst/>
          </a:prstGeom>
        </p:spPr>
      </p:pic>
      <p:pic>
        <p:nvPicPr>
          <p:cNvPr id="21" name="Afbeelding 20">
            <a:extLst>
              <a:ext uri="{FF2B5EF4-FFF2-40B4-BE49-F238E27FC236}">
                <a16:creationId xmlns:a16="http://schemas.microsoft.com/office/drawing/2014/main" id="{B13113D8-B4A0-44FF-90BA-2B3CF50A798C}"/>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7719456" y="6048919"/>
            <a:ext cx="1330691" cy="502336"/>
          </a:xfrm>
          <a:prstGeom prst="rect">
            <a:avLst/>
          </a:prstGeom>
        </p:spPr>
      </p:pic>
      <p:pic>
        <p:nvPicPr>
          <p:cNvPr id="23" name="Afbeelding 22" descr="Afbeelding met tekst&#10;&#10;Automatisch gegenereerde beschrijving">
            <a:extLst>
              <a:ext uri="{FF2B5EF4-FFF2-40B4-BE49-F238E27FC236}">
                <a16:creationId xmlns:a16="http://schemas.microsoft.com/office/drawing/2014/main" id="{B5B99111-D558-4DEF-8DE2-1F9CF13D5CDA}"/>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10004237" y="5899885"/>
            <a:ext cx="1611636" cy="651370"/>
          </a:xfrm>
          <a:prstGeom prst="rect">
            <a:avLst/>
          </a:prstGeom>
        </p:spPr>
      </p:pic>
      <p:sp>
        <p:nvSpPr>
          <p:cNvPr id="10" name="Rectangle 3">
            <a:extLst>
              <a:ext uri="{FF2B5EF4-FFF2-40B4-BE49-F238E27FC236}">
                <a16:creationId xmlns:a16="http://schemas.microsoft.com/office/drawing/2014/main" id="{9178ED0E-0AAD-43CD-B9B2-4FC248EE3A6F}"/>
              </a:ext>
            </a:extLst>
          </p:cNvPr>
          <p:cNvSpPr>
            <a:spLocks noChangeArrowheads="1"/>
          </p:cNvSpPr>
          <p:nvPr/>
        </p:nvSpPr>
        <p:spPr bwMode="auto">
          <a:xfrm>
            <a:off x="1187228" y="2811780"/>
            <a:ext cx="300082" cy="210826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endParaRPr lang="nl-NL" sz="1800" b="0" i="0" u="none" strike="noStrike" baseline="0" dirty="0">
              <a:solidFill>
                <a:srgbClr val="000000"/>
              </a:solidFill>
              <a:latin typeface="Calibri" panose="020F050202020403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endParaRPr lang="nl-NL" altLang="nl-NL" dirty="0">
              <a:latin typeface="+mn-lt"/>
            </a:endParaRPr>
          </a:p>
          <a:p>
            <a:pPr marL="0" marR="0" lvl="0" indent="0" algn="l" defTabSz="914400" rtl="0" eaLnBrk="0" fontAlgn="base" latinLnBrk="0" hangingPunct="0">
              <a:lnSpc>
                <a:spcPct val="100000"/>
              </a:lnSpc>
              <a:spcBef>
                <a:spcPct val="0"/>
              </a:spcBef>
              <a:spcAft>
                <a:spcPct val="0"/>
              </a:spcAft>
              <a:buClrTx/>
              <a:buSzTx/>
              <a:tabLst/>
            </a:pPr>
            <a:endParaRPr lang="nl-NL" altLang="nl-NL" dirty="0">
              <a:latin typeface="+mn-lt"/>
            </a:endParaRPr>
          </a:p>
          <a:p>
            <a:pPr marL="0" marR="0" lvl="0" indent="0" algn="l" defTabSz="914400" rtl="0" eaLnBrk="0" fontAlgn="base" latinLnBrk="0" hangingPunct="0">
              <a:lnSpc>
                <a:spcPct val="100000"/>
              </a:lnSpc>
              <a:spcBef>
                <a:spcPct val="0"/>
              </a:spcBef>
              <a:spcAft>
                <a:spcPct val="0"/>
              </a:spcAft>
              <a:buClrTx/>
              <a:buSzTx/>
              <a:buFontTx/>
              <a:buChar char="•"/>
              <a:tabLst/>
            </a:pPr>
            <a:endParaRPr lang="nl-NL" altLang="nl-NL" dirty="0">
              <a:latin typeface="+mn-lt"/>
            </a:endParaRPr>
          </a:p>
          <a:p>
            <a:pPr marL="0" marR="0" lvl="0" indent="0" algn="l" defTabSz="914400" rtl="0" eaLnBrk="0" fontAlgn="base" latinLnBrk="0" hangingPunct="0">
              <a:lnSpc>
                <a:spcPct val="100000"/>
              </a:lnSpc>
              <a:spcBef>
                <a:spcPct val="0"/>
              </a:spcBef>
              <a:spcAft>
                <a:spcPct val="0"/>
              </a:spcAft>
              <a:buClrTx/>
              <a:buSzTx/>
              <a:buFontTx/>
              <a:buChar char="•"/>
              <a:tabLst/>
            </a:pPr>
            <a:endParaRPr lang="nl-NL" altLang="nl-NL" dirty="0">
              <a:latin typeface="+mn-lt"/>
            </a:endParaRPr>
          </a:p>
          <a:p>
            <a:pPr marL="0" marR="0" lvl="0" indent="0" algn="l" defTabSz="914400" rtl="0" eaLnBrk="0" fontAlgn="base" latinLnBrk="0" hangingPunct="0">
              <a:lnSpc>
                <a:spcPct val="100000"/>
              </a:lnSpc>
              <a:spcBef>
                <a:spcPct val="0"/>
              </a:spcBef>
              <a:spcAft>
                <a:spcPct val="0"/>
              </a:spcAft>
              <a:buClrTx/>
              <a:buSzTx/>
              <a:buFontTx/>
              <a:buChar char="•"/>
              <a:tabLst/>
            </a:pPr>
            <a:endParaRPr lang="nl-NL" altLang="nl-NL" dirty="0">
              <a:latin typeface="+mn-lt"/>
            </a:endParaRPr>
          </a:p>
          <a:p>
            <a:pPr marL="0" marR="0" lvl="0" indent="0" algn="l" defTabSz="914400" rtl="0" eaLnBrk="0" fontAlgn="base" latinLnBrk="0" hangingPunct="0">
              <a:lnSpc>
                <a:spcPct val="100000"/>
              </a:lnSpc>
              <a:spcBef>
                <a:spcPct val="0"/>
              </a:spcBef>
              <a:spcAft>
                <a:spcPct val="0"/>
              </a:spcAft>
              <a:buClrTx/>
              <a:buSzTx/>
              <a:buFontTx/>
              <a:buChar char="•"/>
              <a:tabLst/>
            </a:pPr>
            <a:endParaRPr kumimoji="0" lang="nl-NL" altLang="nl-NL" sz="5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nl-NL" altLang="nl-NL" sz="1800" b="0" i="0" u="none" strike="noStrike" cap="none" normalizeH="0" baseline="0" dirty="0">
              <a:ln>
                <a:noFill/>
              </a:ln>
              <a:solidFill>
                <a:schemeClr val="tx1"/>
              </a:solidFill>
              <a:effectLst/>
              <a:latin typeface="Arial" panose="020B0604020202020204" pitchFamily="34" charset="0"/>
            </a:endParaRPr>
          </a:p>
        </p:txBody>
      </p:sp>
      <p:sp>
        <p:nvSpPr>
          <p:cNvPr id="6" name="Tekstvak 5">
            <a:extLst>
              <a:ext uri="{FF2B5EF4-FFF2-40B4-BE49-F238E27FC236}">
                <a16:creationId xmlns:a16="http://schemas.microsoft.com/office/drawing/2014/main" id="{7944AB6F-E549-4516-AF54-FE0EB30ABD20}"/>
              </a:ext>
            </a:extLst>
          </p:cNvPr>
          <p:cNvSpPr txBox="1"/>
          <p:nvPr/>
        </p:nvSpPr>
        <p:spPr>
          <a:xfrm>
            <a:off x="1487310" y="2468071"/>
            <a:ext cx="766557" cy="1200329"/>
          </a:xfrm>
          <a:prstGeom prst="rect">
            <a:avLst/>
          </a:prstGeom>
          <a:noFill/>
        </p:spPr>
        <p:txBody>
          <a:bodyPr wrap="none" rtlCol="0">
            <a:spAutoFit/>
          </a:bodyPr>
          <a:lstStyle/>
          <a:p>
            <a:endParaRPr lang="nl-NL" dirty="0"/>
          </a:p>
          <a:p>
            <a:endParaRPr lang="nl-NL" dirty="0"/>
          </a:p>
          <a:p>
            <a:endParaRPr lang="nl-NL" dirty="0"/>
          </a:p>
          <a:p>
            <a:r>
              <a:rPr lang="nl-NL" dirty="0"/>
              <a:t>           </a:t>
            </a:r>
          </a:p>
        </p:txBody>
      </p:sp>
      <p:sp>
        <p:nvSpPr>
          <p:cNvPr id="7" name="Tekstvak 6">
            <a:extLst>
              <a:ext uri="{FF2B5EF4-FFF2-40B4-BE49-F238E27FC236}">
                <a16:creationId xmlns:a16="http://schemas.microsoft.com/office/drawing/2014/main" id="{01D234DE-1E38-48F3-A7A5-C0C71FABEF2A}"/>
              </a:ext>
            </a:extLst>
          </p:cNvPr>
          <p:cNvSpPr txBox="1"/>
          <p:nvPr/>
        </p:nvSpPr>
        <p:spPr>
          <a:xfrm>
            <a:off x="5766645" y="1227797"/>
            <a:ext cx="5739914" cy="5016758"/>
          </a:xfrm>
          <a:prstGeom prst="rect">
            <a:avLst/>
          </a:prstGeom>
          <a:noFill/>
        </p:spPr>
        <p:txBody>
          <a:bodyPr wrap="square" rtlCol="0">
            <a:spAutoFit/>
          </a:bodyPr>
          <a:lstStyle/>
          <a:p>
            <a:endParaRPr lang="nl-NL" sz="1600" dirty="0">
              <a:latin typeface="+mj-lt"/>
              <a:ea typeface="+mj-ea"/>
              <a:cs typeface="+mj-cs"/>
            </a:endParaRPr>
          </a:p>
          <a:p>
            <a:pPr marL="457200" indent="-457200">
              <a:buFont typeface="Arial" panose="020B0604020202020204" pitchFamily="34" charset="0"/>
              <a:buChar char="•"/>
            </a:pPr>
            <a:r>
              <a:rPr lang="nl-NL" sz="2400" dirty="0">
                <a:latin typeface="+mj-lt"/>
                <a:ea typeface="+mj-ea"/>
                <a:cs typeface="+mj-cs"/>
              </a:rPr>
              <a:t>Aanbieder dient het gehele arrangement per perceel zelf, in een combinatie of met onderaannemers te kunnen bieden</a:t>
            </a:r>
          </a:p>
          <a:p>
            <a:pPr marL="457200" indent="-457200">
              <a:buFont typeface="Arial" panose="020B0604020202020204" pitchFamily="34" charset="0"/>
              <a:buChar char="•"/>
            </a:pPr>
            <a:r>
              <a:rPr lang="nl-NL" sz="2400" dirty="0">
                <a:latin typeface="+mj-lt"/>
                <a:ea typeface="+mj-ea"/>
                <a:cs typeface="+mj-cs"/>
              </a:rPr>
              <a:t>Aanbieders dienen zich in </a:t>
            </a:r>
            <a:r>
              <a:rPr lang="nl-NL" sz="2400" dirty="0" err="1">
                <a:latin typeface="+mj-lt"/>
                <a:ea typeface="+mj-ea"/>
                <a:cs typeface="+mj-cs"/>
              </a:rPr>
              <a:t>Tenderned</a:t>
            </a:r>
            <a:r>
              <a:rPr lang="nl-NL" sz="2400" dirty="0">
                <a:latin typeface="+mj-lt"/>
                <a:ea typeface="+mj-ea"/>
                <a:cs typeface="+mj-cs"/>
              </a:rPr>
              <a:t> aan te melden voor één of meerdere percelen.  </a:t>
            </a:r>
          </a:p>
          <a:p>
            <a:pPr marL="457200" indent="-457200">
              <a:buFont typeface="Arial" panose="020B0604020202020204" pitchFamily="34" charset="0"/>
              <a:buChar char="•"/>
            </a:pPr>
            <a:r>
              <a:rPr lang="nl-NL" sz="1600" dirty="0">
                <a:latin typeface="+mj-lt"/>
                <a:ea typeface="+mj-ea"/>
                <a:cs typeface="+mj-cs"/>
              </a:rPr>
              <a:t>* De genoemde aantallen voor perceel 2 en 3 worden aanvullend gecontracteerd op de Aanbieders die worden gecontracteerd middels perceel 1. Binnen perceel 2 en 3 kunnen aanbieders optioneel intekenen voor het leveren van de ondersteuningsvorm Ambulant Plus, mits zij aan de gestelde eisen hiervoor kunnen voldoen. U dient dit aan te vinken in het Programma van Eisen. </a:t>
            </a:r>
            <a:br>
              <a:rPr lang="nl-NL" sz="1600" dirty="0">
                <a:latin typeface="+mj-lt"/>
                <a:ea typeface="+mj-ea"/>
                <a:cs typeface="+mj-cs"/>
              </a:rPr>
            </a:br>
            <a:endParaRPr lang="nl-NL" sz="1600" dirty="0">
              <a:latin typeface="+mj-lt"/>
              <a:ea typeface="+mj-ea"/>
              <a:cs typeface="+mj-cs"/>
            </a:endParaRPr>
          </a:p>
          <a:p>
            <a:r>
              <a:rPr lang="nl-NL" sz="3200" dirty="0">
                <a:latin typeface="+mj-lt"/>
                <a:ea typeface="+mj-ea"/>
                <a:cs typeface="+mj-cs"/>
              </a:rPr>
              <a:t>. </a:t>
            </a:r>
          </a:p>
        </p:txBody>
      </p:sp>
      <p:graphicFrame>
        <p:nvGraphicFramePr>
          <p:cNvPr id="5" name="Tabel 4">
            <a:extLst>
              <a:ext uri="{FF2B5EF4-FFF2-40B4-BE49-F238E27FC236}">
                <a16:creationId xmlns:a16="http://schemas.microsoft.com/office/drawing/2014/main" id="{F8A1883A-EA64-424E-9BD8-A3DF810F8D85}"/>
              </a:ext>
            </a:extLst>
          </p:cNvPr>
          <p:cNvGraphicFramePr>
            <a:graphicFrameLocks noGrp="1"/>
          </p:cNvGraphicFramePr>
          <p:nvPr>
            <p:extLst>
              <p:ext uri="{D42A27DB-BD31-4B8C-83A1-F6EECF244321}">
                <p14:modId xmlns:p14="http://schemas.microsoft.com/office/powerpoint/2010/main" val="4105121056"/>
              </p:ext>
            </p:extLst>
          </p:nvPr>
        </p:nvGraphicFramePr>
        <p:xfrm>
          <a:off x="1187229" y="1633160"/>
          <a:ext cx="4211490" cy="3861726"/>
        </p:xfrm>
        <a:graphic>
          <a:graphicData uri="http://schemas.openxmlformats.org/drawingml/2006/table">
            <a:tbl>
              <a:tblPr firstRow="1" firstCol="1" bandRow="1"/>
              <a:tblGrid>
                <a:gridCol w="2413199">
                  <a:extLst>
                    <a:ext uri="{9D8B030D-6E8A-4147-A177-3AD203B41FA5}">
                      <a16:colId xmlns:a16="http://schemas.microsoft.com/office/drawing/2014/main" val="2865000340"/>
                    </a:ext>
                  </a:extLst>
                </a:gridCol>
                <a:gridCol w="1798291">
                  <a:extLst>
                    <a:ext uri="{9D8B030D-6E8A-4147-A177-3AD203B41FA5}">
                      <a16:colId xmlns:a16="http://schemas.microsoft.com/office/drawing/2014/main" val="1202457600"/>
                    </a:ext>
                  </a:extLst>
                </a:gridCol>
              </a:tblGrid>
              <a:tr h="1003826">
                <a:tc>
                  <a:txBody>
                    <a:bodyPr/>
                    <a:lstStyle/>
                    <a:p>
                      <a:pPr>
                        <a:lnSpc>
                          <a:spcPct val="150000"/>
                        </a:lnSpc>
                      </a:pPr>
                      <a:r>
                        <a:rPr lang="nl-NL" sz="1400" b="1" dirty="0">
                          <a:effectLst/>
                          <a:latin typeface="+mn-lt"/>
                          <a:ea typeface="Times New Roman" panose="02020603050405020304" pitchFamily="18" charset="0"/>
                          <a:cs typeface="Arial" panose="020B0604020202020204" pitchFamily="34" charset="0"/>
                        </a:rPr>
                        <a:t>Perceel</a:t>
                      </a:r>
                      <a:endParaRPr lang="nl-NL" sz="1400" dirty="0">
                        <a:effectLst/>
                        <a:latin typeface="+mn-lt"/>
                        <a:ea typeface="Times New Roman" panose="02020603050405020304" pitchFamily="18" charset="0"/>
                        <a:cs typeface="Times New Roman" panose="02020603050405020304" pitchFamily="18" charset="0"/>
                      </a:endParaRPr>
                    </a:p>
                  </a:txBody>
                  <a:tcPr marL="68580" marR="68580" marT="0" marB="0">
                    <a:lnL w="12700" cap="flat" cmpd="sng" algn="ctr">
                      <a:solidFill>
                        <a:srgbClr val="BDD6EE"/>
                      </a:solidFill>
                      <a:prstDash val="solid"/>
                      <a:round/>
                      <a:headEnd type="none" w="med" len="med"/>
                      <a:tailEnd type="none" w="med" len="med"/>
                    </a:lnL>
                    <a:lnR w="12700" cap="flat" cmpd="sng" algn="ctr">
                      <a:solidFill>
                        <a:srgbClr val="BDD6EE"/>
                      </a:solidFill>
                      <a:prstDash val="solid"/>
                      <a:round/>
                      <a:headEnd type="none" w="med" len="med"/>
                      <a:tailEnd type="none" w="med" len="med"/>
                    </a:lnR>
                    <a:lnT w="12700" cap="flat" cmpd="sng" algn="ctr">
                      <a:solidFill>
                        <a:srgbClr val="BDD6EE"/>
                      </a:solidFill>
                      <a:prstDash val="solid"/>
                      <a:round/>
                      <a:headEnd type="none" w="med" len="med"/>
                      <a:tailEnd type="none" w="med" len="med"/>
                    </a:lnT>
                    <a:lnB w="19050" cap="flat" cmpd="sng" algn="ctr">
                      <a:solidFill>
                        <a:srgbClr val="9CC2E5"/>
                      </a:solidFill>
                      <a:prstDash val="solid"/>
                      <a:round/>
                      <a:headEnd type="none" w="med" len="med"/>
                      <a:tailEnd type="none" w="med" len="med"/>
                    </a:lnB>
                  </a:tcPr>
                </a:tc>
                <a:tc>
                  <a:txBody>
                    <a:bodyPr/>
                    <a:lstStyle/>
                    <a:p>
                      <a:pPr>
                        <a:lnSpc>
                          <a:spcPct val="150000"/>
                        </a:lnSpc>
                      </a:pPr>
                      <a:r>
                        <a:rPr lang="nl-NL" sz="1400" b="1" dirty="0">
                          <a:effectLst/>
                          <a:latin typeface="+mn-lt"/>
                          <a:ea typeface="Times New Roman" panose="02020603050405020304" pitchFamily="18" charset="0"/>
                          <a:cs typeface="Arial" panose="020B0604020202020204" pitchFamily="34" charset="0"/>
                        </a:rPr>
                        <a:t>Maximaal aantal te contracteren aanbieders</a:t>
                      </a:r>
                      <a:endParaRPr lang="nl-NL" sz="1400" dirty="0">
                        <a:effectLst/>
                        <a:latin typeface="+mn-lt"/>
                        <a:ea typeface="Times New Roman" panose="02020603050405020304" pitchFamily="18" charset="0"/>
                        <a:cs typeface="Times New Roman" panose="02020603050405020304" pitchFamily="18" charset="0"/>
                      </a:endParaRPr>
                    </a:p>
                  </a:txBody>
                  <a:tcPr marL="68580" marR="68580" marT="0" marB="0">
                    <a:lnL w="12700" cap="flat" cmpd="sng" algn="ctr">
                      <a:solidFill>
                        <a:srgbClr val="BDD6EE"/>
                      </a:solidFill>
                      <a:prstDash val="solid"/>
                      <a:round/>
                      <a:headEnd type="none" w="med" len="med"/>
                      <a:tailEnd type="none" w="med" len="med"/>
                    </a:lnL>
                    <a:lnR w="12700" cap="flat" cmpd="sng" algn="ctr">
                      <a:solidFill>
                        <a:srgbClr val="BDD6EE"/>
                      </a:solidFill>
                      <a:prstDash val="solid"/>
                      <a:round/>
                      <a:headEnd type="none" w="med" len="med"/>
                      <a:tailEnd type="none" w="med" len="med"/>
                    </a:lnR>
                    <a:lnT w="12700" cap="flat" cmpd="sng" algn="ctr">
                      <a:solidFill>
                        <a:srgbClr val="BDD6EE"/>
                      </a:solidFill>
                      <a:prstDash val="solid"/>
                      <a:round/>
                      <a:headEnd type="none" w="med" len="med"/>
                      <a:tailEnd type="none" w="med" len="med"/>
                    </a:lnT>
                    <a:lnB w="19050" cap="flat" cmpd="sng" algn="ctr">
                      <a:solidFill>
                        <a:srgbClr val="9CC2E5"/>
                      </a:solidFill>
                      <a:prstDash val="solid"/>
                      <a:round/>
                      <a:headEnd type="none" w="med" len="med"/>
                      <a:tailEnd type="none" w="med" len="med"/>
                    </a:lnB>
                  </a:tcPr>
                </a:tc>
                <a:extLst>
                  <a:ext uri="{0D108BD9-81ED-4DB2-BD59-A6C34878D82A}">
                    <a16:rowId xmlns:a16="http://schemas.microsoft.com/office/drawing/2014/main" val="1186196405"/>
                  </a:ext>
                </a:extLst>
              </a:tr>
              <a:tr h="1003826">
                <a:tc>
                  <a:txBody>
                    <a:bodyPr/>
                    <a:lstStyle/>
                    <a:p>
                      <a:pPr>
                        <a:lnSpc>
                          <a:spcPct val="150000"/>
                        </a:lnSpc>
                      </a:pPr>
                      <a:r>
                        <a:rPr lang="nl-NL" sz="1400" dirty="0">
                          <a:effectLst/>
                          <a:latin typeface="+mn-lt"/>
                          <a:ea typeface="Times New Roman" panose="02020603050405020304" pitchFamily="18" charset="0"/>
                          <a:cs typeface="Arial" panose="020B0604020202020204" pitchFamily="34" charset="0"/>
                        </a:rPr>
                        <a:t>1: Wonen met Ondersteuning (Vormen van Beschermd Wonen, Beschut Wonen en Begeleid Wonen)</a:t>
                      </a:r>
                      <a:endParaRPr lang="nl-NL" sz="1400" dirty="0">
                        <a:effectLst/>
                        <a:latin typeface="+mn-lt"/>
                        <a:ea typeface="Times New Roman" panose="02020603050405020304" pitchFamily="18" charset="0"/>
                        <a:cs typeface="Times New Roman" panose="02020603050405020304" pitchFamily="18" charset="0"/>
                      </a:endParaRPr>
                    </a:p>
                  </a:txBody>
                  <a:tcPr marL="68580" marR="68580" marT="0" marB="0">
                    <a:lnL w="12700" cap="flat" cmpd="sng" algn="ctr">
                      <a:solidFill>
                        <a:srgbClr val="BDD6EE"/>
                      </a:solidFill>
                      <a:prstDash val="solid"/>
                      <a:round/>
                      <a:headEnd type="none" w="med" len="med"/>
                      <a:tailEnd type="none" w="med" len="med"/>
                    </a:lnL>
                    <a:lnR w="12700" cap="flat" cmpd="sng" algn="ctr">
                      <a:solidFill>
                        <a:srgbClr val="BDD6EE"/>
                      </a:solidFill>
                      <a:prstDash val="solid"/>
                      <a:round/>
                      <a:headEnd type="none" w="med" len="med"/>
                      <a:tailEnd type="none" w="med" len="med"/>
                    </a:lnR>
                    <a:lnT w="19050" cap="flat" cmpd="sng" algn="ctr">
                      <a:solidFill>
                        <a:srgbClr val="9CC2E5"/>
                      </a:solidFill>
                      <a:prstDash val="solid"/>
                      <a:round/>
                      <a:headEnd type="none" w="med" len="med"/>
                      <a:tailEnd type="none" w="med" len="med"/>
                    </a:lnT>
                    <a:lnB w="12700" cap="flat" cmpd="sng" algn="ctr">
                      <a:solidFill>
                        <a:srgbClr val="BDD6EE"/>
                      </a:solidFill>
                      <a:prstDash val="solid"/>
                      <a:round/>
                      <a:headEnd type="none" w="med" len="med"/>
                      <a:tailEnd type="none" w="med" len="med"/>
                    </a:lnB>
                  </a:tcPr>
                </a:tc>
                <a:tc>
                  <a:txBody>
                    <a:bodyPr/>
                    <a:lstStyle/>
                    <a:p>
                      <a:pPr algn="ctr">
                        <a:lnSpc>
                          <a:spcPct val="150000"/>
                        </a:lnSpc>
                      </a:pPr>
                      <a:r>
                        <a:rPr lang="nl-NL" sz="1400" dirty="0">
                          <a:effectLst/>
                          <a:latin typeface="+mn-lt"/>
                          <a:ea typeface="Times New Roman" panose="02020603050405020304" pitchFamily="18" charset="0"/>
                          <a:cs typeface="Times New Roman" panose="02020603050405020304" pitchFamily="18" charset="0"/>
                        </a:rPr>
                        <a:t>8</a:t>
                      </a:r>
                    </a:p>
                  </a:txBody>
                  <a:tcPr marL="68580" marR="68580" marT="0" marB="0">
                    <a:lnL w="12700" cap="flat" cmpd="sng" algn="ctr">
                      <a:solidFill>
                        <a:srgbClr val="BDD6EE"/>
                      </a:solidFill>
                      <a:prstDash val="solid"/>
                      <a:round/>
                      <a:headEnd type="none" w="med" len="med"/>
                      <a:tailEnd type="none" w="med" len="med"/>
                    </a:lnL>
                    <a:lnR w="12700" cap="flat" cmpd="sng" algn="ctr">
                      <a:solidFill>
                        <a:srgbClr val="BDD6EE"/>
                      </a:solidFill>
                      <a:prstDash val="solid"/>
                      <a:round/>
                      <a:headEnd type="none" w="med" len="med"/>
                      <a:tailEnd type="none" w="med" len="med"/>
                    </a:lnR>
                    <a:lnT w="19050" cap="flat" cmpd="sng" algn="ctr">
                      <a:solidFill>
                        <a:srgbClr val="9CC2E5"/>
                      </a:solidFill>
                      <a:prstDash val="solid"/>
                      <a:round/>
                      <a:headEnd type="none" w="med" len="med"/>
                      <a:tailEnd type="none" w="med" len="med"/>
                    </a:lnT>
                    <a:lnB w="12700" cap="flat" cmpd="sng" algn="ctr">
                      <a:solidFill>
                        <a:srgbClr val="BDD6EE"/>
                      </a:solidFill>
                      <a:prstDash val="solid"/>
                      <a:round/>
                      <a:headEnd type="none" w="med" len="med"/>
                      <a:tailEnd type="none" w="med" len="med"/>
                    </a:lnB>
                  </a:tcPr>
                </a:tc>
                <a:extLst>
                  <a:ext uri="{0D108BD9-81ED-4DB2-BD59-A6C34878D82A}">
                    <a16:rowId xmlns:a16="http://schemas.microsoft.com/office/drawing/2014/main" val="2427256096"/>
                  </a:ext>
                </a:extLst>
              </a:tr>
              <a:tr h="478508">
                <a:tc>
                  <a:txBody>
                    <a:bodyPr/>
                    <a:lstStyle/>
                    <a:p>
                      <a:pPr>
                        <a:lnSpc>
                          <a:spcPct val="150000"/>
                        </a:lnSpc>
                      </a:pPr>
                      <a:r>
                        <a:rPr lang="nl-NL" sz="1400">
                          <a:effectLst/>
                          <a:latin typeface="+mn-lt"/>
                          <a:ea typeface="Times New Roman" panose="02020603050405020304" pitchFamily="18" charset="0"/>
                          <a:cs typeface="Arial" panose="020B0604020202020204" pitchFamily="34" charset="0"/>
                        </a:rPr>
                        <a:t>2: Volwassenen (O)GGZ Ambulant en Ambulant plus</a:t>
                      </a:r>
                      <a:endParaRPr lang="nl-NL" sz="1400">
                        <a:effectLst/>
                        <a:latin typeface="+mn-lt"/>
                        <a:ea typeface="Times New Roman" panose="02020603050405020304" pitchFamily="18" charset="0"/>
                        <a:cs typeface="Times New Roman" panose="02020603050405020304" pitchFamily="18" charset="0"/>
                      </a:endParaRPr>
                    </a:p>
                  </a:txBody>
                  <a:tcPr marL="68580" marR="68580" marT="0" marB="0">
                    <a:lnL w="12700" cap="flat" cmpd="sng" algn="ctr">
                      <a:solidFill>
                        <a:srgbClr val="BDD6EE"/>
                      </a:solidFill>
                      <a:prstDash val="solid"/>
                      <a:round/>
                      <a:headEnd type="none" w="med" len="med"/>
                      <a:tailEnd type="none" w="med" len="med"/>
                    </a:lnL>
                    <a:lnR w="12700" cap="flat" cmpd="sng" algn="ctr">
                      <a:solidFill>
                        <a:srgbClr val="BDD6EE"/>
                      </a:solidFill>
                      <a:prstDash val="solid"/>
                      <a:round/>
                      <a:headEnd type="none" w="med" len="med"/>
                      <a:tailEnd type="none" w="med" len="med"/>
                    </a:lnR>
                    <a:lnT w="12700" cap="flat" cmpd="sng" algn="ctr">
                      <a:solidFill>
                        <a:srgbClr val="BDD6EE"/>
                      </a:solidFill>
                      <a:prstDash val="solid"/>
                      <a:round/>
                      <a:headEnd type="none" w="med" len="med"/>
                      <a:tailEnd type="none" w="med" len="med"/>
                    </a:lnT>
                    <a:lnB w="12700" cap="flat" cmpd="sng" algn="ctr">
                      <a:solidFill>
                        <a:srgbClr val="BDD6EE"/>
                      </a:solidFill>
                      <a:prstDash val="solid"/>
                      <a:round/>
                      <a:headEnd type="none" w="med" len="med"/>
                      <a:tailEnd type="none" w="med" len="med"/>
                    </a:lnB>
                  </a:tcPr>
                </a:tc>
                <a:tc>
                  <a:txBody>
                    <a:bodyPr/>
                    <a:lstStyle/>
                    <a:p>
                      <a:pPr algn="ctr">
                        <a:lnSpc>
                          <a:spcPct val="150000"/>
                        </a:lnSpc>
                      </a:pPr>
                      <a:r>
                        <a:rPr lang="nl-NL" sz="1400" dirty="0">
                          <a:effectLst/>
                          <a:latin typeface="+mn-lt"/>
                          <a:ea typeface="Arial" panose="020B0604020202020204" pitchFamily="34" charset="0"/>
                          <a:cs typeface="Times New Roman" panose="02020603050405020304" pitchFamily="18" charset="0"/>
                        </a:rPr>
                        <a:t>10*</a:t>
                      </a:r>
                      <a:endParaRPr lang="nl-NL" sz="1400" dirty="0">
                        <a:effectLst/>
                        <a:latin typeface="+mn-lt"/>
                        <a:ea typeface="Times New Roman" panose="02020603050405020304" pitchFamily="18" charset="0"/>
                        <a:cs typeface="Times New Roman" panose="02020603050405020304" pitchFamily="18" charset="0"/>
                      </a:endParaRPr>
                    </a:p>
                  </a:txBody>
                  <a:tcPr marL="68580" marR="68580" marT="0" marB="0">
                    <a:lnL w="12700" cap="flat" cmpd="sng" algn="ctr">
                      <a:solidFill>
                        <a:srgbClr val="BDD6EE"/>
                      </a:solidFill>
                      <a:prstDash val="solid"/>
                      <a:round/>
                      <a:headEnd type="none" w="med" len="med"/>
                      <a:tailEnd type="none" w="med" len="med"/>
                    </a:lnL>
                    <a:lnR w="12700" cap="flat" cmpd="sng" algn="ctr">
                      <a:solidFill>
                        <a:srgbClr val="BDD6EE"/>
                      </a:solidFill>
                      <a:prstDash val="solid"/>
                      <a:round/>
                      <a:headEnd type="none" w="med" len="med"/>
                      <a:tailEnd type="none" w="med" len="med"/>
                    </a:lnR>
                    <a:lnT w="12700" cap="flat" cmpd="sng" algn="ctr">
                      <a:solidFill>
                        <a:srgbClr val="BDD6EE"/>
                      </a:solidFill>
                      <a:prstDash val="solid"/>
                      <a:round/>
                      <a:headEnd type="none" w="med" len="med"/>
                      <a:tailEnd type="none" w="med" len="med"/>
                    </a:lnT>
                    <a:lnB w="12700" cap="flat" cmpd="sng" algn="ctr">
                      <a:solidFill>
                        <a:srgbClr val="BDD6EE"/>
                      </a:solidFill>
                      <a:prstDash val="solid"/>
                      <a:round/>
                      <a:headEnd type="none" w="med" len="med"/>
                      <a:tailEnd type="none" w="med" len="med"/>
                    </a:lnB>
                  </a:tcPr>
                </a:tc>
                <a:extLst>
                  <a:ext uri="{0D108BD9-81ED-4DB2-BD59-A6C34878D82A}">
                    <a16:rowId xmlns:a16="http://schemas.microsoft.com/office/drawing/2014/main" val="2251890849"/>
                  </a:ext>
                </a:extLst>
              </a:tr>
              <a:tr h="1003826">
                <a:tc>
                  <a:txBody>
                    <a:bodyPr/>
                    <a:lstStyle/>
                    <a:p>
                      <a:pPr>
                        <a:lnSpc>
                          <a:spcPct val="150000"/>
                        </a:lnSpc>
                      </a:pPr>
                      <a:r>
                        <a:rPr lang="nl-NL" sz="1400">
                          <a:effectLst/>
                          <a:latin typeface="+mn-lt"/>
                          <a:ea typeface="Times New Roman" panose="02020603050405020304" pitchFamily="18" charset="0"/>
                          <a:cs typeface="Arial" panose="020B0604020202020204" pitchFamily="34" charset="0"/>
                        </a:rPr>
                        <a:t>3: Volwassenen LVB / LG / NAH Ambulant en Ambulant plus</a:t>
                      </a:r>
                      <a:endParaRPr lang="nl-NL" sz="1400">
                        <a:effectLst/>
                        <a:latin typeface="+mn-lt"/>
                        <a:ea typeface="Times New Roman" panose="02020603050405020304" pitchFamily="18" charset="0"/>
                        <a:cs typeface="Times New Roman" panose="02020603050405020304" pitchFamily="18" charset="0"/>
                      </a:endParaRPr>
                    </a:p>
                  </a:txBody>
                  <a:tcPr marL="68580" marR="68580" marT="0" marB="0">
                    <a:lnL w="12700" cap="flat" cmpd="sng" algn="ctr">
                      <a:solidFill>
                        <a:srgbClr val="BDD6EE"/>
                      </a:solidFill>
                      <a:prstDash val="solid"/>
                      <a:round/>
                      <a:headEnd type="none" w="med" len="med"/>
                      <a:tailEnd type="none" w="med" len="med"/>
                    </a:lnL>
                    <a:lnR w="12700" cap="flat" cmpd="sng" algn="ctr">
                      <a:solidFill>
                        <a:srgbClr val="BDD6EE"/>
                      </a:solidFill>
                      <a:prstDash val="solid"/>
                      <a:round/>
                      <a:headEnd type="none" w="med" len="med"/>
                      <a:tailEnd type="none" w="med" len="med"/>
                    </a:lnR>
                    <a:lnT w="12700" cap="flat" cmpd="sng" algn="ctr">
                      <a:solidFill>
                        <a:srgbClr val="BDD6EE"/>
                      </a:solidFill>
                      <a:prstDash val="solid"/>
                      <a:round/>
                      <a:headEnd type="none" w="med" len="med"/>
                      <a:tailEnd type="none" w="med" len="med"/>
                    </a:lnT>
                    <a:lnB w="12700" cap="flat" cmpd="sng" algn="ctr">
                      <a:solidFill>
                        <a:srgbClr val="BDD6EE"/>
                      </a:solidFill>
                      <a:prstDash val="solid"/>
                      <a:round/>
                      <a:headEnd type="none" w="med" len="med"/>
                      <a:tailEnd type="none" w="med" len="med"/>
                    </a:lnB>
                  </a:tcPr>
                </a:tc>
                <a:tc>
                  <a:txBody>
                    <a:bodyPr/>
                    <a:lstStyle/>
                    <a:p>
                      <a:pPr algn="ctr">
                        <a:lnSpc>
                          <a:spcPct val="150000"/>
                        </a:lnSpc>
                      </a:pPr>
                      <a:r>
                        <a:rPr lang="nl-NL" sz="1400" dirty="0">
                          <a:effectLst/>
                          <a:latin typeface="+mn-lt"/>
                          <a:ea typeface="Arial" panose="020B0604020202020204" pitchFamily="34" charset="0"/>
                          <a:cs typeface="Times New Roman" panose="02020603050405020304" pitchFamily="18" charset="0"/>
                        </a:rPr>
                        <a:t>5*</a:t>
                      </a:r>
                      <a:endParaRPr lang="nl-NL" sz="1400" dirty="0">
                        <a:effectLst/>
                        <a:latin typeface="+mn-lt"/>
                        <a:ea typeface="Times New Roman" panose="02020603050405020304" pitchFamily="18" charset="0"/>
                        <a:cs typeface="Times New Roman" panose="02020603050405020304" pitchFamily="18" charset="0"/>
                      </a:endParaRPr>
                    </a:p>
                  </a:txBody>
                  <a:tcPr marL="68580" marR="68580" marT="0" marB="0">
                    <a:lnL w="12700" cap="flat" cmpd="sng" algn="ctr">
                      <a:solidFill>
                        <a:srgbClr val="BDD6EE"/>
                      </a:solidFill>
                      <a:prstDash val="solid"/>
                      <a:round/>
                      <a:headEnd type="none" w="med" len="med"/>
                      <a:tailEnd type="none" w="med" len="med"/>
                    </a:lnL>
                    <a:lnR w="12700" cap="flat" cmpd="sng" algn="ctr">
                      <a:solidFill>
                        <a:srgbClr val="BDD6EE"/>
                      </a:solidFill>
                      <a:prstDash val="solid"/>
                      <a:round/>
                      <a:headEnd type="none" w="med" len="med"/>
                      <a:tailEnd type="none" w="med" len="med"/>
                    </a:lnR>
                    <a:lnT w="12700" cap="flat" cmpd="sng" algn="ctr">
                      <a:solidFill>
                        <a:srgbClr val="BDD6EE"/>
                      </a:solidFill>
                      <a:prstDash val="solid"/>
                      <a:round/>
                      <a:headEnd type="none" w="med" len="med"/>
                      <a:tailEnd type="none" w="med" len="med"/>
                    </a:lnT>
                    <a:lnB w="12700" cap="flat" cmpd="sng" algn="ctr">
                      <a:solidFill>
                        <a:srgbClr val="BDD6EE"/>
                      </a:solidFill>
                      <a:prstDash val="solid"/>
                      <a:round/>
                      <a:headEnd type="none" w="med" len="med"/>
                      <a:tailEnd type="none" w="med" len="med"/>
                    </a:lnB>
                  </a:tcPr>
                </a:tc>
                <a:extLst>
                  <a:ext uri="{0D108BD9-81ED-4DB2-BD59-A6C34878D82A}">
                    <a16:rowId xmlns:a16="http://schemas.microsoft.com/office/drawing/2014/main" val="2450243969"/>
                  </a:ext>
                </a:extLst>
              </a:tr>
            </a:tbl>
          </a:graphicData>
        </a:graphic>
      </p:graphicFrame>
    </p:spTree>
    <p:extLst>
      <p:ext uri="{BB962C8B-B14F-4D97-AF65-F5344CB8AC3E}">
        <p14:creationId xmlns:p14="http://schemas.microsoft.com/office/powerpoint/2010/main" val="155995972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3D3F2C5-5EBE-4B8F-80C7-B1CA72C1E8D4}"/>
              </a:ext>
            </a:extLst>
          </p:cNvPr>
          <p:cNvSpPr>
            <a:spLocks noGrp="1"/>
          </p:cNvSpPr>
          <p:nvPr>
            <p:ph type="ctrTitle"/>
          </p:nvPr>
        </p:nvSpPr>
        <p:spPr>
          <a:xfrm>
            <a:off x="1337268" y="822385"/>
            <a:ext cx="10278605" cy="6745857"/>
          </a:xfrm>
        </p:spPr>
        <p:txBody>
          <a:bodyPr>
            <a:noAutofit/>
          </a:bodyPr>
          <a:lstStyle/>
          <a:p>
            <a:pPr lvl="0" algn="l"/>
            <a:r>
              <a:rPr lang="nl-NL" sz="3200" b="1" dirty="0"/>
              <a:t>Percelen (2)</a:t>
            </a:r>
            <a:br>
              <a:rPr lang="nl-NL" sz="3200" b="1" dirty="0"/>
            </a:br>
            <a:br>
              <a:rPr lang="nl-NL" sz="2000" b="1" dirty="0"/>
            </a:br>
            <a:br>
              <a:rPr lang="nl-NL" sz="2000" dirty="0"/>
            </a:br>
            <a:r>
              <a:rPr lang="nl-NL" sz="2000" dirty="0"/>
              <a:t>• </a:t>
            </a:r>
            <a:r>
              <a:rPr lang="nl-NL" sz="2000" b="1" i="1" dirty="0"/>
              <a:t>Aanbieders die zich inschrijvingen voor perceel 1: Wonen met Ondersteuning (Vormen van Beschermd Wonen, Beschut Wonen en Begeleid Wonen), </a:t>
            </a:r>
            <a:r>
              <a:rPr lang="nl-NL" sz="2000" dirty="0"/>
              <a:t>zijn </a:t>
            </a:r>
            <a:r>
              <a:rPr lang="nl-NL" sz="2000" i="1" dirty="0"/>
              <a:t>verplicht om zich in te schrijven op perceel 2 of 3 in verband </a:t>
            </a:r>
            <a:r>
              <a:rPr lang="nl-NL" sz="2000" dirty="0"/>
              <a:t>met de </a:t>
            </a:r>
            <a:r>
              <a:rPr lang="nl-NL" sz="2000" dirty="0" err="1"/>
              <a:t>afschalingsmogelijkheden</a:t>
            </a:r>
            <a:r>
              <a:rPr lang="nl-NL" sz="2000" dirty="0"/>
              <a:t>. Aanbieders dienen bij hun inschrijving voor perceel 1 bijlage 16 in te vullen met een overzicht van hun woonlocaties. </a:t>
            </a:r>
            <a:br>
              <a:rPr lang="nl-NL" sz="2000" dirty="0"/>
            </a:br>
            <a:br>
              <a:rPr lang="nl-NL" sz="2000" dirty="0"/>
            </a:br>
            <a:r>
              <a:rPr lang="nl-NL" sz="2000" dirty="0"/>
              <a:t>• </a:t>
            </a:r>
            <a:r>
              <a:rPr lang="nl-NL" sz="2000" b="1" i="1" dirty="0"/>
              <a:t>Aanbieders die zich inschrijven voor perceel 1: Wonen met Ondersteuning (Vormen van Beschermd Wonen, Beschut Wonen en Begeleid Wonen) en een minimale score behalen voor het gunningscriterium Presentatie</a:t>
            </a:r>
            <a:r>
              <a:rPr lang="nl-NL" sz="2000" dirty="0"/>
              <a:t>, </a:t>
            </a:r>
            <a:r>
              <a:rPr lang="nl-NL" sz="2000" i="1" dirty="0"/>
              <a:t>worden automatisch gecontracteerd voor perceel 2 of/en 3</a:t>
            </a:r>
            <a:r>
              <a:rPr lang="nl-NL" sz="2000" dirty="0"/>
              <a:t>, afhankelijk van voor welke perceel/percelen ze zich hebben ingeschreven.</a:t>
            </a:r>
            <a:br>
              <a:rPr lang="nl-NL" sz="2000" dirty="0"/>
            </a:br>
            <a:br>
              <a:rPr lang="nl-NL" sz="2000" dirty="0"/>
            </a:br>
            <a:r>
              <a:rPr lang="nl-NL" sz="2000" dirty="0"/>
              <a:t>Gecontracteerde aanbieders kunnen ook gedurende de looptijd van deze overeenkomst bijtekenen voor de optie Ambulant Plus, voor zover gemeenten dit wenselijk achten voor de </a:t>
            </a:r>
            <a:r>
              <a:rPr lang="nl-NL" sz="2000" dirty="0" err="1"/>
              <a:t>passendheid</a:t>
            </a:r>
            <a:r>
              <a:rPr lang="nl-NL" sz="2000" dirty="0"/>
              <a:t> van het zorglandschap</a:t>
            </a:r>
            <a:br>
              <a:rPr lang="nl-NL" sz="2000" dirty="0"/>
            </a:br>
            <a:br>
              <a:rPr lang="nl-NL" sz="2000" dirty="0"/>
            </a:br>
            <a:br>
              <a:rPr lang="nl-NL" sz="1800" dirty="0"/>
            </a:br>
            <a:br>
              <a:rPr lang="nl-NL" sz="2400" dirty="0"/>
            </a:br>
            <a:br>
              <a:rPr lang="nl-NL" sz="2400" dirty="0"/>
            </a:br>
            <a:br>
              <a:rPr lang="nl-NL" sz="2400" dirty="0"/>
            </a:br>
            <a:br>
              <a:rPr lang="nl-NL" sz="2400" dirty="0"/>
            </a:br>
            <a:r>
              <a:rPr lang="nl-NL" sz="1800" dirty="0"/>
              <a:t>	</a:t>
            </a:r>
            <a:br>
              <a:rPr lang="nl-NL" sz="1800" dirty="0"/>
            </a:br>
            <a:endParaRPr lang="nl-NL" sz="1800" dirty="0">
              <a:highlight>
                <a:srgbClr val="FFFF00"/>
              </a:highlight>
            </a:endParaRPr>
          </a:p>
        </p:txBody>
      </p:sp>
      <p:pic>
        <p:nvPicPr>
          <p:cNvPr id="15" name="Afbeelding 14" descr="Afbeelding met tekening&#10;&#10;Automatisch gegenereerde beschrijving">
            <a:extLst>
              <a:ext uri="{FF2B5EF4-FFF2-40B4-BE49-F238E27FC236}">
                <a16:creationId xmlns:a16="http://schemas.microsoft.com/office/drawing/2014/main" id="{A6F4E294-A142-4FD7-9D39-0351E5E01B70}"/>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73573" y="5911253"/>
            <a:ext cx="1281428" cy="579523"/>
          </a:xfrm>
          <a:prstGeom prst="rect">
            <a:avLst/>
          </a:prstGeom>
        </p:spPr>
      </p:pic>
      <p:pic>
        <p:nvPicPr>
          <p:cNvPr id="17" name="Afbeelding 16">
            <a:extLst>
              <a:ext uri="{FF2B5EF4-FFF2-40B4-BE49-F238E27FC236}">
                <a16:creationId xmlns:a16="http://schemas.microsoft.com/office/drawing/2014/main" id="{DD6EC90D-8967-41F6-9F41-64DDCF9DE2C7}"/>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638329" y="5765889"/>
            <a:ext cx="1062634" cy="912867"/>
          </a:xfrm>
          <a:prstGeom prst="rect">
            <a:avLst/>
          </a:prstGeom>
        </p:spPr>
      </p:pic>
      <p:pic>
        <p:nvPicPr>
          <p:cNvPr id="19" name="Afbeelding 18">
            <a:extLst>
              <a:ext uri="{FF2B5EF4-FFF2-40B4-BE49-F238E27FC236}">
                <a16:creationId xmlns:a16="http://schemas.microsoft.com/office/drawing/2014/main" id="{02012307-572A-4387-B681-BB2602918D23}"/>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4726253" y="5939890"/>
            <a:ext cx="2005256" cy="571360"/>
          </a:xfrm>
          <a:prstGeom prst="rect">
            <a:avLst/>
          </a:prstGeom>
        </p:spPr>
      </p:pic>
      <p:pic>
        <p:nvPicPr>
          <p:cNvPr id="21" name="Afbeelding 20">
            <a:extLst>
              <a:ext uri="{FF2B5EF4-FFF2-40B4-BE49-F238E27FC236}">
                <a16:creationId xmlns:a16="http://schemas.microsoft.com/office/drawing/2014/main" id="{B13113D8-B4A0-44FF-90BA-2B3CF50A798C}"/>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7719456" y="6048919"/>
            <a:ext cx="1330691" cy="502336"/>
          </a:xfrm>
          <a:prstGeom prst="rect">
            <a:avLst/>
          </a:prstGeom>
        </p:spPr>
      </p:pic>
      <p:pic>
        <p:nvPicPr>
          <p:cNvPr id="23" name="Afbeelding 22" descr="Afbeelding met tekst&#10;&#10;Automatisch gegenereerde beschrijving">
            <a:extLst>
              <a:ext uri="{FF2B5EF4-FFF2-40B4-BE49-F238E27FC236}">
                <a16:creationId xmlns:a16="http://schemas.microsoft.com/office/drawing/2014/main" id="{B5B99111-D558-4DEF-8DE2-1F9CF13D5CDA}"/>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10004237" y="5899885"/>
            <a:ext cx="1611636" cy="651370"/>
          </a:xfrm>
          <a:prstGeom prst="rect">
            <a:avLst/>
          </a:prstGeom>
        </p:spPr>
      </p:pic>
      <p:sp>
        <p:nvSpPr>
          <p:cNvPr id="10" name="Rectangle 3">
            <a:extLst>
              <a:ext uri="{FF2B5EF4-FFF2-40B4-BE49-F238E27FC236}">
                <a16:creationId xmlns:a16="http://schemas.microsoft.com/office/drawing/2014/main" id="{9178ED0E-0AAD-43CD-B9B2-4FC248EE3A6F}"/>
              </a:ext>
            </a:extLst>
          </p:cNvPr>
          <p:cNvSpPr>
            <a:spLocks noChangeArrowheads="1"/>
          </p:cNvSpPr>
          <p:nvPr/>
        </p:nvSpPr>
        <p:spPr bwMode="auto">
          <a:xfrm>
            <a:off x="1187228" y="2811780"/>
            <a:ext cx="300082" cy="210826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endParaRPr lang="nl-NL" sz="1800" b="0" i="0" u="none" strike="noStrike" baseline="0" dirty="0">
              <a:solidFill>
                <a:srgbClr val="000000"/>
              </a:solidFill>
              <a:latin typeface="Calibri" panose="020F050202020403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endParaRPr lang="nl-NL" altLang="nl-NL" dirty="0">
              <a:latin typeface="+mn-lt"/>
            </a:endParaRPr>
          </a:p>
          <a:p>
            <a:pPr marL="0" marR="0" lvl="0" indent="0" algn="l" defTabSz="914400" rtl="0" eaLnBrk="0" fontAlgn="base" latinLnBrk="0" hangingPunct="0">
              <a:lnSpc>
                <a:spcPct val="100000"/>
              </a:lnSpc>
              <a:spcBef>
                <a:spcPct val="0"/>
              </a:spcBef>
              <a:spcAft>
                <a:spcPct val="0"/>
              </a:spcAft>
              <a:buClrTx/>
              <a:buSzTx/>
              <a:tabLst/>
            </a:pPr>
            <a:endParaRPr lang="nl-NL" altLang="nl-NL" dirty="0">
              <a:latin typeface="+mn-lt"/>
            </a:endParaRPr>
          </a:p>
          <a:p>
            <a:pPr marL="0" marR="0" lvl="0" indent="0" algn="l" defTabSz="914400" rtl="0" eaLnBrk="0" fontAlgn="base" latinLnBrk="0" hangingPunct="0">
              <a:lnSpc>
                <a:spcPct val="100000"/>
              </a:lnSpc>
              <a:spcBef>
                <a:spcPct val="0"/>
              </a:spcBef>
              <a:spcAft>
                <a:spcPct val="0"/>
              </a:spcAft>
              <a:buClrTx/>
              <a:buSzTx/>
              <a:buFontTx/>
              <a:buChar char="•"/>
              <a:tabLst/>
            </a:pPr>
            <a:endParaRPr lang="nl-NL" altLang="nl-NL" dirty="0">
              <a:latin typeface="+mn-lt"/>
            </a:endParaRPr>
          </a:p>
          <a:p>
            <a:pPr marL="0" marR="0" lvl="0" indent="0" algn="l" defTabSz="914400" rtl="0" eaLnBrk="0" fontAlgn="base" latinLnBrk="0" hangingPunct="0">
              <a:lnSpc>
                <a:spcPct val="100000"/>
              </a:lnSpc>
              <a:spcBef>
                <a:spcPct val="0"/>
              </a:spcBef>
              <a:spcAft>
                <a:spcPct val="0"/>
              </a:spcAft>
              <a:buClrTx/>
              <a:buSzTx/>
              <a:buFontTx/>
              <a:buChar char="•"/>
              <a:tabLst/>
            </a:pPr>
            <a:endParaRPr lang="nl-NL" altLang="nl-NL" dirty="0">
              <a:latin typeface="+mn-lt"/>
            </a:endParaRPr>
          </a:p>
          <a:p>
            <a:pPr marL="0" marR="0" lvl="0" indent="0" algn="l" defTabSz="914400" rtl="0" eaLnBrk="0" fontAlgn="base" latinLnBrk="0" hangingPunct="0">
              <a:lnSpc>
                <a:spcPct val="100000"/>
              </a:lnSpc>
              <a:spcBef>
                <a:spcPct val="0"/>
              </a:spcBef>
              <a:spcAft>
                <a:spcPct val="0"/>
              </a:spcAft>
              <a:buClrTx/>
              <a:buSzTx/>
              <a:buFontTx/>
              <a:buChar char="•"/>
              <a:tabLst/>
            </a:pPr>
            <a:endParaRPr lang="nl-NL" altLang="nl-NL" dirty="0">
              <a:latin typeface="+mn-lt"/>
            </a:endParaRPr>
          </a:p>
          <a:p>
            <a:pPr marL="0" marR="0" lvl="0" indent="0" algn="l" defTabSz="914400" rtl="0" eaLnBrk="0" fontAlgn="base" latinLnBrk="0" hangingPunct="0">
              <a:lnSpc>
                <a:spcPct val="100000"/>
              </a:lnSpc>
              <a:spcBef>
                <a:spcPct val="0"/>
              </a:spcBef>
              <a:spcAft>
                <a:spcPct val="0"/>
              </a:spcAft>
              <a:buClrTx/>
              <a:buSzTx/>
              <a:buFontTx/>
              <a:buChar char="•"/>
              <a:tabLst/>
            </a:pPr>
            <a:endParaRPr kumimoji="0" lang="nl-NL" altLang="nl-NL" sz="5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nl-NL" altLang="nl-NL" sz="1800" b="0" i="0" u="none" strike="noStrike" cap="none" normalizeH="0" baseline="0" dirty="0">
              <a:ln>
                <a:noFill/>
              </a:ln>
              <a:solidFill>
                <a:schemeClr val="tx1"/>
              </a:solidFill>
              <a:effectLst/>
              <a:latin typeface="Arial" panose="020B0604020202020204" pitchFamily="34" charset="0"/>
            </a:endParaRPr>
          </a:p>
        </p:txBody>
      </p:sp>
      <p:sp>
        <p:nvSpPr>
          <p:cNvPr id="6" name="Tekstvak 5">
            <a:extLst>
              <a:ext uri="{FF2B5EF4-FFF2-40B4-BE49-F238E27FC236}">
                <a16:creationId xmlns:a16="http://schemas.microsoft.com/office/drawing/2014/main" id="{7944AB6F-E549-4516-AF54-FE0EB30ABD20}"/>
              </a:ext>
            </a:extLst>
          </p:cNvPr>
          <p:cNvSpPr txBox="1"/>
          <p:nvPr/>
        </p:nvSpPr>
        <p:spPr>
          <a:xfrm>
            <a:off x="1532067" y="2480726"/>
            <a:ext cx="766557" cy="1200329"/>
          </a:xfrm>
          <a:prstGeom prst="rect">
            <a:avLst/>
          </a:prstGeom>
          <a:noFill/>
        </p:spPr>
        <p:txBody>
          <a:bodyPr wrap="none" rtlCol="0">
            <a:spAutoFit/>
          </a:bodyPr>
          <a:lstStyle/>
          <a:p>
            <a:endParaRPr lang="nl-NL" dirty="0"/>
          </a:p>
          <a:p>
            <a:endParaRPr lang="nl-NL" dirty="0"/>
          </a:p>
          <a:p>
            <a:endParaRPr lang="nl-NL" dirty="0"/>
          </a:p>
          <a:p>
            <a:r>
              <a:rPr lang="nl-NL" dirty="0"/>
              <a:t>           </a:t>
            </a:r>
          </a:p>
        </p:txBody>
      </p:sp>
      <p:sp>
        <p:nvSpPr>
          <p:cNvPr id="7" name="Tekstvak 6">
            <a:extLst>
              <a:ext uri="{FF2B5EF4-FFF2-40B4-BE49-F238E27FC236}">
                <a16:creationId xmlns:a16="http://schemas.microsoft.com/office/drawing/2014/main" id="{01D234DE-1E38-48F3-A7A5-C0C71FABEF2A}"/>
              </a:ext>
            </a:extLst>
          </p:cNvPr>
          <p:cNvSpPr txBox="1"/>
          <p:nvPr/>
        </p:nvSpPr>
        <p:spPr>
          <a:xfrm>
            <a:off x="885736" y="1368864"/>
            <a:ext cx="646331" cy="461665"/>
          </a:xfrm>
          <a:prstGeom prst="rect">
            <a:avLst/>
          </a:prstGeom>
          <a:noFill/>
        </p:spPr>
        <p:txBody>
          <a:bodyPr wrap="none" rtlCol="0">
            <a:spAutoFit/>
          </a:bodyPr>
          <a:lstStyle/>
          <a:p>
            <a:pPr marL="457200" indent="-457200">
              <a:buFont typeface="Arial" panose="020B0604020202020204" pitchFamily="34" charset="0"/>
              <a:buChar char="•"/>
            </a:pPr>
            <a:endParaRPr lang="nl-NL" sz="2400" dirty="0">
              <a:latin typeface="+mj-lt"/>
              <a:ea typeface="+mj-ea"/>
              <a:cs typeface="+mj-cs"/>
            </a:endParaRPr>
          </a:p>
        </p:txBody>
      </p:sp>
    </p:spTree>
    <p:extLst>
      <p:ext uri="{BB962C8B-B14F-4D97-AF65-F5344CB8AC3E}">
        <p14:creationId xmlns:p14="http://schemas.microsoft.com/office/powerpoint/2010/main" val="6698818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nodePh="1">
                                  <p:stCondLst>
                                    <p:cond delay="0"/>
                                  </p:stCondLst>
                                  <p:endCondLst>
                                    <p:cond evt="begin" delay="0">
                                      <p:tn val="5"/>
                                    </p:cond>
                                  </p:end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3D3F2C5-5EBE-4B8F-80C7-B1CA72C1E8D4}"/>
              </a:ext>
            </a:extLst>
          </p:cNvPr>
          <p:cNvSpPr>
            <a:spLocks noGrp="1"/>
          </p:cNvSpPr>
          <p:nvPr>
            <p:ph type="ctrTitle"/>
          </p:nvPr>
        </p:nvSpPr>
        <p:spPr>
          <a:xfrm>
            <a:off x="1337268" y="822385"/>
            <a:ext cx="10278605" cy="5624423"/>
          </a:xfrm>
        </p:spPr>
        <p:txBody>
          <a:bodyPr>
            <a:noAutofit/>
          </a:bodyPr>
          <a:lstStyle/>
          <a:p>
            <a:pPr lvl="0" algn="l"/>
            <a:br>
              <a:rPr lang="nl-NL" sz="3200" b="1" dirty="0"/>
            </a:br>
            <a:br>
              <a:rPr lang="nl-NL" sz="3200" b="1" dirty="0"/>
            </a:br>
            <a:br>
              <a:rPr lang="nl-NL" sz="3200" b="1" dirty="0"/>
            </a:br>
            <a:r>
              <a:rPr lang="nl-NL" sz="3200" b="1" dirty="0"/>
              <a:t>Geschiktheidseisen / in te dienen documenten</a:t>
            </a:r>
            <a:br>
              <a:rPr lang="nl-NL" sz="3200" b="1" dirty="0"/>
            </a:br>
            <a:br>
              <a:rPr lang="nl-NL" sz="3200" b="1" dirty="0"/>
            </a:br>
            <a:r>
              <a:rPr lang="nl-NL" sz="2400" i="1" dirty="0"/>
              <a:t>In te dienen bij inschrijving/aanmelding:</a:t>
            </a:r>
            <a:br>
              <a:rPr lang="nl-NL" sz="2400" i="1" dirty="0"/>
            </a:br>
            <a:br>
              <a:rPr lang="nl-NL" sz="2400" i="1" dirty="0"/>
            </a:br>
            <a:r>
              <a:rPr lang="nl-NL" sz="2400" b="1" u="sng" dirty="0"/>
              <a:t>Perceel 1: </a:t>
            </a:r>
            <a:r>
              <a:rPr lang="nl-NL" sz="2400" dirty="0"/>
              <a:t>UEA, Programma van Eisen, Referentieproject(en) en Woonlocatie in één van de deelnemende gemeente</a:t>
            </a:r>
            <a:br>
              <a:rPr lang="nl-NL" sz="2400" dirty="0"/>
            </a:br>
            <a:br>
              <a:rPr lang="nl-NL" sz="2400" dirty="0"/>
            </a:br>
            <a:r>
              <a:rPr lang="nl-NL" sz="2400" b="1" u="sng" dirty="0"/>
              <a:t>Perceel 2:</a:t>
            </a:r>
            <a:r>
              <a:rPr lang="nl-NL" sz="2400" dirty="0"/>
              <a:t> UEA, Programma van Eisen, Referentieproject(en) en Locatie in één van de deelnemende gemeente</a:t>
            </a:r>
            <a:br>
              <a:rPr lang="nl-NL" sz="2400" b="1" dirty="0"/>
            </a:br>
            <a:br>
              <a:rPr lang="nl-NL" sz="2400" dirty="0"/>
            </a:br>
            <a:r>
              <a:rPr lang="nl-NL" sz="2400" b="1" u="sng" dirty="0"/>
              <a:t>Perceel 3:</a:t>
            </a:r>
            <a:r>
              <a:rPr lang="nl-NL" sz="2400" dirty="0"/>
              <a:t> UEA, Programma van Eisen, Referentieproject(en) en Locatie in één van de deelnemende gemeente</a:t>
            </a:r>
            <a:br>
              <a:rPr lang="nl-NL" sz="2400" dirty="0"/>
            </a:br>
            <a:br>
              <a:rPr lang="nl-NL" sz="2400" dirty="0"/>
            </a:br>
            <a:r>
              <a:rPr lang="nl-NL" sz="2400" b="1" u="sng" dirty="0" err="1"/>
              <a:t>Ouderdomsgerelateerde</a:t>
            </a:r>
            <a:r>
              <a:rPr lang="nl-NL" sz="2400" b="1" u="sng" dirty="0"/>
              <a:t> problematiek:</a:t>
            </a:r>
            <a:r>
              <a:rPr lang="nl-NL" sz="2400" dirty="0"/>
              <a:t> UEA, Programma van Eisen, Referentieproject(en) en Locatie in één van de deelnemende gemeente</a:t>
            </a:r>
            <a:br>
              <a:rPr lang="nl-NL" sz="2400" dirty="0"/>
            </a:br>
            <a:r>
              <a:rPr lang="nl-NL" sz="1800" dirty="0"/>
              <a:t>	</a:t>
            </a:r>
            <a:br>
              <a:rPr lang="nl-NL" sz="1800" dirty="0"/>
            </a:br>
            <a:br>
              <a:rPr lang="nl-NL" sz="1800" dirty="0"/>
            </a:br>
            <a:br>
              <a:rPr lang="nl-NL" sz="1800" dirty="0"/>
            </a:br>
            <a:endParaRPr lang="nl-NL" sz="1800" dirty="0">
              <a:highlight>
                <a:srgbClr val="FFFF00"/>
              </a:highlight>
            </a:endParaRPr>
          </a:p>
        </p:txBody>
      </p:sp>
      <p:pic>
        <p:nvPicPr>
          <p:cNvPr id="15" name="Afbeelding 14" descr="Afbeelding met tekening&#10;&#10;Automatisch gegenereerde beschrijving">
            <a:extLst>
              <a:ext uri="{FF2B5EF4-FFF2-40B4-BE49-F238E27FC236}">
                <a16:creationId xmlns:a16="http://schemas.microsoft.com/office/drawing/2014/main" id="{A6F4E294-A142-4FD7-9D39-0351E5E01B70}"/>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73573" y="5911253"/>
            <a:ext cx="1281428" cy="579523"/>
          </a:xfrm>
          <a:prstGeom prst="rect">
            <a:avLst/>
          </a:prstGeom>
        </p:spPr>
      </p:pic>
      <p:pic>
        <p:nvPicPr>
          <p:cNvPr id="17" name="Afbeelding 16">
            <a:extLst>
              <a:ext uri="{FF2B5EF4-FFF2-40B4-BE49-F238E27FC236}">
                <a16:creationId xmlns:a16="http://schemas.microsoft.com/office/drawing/2014/main" id="{DD6EC90D-8967-41F6-9F41-64DDCF9DE2C7}"/>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638329" y="5765889"/>
            <a:ext cx="1062634" cy="912867"/>
          </a:xfrm>
          <a:prstGeom prst="rect">
            <a:avLst/>
          </a:prstGeom>
        </p:spPr>
      </p:pic>
      <p:pic>
        <p:nvPicPr>
          <p:cNvPr id="19" name="Afbeelding 18">
            <a:extLst>
              <a:ext uri="{FF2B5EF4-FFF2-40B4-BE49-F238E27FC236}">
                <a16:creationId xmlns:a16="http://schemas.microsoft.com/office/drawing/2014/main" id="{02012307-572A-4387-B681-BB2602918D23}"/>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4726253" y="5939890"/>
            <a:ext cx="2005256" cy="571360"/>
          </a:xfrm>
          <a:prstGeom prst="rect">
            <a:avLst/>
          </a:prstGeom>
        </p:spPr>
      </p:pic>
      <p:pic>
        <p:nvPicPr>
          <p:cNvPr id="21" name="Afbeelding 20">
            <a:extLst>
              <a:ext uri="{FF2B5EF4-FFF2-40B4-BE49-F238E27FC236}">
                <a16:creationId xmlns:a16="http://schemas.microsoft.com/office/drawing/2014/main" id="{B13113D8-B4A0-44FF-90BA-2B3CF50A798C}"/>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7719456" y="6048919"/>
            <a:ext cx="1330691" cy="502336"/>
          </a:xfrm>
          <a:prstGeom prst="rect">
            <a:avLst/>
          </a:prstGeom>
        </p:spPr>
      </p:pic>
      <p:pic>
        <p:nvPicPr>
          <p:cNvPr id="23" name="Afbeelding 22" descr="Afbeelding met tekst&#10;&#10;Automatisch gegenereerde beschrijving">
            <a:extLst>
              <a:ext uri="{FF2B5EF4-FFF2-40B4-BE49-F238E27FC236}">
                <a16:creationId xmlns:a16="http://schemas.microsoft.com/office/drawing/2014/main" id="{B5B99111-D558-4DEF-8DE2-1F9CF13D5CDA}"/>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10004237" y="5899885"/>
            <a:ext cx="1611636" cy="651370"/>
          </a:xfrm>
          <a:prstGeom prst="rect">
            <a:avLst/>
          </a:prstGeom>
        </p:spPr>
      </p:pic>
      <p:sp>
        <p:nvSpPr>
          <p:cNvPr id="6" name="Tekstvak 5">
            <a:extLst>
              <a:ext uri="{FF2B5EF4-FFF2-40B4-BE49-F238E27FC236}">
                <a16:creationId xmlns:a16="http://schemas.microsoft.com/office/drawing/2014/main" id="{7944AB6F-E549-4516-AF54-FE0EB30ABD20}"/>
              </a:ext>
            </a:extLst>
          </p:cNvPr>
          <p:cNvSpPr txBox="1"/>
          <p:nvPr/>
        </p:nvSpPr>
        <p:spPr>
          <a:xfrm>
            <a:off x="1532067" y="2480726"/>
            <a:ext cx="766557" cy="1200329"/>
          </a:xfrm>
          <a:prstGeom prst="rect">
            <a:avLst/>
          </a:prstGeom>
          <a:noFill/>
        </p:spPr>
        <p:txBody>
          <a:bodyPr wrap="none" rtlCol="0">
            <a:spAutoFit/>
          </a:bodyPr>
          <a:lstStyle/>
          <a:p>
            <a:endParaRPr lang="nl-NL" dirty="0"/>
          </a:p>
          <a:p>
            <a:endParaRPr lang="nl-NL" dirty="0"/>
          </a:p>
          <a:p>
            <a:endParaRPr lang="nl-NL" dirty="0"/>
          </a:p>
          <a:p>
            <a:r>
              <a:rPr lang="nl-NL" dirty="0"/>
              <a:t>           </a:t>
            </a:r>
          </a:p>
        </p:txBody>
      </p:sp>
    </p:spTree>
    <p:extLst>
      <p:ext uri="{BB962C8B-B14F-4D97-AF65-F5344CB8AC3E}">
        <p14:creationId xmlns:p14="http://schemas.microsoft.com/office/powerpoint/2010/main" val="70911641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3D3F2C5-5EBE-4B8F-80C7-B1CA72C1E8D4}"/>
              </a:ext>
            </a:extLst>
          </p:cNvPr>
          <p:cNvSpPr>
            <a:spLocks noGrp="1"/>
          </p:cNvSpPr>
          <p:nvPr>
            <p:ph type="ctrTitle"/>
          </p:nvPr>
        </p:nvSpPr>
        <p:spPr>
          <a:xfrm>
            <a:off x="1337268" y="-126521"/>
            <a:ext cx="10135863" cy="7677510"/>
          </a:xfrm>
        </p:spPr>
        <p:txBody>
          <a:bodyPr>
            <a:noAutofit/>
          </a:bodyPr>
          <a:lstStyle/>
          <a:p>
            <a:pPr lvl="0" algn="l"/>
            <a:br>
              <a:rPr lang="nl-NL" sz="3200" b="1" dirty="0"/>
            </a:br>
            <a:br>
              <a:rPr lang="nl-NL" sz="3200" b="1" dirty="0"/>
            </a:br>
            <a:br>
              <a:rPr lang="nl-NL" sz="3200" b="1" dirty="0"/>
            </a:br>
            <a:r>
              <a:rPr lang="nl-NL" sz="3200" b="1" dirty="0"/>
              <a:t>Geschiktheidseisen / in te dienen documenten</a:t>
            </a:r>
            <a:br>
              <a:rPr lang="nl-NL" sz="3200" b="1" dirty="0"/>
            </a:br>
            <a:br>
              <a:rPr lang="nl-NL" sz="3200" b="1" dirty="0"/>
            </a:br>
            <a:r>
              <a:rPr lang="nl-NL" sz="2400" dirty="0"/>
              <a:t>In te dienen bij voorlopige gunning/toelating:</a:t>
            </a:r>
            <a:br>
              <a:rPr lang="nl-NL" sz="2400" b="1" u="sng" dirty="0"/>
            </a:br>
            <a:br>
              <a:rPr lang="nl-NL" sz="2400" dirty="0"/>
            </a:br>
            <a:r>
              <a:rPr lang="nl-NL" sz="2400" b="1" u="sng" dirty="0"/>
              <a:t>Alle percelen en </a:t>
            </a:r>
            <a:r>
              <a:rPr lang="nl-NL" sz="2400" b="1" u="sng" dirty="0" err="1"/>
              <a:t>Ouderdomsgerelateerde</a:t>
            </a:r>
            <a:r>
              <a:rPr lang="nl-NL" sz="2400" b="1" u="sng" dirty="0"/>
              <a:t> problematiek:</a:t>
            </a:r>
            <a:r>
              <a:rPr lang="nl-NL" sz="2400" dirty="0"/>
              <a:t> GVA (tijdig aanvragen), Verklaring belastingdienst (tijdig aanvragen), Aansprakelijkheidsverzekering, Accountantsverklaring, Kwaliteitscertificaat en Uittreksel KvK</a:t>
            </a:r>
            <a:br>
              <a:rPr lang="nl-NL" sz="2400" dirty="0"/>
            </a:br>
            <a:r>
              <a:rPr lang="nl-NL" sz="2400" dirty="0"/>
              <a:t>	</a:t>
            </a:r>
            <a:br>
              <a:rPr lang="nl-NL" sz="2400" dirty="0"/>
            </a:br>
            <a:br>
              <a:rPr lang="nl-NL" sz="2400" dirty="0"/>
            </a:br>
            <a:br>
              <a:rPr lang="nl-NL" sz="2400" dirty="0"/>
            </a:br>
            <a:br>
              <a:rPr lang="nl-NL" sz="2400" dirty="0"/>
            </a:br>
            <a:br>
              <a:rPr lang="nl-NL" sz="2400" dirty="0"/>
            </a:br>
            <a:br>
              <a:rPr lang="nl-NL" sz="2400" dirty="0"/>
            </a:br>
            <a:br>
              <a:rPr lang="nl-NL" sz="2400" dirty="0"/>
            </a:br>
            <a:br>
              <a:rPr lang="nl-NL" sz="2400" dirty="0"/>
            </a:br>
            <a:br>
              <a:rPr lang="nl-NL" sz="2400" dirty="0"/>
            </a:br>
            <a:br>
              <a:rPr lang="nl-NL" sz="2400" dirty="0"/>
            </a:br>
            <a:br>
              <a:rPr lang="nl-NL" sz="2400" dirty="0"/>
            </a:br>
            <a:br>
              <a:rPr lang="nl-NL" sz="2400" dirty="0"/>
            </a:br>
            <a:r>
              <a:rPr lang="nl-NL" sz="1800" dirty="0"/>
              <a:t>	</a:t>
            </a:r>
            <a:br>
              <a:rPr lang="nl-NL" sz="1800" dirty="0"/>
            </a:br>
            <a:endParaRPr lang="nl-NL" sz="1800" dirty="0">
              <a:highlight>
                <a:srgbClr val="FFFF00"/>
              </a:highlight>
            </a:endParaRPr>
          </a:p>
        </p:txBody>
      </p:sp>
      <p:pic>
        <p:nvPicPr>
          <p:cNvPr id="15" name="Afbeelding 14" descr="Afbeelding met tekening&#10;&#10;Automatisch gegenereerde beschrijving">
            <a:extLst>
              <a:ext uri="{FF2B5EF4-FFF2-40B4-BE49-F238E27FC236}">
                <a16:creationId xmlns:a16="http://schemas.microsoft.com/office/drawing/2014/main" id="{A6F4E294-A142-4FD7-9D39-0351E5E01B70}"/>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73573" y="5911253"/>
            <a:ext cx="1281428" cy="579523"/>
          </a:xfrm>
          <a:prstGeom prst="rect">
            <a:avLst/>
          </a:prstGeom>
        </p:spPr>
      </p:pic>
      <p:pic>
        <p:nvPicPr>
          <p:cNvPr id="17" name="Afbeelding 16">
            <a:extLst>
              <a:ext uri="{FF2B5EF4-FFF2-40B4-BE49-F238E27FC236}">
                <a16:creationId xmlns:a16="http://schemas.microsoft.com/office/drawing/2014/main" id="{DD6EC90D-8967-41F6-9F41-64DDCF9DE2C7}"/>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638329" y="5765889"/>
            <a:ext cx="1062634" cy="912867"/>
          </a:xfrm>
          <a:prstGeom prst="rect">
            <a:avLst/>
          </a:prstGeom>
        </p:spPr>
      </p:pic>
      <p:pic>
        <p:nvPicPr>
          <p:cNvPr id="19" name="Afbeelding 18">
            <a:extLst>
              <a:ext uri="{FF2B5EF4-FFF2-40B4-BE49-F238E27FC236}">
                <a16:creationId xmlns:a16="http://schemas.microsoft.com/office/drawing/2014/main" id="{02012307-572A-4387-B681-BB2602918D23}"/>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4726253" y="5939890"/>
            <a:ext cx="2005256" cy="571360"/>
          </a:xfrm>
          <a:prstGeom prst="rect">
            <a:avLst/>
          </a:prstGeom>
        </p:spPr>
      </p:pic>
      <p:pic>
        <p:nvPicPr>
          <p:cNvPr id="21" name="Afbeelding 20">
            <a:extLst>
              <a:ext uri="{FF2B5EF4-FFF2-40B4-BE49-F238E27FC236}">
                <a16:creationId xmlns:a16="http://schemas.microsoft.com/office/drawing/2014/main" id="{B13113D8-B4A0-44FF-90BA-2B3CF50A798C}"/>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7719456" y="6048919"/>
            <a:ext cx="1330691" cy="502336"/>
          </a:xfrm>
          <a:prstGeom prst="rect">
            <a:avLst/>
          </a:prstGeom>
        </p:spPr>
      </p:pic>
      <p:pic>
        <p:nvPicPr>
          <p:cNvPr id="23" name="Afbeelding 22" descr="Afbeelding met tekst&#10;&#10;Automatisch gegenereerde beschrijving">
            <a:extLst>
              <a:ext uri="{FF2B5EF4-FFF2-40B4-BE49-F238E27FC236}">
                <a16:creationId xmlns:a16="http://schemas.microsoft.com/office/drawing/2014/main" id="{B5B99111-D558-4DEF-8DE2-1F9CF13D5CDA}"/>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10004237" y="5899885"/>
            <a:ext cx="1611636" cy="651370"/>
          </a:xfrm>
          <a:prstGeom prst="rect">
            <a:avLst/>
          </a:prstGeom>
        </p:spPr>
      </p:pic>
      <p:sp>
        <p:nvSpPr>
          <p:cNvPr id="10" name="Rectangle 3">
            <a:extLst>
              <a:ext uri="{FF2B5EF4-FFF2-40B4-BE49-F238E27FC236}">
                <a16:creationId xmlns:a16="http://schemas.microsoft.com/office/drawing/2014/main" id="{9178ED0E-0AAD-43CD-B9B2-4FC248EE3A6F}"/>
              </a:ext>
            </a:extLst>
          </p:cNvPr>
          <p:cNvSpPr>
            <a:spLocks noChangeArrowheads="1"/>
          </p:cNvSpPr>
          <p:nvPr/>
        </p:nvSpPr>
        <p:spPr bwMode="auto">
          <a:xfrm>
            <a:off x="1187228" y="2811780"/>
            <a:ext cx="300082" cy="210826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endParaRPr lang="nl-NL" sz="1800" b="0" i="0" u="none" strike="noStrike" baseline="0" dirty="0">
              <a:solidFill>
                <a:srgbClr val="000000"/>
              </a:solidFill>
              <a:latin typeface="Calibri" panose="020F050202020403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endParaRPr lang="nl-NL" altLang="nl-NL" dirty="0">
              <a:latin typeface="+mn-lt"/>
            </a:endParaRPr>
          </a:p>
          <a:p>
            <a:pPr marL="0" marR="0" lvl="0" indent="0" algn="l" defTabSz="914400" rtl="0" eaLnBrk="0" fontAlgn="base" latinLnBrk="0" hangingPunct="0">
              <a:lnSpc>
                <a:spcPct val="100000"/>
              </a:lnSpc>
              <a:spcBef>
                <a:spcPct val="0"/>
              </a:spcBef>
              <a:spcAft>
                <a:spcPct val="0"/>
              </a:spcAft>
              <a:buClrTx/>
              <a:buSzTx/>
              <a:tabLst/>
            </a:pPr>
            <a:endParaRPr lang="nl-NL" altLang="nl-NL" dirty="0">
              <a:latin typeface="+mn-lt"/>
            </a:endParaRPr>
          </a:p>
          <a:p>
            <a:pPr marL="0" marR="0" lvl="0" indent="0" algn="l" defTabSz="914400" rtl="0" eaLnBrk="0" fontAlgn="base" latinLnBrk="0" hangingPunct="0">
              <a:lnSpc>
                <a:spcPct val="100000"/>
              </a:lnSpc>
              <a:spcBef>
                <a:spcPct val="0"/>
              </a:spcBef>
              <a:spcAft>
                <a:spcPct val="0"/>
              </a:spcAft>
              <a:buClrTx/>
              <a:buSzTx/>
              <a:buFontTx/>
              <a:buChar char="•"/>
              <a:tabLst/>
            </a:pPr>
            <a:endParaRPr lang="nl-NL" altLang="nl-NL" dirty="0">
              <a:latin typeface="+mn-lt"/>
            </a:endParaRPr>
          </a:p>
          <a:p>
            <a:pPr marL="0" marR="0" lvl="0" indent="0" algn="l" defTabSz="914400" rtl="0" eaLnBrk="0" fontAlgn="base" latinLnBrk="0" hangingPunct="0">
              <a:lnSpc>
                <a:spcPct val="100000"/>
              </a:lnSpc>
              <a:spcBef>
                <a:spcPct val="0"/>
              </a:spcBef>
              <a:spcAft>
                <a:spcPct val="0"/>
              </a:spcAft>
              <a:buClrTx/>
              <a:buSzTx/>
              <a:buFontTx/>
              <a:buChar char="•"/>
              <a:tabLst/>
            </a:pPr>
            <a:endParaRPr lang="nl-NL" altLang="nl-NL" dirty="0">
              <a:latin typeface="+mn-lt"/>
            </a:endParaRPr>
          </a:p>
          <a:p>
            <a:pPr marL="0" marR="0" lvl="0" indent="0" algn="l" defTabSz="914400" rtl="0" eaLnBrk="0" fontAlgn="base" latinLnBrk="0" hangingPunct="0">
              <a:lnSpc>
                <a:spcPct val="100000"/>
              </a:lnSpc>
              <a:spcBef>
                <a:spcPct val="0"/>
              </a:spcBef>
              <a:spcAft>
                <a:spcPct val="0"/>
              </a:spcAft>
              <a:buClrTx/>
              <a:buSzTx/>
              <a:buFontTx/>
              <a:buChar char="•"/>
              <a:tabLst/>
            </a:pPr>
            <a:endParaRPr lang="nl-NL" altLang="nl-NL" dirty="0">
              <a:latin typeface="+mn-lt"/>
            </a:endParaRPr>
          </a:p>
          <a:p>
            <a:pPr marL="0" marR="0" lvl="0" indent="0" algn="l" defTabSz="914400" rtl="0" eaLnBrk="0" fontAlgn="base" latinLnBrk="0" hangingPunct="0">
              <a:lnSpc>
                <a:spcPct val="100000"/>
              </a:lnSpc>
              <a:spcBef>
                <a:spcPct val="0"/>
              </a:spcBef>
              <a:spcAft>
                <a:spcPct val="0"/>
              </a:spcAft>
              <a:buClrTx/>
              <a:buSzTx/>
              <a:buFontTx/>
              <a:buChar char="•"/>
              <a:tabLst/>
            </a:pPr>
            <a:endParaRPr kumimoji="0" lang="nl-NL" altLang="nl-NL" sz="5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nl-NL" altLang="nl-NL" sz="1800" b="0" i="0" u="none" strike="noStrike" cap="none" normalizeH="0" baseline="0" dirty="0">
              <a:ln>
                <a:noFill/>
              </a:ln>
              <a:solidFill>
                <a:schemeClr val="tx1"/>
              </a:solidFill>
              <a:effectLst/>
              <a:latin typeface="Arial" panose="020B0604020202020204" pitchFamily="34" charset="0"/>
            </a:endParaRPr>
          </a:p>
        </p:txBody>
      </p:sp>
      <p:sp>
        <p:nvSpPr>
          <p:cNvPr id="7" name="Tekstvak 6">
            <a:extLst>
              <a:ext uri="{FF2B5EF4-FFF2-40B4-BE49-F238E27FC236}">
                <a16:creationId xmlns:a16="http://schemas.microsoft.com/office/drawing/2014/main" id="{01D234DE-1E38-48F3-A7A5-C0C71FABEF2A}"/>
              </a:ext>
            </a:extLst>
          </p:cNvPr>
          <p:cNvSpPr txBox="1"/>
          <p:nvPr/>
        </p:nvSpPr>
        <p:spPr>
          <a:xfrm>
            <a:off x="885736" y="1368864"/>
            <a:ext cx="646331" cy="461665"/>
          </a:xfrm>
          <a:prstGeom prst="rect">
            <a:avLst/>
          </a:prstGeom>
          <a:noFill/>
        </p:spPr>
        <p:txBody>
          <a:bodyPr wrap="none" rtlCol="0">
            <a:spAutoFit/>
          </a:bodyPr>
          <a:lstStyle/>
          <a:p>
            <a:pPr marL="457200" indent="-457200">
              <a:buFont typeface="Arial" panose="020B0604020202020204" pitchFamily="34" charset="0"/>
              <a:buChar char="•"/>
            </a:pPr>
            <a:endParaRPr lang="nl-NL" sz="2400" dirty="0">
              <a:latin typeface="+mj-lt"/>
              <a:ea typeface="+mj-ea"/>
              <a:cs typeface="+mj-cs"/>
            </a:endParaRPr>
          </a:p>
        </p:txBody>
      </p:sp>
    </p:spTree>
    <p:extLst>
      <p:ext uri="{BB962C8B-B14F-4D97-AF65-F5344CB8AC3E}">
        <p14:creationId xmlns:p14="http://schemas.microsoft.com/office/powerpoint/2010/main" val="3484174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nodePh="1">
                                  <p:stCondLst>
                                    <p:cond delay="0"/>
                                  </p:stCondLst>
                                  <p:endCondLst>
                                    <p:cond evt="begin" delay="0">
                                      <p:tn val="5"/>
                                    </p:cond>
                                  </p:end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3D3F2C5-5EBE-4B8F-80C7-B1CA72C1E8D4}"/>
              </a:ext>
            </a:extLst>
          </p:cNvPr>
          <p:cNvSpPr>
            <a:spLocks noGrp="1"/>
          </p:cNvSpPr>
          <p:nvPr>
            <p:ph type="ctrTitle"/>
          </p:nvPr>
        </p:nvSpPr>
        <p:spPr>
          <a:xfrm>
            <a:off x="1337268" y="-126521"/>
            <a:ext cx="10135863" cy="8476891"/>
          </a:xfrm>
        </p:spPr>
        <p:txBody>
          <a:bodyPr>
            <a:noAutofit/>
          </a:bodyPr>
          <a:lstStyle/>
          <a:p>
            <a:pPr lvl="0" algn="l"/>
            <a:br>
              <a:rPr lang="nl-NL" sz="3200" b="1" dirty="0"/>
            </a:br>
            <a:br>
              <a:rPr lang="nl-NL" sz="3200" b="1" dirty="0"/>
            </a:br>
            <a:br>
              <a:rPr lang="nl-NL" sz="3200" b="1" dirty="0"/>
            </a:br>
            <a:br>
              <a:rPr lang="nl-NL" sz="3200" b="1" dirty="0"/>
            </a:br>
            <a:br>
              <a:rPr lang="nl-NL" sz="2400" dirty="0"/>
            </a:br>
            <a:br>
              <a:rPr lang="nl-NL" sz="2400" dirty="0"/>
            </a:br>
            <a:br>
              <a:rPr lang="nl-NL" sz="2400" dirty="0"/>
            </a:br>
            <a:br>
              <a:rPr lang="nl-NL" sz="2400" dirty="0"/>
            </a:br>
            <a:br>
              <a:rPr lang="nl-NL" sz="2400" dirty="0"/>
            </a:br>
            <a:br>
              <a:rPr lang="nl-NL" sz="2400" dirty="0"/>
            </a:br>
            <a:br>
              <a:rPr lang="nl-NL" sz="2400" dirty="0"/>
            </a:br>
            <a:br>
              <a:rPr lang="nl-NL" sz="2400" dirty="0"/>
            </a:br>
            <a:br>
              <a:rPr lang="nl-NL" sz="2400" dirty="0"/>
            </a:br>
            <a:r>
              <a:rPr lang="nl-NL" sz="1800" dirty="0"/>
              <a:t>	</a:t>
            </a:r>
            <a:br>
              <a:rPr lang="nl-NL" sz="1800" dirty="0"/>
            </a:br>
            <a:endParaRPr lang="nl-NL" sz="1800" dirty="0">
              <a:highlight>
                <a:srgbClr val="FFFF00"/>
              </a:highlight>
            </a:endParaRPr>
          </a:p>
        </p:txBody>
      </p:sp>
      <p:pic>
        <p:nvPicPr>
          <p:cNvPr id="15" name="Afbeelding 14" descr="Afbeelding met tekening&#10;&#10;Automatisch gegenereerde beschrijving">
            <a:extLst>
              <a:ext uri="{FF2B5EF4-FFF2-40B4-BE49-F238E27FC236}">
                <a16:creationId xmlns:a16="http://schemas.microsoft.com/office/drawing/2014/main" id="{A6F4E294-A142-4FD7-9D39-0351E5E01B70}"/>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73573" y="5911253"/>
            <a:ext cx="1281428" cy="579523"/>
          </a:xfrm>
          <a:prstGeom prst="rect">
            <a:avLst/>
          </a:prstGeom>
        </p:spPr>
      </p:pic>
      <p:pic>
        <p:nvPicPr>
          <p:cNvPr id="17" name="Afbeelding 16">
            <a:extLst>
              <a:ext uri="{FF2B5EF4-FFF2-40B4-BE49-F238E27FC236}">
                <a16:creationId xmlns:a16="http://schemas.microsoft.com/office/drawing/2014/main" id="{DD6EC90D-8967-41F6-9F41-64DDCF9DE2C7}"/>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638329" y="5765889"/>
            <a:ext cx="1062634" cy="912867"/>
          </a:xfrm>
          <a:prstGeom prst="rect">
            <a:avLst/>
          </a:prstGeom>
        </p:spPr>
      </p:pic>
      <p:pic>
        <p:nvPicPr>
          <p:cNvPr id="19" name="Afbeelding 18">
            <a:extLst>
              <a:ext uri="{FF2B5EF4-FFF2-40B4-BE49-F238E27FC236}">
                <a16:creationId xmlns:a16="http://schemas.microsoft.com/office/drawing/2014/main" id="{02012307-572A-4387-B681-BB2602918D23}"/>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4726253" y="5939890"/>
            <a:ext cx="2005256" cy="571360"/>
          </a:xfrm>
          <a:prstGeom prst="rect">
            <a:avLst/>
          </a:prstGeom>
        </p:spPr>
      </p:pic>
      <p:pic>
        <p:nvPicPr>
          <p:cNvPr id="21" name="Afbeelding 20">
            <a:extLst>
              <a:ext uri="{FF2B5EF4-FFF2-40B4-BE49-F238E27FC236}">
                <a16:creationId xmlns:a16="http://schemas.microsoft.com/office/drawing/2014/main" id="{B13113D8-B4A0-44FF-90BA-2B3CF50A798C}"/>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7719456" y="6048919"/>
            <a:ext cx="1330691" cy="502336"/>
          </a:xfrm>
          <a:prstGeom prst="rect">
            <a:avLst/>
          </a:prstGeom>
        </p:spPr>
      </p:pic>
      <p:pic>
        <p:nvPicPr>
          <p:cNvPr id="23" name="Afbeelding 22" descr="Afbeelding met tekst&#10;&#10;Automatisch gegenereerde beschrijving">
            <a:extLst>
              <a:ext uri="{FF2B5EF4-FFF2-40B4-BE49-F238E27FC236}">
                <a16:creationId xmlns:a16="http://schemas.microsoft.com/office/drawing/2014/main" id="{B5B99111-D558-4DEF-8DE2-1F9CF13D5CDA}"/>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10004237" y="5899885"/>
            <a:ext cx="1611636" cy="651370"/>
          </a:xfrm>
          <a:prstGeom prst="rect">
            <a:avLst/>
          </a:prstGeom>
        </p:spPr>
      </p:pic>
      <p:sp>
        <p:nvSpPr>
          <p:cNvPr id="10" name="Rectangle 3">
            <a:extLst>
              <a:ext uri="{FF2B5EF4-FFF2-40B4-BE49-F238E27FC236}">
                <a16:creationId xmlns:a16="http://schemas.microsoft.com/office/drawing/2014/main" id="{9178ED0E-0AAD-43CD-B9B2-4FC248EE3A6F}"/>
              </a:ext>
            </a:extLst>
          </p:cNvPr>
          <p:cNvSpPr>
            <a:spLocks noChangeArrowheads="1"/>
          </p:cNvSpPr>
          <p:nvPr/>
        </p:nvSpPr>
        <p:spPr bwMode="auto">
          <a:xfrm>
            <a:off x="1187228" y="2811780"/>
            <a:ext cx="300082" cy="210826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endParaRPr lang="nl-NL" sz="1800" b="0" i="0" u="none" strike="noStrike" baseline="0" dirty="0">
              <a:solidFill>
                <a:srgbClr val="000000"/>
              </a:solidFill>
              <a:latin typeface="Calibri" panose="020F050202020403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endParaRPr lang="nl-NL" altLang="nl-NL" dirty="0">
              <a:latin typeface="+mn-lt"/>
            </a:endParaRPr>
          </a:p>
          <a:p>
            <a:pPr marL="0" marR="0" lvl="0" indent="0" algn="l" defTabSz="914400" rtl="0" eaLnBrk="0" fontAlgn="base" latinLnBrk="0" hangingPunct="0">
              <a:lnSpc>
                <a:spcPct val="100000"/>
              </a:lnSpc>
              <a:spcBef>
                <a:spcPct val="0"/>
              </a:spcBef>
              <a:spcAft>
                <a:spcPct val="0"/>
              </a:spcAft>
              <a:buClrTx/>
              <a:buSzTx/>
              <a:tabLst/>
            </a:pPr>
            <a:endParaRPr lang="nl-NL" altLang="nl-NL" dirty="0">
              <a:latin typeface="+mn-lt"/>
            </a:endParaRPr>
          </a:p>
          <a:p>
            <a:pPr marL="0" marR="0" lvl="0" indent="0" algn="l" defTabSz="914400" rtl="0" eaLnBrk="0" fontAlgn="base" latinLnBrk="0" hangingPunct="0">
              <a:lnSpc>
                <a:spcPct val="100000"/>
              </a:lnSpc>
              <a:spcBef>
                <a:spcPct val="0"/>
              </a:spcBef>
              <a:spcAft>
                <a:spcPct val="0"/>
              </a:spcAft>
              <a:buClrTx/>
              <a:buSzTx/>
              <a:buFontTx/>
              <a:buChar char="•"/>
              <a:tabLst/>
            </a:pPr>
            <a:endParaRPr lang="nl-NL" altLang="nl-NL" dirty="0">
              <a:latin typeface="+mn-lt"/>
            </a:endParaRPr>
          </a:p>
          <a:p>
            <a:pPr marL="0" marR="0" lvl="0" indent="0" algn="l" defTabSz="914400" rtl="0" eaLnBrk="0" fontAlgn="base" latinLnBrk="0" hangingPunct="0">
              <a:lnSpc>
                <a:spcPct val="100000"/>
              </a:lnSpc>
              <a:spcBef>
                <a:spcPct val="0"/>
              </a:spcBef>
              <a:spcAft>
                <a:spcPct val="0"/>
              </a:spcAft>
              <a:buClrTx/>
              <a:buSzTx/>
              <a:buFontTx/>
              <a:buChar char="•"/>
              <a:tabLst/>
            </a:pPr>
            <a:endParaRPr lang="nl-NL" altLang="nl-NL" dirty="0">
              <a:latin typeface="+mn-lt"/>
            </a:endParaRPr>
          </a:p>
          <a:p>
            <a:pPr marL="0" marR="0" lvl="0" indent="0" algn="l" defTabSz="914400" rtl="0" eaLnBrk="0" fontAlgn="base" latinLnBrk="0" hangingPunct="0">
              <a:lnSpc>
                <a:spcPct val="100000"/>
              </a:lnSpc>
              <a:spcBef>
                <a:spcPct val="0"/>
              </a:spcBef>
              <a:spcAft>
                <a:spcPct val="0"/>
              </a:spcAft>
              <a:buClrTx/>
              <a:buSzTx/>
              <a:buFontTx/>
              <a:buChar char="•"/>
              <a:tabLst/>
            </a:pPr>
            <a:endParaRPr lang="nl-NL" altLang="nl-NL" dirty="0">
              <a:latin typeface="+mn-lt"/>
            </a:endParaRPr>
          </a:p>
          <a:p>
            <a:pPr marL="0" marR="0" lvl="0" indent="0" algn="l" defTabSz="914400" rtl="0" eaLnBrk="0" fontAlgn="base" latinLnBrk="0" hangingPunct="0">
              <a:lnSpc>
                <a:spcPct val="100000"/>
              </a:lnSpc>
              <a:spcBef>
                <a:spcPct val="0"/>
              </a:spcBef>
              <a:spcAft>
                <a:spcPct val="0"/>
              </a:spcAft>
              <a:buClrTx/>
              <a:buSzTx/>
              <a:buFontTx/>
              <a:buChar char="•"/>
              <a:tabLst/>
            </a:pPr>
            <a:endParaRPr kumimoji="0" lang="nl-NL" altLang="nl-NL" sz="5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nl-NL" altLang="nl-NL" sz="1800" b="0" i="0" u="none" strike="noStrike" cap="none" normalizeH="0" baseline="0" dirty="0">
              <a:ln>
                <a:noFill/>
              </a:ln>
              <a:solidFill>
                <a:schemeClr val="tx1"/>
              </a:solidFill>
              <a:effectLst/>
              <a:latin typeface="Arial" panose="020B0604020202020204" pitchFamily="34" charset="0"/>
            </a:endParaRPr>
          </a:p>
        </p:txBody>
      </p:sp>
      <p:sp>
        <p:nvSpPr>
          <p:cNvPr id="6" name="Tekstvak 5">
            <a:extLst>
              <a:ext uri="{FF2B5EF4-FFF2-40B4-BE49-F238E27FC236}">
                <a16:creationId xmlns:a16="http://schemas.microsoft.com/office/drawing/2014/main" id="{7944AB6F-E549-4516-AF54-FE0EB30ABD20}"/>
              </a:ext>
            </a:extLst>
          </p:cNvPr>
          <p:cNvSpPr txBox="1"/>
          <p:nvPr/>
        </p:nvSpPr>
        <p:spPr>
          <a:xfrm>
            <a:off x="1487310" y="2468071"/>
            <a:ext cx="766557" cy="923330"/>
          </a:xfrm>
          <a:prstGeom prst="rect">
            <a:avLst/>
          </a:prstGeom>
          <a:noFill/>
        </p:spPr>
        <p:txBody>
          <a:bodyPr wrap="none" rtlCol="0">
            <a:spAutoFit/>
          </a:bodyPr>
          <a:lstStyle/>
          <a:p>
            <a:endParaRPr lang="nl-NL" dirty="0"/>
          </a:p>
          <a:p>
            <a:endParaRPr lang="nl-NL" dirty="0"/>
          </a:p>
          <a:p>
            <a:r>
              <a:rPr lang="nl-NL" dirty="0"/>
              <a:t>           </a:t>
            </a:r>
          </a:p>
        </p:txBody>
      </p:sp>
      <p:sp>
        <p:nvSpPr>
          <p:cNvPr id="7" name="Tekstvak 6">
            <a:extLst>
              <a:ext uri="{FF2B5EF4-FFF2-40B4-BE49-F238E27FC236}">
                <a16:creationId xmlns:a16="http://schemas.microsoft.com/office/drawing/2014/main" id="{01D234DE-1E38-48F3-A7A5-C0C71FABEF2A}"/>
              </a:ext>
            </a:extLst>
          </p:cNvPr>
          <p:cNvSpPr txBox="1"/>
          <p:nvPr/>
        </p:nvSpPr>
        <p:spPr>
          <a:xfrm>
            <a:off x="885736" y="1368864"/>
            <a:ext cx="646331" cy="461665"/>
          </a:xfrm>
          <a:prstGeom prst="rect">
            <a:avLst/>
          </a:prstGeom>
          <a:noFill/>
        </p:spPr>
        <p:txBody>
          <a:bodyPr wrap="none" rtlCol="0">
            <a:spAutoFit/>
          </a:bodyPr>
          <a:lstStyle/>
          <a:p>
            <a:pPr marL="457200" indent="-457200">
              <a:buFont typeface="Arial" panose="020B0604020202020204" pitchFamily="34" charset="0"/>
              <a:buChar char="•"/>
            </a:pPr>
            <a:endParaRPr lang="nl-NL" sz="2400" dirty="0">
              <a:latin typeface="+mj-lt"/>
              <a:ea typeface="+mj-ea"/>
              <a:cs typeface="+mj-cs"/>
            </a:endParaRPr>
          </a:p>
        </p:txBody>
      </p:sp>
      <p:graphicFrame>
        <p:nvGraphicFramePr>
          <p:cNvPr id="3" name="Tabel 2">
            <a:extLst>
              <a:ext uri="{FF2B5EF4-FFF2-40B4-BE49-F238E27FC236}">
                <a16:creationId xmlns:a16="http://schemas.microsoft.com/office/drawing/2014/main" id="{3849ABCE-84B7-4037-ADD4-1E9A9B86B5C1}"/>
              </a:ext>
            </a:extLst>
          </p:cNvPr>
          <p:cNvGraphicFramePr>
            <a:graphicFrameLocks noGrp="1"/>
          </p:cNvGraphicFramePr>
          <p:nvPr>
            <p:extLst>
              <p:ext uri="{D42A27DB-BD31-4B8C-83A1-F6EECF244321}">
                <p14:modId xmlns:p14="http://schemas.microsoft.com/office/powerpoint/2010/main" val="3894120346"/>
              </p:ext>
            </p:extLst>
          </p:nvPr>
        </p:nvGraphicFramePr>
        <p:xfrm>
          <a:off x="1637350" y="702464"/>
          <a:ext cx="9668914" cy="4739478"/>
        </p:xfrm>
        <a:graphic>
          <a:graphicData uri="http://schemas.openxmlformats.org/drawingml/2006/table">
            <a:tbl>
              <a:tblPr/>
              <a:tblGrid>
                <a:gridCol w="6119027">
                  <a:extLst>
                    <a:ext uri="{9D8B030D-6E8A-4147-A177-3AD203B41FA5}">
                      <a16:colId xmlns:a16="http://schemas.microsoft.com/office/drawing/2014/main" val="598575090"/>
                    </a:ext>
                  </a:extLst>
                </a:gridCol>
                <a:gridCol w="3549887">
                  <a:extLst>
                    <a:ext uri="{9D8B030D-6E8A-4147-A177-3AD203B41FA5}">
                      <a16:colId xmlns:a16="http://schemas.microsoft.com/office/drawing/2014/main" val="3867948444"/>
                    </a:ext>
                  </a:extLst>
                </a:gridCol>
              </a:tblGrid>
              <a:tr h="307633">
                <a:tc>
                  <a:txBody>
                    <a:bodyPr/>
                    <a:lstStyle/>
                    <a:p>
                      <a:pPr>
                        <a:lnSpc>
                          <a:spcPct val="150000"/>
                        </a:lnSpc>
                      </a:pPr>
                      <a:r>
                        <a:rPr lang="nl-NL" sz="1600" b="1" dirty="0">
                          <a:effectLst/>
                          <a:latin typeface="Arial" panose="020B0604020202020204" pitchFamily="34" charset="0"/>
                          <a:ea typeface="Times New Roman" panose="02020603050405020304" pitchFamily="18" charset="0"/>
                          <a:cs typeface="Arial" panose="020B0604020202020204" pitchFamily="34" charset="0"/>
                        </a:rPr>
                        <a:t>Processtappen</a:t>
                      </a:r>
                      <a:endParaRPr lang="nl-NL" sz="14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27226" marR="2722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B9BD5"/>
                    </a:solidFill>
                  </a:tcPr>
                </a:tc>
                <a:tc>
                  <a:txBody>
                    <a:bodyPr/>
                    <a:lstStyle/>
                    <a:p>
                      <a:pPr>
                        <a:lnSpc>
                          <a:spcPct val="150000"/>
                        </a:lnSpc>
                      </a:pPr>
                      <a:r>
                        <a:rPr lang="nl-NL" sz="1600" b="1">
                          <a:solidFill>
                            <a:srgbClr val="000000"/>
                          </a:solidFill>
                          <a:effectLst/>
                          <a:latin typeface="Arial" panose="020B0604020202020204" pitchFamily="34" charset="0"/>
                          <a:ea typeface="Times New Roman" panose="02020603050405020304" pitchFamily="18" charset="0"/>
                          <a:cs typeface="Arial" panose="020B0604020202020204" pitchFamily="34" charset="0"/>
                        </a:rPr>
                        <a:t>Data</a:t>
                      </a:r>
                      <a:endParaRPr lang="nl-NL" sz="1400">
                        <a:effectLst/>
                        <a:latin typeface="Arial" panose="020B0604020202020204" pitchFamily="34" charset="0"/>
                        <a:ea typeface="Times New Roman" panose="02020603050405020304" pitchFamily="18" charset="0"/>
                        <a:cs typeface="Times New Roman" panose="02020603050405020304" pitchFamily="18" charset="0"/>
                      </a:endParaRPr>
                    </a:p>
                  </a:txBody>
                  <a:tcPr marL="27226" marR="2722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B9BD5"/>
                    </a:solidFill>
                  </a:tcPr>
                </a:tc>
                <a:extLst>
                  <a:ext uri="{0D108BD9-81ED-4DB2-BD59-A6C34878D82A}">
                    <a16:rowId xmlns:a16="http://schemas.microsoft.com/office/drawing/2014/main" val="1576815249"/>
                  </a:ext>
                </a:extLst>
              </a:tr>
              <a:tr h="269179">
                <a:tc>
                  <a:txBody>
                    <a:bodyPr/>
                    <a:lstStyle/>
                    <a:p>
                      <a:pPr>
                        <a:lnSpc>
                          <a:spcPct val="150000"/>
                        </a:lnSpc>
                      </a:pPr>
                      <a:r>
                        <a:rPr lang="nl-NL" sz="1400" dirty="0">
                          <a:effectLst/>
                          <a:latin typeface="Arial" panose="020B0604020202020204" pitchFamily="34" charset="0"/>
                          <a:ea typeface="Times New Roman" panose="02020603050405020304" pitchFamily="18" charset="0"/>
                          <a:cs typeface="Arial" panose="020B0604020202020204" pitchFamily="34" charset="0"/>
                        </a:rPr>
                        <a:t>Publicatie Aanbestedingsstukken</a:t>
                      </a:r>
                      <a:endParaRPr lang="nl-NL" sz="14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27226" marR="2722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pPr>
                      <a:r>
                        <a:rPr lang="nl-NL" sz="1400">
                          <a:effectLst/>
                          <a:latin typeface="Arial" panose="020B0604020202020204" pitchFamily="34" charset="0"/>
                          <a:ea typeface="Times New Roman" panose="02020603050405020304" pitchFamily="18" charset="0"/>
                          <a:cs typeface="Arial" panose="020B0604020202020204" pitchFamily="34" charset="0"/>
                        </a:rPr>
                        <a:t>Maandag 11 april 2022</a:t>
                      </a:r>
                      <a:endParaRPr lang="nl-NL" sz="1400">
                        <a:effectLst/>
                        <a:latin typeface="Arial" panose="020B0604020202020204" pitchFamily="34" charset="0"/>
                        <a:ea typeface="Times New Roman" panose="02020603050405020304" pitchFamily="18" charset="0"/>
                        <a:cs typeface="Times New Roman" panose="02020603050405020304" pitchFamily="18" charset="0"/>
                      </a:endParaRPr>
                    </a:p>
                  </a:txBody>
                  <a:tcPr marL="27226" marR="2722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632315678"/>
                  </a:ext>
                </a:extLst>
              </a:tr>
              <a:tr h="269179">
                <a:tc>
                  <a:txBody>
                    <a:bodyPr/>
                    <a:lstStyle/>
                    <a:p>
                      <a:pPr>
                        <a:lnSpc>
                          <a:spcPct val="150000"/>
                        </a:lnSpc>
                      </a:pPr>
                      <a:r>
                        <a:rPr lang="nl-NL" sz="1400" dirty="0">
                          <a:effectLst/>
                          <a:latin typeface="Arial" panose="020B0604020202020204" pitchFamily="34" charset="0"/>
                          <a:ea typeface="Times New Roman" panose="02020603050405020304" pitchFamily="18" charset="0"/>
                          <a:cs typeface="Arial" panose="020B0604020202020204" pitchFamily="34" charset="0"/>
                        </a:rPr>
                        <a:t>Informatiebijeenkomst</a:t>
                      </a:r>
                      <a:endParaRPr lang="nl-NL" sz="14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27226" marR="2722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pPr>
                      <a:r>
                        <a:rPr lang="nl-NL" sz="1400">
                          <a:effectLst/>
                          <a:latin typeface="Arial" panose="020B0604020202020204" pitchFamily="34" charset="0"/>
                          <a:ea typeface="Times New Roman" panose="02020603050405020304" pitchFamily="18" charset="0"/>
                          <a:cs typeface="Arial" panose="020B0604020202020204" pitchFamily="34" charset="0"/>
                        </a:rPr>
                        <a:t>Dinsdag 19 april 20022</a:t>
                      </a:r>
                      <a:endParaRPr lang="nl-NL" sz="1400">
                        <a:effectLst/>
                        <a:latin typeface="Arial" panose="020B0604020202020204" pitchFamily="34" charset="0"/>
                        <a:ea typeface="Times New Roman" panose="02020603050405020304" pitchFamily="18" charset="0"/>
                        <a:cs typeface="Times New Roman" panose="02020603050405020304" pitchFamily="18" charset="0"/>
                      </a:endParaRPr>
                    </a:p>
                  </a:txBody>
                  <a:tcPr marL="27226" marR="2722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224461908"/>
                  </a:ext>
                </a:extLst>
              </a:tr>
              <a:tr h="337870">
                <a:tc>
                  <a:txBody>
                    <a:bodyPr/>
                    <a:lstStyle/>
                    <a:p>
                      <a:pPr>
                        <a:lnSpc>
                          <a:spcPct val="150000"/>
                        </a:lnSpc>
                      </a:pPr>
                      <a:r>
                        <a:rPr lang="nl-NL" sz="1400" dirty="0">
                          <a:effectLst/>
                          <a:latin typeface="Arial" panose="020B0604020202020204" pitchFamily="34" charset="0"/>
                          <a:ea typeface="Times New Roman" panose="02020603050405020304" pitchFamily="18" charset="0"/>
                          <a:cs typeface="Arial" panose="020B0604020202020204" pitchFamily="34" charset="0"/>
                        </a:rPr>
                        <a:t>Uiterste datum voor het stellen van vragen  t.b.v. Nota van Inlichtingen 1</a:t>
                      </a:r>
                      <a:endParaRPr lang="nl-NL" sz="14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27226" marR="2722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pPr>
                      <a:r>
                        <a:rPr lang="nl-NL" sz="1400">
                          <a:effectLst/>
                          <a:latin typeface="Arial" panose="020B0604020202020204" pitchFamily="34" charset="0"/>
                          <a:ea typeface="Times New Roman" panose="02020603050405020304" pitchFamily="18" charset="0"/>
                          <a:cs typeface="Arial" panose="020B0604020202020204" pitchFamily="34" charset="0"/>
                        </a:rPr>
                        <a:t>Maandag 25 april 2022 10:00 uur</a:t>
                      </a:r>
                      <a:endParaRPr lang="nl-NL" sz="1400">
                        <a:effectLst/>
                        <a:latin typeface="Arial" panose="020B0604020202020204" pitchFamily="34" charset="0"/>
                        <a:ea typeface="Times New Roman" panose="02020603050405020304" pitchFamily="18" charset="0"/>
                        <a:cs typeface="Times New Roman" panose="02020603050405020304" pitchFamily="18" charset="0"/>
                      </a:endParaRPr>
                    </a:p>
                  </a:txBody>
                  <a:tcPr marL="27226" marR="2722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289047560"/>
                  </a:ext>
                </a:extLst>
              </a:tr>
              <a:tr h="269179">
                <a:tc>
                  <a:txBody>
                    <a:bodyPr/>
                    <a:lstStyle/>
                    <a:p>
                      <a:pPr>
                        <a:lnSpc>
                          <a:spcPct val="150000"/>
                        </a:lnSpc>
                      </a:pPr>
                      <a:r>
                        <a:rPr lang="nl-NL" sz="1400" dirty="0">
                          <a:effectLst/>
                          <a:latin typeface="Arial" panose="020B0604020202020204" pitchFamily="34" charset="0"/>
                          <a:ea typeface="Times New Roman" panose="02020603050405020304" pitchFamily="18" charset="0"/>
                          <a:cs typeface="Arial" panose="020B0604020202020204" pitchFamily="34" charset="0"/>
                        </a:rPr>
                        <a:t>Streefdatum beschikbaar stellen Nota van Inlichtingen 1 </a:t>
                      </a:r>
                      <a:endParaRPr lang="nl-NL" sz="14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27226" marR="2722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pPr>
                      <a:r>
                        <a:rPr lang="nl-NL" sz="1400">
                          <a:effectLst/>
                          <a:latin typeface="Arial" panose="020B0604020202020204" pitchFamily="34" charset="0"/>
                          <a:ea typeface="Times New Roman" panose="02020603050405020304" pitchFamily="18" charset="0"/>
                          <a:cs typeface="Arial" panose="020B0604020202020204" pitchFamily="34" charset="0"/>
                        </a:rPr>
                        <a:t>Maandag 2 mei 2022</a:t>
                      </a:r>
                      <a:endParaRPr lang="nl-NL" sz="1400">
                        <a:effectLst/>
                        <a:latin typeface="Arial" panose="020B0604020202020204" pitchFamily="34" charset="0"/>
                        <a:ea typeface="Times New Roman" panose="02020603050405020304" pitchFamily="18" charset="0"/>
                        <a:cs typeface="Times New Roman" panose="02020603050405020304" pitchFamily="18" charset="0"/>
                      </a:endParaRPr>
                    </a:p>
                  </a:txBody>
                  <a:tcPr marL="27226" marR="2722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372166100"/>
                  </a:ext>
                </a:extLst>
              </a:tr>
              <a:tr h="337870">
                <a:tc>
                  <a:txBody>
                    <a:bodyPr/>
                    <a:lstStyle/>
                    <a:p>
                      <a:pPr>
                        <a:lnSpc>
                          <a:spcPct val="150000"/>
                        </a:lnSpc>
                      </a:pPr>
                      <a:r>
                        <a:rPr lang="nl-NL" sz="1400" dirty="0">
                          <a:effectLst/>
                          <a:latin typeface="Arial" panose="020B0604020202020204" pitchFamily="34" charset="0"/>
                          <a:ea typeface="Times New Roman" panose="02020603050405020304" pitchFamily="18" charset="0"/>
                          <a:cs typeface="Arial" panose="020B0604020202020204" pitchFamily="34" charset="0"/>
                        </a:rPr>
                        <a:t>Uiterste datum voor het stellen van vragen  t.b.v. Nota van Inlichtingen 2</a:t>
                      </a:r>
                      <a:endParaRPr lang="nl-NL" sz="14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27226" marR="2722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pPr>
                      <a:r>
                        <a:rPr lang="nl-NL" sz="1400">
                          <a:effectLst/>
                          <a:latin typeface="Arial" panose="020B0604020202020204" pitchFamily="34" charset="0"/>
                          <a:ea typeface="Times New Roman" panose="02020603050405020304" pitchFamily="18" charset="0"/>
                          <a:cs typeface="Arial" panose="020B0604020202020204" pitchFamily="34" charset="0"/>
                        </a:rPr>
                        <a:t>Woensdag 11 mei 2022 10:00 uur</a:t>
                      </a:r>
                      <a:endParaRPr lang="nl-NL" sz="1400">
                        <a:effectLst/>
                        <a:latin typeface="Arial" panose="020B0604020202020204" pitchFamily="34" charset="0"/>
                        <a:ea typeface="Times New Roman" panose="02020603050405020304" pitchFamily="18" charset="0"/>
                        <a:cs typeface="Times New Roman" panose="02020603050405020304" pitchFamily="18" charset="0"/>
                      </a:endParaRPr>
                    </a:p>
                  </a:txBody>
                  <a:tcPr marL="27226" marR="2722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591459877"/>
                  </a:ext>
                </a:extLst>
              </a:tr>
              <a:tr h="269179">
                <a:tc>
                  <a:txBody>
                    <a:bodyPr/>
                    <a:lstStyle/>
                    <a:p>
                      <a:pPr>
                        <a:lnSpc>
                          <a:spcPct val="150000"/>
                        </a:lnSpc>
                      </a:pPr>
                      <a:r>
                        <a:rPr lang="nl-NL" sz="1400" dirty="0">
                          <a:effectLst/>
                          <a:latin typeface="Arial" panose="020B0604020202020204" pitchFamily="34" charset="0"/>
                          <a:ea typeface="Times New Roman" panose="02020603050405020304" pitchFamily="18" charset="0"/>
                          <a:cs typeface="Arial" panose="020B0604020202020204" pitchFamily="34" charset="0"/>
                        </a:rPr>
                        <a:t>Streefdatum beschikbaar stellen Nota van Inlichtingen 2</a:t>
                      </a:r>
                      <a:endParaRPr lang="nl-NL" sz="14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27226" marR="2722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pPr>
                      <a:r>
                        <a:rPr lang="nl-NL" sz="1400">
                          <a:effectLst/>
                          <a:latin typeface="Arial" panose="020B0604020202020204" pitchFamily="34" charset="0"/>
                          <a:ea typeface="Times New Roman" panose="02020603050405020304" pitchFamily="18" charset="0"/>
                          <a:cs typeface="Arial" panose="020B0604020202020204" pitchFamily="34" charset="0"/>
                        </a:rPr>
                        <a:t>Woensdag 18 mei 2022</a:t>
                      </a:r>
                      <a:endParaRPr lang="nl-NL" sz="1400">
                        <a:effectLst/>
                        <a:latin typeface="Arial" panose="020B0604020202020204" pitchFamily="34" charset="0"/>
                        <a:ea typeface="Times New Roman" panose="02020603050405020304" pitchFamily="18" charset="0"/>
                        <a:cs typeface="Times New Roman" panose="02020603050405020304" pitchFamily="18" charset="0"/>
                      </a:endParaRPr>
                    </a:p>
                  </a:txBody>
                  <a:tcPr marL="27226" marR="2722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307926648"/>
                  </a:ext>
                </a:extLst>
              </a:tr>
              <a:tr h="269179">
                <a:tc>
                  <a:txBody>
                    <a:bodyPr/>
                    <a:lstStyle/>
                    <a:p>
                      <a:pPr>
                        <a:lnSpc>
                          <a:spcPct val="150000"/>
                        </a:lnSpc>
                      </a:pPr>
                      <a:r>
                        <a:rPr lang="nl-NL" sz="1400">
                          <a:effectLst/>
                          <a:latin typeface="Arial" panose="020B0604020202020204" pitchFamily="34" charset="0"/>
                          <a:ea typeface="Times New Roman" panose="02020603050405020304" pitchFamily="18" charset="0"/>
                          <a:cs typeface="Arial" panose="020B0604020202020204" pitchFamily="34" charset="0"/>
                        </a:rPr>
                        <a:t>Uiterste datum voor het indienen van de Inschrijvingen </a:t>
                      </a:r>
                      <a:endParaRPr lang="nl-NL" sz="1400">
                        <a:effectLst/>
                        <a:latin typeface="Arial" panose="020B0604020202020204" pitchFamily="34" charset="0"/>
                        <a:ea typeface="Times New Roman" panose="02020603050405020304" pitchFamily="18" charset="0"/>
                        <a:cs typeface="Times New Roman" panose="02020603050405020304" pitchFamily="18" charset="0"/>
                      </a:endParaRPr>
                    </a:p>
                  </a:txBody>
                  <a:tcPr marL="27226" marR="2722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Bef>
                          <a:spcPts val="600"/>
                        </a:spcBef>
                      </a:pPr>
                      <a:r>
                        <a:rPr lang="nl-NL" sz="1400" b="0" dirty="0">
                          <a:effectLst/>
                          <a:latin typeface="Arial" panose="020B0604020202020204" pitchFamily="34" charset="0"/>
                          <a:ea typeface="Times New Roman" panose="02020603050405020304" pitchFamily="18" charset="0"/>
                          <a:cs typeface="Arial" panose="020B0604020202020204" pitchFamily="34" charset="0"/>
                        </a:rPr>
                        <a:t>Woensdag 8 juni 2022 10:00 uur</a:t>
                      </a:r>
                      <a:endParaRPr lang="nl-NL" sz="20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27226" marR="2722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315153251"/>
                  </a:ext>
                </a:extLst>
              </a:tr>
              <a:tr h="576325">
                <a:tc>
                  <a:txBody>
                    <a:bodyPr/>
                    <a:lstStyle/>
                    <a:p>
                      <a:pPr>
                        <a:lnSpc>
                          <a:spcPct val="150000"/>
                        </a:lnSpc>
                      </a:pPr>
                      <a:r>
                        <a:rPr lang="nl-NL" sz="1400">
                          <a:effectLst/>
                          <a:latin typeface="Arial" panose="020B0604020202020204" pitchFamily="34" charset="0"/>
                          <a:ea typeface="Times New Roman" panose="02020603050405020304" pitchFamily="18" charset="0"/>
                          <a:cs typeface="Arial" panose="020B0604020202020204" pitchFamily="34" charset="0"/>
                        </a:rPr>
                        <a:t>Presentatie en beoordeling</a:t>
                      </a:r>
                      <a:endParaRPr lang="nl-NL" sz="1400">
                        <a:effectLst/>
                        <a:latin typeface="Arial" panose="020B0604020202020204" pitchFamily="34" charset="0"/>
                        <a:ea typeface="Times New Roman" panose="02020603050405020304" pitchFamily="18" charset="0"/>
                        <a:cs typeface="Times New Roman" panose="02020603050405020304" pitchFamily="18" charset="0"/>
                      </a:endParaRPr>
                    </a:p>
                  </a:txBody>
                  <a:tcPr marL="27226" marR="2722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pPr>
                      <a:r>
                        <a:rPr lang="nl-NL" sz="1400" i="1" dirty="0">
                          <a:effectLst/>
                          <a:latin typeface="Arial" panose="020B0604020202020204" pitchFamily="34" charset="0"/>
                          <a:ea typeface="Times New Roman" panose="02020603050405020304" pitchFamily="18" charset="0"/>
                          <a:cs typeface="Arial" panose="020B0604020202020204" pitchFamily="34" charset="0"/>
                        </a:rPr>
                        <a:t>Week 24, 25, 26 en  27 </a:t>
                      </a:r>
                      <a:endParaRPr lang="nl-NL" sz="1400" dirty="0">
                        <a:effectLst/>
                        <a:latin typeface="Arial" panose="020B0604020202020204" pitchFamily="34" charset="0"/>
                        <a:ea typeface="Times New Roman" panose="02020603050405020304" pitchFamily="18" charset="0"/>
                        <a:cs typeface="Times New Roman" panose="02020603050405020304" pitchFamily="18" charset="0"/>
                      </a:endParaRPr>
                    </a:p>
                    <a:p>
                      <a:pPr>
                        <a:lnSpc>
                          <a:spcPct val="150000"/>
                        </a:lnSpc>
                      </a:pPr>
                      <a:r>
                        <a:rPr lang="nl-NL" sz="1400" dirty="0">
                          <a:effectLst/>
                          <a:latin typeface="Arial" panose="020B0604020202020204" pitchFamily="34" charset="0"/>
                          <a:ea typeface="Times New Roman" panose="02020603050405020304" pitchFamily="18" charset="0"/>
                          <a:cs typeface="Arial" panose="020B0604020202020204" pitchFamily="34" charset="0"/>
                        </a:rPr>
                        <a:t>2022</a:t>
                      </a:r>
                      <a:endParaRPr lang="nl-NL" sz="14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27226" marR="2722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361775734"/>
                  </a:ext>
                </a:extLst>
              </a:tr>
              <a:tr h="269179">
                <a:tc>
                  <a:txBody>
                    <a:bodyPr/>
                    <a:lstStyle/>
                    <a:p>
                      <a:pPr>
                        <a:lnSpc>
                          <a:spcPct val="150000"/>
                        </a:lnSpc>
                      </a:pPr>
                      <a:r>
                        <a:rPr lang="nl-NL" sz="1400">
                          <a:effectLst/>
                          <a:latin typeface="Arial" panose="020B0604020202020204" pitchFamily="34" charset="0"/>
                          <a:ea typeface="Times New Roman" panose="02020603050405020304" pitchFamily="18" charset="0"/>
                          <a:cs typeface="Arial" panose="020B0604020202020204" pitchFamily="34" charset="0"/>
                        </a:rPr>
                        <a:t>Streven versturen Gunningsbeslissing </a:t>
                      </a:r>
                      <a:endParaRPr lang="nl-NL" sz="1400">
                        <a:effectLst/>
                        <a:latin typeface="Arial" panose="020B0604020202020204" pitchFamily="34" charset="0"/>
                        <a:ea typeface="Times New Roman" panose="02020603050405020304" pitchFamily="18" charset="0"/>
                        <a:cs typeface="Times New Roman" panose="02020603050405020304" pitchFamily="18" charset="0"/>
                      </a:endParaRPr>
                    </a:p>
                  </a:txBody>
                  <a:tcPr marL="27226" marR="2722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pPr>
                      <a:r>
                        <a:rPr lang="nl-NL" sz="1400" dirty="0">
                          <a:effectLst/>
                          <a:latin typeface="Arial" panose="020B0604020202020204" pitchFamily="34" charset="0"/>
                          <a:ea typeface="Times New Roman" panose="02020603050405020304" pitchFamily="18" charset="0"/>
                          <a:cs typeface="Arial" panose="020B0604020202020204" pitchFamily="34" charset="0"/>
                        </a:rPr>
                        <a:t>Maandag 11 juli 2022</a:t>
                      </a:r>
                      <a:endParaRPr lang="nl-NL" sz="14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27226" marR="2722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71298005"/>
                  </a:ext>
                </a:extLst>
              </a:tr>
              <a:tr h="269179">
                <a:tc>
                  <a:txBody>
                    <a:bodyPr/>
                    <a:lstStyle/>
                    <a:p>
                      <a:pPr>
                        <a:lnSpc>
                          <a:spcPct val="150000"/>
                        </a:lnSpc>
                      </a:pPr>
                      <a:r>
                        <a:rPr lang="nl-NL" sz="1400">
                          <a:effectLst/>
                          <a:latin typeface="Arial" panose="020B0604020202020204" pitchFamily="34" charset="0"/>
                          <a:ea typeface="Times New Roman" panose="02020603050405020304" pitchFamily="18" charset="0"/>
                          <a:cs typeface="Arial" panose="020B0604020202020204" pitchFamily="34" charset="0"/>
                        </a:rPr>
                        <a:t>Verificatiebespreking</a:t>
                      </a:r>
                      <a:endParaRPr lang="nl-NL" sz="1400">
                        <a:effectLst/>
                        <a:latin typeface="Arial" panose="020B0604020202020204" pitchFamily="34" charset="0"/>
                        <a:ea typeface="Times New Roman" panose="02020603050405020304" pitchFamily="18" charset="0"/>
                        <a:cs typeface="Times New Roman" panose="02020603050405020304" pitchFamily="18" charset="0"/>
                      </a:endParaRPr>
                    </a:p>
                  </a:txBody>
                  <a:tcPr marL="27226" marR="2722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pPr>
                      <a:r>
                        <a:rPr lang="nl-NL" sz="1400" dirty="0">
                          <a:effectLst/>
                          <a:latin typeface="Arial" panose="020B0604020202020204" pitchFamily="34" charset="0"/>
                          <a:ea typeface="Times New Roman" panose="02020603050405020304" pitchFamily="18" charset="0"/>
                          <a:cs typeface="Arial" panose="020B0604020202020204" pitchFamily="34" charset="0"/>
                        </a:rPr>
                        <a:t>Indien van toepassing</a:t>
                      </a:r>
                      <a:endParaRPr lang="nl-NL" sz="14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27226" marR="2722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577604940"/>
                  </a:ext>
                </a:extLst>
              </a:tr>
              <a:tr h="269179">
                <a:tc>
                  <a:txBody>
                    <a:bodyPr/>
                    <a:lstStyle/>
                    <a:p>
                      <a:pPr>
                        <a:lnSpc>
                          <a:spcPct val="150000"/>
                        </a:lnSpc>
                      </a:pPr>
                      <a:r>
                        <a:rPr lang="nl-NL" sz="1400">
                          <a:effectLst/>
                          <a:latin typeface="Arial" panose="020B0604020202020204" pitchFamily="34" charset="0"/>
                          <a:ea typeface="Times New Roman" panose="02020603050405020304" pitchFamily="18" charset="0"/>
                          <a:cs typeface="Arial" panose="020B0604020202020204" pitchFamily="34" charset="0"/>
                        </a:rPr>
                        <a:t>Afloop bezwaartermijn</a:t>
                      </a:r>
                      <a:endParaRPr lang="nl-NL" sz="1400">
                        <a:effectLst/>
                        <a:latin typeface="Arial" panose="020B0604020202020204" pitchFamily="34" charset="0"/>
                        <a:ea typeface="Times New Roman" panose="02020603050405020304" pitchFamily="18" charset="0"/>
                        <a:cs typeface="Times New Roman" panose="02020603050405020304" pitchFamily="18" charset="0"/>
                      </a:endParaRPr>
                    </a:p>
                  </a:txBody>
                  <a:tcPr marL="27226" marR="2722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pPr>
                      <a:r>
                        <a:rPr lang="nl-NL" sz="1400" dirty="0">
                          <a:effectLst/>
                          <a:latin typeface="Arial" panose="020B0604020202020204" pitchFamily="34" charset="0"/>
                          <a:ea typeface="Times New Roman" panose="02020603050405020304" pitchFamily="18" charset="0"/>
                          <a:cs typeface="Arial" panose="020B0604020202020204" pitchFamily="34" charset="0"/>
                        </a:rPr>
                        <a:t>Zondag  31 juli 2022</a:t>
                      </a:r>
                      <a:endParaRPr lang="nl-NL" sz="14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27226" marR="2722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774804398"/>
                  </a:ext>
                </a:extLst>
              </a:tr>
              <a:tr h="269179">
                <a:tc>
                  <a:txBody>
                    <a:bodyPr/>
                    <a:lstStyle/>
                    <a:p>
                      <a:pPr>
                        <a:lnSpc>
                          <a:spcPct val="150000"/>
                        </a:lnSpc>
                      </a:pPr>
                      <a:r>
                        <a:rPr lang="nl-NL" sz="1400">
                          <a:effectLst/>
                          <a:latin typeface="Arial" panose="020B0604020202020204" pitchFamily="34" charset="0"/>
                          <a:ea typeface="Times New Roman" panose="02020603050405020304" pitchFamily="18" charset="0"/>
                          <a:cs typeface="Arial" panose="020B0604020202020204" pitchFamily="34" charset="0"/>
                        </a:rPr>
                        <a:t>Versturen definitieve gunning</a:t>
                      </a:r>
                      <a:endParaRPr lang="nl-NL" sz="1400">
                        <a:effectLst/>
                        <a:latin typeface="Arial" panose="020B0604020202020204" pitchFamily="34" charset="0"/>
                        <a:ea typeface="Times New Roman" panose="02020603050405020304" pitchFamily="18" charset="0"/>
                        <a:cs typeface="Times New Roman" panose="02020603050405020304" pitchFamily="18" charset="0"/>
                      </a:endParaRPr>
                    </a:p>
                  </a:txBody>
                  <a:tcPr marL="27226" marR="2722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pPr>
                      <a:r>
                        <a:rPr lang="nl-NL" sz="1400" dirty="0">
                          <a:effectLst/>
                          <a:latin typeface="Arial" panose="020B0604020202020204" pitchFamily="34" charset="0"/>
                          <a:ea typeface="Times New Roman" panose="02020603050405020304" pitchFamily="18" charset="0"/>
                          <a:cs typeface="Arial" panose="020B0604020202020204" pitchFamily="34" charset="0"/>
                        </a:rPr>
                        <a:t>Maandag 1 augustus 2022</a:t>
                      </a:r>
                      <a:endParaRPr lang="nl-NL" sz="14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27226" marR="2722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644208883"/>
                  </a:ext>
                </a:extLst>
              </a:tr>
              <a:tr h="337870">
                <a:tc>
                  <a:txBody>
                    <a:bodyPr/>
                    <a:lstStyle/>
                    <a:p>
                      <a:pPr>
                        <a:lnSpc>
                          <a:spcPct val="150000"/>
                        </a:lnSpc>
                      </a:pPr>
                      <a:r>
                        <a:rPr lang="nl-NL" sz="1400">
                          <a:effectLst/>
                          <a:latin typeface="Arial" panose="020B0604020202020204" pitchFamily="34" charset="0"/>
                          <a:ea typeface="Times New Roman" panose="02020603050405020304" pitchFamily="18" charset="0"/>
                          <a:cs typeface="Arial" panose="020B0604020202020204" pitchFamily="34" charset="0"/>
                        </a:rPr>
                        <a:t>Implementatieperiode</a:t>
                      </a:r>
                      <a:endParaRPr lang="nl-NL" sz="1400">
                        <a:effectLst/>
                        <a:latin typeface="Arial" panose="020B0604020202020204" pitchFamily="34" charset="0"/>
                        <a:ea typeface="Times New Roman" panose="02020603050405020304" pitchFamily="18" charset="0"/>
                        <a:cs typeface="Times New Roman" panose="02020603050405020304" pitchFamily="18" charset="0"/>
                      </a:endParaRPr>
                    </a:p>
                  </a:txBody>
                  <a:tcPr marL="27226" marR="2722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pPr>
                      <a:r>
                        <a:rPr lang="nl-NL" sz="1400" dirty="0">
                          <a:effectLst/>
                          <a:latin typeface="Arial" panose="020B0604020202020204" pitchFamily="34" charset="0"/>
                          <a:ea typeface="Times New Roman" panose="02020603050405020304" pitchFamily="18" charset="0"/>
                          <a:cs typeface="Arial" panose="020B0604020202020204" pitchFamily="34" charset="0"/>
                        </a:rPr>
                        <a:t>1 augustus 2022 – 31 december 2022</a:t>
                      </a:r>
                      <a:endParaRPr lang="nl-NL" sz="14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27226" marR="2722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176024606"/>
                  </a:ext>
                </a:extLst>
              </a:tr>
              <a:tr h="269179">
                <a:tc>
                  <a:txBody>
                    <a:bodyPr/>
                    <a:lstStyle/>
                    <a:p>
                      <a:pPr>
                        <a:lnSpc>
                          <a:spcPct val="150000"/>
                        </a:lnSpc>
                      </a:pPr>
                      <a:r>
                        <a:rPr lang="nl-NL" sz="1400">
                          <a:effectLst/>
                          <a:latin typeface="Arial" panose="020B0604020202020204" pitchFamily="34" charset="0"/>
                          <a:ea typeface="Times New Roman" panose="02020603050405020304" pitchFamily="18" charset="0"/>
                          <a:cs typeface="Arial" panose="020B0604020202020204" pitchFamily="34" charset="0"/>
                        </a:rPr>
                        <a:t>Start uitvoering Dienst</a:t>
                      </a:r>
                      <a:endParaRPr lang="nl-NL" sz="1400">
                        <a:effectLst/>
                        <a:latin typeface="Arial" panose="020B0604020202020204" pitchFamily="34" charset="0"/>
                        <a:ea typeface="Times New Roman" panose="02020603050405020304" pitchFamily="18" charset="0"/>
                        <a:cs typeface="Times New Roman" panose="02020603050405020304" pitchFamily="18" charset="0"/>
                      </a:endParaRPr>
                    </a:p>
                  </a:txBody>
                  <a:tcPr marL="27226" marR="2722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pPr>
                      <a:r>
                        <a:rPr lang="nl-NL" sz="1400" dirty="0">
                          <a:effectLst/>
                          <a:latin typeface="Arial" panose="020B0604020202020204" pitchFamily="34" charset="0"/>
                          <a:ea typeface="Times New Roman" panose="02020603050405020304" pitchFamily="18" charset="0"/>
                          <a:cs typeface="Arial" panose="020B0604020202020204" pitchFamily="34" charset="0"/>
                        </a:rPr>
                        <a:t>1 januari 2023</a:t>
                      </a:r>
                      <a:endParaRPr lang="nl-NL" sz="14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27226" marR="2722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458569011"/>
                  </a:ext>
                </a:extLst>
              </a:tr>
            </a:tbl>
          </a:graphicData>
        </a:graphic>
      </p:graphicFrame>
      <p:sp>
        <p:nvSpPr>
          <p:cNvPr id="4" name="Tekstvak 3">
            <a:extLst>
              <a:ext uri="{FF2B5EF4-FFF2-40B4-BE49-F238E27FC236}">
                <a16:creationId xmlns:a16="http://schemas.microsoft.com/office/drawing/2014/main" id="{B3A3E234-8397-4931-BF27-2B55A8556975}"/>
              </a:ext>
            </a:extLst>
          </p:cNvPr>
          <p:cNvSpPr txBox="1"/>
          <p:nvPr/>
        </p:nvSpPr>
        <p:spPr>
          <a:xfrm>
            <a:off x="1337268" y="19577"/>
            <a:ext cx="3532339" cy="523220"/>
          </a:xfrm>
          <a:prstGeom prst="rect">
            <a:avLst/>
          </a:prstGeom>
          <a:noFill/>
        </p:spPr>
        <p:txBody>
          <a:bodyPr wrap="square" rtlCol="0">
            <a:spAutoFit/>
          </a:bodyPr>
          <a:lstStyle/>
          <a:p>
            <a:r>
              <a:rPr lang="nl-NL" sz="2800" b="1" dirty="0"/>
              <a:t>Planning</a:t>
            </a:r>
            <a:r>
              <a:rPr lang="nl-NL" dirty="0"/>
              <a:t> </a:t>
            </a:r>
          </a:p>
        </p:txBody>
      </p:sp>
    </p:spTree>
    <p:extLst>
      <p:ext uri="{BB962C8B-B14F-4D97-AF65-F5344CB8AC3E}">
        <p14:creationId xmlns:p14="http://schemas.microsoft.com/office/powerpoint/2010/main" val="422956972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3D3F2C5-5EBE-4B8F-80C7-B1CA72C1E8D4}"/>
              </a:ext>
            </a:extLst>
          </p:cNvPr>
          <p:cNvSpPr>
            <a:spLocks noGrp="1"/>
          </p:cNvSpPr>
          <p:nvPr>
            <p:ph type="ctrTitle"/>
          </p:nvPr>
        </p:nvSpPr>
        <p:spPr>
          <a:xfrm>
            <a:off x="885736" y="387613"/>
            <a:ext cx="10135863" cy="828451"/>
          </a:xfrm>
        </p:spPr>
        <p:txBody>
          <a:bodyPr>
            <a:noAutofit/>
          </a:bodyPr>
          <a:lstStyle/>
          <a:p>
            <a:pPr lvl="0" algn="l"/>
            <a:br>
              <a:rPr lang="nl-NL" sz="3200" b="1" dirty="0"/>
            </a:br>
            <a:br>
              <a:rPr lang="nl-NL" sz="3200" b="1" dirty="0"/>
            </a:br>
            <a:br>
              <a:rPr lang="nl-NL" sz="3200" b="1" dirty="0"/>
            </a:br>
            <a:r>
              <a:rPr lang="nl-NL" sz="3200" b="1" dirty="0"/>
              <a:t>Afsluiting &amp; vragen</a:t>
            </a:r>
            <a:endParaRPr lang="nl-NL" sz="1800" dirty="0">
              <a:highlight>
                <a:srgbClr val="FFFF00"/>
              </a:highlight>
            </a:endParaRPr>
          </a:p>
        </p:txBody>
      </p:sp>
      <p:pic>
        <p:nvPicPr>
          <p:cNvPr id="15" name="Afbeelding 14" descr="Afbeelding met tekening&#10;&#10;Automatisch gegenereerde beschrijving">
            <a:extLst>
              <a:ext uri="{FF2B5EF4-FFF2-40B4-BE49-F238E27FC236}">
                <a16:creationId xmlns:a16="http://schemas.microsoft.com/office/drawing/2014/main" id="{A6F4E294-A142-4FD7-9D39-0351E5E01B70}"/>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73573" y="5911253"/>
            <a:ext cx="1281428" cy="579523"/>
          </a:xfrm>
          <a:prstGeom prst="rect">
            <a:avLst/>
          </a:prstGeom>
        </p:spPr>
      </p:pic>
      <p:pic>
        <p:nvPicPr>
          <p:cNvPr id="17" name="Afbeelding 16">
            <a:extLst>
              <a:ext uri="{FF2B5EF4-FFF2-40B4-BE49-F238E27FC236}">
                <a16:creationId xmlns:a16="http://schemas.microsoft.com/office/drawing/2014/main" id="{DD6EC90D-8967-41F6-9F41-64DDCF9DE2C7}"/>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638329" y="5765889"/>
            <a:ext cx="1062634" cy="912867"/>
          </a:xfrm>
          <a:prstGeom prst="rect">
            <a:avLst/>
          </a:prstGeom>
        </p:spPr>
      </p:pic>
      <p:pic>
        <p:nvPicPr>
          <p:cNvPr id="19" name="Afbeelding 18">
            <a:extLst>
              <a:ext uri="{FF2B5EF4-FFF2-40B4-BE49-F238E27FC236}">
                <a16:creationId xmlns:a16="http://schemas.microsoft.com/office/drawing/2014/main" id="{02012307-572A-4387-B681-BB2602918D23}"/>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4726253" y="5939890"/>
            <a:ext cx="2005256" cy="571360"/>
          </a:xfrm>
          <a:prstGeom prst="rect">
            <a:avLst/>
          </a:prstGeom>
        </p:spPr>
      </p:pic>
      <p:pic>
        <p:nvPicPr>
          <p:cNvPr id="21" name="Afbeelding 20">
            <a:extLst>
              <a:ext uri="{FF2B5EF4-FFF2-40B4-BE49-F238E27FC236}">
                <a16:creationId xmlns:a16="http://schemas.microsoft.com/office/drawing/2014/main" id="{B13113D8-B4A0-44FF-90BA-2B3CF50A798C}"/>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7719456" y="6048919"/>
            <a:ext cx="1330691" cy="502336"/>
          </a:xfrm>
          <a:prstGeom prst="rect">
            <a:avLst/>
          </a:prstGeom>
        </p:spPr>
      </p:pic>
      <p:pic>
        <p:nvPicPr>
          <p:cNvPr id="23" name="Afbeelding 22" descr="Afbeelding met tekst&#10;&#10;Automatisch gegenereerde beschrijving">
            <a:extLst>
              <a:ext uri="{FF2B5EF4-FFF2-40B4-BE49-F238E27FC236}">
                <a16:creationId xmlns:a16="http://schemas.microsoft.com/office/drawing/2014/main" id="{B5B99111-D558-4DEF-8DE2-1F9CF13D5CDA}"/>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10004237" y="5899885"/>
            <a:ext cx="1611636" cy="651370"/>
          </a:xfrm>
          <a:prstGeom prst="rect">
            <a:avLst/>
          </a:prstGeom>
        </p:spPr>
      </p:pic>
      <p:sp>
        <p:nvSpPr>
          <p:cNvPr id="10" name="Rectangle 3">
            <a:extLst>
              <a:ext uri="{FF2B5EF4-FFF2-40B4-BE49-F238E27FC236}">
                <a16:creationId xmlns:a16="http://schemas.microsoft.com/office/drawing/2014/main" id="{9178ED0E-0AAD-43CD-B9B2-4FC248EE3A6F}"/>
              </a:ext>
            </a:extLst>
          </p:cNvPr>
          <p:cNvSpPr>
            <a:spLocks noChangeArrowheads="1"/>
          </p:cNvSpPr>
          <p:nvPr/>
        </p:nvSpPr>
        <p:spPr bwMode="auto">
          <a:xfrm>
            <a:off x="1187228" y="2811780"/>
            <a:ext cx="300082" cy="210826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endParaRPr lang="nl-NL" sz="1800" b="0" i="0" u="none" strike="noStrike" baseline="0" dirty="0">
              <a:solidFill>
                <a:srgbClr val="000000"/>
              </a:solidFill>
              <a:latin typeface="Calibri" panose="020F050202020403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endParaRPr lang="nl-NL" altLang="nl-NL" dirty="0">
              <a:latin typeface="+mn-lt"/>
            </a:endParaRPr>
          </a:p>
          <a:p>
            <a:pPr marL="0" marR="0" lvl="0" indent="0" algn="l" defTabSz="914400" rtl="0" eaLnBrk="0" fontAlgn="base" latinLnBrk="0" hangingPunct="0">
              <a:lnSpc>
                <a:spcPct val="100000"/>
              </a:lnSpc>
              <a:spcBef>
                <a:spcPct val="0"/>
              </a:spcBef>
              <a:spcAft>
                <a:spcPct val="0"/>
              </a:spcAft>
              <a:buClrTx/>
              <a:buSzTx/>
              <a:tabLst/>
            </a:pPr>
            <a:endParaRPr lang="nl-NL" altLang="nl-NL" dirty="0">
              <a:latin typeface="+mn-lt"/>
            </a:endParaRPr>
          </a:p>
          <a:p>
            <a:pPr marL="0" marR="0" lvl="0" indent="0" algn="l" defTabSz="914400" rtl="0" eaLnBrk="0" fontAlgn="base" latinLnBrk="0" hangingPunct="0">
              <a:lnSpc>
                <a:spcPct val="100000"/>
              </a:lnSpc>
              <a:spcBef>
                <a:spcPct val="0"/>
              </a:spcBef>
              <a:spcAft>
                <a:spcPct val="0"/>
              </a:spcAft>
              <a:buClrTx/>
              <a:buSzTx/>
              <a:buFontTx/>
              <a:buChar char="•"/>
              <a:tabLst/>
            </a:pPr>
            <a:endParaRPr lang="nl-NL" altLang="nl-NL" dirty="0">
              <a:latin typeface="+mn-lt"/>
            </a:endParaRPr>
          </a:p>
          <a:p>
            <a:pPr marL="0" marR="0" lvl="0" indent="0" algn="l" defTabSz="914400" rtl="0" eaLnBrk="0" fontAlgn="base" latinLnBrk="0" hangingPunct="0">
              <a:lnSpc>
                <a:spcPct val="100000"/>
              </a:lnSpc>
              <a:spcBef>
                <a:spcPct val="0"/>
              </a:spcBef>
              <a:spcAft>
                <a:spcPct val="0"/>
              </a:spcAft>
              <a:buClrTx/>
              <a:buSzTx/>
              <a:buFontTx/>
              <a:buChar char="•"/>
              <a:tabLst/>
            </a:pPr>
            <a:endParaRPr lang="nl-NL" altLang="nl-NL" dirty="0">
              <a:latin typeface="+mn-lt"/>
            </a:endParaRPr>
          </a:p>
          <a:p>
            <a:pPr marL="0" marR="0" lvl="0" indent="0" algn="l" defTabSz="914400" rtl="0" eaLnBrk="0" fontAlgn="base" latinLnBrk="0" hangingPunct="0">
              <a:lnSpc>
                <a:spcPct val="100000"/>
              </a:lnSpc>
              <a:spcBef>
                <a:spcPct val="0"/>
              </a:spcBef>
              <a:spcAft>
                <a:spcPct val="0"/>
              </a:spcAft>
              <a:buClrTx/>
              <a:buSzTx/>
              <a:buFontTx/>
              <a:buChar char="•"/>
              <a:tabLst/>
            </a:pPr>
            <a:endParaRPr lang="nl-NL" altLang="nl-NL" dirty="0">
              <a:latin typeface="+mn-lt"/>
            </a:endParaRPr>
          </a:p>
          <a:p>
            <a:pPr marL="0" marR="0" lvl="0" indent="0" algn="l" defTabSz="914400" rtl="0" eaLnBrk="0" fontAlgn="base" latinLnBrk="0" hangingPunct="0">
              <a:lnSpc>
                <a:spcPct val="100000"/>
              </a:lnSpc>
              <a:spcBef>
                <a:spcPct val="0"/>
              </a:spcBef>
              <a:spcAft>
                <a:spcPct val="0"/>
              </a:spcAft>
              <a:buClrTx/>
              <a:buSzTx/>
              <a:buFontTx/>
              <a:buChar char="•"/>
              <a:tabLst/>
            </a:pPr>
            <a:endParaRPr kumimoji="0" lang="nl-NL" altLang="nl-NL" sz="5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nl-NL" altLang="nl-NL" sz="1800" b="0" i="0" u="none" strike="noStrike" cap="none" normalizeH="0" baseline="0" dirty="0">
              <a:ln>
                <a:noFill/>
              </a:ln>
              <a:solidFill>
                <a:schemeClr val="tx1"/>
              </a:solidFill>
              <a:effectLst/>
              <a:latin typeface="Arial" panose="020B0604020202020204" pitchFamily="34" charset="0"/>
            </a:endParaRPr>
          </a:p>
        </p:txBody>
      </p:sp>
      <p:sp>
        <p:nvSpPr>
          <p:cNvPr id="6" name="Tekstvak 5">
            <a:extLst>
              <a:ext uri="{FF2B5EF4-FFF2-40B4-BE49-F238E27FC236}">
                <a16:creationId xmlns:a16="http://schemas.microsoft.com/office/drawing/2014/main" id="{7944AB6F-E549-4516-AF54-FE0EB30ABD20}"/>
              </a:ext>
            </a:extLst>
          </p:cNvPr>
          <p:cNvSpPr txBox="1"/>
          <p:nvPr/>
        </p:nvSpPr>
        <p:spPr>
          <a:xfrm>
            <a:off x="1487310" y="2468071"/>
            <a:ext cx="766557" cy="923330"/>
          </a:xfrm>
          <a:prstGeom prst="rect">
            <a:avLst/>
          </a:prstGeom>
          <a:noFill/>
        </p:spPr>
        <p:txBody>
          <a:bodyPr wrap="none" rtlCol="0">
            <a:spAutoFit/>
          </a:bodyPr>
          <a:lstStyle/>
          <a:p>
            <a:endParaRPr lang="nl-NL" dirty="0"/>
          </a:p>
          <a:p>
            <a:endParaRPr lang="nl-NL" dirty="0"/>
          </a:p>
          <a:p>
            <a:r>
              <a:rPr lang="nl-NL" dirty="0"/>
              <a:t>           </a:t>
            </a:r>
          </a:p>
        </p:txBody>
      </p:sp>
      <p:sp>
        <p:nvSpPr>
          <p:cNvPr id="7" name="Tekstvak 6">
            <a:extLst>
              <a:ext uri="{FF2B5EF4-FFF2-40B4-BE49-F238E27FC236}">
                <a16:creationId xmlns:a16="http://schemas.microsoft.com/office/drawing/2014/main" id="{01D234DE-1E38-48F3-A7A5-C0C71FABEF2A}"/>
              </a:ext>
            </a:extLst>
          </p:cNvPr>
          <p:cNvSpPr txBox="1"/>
          <p:nvPr/>
        </p:nvSpPr>
        <p:spPr>
          <a:xfrm>
            <a:off x="653784" y="1859340"/>
            <a:ext cx="8599866" cy="1569660"/>
          </a:xfrm>
          <a:prstGeom prst="rect">
            <a:avLst/>
          </a:prstGeom>
          <a:noFill/>
        </p:spPr>
        <p:txBody>
          <a:bodyPr wrap="square" rtlCol="0">
            <a:spAutoFit/>
          </a:bodyPr>
          <a:lstStyle/>
          <a:p>
            <a:pPr marL="457200" indent="-457200">
              <a:buFont typeface="Arial" panose="020B0604020202020204" pitchFamily="34" charset="0"/>
              <a:buChar char="•"/>
            </a:pPr>
            <a:r>
              <a:rPr lang="nl-NL" sz="3200" dirty="0">
                <a:latin typeface="+mj-lt"/>
                <a:ea typeface="+mj-ea"/>
                <a:cs typeface="+mj-cs"/>
              </a:rPr>
              <a:t>Via berichtenmodule </a:t>
            </a:r>
            <a:r>
              <a:rPr lang="nl-NL" sz="3200" dirty="0" err="1">
                <a:latin typeface="+mj-lt"/>
                <a:ea typeface="+mj-ea"/>
                <a:cs typeface="+mj-cs"/>
              </a:rPr>
              <a:t>Tenderned</a:t>
            </a:r>
            <a:endParaRPr lang="nl-NL" sz="3200" dirty="0">
              <a:latin typeface="+mj-lt"/>
              <a:ea typeface="+mj-ea"/>
              <a:cs typeface="+mj-cs"/>
            </a:endParaRPr>
          </a:p>
          <a:p>
            <a:pPr marL="457200" indent="-457200">
              <a:buFont typeface="Arial" panose="020B0604020202020204" pitchFamily="34" charset="0"/>
              <a:buChar char="•"/>
            </a:pPr>
            <a:r>
              <a:rPr lang="nl-NL" sz="3200" dirty="0">
                <a:latin typeface="+mj-lt"/>
                <a:ea typeface="+mj-ea"/>
                <a:cs typeface="+mj-cs"/>
              </a:rPr>
              <a:t>Inkoopadviseur: Hanan Dahhane Telefoonnummer: 06 28 65 11 29</a:t>
            </a:r>
            <a:endParaRPr lang="nl-NL" sz="2400" dirty="0">
              <a:latin typeface="+mj-lt"/>
              <a:ea typeface="+mj-ea"/>
              <a:cs typeface="+mj-cs"/>
            </a:endParaRPr>
          </a:p>
        </p:txBody>
      </p:sp>
    </p:spTree>
    <p:extLst>
      <p:ext uri="{BB962C8B-B14F-4D97-AF65-F5344CB8AC3E}">
        <p14:creationId xmlns:p14="http://schemas.microsoft.com/office/powerpoint/2010/main" val="626809412"/>
      </p:ext>
    </p:extLst>
  </p:cSld>
  <p:clrMapOvr>
    <a:masterClrMapping/>
  </p:clrMapOvr>
</p:sld>
</file>

<file path=ppt/theme/theme1.xml><?xml version="1.0" encoding="utf-8"?>
<a:theme xmlns:a="http://schemas.openxmlformats.org/drawingml/2006/main" name="Kantoorth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Kantoorth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F59A7841151529478302477E12732121" ma:contentTypeVersion="12" ma:contentTypeDescription="Een nieuw document maken." ma:contentTypeScope="" ma:versionID="4ab962540be14881293a447d390bdb19">
  <xsd:schema xmlns:xsd="http://www.w3.org/2001/XMLSchema" xmlns:xs="http://www.w3.org/2001/XMLSchema" xmlns:p="http://schemas.microsoft.com/office/2006/metadata/properties" xmlns:ns3="1a5d09ac-5794-461a-b1f7-077150fe439b" xmlns:ns4="214e4986-6e46-423e-9f61-b9838713a7cf" targetNamespace="http://schemas.microsoft.com/office/2006/metadata/properties" ma:root="true" ma:fieldsID="21af9258a40662ebd060aeb74a2ed226" ns3:_="" ns4:_="">
    <xsd:import namespace="1a5d09ac-5794-461a-b1f7-077150fe439b"/>
    <xsd:import namespace="214e4986-6e46-423e-9f61-b9838713a7cf"/>
    <xsd:element name="properties">
      <xsd:complexType>
        <xsd:sequence>
          <xsd:element name="documentManagement">
            <xsd:complexType>
              <xsd:all>
                <xsd:element ref="ns3:MediaServiceMetadata" minOccurs="0"/>
                <xsd:element ref="ns3:MediaServiceFastMetadata" minOccurs="0"/>
                <xsd:element ref="ns4:SharedWithUsers" minOccurs="0"/>
                <xsd:element ref="ns4:SharedWithDetails" minOccurs="0"/>
                <xsd:element ref="ns4:SharingHintHash" minOccurs="0"/>
                <xsd:element ref="ns3:MediaServiceAutoTags" minOccurs="0"/>
                <xsd:element ref="ns3:MediaServiceOCR" minOccurs="0"/>
                <xsd:element ref="ns3:MediaServiceGenerationTime" minOccurs="0"/>
                <xsd:element ref="ns3:MediaServiceEventHashCode" minOccurs="0"/>
                <xsd:element ref="ns3:MediaServiceDateTaken" minOccurs="0"/>
                <xsd:element ref="ns3:MediaServiceLocation" minOccurs="0"/>
                <xsd:element ref="ns3: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a5d09ac-5794-461a-b1f7-077150fe439b"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3" nillable="true" ma:displayName="Tags" ma:internalName="MediaServiceAutoTags"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DateTaken" ma:index="17" nillable="true" ma:displayName="MediaServiceDateTaken" ma:hidden="true" ma:internalName="MediaServiceDateTaken" ma:readOnly="true">
      <xsd:simpleType>
        <xsd:restriction base="dms:Text"/>
      </xsd:simpleType>
    </xsd:element>
    <xsd:element name="MediaServiceLocation" ma:index="18" nillable="true" ma:displayName="Location" ma:internalName="MediaServiceLocation" ma:readOnly="true">
      <xsd:simpleType>
        <xsd:restriction base="dms:Text"/>
      </xsd:simpleType>
    </xsd:element>
    <xsd:element name="MediaLengthInSeconds" ma:index="19" nillable="true" ma:displayName="Length (seconds)"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214e4986-6e46-423e-9f61-b9838713a7cf" elementFormDefault="qualified">
    <xsd:import namespace="http://schemas.microsoft.com/office/2006/documentManagement/types"/>
    <xsd:import namespace="http://schemas.microsoft.com/office/infopath/2007/PartnerControls"/>
    <xsd:element name="SharedWithUsers" ma:index="10" nillable="true" ma:displayName="Gedeeld met"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Gedeeld met details" ma:internalName="SharedWithDetails" ma:readOnly="true">
      <xsd:simpleType>
        <xsd:restriction base="dms:Note">
          <xsd:maxLength value="255"/>
        </xsd:restriction>
      </xsd:simpleType>
    </xsd:element>
    <xsd:element name="SharingHintHash" ma:index="12" nillable="true" ma:displayName="Hint-hash delen"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houdstype"/>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5EDB12CF-14BC-489C-9DCC-FB156CF0EFA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1a5d09ac-5794-461a-b1f7-077150fe439b"/>
    <ds:schemaRef ds:uri="214e4986-6e46-423e-9f61-b9838713a7cf"/>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EE27E2F2-F301-4973-AA1C-E0AD04BD9EA9}">
  <ds:schemaRefs>
    <ds:schemaRef ds:uri="http://purl.org/dc/elements/1.1/"/>
    <ds:schemaRef ds:uri="http://schemas.microsoft.com/office/2006/metadata/properties"/>
    <ds:schemaRef ds:uri="http://purl.org/dc/terms/"/>
    <ds:schemaRef ds:uri="http://schemas.openxmlformats.org/package/2006/metadata/core-properties"/>
    <ds:schemaRef ds:uri="http://schemas.microsoft.com/office/2006/documentManagement/types"/>
    <ds:schemaRef ds:uri="http://schemas.microsoft.com/office/infopath/2007/PartnerControls"/>
    <ds:schemaRef ds:uri="1a5d09ac-5794-461a-b1f7-077150fe439b"/>
    <ds:schemaRef ds:uri="214e4986-6e46-423e-9f61-b9838713a7cf"/>
    <ds:schemaRef ds:uri="http://www.w3.org/XML/1998/namespace"/>
    <ds:schemaRef ds:uri="http://purl.org/dc/dcmitype/"/>
  </ds:schemaRefs>
</ds:datastoreItem>
</file>

<file path=customXml/itemProps3.xml><?xml version="1.0" encoding="utf-8"?>
<ds:datastoreItem xmlns:ds="http://schemas.openxmlformats.org/officeDocument/2006/customXml" ds:itemID="{4EB1026A-8B89-4F46-9D48-C3DB561267E6}">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2146</TotalTime>
  <Words>873</Words>
  <Application>Microsoft Office PowerPoint</Application>
  <PresentationFormat>Breedbeeld</PresentationFormat>
  <Paragraphs>115</Paragraphs>
  <Slides>9</Slides>
  <Notes>9</Notes>
  <HiddenSlides>0</HiddenSlides>
  <MMClips>0</MMClips>
  <ScaleCrop>false</ScaleCrop>
  <HeadingPairs>
    <vt:vector size="6" baseType="variant">
      <vt:variant>
        <vt:lpstr>Gebruikte lettertypen</vt:lpstr>
      </vt:variant>
      <vt:variant>
        <vt:i4>3</vt:i4>
      </vt:variant>
      <vt:variant>
        <vt:lpstr>Thema</vt:lpstr>
      </vt:variant>
      <vt:variant>
        <vt:i4>1</vt:i4>
      </vt:variant>
      <vt:variant>
        <vt:lpstr>Diatitels</vt:lpstr>
      </vt:variant>
      <vt:variant>
        <vt:i4>9</vt:i4>
      </vt:variant>
    </vt:vector>
  </HeadingPairs>
  <TitlesOfParts>
    <vt:vector size="13" baseType="lpstr">
      <vt:lpstr>Arial</vt:lpstr>
      <vt:lpstr>Calibri</vt:lpstr>
      <vt:lpstr>Calibri Light</vt:lpstr>
      <vt:lpstr>Kantoorthema</vt:lpstr>
      <vt:lpstr>Informatiebijeenkomst  Inkoop Wmo maatwerkarrangementen per 1 januari 2023  </vt:lpstr>
      <vt:lpstr>                       Programma  Welkom  - Toelichting inkoopprocedures - Percelen   - Geschiktheidseisen - Planning - Afronding en vragen           </vt:lpstr>
      <vt:lpstr>                              Inkoopprocedures      1. Procedure voor sociale en andere specifieke diensten (SAS-procedure): WMO maatwerkarrangementen – Beoordeling op kwaliteit middels een Presentatie (minimale score) en maximaal aantal te contracteren aanbieders per perceel  2. Toelatingsprocedure WMO maatwerkarrangementen Ouderdomsgerelateerde problematiek  – Controle geschiktheidseisen, alle geschikte aanbieders krijgen een contract     </vt:lpstr>
      <vt:lpstr>  Percelen                </vt:lpstr>
      <vt:lpstr>Percelen (2)   • Aanbieders die zich inschrijvingen voor perceel 1: Wonen met Ondersteuning (Vormen van Beschermd Wonen, Beschut Wonen en Begeleid Wonen), zijn verplicht om zich in te schrijven op perceel 2 of 3 in verband met de afschalingsmogelijkheden. Aanbieders dienen bij hun inschrijving voor perceel 1 bijlage 16 in te vullen met een overzicht van hun woonlocaties.   • Aanbieders die zich inschrijven voor perceel 1: Wonen met Ondersteuning (Vormen van Beschermd Wonen, Beschut Wonen en Begeleid Wonen) en een minimale score behalen voor het gunningscriterium Presentatie, worden automatisch gecontracteerd voor perceel 2 of/en 3, afhankelijk van voor welke perceel/percelen ze zich hebben ingeschreven.  Gecontracteerde aanbieders kunnen ook gedurende de looptijd van deze overeenkomst bijtekenen voor de optie Ambulant Plus, voor zover gemeenten dit wenselijk achten voor de passendheid van het zorglandschap         </vt:lpstr>
      <vt:lpstr>   Geschiktheidseisen / in te dienen documenten  In te dienen bij inschrijving/aanmelding:  Perceel 1: UEA, Programma van Eisen, Referentieproject(en) en Woonlocatie in één van de deelnemende gemeente  Perceel 2: UEA, Programma van Eisen, Referentieproject(en) en Locatie in één van de deelnemende gemeente  Perceel 3: UEA, Programma van Eisen, Referentieproject(en) en Locatie in één van de deelnemende gemeente  Ouderdomsgerelateerde problematiek: UEA, Programma van Eisen, Referentieproject(en) en Locatie in één van de deelnemende gemeente     </vt:lpstr>
      <vt:lpstr>   Geschiktheidseisen / in te dienen documenten  In te dienen bij voorlopige gunning/toelating:  Alle percelen en Ouderdomsgerelateerde problematiek: GVA (tijdig aanvragen), Verklaring belastingdienst (tijdig aanvragen), Aansprakelijkheidsverzekering, Accountantsverklaring, Kwaliteitscertificaat en Uittreksel KvK                </vt:lpstr>
      <vt:lpstr>               </vt:lpstr>
      <vt:lpstr>   Afsluiting &amp; vragen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PowerPoint-presentatie</dc:title>
  <dc:creator>Oers, Roel van</dc:creator>
  <cp:lastModifiedBy>Dahhane, Hanan</cp:lastModifiedBy>
  <cp:revision>92</cp:revision>
  <cp:lastPrinted>2021-10-05T07:00:05Z</cp:lastPrinted>
  <dcterms:created xsi:type="dcterms:W3CDTF">2020-10-22T06:44:41Z</dcterms:created>
  <dcterms:modified xsi:type="dcterms:W3CDTF">2022-04-15T11:06:29Z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0x010100F59A7841151529478302477E12732121</vt:lpwstr>
  </property>
</Properties>
</file>