
<file path=[Content_Types].xml><?xml version="1.0" encoding="utf-8"?>
<Types xmlns="http://schemas.openxmlformats.org/package/2006/content-types">
  <Default Extension="emf" ContentType="image/x-emf"/>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648" r:id="rId4"/>
  </p:sldMasterIdLst>
  <p:notesMasterIdLst>
    <p:notesMasterId r:id="rId21"/>
  </p:notesMasterIdLst>
  <p:sldIdLst>
    <p:sldId id="256" r:id="rId5"/>
    <p:sldId id="268" r:id="rId6"/>
    <p:sldId id="287" r:id="rId7"/>
    <p:sldId id="301" r:id="rId8"/>
    <p:sldId id="299" r:id="rId9"/>
    <p:sldId id="302" r:id="rId10"/>
    <p:sldId id="304" r:id="rId11"/>
    <p:sldId id="303" r:id="rId12"/>
    <p:sldId id="278" r:id="rId13"/>
    <p:sldId id="305" r:id="rId14"/>
    <p:sldId id="284" r:id="rId15"/>
    <p:sldId id="281" r:id="rId16"/>
    <p:sldId id="306" r:id="rId17"/>
    <p:sldId id="285" r:id="rId18"/>
    <p:sldId id="307" r:id="rId19"/>
    <p:sldId id="300" r:id="rId20"/>
  </p:sldIdLst>
  <p:sldSz cx="12192000" cy="6858000"/>
  <p:notesSz cx="6669088" cy="9872663"/>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innemans, Ingrid" initials="LI" lastIdx="1" clrIdx="0">
    <p:extLst>
      <p:ext uri="{19B8F6BF-5375-455C-9EA6-DF929625EA0E}">
        <p15:presenceInfo xmlns:p15="http://schemas.microsoft.com/office/powerpoint/2012/main" userId="S::i.linnemans@leiden.nl::38c29719-d956-410c-a220-1afd37298c86"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ijl, gemiddeld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0000" autoAdjust="0"/>
    <p:restoredTop sz="62682" autoAdjust="0"/>
  </p:normalViewPr>
  <p:slideViewPr>
    <p:cSldViewPr snapToGrid="0">
      <p:cViewPr varScale="1">
        <p:scale>
          <a:sx n="58" d="100"/>
          <a:sy n="58" d="100"/>
        </p:scale>
        <p:origin x="1005" y="42"/>
      </p:cViewPr>
      <p:guideLst/>
    </p:cSldViewPr>
  </p:slideViewPr>
  <p:notesTextViewPr>
    <p:cViewPr>
      <p:scale>
        <a:sx n="3" d="2"/>
        <a:sy n="3" d="2"/>
      </p:scale>
      <p:origin x="0" y="0"/>
    </p:cViewPr>
  </p:notesTextViewPr>
  <p:notesViewPr>
    <p:cSldViewPr snapToGrid="0">
      <p:cViewPr varScale="1">
        <p:scale>
          <a:sx n="98" d="100"/>
          <a:sy n="98" d="100"/>
        </p:scale>
        <p:origin x="3588" y="9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notesMaster" Target="notesMasters/notes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commentAuthors" Target="commentAuthor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889939" cy="495348"/>
          </a:xfrm>
          <a:prstGeom prst="rect">
            <a:avLst/>
          </a:prstGeom>
        </p:spPr>
        <p:txBody>
          <a:bodyPr vert="horz" lIns="94511" tIns="47256" rIns="94511" bIns="47256" rtlCol="0"/>
          <a:lstStyle>
            <a:lvl1pPr algn="l">
              <a:defRPr sz="1300"/>
            </a:lvl1pPr>
          </a:lstStyle>
          <a:p>
            <a:endParaRPr lang="nl-NL"/>
          </a:p>
        </p:txBody>
      </p:sp>
      <p:sp>
        <p:nvSpPr>
          <p:cNvPr id="3" name="Tijdelijke aanduiding voor datum 2"/>
          <p:cNvSpPr>
            <a:spLocks noGrp="1"/>
          </p:cNvSpPr>
          <p:nvPr>
            <p:ph type="dt" idx="1"/>
          </p:nvPr>
        </p:nvSpPr>
        <p:spPr>
          <a:xfrm>
            <a:off x="3777607" y="0"/>
            <a:ext cx="2889939" cy="495348"/>
          </a:xfrm>
          <a:prstGeom prst="rect">
            <a:avLst/>
          </a:prstGeom>
        </p:spPr>
        <p:txBody>
          <a:bodyPr vert="horz" lIns="94511" tIns="47256" rIns="94511" bIns="47256" rtlCol="0"/>
          <a:lstStyle>
            <a:lvl1pPr algn="r">
              <a:defRPr sz="1300"/>
            </a:lvl1pPr>
          </a:lstStyle>
          <a:p>
            <a:fld id="{CAE403FF-A2FF-4CAE-9CB0-971B4E765AA4}" type="datetimeFigureOut">
              <a:rPr lang="nl-NL" smtClean="0"/>
              <a:t>9-12-2021</a:t>
            </a:fld>
            <a:endParaRPr lang="nl-NL"/>
          </a:p>
        </p:txBody>
      </p:sp>
      <p:sp>
        <p:nvSpPr>
          <p:cNvPr id="4" name="Tijdelijke aanduiding voor dia-afbeelding 3"/>
          <p:cNvSpPr>
            <a:spLocks noGrp="1" noRot="1" noChangeAspect="1"/>
          </p:cNvSpPr>
          <p:nvPr>
            <p:ph type="sldImg" idx="2"/>
          </p:nvPr>
        </p:nvSpPr>
        <p:spPr>
          <a:xfrm>
            <a:off x="374650" y="1235075"/>
            <a:ext cx="5919788" cy="3330575"/>
          </a:xfrm>
          <a:prstGeom prst="rect">
            <a:avLst/>
          </a:prstGeom>
          <a:noFill/>
          <a:ln w="12700">
            <a:solidFill>
              <a:prstClr val="black"/>
            </a:solidFill>
          </a:ln>
        </p:spPr>
        <p:txBody>
          <a:bodyPr vert="horz" lIns="94511" tIns="47256" rIns="94511" bIns="47256" rtlCol="0" anchor="ctr"/>
          <a:lstStyle/>
          <a:p>
            <a:endParaRPr lang="nl-NL"/>
          </a:p>
        </p:txBody>
      </p:sp>
      <p:sp>
        <p:nvSpPr>
          <p:cNvPr id="5" name="Tijdelijke aanduiding voor notities 4"/>
          <p:cNvSpPr>
            <a:spLocks noGrp="1"/>
          </p:cNvSpPr>
          <p:nvPr>
            <p:ph type="body" sz="quarter" idx="3"/>
          </p:nvPr>
        </p:nvSpPr>
        <p:spPr>
          <a:xfrm>
            <a:off x="666909" y="4751219"/>
            <a:ext cx="5335270" cy="3887361"/>
          </a:xfrm>
          <a:prstGeom prst="rect">
            <a:avLst/>
          </a:prstGeom>
        </p:spPr>
        <p:txBody>
          <a:bodyPr vert="horz" lIns="94511" tIns="47256" rIns="94511" bIns="47256" rtlCol="0"/>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6" name="Tijdelijke aanduiding voor voettekst 5"/>
          <p:cNvSpPr>
            <a:spLocks noGrp="1"/>
          </p:cNvSpPr>
          <p:nvPr>
            <p:ph type="ftr" sz="quarter" idx="4"/>
          </p:nvPr>
        </p:nvSpPr>
        <p:spPr>
          <a:xfrm>
            <a:off x="0" y="9377318"/>
            <a:ext cx="2889939" cy="495347"/>
          </a:xfrm>
          <a:prstGeom prst="rect">
            <a:avLst/>
          </a:prstGeom>
        </p:spPr>
        <p:txBody>
          <a:bodyPr vert="horz" lIns="94511" tIns="47256" rIns="94511" bIns="47256" rtlCol="0" anchor="b"/>
          <a:lstStyle>
            <a:lvl1pPr algn="l">
              <a:defRPr sz="1300"/>
            </a:lvl1pPr>
          </a:lstStyle>
          <a:p>
            <a:endParaRPr lang="nl-NL"/>
          </a:p>
        </p:txBody>
      </p:sp>
      <p:sp>
        <p:nvSpPr>
          <p:cNvPr id="7" name="Tijdelijke aanduiding voor dianummer 6"/>
          <p:cNvSpPr>
            <a:spLocks noGrp="1"/>
          </p:cNvSpPr>
          <p:nvPr>
            <p:ph type="sldNum" sz="quarter" idx="5"/>
          </p:nvPr>
        </p:nvSpPr>
        <p:spPr>
          <a:xfrm>
            <a:off x="3777607" y="9377318"/>
            <a:ext cx="2889939" cy="495347"/>
          </a:xfrm>
          <a:prstGeom prst="rect">
            <a:avLst/>
          </a:prstGeom>
        </p:spPr>
        <p:txBody>
          <a:bodyPr vert="horz" lIns="94511" tIns="47256" rIns="94511" bIns="47256" rtlCol="0" anchor="b"/>
          <a:lstStyle>
            <a:lvl1pPr algn="r">
              <a:defRPr sz="1300"/>
            </a:lvl1pPr>
          </a:lstStyle>
          <a:p>
            <a:fld id="{19E36E94-6123-4F7C-A743-2CD2E5655D54}" type="slidenum">
              <a:rPr lang="nl-NL" smtClean="0"/>
              <a:t>‹nr.›</a:t>
            </a:fld>
            <a:endParaRPr lang="nl-NL"/>
          </a:p>
        </p:txBody>
      </p:sp>
    </p:spTree>
    <p:extLst>
      <p:ext uri="{BB962C8B-B14F-4D97-AF65-F5344CB8AC3E}">
        <p14:creationId xmlns:p14="http://schemas.microsoft.com/office/powerpoint/2010/main" val="41546727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19E36E94-6123-4F7C-A743-2CD2E5655D54}" type="slidenum">
              <a:rPr lang="nl-NL" smtClean="0"/>
              <a:t>1</a:t>
            </a:fld>
            <a:endParaRPr lang="nl-NL" dirty="0"/>
          </a:p>
        </p:txBody>
      </p:sp>
    </p:spTree>
    <p:extLst>
      <p:ext uri="{BB962C8B-B14F-4D97-AF65-F5344CB8AC3E}">
        <p14:creationId xmlns:p14="http://schemas.microsoft.com/office/powerpoint/2010/main" val="31772937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19E36E94-6123-4F7C-A743-2CD2E5655D54}" type="slidenum">
              <a:rPr lang="nl-NL" smtClean="0"/>
              <a:t>10</a:t>
            </a:fld>
            <a:endParaRPr lang="nl-NL"/>
          </a:p>
        </p:txBody>
      </p:sp>
    </p:spTree>
    <p:extLst>
      <p:ext uri="{BB962C8B-B14F-4D97-AF65-F5344CB8AC3E}">
        <p14:creationId xmlns:p14="http://schemas.microsoft.com/office/powerpoint/2010/main" val="156793714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a:xfrm>
            <a:off x="813671" y="4751219"/>
            <a:ext cx="5335270" cy="3887361"/>
          </a:xfrm>
        </p:spPr>
        <p:txBody>
          <a:bodyPr/>
          <a:lstStyle/>
          <a:p>
            <a:r>
              <a:rPr lang="nl-NL" dirty="0"/>
              <a:t>Hier zijn de intensiteiten toegevoegd</a:t>
            </a:r>
          </a:p>
        </p:txBody>
      </p:sp>
      <p:sp>
        <p:nvSpPr>
          <p:cNvPr id="4" name="Tijdelijke aanduiding voor dianummer 3"/>
          <p:cNvSpPr>
            <a:spLocks noGrp="1"/>
          </p:cNvSpPr>
          <p:nvPr>
            <p:ph type="sldNum" sz="quarter" idx="5"/>
          </p:nvPr>
        </p:nvSpPr>
        <p:spPr/>
        <p:txBody>
          <a:bodyPr/>
          <a:lstStyle/>
          <a:p>
            <a:fld id="{19E36E94-6123-4F7C-A743-2CD2E5655D54}" type="slidenum">
              <a:rPr lang="nl-NL" smtClean="0"/>
              <a:t>11</a:t>
            </a:fld>
            <a:endParaRPr lang="nl-NL"/>
          </a:p>
        </p:txBody>
      </p:sp>
    </p:spTree>
    <p:extLst>
      <p:ext uri="{BB962C8B-B14F-4D97-AF65-F5344CB8AC3E}">
        <p14:creationId xmlns:p14="http://schemas.microsoft.com/office/powerpoint/2010/main" val="202282025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defTabSz="945115">
              <a:lnSpc>
                <a:spcPct val="107000"/>
              </a:lnSpc>
              <a:defRPr/>
            </a:pPr>
            <a:endParaRPr lang="nl-NL" dirty="0"/>
          </a:p>
        </p:txBody>
      </p:sp>
      <p:sp>
        <p:nvSpPr>
          <p:cNvPr id="4" name="Tijdelijke aanduiding voor dianummer 3"/>
          <p:cNvSpPr>
            <a:spLocks noGrp="1"/>
          </p:cNvSpPr>
          <p:nvPr>
            <p:ph type="sldNum" sz="quarter" idx="5"/>
          </p:nvPr>
        </p:nvSpPr>
        <p:spPr/>
        <p:txBody>
          <a:bodyPr/>
          <a:lstStyle/>
          <a:p>
            <a:fld id="{19E36E94-6123-4F7C-A743-2CD2E5655D54}" type="slidenum">
              <a:rPr lang="nl-NL" smtClean="0"/>
              <a:t>12</a:t>
            </a:fld>
            <a:endParaRPr lang="nl-NL"/>
          </a:p>
        </p:txBody>
      </p:sp>
    </p:spTree>
    <p:extLst>
      <p:ext uri="{BB962C8B-B14F-4D97-AF65-F5344CB8AC3E}">
        <p14:creationId xmlns:p14="http://schemas.microsoft.com/office/powerpoint/2010/main" val="54212266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defTabSz="945115">
              <a:lnSpc>
                <a:spcPct val="107000"/>
              </a:lnSpc>
              <a:defRPr/>
            </a:pPr>
            <a:endParaRPr lang="nl-NL" dirty="0"/>
          </a:p>
        </p:txBody>
      </p:sp>
      <p:sp>
        <p:nvSpPr>
          <p:cNvPr id="4" name="Tijdelijke aanduiding voor dianummer 3"/>
          <p:cNvSpPr>
            <a:spLocks noGrp="1"/>
          </p:cNvSpPr>
          <p:nvPr>
            <p:ph type="sldNum" sz="quarter" idx="5"/>
          </p:nvPr>
        </p:nvSpPr>
        <p:spPr/>
        <p:txBody>
          <a:bodyPr/>
          <a:lstStyle/>
          <a:p>
            <a:fld id="{19E36E94-6123-4F7C-A743-2CD2E5655D54}" type="slidenum">
              <a:rPr lang="nl-NL" smtClean="0"/>
              <a:t>13</a:t>
            </a:fld>
            <a:endParaRPr lang="nl-NL"/>
          </a:p>
        </p:txBody>
      </p:sp>
    </p:spTree>
    <p:extLst>
      <p:ext uri="{BB962C8B-B14F-4D97-AF65-F5344CB8AC3E}">
        <p14:creationId xmlns:p14="http://schemas.microsoft.com/office/powerpoint/2010/main" val="383409859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a:p>
            <a:pPr defTabSz="945115">
              <a:lnSpc>
                <a:spcPct val="107000"/>
              </a:lnSpc>
              <a:defRPr/>
            </a:pPr>
            <a:endParaRPr lang="nl-NL" dirty="0"/>
          </a:p>
        </p:txBody>
      </p:sp>
      <p:sp>
        <p:nvSpPr>
          <p:cNvPr id="4" name="Tijdelijke aanduiding voor dianummer 3"/>
          <p:cNvSpPr>
            <a:spLocks noGrp="1"/>
          </p:cNvSpPr>
          <p:nvPr>
            <p:ph type="sldNum" sz="quarter" idx="5"/>
          </p:nvPr>
        </p:nvSpPr>
        <p:spPr/>
        <p:txBody>
          <a:bodyPr/>
          <a:lstStyle/>
          <a:p>
            <a:fld id="{19E36E94-6123-4F7C-A743-2CD2E5655D54}" type="slidenum">
              <a:rPr lang="nl-NL" smtClean="0"/>
              <a:t>14</a:t>
            </a:fld>
            <a:endParaRPr lang="nl-NL" dirty="0"/>
          </a:p>
        </p:txBody>
      </p:sp>
    </p:spTree>
    <p:extLst>
      <p:ext uri="{BB962C8B-B14F-4D97-AF65-F5344CB8AC3E}">
        <p14:creationId xmlns:p14="http://schemas.microsoft.com/office/powerpoint/2010/main" val="369232732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a:p>
            <a:pPr defTabSz="945115">
              <a:lnSpc>
                <a:spcPct val="107000"/>
              </a:lnSpc>
              <a:defRPr/>
            </a:pPr>
            <a:endParaRPr lang="nl-NL" dirty="0"/>
          </a:p>
        </p:txBody>
      </p:sp>
      <p:sp>
        <p:nvSpPr>
          <p:cNvPr id="4" name="Tijdelijke aanduiding voor dianummer 3"/>
          <p:cNvSpPr>
            <a:spLocks noGrp="1"/>
          </p:cNvSpPr>
          <p:nvPr>
            <p:ph type="sldNum" sz="quarter" idx="5"/>
          </p:nvPr>
        </p:nvSpPr>
        <p:spPr/>
        <p:txBody>
          <a:bodyPr/>
          <a:lstStyle/>
          <a:p>
            <a:fld id="{19E36E94-6123-4F7C-A743-2CD2E5655D54}" type="slidenum">
              <a:rPr lang="nl-NL" smtClean="0"/>
              <a:t>15</a:t>
            </a:fld>
            <a:endParaRPr lang="nl-NL" dirty="0"/>
          </a:p>
        </p:txBody>
      </p:sp>
    </p:spTree>
    <p:extLst>
      <p:ext uri="{BB962C8B-B14F-4D97-AF65-F5344CB8AC3E}">
        <p14:creationId xmlns:p14="http://schemas.microsoft.com/office/powerpoint/2010/main" val="272907645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a:p>
            <a:pPr defTabSz="945115">
              <a:lnSpc>
                <a:spcPct val="107000"/>
              </a:lnSpc>
              <a:defRPr/>
            </a:pPr>
            <a:endParaRPr lang="nl-NL" dirty="0"/>
          </a:p>
        </p:txBody>
      </p:sp>
      <p:sp>
        <p:nvSpPr>
          <p:cNvPr id="4" name="Tijdelijke aanduiding voor dianummer 3"/>
          <p:cNvSpPr>
            <a:spLocks noGrp="1"/>
          </p:cNvSpPr>
          <p:nvPr>
            <p:ph type="sldNum" sz="quarter" idx="5"/>
          </p:nvPr>
        </p:nvSpPr>
        <p:spPr/>
        <p:txBody>
          <a:bodyPr/>
          <a:lstStyle/>
          <a:p>
            <a:fld id="{19E36E94-6123-4F7C-A743-2CD2E5655D54}" type="slidenum">
              <a:rPr lang="nl-NL" smtClean="0"/>
              <a:t>16</a:t>
            </a:fld>
            <a:endParaRPr lang="nl-NL" dirty="0"/>
          </a:p>
        </p:txBody>
      </p:sp>
    </p:spTree>
    <p:extLst>
      <p:ext uri="{BB962C8B-B14F-4D97-AF65-F5344CB8AC3E}">
        <p14:creationId xmlns:p14="http://schemas.microsoft.com/office/powerpoint/2010/main" val="2117495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a:p>
            <a:endParaRPr lang="nl-NL" dirty="0"/>
          </a:p>
        </p:txBody>
      </p:sp>
      <p:sp>
        <p:nvSpPr>
          <p:cNvPr id="4" name="Tijdelijke aanduiding voor dianummer 3"/>
          <p:cNvSpPr>
            <a:spLocks noGrp="1"/>
          </p:cNvSpPr>
          <p:nvPr>
            <p:ph type="sldNum" sz="quarter" idx="5"/>
          </p:nvPr>
        </p:nvSpPr>
        <p:spPr/>
        <p:txBody>
          <a:bodyPr/>
          <a:lstStyle/>
          <a:p>
            <a:fld id="{19E36E94-6123-4F7C-A743-2CD2E5655D54}" type="slidenum">
              <a:rPr lang="nl-NL" smtClean="0"/>
              <a:t>2</a:t>
            </a:fld>
            <a:endParaRPr lang="nl-NL" dirty="0"/>
          </a:p>
        </p:txBody>
      </p:sp>
    </p:spTree>
    <p:extLst>
      <p:ext uri="{BB962C8B-B14F-4D97-AF65-F5344CB8AC3E}">
        <p14:creationId xmlns:p14="http://schemas.microsoft.com/office/powerpoint/2010/main" val="367144607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19E36E94-6123-4F7C-A743-2CD2E5655D54}" type="slidenum">
              <a:rPr lang="nl-NL" smtClean="0"/>
              <a:t>3</a:t>
            </a:fld>
            <a:endParaRPr lang="nl-NL"/>
          </a:p>
        </p:txBody>
      </p:sp>
    </p:spTree>
    <p:extLst>
      <p:ext uri="{BB962C8B-B14F-4D97-AF65-F5344CB8AC3E}">
        <p14:creationId xmlns:p14="http://schemas.microsoft.com/office/powerpoint/2010/main" val="332735735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19E36E94-6123-4F7C-A743-2CD2E5655D54}" type="slidenum">
              <a:rPr lang="nl-NL" smtClean="0"/>
              <a:t>4</a:t>
            </a:fld>
            <a:endParaRPr lang="nl-NL"/>
          </a:p>
        </p:txBody>
      </p:sp>
    </p:spTree>
    <p:extLst>
      <p:ext uri="{BB962C8B-B14F-4D97-AF65-F5344CB8AC3E}">
        <p14:creationId xmlns:p14="http://schemas.microsoft.com/office/powerpoint/2010/main" val="395294975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19E36E94-6123-4F7C-A743-2CD2E5655D54}" type="slidenum">
              <a:rPr lang="nl-NL" smtClean="0"/>
              <a:t>5</a:t>
            </a:fld>
            <a:endParaRPr lang="nl-NL"/>
          </a:p>
        </p:txBody>
      </p:sp>
    </p:spTree>
    <p:extLst>
      <p:ext uri="{BB962C8B-B14F-4D97-AF65-F5344CB8AC3E}">
        <p14:creationId xmlns:p14="http://schemas.microsoft.com/office/powerpoint/2010/main" val="376289028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19E36E94-6123-4F7C-A743-2CD2E5655D54}" type="slidenum">
              <a:rPr lang="nl-NL" smtClean="0"/>
              <a:t>6</a:t>
            </a:fld>
            <a:endParaRPr lang="nl-NL"/>
          </a:p>
        </p:txBody>
      </p:sp>
    </p:spTree>
    <p:extLst>
      <p:ext uri="{BB962C8B-B14F-4D97-AF65-F5344CB8AC3E}">
        <p14:creationId xmlns:p14="http://schemas.microsoft.com/office/powerpoint/2010/main" val="379064776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19E36E94-6123-4F7C-A743-2CD2E5655D54}" type="slidenum">
              <a:rPr lang="nl-NL" smtClean="0"/>
              <a:t>7</a:t>
            </a:fld>
            <a:endParaRPr lang="nl-NL"/>
          </a:p>
        </p:txBody>
      </p:sp>
    </p:spTree>
    <p:extLst>
      <p:ext uri="{BB962C8B-B14F-4D97-AF65-F5344CB8AC3E}">
        <p14:creationId xmlns:p14="http://schemas.microsoft.com/office/powerpoint/2010/main" val="30591536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19E36E94-6123-4F7C-A743-2CD2E5655D54}" type="slidenum">
              <a:rPr lang="nl-NL" smtClean="0"/>
              <a:t>8</a:t>
            </a:fld>
            <a:endParaRPr lang="nl-NL"/>
          </a:p>
        </p:txBody>
      </p:sp>
    </p:spTree>
    <p:extLst>
      <p:ext uri="{BB962C8B-B14F-4D97-AF65-F5344CB8AC3E}">
        <p14:creationId xmlns:p14="http://schemas.microsoft.com/office/powerpoint/2010/main" val="87020697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19E36E94-6123-4F7C-A743-2CD2E5655D54}" type="slidenum">
              <a:rPr lang="nl-NL" smtClean="0"/>
              <a:t>9</a:t>
            </a:fld>
            <a:endParaRPr lang="nl-NL"/>
          </a:p>
        </p:txBody>
      </p:sp>
    </p:spTree>
    <p:extLst>
      <p:ext uri="{BB962C8B-B14F-4D97-AF65-F5344CB8AC3E}">
        <p14:creationId xmlns:p14="http://schemas.microsoft.com/office/powerpoint/2010/main" val="171658868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dia">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519652A-B994-4D98-AAE9-B5CDDE107FEC}"/>
              </a:ext>
            </a:extLst>
          </p:cNvPr>
          <p:cNvSpPr>
            <a:spLocks noGrp="1"/>
          </p:cNvSpPr>
          <p:nvPr>
            <p:ph type="ctrTitle"/>
          </p:nvPr>
        </p:nvSpPr>
        <p:spPr>
          <a:xfrm>
            <a:off x="1524000" y="1122363"/>
            <a:ext cx="9144000" cy="2387600"/>
          </a:xfrm>
        </p:spPr>
        <p:txBody>
          <a:bodyPr anchor="b"/>
          <a:lstStyle>
            <a:lvl1pPr algn="ctr">
              <a:defRPr sz="6000"/>
            </a:lvl1pPr>
          </a:lstStyle>
          <a:p>
            <a:r>
              <a:rPr lang="nl-NL"/>
              <a:t>Klik om stijl te bewerken</a:t>
            </a:r>
          </a:p>
        </p:txBody>
      </p:sp>
      <p:sp>
        <p:nvSpPr>
          <p:cNvPr id="3" name="Ondertitel 2">
            <a:extLst>
              <a:ext uri="{FF2B5EF4-FFF2-40B4-BE49-F238E27FC236}">
                <a16:creationId xmlns:a16="http://schemas.microsoft.com/office/drawing/2014/main" id="{A9781E0F-D8B3-4928-9119-3859CFD5CFD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Klikken om de ondertitelstijl van het model te bewerken</a:t>
            </a:r>
          </a:p>
        </p:txBody>
      </p:sp>
      <p:sp>
        <p:nvSpPr>
          <p:cNvPr id="4" name="Tijdelijke aanduiding voor datum 3">
            <a:extLst>
              <a:ext uri="{FF2B5EF4-FFF2-40B4-BE49-F238E27FC236}">
                <a16:creationId xmlns:a16="http://schemas.microsoft.com/office/drawing/2014/main" id="{FB60A330-6504-4EE8-9834-5A21BAE42D63}"/>
              </a:ext>
            </a:extLst>
          </p:cNvPr>
          <p:cNvSpPr>
            <a:spLocks noGrp="1"/>
          </p:cNvSpPr>
          <p:nvPr>
            <p:ph type="dt" sz="half" idx="10"/>
          </p:nvPr>
        </p:nvSpPr>
        <p:spPr/>
        <p:txBody>
          <a:bodyPr/>
          <a:lstStyle/>
          <a:p>
            <a:fld id="{0C902105-095D-46EE-B21F-BD21FD49FEF1}" type="datetimeFigureOut">
              <a:rPr lang="nl-NL" smtClean="0"/>
              <a:t>9-12-2021</a:t>
            </a:fld>
            <a:endParaRPr lang="nl-NL"/>
          </a:p>
        </p:txBody>
      </p:sp>
      <p:sp>
        <p:nvSpPr>
          <p:cNvPr id="5" name="Tijdelijke aanduiding voor voettekst 4">
            <a:extLst>
              <a:ext uri="{FF2B5EF4-FFF2-40B4-BE49-F238E27FC236}">
                <a16:creationId xmlns:a16="http://schemas.microsoft.com/office/drawing/2014/main" id="{A993C1AC-E745-44A2-9C17-73233CACFC47}"/>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1396367C-39AF-4751-ACD2-6BCD3762773C}"/>
              </a:ext>
            </a:extLst>
          </p:cNvPr>
          <p:cNvSpPr>
            <a:spLocks noGrp="1"/>
          </p:cNvSpPr>
          <p:nvPr>
            <p:ph type="sldNum" sz="quarter" idx="12"/>
          </p:nvPr>
        </p:nvSpPr>
        <p:spPr/>
        <p:txBody>
          <a:bodyPr/>
          <a:lstStyle/>
          <a:p>
            <a:fld id="{C85D5485-BF54-4CF8-BB7A-1FA1D7F847EC}" type="slidenum">
              <a:rPr lang="nl-NL" smtClean="0"/>
              <a:t>‹nr.›</a:t>
            </a:fld>
            <a:endParaRPr lang="nl-NL"/>
          </a:p>
        </p:txBody>
      </p:sp>
    </p:spTree>
    <p:extLst>
      <p:ext uri="{BB962C8B-B14F-4D97-AF65-F5344CB8AC3E}">
        <p14:creationId xmlns:p14="http://schemas.microsoft.com/office/powerpoint/2010/main" val="392272212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B26CB6A-4AD2-40CB-9AF7-0F6F9BC04158}"/>
              </a:ext>
            </a:extLst>
          </p:cNvPr>
          <p:cNvSpPr>
            <a:spLocks noGrp="1"/>
          </p:cNvSpPr>
          <p:nvPr>
            <p:ph type="title"/>
          </p:nvPr>
        </p:nvSpPr>
        <p:spPr/>
        <p:txBody>
          <a:bodyPr/>
          <a:lstStyle/>
          <a:p>
            <a:r>
              <a:rPr lang="nl-NL"/>
              <a:t>Klik om stijl te bewerken</a:t>
            </a:r>
          </a:p>
        </p:txBody>
      </p:sp>
      <p:sp>
        <p:nvSpPr>
          <p:cNvPr id="3" name="Tijdelijke aanduiding voor verticale tekst 2">
            <a:extLst>
              <a:ext uri="{FF2B5EF4-FFF2-40B4-BE49-F238E27FC236}">
                <a16:creationId xmlns:a16="http://schemas.microsoft.com/office/drawing/2014/main" id="{30DE11EF-BFC8-484F-9FA5-4F509D7B72ED}"/>
              </a:ext>
            </a:extLst>
          </p:cNvPr>
          <p:cNvSpPr>
            <a:spLocks noGrp="1"/>
          </p:cNvSpPr>
          <p:nvPr>
            <p:ph type="body" orient="vert" idx="1"/>
          </p:nvPr>
        </p:nvSpPr>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A3D54B9A-4510-4F9C-A99E-7EA6DDCC9434}"/>
              </a:ext>
            </a:extLst>
          </p:cNvPr>
          <p:cNvSpPr>
            <a:spLocks noGrp="1"/>
          </p:cNvSpPr>
          <p:nvPr>
            <p:ph type="dt" sz="half" idx="10"/>
          </p:nvPr>
        </p:nvSpPr>
        <p:spPr/>
        <p:txBody>
          <a:bodyPr/>
          <a:lstStyle/>
          <a:p>
            <a:fld id="{0C902105-095D-46EE-B21F-BD21FD49FEF1}" type="datetimeFigureOut">
              <a:rPr lang="nl-NL" smtClean="0"/>
              <a:t>9-12-2021</a:t>
            </a:fld>
            <a:endParaRPr lang="nl-NL"/>
          </a:p>
        </p:txBody>
      </p:sp>
      <p:sp>
        <p:nvSpPr>
          <p:cNvPr id="5" name="Tijdelijke aanduiding voor voettekst 4">
            <a:extLst>
              <a:ext uri="{FF2B5EF4-FFF2-40B4-BE49-F238E27FC236}">
                <a16:creationId xmlns:a16="http://schemas.microsoft.com/office/drawing/2014/main" id="{66C48350-C4CA-4556-96D9-8700D174FB5F}"/>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8C06C51C-8ABB-49D9-A4FA-73E6982A5650}"/>
              </a:ext>
            </a:extLst>
          </p:cNvPr>
          <p:cNvSpPr>
            <a:spLocks noGrp="1"/>
          </p:cNvSpPr>
          <p:nvPr>
            <p:ph type="sldNum" sz="quarter" idx="12"/>
          </p:nvPr>
        </p:nvSpPr>
        <p:spPr/>
        <p:txBody>
          <a:bodyPr/>
          <a:lstStyle/>
          <a:p>
            <a:fld id="{C85D5485-BF54-4CF8-BB7A-1FA1D7F847EC}" type="slidenum">
              <a:rPr lang="nl-NL" smtClean="0"/>
              <a:t>‹nr.›</a:t>
            </a:fld>
            <a:endParaRPr lang="nl-NL"/>
          </a:p>
        </p:txBody>
      </p:sp>
    </p:spTree>
    <p:extLst>
      <p:ext uri="{BB962C8B-B14F-4D97-AF65-F5344CB8AC3E}">
        <p14:creationId xmlns:p14="http://schemas.microsoft.com/office/powerpoint/2010/main" val="36234903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e titel 1">
            <a:extLst>
              <a:ext uri="{FF2B5EF4-FFF2-40B4-BE49-F238E27FC236}">
                <a16:creationId xmlns:a16="http://schemas.microsoft.com/office/drawing/2014/main" id="{6B0E85AE-3AF7-4309-B53A-2D786FD463F6}"/>
              </a:ext>
            </a:extLst>
          </p:cNvPr>
          <p:cNvSpPr>
            <a:spLocks noGrp="1"/>
          </p:cNvSpPr>
          <p:nvPr>
            <p:ph type="title" orient="vert"/>
          </p:nvPr>
        </p:nvSpPr>
        <p:spPr>
          <a:xfrm>
            <a:off x="8724900" y="365125"/>
            <a:ext cx="2628900" cy="5811838"/>
          </a:xfrm>
        </p:spPr>
        <p:txBody>
          <a:bodyPr vert="eaVert"/>
          <a:lstStyle/>
          <a:p>
            <a:r>
              <a:rPr lang="nl-NL"/>
              <a:t>Klik om stijl te bewerken</a:t>
            </a:r>
          </a:p>
        </p:txBody>
      </p:sp>
      <p:sp>
        <p:nvSpPr>
          <p:cNvPr id="3" name="Tijdelijke aanduiding voor verticale tekst 2">
            <a:extLst>
              <a:ext uri="{FF2B5EF4-FFF2-40B4-BE49-F238E27FC236}">
                <a16:creationId xmlns:a16="http://schemas.microsoft.com/office/drawing/2014/main" id="{F0DBAEBC-0B56-4B16-B2AD-A718BB615C5C}"/>
              </a:ext>
            </a:extLst>
          </p:cNvPr>
          <p:cNvSpPr>
            <a:spLocks noGrp="1"/>
          </p:cNvSpPr>
          <p:nvPr>
            <p:ph type="body" orient="vert" idx="1"/>
          </p:nvPr>
        </p:nvSpPr>
        <p:spPr>
          <a:xfrm>
            <a:off x="838200" y="365125"/>
            <a:ext cx="7734300" cy="5811838"/>
          </a:xfrm>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630EEFFF-22B4-4545-8016-AE71DBA6A959}"/>
              </a:ext>
            </a:extLst>
          </p:cNvPr>
          <p:cNvSpPr>
            <a:spLocks noGrp="1"/>
          </p:cNvSpPr>
          <p:nvPr>
            <p:ph type="dt" sz="half" idx="10"/>
          </p:nvPr>
        </p:nvSpPr>
        <p:spPr/>
        <p:txBody>
          <a:bodyPr/>
          <a:lstStyle/>
          <a:p>
            <a:fld id="{0C902105-095D-46EE-B21F-BD21FD49FEF1}" type="datetimeFigureOut">
              <a:rPr lang="nl-NL" smtClean="0"/>
              <a:t>9-12-2021</a:t>
            </a:fld>
            <a:endParaRPr lang="nl-NL"/>
          </a:p>
        </p:txBody>
      </p:sp>
      <p:sp>
        <p:nvSpPr>
          <p:cNvPr id="5" name="Tijdelijke aanduiding voor voettekst 4">
            <a:extLst>
              <a:ext uri="{FF2B5EF4-FFF2-40B4-BE49-F238E27FC236}">
                <a16:creationId xmlns:a16="http://schemas.microsoft.com/office/drawing/2014/main" id="{44CF4FBD-BBB1-4ED2-821F-4C8040C3FEBC}"/>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B7300051-7930-4167-AEA0-8CC94EDBD62A}"/>
              </a:ext>
            </a:extLst>
          </p:cNvPr>
          <p:cNvSpPr>
            <a:spLocks noGrp="1"/>
          </p:cNvSpPr>
          <p:nvPr>
            <p:ph type="sldNum" sz="quarter" idx="12"/>
          </p:nvPr>
        </p:nvSpPr>
        <p:spPr/>
        <p:txBody>
          <a:bodyPr/>
          <a:lstStyle/>
          <a:p>
            <a:fld id="{C85D5485-BF54-4CF8-BB7A-1FA1D7F847EC}" type="slidenum">
              <a:rPr lang="nl-NL" smtClean="0"/>
              <a:t>‹nr.›</a:t>
            </a:fld>
            <a:endParaRPr lang="nl-NL"/>
          </a:p>
        </p:txBody>
      </p:sp>
    </p:spTree>
    <p:extLst>
      <p:ext uri="{BB962C8B-B14F-4D97-AF65-F5344CB8AC3E}">
        <p14:creationId xmlns:p14="http://schemas.microsoft.com/office/powerpoint/2010/main" val="40714613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A9CA0DE-AAC8-478B-8AEB-7399AB87F01F}"/>
              </a:ext>
            </a:extLst>
          </p:cNvPr>
          <p:cNvSpPr>
            <a:spLocks noGrp="1"/>
          </p:cNvSpPr>
          <p:nvPr>
            <p:ph type="title"/>
          </p:nvPr>
        </p:nvSpPr>
        <p:spPr/>
        <p:txBody>
          <a:bodyPr/>
          <a:lstStyle/>
          <a:p>
            <a:r>
              <a:rPr lang="nl-NL"/>
              <a:t>Klik om stijl te bewerken</a:t>
            </a:r>
          </a:p>
        </p:txBody>
      </p:sp>
      <p:sp>
        <p:nvSpPr>
          <p:cNvPr id="3" name="Tijdelijke aanduiding voor inhoud 2">
            <a:extLst>
              <a:ext uri="{FF2B5EF4-FFF2-40B4-BE49-F238E27FC236}">
                <a16:creationId xmlns:a16="http://schemas.microsoft.com/office/drawing/2014/main" id="{8B5B3CE1-F68E-4846-BDFC-6DFEAE170294}"/>
              </a:ext>
            </a:extLst>
          </p:cNvPr>
          <p:cNvSpPr>
            <a:spLocks noGrp="1"/>
          </p:cNvSpPr>
          <p:nvPr>
            <p:ph idx="1"/>
          </p:nvPr>
        </p:nvSpPr>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9E086318-53D6-4827-9228-9535EAD96D5B}"/>
              </a:ext>
            </a:extLst>
          </p:cNvPr>
          <p:cNvSpPr>
            <a:spLocks noGrp="1"/>
          </p:cNvSpPr>
          <p:nvPr>
            <p:ph type="dt" sz="half" idx="10"/>
          </p:nvPr>
        </p:nvSpPr>
        <p:spPr/>
        <p:txBody>
          <a:bodyPr/>
          <a:lstStyle/>
          <a:p>
            <a:fld id="{0C902105-095D-46EE-B21F-BD21FD49FEF1}" type="datetimeFigureOut">
              <a:rPr lang="nl-NL" smtClean="0"/>
              <a:t>9-12-2021</a:t>
            </a:fld>
            <a:endParaRPr lang="nl-NL"/>
          </a:p>
        </p:txBody>
      </p:sp>
      <p:sp>
        <p:nvSpPr>
          <p:cNvPr id="5" name="Tijdelijke aanduiding voor voettekst 4">
            <a:extLst>
              <a:ext uri="{FF2B5EF4-FFF2-40B4-BE49-F238E27FC236}">
                <a16:creationId xmlns:a16="http://schemas.microsoft.com/office/drawing/2014/main" id="{B2510871-50A7-48D7-B03E-07D6E013A24F}"/>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D3613DDE-A383-4323-8382-DD7B663211E3}"/>
              </a:ext>
            </a:extLst>
          </p:cNvPr>
          <p:cNvSpPr>
            <a:spLocks noGrp="1"/>
          </p:cNvSpPr>
          <p:nvPr>
            <p:ph type="sldNum" sz="quarter" idx="12"/>
          </p:nvPr>
        </p:nvSpPr>
        <p:spPr/>
        <p:txBody>
          <a:bodyPr/>
          <a:lstStyle/>
          <a:p>
            <a:fld id="{C85D5485-BF54-4CF8-BB7A-1FA1D7F847EC}" type="slidenum">
              <a:rPr lang="nl-NL" smtClean="0"/>
              <a:t>‹nr.›</a:t>
            </a:fld>
            <a:endParaRPr lang="nl-NL"/>
          </a:p>
        </p:txBody>
      </p:sp>
    </p:spTree>
    <p:extLst>
      <p:ext uri="{BB962C8B-B14F-4D97-AF65-F5344CB8AC3E}">
        <p14:creationId xmlns:p14="http://schemas.microsoft.com/office/powerpoint/2010/main" val="294601333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6EAAFE6-161F-4F25-9AC2-EC4233296B63}"/>
              </a:ext>
            </a:extLst>
          </p:cNvPr>
          <p:cNvSpPr>
            <a:spLocks noGrp="1"/>
          </p:cNvSpPr>
          <p:nvPr>
            <p:ph type="title"/>
          </p:nvPr>
        </p:nvSpPr>
        <p:spPr>
          <a:xfrm>
            <a:off x="831850" y="1709738"/>
            <a:ext cx="10515600" cy="2852737"/>
          </a:xfrm>
        </p:spPr>
        <p:txBody>
          <a:bodyPr anchor="b"/>
          <a:lstStyle>
            <a:lvl1pPr>
              <a:defRPr sz="6000"/>
            </a:lvl1pPr>
          </a:lstStyle>
          <a:p>
            <a:r>
              <a:rPr lang="nl-NL"/>
              <a:t>Klik om stijl te bewerken</a:t>
            </a:r>
          </a:p>
        </p:txBody>
      </p:sp>
      <p:sp>
        <p:nvSpPr>
          <p:cNvPr id="3" name="Tijdelijke aanduiding voor tekst 2">
            <a:extLst>
              <a:ext uri="{FF2B5EF4-FFF2-40B4-BE49-F238E27FC236}">
                <a16:creationId xmlns:a16="http://schemas.microsoft.com/office/drawing/2014/main" id="{D9F9A9EB-C067-4933-9AC8-C1710D21451C}"/>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nl-NL"/>
              <a:t>Klikken om de tekststijl van het model te bewerken</a:t>
            </a:r>
          </a:p>
        </p:txBody>
      </p:sp>
      <p:sp>
        <p:nvSpPr>
          <p:cNvPr id="4" name="Tijdelijke aanduiding voor datum 3">
            <a:extLst>
              <a:ext uri="{FF2B5EF4-FFF2-40B4-BE49-F238E27FC236}">
                <a16:creationId xmlns:a16="http://schemas.microsoft.com/office/drawing/2014/main" id="{B5A2D6D8-C041-4801-89C2-85EF38331742}"/>
              </a:ext>
            </a:extLst>
          </p:cNvPr>
          <p:cNvSpPr>
            <a:spLocks noGrp="1"/>
          </p:cNvSpPr>
          <p:nvPr>
            <p:ph type="dt" sz="half" idx="10"/>
          </p:nvPr>
        </p:nvSpPr>
        <p:spPr/>
        <p:txBody>
          <a:bodyPr/>
          <a:lstStyle/>
          <a:p>
            <a:fld id="{0C902105-095D-46EE-B21F-BD21FD49FEF1}" type="datetimeFigureOut">
              <a:rPr lang="nl-NL" smtClean="0"/>
              <a:t>9-12-2021</a:t>
            </a:fld>
            <a:endParaRPr lang="nl-NL"/>
          </a:p>
        </p:txBody>
      </p:sp>
      <p:sp>
        <p:nvSpPr>
          <p:cNvPr id="5" name="Tijdelijke aanduiding voor voettekst 4">
            <a:extLst>
              <a:ext uri="{FF2B5EF4-FFF2-40B4-BE49-F238E27FC236}">
                <a16:creationId xmlns:a16="http://schemas.microsoft.com/office/drawing/2014/main" id="{31A32548-5FD1-445B-BD18-534B31065D80}"/>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5093A1A9-4E27-4833-8CD8-A2FC8D5A58FB}"/>
              </a:ext>
            </a:extLst>
          </p:cNvPr>
          <p:cNvSpPr>
            <a:spLocks noGrp="1"/>
          </p:cNvSpPr>
          <p:nvPr>
            <p:ph type="sldNum" sz="quarter" idx="12"/>
          </p:nvPr>
        </p:nvSpPr>
        <p:spPr/>
        <p:txBody>
          <a:bodyPr/>
          <a:lstStyle/>
          <a:p>
            <a:fld id="{C85D5485-BF54-4CF8-BB7A-1FA1D7F847EC}" type="slidenum">
              <a:rPr lang="nl-NL" smtClean="0"/>
              <a:t>‹nr.›</a:t>
            </a:fld>
            <a:endParaRPr lang="nl-NL"/>
          </a:p>
        </p:txBody>
      </p:sp>
    </p:spTree>
    <p:extLst>
      <p:ext uri="{BB962C8B-B14F-4D97-AF65-F5344CB8AC3E}">
        <p14:creationId xmlns:p14="http://schemas.microsoft.com/office/powerpoint/2010/main" val="18158949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8CCE3A0-DB56-4A00-AA15-2699B58842C5}"/>
              </a:ext>
            </a:extLst>
          </p:cNvPr>
          <p:cNvSpPr>
            <a:spLocks noGrp="1"/>
          </p:cNvSpPr>
          <p:nvPr>
            <p:ph type="title"/>
          </p:nvPr>
        </p:nvSpPr>
        <p:spPr/>
        <p:txBody>
          <a:bodyPr/>
          <a:lstStyle/>
          <a:p>
            <a:r>
              <a:rPr lang="nl-NL"/>
              <a:t>Klik om stijl te bewerken</a:t>
            </a:r>
          </a:p>
        </p:txBody>
      </p:sp>
      <p:sp>
        <p:nvSpPr>
          <p:cNvPr id="3" name="Tijdelijke aanduiding voor inhoud 2">
            <a:extLst>
              <a:ext uri="{FF2B5EF4-FFF2-40B4-BE49-F238E27FC236}">
                <a16:creationId xmlns:a16="http://schemas.microsoft.com/office/drawing/2014/main" id="{D3F65A73-9CFF-4921-9E22-D1747D4160E8}"/>
              </a:ext>
            </a:extLst>
          </p:cNvPr>
          <p:cNvSpPr>
            <a:spLocks noGrp="1"/>
          </p:cNvSpPr>
          <p:nvPr>
            <p:ph sz="half" idx="1"/>
          </p:nvPr>
        </p:nvSpPr>
        <p:spPr>
          <a:xfrm>
            <a:off x="838200" y="1825625"/>
            <a:ext cx="5181600" cy="435133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inhoud 3">
            <a:extLst>
              <a:ext uri="{FF2B5EF4-FFF2-40B4-BE49-F238E27FC236}">
                <a16:creationId xmlns:a16="http://schemas.microsoft.com/office/drawing/2014/main" id="{BFF24B8A-C843-4B4B-B26D-A65A97F32DE2}"/>
              </a:ext>
            </a:extLst>
          </p:cNvPr>
          <p:cNvSpPr>
            <a:spLocks noGrp="1"/>
          </p:cNvSpPr>
          <p:nvPr>
            <p:ph sz="half" idx="2"/>
          </p:nvPr>
        </p:nvSpPr>
        <p:spPr>
          <a:xfrm>
            <a:off x="6172200" y="1825625"/>
            <a:ext cx="5181600" cy="435133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datum 4">
            <a:extLst>
              <a:ext uri="{FF2B5EF4-FFF2-40B4-BE49-F238E27FC236}">
                <a16:creationId xmlns:a16="http://schemas.microsoft.com/office/drawing/2014/main" id="{0D579275-DAA1-4B4A-B41A-F5287B90FAB0}"/>
              </a:ext>
            </a:extLst>
          </p:cNvPr>
          <p:cNvSpPr>
            <a:spLocks noGrp="1"/>
          </p:cNvSpPr>
          <p:nvPr>
            <p:ph type="dt" sz="half" idx="10"/>
          </p:nvPr>
        </p:nvSpPr>
        <p:spPr/>
        <p:txBody>
          <a:bodyPr/>
          <a:lstStyle/>
          <a:p>
            <a:fld id="{0C902105-095D-46EE-B21F-BD21FD49FEF1}" type="datetimeFigureOut">
              <a:rPr lang="nl-NL" smtClean="0"/>
              <a:t>9-12-2021</a:t>
            </a:fld>
            <a:endParaRPr lang="nl-NL"/>
          </a:p>
        </p:txBody>
      </p:sp>
      <p:sp>
        <p:nvSpPr>
          <p:cNvPr id="6" name="Tijdelijke aanduiding voor voettekst 5">
            <a:extLst>
              <a:ext uri="{FF2B5EF4-FFF2-40B4-BE49-F238E27FC236}">
                <a16:creationId xmlns:a16="http://schemas.microsoft.com/office/drawing/2014/main" id="{00665B9E-4E3D-484D-95BD-2B71BAACC4A6}"/>
              </a:ext>
            </a:extLst>
          </p:cNvPr>
          <p:cNvSpPr>
            <a:spLocks noGrp="1"/>
          </p:cNvSpPr>
          <p:nvPr>
            <p:ph type="ftr" sz="quarter" idx="11"/>
          </p:nvPr>
        </p:nvSpPr>
        <p:spPr/>
        <p:txBody>
          <a:bodyPr/>
          <a:lstStyle/>
          <a:p>
            <a:endParaRPr lang="nl-NL"/>
          </a:p>
        </p:txBody>
      </p:sp>
      <p:sp>
        <p:nvSpPr>
          <p:cNvPr id="7" name="Tijdelijke aanduiding voor dianummer 6">
            <a:extLst>
              <a:ext uri="{FF2B5EF4-FFF2-40B4-BE49-F238E27FC236}">
                <a16:creationId xmlns:a16="http://schemas.microsoft.com/office/drawing/2014/main" id="{B92F37B8-31A4-43EB-8306-22AC34F91793}"/>
              </a:ext>
            </a:extLst>
          </p:cNvPr>
          <p:cNvSpPr>
            <a:spLocks noGrp="1"/>
          </p:cNvSpPr>
          <p:nvPr>
            <p:ph type="sldNum" sz="quarter" idx="12"/>
          </p:nvPr>
        </p:nvSpPr>
        <p:spPr/>
        <p:txBody>
          <a:bodyPr/>
          <a:lstStyle/>
          <a:p>
            <a:fld id="{C85D5485-BF54-4CF8-BB7A-1FA1D7F847EC}" type="slidenum">
              <a:rPr lang="nl-NL" smtClean="0"/>
              <a:t>‹nr.›</a:t>
            </a:fld>
            <a:endParaRPr lang="nl-NL"/>
          </a:p>
        </p:txBody>
      </p:sp>
    </p:spTree>
    <p:extLst>
      <p:ext uri="{BB962C8B-B14F-4D97-AF65-F5344CB8AC3E}">
        <p14:creationId xmlns:p14="http://schemas.microsoft.com/office/powerpoint/2010/main" val="51405390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E19C6BF-774E-4F99-B426-D6B95F811C40}"/>
              </a:ext>
            </a:extLst>
          </p:cNvPr>
          <p:cNvSpPr>
            <a:spLocks noGrp="1"/>
          </p:cNvSpPr>
          <p:nvPr>
            <p:ph type="title"/>
          </p:nvPr>
        </p:nvSpPr>
        <p:spPr>
          <a:xfrm>
            <a:off x="839788" y="365125"/>
            <a:ext cx="10515600" cy="1325563"/>
          </a:xfrm>
        </p:spPr>
        <p:txBody>
          <a:bodyPr/>
          <a:lstStyle/>
          <a:p>
            <a:r>
              <a:rPr lang="nl-NL"/>
              <a:t>Klik om stijl te bewerken</a:t>
            </a:r>
          </a:p>
        </p:txBody>
      </p:sp>
      <p:sp>
        <p:nvSpPr>
          <p:cNvPr id="3" name="Tijdelijke aanduiding voor tekst 2">
            <a:extLst>
              <a:ext uri="{FF2B5EF4-FFF2-40B4-BE49-F238E27FC236}">
                <a16:creationId xmlns:a16="http://schemas.microsoft.com/office/drawing/2014/main" id="{4466E112-01CE-41AF-A134-8A023560AC7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4" name="Tijdelijke aanduiding voor inhoud 3">
            <a:extLst>
              <a:ext uri="{FF2B5EF4-FFF2-40B4-BE49-F238E27FC236}">
                <a16:creationId xmlns:a16="http://schemas.microsoft.com/office/drawing/2014/main" id="{210A5329-B87A-4B84-83B3-5B96C52DA461}"/>
              </a:ext>
            </a:extLst>
          </p:cNvPr>
          <p:cNvSpPr>
            <a:spLocks noGrp="1"/>
          </p:cNvSpPr>
          <p:nvPr>
            <p:ph sz="half" idx="2"/>
          </p:nvPr>
        </p:nvSpPr>
        <p:spPr>
          <a:xfrm>
            <a:off x="839788" y="2505075"/>
            <a:ext cx="5157787" cy="368458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tekst 4">
            <a:extLst>
              <a:ext uri="{FF2B5EF4-FFF2-40B4-BE49-F238E27FC236}">
                <a16:creationId xmlns:a16="http://schemas.microsoft.com/office/drawing/2014/main" id="{E4058E6D-7CEB-4FF4-A01D-061EE669865D}"/>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6" name="Tijdelijke aanduiding voor inhoud 5">
            <a:extLst>
              <a:ext uri="{FF2B5EF4-FFF2-40B4-BE49-F238E27FC236}">
                <a16:creationId xmlns:a16="http://schemas.microsoft.com/office/drawing/2014/main" id="{0331F119-F7AB-46B4-9FAC-84878E36BA7C}"/>
              </a:ext>
            </a:extLst>
          </p:cNvPr>
          <p:cNvSpPr>
            <a:spLocks noGrp="1"/>
          </p:cNvSpPr>
          <p:nvPr>
            <p:ph sz="quarter" idx="4"/>
          </p:nvPr>
        </p:nvSpPr>
        <p:spPr>
          <a:xfrm>
            <a:off x="6172200" y="2505075"/>
            <a:ext cx="5183188" cy="368458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7" name="Tijdelijke aanduiding voor datum 6">
            <a:extLst>
              <a:ext uri="{FF2B5EF4-FFF2-40B4-BE49-F238E27FC236}">
                <a16:creationId xmlns:a16="http://schemas.microsoft.com/office/drawing/2014/main" id="{A209D11D-6DAB-4BDF-86FD-49E9A2155020}"/>
              </a:ext>
            </a:extLst>
          </p:cNvPr>
          <p:cNvSpPr>
            <a:spLocks noGrp="1"/>
          </p:cNvSpPr>
          <p:nvPr>
            <p:ph type="dt" sz="half" idx="10"/>
          </p:nvPr>
        </p:nvSpPr>
        <p:spPr/>
        <p:txBody>
          <a:bodyPr/>
          <a:lstStyle/>
          <a:p>
            <a:fld id="{0C902105-095D-46EE-B21F-BD21FD49FEF1}" type="datetimeFigureOut">
              <a:rPr lang="nl-NL" smtClean="0"/>
              <a:t>9-12-2021</a:t>
            </a:fld>
            <a:endParaRPr lang="nl-NL"/>
          </a:p>
        </p:txBody>
      </p:sp>
      <p:sp>
        <p:nvSpPr>
          <p:cNvPr id="8" name="Tijdelijke aanduiding voor voettekst 7">
            <a:extLst>
              <a:ext uri="{FF2B5EF4-FFF2-40B4-BE49-F238E27FC236}">
                <a16:creationId xmlns:a16="http://schemas.microsoft.com/office/drawing/2014/main" id="{316E9627-DBE8-4394-94DF-59DBB5A19885}"/>
              </a:ext>
            </a:extLst>
          </p:cNvPr>
          <p:cNvSpPr>
            <a:spLocks noGrp="1"/>
          </p:cNvSpPr>
          <p:nvPr>
            <p:ph type="ftr" sz="quarter" idx="11"/>
          </p:nvPr>
        </p:nvSpPr>
        <p:spPr/>
        <p:txBody>
          <a:bodyPr/>
          <a:lstStyle/>
          <a:p>
            <a:endParaRPr lang="nl-NL"/>
          </a:p>
        </p:txBody>
      </p:sp>
      <p:sp>
        <p:nvSpPr>
          <p:cNvPr id="9" name="Tijdelijke aanduiding voor dianummer 8">
            <a:extLst>
              <a:ext uri="{FF2B5EF4-FFF2-40B4-BE49-F238E27FC236}">
                <a16:creationId xmlns:a16="http://schemas.microsoft.com/office/drawing/2014/main" id="{063F092F-9E22-4B57-9757-6937E4690EBA}"/>
              </a:ext>
            </a:extLst>
          </p:cNvPr>
          <p:cNvSpPr>
            <a:spLocks noGrp="1"/>
          </p:cNvSpPr>
          <p:nvPr>
            <p:ph type="sldNum" sz="quarter" idx="12"/>
          </p:nvPr>
        </p:nvSpPr>
        <p:spPr/>
        <p:txBody>
          <a:bodyPr/>
          <a:lstStyle/>
          <a:p>
            <a:fld id="{C85D5485-BF54-4CF8-BB7A-1FA1D7F847EC}" type="slidenum">
              <a:rPr lang="nl-NL" smtClean="0"/>
              <a:t>‹nr.›</a:t>
            </a:fld>
            <a:endParaRPr lang="nl-NL"/>
          </a:p>
        </p:txBody>
      </p:sp>
    </p:spTree>
    <p:extLst>
      <p:ext uri="{BB962C8B-B14F-4D97-AF65-F5344CB8AC3E}">
        <p14:creationId xmlns:p14="http://schemas.microsoft.com/office/powerpoint/2010/main" val="16508160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B345B2D-C977-4097-A36B-FEF4163C272E}"/>
              </a:ext>
            </a:extLst>
          </p:cNvPr>
          <p:cNvSpPr>
            <a:spLocks noGrp="1"/>
          </p:cNvSpPr>
          <p:nvPr>
            <p:ph type="title"/>
          </p:nvPr>
        </p:nvSpPr>
        <p:spPr/>
        <p:txBody>
          <a:bodyPr/>
          <a:lstStyle/>
          <a:p>
            <a:r>
              <a:rPr lang="nl-NL"/>
              <a:t>Klik om stijl te bewerken</a:t>
            </a:r>
          </a:p>
        </p:txBody>
      </p:sp>
      <p:sp>
        <p:nvSpPr>
          <p:cNvPr id="3" name="Tijdelijke aanduiding voor datum 2">
            <a:extLst>
              <a:ext uri="{FF2B5EF4-FFF2-40B4-BE49-F238E27FC236}">
                <a16:creationId xmlns:a16="http://schemas.microsoft.com/office/drawing/2014/main" id="{C0497178-D15F-48B1-9CEA-0E55B1DAF4CA}"/>
              </a:ext>
            </a:extLst>
          </p:cNvPr>
          <p:cNvSpPr>
            <a:spLocks noGrp="1"/>
          </p:cNvSpPr>
          <p:nvPr>
            <p:ph type="dt" sz="half" idx="10"/>
          </p:nvPr>
        </p:nvSpPr>
        <p:spPr/>
        <p:txBody>
          <a:bodyPr/>
          <a:lstStyle/>
          <a:p>
            <a:fld id="{0C902105-095D-46EE-B21F-BD21FD49FEF1}" type="datetimeFigureOut">
              <a:rPr lang="nl-NL" smtClean="0"/>
              <a:t>9-12-2021</a:t>
            </a:fld>
            <a:endParaRPr lang="nl-NL"/>
          </a:p>
        </p:txBody>
      </p:sp>
      <p:sp>
        <p:nvSpPr>
          <p:cNvPr id="4" name="Tijdelijke aanduiding voor voettekst 3">
            <a:extLst>
              <a:ext uri="{FF2B5EF4-FFF2-40B4-BE49-F238E27FC236}">
                <a16:creationId xmlns:a16="http://schemas.microsoft.com/office/drawing/2014/main" id="{FC9ADA48-9284-464A-A60B-A774C805C6CD}"/>
              </a:ext>
            </a:extLst>
          </p:cNvPr>
          <p:cNvSpPr>
            <a:spLocks noGrp="1"/>
          </p:cNvSpPr>
          <p:nvPr>
            <p:ph type="ftr" sz="quarter" idx="11"/>
          </p:nvPr>
        </p:nvSpPr>
        <p:spPr/>
        <p:txBody>
          <a:bodyPr/>
          <a:lstStyle/>
          <a:p>
            <a:endParaRPr lang="nl-NL"/>
          </a:p>
        </p:txBody>
      </p:sp>
      <p:sp>
        <p:nvSpPr>
          <p:cNvPr id="5" name="Tijdelijke aanduiding voor dianummer 4">
            <a:extLst>
              <a:ext uri="{FF2B5EF4-FFF2-40B4-BE49-F238E27FC236}">
                <a16:creationId xmlns:a16="http://schemas.microsoft.com/office/drawing/2014/main" id="{5BC2A887-8BF8-4DC3-906B-4D31C7D39EE0}"/>
              </a:ext>
            </a:extLst>
          </p:cNvPr>
          <p:cNvSpPr>
            <a:spLocks noGrp="1"/>
          </p:cNvSpPr>
          <p:nvPr>
            <p:ph type="sldNum" sz="quarter" idx="12"/>
          </p:nvPr>
        </p:nvSpPr>
        <p:spPr/>
        <p:txBody>
          <a:bodyPr/>
          <a:lstStyle/>
          <a:p>
            <a:fld id="{C85D5485-BF54-4CF8-BB7A-1FA1D7F847EC}" type="slidenum">
              <a:rPr lang="nl-NL" smtClean="0"/>
              <a:t>‹nr.›</a:t>
            </a:fld>
            <a:endParaRPr lang="nl-NL"/>
          </a:p>
        </p:txBody>
      </p:sp>
    </p:spTree>
    <p:extLst>
      <p:ext uri="{BB962C8B-B14F-4D97-AF65-F5344CB8AC3E}">
        <p14:creationId xmlns:p14="http://schemas.microsoft.com/office/powerpoint/2010/main" val="302262761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Tijdelijke aanduiding voor datum 1">
            <a:extLst>
              <a:ext uri="{FF2B5EF4-FFF2-40B4-BE49-F238E27FC236}">
                <a16:creationId xmlns:a16="http://schemas.microsoft.com/office/drawing/2014/main" id="{4563855B-8982-451E-B1AD-1BF4C646B11E}"/>
              </a:ext>
            </a:extLst>
          </p:cNvPr>
          <p:cNvSpPr>
            <a:spLocks noGrp="1"/>
          </p:cNvSpPr>
          <p:nvPr>
            <p:ph type="dt" sz="half" idx="10"/>
          </p:nvPr>
        </p:nvSpPr>
        <p:spPr/>
        <p:txBody>
          <a:bodyPr/>
          <a:lstStyle/>
          <a:p>
            <a:fld id="{0C902105-095D-46EE-B21F-BD21FD49FEF1}" type="datetimeFigureOut">
              <a:rPr lang="nl-NL" smtClean="0"/>
              <a:t>9-12-2021</a:t>
            </a:fld>
            <a:endParaRPr lang="nl-NL"/>
          </a:p>
        </p:txBody>
      </p:sp>
      <p:sp>
        <p:nvSpPr>
          <p:cNvPr id="3" name="Tijdelijke aanduiding voor voettekst 2">
            <a:extLst>
              <a:ext uri="{FF2B5EF4-FFF2-40B4-BE49-F238E27FC236}">
                <a16:creationId xmlns:a16="http://schemas.microsoft.com/office/drawing/2014/main" id="{2EDE4180-B6F5-4E2D-A2DB-F65B2715A43D}"/>
              </a:ext>
            </a:extLst>
          </p:cNvPr>
          <p:cNvSpPr>
            <a:spLocks noGrp="1"/>
          </p:cNvSpPr>
          <p:nvPr>
            <p:ph type="ftr" sz="quarter" idx="11"/>
          </p:nvPr>
        </p:nvSpPr>
        <p:spPr/>
        <p:txBody>
          <a:bodyPr/>
          <a:lstStyle/>
          <a:p>
            <a:endParaRPr lang="nl-NL"/>
          </a:p>
        </p:txBody>
      </p:sp>
      <p:sp>
        <p:nvSpPr>
          <p:cNvPr id="4" name="Tijdelijke aanduiding voor dianummer 3">
            <a:extLst>
              <a:ext uri="{FF2B5EF4-FFF2-40B4-BE49-F238E27FC236}">
                <a16:creationId xmlns:a16="http://schemas.microsoft.com/office/drawing/2014/main" id="{49A8318C-42D9-4A51-98AA-6882D8706D65}"/>
              </a:ext>
            </a:extLst>
          </p:cNvPr>
          <p:cNvSpPr>
            <a:spLocks noGrp="1"/>
          </p:cNvSpPr>
          <p:nvPr>
            <p:ph type="sldNum" sz="quarter" idx="12"/>
          </p:nvPr>
        </p:nvSpPr>
        <p:spPr/>
        <p:txBody>
          <a:bodyPr/>
          <a:lstStyle/>
          <a:p>
            <a:fld id="{C85D5485-BF54-4CF8-BB7A-1FA1D7F847EC}" type="slidenum">
              <a:rPr lang="nl-NL" smtClean="0"/>
              <a:t>‹nr.›</a:t>
            </a:fld>
            <a:endParaRPr lang="nl-NL"/>
          </a:p>
        </p:txBody>
      </p:sp>
    </p:spTree>
    <p:extLst>
      <p:ext uri="{BB962C8B-B14F-4D97-AF65-F5344CB8AC3E}">
        <p14:creationId xmlns:p14="http://schemas.microsoft.com/office/powerpoint/2010/main" val="34772747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6DD84E1-B06E-453A-AD36-E351A12C1DF3}"/>
              </a:ext>
            </a:extLst>
          </p:cNvPr>
          <p:cNvSpPr>
            <a:spLocks noGrp="1"/>
          </p:cNvSpPr>
          <p:nvPr>
            <p:ph type="title"/>
          </p:nvPr>
        </p:nvSpPr>
        <p:spPr>
          <a:xfrm>
            <a:off x="839788" y="457200"/>
            <a:ext cx="3932237" cy="1600200"/>
          </a:xfrm>
        </p:spPr>
        <p:txBody>
          <a:bodyPr anchor="b"/>
          <a:lstStyle>
            <a:lvl1pPr>
              <a:defRPr sz="3200"/>
            </a:lvl1pPr>
          </a:lstStyle>
          <a:p>
            <a:r>
              <a:rPr lang="nl-NL"/>
              <a:t>Klik om stijl te bewerken</a:t>
            </a:r>
          </a:p>
        </p:txBody>
      </p:sp>
      <p:sp>
        <p:nvSpPr>
          <p:cNvPr id="3" name="Tijdelijke aanduiding voor inhoud 2">
            <a:extLst>
              <a:ext uri="{FF2B5EF4-FFF2-40B4-BE49-F238E27FC236}">
                <a16:creationId xmlns:a16="http://schemas.microsoft.com/office/drawing/2014/main" id="{10F59865-B480-466A-98AD-220D495D3BC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tekst 3">
            <a:extLst>
              <a:ext uri="{FF2B5EF4-FFF2-40B4-BE49-F238E27FC236}">
                <a16:creationId xmlns:a16="http://schemas.microsoft.com/office/drawing/2014/main" id="{DDCBDE46-05D2-4839-A90F-F23DC52FD8D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5" name="Tijdelijke aanduiding voor datum 4">
            <a:extLst>
              <a:ext uri="{FF2B5EF4-FFF2-40B4-BE49-F238E27FC236}">
                <a16:creationId xmlns:a16="http://schemas.microsoft.com/office/drawing/2014/main" id="{C74530FA-DCD8-4FCC-96A6-28EF7B7C80B3}"/>
              </a:ext>
            </a:extLst>
          </p:cNvPr>
          <p:cNvSpPr>
            <a:spLocks noGrp="1"/>
          </p:cNvSpPr>
          <p:nvPr>
            <p:ph type="dt" sz="half" idx="10"/>
          </p:nvPr>
        </p:nvSpPr>
        <p:spPr/>
        <p:txBody>
          <a:bodyPr/>
          <a:lstStyle/>
          <a:p>
            <a:fld id="{0C902105-095D-46EE-B21F-BD21FD49FEF1}" type="datetimeFigureOut">
              <a:rPr lang="nl-NL" smtClean="0"/>
              <a:t>9-12-2021</a:t>
            </a:fld>
            <a:endParaRPr lang="nl-NL"/>
          </a:p>
        </p:txBody>
      </p:sp>
      <p:sp>
        <p:nvSpPr>
          <p:cNvPr id="6" name="Tijdelijke aanduiding voor voettekst 5">
            <a:extLst>
              <a:ext uri="{FF2B5EF4-FFF2-40B4-BE49-F238E27FC236}">
                <a16:creationId xmlns:a16="http://schemas.microsoft.com/office/drawing/2014/main" id="{36BF59C1-59A1-47A1-AF53-2F1314433B88}"/>
              </a:ext>
            </a:extLst>
          </p:cNvPr>
          <p:cNvSpPr>
            <a:spLocks noGrp="1"/>
          </p:cNvSpPr>
          <p:nvPr>
            <p:ph type="ftr" sz="quarter" idx="11"/>
          </p:nvPr>
        </p:nvSpPr>
        <p:spPr/>
        <p:txBody>
          <a:bodyPr/>
          <a:lstStyle/>
          <a:p>
            <a:endParaRPr lang="nl-NL"/>
          </a:p>
        </p:txBody>
      </p:sp>
      <p:sp>
        <p:nvSpPr>
          <p:cNvPr id="7" name="Tijdelijke aanduiding voor dianummer 6">
            <a:extLst>
              <a:ext uri="{FF2B5EF4-FFF2-40B4-BE49-F238E27FC236}">
                <a16:creationId xmlns:a16="http://schemas.microsoft.com/office/drawing/2014/main" id="{0C54511A-05AF-49A6-8703-74E754F13852}"/>
              </a:ext>
            </a:extLst>
          </p:cNvPr>
          <p:cNvSpPr>
            <a:spLocks noGrp="1"/>
          </p:cNvSpPr>
          <p:nvPr>
            <p:ph type="sldNum" sz="quarter" idx="12"/>
          </p:nvPr>
        </p:nvSpPr>
        <p:spPr/>
        <p:txBody>
          <a:bodyPr/>
          <a:lstStyle/>
          <a:p>
            <a:fld id="{C85D5485-BF54-4CF8-BB7A-1FA1D7F847EC}" type="slidenum">
              <a:rPr lang="nl-NL" smtClean="0"/>
              <a:t>‹nr.›</a:t>
            </a:fld>
            <a:endParaRPr lang="nl-NL"/>
          </a:p>
        </p:txBody>
      </p:sp>
    </p:spTree>
    <p:extLst>
      <p:ext uri="{BB962C8B-B14F-4D97-AF65-F5344CB8AC3E}">
        <p14:creationId xmlns:p14="http://schemas.microsoft.com/office/powerpoint/2010/main" val="53182037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3581096-562C-41A3-98AB-6FF1B04944BF}"/>
              </a:ext>
            </a:extLst>
          </p:cNvPr>
          <p:cNvSpPr>
            <a:spLocks noGrp="1"/>
          </p:cNvSpPr>
          <p:nvPr>
            <p:ph type="title"/>
          </p:nvPr>
        </p:nvSpPr>
        <p:spPr>
          <a:xfrm>
            <a:off x="839788" y="457200"/>
            <a:ext cx="3932237" cy="1600200"/>
          </a:xfrm>
        </p:spPr>
        <p:txBody>
          <a:bodyPr anchor="b"/>
          <a:lstStyle>
            <a:lvl1pPr>
              <a:defRPr sz="3200"/>
            </a:lvl1pPr>
          </a:lstStyle>
          <a:p>
            <a:r>
              <a:rPr lang="nl-NL"/>
              <a:t>Klik om stijl te bewerken</a:t>
            </a:r>
          </a:p>
        </p:txBody>
      </p:sp>
      <p:sp>
        <p:nvSpPr>
          <p:cNvPr id="3" name="Tijdelijke aanduiding voor afbeelding 2">
            <a:extLst>
              <a:ext uri="{FF2B5EF4-FFF2-40B4-BE49-F238E27FC236}">
                <a16:creationId xmlns:a16="http://schemas.microsoft.com/office/drawing/2014/main" id="{1F16BFEC-65DF-4352-B009-E0FA184279A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nl-NL"/>
          </a:p>
        </p:txBody>
      </p:sp>
      <p:sp>
        <p:nvSpPr>
          <p:cNvPr id="4" name="Tijdelijke aanduiding voor tekst 3">
            <a:extLst>
              <a:ext uri="{FF2B5EF4-FFF2-40B4-BE49-F238E27FC236}">
                <a16:creationId xmlns:a16="http://schemas.microsoft.com/office/drawing/2014/main" id="{5FA081E1-AF4F-474E-A1B3-4B48A57A78B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5" name="Tijdelijke aanduiding voor datum 4">
            <a:extLst>
              <a:ext uri="{FF2B5EF4-FFF2-40B4-BE49-F238E27FC236}">
                <a16:creationId xmlns:a16="http://schemas.microsoft.com/office/drawing/2014/main" id="{DCCA567E-4C45-425B-AC13-241C5CEB9629}"/>
              </a:ext>
            </a:extLst>
          </p:cNvPr>
          <p:cNvSpPr>
            <a:spLocks noGrp="1"/>
          </p:cNvSpPr>
          <p:nvPr>
            <p:ph type="dt" sz="half" idx="10"/>
          </p:nvPr>
        </p:nvSpPr>
        <p:spPr/>
        <p:txBody>
          <a:bodyPr/>
          <a:lstStyle/>
          <a:p>
            <a:fld id="{0C902105-095D-46EE-B21F-BD21FD49FEF1}" type="datetimeFigureOut">
              <a:rPr lang="nl-NL" smtClean="0"/>
              <a:t>9-12-2021</a:t>
            </a:fld>
            <a:endParaRPr lang="nl-NL"/>
          </a:p>
        </p:txBody>
      </p:sp>
      <p:sp>
        <p:nvSpPr>
          <p:cNvPr id="6" name="Tijdelijke aanduiding voor voettekst 5">
            <a:extLst>
              <a:ext uri="{FF2B5EF4-FFF2-40B4-BE49-F238E27FC236}">
                <a16:creationId xmlns:a16="http://schemas.microsoft.com/office/drawing/2014/main" id="{18D196B3-3227-4987-A993-7F1D27203CCB}"/>
              </a:ext>
            </a:extLst>
          </p:cNvPr>
          <p:cNvSpPr>
            <a:spLocks noGrp="1"/>
          </p:cNvSpPr>
          <p:nvPr>
            <p:ph type="ftr" sz="quarter" idx="11"/>
          </p:nvPr>
        </p:nvSpPr>
        <p:spPr/>
        <p:txBody>
          <a:bodyPr/>
          <a:lstStyle/>
          <a:p>
            <a:endParaRPr lang="nl-NL"/>
          </a:p>
        </p:txBody>
      </p:sp>
      <p:sp>
        <p:nvSpPr>
          <p:cNvPr id="7" name="Tijdelijke aanduiding voor dianummer 6">
            <a:extLst>
              <a:ext uri="{FF2B5EF4-FFF2-40B4-BE49-F238E27FC236}">
                <a16:creationId xmlns:a16="http://schemas.microsoft.com/office/drawing/2014/main" id="{34E44632-A2E9-43A3-9705-43092B539AD5}"/>
              </a:ext>
            </a:extLst>
          </p:cNvPr>
          <p:cNvSpPr>
            <a:spLocks noGrp="1"/>
          </p:cNvSpPr>
          <p:nvPr>
            <p:ph type="sldNum" sz="quarter" idx="12"/>
          </p:nvPr>
        </p:nvSpPr>
        <p:spPr/>
        <p:txBody>
          <a:bodyPr/>
          <a:lstStyle/>
          <a:p>
            <a:fld id="{C85D5485-BF54-4CF8-BB7A-1FA1D7F847EC}" type="slidenum">
              <a:rPr lang="nl-NL" smtClean="0"/>
              <a:t>‹nr.›</a:t>
            </a:fld>
            <a:endParaRPr lang="nl-NL"/>
          </a:p>
        </p:txBody>
      </p:sp>
    </p:spTree>
    <p:extLst>
      <p:ext uri="{BB962C8B-B14F-4D97-AF65-F5344CB8AC3E}">
        <p14:creationId xmlns:p14="http://schemas.microsoft.com/office/powerpoint/2010/main" val="295872402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titel 1">
            <a:extLst>
              <a:ext uri="{FF2B5EF4-FFF2-40B4-BE49-F238E27FC236}">
                <a16:creationId xmlns:a16="http://schemas.microsoft.com/office/drawing/2014/main" id="{2E3A92DF-B79D-4BC4-AFF2-AEB2B1C2D48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nl-NL"/>
              <a:t>Klik om stijl te bewerken</a:t>
            </a:r>
          </a:p>
        </p:txBody>
      </p:sp>
      <p:sp>
        <p:nvSpPr>
          <p:cNvPr id="3" name="Tijdelijke aanduiding voor tekst 2">
            <a:extLst>
              <a:ext uri="{FF2B5EF4-FFF2-40B4-BE49-F238E27FC236}">
                <a16:creationId xmlns:a16="http://schemas.microsoft.com/office/drawing/2014/main" id="{AD5915F0-3317-4FAA-A272-1C96A77D353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D02A0696-EEA3-4420-ACBF-64286A769D8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C902105-095D-46EE-B21F-BD21FD49FEF1}" type="datetimeFigureOut">
              <a:rPr lang="nl-NL" smtClean="0"/>
              <a:t>9-12-2021</a:t>
            </a:fld>
            <a:endParaRPr lang="nl-NL"/>
          </a:p>
        </p:txBody>
      </p:sp>
      <p:sp>
        <p:nvSpPr>
          <p:cNvPr id="5" name="Tijdelijke aanduiding voor voettekst 4">
            <a:extLst>
              <a:ext uri="{FF2B5EF4-FFF2-40B4-BE49-F238E27FC236}">
                <a16:creationId xmlns:a16="http://schemas.microsoft.com/office/drawing/2014/main" id="{31BE0865-39CD-4F10-B766-E3699705BAC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nl-NL"/>
          </a:p>
        </p:txBody>
      </p:sp>
      <p:sp>
        <p:nvSpPr>
          <p:cNvPr id="6" name="Tijdelijke aanduiding voor dianummer 5">
            <a:extLst>
              <a:ext uri="{FF2B5EF4-FFF2-40B4-BE49-F238E27FC236}">
                <a16:creationId xmlns:a16="http://schemas.microsoft.com/office/drawing/2014/main" id="{BE76B63E-6C91-4776-A7C0-B046BEB91B4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85D5485-BF54-4CF8-BB7A-1FA1D7F847EC}" type="slidenum">
              <a:rPr lang="nl-NL" smtClean="0"/>
              <a:t>‹nr.›</a:t>
            </a:fld>
            <a:endParaRPr lang="nl-NL"/>
          </a:p>
        </p:txBody>
      </p:sp>
    </p:spTree>
    <p:extLst>
      <p:ext uri="{BB962C8B-B14F-4D97-AF65-F5344CB8AC3E}">
        <p14:creationId xmlns:p14="http://schemas.microsoft.com/office/powerpoint/2010/main" val="280205386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7" Type="http://schemas.openxmlformats.org/officeDocument/2006/relationships/image" Target="../media/image5.jp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jpg"/><Relationship Id="rId5" Type="http://schemas.openxmlformats.org/officeDocument/2006/relationships/image" Target="../media/image3.jpg"/><Relationship Id="rId4" Type="http://schemas.openxmlformats.org/officeDocument/2006/relationships/image" Target="../media/image2.jpg"/></Relationships>
</file>

<file path=ppt/slides/_rels/slide10.xml.rels><?xml version="1.0" encoding="UTF-8" standalone="yes"?>
<Relationships xmlns="http://schemas.openxmlformats.org/package/2006/relationships"><Relationship Id="rId8" Type="http://schemas.openxmlformats.org/officeDocument/2006/relationships/image" Target="../media/image7.emf"/><Relationship Id="rId3" Type="http://schemas.openxmlformats.org/officeDocument/2006/relationships/image" Target="../media/image1.jpg"/><Relationship Id="rId7" Type="http://schemas.openxmlformats.org/officeDocument/2006/relationships/image" Target="../media/image5.jpg"/><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image" Target="../media/image4.jpg"/><Relationship Id="rId5" Type="http://schemas.openxmlformats.org/officeDocument/2006/relationships/image" Target="../media/image3.jpg"/><Relationship Id="rId4" Type="http://schemas.openxmlformats.org/officeDocument/2006/relationships/image" Target="../media/image2.jpg"/></Relationships>
</file>

<file path=ppt/slides/_rels/slide11.xml.rels><?xml version="1.0" encoding="UTF-8" standalone="yes"?>
<Relationships xmlns="http://schemas.openxmlformats.org/package/2006/relationships"><Relationship Id="rId3" Type="http://schemas.openxmlformats.org/officeDocument/2006/relationships/image" Target="../media/image1.jpg"/><Relationship Id="rId7" Type="http://schemas.openxmlformats.org/officeDocument/2006/relationships/image" Target="../media/image5.jpg"/><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image" Target="../media/image4.jpg"/><Relationship Id="rId5" Type="http://schemas.openxmlformats.org/officeDocument/2006/relationships/image" Target="../media/image3.jpg"/><Relationship Id="rId4" Type="http://schemas.openxmlformats.org/officeDocument/2006/relationships/image" Target="../media/image2.jpg"/></Relationships>
</file>

<file path=ppt/slides/_rels/slide12.xml.rels><?xml version="1.0" encoding="UTF-8" standalone="yes"?>
<Relationships xmlns="http://schemas.openxmlformats.org/package/2006/relationships"><Relationship Id="rId3" Type="http://schemas.openxmlformats.org/officeDocument/2006/relationships/image" Target="../media/image1.jpg"/><Relationship Id="rId7" Type="http://schemas.openxmlformats.org/officeDocument/2006/relationships/image" Target="../media/image5.jpg"/><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image" Target="../media/image4.jpg"/><Relationship Id="rId5" Type="http://schemas.openxmlformats.org/officeDocument/2006/relationships/image" Target="../media/image3.jpg"/><Relationship Id="rId4" Type="http://schemas.openxmlformats.org/officeDocument/2006/relationships/image" Target="../media/image2.jpg"/></Relationships>
</file>

<file path=ppt/slides/_rels/slide13.xml.rels><?xml version="1.0" encoding="UTF-8" standalone="yes"?>
<Relationships xmlns="http://schemas.openxmlformats.org/package/2006/relationships"><Relationship Id="rId3" Type="http://schemas.openxmlformats.org/officeDocument/2006/relationships/image" Target="../media/image1.jpg"/><Relationship Id="rId7" Type="http://schemas.openxmlformats.org/officeDocument/2006/relationships/image" Target="../media/image5.jp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4.jpg"/><Relationship Id="rId5" Type="http://schemas.openxmlformats.org/officeDocument/2006/relationships/image" Target="../media/image3.jpg"/><Relationship Id="rId4" Type="http://schemas.openxmlformats.org/officeDocument/2006/relationships/image" Target="../media/image2.jpg"/></Relationships>
</file>

<file path=ppt/slides/_rels/slide14.xml.rels><?xml version="1.0" encoding="UTF-8" standalone="yes"?>
<Relationships xmlns="http://schemas.openxmlformats.org/package/2006/relationships"><Relationship Id="rId3" Type="http://schemas.openxmlformats.org/officeDocument/2006/relationships/image" Target="../media/image1.jpg"/><Relationship Id="rId7" Type="http://schemas.openxmlformats.org/officeDocument/2006/relationships/image" Target="../media/image5.jpg"/><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image" Target="../media/image4.jpg"/><Relationship Id="rId5" Type="http://schemas.openxmlformats.org/officeDocument/2006/relationships/image" Target="../media/image3.jpg"/><Relationship Id="rId4" Type="http://schemas.openxmlformats.org/officeDocument/2006/relationships/image" Target="../media/image2.jpg"/></Relationships>
</file>

<file path=ppt/slides/_rels/slide15.xml.rels><?xml version="1.0" encoding="UTF-8" standalone="yes"?>
<Relationships xmlns="http://schemas.openxmlformats.org/package/2006/relationships"><Relationship Id="rId3" Type="http://schemas.openxmlformats.org/officeDocument/2006/relationships/image" Target="../media/image1.jpg"/><Relationship Id="rId7" Type="http://schemas.openxmlformats.org/officeDocument/2006/relationships/image" Target="../media/image5.jpg"/><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image" Target="../media/image4.jpg"/><Relationship Id="rId5" Type="http://schemas.openxmlformats.org/officeDocument/2006/relationships/image" Target="../media/image3.jpg"/><Relationship Id="rId4" Type="http://schemas.openxmlformats.org/officeDocument/2006/relationships/image" Target="../media/image2.jpg"/></Relationships>
</file>

<file path=ppt/slides/_rels/slide16.xml.rels><?xml version="1.0" encoding="UTF-8" standalone="yes"?>
<Relationships xmlns="http://schemas.openxmlformats.org/package/2006/relationships"><Relationship Id="rId3" Type="http://schemas.openxmlformats.org/officeDocument/2006/relationships/image" Target="../media/image1.jpg"/><Relationship Id="rId7" Type="http://schemas.openxmlformats.org/officeDocument/2006/relationships/image" Target="../media/image5.jpg"/><Relationship Id="rId2" Type="http://schemas.openxmlformats.org/officeDocument/2006/relationships/notesSlide" Target="../notesSlides/notesSlide16.xml"/><Relationship Id="rId1" Type="http://schemas.openxmlformats.org/officeDocument/2006/relationships/slideLayout" Target="../slideLayouts/slideLayout1.xml"/><Relationship Id="rId6" Type="http://schemas.openxmlformats.org/officeDocument/2006/relationships/image" Target="../media/image4.jpg"/><Relationship Id="rId5" Type="http://schemas.openxmlformats.org/officeDocument/2006/relationships/image" Target="../media/image3.jpg"/><Relationship Id="rId4" Type="http://schemas.openxmlformats.org/officeDocument/2006/relationships/image" Target="../media/image2.jpg"/></Relationships>
</file>

<file path=ppt/slides/_rels/slide2.xml.rels><?xml version="1.0" encoding="UTF-8" standalone="yes"?>
<Relationships xmlns="http://schemas.openxmlformats.org/package/2006/relationships"><Relationship Id="rId3" Type="http://schemas.openxmlformats.org/officeDocument/2006/relationships/image" Target="../media/image1.jpg"/><Relationship Id="rId7" Type="http://schemas.openxmlformats.org/officeDocument/2006/relationships/image" Target="../media/image5.jp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4.jpg"/><Relationship Id="rId5" Type="http://schemas.openxmlformats.org/officeDocument/2006/relationships/image" Target="../media/image3.jpg"/><Relationship Id="rId4" Type="http://schemas.openxmlformats.org/officeDocument/2006/relationships/image" Target="../media/image2.jpg"/></Relationships>
</file>

<file path=ppt/slides/_rels/slide3.xml.rels><?xml version="1.0" encoding="UTF-8" standalone="yes"?>
<Relationships xmlns="http://schemas.openxmlformats.org/package/2006/relationships"><Relationship Id="rId3" Type="http://schemas.openxmlformats.org/officeDocument/2006/relationships/image" Target="../media/image1.jpg"/><Relationship Id="rId7" Type="http://schemas.openxmlformats.org/officeDocument/2006/relationships/image" Target="../media/image5.jp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4.jpg"/><Relationship Id="rId5" Type="http://schemas.openxmlformats.org/officeDocument/2006/relationships/image" Target="../media/image3.jpg"/><Relationship Id="rId4" Type="http://schemas.openxmlformats.org/officeDocument/2006/relationships/image" Target="../media/image2.jpg"/></Relationships>
</file>

<file path=ppt/slides/_rels/slide4.xml.rels><?xml version="1.0" encoding="UTF-8" standalone="yes"?>
<Relationships xmlns="http://schemas.openxmlformats.org/package/2006/relationships"><Relationship Id="rId3" Type="http://schemas.openxmlformats.org/officeDocument/2006/relationships/image" Target="../media/image1.jpg"/><Relationship Id="rId7" Type="http://schemas.openxmlformats.org/officeDocument/2006/relationships/image" Target="../media/image5.jp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4.jpg"/><Relationship Id="rId5" Type="http://schemas.openxmlformats.org/officeDocument/2006/relationships/image" Target="../media/image3.jpg"/><Relationship Id="rId4" Type="http://schemas.openxmlformats.org/officeDocument/2006/relationships/image" Target="../media/image2.jpg"/></Relationships>
</file>

<file path=ppt/slides/_rels/slide5.xml.rels><?xml version="1.0" encoding="UTF-8" standalone="yes"?>
<Relationships xmlns="http://schemas.openxmlformats.org/package/2006/relationships"><Relationship Id="rId8" Type="http://schemas.openxmlformats.org/officeDocument/2006/relationships/image" Target="../media/image6.emf"/><Relationship Id="rId3" Type="http://schemas.openxmlformats.org/officeDocument/2006/relationships/image" Target="../media/image1.jpg"/><Relationship Id="rId7" Type="http://schemas.openxmlformats.org/officeDocument/2006/relationships/image" Target="../media/image5.jp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4.jpg"/><Relationship Id="rId5" Type="http://schemas.openxmlformats.org/officeDocument/2006/relationships/image" Target="../media/image3.jpg"/><Relationship Id="rId4" Type="http://schemas.openxmlformats.org/officeDocument/2006/relationships/image" Target="../media/image2.jpg"/></Relationships>
</file>

<file path=ppt/slides/_rels/slide6.xml.rels><?xml version="1.0" encoding="UTF-8" standalone="yes"?>
<Relationships xmlns="http://schemas.openxmlformats.org/package/2006/relationships"><Relationship Id="rId3" Type="http://schemas.openxmlformats.org/officeDocument/2006/relationships/image" Target="../media/image1.jpg"/><Relationship Id="rId7" Type="http://schemas.openxmlformats.org/officeDocument/2006/relationships/image" Target="../media/image5.jp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4.jpg"/><Relationship Id="rId5" Type="http://schemas.openxmlformats.org/officeDocument/2006/relationships/image" Target="../media/image3.jpg"/><Relationship Id="rId4" Type="http://schemas.openxmlformats.org/officeDocument/2006/relationships/image" Target="../media/image2.jpg"/></Relationships>
</file>

<file path=ppt/slides/_rels/slide7.xml.rels><?xml version="1.0" encoding="UTF-8" standalone="yes"?>
<Relationships xmlns="http://schemas.openxmlformats.org/package/2006/relationships"><Relationship Id="rId3" Type="http://schemas.openxmlformats.org/officeDocument/2006/relationships/image" Target="../media/image1.jpg"/><Relationship Id="rId7" Type="http://schemas.openxmlformats.org/officeDocument/2006/relationships/image" Target="../media/image5.jp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4.jpg"/><Relationship Id="rId5" Type="http://schemas.openxmlformats.org/officeDocument/2006/relationships/image" Target="../media/image3.jpg"/><Relationship Id="rId4" Type="http://schemas.openxmlformats.org/officeDocument/2006/relationships/image" Target="../media/image2.jpg"/></Relationships>
</file>

<file path=ppt/slides/_rels/slide8.xml.rels><?xml version="1.0" encoding="UTF-8" standalone="yes"?>
<Relationships xmlns="http://schemas.openxmlformats.org/package/2006/relationships"><Relationship Id="rId3" Type="http://schemas.openxmlformats.org/officeDocument/2006/relationships/image" Target="../media/image1.jpg"/><Relationship Id="rId7" Type="http://schemas.openxmlformats.org/officeDocument/2006/relationships/image" Target="../media/image5.jpg"/><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4.jpg"/><Relationship Id="rId5" Type="http://schemas.openxmlformats.org/officeDocument/2006/relationships/image" Target="../media/image3.jpg"/><Relationship Id="rId4" Type="http://schemas.openxmlformats.org/officeDocument/2006/relationships/image" Target="../media/image2.jpg"/></Relationships>
</file>

<file path=ppt/slides/_rels/slide9.xml.rels><?xml version="1.0" encoding="UTF-8" standalone="yes"?>
<Relationships xmlns="http://schemas.openxmlformats.org/package/2006/relationships"><Relationship Id="rId3" Type="http://schemas.openxmlformats.org/officeDocument/2006/relationships/image" Target="../media/image1.jpg"/><Relationship Id="rId7" Type="http://schemas.openxmlformats.org/officeDocument/2006/relationships/image" Target="../media/image5.jpg"/><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4.jpg"/><Relationship Id="rId5" Type="http://schemas.openxmlformats.org/officeDocument/2006/relationships/image" Target="../media/image3.jpg"/><Relationship Id="rId4" Type="http://schemas.openxmlformats.org/officeDocument/2006/relationships/image" Target="../media/image2.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3D3F2C5-5EBE-4B8F-80C7-B1CA72C1E8D4}"/>
              </a:ext>
            </a:extLst>
          </p:cNvPr>
          <p:cNvSpPr>
            <a:spLocks noGrp="1"/>
          </p:cNvSpPr>
          <p:nvPr>
            <p:ph type="ctrTitle"/>
          </p:nvPr>
        </p:nvSpPr>
        <p:spPr>
          <a:xfrm>
            <a:off x="1414732" y="567813"/>
            <a:ext cx="9086491" cy="4630263"/>
          </a:xfrm>
        </p:spPr>
        <p:txBody>
          <a:bodyPr>
            <a:noAutofit/>
          </a:bodyPr>
          <a:lstStyle/>
          <a:p>
            <a:r>
              <a:rPr lang="nl-NL" sz="4400" b="1" dirty="0"/>
              <a:t>Marktconsultatie</a:t>
            </a:r>
            <a:br>
              <a:rPr lang="nl-NL" sz="4400" b="1" dirty="0"/>
            </a:br>
            <a:r>
              <a:rPr lang="nl-NL" sz="4400" b="1" dirty="0"/>
              <a:t>Aanbieders</a:t>
            </a:r>
            <a:br>
              <a:rPr lang="nl-NL" sz="4400" b="1" dirty="0"/>
            </a:br>
            <a:r>
              <a:rPr lang="nl-NL" sz="4400" b="1" dirty="0"/>
              <a:t>Inkoop Wmo maatwerkvoorzieningen</a:t>
            </a:r>
            <a:br>
              <a:rPr lang="nl-NL" sz="4400" b="1" dirty="0"/>
            </a:br>
            <a:r>
              <a:rPr lang="nl-NL" sz="4400" b="1" dirty="0"/>
              <a:t>Leidse regio</a:t>
            </a:r>
            <a:br>
              <a:rPr lang="nl-NL" sz="4400" b="1" dirty="0"/>
            </a:br>
            <a:r>
              <a:rPr lang="nl-NL" sz="4400" b="1" dirty="0"/>
              <a:t> per 1 januari 2023</a:t>
            </a:r>
            <a:br>
              <a:rPr lang="nl-NL" sz="4400" b="1" dirty="0"/>
            </a:br>
            <a:br>
              <a:rPr lang="nl-NL" sz="4400" dirty="0"/>
            </a:br>
            <a:endParaRPr lang="nl-NL" sz="4400" dirty="0"/>
          </a:p>
        </p:txBody>
      </p:sp>
      <p:sp>
        <p:nvSpPr>
          <p:cNvPr id="3" name="Ondertitel 2">
            <a:extLst>
              <a:ext uri="{FF2B5EF4-FFF2-40B4-BE49-F238E27FC236}">
                <a16:creationId xmlns:a16="http://schemas.microsoft.com/office/drawing/2014/main" id="{7B7E30B4-6956-4337-9B0C-C5A181DA0A4F}"/>
              </a:ext>
            </a:extLst>
          </p:cNvPr>
          <p:cNvSpPr>
            <a:spLocks noGrp="1"/>
          </p:cNvSpPr>
          <p:nvPr>
            <p:ph type="subTitle" idx="1"/>
          </p:nvPr>
        </p:nvSpPr>
        <p:spPr>
          <a:xfrm>
            <a:off x="294967" y="4774535"/>
            <a:ext cx="11488993" cy="1655762"/>
          </a:xfrm>
        </p:spPr>
        <p:txBody>
          <a:bodyPr>
            <a:normAutofit/>
          </a:bodyPr>
          <a:lstStyle/>
          <a:p>
            <a:endParaRPr lang="nl-NL" dirty="0"/>
          </a:p>
          <a:p>
            <a:r>
              <a:rPr lang="nl-NL" i="1" dirty="0">
                <a:solidFill>
                  <a:schemeClr val="accent5">
                    <a:lumMod val="75000"/>
                  </a:schemeClr>
                </a:solidFill>
              </a:rPr>
              <a:t>				Dinsdag 7 december 2021				</a:t>
            </a:r>
          </a:p>
          <a:p>
            <a:endParaRPr lang="nl-NL" dirty="0"/>
          </a:p>
        </p:txBody>
      </p:sp>
      <p:pic>
        <p:nvPicPr>
          <p:cNvPr id="15" name="Afbeelding 14" descr="Afbeelding met tekening&#10;&#10;Automatisch gegenereerde beschrijving">
            <a:extLst>
              <a:ext uri="{FF2B5EF4-FFF2-40B4-BE49-F238E27FC236}">
                <a16:creationId xmlns:a16="http://schemas.microsoft.com/office/drawing/2014/main" id="{A6F4E294-A142-4FD7-9D39-0351E5E01B7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3573" y="5911253"/>
            <a:ext cx="1281428" cy="579523"/>
          </a:xfrm>
          <a:prstGeom prst="rect">
            <a:avLst/>
          </a:prstGeom>
        </p:spPr>
      </p:pic>
      <p:pic>
        <p:nvPicPr>
          <p:cNvPr id="17" name="Afbeelding 16">
            <a:extLst>
              <a:ext uri="{FF2B5EF4-FFF2-40B4-BE49-F238E27FC236}">
                <a16:creationId xmlns:a16="http://schemas.microsoft.com/office/drawing/2014/main" id="{DD6EC90D-8967-41F6-9F41-64DDCF9DE2C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38329" y="5765889"/>
            <a:ext cx="1062634" cy="912867"/>
          </a:xfrm>
          <a:prstGeom prst="rect">
            <a:avLst/>
          </a:prstGeom>
        </p:spPr>
      </p:pic>
      <p:pic>
        <p:nvPicPr>
          <p:cNvPr id="19" name="Afbeelding 18">
            <a:extLst>
              <a:ext uri="{FF2B5EF4-FFF2-40B4-BE49-F238E27FC236}">
                <a16:creationId xmlns:a16="http://schemas.microsoft.com/office/drawing/2014/main" id="{02012307-572A-4387-B681-BB2602918D2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726253" y="5939890"/>
            <a:ext cx="2005256" cy="571360"/>
          </a:xfrm>
          <a:prstGeom prst="rect">
            <a:avLst/>
          </a:prstGeom>
        </p:spPr>
      </p:pic>
      <p:pic>
        <p:nvPicPr>
          <p:cNvPr id="21" name="Afbeelding 20">
            <a:extLst>
              <a:ext uri="{FF2B5EF4-FFF2-40B4-BE49-F238E27FC236}">
                <a16:creationId xmlns:a16="http://schemas.microsoft.com/office/drawing/2014/main" id="{B13113D8-B4A0-44FF-90BA-2B3CF50A798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719456" y="6048919"/>
            <a:ext cx="1330691" cy="502336"/>
          </a:xfrm>
          <a:prstGeom prst="rect">
            <a:avLst/>
          </a:prstGeom>
        </p:spPr>
      </p:pic>
      <p:pic>
        <p:nvPicPr>
          <p:cNvPr id="23" name="Afbeelding 22" descr="Afbeelding met tekst&#10;&#10;Automatisch gegenereerde beschrijving">
            <a:extLst>
              <a:ext uri="{FF2B5EF4-FFF2-40B4-BE49-F238E27FC236}">
                <a16:creationId xmlns:a16="http://schemas.microsoft.com/office/drawing/2014/main" id="{B5B99111-D558-4DEF-8DE2-1F9CF13D5CDA}"/>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0004237" y="5899885"/>
            <a:ext cx="1611636" cy="651370"/>
          </a:xfrm>
          <a:prstGeom prst="rect">
            <a:avLst/>
          </a:prstGeom>
        </p:spPr>
      </p:pic>
    </p:spTree>
    <p:extLst>
      <p:ext uri="{BB962C8B-B14F-4D97-AF65-F5344CB8AC3E}">
        <p14:creationId xmlns:p14="http://schemas.microsoft.com/office/powerpoint/2010/main" val="415748857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3D3F2C5-5EBE-4B8F-80C7-B1CA72C1E8D4}"/>
              </a:ext>
            </a:extLst>
          </p:cNvPr>
          <p:cNvSpPr>
            <a:spLocks noGrp="1"/>
          </p:cNvSpPr>
          <p:nvPr>
            <p:ph type="ctrTitle"/>
          </p:nvPr>
        </p:nvSpPr>
        <p:spPr>
          <a:xfrm>
            <a:off x="1337268" y="930876"/>
            <a:ext cx="10278605" cy="5118044"/>
          </a:xfrm>
        </p:spPr>
        <p:txBody>
          <a:bodyPr>
            <a:noAutofit/>
          </a:bodyPr>
          <a:lstStyle/>
          <a:p>
            <a:pPr lvl="0" algn="l"/>
            <a:r>
              <a:rPr lang="nl-NL" sz="3200" b="1" dirty="0"/>
              <a:t>Van ondersteuningsvormen naar arrangementen (1)</a:t>
            </a:r>
            <a:br>
              <a:rPr lang="nl-NL" sz="3200" b="1" dirty="0"/>
            </a:br>
            <a:br>
              <a:rPr lang="nl-NL" sz="2800" b="1" dirty="0"/>
            </a:br>
            <a:br>
              <a:rPr lang="nl-NL" sz="3200" b="1" dirty="0"/>
            </a:br>
            <a:br>
              <a:rPr lang="nl-NL" sz="3200" b="1" dirty="0"/>
            </a:br>
            <a:br>
              <a:rPr lang="nl-NL" sz="3200" b="1" dirty="0"/>
            </a:br>
            <a:br>
              <a:rPr lang="nl-NL" sz="3200" b="1" dirty="0"/>
            </a:br>
            <a:r>
              <a:rPr lang="nl-NL" sz="3200" b="1" dirty="0"/>
              <a:t> </a:t>
            </a:r>
            <a:br>
              <a:rPr lang="nl-NL" sz="3200" b="1" dirty="0"/>
            </a:br>
            <a:br>
              <a:rPr lang="nl-NL" sz="3200" b="1" dirty="0"/>
            </a:br>
            <a:br>
              <a:rPr lang="nl-NL" sz="2400" dirty="0"/>
            </a:br>
            <a:br>
              <a:rPr lang="nl-NL" sz="2400" dirty="0"/>
            </a:br>
            <a:br>
              <a:rPr lang="nl-NL" sz="2400" dirty="0"/>
            </a:br>
            <a:br>
              <a:rPr lang="nl-NL" sz="2400" dirty="0"/>
            </a:br>
            <a:br>
              <a:rPr lang="nl-NL" sz="2400" dirty="0"/>
            </a:br>
            <a:r>
              <a:rPr lang="nl-NL" sz="1800" dirty="0"/>
              <a:t>	</a:t>
            </a:r>
            <a:br>
              <a:rPr lang="nl-NL" sz="1800" dirty="0"/>
            </a:br>
            <a:endParaRPr lang="nl-NL" sz="1800" dirty="0">
              <a:highlight>
                <a:srgbClr val="FFFF00"/>
              </a:highlight>
            </a:endParaRPr>
          </a:p>
        </p:txBody>
      </p:sp>
      <p:pic>
        <p:nvPicPr>
          <p:cNvPr id="15" name="Afbeelding 14" descr="Afbeelding met tekening&#10;&#10;Automatisch gegenereerde beschrijving">
            <a:extLst>
              <a:ext uri="{FF2B5EF4-FFF2-40B4-BE49-F238E27FC236}">
                <a16:creationId xmlns:a16="http://schemas.microsoft.com/office/drawing/2014/main" id="{A6F4E294-A142-4FD7-9D39-0351E5E01B7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3573" y="5911253"/>
            <a:ext cx="1281428" cy="579523"/>
          </a:xfrm>
          <a:prstGeom prst="rect">
            <a:avLst/>
          </a:prstGeom>
        </p:spPr>
      </p:pic>
      <p:pic>
        <p:nvPicPr>
          <p:cNvPr id="17" name="Afbeelding 16">
            <a:extLst>
              <a:ext uri="{FF2B5EF4-FFF2-40B4-BE49-F238E27FC236}">
                <a16:creationId xmlns:a16="http://schemas.microsoft.com/office/drawing/2014/main" id="{DD6EC90D-8967-41F6-9F41-64DDCF9DE2C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38329" y="5765889"/>
            <a:ext cx="1062634" cy="912867"/>
          </a:xfrm>
          <a:prstGeom prst="rect">
            <a:avLst/>
          </a:prstGeom>
        </p:spPr>
      </p:pic>
      <p:pic>
        <p:nvPicPr>
          <p:cNvPr id="19" name="Afbeelding 18">
            <a:extLst>
              <a:ext uri="{FF2B5EF4-FFF2-40B4-BE49-F238E27FC236}">
                <a16:creationId xmlns:a16="http://schemas.microsoft.com/office/drawing/2014/main" id="{02012307-572A-4387-B681-BB2602918D2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726253" y="5939890"/>
            <a:ext cx="2005256" cy="571360"/>
          </a:xfrm>
          <a:prstGeom prst="rect">
            <a:avLst/>
          </a:prstGeom>
        </p:spPr>
      </p:pic>
      <p:pic>
        <p:nvPicPr>
          <p:cNvPr id="21" name="Afbeelding 20">
            <a:extLst>
              <a:ext uri="{FF2B5EF4-FFF2-40B4-BE49-F238E27FC236}">
                <a16:creationId xmlns:a16="http://schemas.microsoft.com/office/drawing/2014/main" id="{B13113D8-B4A0-44FF-90BA-2B3CF50A798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719456" y="6048919"/>
            <a:ext cx="1330691" cy="502336"/>
          </a:xfrm>
          <a:prstGeom prst="rect">
            <a:avLst/>
          </a:prstGeom>
        </p:spPr>
      </p:pic>
      <p:pic>
        <p:nvPicPr>
          <p:cNvPr id="23" name="Afbeelding 22" descr="Afbeelding met tekst&#10;&#10;Automatisch gegenereerde beschrijving">
            <a:extLst>
              <a:ext uri="{FF2B5EF4-FFF2-40B4-BE49-F238E27FC236}">
                <a16:creationId xmlns:a16="http://schemas.microsoft.com/office/drawing/2014/main" id="{B5B99111-D558-4DEF-8DE2-1F9CF13D5CDA}"/>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0004237" y="5899885"/>
            <a:ext cx="1611636" cy="651370"/>
          </a:xfrm>
          <a:prstGeom prst="rect">
            <a:avLst/>
          </a:prstGeom>
        </p:spPr>
      </p:pic>
      <p:sp>
        <p:nvSpPr>
          <p:cNvPr id="10" name="Rectangle 3">
            <a:extLst>
              <a:ext uri="{FF2B5EF4-FFF2-40B4-BE49-F238E27FC236}">
                <a16:creationId xmlns:a16="http://schemas.microsoft.com/office/drawing/2014/main" id="{9178ED0E-0AAD-43CD-B9B2-4FC248EE3A6F}"/>
              </a:ext>
            </a:extLst>
          </p:cNvPr>
          <p:cNvSpPr>
            <a:spLocks noChangeArrowheads="1"/>
          </p:cNvSpPr>
          <p:nvPr/>
        </p:nvSpPr>
        <p:spPr bwMode="auto">
          <a:xfrm>
            <a:off x="1187228" y="2811780"/>
            <a:ext cx="300082" cy="21082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endParaRPr lang="nl-NL" sz="1800" b="0" i="0" u="none" strike="noStrike" baseline="0" dirty="0">
              <a:solidFill>
                <a:srgbClr val="000000"/>
              </a:solidFill>
              <a:latin typeface="Calibri" panose="020F0502020204030204"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endParaRPr lang="nl-NL" altLang="nl-NL" dirty="0">
              <a:latin typeface="+mn-lt"/>
            </a:endParaRPr>
          </a:p>
          <a:p>
            <a:pPr marL="0" marR="0" lvl="0" indent="0" algn="l" defTabSz="914400" rtl="0" eaLnBrk="0" fontAlgn="base" latinLnBrk="0" hangingPunct="0">
              <a:lnSpc>
                <a:spcPct val="100000"/>
              </a:lnSpc>
              <a:spcBef>
                <a:spcPct val="0"/>
              </a:spcBef>
              <a:spcAft>
                <a:spcPct val="0"/>
              </a:spcAft>
              <a:buClrTx/>
              <a:buSzTx/>
              <a:tabLst/>
            </a:pPr>
            <a:endParaRPr lang="nl-NL" altLang="nl-NL" dirty="0">
              <a:latin typeface="+mn-lt"/>
            </a:endParaRPr>
          </a:p>
          <a:p>
            <a:pPr marL="0" marR="0" lvl="0" indent="0" algn="l" defTabSz="914400" rtl="0" eaLnBrk="0" fontAlgn="base" latinLnBrk="0" hangingPunct="0">
              <a:lnSpc>
                <a:spcPct val="100000"/>
              </a:lnSpc>
              <a:spcBef>
                <a:spcPct val="0"/>
              </a:spcBef>
              <a:spcAft>
                <a:spcPct val="0"/>
              </a:spcAft>
              <a:buClrTx/>
              <a:buSzTx/>
              <a:buFontTx/>
              <a:buChar char="•"/>
              <a:tabLst/>
            </a:pPr>
            <a:endParaRPr lang="nl-NL" altLang="nl-NL" dirty="0">
              <a:latin typeface="+mn-lt"/>
            </a:endParaRPr>
          </a:p>
          <a:p>
            <a:pPr marL="0" marR="0" lvl="0" indent="0" algn="l" defTabSz="914400" rtl="0" eaLnBrk="0" fontAlgn="base" latinLnBrk="0" hangingPunct="0">
              <a:lnSpc>
                <a:spcPct val="100000"/>
              </a:lnSpc>
              <a:spcBef>
                <a:spcPct val="0"/>
              </a:spcBef>
              <a:spcAft>
                <a:spcPct val="0"/>
              </a:spcAft>
              <a:buClrTx/>
              <a:buSzTx/>
              <a:buFontTx/>
              <a:buChar char="•"/>
              <a:tabLst/>
            </a:pPr>
            <a:endParaRPr lang="nl-NL" altLang="nl-NL" dirty="0">
              <a:latin typeface="+mn-lt"/>
            </a:endParaRPr>
          </a:p>
          <a:p>
            <a:pPr marL="0" marR="0" lvl="0" indent="0" algn="l" defTabSz="914400" rtl="0" eaLnBrk="0" fontAlgn="base" latinLnBrk="0" hangingPunct="0">
              <a:lnSpc>
                <a:spcPct val="100000"/>
              </a:lnSpc>
              <a:spcBef>
                <a:spcPct val="0"/>
              </a:spcBef>
              <a:spcAft>
                <a:spcPct val="0"/>
              </a:spcAft>
              <a:buClrTx/>
              <a:buSzTx/>
              <a:buFontTx/>
              <a:buChar char="•"/>
              <a:tabLst/>
            </a:pPr>
            <a:endParaRPr lang="nl-NL" altLang="nl-NL" dirty="0">
              <a:latin typeface="+mn-lt"/>
            </a:endParaRPr>
          </a:p>
          <a:p>
            <a:pPr marL="0" marR="0" lvl="0" indent="0" algn="l" defTabSz="914400" rtl="0" eaLnBrk="0" fontAlgn="base" latinLnBrk="0" hangingPunct="0">
              <a:lnSpc>
                <a:spcPct val="100000"/>
              </a:lnSpc>
              <a:spcBef>
                <a:spcPct val="0"/>
              </a:spcBef>
              <a:spcAft>
                <a:spcPct val="0"/>
              </a:spcAft>
              <a:buClrTx/>
              <a:buSzTx/>
              <a:buFontTx/>
              <a:buChar char="•"/>
              <a:tabLst/>
            </a:pPr>
            <a:endParaRPr kumimoji="0" lang="nl-NL" altLang="nl-NL" sz="5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nl-NL" altLang="nl-NL" sz="1800" b="0" i="0" u="none" strike="noStrike" cap="none" normalizeH="0" baseline="0" dirty="0">
              <a:ln>
                <a:noFill/>
              </a:ln>
              <a:solidFill>
                <a:schemeClr val="tx1"/>
              </a:solidFill>
              <a:effectLst/>
              <a:latin typeface="Arial" panose="020B0604020202020204" pitchFamily="34" charset="0"/>
            </a:endParaRPr>
          </a:p>
        </p:txBody>
      </p:sp>
      <p:sp>
        <p:nvSpPr>
          <p:cNvPr id="6" name="Tekstvak 5">
            <a:extLst>
              <a:ext uri="{FF2B5EF4-FFF2-40B4-BE49-F238E27FC236}">
                <a16:creationId xmlns:a16="http://schemas.microsoft.com/office/drawing/2014/main" id="{7944AB6F-E549-4516-AF54-FE0EB30ABD20}"/>
              </a:ext>
            </a:extLst>
          </p:cNvPr>
          <p:cNvSpPr txBox="1"/>
          <p:nvPr/>
        </p:nvSpPr>
        <p:spPr>
          <a:xfrm>
            <a:off x="1532067" y="2480726"/>
            <a:ext cx="766557" cy="1200329"/>
          </a:xfrm>
          <a:prstGeom prst="rect">
            <a:avLst/>
          </a:prstGeom>
          <a:noFill/>
        </p:spPr>
        <p:txBody>
          <a:bodyPr wrap="none" rtlCol="0">
            <a:spAutoFit/>
          </a:bodyPr>
          <a:lstStyle/>
          <a:p>
            <a:endParaRPr lang="nl-NL" dirty="0"/>
          </a:p>
          <a:p>
            <a:endParaRPr lang="nl-NL" dirty="0"/>
          </a:p>
          <a:p>
            <a:endParaRPr lang="nl-NL" dirty="0"/>
          </a:p>
          <a:p>
            <a:r>
              <a:rPr lang="nl-NL" dirty="0"/>
              <a:t>           </a:t>
            </a:r>
          </a:p>
        </p:txBody>
      </p:sp>
      <p:sp>
        <p:nvSpPr>
          <p:cNvPr id="7" name="Tekstvak 6">
            <a:extLst>
              <a:ext uri="{FF2B5EF4-FFF2-40B4-BE49-F238E27FC236}">
                <a16:creationId xmlns:a16="http://schemas.microsoft.com/office/drawing/2014/main" id="{01D234DE-1E38-48F3-A7A5-C0C71FABEF2A}"/>
              </a:ext>
            </a:extLst>
          </p:cNvPr>
          <p:cNvSpPr txBox="1"/>
          <p:nvPr/>
        </p:nvSpPr>
        <p:spPr>
          <a:xfrm>
            <a:off x="885736" y="1368864"/>
            <a:ext cx="646331" cy="461665"/>
          </a:xfrm>
          <a:prstGeom prst="rect">
            <a:avLst/>
          </a:prstGeom>
          <a:noFill/>
        </p:spPr>
        <p:txBody>
          <a:bodyPr wrap="none" rtlCol="0">
            <a:spAutoFit/>
          </a:bodyPr>
          <a:lstStyle/>
          <a:p>
            <a:pPr marL="457200" indent="-457200">
              <a:buFont typeface="Arial" panose="020B0604020202020204" pitchFamily="34" charset="0"/>
              <a:buChar char="•"/>
            </a:pPr>
            <a:endParaRPr lang="nl-NL" sz="2400" dirty="0">
              <a:latin typeface="+mj-lt"/>
              <a:ea typeface="+mj-ea"/>
              <a:cs typeface="+mj-cs"/>
            </a:endParaRPr>
          </a:p>
        </p:txBody>
      </p:sp>
      <p:pic>
        <p:nvPicPr>
          <p:cNvPr id="8" name="Afbeelding 7">
            <a:extLst>
              <a:ext uri="{FF2B5EF4-FFF2-40B4-BE49-F238E27FC236}">
                <a16:creationId xmlns:a16="http://schemas.microsoft.com/office/drawing/2014/main" id="{56ADD9C2-8D2A-405A-A9E3-5E45581F290A}"/>
              </a:ext>
            </a:extLst>
          </p:cNvPr>
          <p:cNvPicPr>
            <a:picLocks noChangeAspect="1"/>
          </p:cNvPicPr>
          <p:nvPr/>
        </p:nvPicPr>
        <p:blipFill>
          <a:blip r:embed="rId8"/>
          <a:stretch>
            <a:fillRect/>
          </a:stretch>
        </p:blipFill>
        <p:spPr>
          <a:xfrm>
            <a:off x="1337268" y="809080"/>
            <a:ext cx="9322665" cy="5031735"/>
          </a:xfrm>
          <a:prstGeom prst="rect">
            <a:avLst/>
          </a:prstGeom>
        </p:spPr>
      </p:pic>
    </p:spTree>
    <p:extLst>
      <p:ext uri="{BB962C8B-B14F-4D97-AF65-F5344CB8AC3E}">
        <p14:creationId xmlns:p14="http://schemas.microsoft.com/office/powerpoint/2010/main" val="32988946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nodePh="1">
                                  <p:stCondLst>
                                    <p:cond delay="0"/>
                                  </p:stCondLst>
                                  <p:endCondLst>
                                    <p:cond evt="begin" delay="0">
                                      <p:tn val="5"/>
                                    </p:cond>
                                  </p:end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3D3F2C5-5EBE-4B8F-80C7-B1CA72C1E8D4}"/>
              </a:ext>
            </a:extLst>
          </p:cNvPr>
          <p:cNvSpPr>
            <a:spLocks noGrp="1"/>
          </p:cNvSpPr>
          <p:nvPr>
            <p:ph type="ctrTitle"/>
          </p:nvPr>
        </p:nvSpPr>
        <p:spPr>
          <a:xfrm>
            <a:off x="774291" y="2381909"/>
            <a:ext cx="10531974" cy="4881668"/>
          </a:xfrm>
        </p:spPr>
        <p:txBody>
          <a:bodyPr>
            <a:noAutofit/>
          </a:bodyPr>
          <a:lstStyle/>
          <a:p>
            <a:pPr lvl="0" algn="l"/>
            <a:br>
              <a:rPr lang="nl-NL" sz="3200" b="1" dirty="0"/>
            </a:br>
            <a:br>
              <a:rPr lang="nl-NL" sz="3200" b="1" dirty="0"/>
            </a:br>
            <a:br>
              <a:rPr lang="nl-NL" sz="3200" b="1" dirty="0"/>
            </a:br>
            <a:br>
              <a:rPr lang="nl-NL" sz="3200" b="1" dirty="0"/>
            </a:br>
            <a:r>
              <a:rPr lang="nl-NL" sz="3200" b="1" dirty="0"/>
              <a:t>Arrangementenmodel Leidse Regio (1)</a:t>
            </a:r>
            <a:br>
              <a:rPr lang="nl-NL" sz="3200" dirty="0"/>
            </a:br>
            <a:br>
              <a:rPr lang="nl-NL" sz="3200" dirty="0"/>
            </a:br>
            <a:br>
              <a:rPr lang="nl-NL" sz="3200" dirty="0"/>
            </a:br>
            <a:br>
              <a:rPr lang="nl-NL" sz="3200" dirty="0"/>
            </a:br>
            <a:br>
              <a:rPr lang="nl-NL" sz="3200" dirty="0"/>
            </a:br>
            <a:br>
              <a:rPr lang="nl-NL" sz="3200" dirty="0"/>
            </a:br>
            <a:br>
              <a:rPr lang="nl-NL" sz="3200" dirty="0"/>
            </a:br>
            <a:br>
              <a:rPr lang="nl-NL" sz="3200" b="1" dirty="0"/>
            </a:br>
            <a:br>
              <a:rPr lang="nl-NL" sz="2400" dirty="0"/>
            </a:br>
            <a:br>
              <a:rPr lang="nl-NL" sz="2400" dirty="0"/>
            </a:br>
            <a:br>
              <a:rPr lang="nl-NL" sz="2400" dirty="0"/>
            </a:br>
            <a:br>
              <a:rPr lang="nl-NL" sz="2400" dirty="0"/>
            </a:br>
            <a:br>
              <a:rPr lang="nl-NL" sz="2400" dirty="0"/>
            </a:br>
            <a:br>
              <a:rPr lang="nl-NL" sz="2400" dirty="0"/>
            </a:br>
            <a:br>
              <a:rPr lang="nl-NL" sz="2400" dirty="0"/>
            </a:br>
            <a:br>
              <a:rPr lang="nl-NL" sz="2400" dirty="0"/>
            </a:br>
            <a:r>
              <a:rPr lang="nl-NL" sz="1800" dirty="0"/>
              <a:t>	</a:t>
            </a:r>
            <a:br>
              <a:rPr lang="nl-NL" sz="1800" dirty="0"/>
            </a:br>
            <a:endParaRPr lang="nl-NL" sz="1800" dirty="0">
              <a:highlight>
                <a:srgbClr val="FFFF00"/>
              </a:highlight>
            </a:endParaRPr>
          </a:p>
        </p:txBody>
      </p:sp>
      <p:pic>
        <p:nvPicPr>
          <p:cNvPr id="15" name="Afbeelding 14" descr="Afbeelding met tekening&#10;&#10;Automatisch gegenereerde beschrijving">
            <a:extLst>
              <a:ext uri="{FF2B5EF4-FFF2-40B4-BE49-F238E27FC236}">
                <a16:creationId xmlns:a16="http://schemas.microsoft.com/office/drawing/2014/main" id="{A6F4E294-A142-4FD7-9D39-0351E5E01B7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3573" y="5911253"/>
            <a:ext cx="1281428" cy="579523"/>
          </a:xfrm>
          <a:prstGeom prst="rect">
            <a:avLst/>
          </a:prstGeom>
        </p:spPr>
      </p:pic>
      <p:pic>
        <p:nvPicPr>
          <p:cNvPr id="17" name="Afbeelding 16">
            <a:extLst>
              <a:ext uri="{FF2B5EF4-FFF2-40B4-BE49-F238E27FC236}">
                <a16:creationId xmlns:a16="http://schemas.microsoft.com/office/drawing/2014/main" id="{DD6EC90D-8967-41F6-9F41-64DDCF9DE2C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38329" y="5765889"/>
            <a:ext cx="1062634" cy="912867"/>
          </a:xfrm>
          <a:prstGeom prst="rect">
            <a:avLst/>
          </a:prstGeom>
        </p:spPr>
      </p:pic>
      <p:pic>
        <p:nvPicPr>
          <p:cNvPr id="19" name="Afbeelding 18">
            <a:extLst>
              <a:ext uri="{FF2B5EF4-FFF2-40B4-BE49-F238E27FC236}">
                <a16:creationId xmlns:a16="http://schemas.microsoft.com/office/drawing/2014/main" id="{02012307-572A-4387-B681-BB2602918D2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726253" y="5939890"/>
            <a:ext cx="2005256" cy="571360"/>
          </a:xfrm>
          <a:prstGeom prst="rect">
            <a:avLst/>
          </a:prstGeom>
        </p:spPr>
      </p:pic>
      <p:pic>
        <p:nvPicPr>
          <p:cNvPr id="21" name="Afbeelding 20">
            <a:extLst>
              <a:ext uri="{FF2B5EF4-FFF2-40B4-BE49-F238E27FC236}">
                <a16:creationId xmlns:a16="http://schemas.microsoft.com/office/drawing/2014/main" id="{B13113D8-B4A0-44FF-90BA-2B3CF50A798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719456" y="6048919"/>
            <a:ext cx="1330691" cy="502336"/>
          </a:xfrm>
          <a:prstGeom prst="rect">
            <a:avLst/>
          </a:prstGeom>
        </p:spPr>
      </p:pic>
      <p:pic>
        <p:nvPicPr>
          <p:cNvPr id="23" name="Afbeelding 22" descr="Afbeelding met tekst&#10;&#10;Automatisch gegenereerde beschrijving">
            <a:extLst>
              <a:ext uri="{FF2B5EF4-FFF2-40B4-BE49-F238E27FC236}">
                <a16:creationId xmlns:a16="http://schemas.microsoft.com/office/drawing/2014/main" id="{B5B99111-D558-4DEF-8DE2-1F9CF13D5CDA}"/>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0004237" y="5899885"/>
            <a:ext cx="1611636" cy="651370"/>
          </a:xfrm>
          <a:prstGeom prst="rect">
            <a:avLst/>
          </a:prstGeom>
        </p:spPr>
      </p:pic>
      <p:sp>
        <p:nvSpPr>
          <p:cNvPr id="10" name="Rectangle 3">
            <a:extLst>
              <a:ext uri="{FF2B5EF4-FFF2-40B4-BE49-F238E27FC236}">
                <a16:creationId xmlns:a16="http://schemas.microsoft.com/office/drawing/2014/main" id="{9178ED0E-0AAD-43CD-B9B2-4FC248EE3A6F}"/>
              </a:ext>
            </a:extLst>
          </p:cNvPr>
          <p:cNvSpPr>
            <a:spLocks noChangeArrowheads="1"/>
          </p:cNvSpPr>
          <p:nvPr/>
        </p:nvSpPr>
        <p:spPr bwMode="auto">
          <a:xfrm>
            <a:off x="1187228" y="2811780"/>
            <a:ext cx="300082" cy="21082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endParaRPr lang="nl-NL" sz="1800" b="0" i="0" u="none" strike="noStrike" baseline="0" dirty="0">
              <a:solidFill>
                <a:srgbClr val="000000"/>
              </a:solidFill>
              <a:latin typeface="Calibri" panose="020F0502020204030204"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endParaRPr lang="nl-NL" altLang="nl-NL" dirty="0">
              <a:latin typeface="+mn-lt"/>
            </a:endParaRPr>
          </a:p>
          <a:p>
            <a:pPr marL="0" marR="0" lvl="0" indent="0" algn="l" defTabSz="914400" rtl="0" eaLnBrk="0" fontAlgn="base" latinLnBrk="0" hangingPunct="0">
              <a:lnSpc>
                <a:spcPct val="100000"/>
              </a:lnSpc>
              <a:spcBef>
                <a:spcPct val="0"/>
              </a:spcBef>
              <a:spcAft>
                <a:spcPct val="0"/>
              </a:spcAft>
              <a:buClrTx/>
              <a:buSzTx/>
              <a:tabLst/>
            </a:pPr>
            <a:endParaRPr lang="nl-NL" altLang="nl-NL" dirty="0">
              <a:latin typeface="+mn-lt"/>
            </a:endParaRPr>
          </a:p>
          <a:p>
            <a:pPr marL="0" marR="0" lvl="0" indent="0" algn="l" defTabSz="914400" rtl="0" eaLnBrk="0" fontAlgn="base" latinLnBrk="0" hangingPunct="0">
              <a:lnSpc>
                <a:spcPct val="100000"/>
              </a:lnSpc>
              <a:spcBef>
                <a:spcPct val="0"/>
              </a:spcBef>
              <a:spcAft>
                <a:spcPct val="0"/>
              </a:spcAft>
              <a:buClrTx/>
              <a:buSzTx/>
              <a:buFontTx/>
              <a:buChar char="•"/>
              <a:tabLst/>
            </a:pPr>
            <a:endParaRPr lang="nl-NL" altLang="nl-NL" dirty="0">
              <a:latin typeface="+mn-lt"/>
            </a:endParaRPr>
          </a:p>
          <a:p>
            <a:pPr marL="0" marR="0" lvl="0" indent="0" algn="l" defTabSz="914400" rtl="0" eaLnBrk="0" fontAlgn="base" latinLnBrk="0" hangingPunct="0">
              <a:lnSpc>
                <a:spcPct val="100000"/>
              </a:lnSpc>
              <a:spcBef>
                <a:spcPct val="0"/>
              </a:spcBef>
              <a:spcAft>
                <a:spcPct val="0"/>
              </a:spcAft>
              <a:buClrTx/>
              <a:buSzTx/>
              <a:buFontTx/>
              <a:buChar char="•"/>
              <a:tabLst/>
            </a:pPr>
            <a:endParaRPr lang="nl-NL" altLang="nl-NL" dirty="0">
              <a:latin typeface="+mn-lt"/>
            </a:endParaRPr>
          </a:p>
          <a:p>
            <a:pPr marL="0" marR="0" lvl="0" indent="0" algn="l" defTabSz="914400" rtl="0" eaLnBrk="0" fontAlgn="base" latinLnBrk="0" hangingPunct="0">
              <a:lnSpc>
                <a:spcPct val="100000"/>
              </a:lnSpc>
              <a:spcBef>
                <a:spcPct val="0"/>
              </a:spcBef>
              <a:spcAft>
                <a:spcPct val="0"/>
              </a:spcAft>
              <a:buClrTx/>
              <a:buSzTx/>
              <a:buFontTx/>
              <a:buChar char="•"/>
              <a:tabLst/>
            </a:pPr>
            <a:endParaRPr lang="nl-NL" altLang="nl-NL" dirty="0">
              <a:latin typeface="+mn-lt"/>
            </a:endParaRPr>
          </a:p>
          <a:p>
            <a:pPr marL="0" marR="0" lvl="0" indent="0" algn="l" defTabSz="914400" rtl="0" eaLnBrk="0" fontAlgn="base" latinLnBrk="0" hangingPunct="0">
              <a:lnSpc>
                <a:spcPct val="100000"/>
              </a:lnSpc>
              <a:spcBef>
                <a:spcPct val="0"/>
              </a:spcBef>
              <a:spcAft>
                <a:spcPct val="0"/>
              </a:spcAft>
              <a:buClrTx/>
              <a:buSzTx/>
              <a:buFontTx/>
              <a:buChar char="•"/>
              <a:tabLst/>
            </a:pPr>
            <a:endParaRPr kumimoji="0" lang="nl-NL" altLang="nl-NL" sz="5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nl-NL" altLang="nl-NL" sz="1800" b="0" i="0" u="none" strike="noStrike" cap="none" normalizeH="0" baseline="0" dirty="0">
              <a:ln>
                <a:noFill/>
              </a:ln>
              <a:solidFill>
                <a:schemeClr val="tx1"/>
              </a:solidFill>
              <a:effectLst/>
              <a:latin typeface="Arial" panose="020B0604020202020204" pitchFamily="34" charset="0"/>
            </a:endParaRPr>
          </a:p>
        </p:txBody>
      </p:sp>
      <p:sp>
        <p:nvSpPr>
          <p:cNvPr id="6" name="Tekstvak 5">
            <a:extLst>
              <a:ext uri="{FF2B5EF4-FFF2-40B4-BE49-F238E27FC236}">
                <a16:creationId xmlns:a16="http://schemas.microsoft.com/office/drawing/2014/main" id="{7944AB6F-E549-4516-AF54-FE0EB30ABD20}"/>
              </a:ext>
            </a:extLst>
          </p:cNvPr>
          <p:cNvSpPr txBox="1"/>
          <p:nvPr/>
        </p:nvSpPr>
        <p:spPr>
          <a:xfrm>
            <a:off x="1555563" y="2122387"/>
            <a:ext cx="766557" cy="1200329"/>
          </a:xfrm>
          <a:prstGeom prst="rect">
            <a:avLst/>
          </a:prstGeom>
          <a:noFill/>
        </p:spPr>
        <p:txBody>
          <a:bodyPr wrap="none" rtlCol="0">
            <a:spAutoFit/>
          </a:bodyPr>
          <a:lstStyle/>
          <a:p>
            <a:endParaRPr lang="nl-NL" dirty="0"/>
          </a:p>
          <a:p>
            <a:endParaRPr lang="nl-NL" dirty="0"/>
          </a:p>
          <a:p>
            <a:endParaRPr lang="nl-NL" dirty="0"/>
          </a:p>
          <a:p>
            <a:r>
              <a:rPr lang="nl-NL" dirty="0"/>
              <a:t>           </a:t>
            </a:r>
          </a:p>
        </p:txBody>
      </p:sp>
      <p:sp>
        <p:nvSpPr>
          <p:cNvPr id="7" name="Tekstvak 6">
            <a:extLst>
              <a:ext uri="{FF2B5EF4-FFF2-40B4-BE49-F238E27FC236}">
                <a16:creationId xmlns:a16="http://schemas.microsoft.com/office/drawing/2014/main" id="{01D234DE-1E38-48F3-A7A5-C0C71FABEF2A}"/>
              </a:ext>
            </a:extLst>
          </p:cNvPr>
          <p:cNvSpPr txBox="1"/>
          <p:nvPr/>
        </p:nvSpPr>
        <p:spPr>
          <a:xfrm>
            <a:off x="774292" y="1013254"/>
            <a:ext cx="9947920" cy="1107996"/>
          </a:xfrm>
          <a:prstGeom prst="rect">
            <a:avLst/>
          </a:prstGeom>
          <a:noFill/>
        </p:spPr>
        <p:txBody>
          <a:bodyPr wrap="square" rtlCol="0">
            <a:spAutoFit/>
          </a:bodyPr>
          <a:lstStyle/>
          <a:p>
            <a:r>
              <a:rPr lang="nl-NL" dirty="0">
                <a:highlight>
                  <a:srgbClr val="FFFF00"/>
                </a:highlight>
              </a:rPr>
              <a:t>In de onderstaande tabel staan de voorlopige uren/dagdelen per week voor de module Ondersteuning </a:t>
            </a:r>
          </a:p>
          <a:p>
            <a:pPr marL="457200" indent="-457200">
              <a:buFont typeface="Arial" panose="020B0604020202020204" pitchFamily="34" charset="0"/>
              <a:buChar char="•"/>
            </a:pPr>
            <a:endParaRPr lang="nl-NL" sz="2400" dirty="0">
              <a:latin typeface="+mj-lt"/>
              <a:ea typeface="+mj-ea"/>
              <a:cs typeface="+mj-cs"/>
            </a:endParaRPr>
          </a:p>
          <a:p>
            <a:endParaRPr lang="nl-NL" sz="2400" dirty="0">
              <a:latin typeface="+mj-lt"/>
              <a:ea typeface="+mj-ea"/>
              <a:cs typeface="+mj-cs"/>
            </a:endParaRPr>
          </a:p>
        </p:txBody>
      </p:sp>
      <p:sp>
        <p:nvSpPr>
          <p:cNvPr id="5" name="Rectangle 1">
            <a:extLst>
              <a:ext uri="{FF2B5EF4-FFF2-40B4-BE49-F238E27FC236}">
                <a16:creationId xmlns:a16="http://schemas.microsoft.com/office/drawing/2014/main" id="{26226172-7334-4C3C-A1B8-5A7D29E8087D}"/>
              </a:ext>
            </a:extLst>
          </p:cNvPr>
          <p:cNvSpPr>
            <a:spLocks noChangeArrowheads="1"/>
          </p:cNvSpPr>
          <p:nvPr/>
        </p:nvSpPr>
        <p:spPr bwMode="auto">
          <a:xfrm>
            <a:off x="917575" y="2201863"/>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br>
              <a:rPr kumimoji="0" lang="nl-NL" altLang="nl-NL" sz="1800" b="0" i="0" u="none" strike="noStrike" cap="none" normalizeH="0" baseline="0">
                <a:ln>
                  <a:noFill/>
                </a:ln>
                <a:solidFill>
                  <a:schemeClr val="tx1"/>
                </a:solidFill>
                <a:effectLst/>
                <a:latin typeface="Arial" panose="020B0604020202020204" pitchFamily="34" charset="0"/>
              </a:rPr>
            </a:br>
            <a:endParaRPr kumimoji="0" lang="nl-NL" altLang="nl-NL" sz="1800" b="0" i="0" u="none" strike="noStrike" cap="none" normalizeH="0" baseline="0">
              <a:ln>
                <a:noFill/>
              </a:ln>
              <a:solidFill>
                <a:schemeClr val="tx1"/>
              </a:solidFill>
              <a:effectLst/>
              <a:latin typeface="Arial" panose="020B0604020202020204" pitchFamily="34" charset="0"/>
            </a:endParaRPr>
          </a:p>
        </p:txBody>
      </p:sp>
      <p:graphicFrame>
        <p:nvGraphicFramePr>
          <p:cNvPr id="9" name="Tabel 8">
            <a:extLst>
              <a:ext uri="{FF2B5EF4-FFF2-40B4-BE49-F238E27FC236}">
                <a16:creationId xmlns:a16="http://schemas.microsoft.com/office/drawing/2014/main" id="{10B6A97B-3DC8-4182-B76A-15628224D686}"/>
              </a:ext>
            </a:extLst>
          </p:cNvPr>
          <p:cNvGraphicFramePr>
            <a:graphicFrameLocks noGrp="1"/>
          </p:cNvGraphicFramePr>
          <p:nvPr>
            <p:extLst>
              <p:ext uri="{D42A27DB-BD31-4B8C-83A1-F6EECF244321}">
                <p14:modId xmlns:p14="http://schemas.microsoft.com/office/powerpoint/2010/main" val="2141599468"/>
              </p:ext>
            </p:extLst>
          </p:nvPr>
        </p:nvGraphicFramePr>
        <p:xfrm>
          <a:off x="403654" y="1425147"/>
          <a:ext cx="11212218" cy="5253598"/>
        </p:xfrm>
        <a:graphic>
          <a:graphicData uri="http://schemas.openxmlformats.org/drawingml/2006/table">
            <a:tbl>
              <a:tblPr firstRow="1" firstCol="1" bandRow="1"/>
              <a:tblGrid>
                <a:gridCol w="2312156">
                  <a:extLst>
                    <a:ext uri="{9D8B030D-6E8A-4147-A177-3AD203B41FA5}">
                      <a16:colId xmlns:a16="http://schemas.microsoft.com/office/drawing/2014/main" val="3672248988"/>
                    </a:ext>
                  </a:extLst>
                </a:gridCol>
                <a:gridCol w="2908763">
                  <a:extLst>
                    <a:ext uri="{9D8B030D-6E8A-4147-A177-3AD203B41FA5}">
                      <a16:colId xmlns:a16="http://schemas.microsoft.com/office/drawing/2014/main" val="1564725225"/>
                    </a:ext>
                  </a:extLst>
                </a:gridCol>
                <a:gridCol w="1200765">
                  <a:extLst>
                    <a:ext uri="{9D8B030D-6E8A-4147-A177-3AD203B41FA5}">
                      <a16:colId xmlns:a16="http://schemas.microsoft.com/office/drawing/2014/main" val="953455968"/>
                    </a:ext>
                  </a:extLst>
                </a:gridCol>
                <a:gridCol w="1086480">
                  <a:extLst>
                    <a:ext uri="{9D8B030D-6E8A-4147-A177-3AD203B41FA5}">
                      <a16:colId xmlns:a16="http://schemas.microsoft.com/office/drawing/2014/main" val="3381859009"/>
                    </a:ext>
                  </a:extLst>
                </a:gridCol>
                <a:gridCol w="1086480">
                  <a:extLst>
                    <a:ext uri="{9D8B030D-6E8A-4147-A177-3AD203B41FA5}">
                      <a16:colId xmlns:a16="http://schemas.microsoft.com/office/drawing/2014/main" val="2778581424"/>
                    </a:ext>
                  </a:extLst>
                </a:gridCol>
                <a:gridCol w="922100">
                  <a:extLst>
                    <a:ext uri="{9D8B030D-6E8A-4147-A177-3AD203B41FA5}">
                      <a16:colId xmlns:a16="http://schemas.microsoft.com/office/drawing/2014/main" val="3678769615"/>
                    </a:ext>
                  </a:extLst>
                </a:gridCol>
                <a:gridCol w="922100">
                  <a:extLst>
                    <a:ext uri="{9D8B030D-6E8A-4147-A177-3AD203B41FA5}">
                      <a16:colId xmlns:a16="http://schemas.microsoft.com/office/drawing/2014/main" val="3416290529"/>
                    </a:ext>
                  </a:extLst>
                </a:gridCol>
                <a:gridCol w="773374">
                  <a:extLst>
                    <a:ext uri="{9D8B030D-6E8A-4147-A177-3AD203B41FA5}">
                      <a16:colId xmlns:a16="http://schemas.microsoft.com/office/drawing/2014/main" val="2189161847"/>
                    </a:ext>
                  </a:extLst>
                </a:gridCol>
              </a:tblGrid>
              <a:tr h="996760">
                <a:tc>
                  <a:txBody>
                    <a:bodyPr/>
                    <a:lstStyle/>
                    <a:p>
                      <a:pPr fontAlgn="base">
                        <a:lnSpc>
                          <a:spcPct val="107000"/>
                        </a:lnSpc>
                      </a:pPr>
                      <a:r>
                        <a:rPr lang="nl-NL" sz="1400" b="1">
                          <a:solidFill>
                            <a:srgbClr val="FFFFFF"/>
                          </a:solidFill>
                          <a:effectLst/>
                          <a:latin typeface="Calibri" panose="020F0502020204030204" pitchFamily="34" charset="0"/>
                          <a:ea typeface="Times New Roman" panose="02020603050405020304" pitchFamily="18" charset="0"/>
                          <a:cs typeface="Times New Roman" panose="02020603050405020304" pitchFamily="18" charset="0"/>
                        </a:rPr>
                        <a:t>Modules </a:t>
                      </a:r>
                      <a:r>
                        <a:rPr lang="nl-NL" sz="1400">
                          <a:solidFill>
                            <a:srgbClr val="FFFFFF"/>
                          </a:solidFill>
                          <a:effectLst/>
                          <a:latin typeface="Calibri" panose="020F0502020204030204" pitchFamily="34" charset="0"/>
                          <a:ea typeface="Times New Roman" panose="02020603050405020304" pitchFamily="18" charset="0"/>
                          <a:cs typeface="Times New Roman" panose="02020603050405020304" pitchFamily="18" charset="0"/>
                        </a:rPr>
                        <a:t> </a:t>
                      </a:r>
                      <a:endParaRPr lang="nl-NL"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lnL w="12700" cap="flat" cmpd="sng" algn="ctr">
                      <a:solidFill>
                        <a:srgbClr val="FFFFFF"/>
                      </a:solidFill>
                      <a:prstDash val="solid"/>
                      <a:round/>
                      <a:headEnd type="none" w="med" len="med"/>
                      <a:tailEnd type="none" w="med" len="med"/>
                    </a:lnL>
                    <a:lnR>
                      <a:noFill/>
                    </a:lnR>
                    <a:lnT>
                      <a:noFill/>
                    </a:lnT>
                    <a:lnB w="12700" cap="flat" cmpd="sng" algn="ctr">
                      <a:solidFill>
                        <a:srgbClr val="FFFFFF"/>
                      </a:solidFill>
                      <a:prstDash val="solid"/>
                      <a:round/>
                      <a:headEnd type="none" w="med" len="med"/>
                      <a:tailEnd type="none" w="med" len="med"/>
                    </a:lnB>
                    <a:solidFill>
                      <a:srgbClr val="538135"/>
                    </a:solidFill>
                  </a:tcPr>
                </a:tc>
                <a:tc>
                  <a:txBody>
                    <a:bodyPr/>
                    <a:lstStyle/>
                    <a:p>
                      <a:pPr fontAlgn="base">
                        <a:lnSpc>
                          <a:spcPct val="107000"/>
                        </a:lnSpc>
                      </a:pPr>
                      <a:r>
                        <a:rPr lang="nl-NL" sz="1400" b="1">
                          <a:solidFill>
                            <a:srgbClr val="FFFFFF"/>
                          </a:solidFill>
                          <a:effectLst/>
                          <a:latin typeface="Calibri" panose="020F0502020204030204" pitchFamily="34" charset="0"/>
                          <a:ea typeface="Times New Roman" panose="02020603050405020304" pitchFamily="18" charset="0"/>
                          <a:cs typeface="Times New Roman" panose="02020603050405020304" pitchFamily="18" charset="0"/>
                        </a:rPr>
                        <a:t>Resultaatgebieden per module</a:t>
                      </a:r>
                      <a:r>
                        <a:rPr lang="nl-NL" sz="1400">
                          <a:solidFill>
                            <a:srgbClr val="FFFFFF"/>
                          </a:solidFill>
                          <a:effectLst/>
                          <a:latin typeface="Calibri" panose="020F0502020204030204" pitchFamily="34" charset="0"/>
                          <a:ea typeface="Times New Roman" panose="02020603050405020304" pitchFamily="18" charset="0"/>
                          <a:cs typeface="Times New Roman" panose="02020603050405020304" pitchFamily="18" charset="0"/>
                        </a:rPr>
                        <a:t> </a:t>
                      </a:r>
                      <a:endParaRPr lang="nl-NL" sz="1400">
                        <a:effectLst/>
                        <a:latin typeface="Times New Roman" panose="02020603050405020304" pitchFamily="18" charset="0"/>
                        <a:ea typeface="Times New Roman" panose="02020603050405020304" pitchFamily="18" charset="0"/>
                        <a:cs typeface="Times New Roman" panose="02020603050405020304" pitchFamily="18" charset="0"/>
                      </a:endParaRPr>
                    </a:p>
                    <a:p>
                      <a:pPr fontAlgn="base">
                        <a:lnSpc>
                          <a:spcPct val="107000"/>
                        </a:lnSpc>
                      </a:pPr>
                      <a:r>
                        <a:rPr lang="nl-NL" sz="1400" b="1">
                          <a:solidFill>
                            <a:srgbClr val="FFFFFF"/>
                          </a:solidFill>
                          <a:effectLst/>
                          <a:latin typeface="Calibri" panose="020F0502020204030204" pitchFamily="34" charset="0"/>
                          <a:ea typeface="Times New Roman" panose="02020603050405020304" pitchFamily="18" charset="0"/>
                          <a:cs typeface="Times New Roman" panose="02020603050405020304" pitchFamily="18" charset="0"/>
                        </a:rPr>
                        <a:t>(groen = basis. </a:t>
                      </a:r>
                      <a:r>
                        <a:rPr lang="nl-NL" sz="1400">
                          <a:solidFill>
                            <a:srgbClr val="FFFFFF"/>
                          </a:solidFill>
                          <a:effectLst/>
                          <a:latin typeface="Calibri" panose="020F0502020204030204" pitchFamily="34" charset="0"/>
                          <a:ea typeface="Times New Roman" panose="02020603050405020304" pitchFamily="18" charset="0"/>
                          <a:cs typeface="Times New Roman" panose="02020603050405020304" pitchFamily="18" charset="0"/>
                        </a:rPr>
                        <a:t> </a:t>
                      </a:r>
                      <a:br>
                        <a:rPr lang="nl-NL" sz="1400">
                          <a:solidFill>
                            <a:srgbClr val="FFFFFF"/>
                          </a:solidFill>
                          <a:effectLst/>
                          <a:latin typeface="Calibri" panose="020F0502020204030204" pitchFamily="34" charset="0"/>
                          <a:ea typeface="Times New Roman" panose="02020603050405020304" pitchFamily="18" charset="0"/>
                          <a:cs typeface="Times New Roman" panose="02020603050405020304" pitchFamily="18" charset="0"/>
                        </a:rPr>
                      </a:br>
                      <a:r>
                        <a:rPr lang="nl-NL" sz="1400" b="1">
                          <a:solidFill>
                            <a:srgbClr val="FFFFFF"/>
                          </a:solidFill>
                          <a:effectLst/>
                          <a:latin typeface="Calibri" panose="020F0502020204030204" pitchFamily="34" charset="0"/>
                          <a:ea typeface="Times New Roman" panose="02020603050405020304" pitchFamily="18" charset="0"/>
                          <a:cs typeface="Times New Roman" panose="02020603050405020304" pitchFamily="18" charset="0"/>
                        </a:rPr>
                        <a:t>Andere kleuren zijn optioneel er bovenop)</a:t>
                      </a:r>
                      <a:r>
                        <a:rPr lang="nl-NL" sz="1400">
                          <a:solidFill>
                            <a:srgbClr val="FFFFFF"/>
                          </a:solidFill>
                          <a:effectLst/>
                          <a:latin typeface="Calibri" panose="020F0502020204030204" pitchFamily="34" charset="0"/>
                          <a:ea typeface="Times New Roman" panose="02020603050405020304" pitchFamily="18" charset="0"/>
                          <a:cs typeface="Times New Roman" panose="02020603050405020304" pitchFamily="18" charset="0"/>
                        </a:rPr>
                        <a:t> </a:t>
                      </a:r>
                      <a:endParaRPr lang="nl-NL"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lnL>
                      <a:noFill/>
                    </a:lnL>
                    <a:lnR>
                      <a:noFill/>
                    </a:lnR>
                    <a:lnT>
                      <a:noFill/>
                    </a:lnT>
                    <a:lnB w="12700" cap="flat" cmpd="sng" algn="ctr">
                      <a:solidFill>
                        <a:srgbClr val="FFFFFF"/>
                      </a:solidFill>
                      <a:prstDash val="solid"/>
                      <a:round/>
                      <a:headEnd type="none" w="med" len="med"/>
                      <a:tailEnd type="none" w="med" len="med"/>
                    </a:lnB>
                    <a:solidFill>
                      <a:srgbClr val="538135"/>
                    </a:solidFill>
                  </a:tcPr>
                </a:tc>
                <a:tc>
                  <a:txBody>
                    <a:bodyPr/>
                    <a:lstStyle/>
                    <a:p>
                      <a:pPr algn="ctr" fontAlgn="base">
                        <a:lnSpc>
                          <a:spcPct val="107000"/>
                        </a:lnSpc>
                      </a:pPr>
                      <a:r>
                        <a:rPr lang="nl-NL" sz="1400" b="1" i="1" dirty="0">
                          <a:solidFill>
                            <a:srgbClr val="FFFFFF"/>
                          </a:solidFill>
                          <a:effectLst/>
                          <a:latin typeface="Calibri" panose="020F0502020204030204" pitchFamily="34" charset="0"/>
                          <a:ea typeface="Times New Roman" panose="02020603050405020304" pitchFamily="18" charset="0"/>
                          <a:cs typeface="Times New Roman" panose="02020603050405020304" pitchFamily="18" charset="0"/>
                        </a:rPr>
                        <a:t>Waakvlam</a:t>
                      </a:r>
                      <a:r>
                        <a:rPr lang="nl-NL" sz="1400" dirty="0">
                          <a:solidFill>
                            <a:srgbClr val="FFFFFF"/>
                          </a:solidFill>
                          <a:effectLst/>
                          <a:latin typeface="Calibri" panose="020F0502020204030204" pitchFamily="34" charset="0"/>
                          <a:ea typeface="Times New Roman" panose="02020603050405020304" pitchFamily="18" charset="0"/>
                          <a:cs typeface="Times New Roman" panose="02020603050405020304" pitchFamily="18" charset="0"/>
                        </a:rPr>
                        <a:t> </a:t>
                      </a:r>
                      <a:endParaRPr lang="nl-NL"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lnL>
                      <a:noFill/>
                    </a:lnL>
                    <a:lnR>
                      <a:noFill/>
                    </a:lnR>
                    <a:lnT>
                      <a:noFill/>
                    </a:lnT>
                    <a:lnB w="12700" cap="flat" cmpd="sng" algn="ctr">
                      <a:solidFill>
                        <a:srgbClr val="FFFFFF"/>
                      </a:solidFill>
                      <a:prstDash val="solid"/>
                      <a:round/>
                      <a:headEnd type="none" w="med" len="med"/>
                      <a:tailEnd type="none" w="med" len="med"/>
                    </a:lnB>
                    <a:solidFill>
                      <a:srgbClr val="538135"/>
                    </a:solidFill>
                  </a:tcPr>
                </a:tc>
                <a:tc>
                  <a:txBody>
                    <a:bodyPr/>
                    <a:lstStyle/>
                    <a:p>
                      <a:pPr algn="ctr" fontAlgn="base">
                        <a:lnSpc>
                          <a:spcPct val="107000"/>
                        </a:lnSpc>
                      </a:pPr>
                      <a:r>
                        <a:rPr lang="nl-NL" sz="1400" b="1" dirty="0">
                          <a:solidFill>
                            <a:srgbClr val="FFFFFF"/>
                          </a:solidFill>
                          <a:effectLst/>
                          <a:latin typeface="Calibri" panose="020F0502020204030204" pitchFamily="34" charset="0"/>
                          <a:ea typeface="Times New Roman" panose="02020603050405020304" pitchFamily="18" charset="0"/>
                          <a:cs typeface="Times New Roman" panose="02020603050405020304" pitchFamily="18" charset="0"/>
                        </a:rPr>
                        <a:t>I 1</a:t>
                      </a:r>
                      <a:r>
                        <a:rPr lang="nl-NL" sz="1400" dirty="0">
                          <a:solidFill>
                            <a:srgbClr val="FFFFFF"/>
                          </a:solidFill>
                          <a:effectLst/>
                          <a:latin typeface="Calibri" panose="020F0502020204030204" pitchFamily="34" charset="0"/>
                          <a:ea typeface="Times New Roman" panose="02020603050405020304" pitchFamily="18" charset="0"/>
                          <a:cs typeface="Times New Roman" panose="02020603050405020304" pitchFamily="18" charset="0"/>
                        </a:rPr>
                        <a:t> </a:t>
                      </a:r>
                      <a:endParaRPr lang="nl-NL"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lnL>
                      <a:noFill/>
                    </a:lnL>
                    <a:lnR>
                      <a:noFill/>
                    </a:lnR>
                    <a:lnT>
                      <a:noFill/>
                    </a:lnT>
                    <a:lnB w="12700" cap="flat" cmpd="sng" algn="ctr">
                      <a:solidFill>
                        <a:srgbClr val="FFFFFF"/>
                      </a:solidFill>
                      <a:prstDash val="solid"/>
                      <a:round/>
                      <a:headEnd type="none" w="med" len="med"/>
                      <a:tailEnd type="none" w="med" len="med"/>
                    </a:lnB>
                    <a:solidFill>
                      <a:srgbClr val="538135"/>
                    </a:solidFill>
                  </a:tcPr>
                </a:tc>
                <a:tc>
                  <a:txBody>
                    <a:bodyPr/>
                    <a:lstStyle/>
                    <a:p>
                      <a:pPr algn="ctr" fontAlgn="base">
                        <a:lnSpc>
                          <a:spcPct val="107000"/>
                        </a:lnSpc>
                      </a:pPr>
                      <a:r>
                        <a:rPr lang="nl-NL" sz="1400" b="1" dirty="0">
                          <a:solidFill>
                            <a:srgbClr val="FFFFFF"/>
                          </a:solidFill>
                          <a:effectLst/>
                          <a:latin typeface="Calibri" panose="020F0502020204030204" pitchFamily="34" charset="0"/>
                          <a:ea typeface="Times New Roman" panose="02020603050405020304" pitchFamily="18" charset="0"/>
                          <a:cs typeface="Times New Roman" panose="02020603050405020304" pitchFamily="18" charset="0"/>
                        </a:rPr>
                        <a:t>I 2</a:t>
                      </a:r>
                      <a:r>
                        <a:rPr lang="nl-NL" sz="1400" dirty="0">
                          <a:solidFill>
                            <a:srgbClr val="FFFFFF"/>
                          </a:solidFill>
                          <a:effectLst/>
                          <a:latin typeface="Calibri" panose="020F0502020204030204" pitchFamily="34" charset="0"/>
                          <a:ea typeface="Times New Roman" panose="02020603050405020304" pitchFamily="18" charset="0"/>
                          <a:cs typeface="Times New Roman" panose="02020603050405020304" pitchFamily="18" charset="0"/>
                        </a:rPr>
                        <a:t> </a:t>
                      </a:r>
                      <a:endParaRPr lang="nl-NL"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lnL>
                      <a:noFill/>
                    </a:lnL>
                    <a:lnR>
                      <a:noFill/>
                    </a:lnR>
                    <a:lnT>
                      <a:noFill/>
                    </a:lnT>
                    <a:lnB w="12700" cap="flat" cmpd="sng" algn="ctr">
                      <a:solidFill>
                        <a:srgbClr val="FFFFFF"/>
                      </a:solidFill>
                      <a:prstDash val="solid"/>
                      <a:round/>
                      <a:headEnd type="none" w="med" len="med"/>
                      <a:tailEnd type="none" w="med" len="med"/>
                    </a:lnB>
                    <a:solidFill>
                      <a:srgbClr val="538135"/>
                    </a:solidFill>
                  </a:tcPr>
                </a:tc>
                <a:tc>
                  <a:txBody>
                    <a:bodyPr/>
                    <a:lstStyle/>
                    <a:p>
                      <a:pPr algn="ctr" fontAlgn="base">
                        <a:lnSpc>
                          <a:spcPct val="107000"/>
                        </a:lnSpc>
                      </a:pPr>
                      <a:r>
                        <a:rPr lang="nl-NL" sz="1400" b="1" dirty="0">
                          <a:solidFill>
                            <a:srgbClr val="FFFFFF"/>
                          </a:solidFill>
                          <a:effectLst/>
                          <a:latin typeface="Calibri" panose="020F0502020204030204" pitchFamily="34" charset="0"/>
                          <a:ea typeface="Times New Roman" panose="02020603050405020304" pitchFamily="18" charset="0"/>
                          <a:cs typeface="Times New Roman" panose="02020603050405020304" pitchFamily="18" charset="0"/>
                        </a:rPr>
                        <a:t>I 3</a:t>
                      </a:r>
                      <a:r>
                        <a:rPr lang="nl-NL" sz="1400" dirty="0">
                          <a:solidFill>
                            <a:srgbClr val="FFFFFF"/>
                          </a:solidFill>
                          <a:effectLst/>
                          <a:latin typeface="Calibri" panose="020F0502020204030204" pitchFamily="34" charset="0"/>
                          <a:ea typeface="Times New Roman" panose="02020603050405020304" pitchFamily="18" charset="0"/>
                          <a:cs typeface="Times New Roman" panose="02020603050405020304" pitchFamily="18" charset="0"/>
                        </a:rPr>
                        <a:t> </a:t>
                      </a:r>
                      <a:endParaRPr lang="nl-NL"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lnL>
                      <a:noFill/>
                    </a:lnL>
                    <a:lnR>
                      <a:noFill/>
                    </a:lnR>
                    <a:lnT>
                      <a:noFill/>
                    </a:lnT>
                    <a:lnB w="12700" cap="flat" cmpd="sng" algn="ctr">
                      <a:solidFill>
                        <a:srgbClr val="FFFFFF"/>
                      </a:solidFill>
                      <a:prstDash val="solid"/>
                      <a:round/>
                      <a:headEnd type="none" w="med" len="med"/>
                      <a:tailEnd type="none" w="med" len="med"/>
                    </a:lnB>
                    <a:solidFill>
                      <a:srgbClr val="538135"/>
                    </a:solidFill>
                  </a:tcPr>
                </a:tc>
                <a:tc>
                  <a:txBody>
                    <a:bodyPr/>
                    <a:lstStyle/>
                    <a:p>
                      <a:pPr algn="ctr" fontAlgn="base">
                        <a:lnSpc>
                          <a:spcPct val="107000"/>
                        </a:lnSpc>
                      </a:pPr>
                      <a:r>
                        <a:rPr lang="nl-NL" sz="1400" b="1" dirty="0">
                          <a:solidFill>
                            <a:srgbClr val="FFFFFF"/>
                          </a:solidFill>
                          <a:effectLst/>
                          <a:latin typeface="Calibri" panose="020F0502020204030204" pitchFamily="34" charset="0"/>
                          <a:ea typeface="Times New Roman" panose="02020603050405020304" pitchFamily="18" charset="0"/>
                          <a:cs typeface="Times New Roman" panose="02020603050405020304" pitchFamily="18" charset="0"/>
                        </a:rPr>
                        <a:t>I 4</a:t>
                      </a:r>
                      <a:r>
                        <a:rPr lang="nl-NL" sz="1400" dirty="0">
                          <a:solidFill>
                            <a:srgbClr val="FFFFFF"/>
                          </a:solidFill>
                          <a:effectLst/>
                          <a:latin typeface="Calibri" panose="020F0502020204030204" pitchFamily="34" charset="0"/>
                          <a:ea typeface="Times New Roman" panose="02020603050405020304" pitchFamily="18" charset="0"/>
                          <a:cs typeface="Times New Roman" panose="02020603050405020304" pitchFamily="18" charset="0"/>
                        </a:rPr>
                        <a:t> </a:t>
                      </a:r>
                      <a:endParaRPr lang="nl-NL"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lnL>
                      <a:noFill/>
                    </a:lnL>
                    <a:lnR>
                      <a:noFill/>
                    </a:lnR>
                    <a:lnT>
                      <a:noFill/>
                    </a:lnT>
                    <a:lnB w="12700" cap="flat" cmpd="sng" algn="ctr">
                      <a:solidFill>
                        <a:srgbClr val="FFFFFF"/>
                      </a:solidFill>
                      <a:prstDash val="solid"/>
                      <a:round/>
                      <a:headEnd type="none" w="med" len="med"/>
                      <a:tailEnd type="none" w="med" len="med"/>
                    </a:lnB>
                    <a:solidFill>
                      <a:srgbClr val="538135"/>
                    </a:solidFill>
                  </a:tcPr>
                </a:tc>
                <a:tc>
                  <a:txBody>
                    <a:bodyPr/>
                    <a:lstStyle/>
                    <a:p>
                      <a:pPr algn="ctr" fontAlgn="base">
                        <a:lnSpc>
                          <a:spcPct val="107000"/>
                        </a:lnSpc>
                      </a:pPr>
                      <a:r>
                        <a:rPr lang="nl-NL" sz="1400" b="1" dirty="0">
                          <a:solidFill>
                            <a:srgbClr val="FFFFFF"/>
                          </a:solidFill>
                          <a:effectLst/>
                          <a:latin typeface="Calibri" panose="020F0502020204030204" pitchFamily="34" charset="0"/>
                          <a:ea typeface="Times New Roman" panose="02020603050405020304" pitchFamily="18" charset="0"/>
                          <a:cs typeface="Times New Roman" panose="02020603050405020304" pitchFamily="18" charset="0"/>
                        </a:rPr>
                        <a:t>I 5</a:t>
                      </a:r>
                      <a:r>
                        <a:rPr lang="nl-NL" sz="1400" dirty="0">
                          <a:solidFill>
                            <a:srgbClr val="FFFFFF"/>
                          </a:solidFill>
                          <a:effectLst/>
                          <a:latin typeface="Calibri" panose="020F0502020204030204" pitchFamily="34" charset="0"/>
                          <a:ea typeface="Times New Roman" panose="02020603050405020304" pitchFamily="18" charset="0"/>
                          <a:cs typeface="Times New Roman" panose="02020603050405020304" pitchFamily="18" charset="0"/>
                        </a:rPr>
                        <a:t> </a:t>
                      </a:r>
                      <a:endParaRPr lang="nl-NL"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lnL>
                      <a:noFill/>
                    </a:lnL>
                    <a:lnR w="12700" cap="flat" cmpd="sng" algn="ctr">
                      <a:solidFill>
                        <a:srgbClr val="FFFFFF"/>
                      </a:solidFill>
                      <a:prstDash val="solid"/>
                      <a:round/>
                      <a:headEnd type="none" w="med" len="med"/>
                      <a:tailEnd type="none" w="med" len="med"/>
                    </a:lnR>
                    <a:lnT>
                      <a:noFill/>
                    </a:lnT>
                    <a:lnB w="12700" cap="flat" cmpd="sng" algn="ctr">
                      <a:solidFill>
                        <a:srgbClr val="FFFFFF"/>
                      </a:solidFill>
                      <a:prstDash val="solid"/>
                      <a:round/>
                      <a:headEnd type="none" w="med" len="med"/>
                      <a:tailEnd type="none" w="med" len="med"/>
                    </a:lnB>
                    <a:solidFill>
                      <a:srgbClr val="538135"/>
                    </a:solidFill>
                  </a:tcPr>
                </a:tc>
                <a:extLst>
                  <a:ext uri="{0D108BD9-81ED-4DB2-BD59-A6C34878D82A}">
                    <a16:rowId xmlns:a16="http://schemas.microsoft.com/office/drawing/2014/main" val="3005435384"/>
                  </a:ext>
                </a:extLst>
              </a:tr>
              <a:tr h="498597">
                <a:tc rowSpan="4">
                  <a:txBody>
                    <a:bodyPr/>
                    <a:lstStyle/>
                    <a:p>
                      <a:pPr fontAlgn="base">
                        <a:lnSpc>
                          <a:spcPct val="107000"/>
                        </a:lnSpc>
                      </a:pPr>
                      <a:r>
                        <a:rPr lang="nl-NL" sz="1400" b="1"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Ondersteuning leefgebieden</a:t>
                      </a:r>
                      <a:r>
                        <a:rPr lang="nl-NL" sz="14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 </a:t>
                      </a:r>
                      <a:endParaRPr lang="nl-NL"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38135"/>
                    </a:solidFill>
                  </a:tcPr>
                </a:tc>
                <a:tc>
                  <a:txBody>
                    <a:bodyPr/>
                    <a:lstStyle/>
                    <a:p>
                      <a:pPr fontAlgn="base">
                        <a:lnSpc>
                          <a:spcPct val="107000"/>
                        </a:lnSpc>
                      </a:pPr>
                      <a:r>
                        <a:rPr lang="nl-NL" sz="1400" i="1">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Sociaal &amp; Persoonlijk Functioneren</a:t>
                      </a:r>
                      <a:r>
                        <a:rPr lang="nl-NL" sz="14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 </a:t>
                      </a:r>
                      <a:endParaRPr lang="nl-NL"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8D08D"/>
                    </a:solidFill>
                  </a:tcPr>
                </a:tc>
                <a:tc rowSpan="3">
                  <a:txBody>
                    <a:bodyPr/>
                    <a:lstStyle/>
                    <a:p>
                      <a:pPr algn="ctr" fontAlgn="base">
                        <a:lnSpc>
                          <a:spcPct val="107000"/>
                        </a:lnSpc>
                      </a:pPr>
                      <a:r>
                        <a:rPr lang="nl-NL" sz="1400" i="1" dirty="0">
                          <a:effectLst/>
                          <a:latin typeface="Calibri" panose="020F0502020204030204" pitchFamily="34" charset="0"/>
                          <a:ea typeface="Times New Roman" panose="02020603050405020304" pitchFamily="18" charset="0"/>
                          <a:cs typeface="Times New Roman" panose="02020603050405020304" pitchFamily="18" charset="0"/>
                        </a:rPr>
                        <a:t>Op declaratie**</a:t>
                      </a:r>
                      <a:r>
                        <a:rPr lang="nl-NL" sz="1400" dirty="0">
                          <a:effectLst/>
                          <a:latin typeface="Calibri" panose="020F0502020204030204" pitchFamily="34" charset="0"/>
                          <a:ea typeface="Times New Roman" panose="02020603050405020304" pitchFamily="18" charset="0"/>
                          <a:cs typeface="Times New Roman" panose="02020603050405020304" pitchFamily="18" charset="0"/>
                        </a:rPr>
                        <a:t> </a:t>
                      </a:r>
                      <a:endParaRPr lang="nl-NL"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fontAlgn="base">
                        <a:lnSpc>
                          <a:spcPct val="107000"/>
                        </a:lnSpc>
                      </a:pPr>
                      <a:r>
                        <a:rPr lang="nl-NL" sz="14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1 </a:t>
                      </a:r>
                      <a:endParaRPr lang="nl-NL"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8D08D"/>
                    </a:solidFill>
                  </a:tcPr>
                </a:tc>
                <a:tc>
                  <a:txBody>
                    <a:bodyPr/>
                    <a:lstStyle/>
                    <a:p>
                      <a:pPr algn="ctr" fontAlgn="base">
                        <a:lnSpc>
                          <a:spcPct val="107000"/>
                        </a:lnSpc>
                      </a:pPr>
                      <a:r>
                        <a:rPr lang="nl-NL" sz="14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2 </a:t>
                      </a:r>
                      <a:endParaRPr lang="nl-NL"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8D08D"/>
                    </a:solidFill>
                  </a:tcPr>
                </a:tc>
                <a:tc>
                  <a:txBody>
                    <a:bodyPr/>
                    <a:lstStyle/>
                    <a:p>
                      <a:pPr algn="ctr" fontAlgn="base">
                        <a:lnSpc>
                          <a:spcPct val="107000"/>
                        </a:lnSpc>
                      </a:pPr>
                      <a:r>
                        <a:rPr lang="nl-NL" sz="14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3 </a:t>
                      </a:r>
                      <a:endParaRPr lang="nl-NL"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8D08D"/>
                    </a:solidFill>
                  </a:tcPr>
                </a:tc>
                <a:tc>
                  <a:txBody>
                    <a:bodyPr/>
                    <a:lstStyle/>
                    <a:p>
                      <a:pPr algn="ctr" fontAlgn="base">
                        <a:lnSpc>
                          <a:spcPct val="107000"/>
                        </a:lnSpc>
                      </a:pPr>
                      <a:r>
                        <a:rPr lang="nl-NL" sz="14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4,5 </a:t>
                      </a:r>
                      <a:endParaRPr lang="nl-NL"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8D08D"/>
                    </a:solidFill>
                  </a:tcPr>
                </a:tc>
                <a:tc>
                  <a:txBody>
                    <a:bodyPr/>
                    <a:lstStyle/>
                    <a:p>
                      <a:pPr algn="ctr" fontAlgn="base">
                        <a:lnSpc>
                          <a:spcPct val="107000"/>
                        </a:lnSpc>
                      </a:pPr>
                      <a:r>
                        <a:rPr lang="nl-NL" sz="14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6 </a:t>
                      </a:r>
                      <a:endParaRPr lang="nl-NL"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8D08D"/>
                    </a:solidFill>
                  </a:tcPr>
                </a:tc>
                <a:extLst>
                  <a:ext uri="{0D108BD9-81ED-4DB2-BD59-A6C34878D82A}">
                    <a16:rowId xmlns:a16="http://schemas.microsoft.com/office/drawing/2014/main" val="1106992200"/>
                  </a:ext>
                </a:extLst>
              </a:tr>
              <a:tr h="582232">
                <a:tc vMerge="1">
                  <a:txBody>
                    <a:bodyPr/>
                    <a:lstStyle/>
                    <a:p>
                      <a:endParaRPr lang="nl-NL"/>
                    </a:p>
                  </a:txBody>
                  <a:tcPr/>
                </a:tc>
                <a:tc>
                  <a:txBody>
                    <a:bodyPr/>
                    <a:lstStyle/>
                    <a:p>
                      <a:pPr fontAlgn="base">
                        <a:lnSpc>
                          <a:spcPct val="107000"/>
                        </a:lnSpc>
                      </a:pPr>
                      <a:r>
                        <a:rPr lang="nl-NL" sz="1400" i="1"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Extra ondersteuning bij Zelfzorg en Gezondheid</a:t>
                      </a:r>
                      <a:r>
                        <a:rPr lang="nl-NL" sz="14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 </a:t>
                      </a:r>
                      <a:endParaRPr lang="nl-NL"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8D08D"/>
                    </a:solidFill>
                  </a:tcPr>
                </a:tc>
                <a:tc vMerge="1">
                  <a:txBody>
                    <a:bodyPr/>
                    <a:lstStyle/>
                    <a:p>
                      <a:endParaRPr lang="nl-NL"/>
                    </a:p>
                  </a:txBody>
                  <a:tcPr/>
                </a:tc>
                <a:tc>
                  <a:txBody>
                    <a:bodyPr/>
                    <a:lstStyle/>
                    <a:p>
                      <a:pPr algn="ctr" fontAlgn="base">
                        <a:lnSpc>
                          <a:spcPct val="107000"/>
                        </a:lnSpc>
                      </a:pPr>
                      <a:r>
                        <a:rPr lang="nl-NL" sz="14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 </a:t>
                      </a:r>
                      <a:endParaRPr lang="nl-NL"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8D08D"/>
                    </a:solidFill>
                  </a:tcPr>
                </a:tc>
                <a:tc>
                  <a:txBody>
                    <a:bodyPr/>
                    <a:lstStyle/>
                    <a:p>
                      <a:pPr algn="ctr" fontAlgn="base">
                        <a:lnSpc>
                          <a:spcPct val="107000"/>
                        </a:lnSpc>
                      </a:pPr>
                      <a:r>
                        <a:rPr lang="nl-NL" sz="14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1,5 </a:t>
                      </a:r>
                      <a:endParaRPr lang="nl-NL"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8D08D"/>
                    </a:solidFill>
                  </a:tcPr>
                </a:tc>
                <a:tc>
                  <a:txBody>
                    <a:bodyPr/>
                    <a:lstStyle/>
                    <a:p>
                      <a:pPr algn="ctr" fontAlgn="base">
                        <a:lnSpc>
                          <a:spcPct val="107000"/>
                        </a:lnSpc>
                      </a:pPr>
                      <a:r>
                        <a:rPr lang="nl-NL" sz="14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3 </a:t>
                      </a:r>
                      <a:endParaRPr lang="nl-NL"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8D08D"/>
                    </a:solidFill>
                  </a:tcPr>
                </a:tc>
                <a:tc>
                  <a:txBody>
                    <a:bodyPr/>
                    <a:lstStyle/>
                    <a:p>
                      <a:pPr algn="ctr" fontAlgn="base">
                        <a:lnSpc>
                          <a:spcPct val="107000"/>
                        </a:lnSpc>
                      </a:pPr>
                      <a:r>
                        <a:rPr lang="nl-NL" sz="14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 </a:t>
                      </a:r>
                      <a:endParaRPr lang="nl-NL"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8D08D"/>
                    </a:solidFill>
                  </a:tcPr>
                </a:tc>
                <a:tc>
                  <a:txBody>
                    <a:bodyPr/>
                    <a:lstStyle/>
                    <a:p>
                      <a:pPr algn="ctr" fontAlgn="base">
                        <a:lnSpc>
                          <a:spcPct val="107000"/>
                        </a:lnSpc>
                      </a:pPr>
                      <a:r>
                        <a:rPr lang="nl-NL" sz="14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 </a:t>
                      </a:r>
                      <a:endParaRPr lang="nl-NL"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8D08D"/>
                    </a:solidFill>
                  </a:tcPr>
                </a:tc>
                <a:extLst>
                  <a:ext uri="{0D108BD9-81ED-4DB2-BD59-A6C34878D82A}">
                    <a16:rowId xmlns:a16="http://schemas.microsoft.com/office/drawing/2014/main" val="1025940034"/>
                  </a:ext>
                </a:extLst>
              </a:tr>
              <a:tr h="438551">
                <a:tc vMerge="1">
                  <a:txBody>
                    <a:bodyPr/>
                    <a:lstStyle/>
                    <a:p>
                      <a:endParaRPr lang="nl-NL"/>
                    </a:p>
                  </a:txBody>
                  <a:tcPr/>
                </a:tc>
                <a:tc>
                  <a:txBody>
                    <a:bodyPr/>
                    <a:lstStyle/>
                    <a:p>
                      <a:pPr fontAlgn="base">
                        <a:lnSpc>
                          <a:spcPct val="107000"/>
                        </a:lnSpc>
                      </a:pPr>
                      <a:r>
                        <a:rPr lang="nl-NL" sz="1400" i="1">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Extra ondersteuning bij geldzaken</a:t>
                      </a:r>
                      <a:r>
                        <a:rPr lang="nl-NL" sz="14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 </a:t>
                      </a:r>
                      <a:endParaRPr lang="nl-NL"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8D08D"/>
                    </a:solidFill>
                  </a:tcPr>
                </a:tc>
                <a:tc vMerge="1">
                  <a:txBody>
                    <a:bodyPr/>
                    <a:lstStyle/>
                    <a:p>
                      <a:endParaRPr lang="nl-NL"/>
                    </a:p>
                  </a:txBody>
                  <a:tcPr/>
                </a:tc>
                <a:tc>
                  <a:txBody>
                    <a:bodyPr/>
                    <a:lstStyle/>
                    <a:p>
                      <a:pPr algn="ctr" fontAlgn="base">
                        <a:lnSpc>
                          <a:spcPct val="107000"/>
                        </a:lnSpc>
                      </a:pPr>
                      <a:r>
                        <a:rPr lang="nl-NL" sz="14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 </a:t>
                      </a:r>
                      <a:endParaRPr lang="nl-NL"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8D08D"/>
                    </a:solidFill>
                  </a:tcPr>
                </a:tc>
                <a:tc>
                  <a:txBody>
                    <a:bodyPr/>
                    <a:lstStyle/>
                    <a:p>
                      <a:pPr algn="ctr" fontAlgn="base">
                        <a:lnSpc>
                          <a:spcPct val="107000"/>
                        </a:lnSpc>
                      </a:pPr>
                      <a:r>
                        <a:rPr lang="nl-NL" sz="14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1,5 </a:t>
                      </a:r>
                      <a:endParaRPr lang="nl-NL"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8D08D"/>
                    </a:solidFill>
                  </a:tcPr>
                </a:tc>
                <a:tc>
                  <a:txBody>
                    <a:bodyPr/>
                    <a:lstStyle/>
                    <a:p>
                      <a:pPr algn="ctr" fontAlgn="base">
                        <a:lnSpc>
                          <a:spcPct val="107000"/>
                        </a:lnSpc>
                      </a:pPr>
                      <a:r>
                        <a:rPr lang="nl-NL" sz="14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3 </a:t>
                      </a:r>
                      <a:endParaRPr lang="nl-NL"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8D08D"/>
                    </a:solidFill>
                  </a:tcPr>
                </a:tc>
                <a:tc>
                  <a:txBody>
                    <a:bodyPr/>
                    <a:lstStyle/>
                    <a:p>
                      <a:pPr algn="ctr" fontAlgn="base">
                        <a:lnSpc>
                          <a:spcPct val="107000"/>
                        </a:lnSpc>
                      </a:pPr>
                      <a:r>
                        <a:rPr lang="nl-NL" sz="14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 </a:t>
                      </a:r>
                      <a:endParaRPr lang="nl-NL"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8D08D"/>
                    </a:solidFill>
                  </a:tcPr>
                </a:tc>
                <a:tc>
                  <a:txBody>
                    <a:bodyPr/>
                    <a:lstStyle/>
                    <a:p>
                      <a:pPr algn="ctr" fontAlgn="base">
                        <a:lnSpc>
                          <a:spcPct val="107000"/>
                        </a:lnSpc>
                      </a:pPr>
                      <a:r>
                        <a:rPr lang="nl-NL" sz="14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 </a:t>
                      </a:r>
                      <a:endParaRPr lang="nl-NL"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8D08D"/>
                    </a:solidFill>
                  </a:tcPr>
                </a:tc>
                <a:extLst>
                  <a:ext uri="{0D108BD9-81ED-4DB2-BD59-A6C34878D82A}">
                    <a16:rowId xmlns:a16="http://schemas.microsoft.com/office/drawing/2014/main" val="478859809"/>
                  </a:ext>
                </a:extLst>
              </a:tr>
              <a:tr h="443912">
                <a:tc vMerge="1">
                  <a:txBody>
                    <a:bodyPr/>
                    <a:lstStyle/>
                    <a:p>
                      <a:endParaRPr lang="nl-NL"/>
                    </a:p>
                  </a:txBody>
                  <a:tcPr/>
                </a:tc>
                <a:tc>
                  <a:txBody>
                    <a:bodyPr/>
                    <a:lstStyle/>
                    <a:p>
                      <a:pPr fontAlgn="base">
                        <a:lnSpc>
                          <a:spcPct val="107000"/>
                        </a:lnSpc>
                      </a:pPr>
                      <a:r>
                        <a:rPr lang="nl-NL" sz="1400" i="1">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Daginvulling (in dagdelen)</a:t>
                      </a:r>
                      <a:r>
                        <a:rPr lang="nl-NL" sz="14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 </a:t>
                      </a:r>
                      <a:endParaRPr lang="nl-NL"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8D08D"/>
                    </a:solidFill>
                  </a:tcPr>
                </a:tc>
                <a:tc>
                  <a:txBody>
                    <a:bodyPr/>
                    <a:lstStyle/>
                    <a:p>
                      <a:pPr algn="ctr" fontAlgn="base">
                        <a:lnSpc>
                          <a:spcPct val="107000"/>
                        </a:lnSpc>
                      </a:pPr>
                      <a:r>
                        <a:rPr lang="nl-NL" sz="1400" i="1">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Nvt</a:t>
                      </a:r>
                      <a:r>
                        <a:rPr lang="nl-NL" sz="14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 </a:t>
                      </a:r>
                      <a:endParaRPr lang="nl-NL"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5E0B3"/>
                    </a:solidFill>
                  </a:tcPr>
                </a:tc>
                <a:tc>
                  <a:txBody>
                    <a:bodyPr/>
                    <a:lstStyle/>
                    <a:p>
                      <a:pPr algn="ctr" fontAlgn="base">
                        <a:lnSpc>
                          <a:spcPct val="107000"/>
                        </a:lnSpc>
                      </a:pPr>
                      <a:r>
                        <a:rPr lang="nl-NL" sz="14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1-2*** </a:t>
                      </a:r>
                      <a:endParaRPr lang="nl-NL"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8D08D"/>
                    </a:solidFill>
                  </a:tcPr>
                </a:tc>
                <a:tc>
                  <a:txBody>
                    <a:bodyPr/>
                    <a:lstStyle/>
                    <a:p>
                      <a:pPr algn="ctr" fontAlgn="base">
                        <a:lnSpc>
                          <a:spcPct val="107000"/>
                        </a:lnSpc>
                      </a:pPr>
                      <a:r>
                        <a:rPr lang="nl-NL" sz="14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3-4 </a:t>
                      </a:r>
                      <a:endParaRPr lang="nl-NL"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8D08D"/>
                    </a:solidFill>
                  </a:tcPr>
                </a:tc>
                <a:tc>
                  <a:txBody>
                    <a:bodyPr/>
                    <a:lstStyle/>
                    <a:p>
                      <a:pPr algn="ctr" fontAlgn="base">
                        <a:lnSpc>
                          <a:spcPct val="107000"/>
                        </a:lnSpc>
                      </a:pPr>
                      <a:r>
                        <a:rPr lang="nl-NL" sz="14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5-6 </a:t>
                      </a:r>
                      <a:endParaRPr lang="nl-NL"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8D08D"/>
                    </a:solidFill>
                  </a:tcPr>
                </a:tc>
                <a:tc>
                  <a:txBody>
                    <a:bodyPr/>
                    <a:lstStyle/>
                    <a:p>
                      <a:pPr algn="ctr" fontAlgn="base">
                        <a:lnSpc>
                          <a:spcPct val="107000"/>
                        </a:lnSpc>
                      </a:pPr>
                      <a:r>
                        <a:rPr lang="nl-NL" sz="14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7-8 </a:t>
                      </a:r>
                      <a:endParaRPr lang="nl-NL"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8D08D"/>
                    </a:solidFill>
                  </a:tcPr>
                </a:tc>
                <a:tc>
                  <a:txBody>
                    <a:bodyPr/>
                    <a:lstStyle/>
                    <a:p>
                      <a:pPr algn="ctr" fontAlgn="base">
                        <a:lnSpc>
                          <a:spcPct val="107000"/>
                        </a:lnSpc>
                      </a:pPr>
                      <a:r>
                        <a:rPr lang="nl-NL" sz="14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9-10 </a:t>
                      </a:r>
                      <a:endParaRPr lang="nl-NL"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8D08D"/>
                    </a:solidFill>
                  </a:tcPr>
                </a:tc>
                <a:extLst>
                  <a:ext uri="{0D108BD9-81ED-4DB2-BD59-A6C34878D82A}">
                    <a16:rowId xmlns:a16="http://schemas.microsoft.com/office/drawing/2014/main" val="2234235537"/>
                  </a:ext>
                </a:extLst>
              </a:tr>
              <a:tr h="273424">
                <a:tc>
                  <a:txBody>
                    <a:bodyPr/>
                    <a:lstStyle/>
                    <a:p>
                      <a:pPr>
                        <a:lnSpc>
                          <a:spcPct val="107000"/>
                        </a:lnSpc>
                        <a:spcAft>
                          <a:spcPts val="800"/>
                        </a:spcAft>
                      </a:pPr>
                      <a:r>
                        <a:rPr lang="nl-NL" sz="1400" b="1"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Toeslag ??</a:t>
                      </a:r>
                      <a:endParaRPr lang="nl-NL"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2EFD9"/>
                    </a:solidFill>
                  </a:tcPr>
                </a:tc>
                <a:tc>
                  <a:txBody>
                    <a:bodyPr/>
                    <a:lstStyle/>
                    <a:p>
                      <a:pPr fontAlgn="base">
                        <a:lnSpc>
                          <a:spcPct val="107000"/>
                        </a:lnSpc>
                      </a:pPr>
                      <a:r>
                        <a:rPr lang="nl-NL" sz="1400" i="1">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Bovenmatige indirecte uren </a:t>
                      </a:r>
                      <a:endParaRPr lang="nl-NL"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2EFD9"/>
                    </a:solidFill>
                  </a:tcPr>
                </a:tc>
                <a:tc>
                  <a:txBody>
                    <a:bodyPr/>
                    <a:lstStyle/>
                    <a:p>
                      <a:pPr algn="ctr" fontAlgn="base">
                        <a:lnSpc>
                          <a:spcPct val="107000"/>
                        </a:lnSpc>
                      </a:pPr>
                      <a:r>
                        <a:rPr lang="nl-NL" sz="1400" i="1">
                          <a:effectLst/>
                          <a:latin typeface="Calibri" panose="020F0502020204030204" pitchFamily="34" charset="0"/>
                          <a:ea typeface="Times New Roman" panose="02020603050405020304" pitchFamily="18" charset="0"/>
                          <a:cs typeface="Times New Roman" panose="02020603050405020304" pitchFamily="18" charset="0"/>
                        </a:rPr>
                        <a:t> </a:t>
                      </a:r>
                      <a:endParaRPr lang="nl-NL"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2EFD9"/>
                    </a:solidFill>
                  </a:tcPr>
                </a:tc>
                <a:tc>
                  <a:txBody>
                    <a:bodyPr/>
                    <a:lstStyle/>
                    <a:p>
                      <a:pPr algn="ctr" fontAlgn="base">
                        <a:lnSpc>
                          <a:spcPct val="107000"/>
                        </a:lnSpc>
                      </a:pPr>
                      <a:r>
                        <a:rPr lang="nl-NL" sz="14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 x</a:t>
                      </a:r>
                      <a:endParaRPr lang="nl-NL"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2EFD9"/>
                    </a:solidFill>
                  </a:tcPr>
                </a:tc>
                <a:tc>
                  <a:txBody>
                    <a:bodyPr/>
                    <a:lstStyle/>
                    <a:p>
                      <a:pPr algn="ctr" fontAlgn="base">
                        <a:lnSpc>
                          <a:spcPct val="107000"/>
                        </a:lnSpc>
                      </a:pPr>
                      <a:r>
                        <a:rPr lang="nl-NL" sz="1400">
                          <a:effectLst/>
                          <a:latin typeface="Calibri" panose="020F0502020204030204" pitchFamily="34" charset="0"/>
                          <a:ea typeface="Times New Roman" panose="02020603050405020304" pitchFamily="18" charset="0"/>
                          <a:cs typeface="Times New Roman" panose="02020603050405020304" pitchFamily="18" charset="0"/>
                        </a:rPr>
                        <a:t> </a:t>
                      </a:r>
                      <a:endParaRPr lang="nl-NL"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2EFD9"/>
                    </a:solidFill>
                  </a:tcPr>
                </a:tc>
                <a:tc>
                  <a:txBody>
                    <a:bodyPr/>
                    <a:lstStyle/>
                    <a:p>
                      <a:pPr algn="ctr" fontAlgn="base">
                        <a:lnSpc>
                          <a:spcPct val="107000"/>
                        </a:lnSpc>
                      </a:pPr>
                      <a:r>
                        <a:rPr lang="nl-NL" sz="1400" dirty="0">
                          <a:effectLst/>
                          <a:latin typeface="Calibri" panose="020F0502020204030204" pitchFamily="34" charset="0"/>
                          <a:ea typeface="Times New Roman" panose="02020603050405020304" pitchFamily="18" charset="0"/>
                          <a:cs typeface="Times New Roman" panose="02020603050405020304" pitchFamily="18" charset="0"/>
                        </a:rPr>
                        <a:t> </a:t>
                      </a:r>
                      <a:endParaRPr lang="nl-NL"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2EFD9"/>
                    </a:solidFill>
                  </a:tcPr>
                </a:tc>
                <a:tc>
                  <a:txBody>
                    <a:bodyPr/>
                    <a:lstStyle/>
                    <a:p>
                      <a:pPr algn="ctr" fontAlgn="base">
                        <a:lnSpc>
                          <a:spcPct val="107000"/>
                        </a:lnSpc>
                      </a:pPr>
                      <a:r>
                        <a:rPr lang="nl-NL" sz="1400">
                          <a:effectLst/>
                          <a:latin typeface="Calibri" panose="020F0502020204030204" pitchFamily="34" charset="0"/>
                          <a:ea typeface="Times New Roman" panose="02020603050405020304" pitchFamily="18" charset="0"/>
                          <a:cs typeface="Times New Roman" panose="02020603050405020304" pitchFamily="18" charset="0"/>
                        </a:rPr>
                        <a:t> </a:t>
                      </a:r>
                      <a:endParaRPr lang="nl-NL"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2EFD9"/>
                    </a:solidFill>
                  </a:tcPr>
                </a:tc>
                <a:tc>
                  <a:txBody>
                    <a:bodyPr/>
                    <a:lstStyle/>
                    <a:p>
                      <a:pPr algn="ctr" fontAlgn="base">
                        <a:lnSpc>
                          <a:spcPct val="107000"/>
                        </a:lnSpc>
                      </a:pPr>
                      <a:r>
                        <a:rPr lang="nl-NL" sz="1600">
                          <a:effectLst/>
                          <a:latin typeface="Calibri" panose="020F0502020204030204" pitchFamily="34" charset="0"/>
                          <a:ea typeface="Times New Roman" panose="02020603050405020304" pitchFamily="18" charset="0"/>
                          <a:cs typeface="Times New Roman" panose="02020603050405020304" pitchFamily="18" charset="0"/>
                        </a:rPr>
                        <a:t> </a:t>
                      </a:r>
                      <a:endParaRPr lang="nl-NL" sz="2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2EFD9"/>
                    </a:solidFill>
                  </a:tcPr>
                </a:tc>
                <a:extLst>
                  <a:ext uri="{0D108BD9-81ED-4DB2-BD59-A6C34878D82A}">
                    <a16:rowId xmlns:a16="http://schemas.microsoft.com/office/drawing/2014/main" val="2657792183"/>
                  </a:ext>
                </a:extLst>
              </a:tr>
              <a:tr h="579016">
                <a:tc>
                  <a:txBody>
                    <a:bodyPr/>
                    <a:lstStyle/>
                    <a:p>
                      <a:pPr fontAlgn="base">
                        <a:lnSpc>
                          <a:spcPct val="107000"/>
                        </a:lnSpc>
                      </a:pPr>
                      <a:r>
                        <a:rPr lang="nl-NL" sz="1400" b="1"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Beschikbaarheid avond en nacht</a:t>
                      </a:r>
                      <a:r>
                        <a:rPr lang="nl-NL" sz="14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 </a:t>
                      </a:r>
                      <a:endParaRPr lang="nl-NL"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tc>
                  <a:txBody>
                    <a:bodyPr/>
                    <a:lstStyle/>
                    <a:p>
                      <a:pPr fontAlgn="base">
                        <a:lnSpc>
                          <a:spcPct val="107000"/>
                        </a:lnSpc>
                      </a:pPr>
                      <a:r>
                        <a:rPr lang="nl-NL" sz="1400" i="1">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24 uurs oproepbaar of aanwezigheid</a:t>
                      </a:r>
                      <a:r>
                        <a:rPr lang="nl-NL" sz="14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 </a:t>
                      </a:r>
                      <a:endParaRPr lang="nl-NL"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9CC2E5"/>
                    </a:solidFill>
                  </a:tcPr>
                </a:tc>
                <a:tc>
                  <a:txBody>
                    <a:bodyPr/>
                    <a:lstStyle/>
                    <a:p>
                      <a:pPr algn="ctr" fontAlgn="base">
                        <a:lnSpc>
                          <a:spcPct val="107000"/>
                        </a:lnSpc>
                      </a:pPr>
                      <a:r>
                        <a:rPr lang="nl-NL" sz="1400" i="1">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Nvt</a:t>
                      </a:r>
                      <a:r>
                        <a:rPr lang="nl-NL" sz="14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 </a:t>
                      </a:r>
                      <a:endParaRPr lang="nl-NL"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808080"/>
                    </a:solidFill>
                  </a:tcPr>
                </a:tc>
                <a:tc>
                  <a:txBody>
                    <a:bodyPr/>
                    <a:lstStyle/>
                    <a:p>
                      <a:pPr algn="ctr" fontAlgn="base">
                        <a:lnSpc>
                          <a:spcPct val="107000"/>
                        </a:lnSpc>
                      </a:pPr>
                      <a:r>
                        <a:rPr lang="nl-NL" sz="14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 x </a:t>
                      </a:r>
                      <a:endParaRPr lang="nl-NL"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9CC2E5"/>
                    </a:solidFill>
                  </a:tcPr>
                </a:tc>
                <a:tc>
                  <a:txBody>
                    <a:bodyPr/>
                    <a:lstStyle/>
                    <a:p>
                      <a:pPr algn="ctr" fontAlgn="base">
                        <a:lnSpc>
                          <a:spcPct val="107000"/>
                        </a:lnSpc>
                      </a:pPr>
                      <a:r>
                        <a:rPr lang="nl-NL" sz="14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 x </a:t>
                      </a:r>
                      <a:endParaRPr lang="nl-NL"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9CC2E5"/>
                    </a:solidFill>
                  </a:tcPr>
                </a:tc>
                <a:tc>
                  <a:txBody>
                    <a:bodyPr/>
                    <a:lstStyle/>
                    <a:p>
                      <a:pPr algn="ctr" fontAlgn="base">
                        <a:lnSpc>
                          <a:spcPct val="107000"/>
                        </a:lnSpc>
                      </a:pPr>
                      <a:r>
                        <a:rPr lang="nl-NL" sz="14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 x</a:t>
                      </a:r>
                      <a:endParaRPr lang="nl-NL"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9CC2E5"/>
                    </a:solidFill>
                  </a:tcPr>
                </a:tc>
                <a:tc>
                  <a:txBody>
                    <a:bodyPr/>
                    <a:lstStyle/>
                    <a:p>
                      <a:pPr algn="ctr" fontAlgn="base">
                        <a:lnSpc>
                          <a:spcPct val="107000"/>
                        </a:lnSpc>
                      </a:pPr>
                      <a:r>
                        <a:rPr lang="nl-NL" sz="14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 x </a:t>
                      </a:r>
                      <a:endParaRPr lang="nl-NL"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9CC2E5"/>
                    </a:solidFill>
                  </a:tcPr>
                </a:tc>
                <a:tc>
                  <a:txBody>
                    <a:bodyPr/>
                    <a:lstStyle/>
                    <a:p>
                      <a:pPr algn="ctr" fontAlgn="base">
                        <a:lnSpc>
                          <a:spcPct val="107000"/>
                        </a:lnSpc>
                      </a:pPr>
                      <a:r>
                        <a:rPr lang="nl-NL" sz="16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  </a:t>
                      </a:r>
                      <a:endParaRPr lang="nl-NL" sz="2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9CC2E5"/>
                    </a:solidFill>
                  </a:tcPr>
                </a:tc>
                <a:extLst>
                  <a:ext uri="{0D108BD9-81ED-4DB2-BD59-A6C34878D82A}">
                    <a16:rowId xmlns:a16="http://schemas.microsoft.com/office/drawing/2014/main" val="2399219873"/>
                  </a:ext>
                </a:extLst>
              </a:tr>
              <a:tr h="587593">
                <a:tc>
                  <a:txBody>
                    <a:bodyPr/>
                    <a:lstStyle/>
                    <a:p>
                      <a:pPr fontAlgn="base">
                        <a:lnSpc>
                          <a:spcPct val="107000"/>
                        </a:lnSpc>
                      </a:pPr>
                      <a:r>
                        <a:rPr lang="nl-NL" sz="1400" b="1">
                          <a:solidFill>
                            <a:srgbClr val="FFFFFF"/>
                          </a:solidFill>
                          <a:effectLst/>
                          <a:latin typeface="Calibri" panose="020F0502020204030204" pitchFamily="34" charset="0"/>
                          <a:ea typeface="Times New Roman" panose="02020603050405020304" pitchFamily="18" charset="0"/>
                          <a:cs typeface="Times New Roman" panose="02020603050405020304" pitchFamily="18" charset="0"/>
                        </a:rPr>
                        <a:t>Sociaal Beheer overdag</a:t>
                      </a:r>
                      <a:r>
                        <a:rPr lang="nl-NL" sz="1400">
                          <a:solidFill>
                            <a:srgbClr val="FFFFFF"/>
                          </a:solidFill>
                          <a:effectLst/>
                          <a:latin typeface="Calibri" panose="020F0502020204030204" pitchFamily="34" charset="0"/>
                          <a:ea typeface="Times New Roman" panose="02020603050405020304" pitchFamily="18" charset="0"/>
                          <a:cs typeface="Times New Roman" panose="02020603050405020304" pitchFamily="18" charset="0"/>
                        </a:rPr>
                        <a:t> </a:t>
                      </a:r>
                      <a:endParaRPr lang="nl-NL"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4B083"/>
                    </a:solidFill>
                  </a:tcPr>
                </a:tc>
                <a:tc>
                  <a:txBody>
                    <a:bodyPr/>
                    <a:lstStyle/>
                    <a:p>
                      <a:pPr fontAlgn="base">
                        <a:lnSpc>
                          <a:spcPct val="107000"/>
                        </a:lnSpc>
                      </a:pPr>
                      <a:r>
                        <a:rPr lang="nl-NL" sz="1400" i="1"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Ongepland en/of Sociaal Beheer en/of kosten gezamenlijk wonen</a:t>
                      </a:r>
                      <a:r>
                        <a:rPr lang="nl-NL" sz="14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 </a:t>
                      </a:r>
                      <a:endParaRPr lang="nl-NL"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BE4D5"/>
                    </a:solidFill>
                  </a:tcPr>
                </a:tc>
                <a:tc>
                  <a:txBody>
                    <a:bodyPr/>
                    <a:lstStyle/>
                    <a:p>
                      <a:pPr algn="ctr" fontAlgn="base">
                        <a:lnSpc>
                          <a:spcPct val="107000"/>
                        </a:lnSpc>
                      </a:pPr>
                      <a:r>
                        <a:rPr lang="nl-NL" sz="1400" i="1">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Nvt</a:t>
                      </a:r>
                      <a:r>
                        <a:rPr lang="nl-NL" sz="14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 </a:t>
                      </a:r>
                      <a:endParaRPr lang="nl-NL"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808080"/>
                    </a:solidFill>
                  </a:tcPr>
                </a:tc>
                <a:tc>
                  <a:txBody>
                    <a:bodyPr/>
                    <a:lstStyle/>
                    <a:p>
                      <a:pPr algn="ctr" fontAlgn="base">
                        <a:lnSpc>
                          <a:spcPct val="107000"/>
                        </a:lnSpc>
                      </a:pPr>
                      <a:r>
                        <a:rPr lang="nl-NL" sz="14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 x </a:t>
                      </a:r>
                      <a:endParaRPr lang="nl-NL"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BE4D5"/>
                    </a:solidFill>
                  </a:tcPr>
                </a:tc>
                <a:tc>
                  <a:txBody>
                    <a:bodyPr/>
                    <a:lstStyle/>
                    <a:p>
                      <a:pPr algn="ctr" fontAlgn="base">
                        <a:lnSpc>
                          <a:spcPct val="107000"/>
                        </a:lnSpc>
                      </a:pPr>
                      <a:r>
                        <a:rPr lang="nl-NL" sz="14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 x </a:t>
                      </a:r>
                      <a:endParaRPr lang="nl-NL"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BE4D5"/>
                    </a:solidFill>
                  </a:tcPr>
                </a:tc>
                <a:tc>
                  <a:txBody>
                    <a:bodyPr/>
                    <a:lstStyle/>
                    <a:p>
                      <a:pPr algn="ctr" fontAlgn="base">
                        <a:lnSpc>
                          <a:spcPct val="107000"/>
                        </a:lnSpc>
                      </a:pPr>
                      <a:r>
                        <a:rPr lang="nl-NL" sz="14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 x </a:t>
                      </a:r>
                      <a:endParaRPr lang="nl-NL"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BE4D5"/>
                    </a:solidFill>
                  </a:tcPr>
                </a:tc>
                <a:tc>
                  <a:txBody>
                    <a:bodyPr/>
                    <a:lstStyle/>
                    <a:p>
                      <a:pPr algn="ctr" fontAlgn="base">
                        <a:lnSpc>
                          <a:spcPct val="107000"/>
                        </a:lnSpc>
                      </a:pPr>
                      <a:r>
                        <a:rPr lang="nl-NL" sz="14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 x</a:t>
                      </a:r>
                      <a:endParaRPr lang="nl-NL"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BE4D5"/>
                    </a:solidFill>
                  </a:tcPr>
                </a:tc>
                <a:tc>
                  <a:txBody>
                    <a:bodyPr/>
                    <a:lstStyle/>
                    <a:p>
                      <a:pPr algn="ctr" fontAlgn="base">
                        <a:lnSpc>
                          <a:spcPct val="107000"/>
                        </a:lnSpc>
                      </a:pPr>
                      <a:r>
                        <a:rPr lang="nl-NL" sz="16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 </a:t>
                      </a:r>
                      <a:endParaRPr lang="nl-NL" sz="2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BE4D5"/>
                    </a:solidFill>
                  </a:tcPr>
                </a:tc>
                <a:extLst>
                  <a:ext uri="{0D108BD9-81ED-4DB2-BD59-A6C34878D82A}">
                    <a16:rowId xmlns:a16="http://schemas.microsoft.com/office/drawing/2014/main" val="251796372"/>
                  </a:ext>
                </a:extLst>
              </a:tr>
              <a:tr h="853513">
                <a:tc>
                  <a:txBody>
                    <a:bodyPr/>
                    <a:lstStyle/>
                    <a:p>
                      <a:pPr fontAlgn="base">
                        <a:lnSpc>
                          <a:spcPct val="107000"/>
                        </a:lnSpc>
                      </a:pPr>
                      <a:r>
                        <a:rPr lang="nl-NL" sz="1400" b="1">
                          <a:solidFill>
                            <a:srgbClr val="FFFFFF"/>
                          </a:solidFill>
                          <a:effectLst/>
                          <a:latin typeface="Calibri" panose="020F0502020204030204" pitchFamily="34" charset="0"/>
                          <a:ea typeface="Times New Roman" panose="02020603050405020304" pitchFamily="18" charset="0"/>
                          <a:cs typeface="Times New Roman" panose="02020603050405020304" pitchFamily="18" charset="0"/>
                        </a:rPr>
                        <a:t>Huisvestingskosten Intramuraal</a:t>
                      </a:r>
                      <a:r>
                        <a:rPr lang="nl-NL" sz="1400">
                          <a:solidFill>
                            <a:srgbClr val="FFFFFF"/>
                          </a:solidFill>
                          <a:effectLst/>
                          <a:latin typeface="Calibri" panose="020F0502020204030204" pitchFamily="34" charset="0"/>
                          <a:ea typeface="Times New Roman" panose="02020603050405020304" pitchFamily="18" charset="0"/>
                          <a:cs typeface="Times New Roman" panose="02020603050405020304" pitchFamily="18" charset="0"/>
                        </a:rPr>
                        <a:t> </a:t>
                      </a:r>
                      <a:endParaRPr lang="nl-NL"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F8F00"/>
                    </a:solidFill>
                  </a:tcPr>
                </a:tc>
                <a:tc>
                  <a:txBody>
                    <a:bodyPr/>
                    <a:lstStyle/>
                    <a:p>
                      <a:pPr fontAlgn="base">
                        <a:lnSpc>
                          <a:spcPct val="107000"/>
                        </a:lnSpc>
                      </a:pPr>
                      <a:r>
                        <a:rPr lang="nl-NL" sz="1400" i="1"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Huur &amp; inrichting plus extra verblijfskosten </a:t>
                      </a:r>
                      <a:r>
                        <a:rPr lang="nl-NL" sz="1400" i="1" dirty="0" err="1">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igv</a:t>
                      </a:r>
                      <a:r>
                        <a:rPr lang="nl-NL" sz="1400" i="1"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 intramuraal </a:t>
                      </a:r>
                      <a:br>
                        <a:rPr lang="nl-NL" sz="1400" i="1"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br>
                      <a:r>
                        <a:rPr lang="nl-NL" sz="1400" i="1"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(voeding, schoonmaak </a:t>
                      </a:r>
                      <a:r>
                        <a:rPr lang="nl-NL" sz="1400" i="1" dirty="0" err="1">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etc</a:t>
                      </a:r>
                      <a:r>
                        <a:rPr lang="nl-NL" sz="1400" i="1"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a:t>
                      </a:r>
                      <a:r>
                        <a:rPr lang="nl-NL" sz="14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 </a:t>
                      </a:r>
                      <a:endParaRPr lang="nl-NL"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D966"/>
                    </a:solidFill>
                  </a:tcPr>
                </a:tc>
                <a:tc>
                  <a:txBody>
                    <a:bodyPr/>
                    <a:lstStyle/>
                    <a:p>
                      <a:pPr algn="ctr" fontAlgn="base">
                        <a:lnSpc>
                          <a:spcPct val="107000"/>
                        </a:lnSpc>
                      </a:pPr>
                      <a:r>
                        <a:rPr lang="nl-NL" sz="1400" dirty="0" err="1">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Nvt</a:t>
                      </a:r>
                      <a:r>
                        <a:rPr lang="nl-NL" sz="14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  </a:t>
                      </a:r>
                      <a:endParaRPr lang="nl-NL"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808080"/>
                    </a:solidFill>
                  </a:tcPr>
                </a:tc>
                <a:tc gridSpan="5">
                  <a:txBody>
                    <a:bodyPr/>
                    <a:lstStyle/>
                    <a:p>
                      <a:pPr algn="ctr" fontAlgn="base">
                        <a:lnSpc>
                          <a:spcPct val="107000"/>
                        </a:lnSpc>
                      </a:pPr>
                      <a:r>
                        <a:rPr lang="nl-NL" sz="14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 x </a:t>
                      </a:r>
                      <a:br>
                        <a:rPr lang="nl-NL" sz="14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br>
                      <a:endParaRPr lang="nl-NL"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D966"/>
                    </a:solidFill>
                  </a:tcPr>
                </a:tc>
                <a:tc hMerge="1">
                  <a:txBody>
                    <a:bodyPr/>
                    <a:lstStyle/>
                    <a:p>
                      <a:endParaRPr lang="nl-NL"/>
                    </a:p>
                  </a:txBody>
                  <a:tcPr/>
                </a:tc>
                <a:tc hMerge="1">
                  <a:txBody>
                    <a:bodyPr/>
                    <a:lstStyle/>
                    <a:p>
                      <a:endParaRPr lang="nl-NL"/>
                    </a:p>
                  </a:txBody>
                  <a:tcPr/>
                </a:tc>
                <a:tc hMerge="1">
                  <a:txBody>
                    <a:bodyPr/>
                    <a:lstStyle/>
                    <a:p>
                      <a:endParaRPr lang="nl-NL"/>
                    </a:p>
                  </a:txBody>
                  <a:tcPr/>
                </a:tc>
                <a:tc hMerge="1">
                  <a:txBody>
                    <a:bodyPr/>
                    <a:lstStyle/>
                    <a:p>
                      <a:endParaRPr lang="nl-NL"/>
                    </a:p>
                  </a:txBody>
                  <a:tcPr/>
                </a:tc>
                <a:extLst>
                  <a:ext uri="{0D108BD9-81ED-4DB2-BD59-A6C34878D82A}">
                    <a16:rowId xmlns:a16="http://schemas.microsoft.com/office/drawing/2014/main" val="3296493956"/>
                  </a:ext>
                </a:extLst>
              </a:tr>
            </a:tbl>
          </a:graphicData>
        </a:graphic>
      </p:graphicFrame>
    </p:spTree>
    <p:extLst>
      <p:ext uri="{BB962C8B-B14F-4D97-AF65-F5344CB8AC3E}">
        <p14:creationId xmlns:p14="http://schemas.microsoft.com/office/powerpoint/2010/main" val="25666878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3D3F2C5-5EBE-4B8F-80C7-B1CA72C1E8D4}"/>
              </a:ext>
            </a:extLst>
          </p:cNvPr>
          <p:cNvSpPr>
            <a:spLocks noGrp="1"/>
          </p:cNvSpPr>
          <p:nvPr>
            <p:ph type="ctrTitle"/>
          </p:nvPr>
        </p:nvSpPr>
        <p:spPr>
          <a:xfrm>
            <a:off x="1337268" y="306745"/>
            <a:ext cx="10135863" cy="7362683"/>
          </a:xfrm>
        </p:spPr>
        <p:txBody>
          <a:bodyPr>
            <a:noAutofit/>
          </a:bodyPr>
          <a:lstStyle/>
          <a:p>
            <a:pPr algn="l" fontAlgn="base"/>
            <a:br>
              <a:rPr lang="nl-NL" sz="3200" b="1" dirty="0"/>
            </a:br>
            <a:br>
              <a:rPr lang="nl-NL" sz="3200" b="1" dirty="0"/>
            </a:br>
            <a:br>
              <a:rPr lang="nl-NL" sz="3200" b="1" dirty="0"/>
            </a:br>
            <a:r>
              <a:rPr lang="nl-NL" sz="3200" b="1" dirty="0"/>
              <a:t>Arrangementenmodel Leidse Regio (2)</a:t>
            </a:r>
            <a:br>
              <a:rPr lang="nl-NL" sz="3200" dirty="0"/>
            </a:br>
            <a:br>
              <a:rPr lang="nl-NL" sz="3200" dirty="0"/>
            </a:br>
            <a:r>
              <a:rPr lang="nl-NL" sz="2400" b="1" dirty="0">
                <a:solidFill>
                  <a:srgbClr val="0070C0"/>
                </a:solidFill>
              </a:rPr>
              <a:t>Toelichting * in tabel</a:t>
            </a:r>
            <a:br>
              <a:rPr lang="nl-NL" sz="3200" dirty="0"/>
            </a:br>
            <a:r>
              <a:rPr lang="nl-NL" sz="2000" dirty="0">
                <a:effectLst/>
                <a:latin typeface="Calibri" panose="020F0502020204030204" pitchFamily="34" charset="0"/>
                <a:ea typeface="Times New Roman" panose="02020603050405020304" pitchFamily="18" charset="0"/>
              </a:rPr>
              <a:t>*= lichte ondersteuning vlak van zelfzorg en financiën zit inbegrepen in SPF. Alleen indien er tijdelijke forse inzet nodig is op dit vlak en/of extra andere expertise moeten worden ingeschakeld, worden de resultaatgebieden extra ondersteuning bij zelfzorg en gezondheid of extra ondersteuning bij gelzaken actief. </a:t>
            </a:r>
            <a:br>
              <a:rPr lang="nl-NL" sz="2000" dirty="0">
                <a:effectLst/>
                <a:latin typeface="Calibri" panose="020F0502020204030204" pitchFamily="34" charset="0"/>
                <a:ea typeface="Times New Roman" panose="02020603050405020304" pitchFamily="18" charset="0"/>
              </a:rPr>
            </a:br>
            <a:br>
              <a:rPr lang="nl-NL" sz="2000" dirty="0">
                <a:effectLst/>
                <a:latin typeface="Times New Roman" panose="02020603050405020304" pitchFamily="18" charset="0"/>
                <a:ea typeface="Times New Roman" panose="02020603050405020304" pitchFamily="18" charset="0"/>
              </a:rPr>
            </a:br>
            <a:r>
              <a:rPr lang="nl-NL" sz="2000" dirty="0">
                <a:effectLst/>
                <a:latin typeface="Calibri" panose="020F0502020204030204" pitchFamily="34" charset="0"/>
                <a:ea typeface="Times New Roman" panose="02020603050405020304" pitchFamily="18" charset="0"/>
              </a:rPr>
              <a:t>** in het geval van (nog tijdelijke) behoefte aan professioneel waakvlamcontact, die niet in het </a:t>
            </a:r>
            <a:r>
              <a:rPr lang="nl-NL" sz="2000" dirty="0" err="1">
                <a:effectLst/>
                <a:latin typeface="Calibri" panose="020F0502020204030204" pitchFamily="34" charset="0"/>
                <a:ea typeface="Times New Roman" panose="02020603050405020304" pitchFamily="18" charset="0"/>
              </a:rPr>
              <a:t>voorveld</a:t>
            </a:r>
            <a:r>
              <a:rPr lang="nl-NL" sz="2000" dirty="0">
                <a:effectLst/>
                <a:latin typeface="Calibri" panose="020F0502020204030204" pitchFamily="34" charset="0"/>
                <a:ea typeface="Times New Roman" panose="02020603050405020304" pitchFamily="18" charset="0"/>
              </a:rPr>
              <a:t> georganiseerd kan worden, wordt deze ingevuld door het mini arrangement “waakvlamondersteuning”</a:t>
            </a:r>
            <a:br>
              <a:rPr lang="nl-NL" sz="2000" dirty="0">
                <a:effectLst/>
                <a:latin typeface="Calibri" panose="020F0502020204030204" pitchFamily="34" charset="0"/>
                <a:ea typeface="Times New Roman" panose="02020603050405020304" pitchFamily="18" charset="0"/>
              </a:rPr>
            </a:br>
            <a:r>
              <a:rPr lang="nl-NL" sz="2000" dirty="0">
                <a:effectLst/>
                <a:latin typeface="Calibri" panose="020F0502020204030204" pitchFamily="34" charset="0"/>
                <a:ea typeface="Times New Roman" panose="02020603050405020304" pitchFamily="18" charset="0"/>
              </a:rPr>
              <a:t> </a:t>
            </a:r>
            <a:br>
              <a:rPr lang="nl-NL" sz="2000" dirty="0">
                <a:effectLst/>
                <a:latin typeface="Times New Roman" panose="02020603050405020304" pitchFamily="18" charset="0"/>
                <a:ea typeface="Times New Roman" panose="02020603050405020304" pitchFamily="18" charset="0"/>
              </a:rPr>
            </a:br>
            <a:r>
              <a:rPr lang="nl-NL" sz="2000" dirty="0">
                <a:effectLst/>
                <a:latin typeface="Calibri" panose="020F0502020204030204" pitchFamily="34" charset="0"/>
                <a:ea typeface="Calibri" panose="020F0502020204030204" pitchFamily="34" charset="0"/>
              </a:rPr>
              <a:t>***= 1 tot en met 2 dagdelen per week is bedoeld voor de opstartfase van dagbesteding, in de regel zal er daarna doorgeschakeld worden naar een andere intensiteit.  </a:t>
            </a:r>
            <a:br>
              <a:rPr lang="nl-NL" sz="2000" dirty="0">
                <a:effectLst/>
                <a:latin typeface="Calibri" panose="020F0502020204030204" pitchFamily="34" charset="0"/>
                <a:ea typeface="Calibri" panose="020F0502020204030204" pitchFamily="34" charset="0"/>
              </a:rPr>
            </a:br>
            <a:br>
              <a:rPr lang="nl-NL" sz="2000" dirty="0">
                <a:effectLst/>
                <a:latin typeface="Calibri" panose="020F0502020204030204" pitchFamily="34" charset="0"/>
                <a:ea typeface="Calibri" panose="020F0502020204030204" pitchFamily="34" charset="0"/>
              </a:rPr>
            </a:br>
            <a:br>
              <a:rPr lang="nl-NL" sz="2400" b="1" dirty="0"/>
            </a:br>
            <a:br>
              <a:rPr lang="nl-NL" sz="2400" b="1" dirty="0"/>
            </a:br>
            <a:br>
              <a:rPr lang="nl-NL" sz="2400" dirty="0"/>
            </a:br>
            <a:br>
              <a:rPr lang="nl-NL" sz="2400" dirty="0"/>
            </a:br>
            <a:br>
              <a:rPr lang="nl-NL" sz="2400" dirty="0"/>
            </a:br>
            <a:r>
              <a:rPr lang="nl-NL" sz="1800" dirty="0"/>
              <a:t>	</a:t>
            </a:r>
            <a:br>
              <a:rPr lang="nl-NL" sz="1800" dirty="0"/>
            </a:br>
            <a:endParaRPr lang="nl-NL" sz="1800" dirty="0">
              <a:highlight>
                <a:srgbClr val="FFFF00"/>
              </a:highlight>
            </a:endParaRPr>
          </a:p>
        </p:txBody>
      </p:sp>
      <p:pic>
        <p:nvPicPr>
          <p:cNvPr id="15" name="Afbeelding 14" descr="Afbeelding met tekening&#10;&#10;Automatisch gegenereerde beschrijving">
            <a:extLst>
              <a:ext uri="{FF2B5EF4-FFF2-40B4-BE49-F238E27FC236}">
                <a16:creationId xmlns:a16="http://schemas.microsoft.com/office/drawing/2014/main" id="{A6F4E294-A142-4FD7-9D39-0351E5E01B7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3573" y="5911253"/>
            <a:ext cx="1281428" cy="579523"/>
          </a:xfrm>
          <a:prstGeom prst="rect">
            <a:avLst/>
          </a:prstGeom>
        </p:spPr>
      </p:pic>
      <p:pic>
        <p:nvPicPr>
          <p:cNvPr id="17" name="Afbeelding 16">
            <a:extLst>
              <a:ext uri="{FF2B5EF4-FFF2-40B4-BE49-F238E27FC236}">
                <a16:creationId xmlns:a16="http://schemas.microsoft.com/office/drawing/2014/main" id="{DD6EC90D-8967-41F6-9F41-64DDCF9DE2C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38329" y="5765889"/>
            <a:ext cx="1062634" cy="912867"/>
          </a:xfrm>
          <a:prstGeom prst="rect">
            <a:avLst/>
          </a:prstGeom>
        </p:spPr>
      </p:pic>
      <p:pic>
        <p:nvPicPr>
          <p:cNvPr id="19" name="Afbeelding 18">
            <a:extLst>
              <a:ext uri="{FF2B5EF4-FFF2-40B4-BE49-F238E27FC236}">
                <a16:creationId xmlns:a16="http://schemas.microsoft.com/office/drawing/2014/main" id="{02012307-572A-4387-B681-BB2602918D2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726253" y="5939890"/>
            <a:ext cx="2005256" cy="571360"/>
          </a:xfrm>
          <a:prstGeom prst="rect">
            <a:avLst/>
          </a:prstGeom>
        </p:spPr>
      </p:pic>
      <p:pic>
        <p:nvPicPr>
          <p:cNvPr id="21" name="Afbeelding 20">
            <a:extLst>
              <a:ext uri="{FF2B5EF4-FFF2-40B4-BE49-F238E27FC236}">
                <a16:creationId xmlns:a16="http://schemas.microsoft.com/office/drawing/2014/main" id="{B13113D8-B4A0-44FF-90BA-2B3CF50A798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719456" y="6048919"/>
            <a:ext cx="1330691" cy="502336"/>
          </a:xfrm>
          <a:prstGeom prst="rect">
            <a:avLst/>
          </a:prstGeom>
        </p:spPr>
      </p:pic>
      <p:pic>
        <p:nvPicPr>
          <p:cNvPr id="23" name="Afbeelding 22" descr="Afbeelding met tekst&#10;&#10;Automatisch gegenereerde beschrijving">
            <a:extLst>
              <a:ext uri="{FF2B5EF4-FFF2-40B4-BE49-F238E27FC236}">
                <a16:creationId xmlns:a16="http://schemas.microsoft.com/office/drawing/2014/main" id="{B5B99111-D558-4DEF-8DE2-1F9CF13D5CDA}"/>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0004237" y="5899885"/>
            <a:ext cx="1611636" cy="651370"/>
          </a:xfrm>
          <a:prstGeom prst="rect">
            <a:avLst/>
          </a:prstGeom>
        </p:spPr>
      </p:pic>
      <p:sp>
        <p:nvSpPr>
          <p:cNvPr id="10" name="Rectangle 3">
            <a:extLst>
              <a:ext uri="{FF2B5EF4-FFF2-40B4-BE49-F238E27FC236}">
                <a16:creationId xmlns:a16="http://schemas.microsoft.com/office/drawing/2014/main" id="{9178ED0E-0AAD-43CD-B9B2-4FC248EE3A6F}"/>
              </a:ext>
            </a:extLst>
          </p:cNvPr>
          <p:cNvSpPr>
            <a:spLocks noChangeArrowheads="1"/>
          </p:cNvSpPr>
          <p:nvPr/>
        </p:nvSpPr>
        <p:spPr bwMode="auto">
          <a:xfrm>
            <a:off x="1187228" y="2811780"/>
            <a:ext cx="300082" cy="21082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endParaRPr lang="nl-NL" sz="1800" b="0" i="0" u="none" strike="noStrike" baseline="0" dirty="0">
              <a:solidFill>
                <a:srgbClr val="000000"/>
              </a:solidFill>
              <a:latin typeface="Calibri" panose="020F0502020204030204"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endParaRPr lang="nl-NL" altLang="nl-NL" dirty="0">
              <a:latin typeface="+mn-lt"/>
            </a:endParaRPr>
          </a:p>
          <a:p>
            <a:pPr marL="0" marR="0" lvl="0" indent="0" algn="l" defTabSz="914400" rtl="0" eaLnBrk="0" fontAlgn="base" latinLnBrk="0" hangingPunct="0">
              <a:lnSpc>
                <a:spcPct val="100000"/>
              </a:lnSpc>
              <a:spcBef>
                <a:spcPct val="0"/>
              </a:spcBef>
              <a:spcAft>
                <a:spcPct val="0"/>
              </a:spcAft>
              <a:buClrTx/>
              <a:buSzTx/>
              <a:tabLst/>
            </a:pPr>
            <a:endParaRPr lang="nl-NL" altLang="nl-NL" dirty="0">
              <a:latin typeface="+mn-lt"/>
            </a:endParaRPr>
          </a:p>
          <a:p>
            <a:pPr marL="0" marR="0" lvl="0" indent="0" algn="l" defTabSz="914400" rtl="0" eaLnBrk="0" fontAlgn="base" latinLnBrk="0" hangingPunct="0">
              <a:lnSpc>
                <a:spcPct val="100000"/>
              </a:lnSpc>
              <a:spcBef>
                <a:spcPct val="0"/>
              </a:spcBef>
              <a:spcAft>
                <a:spcPct val="0"/>
              </a:spcAft>
              <a:buClrTx/>
              <a:buSzTx/>
              <a:buFontTx/>
              <a:buChar char="•"/>
              <a:tabLst/>
            </a:pPr>
            <a:endParaRPr lang="nl-NL" altLang="nl-NL" dirty="0">
              <a:latin typeface="+mn-lt"/>
            </a:endParaRPr>
          </a:p>
          <a:p>
            <a:pPr marL="0" marR="0" lvl="0" indent="0" algn="l" defTabSz="914400" rtl="0" eaLnBrk="0" fontAlgn="base" latinLnBrk="0" hangingPunct="0">
              <a:lnSpc>
                <a:spcPct val="100000"/>
              </a:lnSpc>
              <a:spcBef>
                <a:spcPct val="0"/>
              </a:spcBef>
              <a:spcAft>
                <a:spcPct val="0"/>
              </a:spcAft>
              <a:buClrTx/>
              <a:buSzTx/>
              <a:buFontTx/>
              <a:buChar char="•"/>
              <a:tabLst/>
            </a:pPr>
            <a:endParaRPr lang="nl-NL" altLang="nl-NL" dirty="0">
              <a:latin typeface="+mn-lt"/>
            </a:endParaRPr>
          </a:p>
          <a:p>
            <a:pPr marL="0" marR="0" lvl="0" indent="0" algn="l" defTabSz="914400" rtl="0" eaLnBrk="0" fontAlgn="base" latinLnBrk="0" hangingPunct="0">
              <a:lnSpc>
                <a:spcPct val="100000"/>
              </a:lnSpc>
              <a:spcBef>
                <a:spcPct val="0"/>
              </a:spcBef>
              <a:spcAft>
                <a:spcPct val="0"/>
              </a:spcAft>
              <a:buClrTx/>
              <a:buSzTx/>
              <a:buFontTx/>
              <a:buChar char="•"/>
              <a:tabLst/>
            </a:pPr>
            <a:endParaRPr lang="nl-NL" altLang="nl-NL" dirty="0">
              <a:latin typeface="+mn-lt"/>
            </a:endParaRPr>
          </a:p>
          <a:p>
            <a:pPr marL="0" marR="0" lvl="0" indent="0" algn="l" defTabSz="914400" rtl="0" eaLnBrk="0" fontAlgn="base" latinLnBrk="0" hangingPunct="0">
              <a:lnSpc>
                <a:spcPct val="100000"/>
              </a:lnSpc>
              <a:spcBef>
                <a:spcPct val="0"/>
              </a:spcBef>
              <a:spcAft>
                <a:spcPct val="0"/>
              </a:spcAft>
              <a:buClrTx/>
              <a:buSzTx/>
              <a:buFontTx/>
              <a:buChar char="•"/>
              <a:tabLst/>
            </a:pPr>
            <a:endParaRPr kumimoji="0" lang="nl-NL" altLang="nl-NL" sz="5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nl-NL" altLang="nl-NL" sz="1800" b="0" i="0" u="none" strike="noStrike" cap="none" normalizeH="0" baseline="0" dirty="0">
              <a:ln>
                <a:noFill/>
              </a:ln>
              <a:solidFill>
                <a:schemeClr val="tx1"/>
              </a:solidFill>
              <a:effectLst/>
              <a:latin typeface="Arial" panose="020B0604020202020204" pitchFamily="34" charset="0"/>
            </a:endParaRPr>
          </a:p>
        </p:txBody>
      </p:sp>
      <p:sp>
        <p:nvSpPr>
          <p:cNvPr id="6" name="Tekstvak 5">
            <a:extLst>
              <a:ext uri="{FF2B5EF4-FFF2-40B4-BE49-F238E27FC236}">
                <a16:creationId xmlns:a16="http://schemas.microsoft.com/office/drawing/2014/main" id="{7944AB6F-E549-4516-AF54-FE0EB30ABD20}"/>
              </a:ext>
            </a:extLst>
          </p:cNvPr>
          <p:cNvSpPr txBox="1"/>
          <p:nvPr/>
        </p:nvSpPr>
        <p:spPr>
          <a:xfrm>
            <a:off x="1487310" y="2468071"/>
            <a:ext cx="766557" cy="923330"/>
          </a:xfrm>
          <a:prstGeom prst="rect">
            <a:avLst/>
          </a:prstGeom>
          <a:noFill/>
        </p:spPr>
        <p:txBody>
          <a:bodyPr wrap="none" rtlCol="0">
            <a:spAutoFit/>
          </a:bodyPr>
          <a:lstStyle/>
          <a:p>
            <a:endParaRPr lang="nl-NL" dirty="0"/>
          </a:p>
          <a:p>
            <a:endParaRPr lang="nl-NL" dirty="0"/>
          </a:p>
          <a:p>
            <a:r>
              <a:rPr lang="nl-NL" dirty="0"/>
              <a:t>           </a:t>
            </a:r>
          </a:p>
        </p:txBody>
      </p:sp>
      <p:sp>
        <p:nvSpPr>
          <p:cNvPr id="7" name="Tekstvak 6">
            <a:extLst>
              <a:ext uri="{FF2B5EF4-FFF2-40B4-BE49-F238E27FC236}">
                <a16:creationId xmlns:a16="http://schemas.microsoft.com/office/drawing/2014/main" id="{01D234DE-1E38-48F3-A7A5-C0C71FABEF2A}"/>
              </a:ext>
            </a:extLst>
          </p:cNvPr>
          <p:cNvSpPr txBox="1"/>
          <p:nvPr/>
        </p:nvSpPr>
        <p:spPr>
          <a:xfrm>
            <a:off x="885736" y="1368864"/>
            <a:ext cx="646331" cy="461665"/>
          </a:xfrm>
          <a:prstGeom prst="rect">
            <a:avLst/>
          </a:prstGeom>
          <a:noFill/>
        </p:spPr>
        <p:txBody>
          <a:bodyPr wrap="none" rtlCol="0">
            <a:spAutoFit/>
          </a:bodyPr>
          <a:lstStyle/>
          <a:p>
            <a:pPr marL="457200" indent="-457200">
              <a:buFont typeface="Arial" panose="020B0604020202020204" pitchFamily="34" charset="0"/>
              <a:buChar char="•"/>
            </a:pPr>
            <a:endParaRPr lang="nl-NL" sz="2400" dirty="0">
              <a:latin typeface="+mj-lt"/>
              <a:ea typeface="+mj-ea"/>
              <a:cs typeface="+mj-cs"/>
            </a:endParaRPr>
          </a:p>
        </p:txBody>
      </p:sp>
    </p:spTree>
    <p:extLst>
      <p:ext uri="{BB962C8B-B14F-4D97-AF65-F5344CB8AC3E}">
        <p14:creationId xmlns:p14="http://schemas.microsoft.com/office/powerpoint/2010/main" val="17088642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nodePh="1">
                                  <p:stCondLst>
                                    <p:cond delay="0"/>
                                  </p:stCondLst>
                                  <p:endCondLst>
                                    <p:cond evt="begin" delay="0">
                                      <p:tn val="5"/>
                                    </p:cond>
                                  </p:end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3D3F2C5-5EBE-4B8F-80C7-B1CA72C1E8D4}"/>
              </a:ext>
            </a:extLst>
          </p:cNvPr>
          <p:cNvSpPr>
            <a:spLocks noGrp="1"/>
          </p:cNvSpPr>
          <p:nvPr>
            <p:ph type="ctrTitle"/>
          </p:nvPr>
        </p:nvSpPr>
        <p:spPr>
          <a:xfrm>
            <a:off x="1337268" y="367224"/>
            <a:ext cx="10135863" cy="7302204"/>
          </a:xfrm>
        </p:spPr>
        <p:txBody>
          <a:bodyPr>
            <a:noAutofit/>
          </a:bodyPr>
          <a:lstStyle/>
          <a:p>
            <a:pPr algn="l" fontAlgn="base"/>
            <a:br>
              <a:rPr lang="nl-NL" sz="3200" b="1" dirty="0"/>
            </a:br>
            <a:br>
              <a:rPr lang="nl-NL" sz="3200" b="1" dirty="0"/>
            </a:br>
            <a:br>
              <a:rPr lang="nl-NL" sz="3200" b="1" dirty="0"/>
            </a:br>
            <a:r>
              <a:rPr lang="nl-NL" sz="3200" b="1" dirty="0"/>
              <a:t>Arrangementenmodel Leidse Regio (3)</a:t>
            </a:r>
            <a:br>
              <a:rPr lang="nl-NL" sz="3200" dirty="0"/>
            </a:br>
            <a:br>
              <a:rPr lang="nl-NL" sz="3200" dirty="0"/>
            </a:br>
            <a:r>
              <a:rPr lang="nl-NL" sz="2800" b="1" dirty="0"/>
              <a:t>toelichting module beschikbaarheid avond / nacht:</a:t>
            </a:r>
            <a:br>
              <a:rPr lang="nl-NL" sz="3200" dirty="0"/>
            </a:br>
            <a:r>
              <a:rPr lang="nl-NL" sz="2400" dirty="0"/>
              <a:t>intensiteit 1: oproepbaarheid</a:t>
            </a:r>
            <a:br>
              <a:rPr lang="nl-NL" sz="2400" dirty="0"/>
            </a:br>
            <a:r>
              <a:rPr lang="nl-NL" sz="2400" dirty="0"/>
              <a:t>intensiteit 2: mix oproepbaarheid / aanwezigheid (weekend)</a:t>
            </a:r>
            <a:br>
              <a:rPr lang="nl-NL" sz="2400" dirty="0"/>
            </a:br>
            <a:r>
              <a:rPr lang="nl-NL" sz="2400" dirty="0"/>
              <a:t>Intensiteit 3: aanwezigheid (slapend)</a:t>
            </a:r>
            <a:br>
              <a:rPr lang="nl-NL" sz="2400" dirty="0"/>
            </a:br>
            <a:r>
              <a:rPr lang="nl-NL" sz="2400" dirty="0"/>
              <a:t>Intensiteit 4: aanwezigheid (wakend) </a:t>
            </a:r>
            <a:br>
              <a:rPr lang="nl-NL" sz="2400" dirty="0"/>
            </a:br>
            <a:br>
              <a:rPr lang="nl-NL" sz="2400" dirty="0"/>
            </a:br>
            <a:r>
              <a:rPr lang="nl-NL" sz="2800" b="1" dirty="0"/>
              <a:t>toelichting module sociaal beheer overdag</a:t>
            </a:r>
            <a:br>
              <a:rPr lang="nl-NL" sz="3200" dirty="0"/>
            </a:br>
            <a:r>
              <a:rPr lang="nl-NL" sz="2400" dirty="0"/>
              <a:t>intensiteit 1: ongepland (ambulant plus) </a:t>
            </a:r>
            <a:br>
              <a:rPr lang="nl-NL" sz="2400" dirty="0"/>
            </a:br>
            <a:r>
              <a:rPr lang="nl-NL" sz="2400" dirty="0"/>
              <a:t>intensiteit 2: ongepland, gezamenlijke ruimtes (begeleid wonen geclusterd)</a:t>
            </a:r>
            <a:br>
              <a:rPr lang="nl-NL" sz="2400" dirty="0"/>
            </a:br>
            <a:r>
              <a:rPr lang="nl-NL" sz="2400" dirty="0"/>
              <a:t>Intensiteit 3: ongepland, gezamenlijke ruimtes, vaste aanwezigheid</a:t>
            </a:r>
            <a:br>
              <a:rPr lang="nl-NL" sz="2400" dirty="0"/>
            </a:br>
            <a:r>
              <a:rPr lang="nl-NL" sz="2400" dirty="0"/>
              <a:t>Intensiteit 4: ongepland, gezamenlijke ruimtes, intensieve vaste aanwezigheid</a:t>
            </a:r>
            <a:br>
              <a:rPr lang="nl-NL" sz="3200" dirty="0"/>
            </a:br>
            <a:br>
              <a:rPr lang="nl-NL" sz="3200" dirty="0"/>
            </a:br>
            <a:r>
              <a:rPr lang="nl-NL" sz="3200" dirty="0"/>
              <a:t> </a:t>
            </a:r>
            <a:r>
              <a:rPr lang="nl-NL" sz="2400" dirty="0">
                <a:highlight>
                  <a:srgbClr val="FFFF00"/>
                </a:highlight>
              </a:rPr>
              <a:t>Voorlopige uitwerking!</a:t>
            </a:r>
            <a:br>
              <a:rPr lang="nl-NL" sz="2400" b="1" dirty="0"/>
            </a:br>
            <a:br>
              <a:rPr lang="nl-NL" sz="2400" b="1" dirty="0"/>
            </a:br>
            <a:br>
              <a:rPr lang="nl-NL" sz="2400" dirty="0"/>
            </a:br>
            <a:br>
              <a:rPr lang="nl-NL" sz="2400" dirty="0"/>
            </a:br>
            <a:br>
              <a:rPr lang="nl-NL" sz="2400" dirty="0"/>
            </a:br>
            <a:r>
              <a:rPr lang="nl-NL" sz="1800" dirty="0"/>
              <a:t>	</a:t>
            </a:r>
            <a:br>
              <a:rPr lang="nl-NL" sz="1800" dirty="0"/>
            </a:br>
            <a:endParaRPr lang="nl-NL" sz="1800" dirty="0">
              <a:highlight>
                <a:srgbClr val="FFFF00"/>
              </a:highlight>
            </a:endParaRPr>
          </a:p>
        </p:txBody>
      </p:sp>
      <p:pic>
        <p:nvPicPr>
          <p:cNvPr id="15" name="Afbeelding 14" descr="Afbeelding met tekening&#10;&#10;Automatisch gegenereerde beschrijving">
            <a:extLst>
              <a:ext uri="{FF2B5EF4-FFF2-40B4-BE49-F238E27FC236}">
                <a16:creationId xmlns:a16="http://schemas.microsoft.com/office/drawing/2014/main" id="{A6F4E294-A142-4FD7-9D39-0351E5E01B7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3573" y="5911253"/>
            <a:ext cx="1281428" cy="579523"/>
          </a:xfrm>
          <a:prstGeom prst="rect">
            <a:avLst/>
          </a:prstGeom>
        </p:spPr>
      </p:pic>
      <p:pic>
        <p:nvPicPr>
          <p:cNvPr id="17" name="Afbeelding 16">
            <a:extLst>
              <a:ext uri="{FF2B5EF4-FFF2-40B4-BE49-F238E27FC236}">
                <a16:creationId xmlns:a16="http://schemas.microsoft.com/office/drawing/2014/main" id="{DD6EC90D-8967-41F6-9F41-64DDCF9DE2C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38329" y="5765889"/>
            <a:ext cx="1062634" cy="912867"/>
          </a:xfrm>
          <a:prstGeom prst="rect">
            <a:avLst/>
          </a:prstGeom>
        </p:spPr>
      </p:pic>
      <p:pic>
        <p:nvPicPr>
          <p:cNvPr id="19" name="Afbeelding 18">
            <a:extLst>
              <a:ext uri="{FF2B5EF4-FFF2-40B4-BE49-F238E27FC236}">
                <a16:creationId xmlns:a16="http://schemas.microsoft.com/office/drawing/2014/main" id="{02012307-572A-4387-B681-BB2602918D2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726253" y="5939890"/>
            <a:ext cx="2005256" cy="571360"/>
          </a:xfrm>
          <a:prstGeom prst="rect">
            <a:avLst/>
          </a:prstGeom>
        </p:spPr>
      </p:pic>
      <p:pic>
        <p:nvPicPr>
          <p:cNvPr id="21" name="Afbeelding 20">
            <a:extLst>
              <a:ext uri="{FF2B5EF4-FFF2-40B4-BE49-F238E27FC236}">
                <a16:creationId xmlns:a16="http://schemas.microsoft.com/office/drawing/2014/main" id="{B13113D8-B4A0-44FF-90BA-2B3CF50A798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719456" y="6048919"/>
            <a:ext cx="1330691" cy="502336"/>
          </a:xfrm>
          <a:prstGeom prst="rect">
            <a:avLst/>
          </a:prstGeom>
        </p:spPr>
      </p:pic>
      <p:pic>
        <p:nvPicPr>
          <p:cNvPr id="23" name="Afbeelding 22" descr="Afbeelding met tekst&#10;&#10;Automatisch gegenereerde beschrijving">
            <a:extLst>
              <a:ext uri="{FF2B5EF4-FFF2-40B4-BE49-F238E27FC236}">
                <a16:creationId xmlns:a16="http://schemas.microsoft.com/office/drawing/2014/main" id="{B5B99111-D558-4DEF-8DE2-1F9CF13D5CDA}"/>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0004237" y="5899885"/>
            <a:ext cx="1611636" cy="651370"/>
          </a:xfrm>
          <a:prstGeom prst="rect">
            <a:avLst/>
          </a:prstGeom>
        </p:spPr>
      </p:pic>
      <p:sp>
        <p:nvSpPr>
          <p:cNvPr id="10" name="Rectangle 3">
            <a:extLst>
              <a:ext uri="{FF2B5EF4-FFF2-40B4-BE49-F238E27FC236}">
                <a16:creationId xmlns:a16="http://schemas.microsoft.com/office/drawing/2014/main" id="{9178ED0E-0AAD-43CD-B9B2-4FC248EE3A6F}"/>
              </a:ext>
            </a:extLst>
          </p:cNvPr>
          <p:cNvSpPr>
            <a:spLocks noChangeArrowheads="1"/>
          </p:cNvSpPr>
          <p:nvPr/>
        </p:nvSpPr>
        <p:spPr bwMode="auto">
          <a:xfrm>
            <a:off x="1187228" y="2811780"/>
            <a:ext cx="300082" cy="21082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endParaRPr lang="nl-NL" sz="1800" b="0" i="0" u="none" strike="noStrike" baseline="0" dirty="0">
              <a:solidFill>
                <a:srgbClr val="000000"/>
              </a:solidFill>
              <a:latin typeface="Calibri" panose="020F0502020204030204"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endParaRPr lang="nl-NL" altLang="nl-NL" dirty="0">
              <a:latin typeface="+mn-lt"/>
            </a:endParaRPr>
          </a:p>
          <a:p>
            <a:pPr marL="0" marR="0" lvl="0" indent="0" algn="l" defTabSz="914400" rtl="0" eaLnBrk="0" fontAlgn="base" latinLnBrk="0" hangingPunct="0">
              <a:lnSpc>
                <a:spcPct val="100000"/>
              </a:lnSpc>
              <a:spcBef>
                <a:spcPct val="0"/>
              </a:spcBef>
              <a:spcAft>
                <a:spcPct val="0"/>
              </a:spcAft>
              <a:buClrTx/>
              <a:buSzTx/>
              <a:tabLst/>
            </a:pPr>
            <a:endParaRPr lang="nl-NL" altLang="nl-NL" dirty="0">
              <a:latin typeface="+mn-lt"/>
            </a:endParaRPr>
          </a:p>
          <a:p>
            <a:pPr marL="0" marR="0" lvl="0" indent="0" algn="l" defTabSz="914400" rtl="0" eaLnBrk="0" fontAlgn="base" latinLnBrk="0" hangingPunct="0">
              <a:lnSpc>
                <a:spcPct val="100000"/>
              </a:lnSpc>
              <a:spcBef>
                <a:spcPct val="0"/>
              </a:spcBef>
              <a:spcAft>
                <a:spcPct val="0"/>
              </a:spcAft>
              <a:buClrTx/>
              <a:buSzTx/>
              <a:buFontTx/>
              <a:buChar char="•"/>
              <a:tabLst/>
            </a:pPr>
            <a:endParaRPr lang="nl-NL" altLang="nl-NL" dirty="0">
              <a:latin typeface="+mn-lt"/>
            </a:endParaRPr>
          </a:p>
          <a:p>
            <a:pPr marL="0" marR="0" lvl="0" indent="0" algn="l" defTabSz="914400" rtl="0" eaLnBrk="0" fontAlgn="base" latinLnBrk="0" hangingPunct="0">
              <a:lnSpc>
                <a:spcPct val="100000"/>
              </a:lnSpc>
              <a:spcBef>
                <a:spcPct val="0"/>
              </a:spcBef>
              <a:spcAft>
                <a:spcPct val="0"/>
              </a:spcAft>
              <a:buClrTx/>
              <a:buSzTx/>
              <a:buFontTx/>
              <a:buChar char="•"/>
              <a:tabLst/>
            </a:pPr>
            <a:endParaRPr lang="nl-NL" altLang="nl-NL" dirty="0">
              <a:latin typeface="+mn-lt"/>
            </a:endParaRPr>
          </a:p>
          <a:p>
            <a:pPr marL="0" marR="0" lvl="0" indent="0" algn="l" defTabSz="914400" rtl="0" eaLnBrk="0" fontAlgn="base" latinLnBrk="0" hangingPunct="0">
              <a:lnSpc>
                <a:spcPct val="100000"/>
              </a:lnSpc>
              <a:spcBef>
                <a:spcPct val="0"/>
              </a:spcBef>
              <a:spcAft>
                <a:spcPct val="0"/>
              </a:spcAft>
              <a:buClrTx/>
              <a:buSzTx/>
              <a:buFontTx/>
              <a:buChar char="•"/>
              <a:tabLst/>
            </a:pPr>
            <a:endParaRPr lang="nl-NL" altLang="nl-NL" dirty="0">
              <a:latin typeface="+mn-lt"/>
            </a:endParaRPr>
          </a:p>
          <a:p>
            <a:pPr marL="0" marR="0" lvl="0" indent="0" algn="l" defTabSz="914400" rtl="0" eaLnBrk="0" fontAlgn="base" latinLnBrk="0" hangingPunct="0">
              <a:lnSpc>
                <a:spcPct val="100000"/>
              </a:lnSpc>
              <a:spcBef>
                <a:spcPct val="0"/>
              </a:spcBef>
              <a:spcAft>
                <a:spcPct val="0"/>
              </a:spcAft>
              <a:buClrTx/>
              <a:buSzTx/>
              <a:buFontTx/>
              <a:buChar char="•"/>
              <a:tabLst/>
            </a:pPr>
            <a:endParaRPr kumimoji="0" lang="nl-NL" altLang="nl-NL" sz="5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nl-NL" altLang="nl-NL" sz="1800" b="0" i="0" u="none" strike="noStrike" cap="none" normalizeH="0" baseline="0" dirty="0">
              <a:ln>
                <a:noFill/>
              </a:ln>
              <a:solidFill>
                <a:schemeClr val="tx1"/>
              </a:solidFill>
              <a:effectLst/>
              <a:latin typeface="Arial" panose="020B0604020202020204" pitchFamily="34" charset="0"/>
            </a:endParaRPr>
          </a:p>
        </p:txBody>
      </p:sp>
      <p:sp>
        <p:nvSpPr>
          <p:cNvPr id="6" name="Tekstvak 5">
            <a:extLst>
              <a:ext uri="{FF2B5EF4-FFF2-40B4-BE49-F238E27FC236}">
                <a16:creationId xmlns:a16="http://schemas.microsoft.com/office/drawing/2014/main" id="{7944AB6F-E549-4516-AF54-FE0EB30ABD20}"/>
              </a:ext>
            </a:extLst>
          </p:cNvPr>
          <p:cNvSpPr txBox="1"/>
          <p:nvPr/>
        </p:nvSpPr>
        <p:spPr>
          <a:xfrm>
            <a:off x="1487310" y="2468071"/>
            <a:ext cx="766557" cy="923330"/>
          </a:xfrm>
          <a:prstGeom prst="rect">
            <a:avLst/>
          </a:prstGeom>
          <a:noFill/>
        </p:spPr>
        <p:txBody>
          <a:bodyPr wrap="none" rtlCol="0">
            <a:spAutoFit/>
          </a:bodyPr>
          <a:lstStyle/>
          <a:p>
            <a:endParaRPr lang="nl-NL" dirty="0"/>
          </a:p>
          <a:p>
            <a:endParaRPr lang="nl-NL" dirty="0"/>
          </a:p>
          <a:p>
            <a:r>
              <a:rPr lang="nl-NL" dirty="0"/>
              <a:t>           </a:t>
            </a:r>
          </a:p>
        </p:txBody>
      </p:sp>
      <p:sp>
        <p:nvSpPr>
          <p:cNvPr id="7" name="Tekstvak 6">
            <a:extLst>
              <a:ext uri="{FF2B5EF4-FFF2-40B4-BE49-F238E27FC236}">
                <a16:creationId xmlns:a16="http://schemas.microsoft.com/office/drawing/2014/main" id="{01D234DE-1E38-48F3-A7A5-C0C71FABEF2A}"/>
              </a:ext>
            </a:extLst>
          </p:cNvPr>
          <p:cNvSpPr txBox="1"/>
          <p:nvPr/>
        </p:nvSpPr>
        <p:spPr>
          <a:xfrm>
            <a:off x="885736" y="1368864"/>
            <a:ext cx="646331" cy="461665"/>
          </a:xfrm>
          <a:prstGeom prst="rect">
            <a:avLst/>
          </a:prstGeom>
          <a:noFill/>
        </p:spPr>
        <p:txBody>
          <a:bodyPr wrap="none" rtlCol="0">
            <a:spAutoFit/>
          </a:bodyPr>
          <a:lstStyle/>
          <a:p>
            <a:pPr marL="457200" indent="-457200">
              <a:buFont typeface="Arial" panose="020B0604020202020204" pitchFamily="34" charset="0"/>
              <a:buChar char="•"/>
            </a:pPr>
            <a:endParaRPr lang="nl-NL" sz="2400" dirty="0">
              <a:latin typeface="+mj-lt"/>
              <a:ea typeface="+mj-ea"/>
              <a:cs typeface="+mj-cs"/>
            </a:endParaRPr>
          </a:p>
        </p:txBody>
      </p:sp>
    </p:spTree>
    <p:extLst>
      <p:ext uri="{BB962C8B-B14F-4D97-AF65-F5344CB8AC3E}">
        <p14:creationId xmlns:p14="http://schemas.microsoft.com/office/powerpoint/2010/main" val="29175338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nodePh="1">
                                  <p:stCondLst>
                                    <p:cond delay="0"/>
                                  </p:stCondLst>
                                  <p:endCondLst>
                                    <p:cond evt="begin" delay="0">
                                      <p:tn val="5"/>
                                    </p:cond>
                                  </p:end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3D3F2C5-5EBE-4B8F-80C7-B1CA72C1E8D4}"/>
              </a:ext>
            </a:extLst>
          </p:cNvPr>
          <p:cNvSpPr>
            <a:spLocks noGrp="1"/>
          </p:cNvSpPr>
          <p:nvPr>
            <p:ph type="ctrTitle"/>
          </p:nvPr>
        </p:nvSpPr>
        <p:spPr>
          <a:xfrm>
            <a:off x="1337268" y="-126521"/>
            <a:ext cx="10135863" cy="8476891"/>
          </a:xfrm>
        </p:spPr>
        <p:txBody>
          <a:bodyPr>
            <a:noAutofit/>
          </a:bodyPr>
          <a:lstStyle/>
          <a:p>
            <a:pPr lvl="0" algn="l"/>
            <a:br>
              <a:rPr lang="nl-NL" sz="3200" b="1" dirty="0"/>
            </a:br>
            <a:br>
              <a:rPr lang="nl-NL" sz="3200" b="1" dirty="0"/>
            </a:br>
            <a:br>
              <a:rPr lang="nl-NL" sz="3200" b="1" dirty="0"/>
            </a:br>
            <a:r>
              <a:rPr lang="nl-NL" sz="3200" b="1" dirty="0"/>
              <a:t>Arrangementenmodel Leidse regio (4)</a:t>
            </a:r>
            <a:br>
              <a:rPr lang="nl-NL" sz="3200" b="1" dirty="0"/>
            </a:br>
            <a:r>
              <a:rPr lang="nl-NL" sz="2800" dirty="0"/>
              <a:t>Puzzel is nog niet helemaal gelegd: </a:t>
            </a:r>
            <a:br>
              <a:rPr lang="nl-NL" sz="2800" dirty="0"/>
            </a:br>
            <a:r>
              <a:rPr lang="nl-NL" sz="2800" dirty="0"/>
              <a:t>- aantal intensiteiten ? bijvoorbeeld voor </a:t>
            </a:r>
            <a:r>
              <a:rPr lang="nl-NL" sz="2800" dirty="0" err="1"/>
              <a:t>daginvulling</a:t>
            </a:r>
            <a:r>
              <a:rPr lang="nl-NL" sz="2800" dirty="0"/>
              <a:t>. </a:t>
            </a:r>
            <a:br>
              <a:rPr lang="nl-NL" sz="2800" dirty="0"/>
            </a:br>
            <a:r>
              <a:rPr lang="nl-NL" sz="2800" dirty="0"/>
              <a:t>- bovenmatig veel indirecte uren: hogere intensiteit of toeslag ?</a:t>
            </a:r>
            <a:br>
              <a:rPr lang="nl-NL" sz="2800" dirty="0"/>
            </a:br>
            <a:r>
              <a:rPr lang="nl-NL" sz="2800" dirty="0"/>
              <a:t>-beschikbaarheid avond/nacht en sociaal beheer: 2 modules of samen 1 module ?</a:t>
            </a:r>
            <a:br>
              <a:rPr lang="nl-NL" sz="2800" dirty="0"/>
            </a:br>
            <a:br>
              <a:rPr lang="nl-NL" sz="3200" b="1" dirty="0"/>
            </a:br>
            <a:br>
              <a:rPr lang="nl-NL" sz="2800" dirty="0"/>
            </a:br>
            <a:r>
              <a:rPr lang="nl-NL" sz="2800" dirty="0"/>
              <a:t>- Wilt u nog iets meegeven op het geschetste arrangementenmodel en op de genoemde puzzelstukjes ?</a:t>
            </a:r>
            <a:br>
              <a:rPr lang="nl-NL" sz="2800" dirty="0"/>
            </a:br>
            <a:br>
              <a:rPr lang="nl-NL" sz="2800" dirty="0"/>
            </a:br>
            <a:br>
              <a:rPr lang="nl-NL" sz="2800" dirty="0"/>
            </a:br>
            <a:br>
              <a:rPr lang="nl-NL" sz="2400" dirty="0"/>
            </a:br>
            <a:br>
              <a:rPr lang="nl-NL" sz="2400" dirty="0"/>
            </a:br>
            <a:br>
              <a:rPr lang="nl-NL" sz="2400" dirty="0"/>
            </a:br>
            <a:br>
              <a:rPr lang="nl-NL" sz="2400" dirty="0"/>
            </a:br>
            <a:br>
              <a:rPr lang="nl-NL" sz="2400" dirty="0"/>
            </a:br>
            <a:br>
              <a:rPr lang="nl-NL" sz="2400" dirty="0"/>
            </a:br>
            <a:br>
              <a:rPr lang="nl-NL" sz="2400" dirty="0"/>
            </a:br>
            <a:br>
              <a:rPr lang="nl-NL" sz="2400" dirty="0"/>
            </a:br>
            <a:r>
              <a:rPr lang="nl-NL" sz="1800" dirty="0"/>
              <a:t>	</a:t>
            </a:r>
            <a:br>
              <a:rPr lang="nl-NL" sz="1800" dirty="0"/>
            </a:br>
            <a:endParaRPr lang="nl-NL" sz="1800" dirty="0">
              <a:highlight>
                <a:srgbClr val="FFFF00"/>
              </a:highlight>
            </a:endParaRPr>
          </a:p>
        </p:txBody>
      </p:sp>
      <p:pic>
        <p:nvPicPr>
          <p:cNvPr id="15" name="Afbeelding 14" descr="Afbeelding met tekening&#10;&#10;Automatisch gegenereerde beschrijving">
            <a:extLst>
              <a:ext uri="{FF2B5EF4-FFF2-40B4-BE49-F238E27FC236}">
                <a16:creationId xmlns:a16="http://schemas.microsoft.com/office/drawing/2014/main" id="{A6F4E294-A142-4FD7-9D39-0351E5E01B7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3573" y="5911253"/>
            <a:ext cx="1281428" cy="579523"/>
          </a:xfrm>
          <a:prstGeom prst="rect">
            <a:avLst/>
          </a:prstGeom>
        </p:spPr>
      </p:pic>
      <p:pic>
        <p:nvPicPr>
          <p:cNvPr id="17" name="Afbeelding 16">
            <a:extLst>
              <a:ext uri="{FF2B5EF4-FFF2-40B4-BE49-F238E27FC236}">
                <a16:creationId xmlns:a16="http://schemas.microsoft.com/office/drawing/2014/main" id="{DD6EC90D-8967-41F6-9F41-64DDCF9DE2C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38329" y="5765889"/>
            <a:ext cx="1062634" cy="912867"/>
          </a:xfrm>
          <a:prstGeom prst="rect">
            <a:avLst/>
          </a:prstGeom>
        </p:spPr>
      </p:pic>
      <p:pic>
        <p:nvPicPr>
          <p:cNvPr id="19" name="Afbeelding 18">
            <a:extLst>
              <a:ext uri="{FF2B5EF4-FFF2-40B4-BE49-F238E27FC236}">
                <a16:creationId xmlns:a16="http://schemas.microsoft.com/office/drawing/2014/main" id="{02012307-572A-4387-B681-BB2602918D2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726253" y="5939890"/>
            <a:ext cx="2005256" cy="571360"/>
          </a:xfrm>
          <a:prstGeom prst="rect">
            <a:avLst/>
          </a:prstGeom>
        </p:spPr>
      </p:pic>
      <p:pic>
        <p:nvPicPr>
          <p:cNvPr id="21" name="Afbeelding 20">
            <a:extLst>
              <a:ext uri="{FF2B5EF4-FFF2-40B4-BE49-F238E27FC236}">
                <a16:creationId xmlns:a16="http://schemas.microsoft.com/office/drawing/2014/main" id="{B13113D8-B4A0-44FF-90BA-2B3CF50A798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719456" y="6048919"/>
            <a:ext cx="1330691" cy="502336"/>
          </a:xfrm>
          <a:prstGeom prst="rect">
            <a:avLst/>
          </a:prstGeom>
        </p:spPr>
      </p:pic>
      <p:pic>
        <p:nvPicPr>
          <p:cNvPr id="23" name="Afbeelding 22" descr="Afbeelding met tekst&#10;&#10;Automatisch gegenereerde beschrijving">
            <a:extLst>
              <a:ext uri="{FF2B5EF4-FFF2-40B4-BE49-F238E27FC236}">
                <a16:creationId xmlns:a16="http://schemas.microsoft.com/office/drawing/2014/main" id="{B5B99111-D558-4DEF-8DE2-1F9CF13D5CDA}"/>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0004237" y="5899885"/>
            <a:ext cx="1611636" cy="651370"/>
          </a:xfrm>
          <a:prstGeom prst="rect">
            <a:avLst/>
          </a:prstGeom>
        </p:spPr>
      </p:pic>
      <p:sp>
        <p:nvSpPr>
          <p:cNvPr id="10" name="Rectangle 3">
            <a:extLst>
              <a:ext uri="{FF2B5EF4-FFF2-40B4-BE49-F238E27FC236}">
                <a16:creationId xmlns:a16="http://schemas.microsoft.com/office/drawing/2014/main" id="{9178ED0E-0AAD-43CD-B9B2-4FC248EE3A6F}"/>
              </a:ext>
            </a:extLst>
          </p:cNvPr>
          <p:cNvSpPr>
            <a:spLocks noChangeArrowheads="1"/>
          </p:cNvSpPr>
          <p:nvPr/>
        </p:nvSpPr>
        <p:spPr bwMode="auto">
          <a:xfrm>
            <a:off x="1187228" y="2811780"/>
            <a:ext cx="300082" cy="21082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endParaRPr lang="nl-NL" sz="1800" b="0" i="0" u="none" strike="noStrike" baseline="0" dirty="0">
              <a:solidFill>
                <a:srgbClr val="000000"/>
              </a:solidFill>
              <a:latin typeface="Calibri" panose="020F0502020204030204"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endParaRPr lang="nl-NL" altLang="nl-NL" dirty="0">
              <a:latin typeface="+mn-lt"/>
            </a:endParaRPr>
          </a:p>
          <a:p>
            <a:pPr marL="0" marR="0" lvl="0" indent="0" algn="l" defTabSz="914400" rtl="0" eaLnBrk="0" fontAlgn="base" latinLnBrk="0" hangingPunct="0">
              <a:lnSpc>
                <a:spcPct val="100000"/>
              </a:lnSpc>
              <a:spcBef>
                <a:spcPct val="0"/>
              </a:spcBef>
              <a:spcAft>
                <a:spcPct val="0"/>
              </a:spcAft>
              <a:buClrTx/>
              <a:buSzTx/>
              <a:tabLst/>
            </a:pPr>
            <a:endParaRPr lang="nl-NL" altLang="nl-NL" dirty="0">
              <a:latin typeface="+mn-lt"/>
            </a:endParaRPr>
          </a:p>
          <a:p>
            <a:pPr marL="0" marR="0" lvl="0" indent="0" algn="l" defTabSz="914400" rtl="0" eaLnBrk="0" fontAlgn="base" latinLnBrk="0" hangingPunct="0">
              <a:lnSpc>
                <a:spcPct val="100000"/>
              </a:lnSpc>
              <a:spcBef>
                <a:spcPct val="0"/>
              </a:spcBef>
              <a:spcAft>
                <a:spcPct val="0"/>
              </a:spcAft>
              <a:buClrTx/>
              <a:buSzTx/>
              <a:buFontTx/>
              <a:buChar char="•"/>
              <a:tabLst/>
            </a:pPr>
            <a:endParaRPr lang="nl-NL" altLang="nl-NL" dirty="0">
              <a:latin typeface="+mn-lt"/>
            </a:endParaRPr>
          </a:p>
          <a:p>
            <a:pPr marL="0" marR="0" lvl="0" indent="0" algn="l" defTabSz="914400" rtl="0" eaLnBrk="0" fontAlgn="base" latinLnBrk="0" hangingPunct="0">
              <a:lnSpc>
                <a:spcPct val="100000"/>
              </a:lnSpc>
              <a:spcBef>
                <a:spcPct val="0"/>
              </a:spcBef>
              <a:spcAft>
                <a:spcPct val="0"/>
              </a:spcAft>
              <a:buClrTx/>
              <a:buSzTx/>
              <a:buFontTx/>
              <a:buChar char="•"/>
              <a:tabLst/>
            </a:pPr>
            <a:endParaRPr lang="nl-NL" altLang="nl-NL" dirty="0">
              <a:latin typeface="+mn-lt"/>
            </a:endParaRPr>
          </a:p>
          <a:p>
            <a:pPr marL="0" marR="0" lvl="0" indent="0" algn="l" defTabSz="914400" rtl="0" eaLnBrk="0" fontAlgn="base" latinLnBrk="0" hangingPunct="0">
              <a:lnSpc>
                <a:spcPct val="100000"/>
              </a:lnSpc>
              <a:spcBef>
                <a:spcPct val="0"/>
              </a:spcBef>
              <a:spcAft>
                <a:spcPct val="0"/>
              </a:spcAft>
              <a:buClrTx/>
              <a:buSzTx/>
              <a:buFontTx/>
              <a:buChar char="•"/>
              <a:tabLst/>
            </a:pPr>
            <a:endParaRPr lang="nl-NL" altLang="nl-NL" dirty="0">
              <a:latin typeface="+mn-lt"/>
            </a:endParaRPr>
          </a:p>
          <a:p>
            <a:pPr marL="0" marR="0" lvl="0" indent="0" algn="l" defTabSz="914400" rtl="0" eaLnBrk="0" fontAlgn="base" latinLnBrk="0" hangingPunct="0">
              <a:lnSpc>
                <a:spcPct val="100000"/>
              </a:lnSpc>
              <a:spcBef>
                <a:spcPct val="0"/>
              </a:spcBef>
              <a:spcAft>
                <a:spcPct val="0"/>
              </a:spcAft>
              <a:buClrTx/>
              <a:buSzTx/>
              <a:buFontTx/>
              <a:buChar char="•"/>
              <a:tabLst/>
            </a:pPr>
            <a:endParaRPr kumimoji="0" lang="nl-NL" altLang="nl-NL" sz="5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nl-NL" altLang="nl-NL" sz="1800" b="0" i="0" u="none" strike="noStrike" cap="none" normalizeH="0" baseline="0" dirty="0">
              <a:ln>
                <a:noFill/>
              </a:ln>
              <a:solidFill>
                <a:schemeClr val="tx1"/>
              </a:solidFill>
              <a:effectLst/>
              <a:latin typeface="Arial" panose="020B0604020202020204" pitchFamily="34" charset="0"/>
            </a:endParaRPr>
          </a:p>
        </p:txBody>
      </p:sp>
      <p:sp>
        <p:nvSpPr>
          <p:cNvPr id="6" name="Tekstvak 5">
            <a:extLst>
              <a:ext uri="{FF2B5EF4-FFF2-40B4-BE49-F238E27FC236}">
                <a16:creationId xmlns:a16="http://schemas.microsoft.com/office/drawing/2014/main" id="{7944AB6F-E549-4516-AF54-FE0EB30ABD20}"/>
              </a:ext>
            </a:extLst>
          </p:cNvPr>
          <p:cNvSpPr txBox="1"/>
          <p:nvPr/>
        </p:nvSpPr>
        <p:spPr>
          <a:xfrm>
            <a:off x="1487310" y="2468071"/>
            <a:ext cx="766557" cy="923330"/>
          </a:xfrm>
          <a:prstGeom prst="rect">
            <a:avLst/>
          </a:prstGeom>
          <a:noFill/>
        </p:spPr>
        <p:txBody>
          <a:bodyPr wrap="none" rtlCol="0">
            <a:spAutoFit/>
          </a:bodyPr>
          <a:lstStyle/>
          <a:p>
            <a:endParaRPr lang="nl-NL" dirty="0"/>
          </a:p>
          <a:p>
            <a:endParaRPr lang="nl-NL" dirty="0"/>
          </a:p>
          <a:p>
            <a:r>
              <a:rPr lang="nl-NL" dirty="0"/>
              <a:t>           </a:t>
            </a:r>
          </a:p>
        </p:txBody>
      </p:sp>
      <p:sp>
        <p:nvSpPr>
          <p:cNvPr id="7" name="Tekstvak 6">
            <a:extLst>
              <a:ext uri="{FF2B5EF4-FFF2-40B4-BE49-F238E27FC236}">
                <a16:creationId xmlns:a16="http://schemas.microsoft.com/office/drawing/2014/main" id="{01D234DE-1E38-48F3-A7A5-C0C71FABEF2A}"/>
              </a:ext>
            </a:extLst>
          </p:cNvPr>
          <p:cNvSpPr txBox="1"/>
          <p:nvPr/>
        </p:nvSpPr>
        <p:spPr>
          <a:xfrm>
            <a:off x="885736" y="1368864"/>
            <a:ext cx="646331" cy="461665"/>
          </a:xfrm>
          <a:prstGeom prst="rect">
            <a:avLst/>
          </a:prstGeom>
          <a:noFill/>
        </p:spPr>
        <p:txBody>
          <a:bodyPr wrap="none" rtlCol="0">
            <a:spAutoFit/>
          </a:bodyPr>
          <a:lstStyle/>
          <a:p>
            <a:pPr marL="457200" indent="-457200">
              <a:buFont typeface="Arial" panose="020B0604020202020204" pitchFamily="34" charset="0"/>
              <a:buChar char="•"/>
            </a:pPr>
            <a:endParaRPr lang="nl-NL" sz="2400" dirty="0">
              <a:latin typeface="+mj-lt"/>
              <a:ea typeface="+mj-ea"/>
              <a:cs typeface="+mj-cs"/>
            </a:endParaRPr>
          </a:p>
        </p:txBody>
      </p:sp>
    </p:spTree>
    <p:extLst>
      <p:ext uri="{BB962C8B-B14F-4D97-AF65-F5344CB8AC3E}">
        <p14:creationId xmlns:p14="http://schemas.microsoft.com/office/powerpoint/2010/main" val="42295697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nodePh="1">
                                  <p:stCondLst>
                                    <p:cond delay="0"/>
                                  </p:stCondLst>
                                  <p:endCondLst>
                                    <p:cond evt="begin" delay="0">
                                      <p:tn val="5"/>
                                    </p:cond>
                                  </p:end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3D3F2C5-5EBE-4B8F-80C7-B1CA72C1E8D4}"/>
              </a:ext>
            </a:extLst>
          </p:cNvPr>
          <p:cNvSpPr>
            <a:spLocks noGrp="1"/>
          </p:cNvSpPr>
          <p:nvPr>
            <p:ph type="ctrTitle"/>
          </p:nvPr>
        </p:nvSpPr>
        <p:spPr>
          <a:xfrm>
            <a:off x="1337268" y="-126521"/>
            <a:ext cx="10135863" cy="7142618"/>
          </a:xfrm>
        </p:spPr>
        <p:txBody>
          <a:bodyPr>
            <a:noAutofit/>
          </a:bodyPr>
          <a:lstStyle/>
          <a:p>
            <a:pPr lvl="0" algn="l"/>
            <a:br>
              <a:rPr lang="nl-NL" sz="3200" b="1" dirty="0"/>
            </a:br>
            <a:br>
              <a:rPr lang="nl-NL" sz="3200" b="1" dirty="0"/>
            </a:br>
            <a:br>
              <a:rPr lang="nl-NL" sz="3200" b="1" dirty="0"/>
            </a:br>
            <a:r>
              <a:rPr lang="nl-NL" sz="3200" b="1" dirty="0"/>
              <a:t>Resultaten van arrangementen meten</a:t>
            </a:r>
            <a:br>
              <a:rPr lang="nl-NL" sz="3200" b="1" dirty="0"/>
            </a:br>
            <a:r>
              <a:rPr lang="nl-NL" sz="2800" dirty="0"/>
              <a:t>We willen toe naar een manier om samen met cliënt en aanbieder het resultaat van het arrangement te meten. </a:t>
            </a:r>
            <a:br>
              <a:rPr lang="nl-NL" sz="2800" dirty="0"/>
            </a:br>
            <a:br>
              <a:rPr lang="nl-NL" sz="2800" dirty="0"/>
            </a:br>
            <a:r>
              <a:rPr lang="nl-NL" sz="2800" dirty="0"/>
              <a:t>We kijken hierbij o.a. naar Den Haag</a:t>
            </a:r>
            <a:br>
              <a:rPr lang="nl-NL" sz="2800" dirty="0"/>
            </a:br>
            <a:br>
              <a:rPr lang="nl-NL" sz="2800" dirty="0"/>
            </a:br>
            <a:br>
              <a:rPr lang="nl-NL" sz="2800" dirty="0"/>
            </a:br>
            <a:br>
              <a:rPr lang="nl-NL" sz="2800" dirty="0"/>
            </a:br>
            <a:br>
              <a:rPr lang="nl-NL" sz="2800" dirty="0"/>
            </a:br>
            <a:br>
              <a:rPr lang="nl-NL" sz="2400" dirty="0"/>
            </a:br>
            <a:br>
              <a:rPr lang="nl-NL" sz="2400" dirty="0"/>
            </a:br>
            <a:br>
              <a:rPr lang="nl-NL" sz="2400" dirty="0"/>
            </a:br>
            <a:br>
              <a:rPr lang="nl-NL" sz="2400" dirty="0"/>
            </a:br>
            <a:br>
              <a:rPr lang="nl-NL" sz="2400" dirty="0"/>
            </a:br>
            <a:br>
              <a:rPr lang="nl-NL" sz="2400" dirty="0"/>
            </a:br>
            <a:br>
              <a:rPr lang="nl-NL" sz="2400" dirty="0"/>
            </a:br>
            <a:br>
              <a:rPr lang="nl-NL" sz="2400" dirty="0"/>
            </a:br>
            <a:r>
              <a:rPr lang="nl-NL" sz="1800" dirty="0"/>
              <a:t>	</a:t>
            </a:r>
            <a:br>
              <a:rPr lang="nl-NL" sz="1800" dirty="0"/>
            </a:br>
            <a:endParaRPr lang="nl-NL" sz="1800" dirty="0">
              <a:highlight>
                <a:srgbClr val="FFFF00"/>
              </a:highlight>
            </a:endParaRPr>
          </a:p>
        </p:txBody>
      </p:sp>
      <p:pic>
        <p:nvPicPr>
          <p:cNvPr id="15" name="Afbeelding 14" descr="Afbeelding met tekening&#10;&#10;Automatisch gegenereerde beschrijving">
            <a:extLst>
              <a:ext uri="{FF2B5EF4-FFF2-40B4-BE49-F238E27FC236}">
                <a16:creationId xmlns:a16="http://schemas.microsoft.com/office/drawing/2014/main" id="{A6F4E294-A142-4FD7-9D39-0351E5E01B7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3573" y="5911253"/>
            <a:ext cx="1281428" cy="579523"/>
          </a:xfrm>
          <a:prstGeom prst="rect">
            <a:avLst/>
          </a:prstGeom>
        </p:spPr>
      </p:pic>
      <p:pic>
        <p:nvPicPr>
          <p:cNvPr id="17" name="Afbeelding 16">
            <a:extLst>
              <a:ext uri="{FF2B5EF4-FFF2-40B4-BE49-F238E27FC236}">
                <a16:creationId xmlns:a16="http://schemas.microsoft.com/office/drawing/2014/main" id="{DD6EC90D-8967-41F6-9F41-64DDCF9DE2C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38329" y="5765889"/>
            <a:ext cx="1062634" cy="912867"/>
          </a:xfrm>
          <a:prstGeom prst="rect">
            <a:avLst/>
          </a:prstGeom>
        </p:spPr>
      </p:pic>
      <p:pic>
        <p:nvPicPr>
          <p:cNvPr id="19" name="Afbeelding 18">
            <a:extLst>
              <a:ext uri="{FF2B5EF4-FFF2-40B4-BE49-F238E27FC236}">
                <a16:creationId xmlns:a16="http://schemas.microsoft.com/office/drawing/2014/main" id="{02012307-572A-4387-B681-BB2602918D2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726253" y="5939890"/>
            <a:ext cx="2005256" cy="571360"/>
          </a:xfrm>
          <a:prstGeom prst="rect">
            <a:avLst/>
          </a:prstGeom>
        </p:spPr>
      </p:pic>
      <p:pic>
        <p:nvPicPr>
          <p:cNvPr id="21" name="Afbeelding 20">
            <a:extLst>
              <a:ext uri="{FF2B5EF4-FFF2-40B4-BE49-F238E27FC236}">
                <a16:creationId xmlns:a16="http://schemas.microsoft.com/office/drawing/2014/main" id="{B13113D8-B4A0-44FF-90BA-2B3CF50A798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719456" y="6048919"/>
            <a:ext cx="1330691" cy="502336"/>
          </a:xfrm>
          <a:prstGeom prst="rect">
            <a:avLst/>
          </a:prstGeom>
        </p:spPr>
      </p:pic>
      <p:pic>
        <p:nvPicPr>
          <p:cNvPr id="23" name="Afbeelding 22" descr="Afbeelding met tekst&#10;&#10;Automatisch gegenereerde beschrijving">
            <a:extLst>
              <a:ext uri="{FF2B5EF4-FFF2-40B4-BE49-F238E27FC236}">
                <a16:creationId xmlns:a16="http://schemas.microsoft.com/office/drawing/2014/main" id="{B5B99111-D558-4DEF-8DE2-1F9CF13D5CDA}"/>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0004237" y="5899885"/>
            <a:ext cx="1611636" cy="651370"/>
          </a:xfrm>
          <a:prstGeom prst="rect">
            <a:avLst/>
          </a:prstGeom>
        </p:spPr>
      </p:pic>
      <p:sp>
        <p:nvSpPr>
          <p:cNvPr id="10" name="Rectangle 3">
            <a:extLst>
              <a:ext uri="{FF2B5EF4-FFF2-40B4-BE49-F238E27FC236}">
                <a16:creationId xmlns:a16="http://schemas.microsoft.com/office/drawing/2014/main" id="{9178ED0E-0AAD-43CD-B9B2-4FC248EE3A6F}"/>
              </a:ext>
            </a:extLst>
          </p:cNvPr>
          <p:cNvSpPr>
            <a:spLocks noChangeArrowheads="1"/>
          </p:cNvSpPr>
          <p:nvPr/>
        </p:nvSpPr>
        <p:spPr bwMode="auto">
          <a:xfrm>
            <a:off x="1187228" y="2811780"/>
            <a:ext cx="300082" cy="21082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endParaRPr lang="nl-NL" sz="1800" b="0" i="0" u="none" strike="noStrike" baseline="0" dirty="0">
              <a:solidFill>
                <a:srgbClr val="000000"/>
              </a:solidFill>
              <a:latin typeface="Calibri" panose="020F0502020204030204"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endParaRPr lang="nl-NL" altLang="nl-NL" dirty="0">
              <a:latin typeface="+mn-lt"/>
            </a:endParaRPr>
          </a:p>
          <a:p>
            <a:pPr marL="0" marR="0" lvl="0" indent="0" algn="l" defTabSz="914400" rtl="0" eaLnBrk="0" fontAlgn="base" latinLnBrk="0" hangingPunct="0">
              <a:lnSpc>
                <a:spcPct val="100000"/>
              </a:lnSpc>
              <a:spcBef>
                <a:spcPct val="0"/>
              </a:spcBef>
              <a:spcAft>
                <a:spcPct val="0"/>
              </a:spcAft>
              <a:buClrTx/>
              <a:buSzTx/>
              <a:tabLst/>
            </a:pPr>
            <a:endParaRPr lang="nl-NL" altLang="nl-NL" dirty="0">
              <a:latin typeface="+mn-lt"/>
            </a:endParaRPr>
          </a:p>
          <a:p>
            <a:pPr marL="0" marR="0" lvl="0" indent="0" algn="l" defTabSz="914400" rtl="0" eaLnBrk="0" fontAlgn="base" latinLnBrk="0" hangingPunct="0">
              <a:lnSpc>
                <a:spcPct val="100000"/>
              </a:lnSpc>
              <a:spcBef>
                <a:spcPct val="0"/>
              </a:spcBef>
              <a:spcAft>
                <a:spcPct val="0"/>
              </a:spcAft>
              <a:buClrTx/>
              <a:buSzTx/>
              <a:buFontTx/>
              <a:buChar char="•"/>
              <a:tabLst/>
            </a:pPr>
            <a:endParaRPr lang="nl-NL" altLang="nl-NL" dirty="0">
              <a:latin typeface="+mn-lt"/>
            </a:endParaRPr>
          </a:p>
          <a:p>
            <a:pPr marL="0" marR="0" lvl="0" indent="0" algn="l" defTabSz="914400" rtl="0" eaLnBrk="0" fontAlgn="base" latinLnBrk="0" hangingPunct="0">
              <a:lnSpc>
                <a:spcPct val="100000"/>
              </a:lnSpc>
              <a:spcBef>
                <a:spcPct val="0"/>
              </a:spcBef>
              <a:spcAft>
                <a:spcPct val="0"/>
              </a:spcAft>
              <a:buClrTx/>
              <a:buSzTx/>
              <a:buFontTx/>
              <a:buChar char="•"/>
              <a:tabLst/>
            </a:pPr>
            <a:endParaRPr lang="nl-NL" altLang="nl-NL" dirty="0">
              <a:latin typeface="+mn-lt"/>
            </a:endParaRPr>
          </a:p>
          <a:p>
            <a:pPr marL="0" marR="0" lvl="0" indent="0" algn="l" defTabSz="914400" rtl="0" eaLnBrk="0" fontAlgn="base" latinLnBrk="0" hangingPunct="0">
              <a:lnSpc>
                <a:spcPct val="100000"/>
              </a:lnSpc>
              <a:spcBef>
                <a:spcPct val="0"/>
              </a:spcBef>
              <a:spcAft>
                <a:spcPct val="0"/>
              </a:spcAft>
              <a:buClrTx/>
              <a:buSzTx/>
              <a:buFontTx/>
              <a:buChar char="•"/>
              <a:tabLst/>
            </a:pPr>
            <a:endParaRPr lang="nl-NL" altLang="nl-NL" dirty="0">
              <a:latin typeface="+mn-lt"/>
            </a:endParaRPr>
          </a:p>
          <a:p>
            <a:pPr marL="0" marR="0" lvl="0" indent="0" algn="l" defTabSz="914400" rtl="0" eaLnBrk="0" fontAlgn="base" latinLnBrk="0" hangingPunct="0">
              <a:lnSpc>
                <a:spcPct val="100000"/>
              </a:lnSpc>
              <a:spcBef>
                <a:spcPct val="0"/>
              </a:spcBef>
              <a:spcAft>
                <a:spcPct val="0"/>
              </a:spcAft>
              <a:buClrTx/>
              <a:buSzTx/>
              <a:buFontTx/>
              <a:buChar char="•"/>
              <a:tabLst/>
            </a:pPr>
            <a:endParaRPr kumimoji="0" lang="nl-NL" altLang="nl-NL" sz="5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nl-NL" altLang="nl-NL" sz="1800" b="0" i="0" u="none" strike="noStrike" cap="none" normalizeH="0" baseline="0" dirty="0">
              <a:ln>
                <a:noFill/>
              </a:ln>
              <a:solidFill>
                <a:schemeClr val="tx1"/>
              </a:solidFill>
              <a:effectLst/>
              <a:latin typeface="Arial" panose="020B0604020202020204" pitchFamily="34" charset="0"/>
            </a:endParaRPr>
          </a:p>
        </p:txBody>
      </p:sp>
      <p:sp>
        <p:nvSpPr>
          <p:cNvPr id="6" name="Tekstvak 5">
            <a:extLst>
              <a:ext uri="{FF2B5EF4-FFF2-40B4-BE49-F238E27FC236}">
                <a16:creationId xmlns:a16="http://schemas.microsoft.com/office/drawing/2014/main" id="{7944AB6F-E549-4516-AF54-FE0EB30ABD20}"/>
              </a:ext>
            </a:extLst>
          </p:cNvPr>
          <p:cNvSpPr txBox="1"/>
          <p:nvPr/>
        </p:nvSpPr>
        <p:spPr>
          <a:xfrm>
            <a:off x="1487310" y="2468071"/>
            <a:ext cx="766557" cy="923330"/>
          </a:xfrm>
          <a:prstGeom prst="rect">
            <a:avLst/>
          </a:prstGeom>
          <a:noFill/>
        </p:spPr>
        <p:txBody>
          <a:bodyPr wrap="none" rtlCol="0">
            <a:spAutoFit/>
          </a:bodyPr>
          <a:lstStyle/>
          <a:p>
            <a:endParaRPr lang="nl-NL" dirty="0"/>
          </a:p>
          <a:p>
            <a:endParaRPr lang="nl-NL" dirty="0"/>
          </a:p>
          <a:p>
            <a:r>
              <a:rPr lang="nl-NL" dirty="0"/>
              <a:t>           </a:t>
            </a:r>
          </a:p>
        </p:txBody>
      </p:sp>
      <p:sp>
        <p:nvSpPr>
          <p:cNvPr id="7" name="Tekstvak 6">
            <a:extLst>
              <a:ext uri="{FF2B5EF4-FFF2-40B4-BE49-F238E27FC236}">
                <a16:creationId xmlns:a16="http://schemas.microsoft.com/office/drawing/2014/main" id="{01D234DE-1E38-48F3-A7A5-C0C71FABEF2A}"/>
              </a:ext>
            </a:extLst>
          </p:cNvPr>
          <p:cNvSpPr txBox="1"/>
          <p:nvPr/>
        </p:nvSpPr>
        <p:spPr>
          <a:xfrm>
            <a:off x="885736" y="1368864"/>
            <a:ext cx="646331" cy="461665"/>
          </a:xfrm>
          <a:prstGeom prst="rect">
            <a:avLst/>
          </a:prstGeom>
          <a:noFill/>
        </p:spPr>
        <p:txBody>
          <a:bodyPr wrap="none" rtlCol="0">
            <a:spAutoFit/>
          </a:bodyPr>
          <a:lstStyle/>
          <a:p>
            <a:pPr marL="457200" indent="-457200">
              <a:buFont typeface="Arial" panose="020B0604020202020204" pitchFamily="34" charset="0"/>
              <a:buChar char="•"/>
            </a:pPr>
            <a:endParaRPr lang="nl-NL" sz="2400" dirty="0">
              <a:latin typeface="+mj-lt"/>
              <a:ea typeface="+mj-ea"/>
              <a:cs typeface="+mj-cs"/>
            </a:endParaRPr>
          </a:p>
        </p:txBody>
      </p:sp>
      <p:graphicFrame>
        <p:nvGraphicFramePr>
          <p:cNvPr id="5" name="Tabel 4">
            <a:extLst>
              <a:ext uri="{FF2B5EF4-FFF2-40B4-BE49-F238E27FC236}">
                <a16:creationId xmlns:a16="http://schemas.microsoft.com/office/drawing/2014/main" id="{0065AED3-5FF9-41F5-A857-41C13221AC9A}"/>
              </a:ext>
            </a:extLst>
          </p:cNvPr>
          <p:cNvGraphicFramePr>
            <a:graphicFrameLocks noGrp="1"/>
          </p:cNvGraphicFramePr>
          <p:nvPr>
            <p:extLst>
              <p:ext uri="{D42A27DB-BD31-4B8C-83A1-F6EECF244321}">
                <p14:modId xmlns:p14="http://schemas.microsoft.com/office/powerpoint/2010/main" val="1267896159"/>
              </p:ext>
            </p:extLst>
          </p:nvPr>
        </p:nvGraphicFramePr>
        <p:xfrm>
          <a:off x="1473702" y="2474439"/>
          <a:ext cx="9531070" cy="2034420"/>
        </p:xfrm>
        <a:graphic>
          <a:graphicData uri="http://schemas.openxmlformats.org/drawingml/2006/table">
            <a:tbl>
              <a:tblPr firstRow="1" firstCol="1" bandRow="1"/>
              <a:tblGrid>
                <a:gridCol w="1677739">
                  <a:extLst>
                    <a:ext uri="{9D8B030D-6E8A-4147-A177-3AD203B41FA5}">
                      <a16:colId xmlns:a16="http://schemas.microsoft.com/office/drawing/2014/main" val="3098398263"/>
                    </a:ext>
                  </a:extLst>
                </a:gridCol>
                <a:gridCol w="1349396">
                  <a:extLst>
                    <a:ext uri="{9D8B030D-6E8A-4147-A177-3AD203B41FA5}">
                      <a16:colId xmlns:a16="http://schemas.microsoft.com/office/drawing/2014/main" val="3572138130"/>
                    </a:ext>
                  </a:extLst>
                </a:gridCol>
                <a:gridCol w="6503935">
                  <a:extLst>
                    <a:ext uri="{9D8B030D-6E8A-4147-A177-3AD203B41FA5}">
                      <a16:colId xmlns:a16="http://schemas.microsoft.com/office/drawing/2014/main" val="1573170474"/>
                    </a:ext>
                  </a:extLst>
                </a:gridCol>
              </a:tblGrid>
              <a:tr h="406884">
                <a:tc rowSpan="5">
                  <a:txBody>
                    <a:bodyPr/>
                    <a:lstStyle/>
                    <a:p>
                      <a:pPr>
                        <a:lnSpc>
                          <a:spcPct val="107000"/>
                        </a:lnSpc>
                        <a:spcAft>
                          <a:spcPts val="800"/>
                        </a:spcAft>
                      </a:pPr>
                      <a:r>
                        <a:rPr lang="nl-NL" sz="2400">
                          <a:effectLst/>
                          <a:latin typeface="Calibri" panose="020F0502020204030204" pitchFamily="34" charset="0"/>
                          <a:ea typeface="Calibri" panose="020F0502020204030204" pitchFamily="34" charset="0"/>
                          <a:cs typeface="Times New Roman" panose="02020603050405020304" pitchFamily="18" charset="0"/>
                        </a:rPr>
                        <a:t>Resultaat</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EAADB"/>
                    </a:solidFill>
                  </a:tcPr>
                </a:tc>
                <a:tc>
                  <a:txBody>
                    <a:bodyPr/>
                    <a:lstStyle/>
                    <a:p>
                      <a:pPr algn="ctr">
                        <a:lnSpc>
                          <a:spcPct val="107000"/>
                        </a:lnSpc>
                        <a:spcAft>
                          <a:spcPts val="800"/>
                        </a:spcAft>
                      </a:pPr>
                      <a:r>
                        <a:rPr lang="nl-NL" sz="240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-1</a:t>
                      </a:r>
                      <a:endParaRPr lang="nl-NL" sz="2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4C6E7"/>
                    </a:solidFill>
                  </a:tcPr>
                </a:tc>
                <a:tc>
                  <a:txBody>
                    <a:bodyPr/>
                    <a:lstStyle/>
                    <a:p>
                      <a:pPr>
                        <a:lnSpc>
                          <a:spcPct val="107000"/>
                        </a:lnSpc>
                        <a:spcAft>
                          <a:spcPts val="800"/>
                        </a:spcAft>
                      </a:pPr>
                      <a:r>
                        <a:rPr lang="nl-NL" sz="24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Achteruitgang </a:t>
                      </a:r>
                      <a:r>
                        <a:rPr lang="nl-NL" sz="24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tov</a:t>
                      </a:r>
                      <a:r>
                        <a:rPr lang="nl-NL" sz="24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start specifiek voor dit resultaat</a:t>
                      </a:r>
                      <a:endParaRPr lang="nl-NL"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E2F3"/>
                    </a:solidFill>
                  </a:tcPr>
                </a:tc>
                <a:extLst>
                  <a:ext uri="{0D108BD9-81ED-4DB2-BD59-A6C34878D82A}">
                    <a16:rowId xmlns:a16="http://schemas.microsoft.com/office/drawing/2014/main" val="3709196775"/>
                  </a:ext>
                </a:extLst>
              </a:tr>
              <a:tr h="406884">
                <a:tc vMerge="1">
                  <a:txBody>
                    <a:bodyPr/>
                    <a:lstStyle/>
                    <a:p>
                      <a:endParaRPr lang="nl-NL"/>
                    </a:p>
                  </a:txBody>
                  <a:tcPr/>
                </a:tc>
                <a:tc>
                  <a:txBody>
                    <a:bodyPr/>
                    <a:lstStyle/>
                    <a:p>
                      <a:pPr algn="ctr">
                        <a:lnSpc>
                          <a:spcPct val="107000"/>
                        </a:lnSpc>
                        <a:spcAft>
                          <a:spcPts val="800"/>
                        </a:spcAft>
                      </a:pPr>
                      <a:r>
                        <a:rPr lang="nl-NL" sz="240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0</a:t>
                      </a:r>
                      <a:endParaRPr lang="nl-NL" sz="2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4C6E7"/>
                    </a:solidFill>
                  </a:tcPr>
                </a:tc>
                <a:tc>
                  <a:txBody>
                    <a:bodyPr/>
                    <a:lstStyle/>
                    <a:p>
                      <a:pPr>
                        <a:lnSpc>
                          <a:spcPct val="107000"/>
                        </a:lnSpc>
                        <a:spcAft>
                          <a:spcPts val="800"/>
                        </a:spcAft>
                      </a:pPr>
                      <a:r>
                        <a:rPr lang="nl-NL" sz="24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Resultaat is niet gehaald</a:t>
                      </a:r>
                      <a:endParaRPr lang="nl-NL"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E2F3"/>
                    </a:solidFill>
                  </a:tcPr>
                </a:tc>
                <a:extLst>
                  <a:ext uri="{0D108BD9-81ED-4DB2-BD59-A6C34878D82A}">
                    <a16:rowId xmlns:a16="http://schemas.microsoft.com/office/drawing/2014/main" val="519708614"/>
                  </a:ext>
                </a:extLst>
              </a:tr>
              <a:tr h="406884">
                <a:tc vMerge="1">
                  <a:txBody>
                    <a:bodyPr/>
                    <a:lstStyle/>
                    <a:p>
                      <a:endParaRPr lang="nl-NL"/>
                    </a:p>
                  </a:txBody>
                  <a:tcPr/>
                </a:tc>
                <a:tc>
                  <a:txBody>
                    <a:bodyPr/>
                    <a:lstStyle/>
                    <a:p>
                      <a:pPr algn="ctr">
                        <a:lnSpc>
                          <a:spcPct val="107000"/>
                        </a:lnSpc>
                        <a:spcAft>
                          <a:spcPts val="800"/>
                        </a:spcAft>
                      </a:pPr>
                      <a:r>
                        <a:rPr lang="nl-NL" sz="24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1</a:t>
                      </a:r>
                      <a:endParaRPr lang="nl-NL"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4C6E7"/>
                    </a:solidFill>
                  </a:tcPr>
                </a:tc>
                <a:tc>
                  <a:txBody>
                    <a:bodyPr/>
                    <a:lstStyle/>
                    <a:p>
                      <a:pPr>
                        <a:lnSpc>
                          <a:spcPct val="107000"/>
                        </a:lnSpc>
                        <a:spcAft>
                          <a:spcPts val="800"/>
                        </a:spcAft>
                      </a:pPr>
                      <a:r>
                        <a:rPr lang="nl-NL" sz="240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Resultaat is deels gehaald</a:t>
                      </a:r>
                      <a:endParaRPr lang="nl-NL" sz="2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E2F3"/>
                    </a:solidFill>
                  </a:tcPr>
                </a:tc>
                <a:extLst>
                  <a:ext uri="{0D108BD9-81ED-4DB2-BD59-A6C34878D82A}">
                    <a16:rowId xmlns:a16="http://schemas.microsoft.com/office/drawing/2014/main" val="1653164081"/>
                  </a:ext>
                </a:extLst>
              </a:tr>
              <a:tr h="406884">
                <a:tc vMerge="1">
                  <a:txBody>
                    <a:bodyPr/>
                    <a:lstStyle/>
                    <a:p>
                      <a:endParaRPr lang="nl-NL"/>
                    </a:p>
                  </a:txBody>
                  <a:tcPr/>
                </a:tc>
                <a:tc>
                  <a:txBody>
                    <a:bodyPr/>
                    <a:lstStyle/>
                    <a:p>
                      <a:pPr algn="ctr">
                        <a:lnSpc>
                          <a:spcPct val="107000"/>
                        </a:lnSpc>
                        <a:spcAft>
                          <a:spcPts val="800"/>
                        </a:spcAft>
                      </a:pPr>
                      <a:r>
                        <a:rPr lang="nl-NL" sz="240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2</a:t>
                      </a:r>
                      <a:endParaRPr lang="nl-NL" sz="2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4C6E7"/>
                    </a:solidFill>
                  </a:tcPr>
                </a:tc>
                <a:tc>
                  <a:txBody>
                    <a:bodyPr/>
                    <a:lstStyle/>
                    <a:p>
                      <a:pPr>
                        <a:lnSpc>
                          <a:spcPct val="107000"/>
                        </a:lnSpc>
                        <a:spcAft>
                          <a:spcPts val="800"/>
                        </a:spcAft>
                      </a:pPr>
                      <a:r>
                        <a:rPr lang="nl-NL" sz="240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Resultaat is volledig gehaald</a:t>
                      </a:r>
                      <a:endParaRPr lang="nl-NL" sz="2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E2F3"/>
                    </a:solidFill>
                  </a:tcPr>
                </a:tc>
                <a:extLst>
                  <a:ext uri="{0D108BD9-81ED-4DB2-BD59-A6C34878D82A}">
                    <a16:rowId xmlns:a16="http://schemas.microsoft.com/office/drawing/2014/main" val="1989153697"/>
                  </a:ext>
                </a:extLst>
              </a:tr>
              <a:tr h="406884">
                <a:tc vMerge="1">
                  <a:txBody>
                    <a:bodyPr/>
                    <a:lstStyle/>
                    <a:p>
                      <a:endParaRPr lang="nl-NL"/>
                    </a:p>
                  </a:txBody>
                  <a:tcPr/>
                </a:tc>
                <a:tc>
                  <a:txBody>
                    <a:bodyPr/>
                    <a:lstStyle/>
                    <a:p>
                      <a:pPr algn="ctr">
                        <a:lnSpc>
                          <a:spcPct val="107000"/>
                        </a:lnSpc>
                        <a:spcAft>
                          <a:spcPts val="800"/>
                        </a:spcAft>
                      </a:pPr>
                      <a:r>
                        <a:rPr lang="nl-NL" sz="24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3</a:t>
                      </a:r>
                      <a:endParaRPr lang="nl-NL"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4C6E7"/>
                    </a:solidFill>
                  </a:tcPr>
                </a:tc>
                <a:tc>
                  <a:txBody>
                    <a:bodyPr/>
                    <a:lstStyle/>
                    <a:p>
                      <a:pPr>
                        <a:lnSpc>
                          <a:spcPct val="107000"/>
                        </a:lnSpc>
                        <a:spcAft>
                          <a:spcPts val="800"/>
                        </a:spcAft>
                      </a:pPr>
                      <a:r>
                        <a:rPr lang="nl-NL" sz="24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Resultaat is meer dan gehaald</a:t>
                      </a:r>
                      <a:endParaRPr lang="nl-NL"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E2F3"/>
                    </a:solidFill>
                  </a:tcPr>
                </a:tc>
                <a:extLst>
                  <a:ext uri="{0D108BD9-81ED-4DB2-BD59-A6C34878D82A}">
                    <a16:rowId xmlns:a16="http://schemas.microsoft.com/office/drawing/2014/main" val="903277771"/>
                  </a:ext>
                </a:extLst>
              </a:tr>
            </a:tbl>
          </a:graphicData>
        </a:graphic>
      </p:graphicFrame>
      <p:sp>
        <p:nvSpPr>
          <p:cNvPr id="8" name="Rectangle 2">
            <a:extLst>
              <a:ext uri="{FF2B5EF4-FFF2-40B4-BE49-F238E27FC236}">
                <a16:creationId xmlns:a16="http://schemas.microsoft.com/office/drawing/2014/main" id="{5060BE29-C270-4457-A71C-1435B4FF078A}"/>
              </a:ext>
            </a:extLst>
          </p:cNvPr>
          <p:cNvSpPr>
            <a:spLocks noChangeArrowheads="1"/>
          </p:cNvSpPr>
          <p:nvPr/>
        </p:nvSpPr>
        <p:spPr bwMode="auto">
          <a:xfrm>
            <a:off x="1473067" y="4051659"/>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nl-NL"/>
          </a:p>
        </p:txBody>
      </p:sp>
    </p:spTree>
    <p:extLst>
      <p:ext uri="{BB962C8B-B14F-4D97-AF65-F5344CB8AC3E}">
        <p14:creationId xmlns:p14="http://schemas.microsoft.com/office/powerpoint/2010/main" val="26795755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nodePh="1">
                                  <p:stCondLst>
                                    <p:cond delay="0"/>
                                  </p:stCondLst>
                                  <p:endCondLst>
                                    <p:cond evt="begin" delay="0">
                                      <p:tn val="5"/>
                                    </p:cond>
                                  </p:end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3D3F2C5-5EBE-4B8F-80C7-B1CA72C1E8D4}"/>
              </a:ext>
            </a:extLst>
          </p:cNvPr>
          <p:cNvSpPr>
            <a:spLocks noGrp="1"/>
          </p:cNvSpPr>
          <p:nvPr>
            <p:ph type="ctrTitle"/>
          </p:nvPr>
        </p:nvSpPr>
        <p:spPr>
          <a:xfrm>
            <a:off x="885736" y="387613"/>
            <a:ext cx="10135863" cy="828451"/>
          </a:xfrm>
        </p:spPr>
        <p:txBody>
          <a:bodyPr>
            <a:noAutofit/>
          </a:bodyPr>
          <a:lstStyle/>
          <a:p>
            <a:pPr lvl="0" algn="l"/>
            <a:br>
              <a:rPr lang="nl-NL" sz="3200" b="1" dirty="0"/>
            </a:br>
            <a:br>
              <a:rPr lang="nl-NL" sz="3200" b="1" dirty="0"/>
            </a:br>
            <a:br>
              <a:rPr lang="nl-NL" sz="3200" b="1" dirty="0"/>
            </a:br>
            <a:r>
              <a:rPr lang="nl-NL" sz="3200" b="1" dirty="0"/>
              <a:t>Verdere proces</a:t>
            </a:r>
            <a:br>
              <a:rPr lang="nl-NL" sz="1800" dirty="0"/>
            </a:br>
            <a:endParaRPr lang="nl-NL" sz="1800" dirty="0">
              <a:highlight>
                <a:srgbClr val="FFFF00"/>
              </a:highlight>
            </a:endParaRPr>
          </a:p>
        </p:txBody>
      </p:sp>
      <p:pic>
        <p:nvPicPr>
          <p:cNvPr id="15" name="Afbeelding 14" descr="Afbeelding met tekening&#10;&#10;Automatisch gegenereerde beschrijving">
            <a:extLst>
              <a:ext uri="{FF2B5EF4-FFF2-40B4-BE49-F238E27FC236}">
                <a16:creationId xmlns:a16="http://schemas.microsoft.com/office/drawing/2014/main" id="{A6F4E294-A142-4FD7-9D39-0351E5E01B7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3573" y="5911253"/>
            <a:ext cx="1281428" cy="579523"/>
          </a:xfrm>
          <a:prstGeom prst="rect">
            <a:avLst/>
          </a:prstGeom>
        </p:spPr>
      </p:pic>
      <p:pic>
        <p:nvPicPr>
          <p:cNvPr id="17" name="Afbeelding 16">
            <a:extLst>
              <a:ext uri="{FF2B5EF4-FFF2-40B4-BE49-F238E27FC236}">
                <a16:creationId xmlns:a16="http://schemas.microsoft.com/office/drawing/2014/main" id="{DD6EC90D-8967-41F6-9F41-64DDCF9DE2C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38329" y="5765889"/>
            <a:ext cx="1062634" cy="912867"/>
          </a:xfrm>
          <a:prstGeom prst="rect">
            <a:avLst/>
          </a:prstGeom>
        </p:spPr>
      </p:pic>
      <p:pic>
        <p:nvPicPr>
          <p:cNvPr id="19" name="Afbeelding 18">
            <a:extLst>
              <a:ext uri="{FF2B5EF4-FFF2-40B4-BE49-F238E27FC236}">
                <a16:creationId xmlns:a16="http://schemas.microsoft.com/office/drawing/2014/main" id="{02012307-572A-4387-B681-BB2602918D2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726253" y="5939890"/>
            <a:ext cx="2005256" cy="571360"/>
          </a:xfrm>
          <a:prstGeom prst="rect">
            <a:avLst/>
          </a:prstGeom>
        </p:spPr>
      </p:pic>
      <p:pic>
        <p:nvPicPr>
          <p:cNvPr id="21" name="Afbeelding 20">
            <a:extLst>
              <a:ext uri="{FF2B5EF4-FFF2-40B4-BE49-F238E27FC236}">
                <a16:creationId xmlns:a16="http://schemas.microsoft.com/office/drawing/2014/main" id="{B13113D8-B4A0-44FF-90BA-2B3CF50A798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719456" y="6048919"/>
            <a:ext cx="1330691" cy="502336"/>
          </a:xfrm>
          <a:prstGeom prst="rect">
            <a:avLst/>
          </a:prstGeom>
        </p:spPr>
      </p:pic>
      <p:pic>
        <p:nvPicPr>
          <p:cNvPr id="23" name="Afbeelding 22" descr="Afbeelding met tekst&#10;&#10;Automatisch gegenereerde beschrijving">
            <a:extLst>
              <a:ext uri="{FF2B5EF4-FFF2-40B4-BE49-F238E27FC236}">
                <a16:creationId xmlns:a16="http://schemas.microsoft.com/office/drawing/2014/main" id="{B5B99111-D558-4DEF-8DE2-1F9CF13D5CDA}"/>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0004237" y="5899885"/>
            <a:ext cx="1611636" cy="651370"/>
          </a:xfrm>
          <a:prstGeom prst="rect">
            <a:avLst/>
          </a:prstGeom>
        </p:spPr>
      </p:pic>
      <p:sp>
        <p:nvSpPr>
          <p:cNvPr id="10" name="Rectangle 3">
            <a:extLst>
              <a:ext uri="{FF2B5EF4-FFF2-40B4-BE49-F238E27FC236}">
                <a16:creationId xmlns:a16="http://schemas.microsoft.com/office/drawing/2014/main" id="{9178ED0E-0AAD-43CD-B9B2-4FC248EE3A6F}"/>
              </a:ext>
            </a:extLst>
          </p:cNvPr>
          <p:cNvSpPr>
            <a:spLocks noChangeArrowheads="1"/>
          </p:cNvSpPr>
          <p:nvPr/>
        </p:nvSpPr>
        <p:spPr bwMode="auto">
          <a:xfrm>
            <a:off x="1187228" y="2811780"/>
            <a:ext cx="300082" cy="21082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endParaRPr lang="nl-NL" sz="1800" b="0" i="0" u="none" strike="noStrike" baseline="0" dirty="0">
              <a:solidFill>
                <a:srgbClr val="000000"/>
              </a:solidFill>
              <a:latin typeface="Calibri" panose="020F0502020204030204"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endParaRPr lang="nl-NL" altLang="nl-NL" dirty="0">
              <a:latin typeface="+mn-lt"/>
            </a:endParaRPr>
          </a:p>
          <a:p>
            <a:pPr marL="0" marR="0" lvl="0" indent="0" algn="l" defTabSz="914400" rtl="0" eaLnBrk="0" fontAlgn="base" latinLnBrk="0" hangingPunct="0">
              <a:lnSpc>
                <a:spcPct val="100000"/>
              </a:lnSpc>
              <a:spcBef>
                <a:spcPct val="0"/>
              </a:spcBef>
              <a:spcAft>
                <a:spcPct val="0"/>
              </a:spcAft>
              <a:buClrTx/>
              <a:buSzTx/>
              <a:tabLst/>
            </a:pPr>
            <a:endParaRPr lang="nl-NL" altLang="nl-NL" dirty="0">
              <a:latin typeface="+mn-lt"/>
            </a:endParaRPr>
          </a:p>
          <a:p>
            <a:pPr marL="0" marR="0" lvl="0" indent="0" algn="l" defTabSz="914400" rtl="0" eaLnBrk="0" fontAlgn="base" latinLnBrk="0" hangingPunct="0">
              <a:lnSpc>
                <a:spcPct val="100000"/>
              </a:lnSpc>
              <a:spcBef>
                <a:spcPct val="0"/>
              </a:spcBef>
              <a:spcAft>
                <a:spcPct val="0"/>
              </a:spcAft>
              <a:buClrTx/>
              <a:buSzTx/>
              <a:buFontTx/>
              <a:buChar char="•"/>
              <a:tabLst/>
            </a:pPr>
            <a:endParaRPr lang="nl-NL" altLang="nl-NL" dirty="0">
              <a:latin typeface="+mn-lt"/>
            </a:endParaRPr>
          </a:p>
          <a:p>
            <a:pPr marL="0" marR="0" lvl="0" indent="0" algn="l" defTabSz="914400" rtl="0" eaLnBrk="0" fontAlgn="base" latinLnBrk="0" hangingPunct="0">
              <a:lnSpc>
                <a:spcPct val="100000"/>
              </a:lnSpc>
              <a:spcBef>
                <a:spcPct val="0"/>
              </a:spcBef>
              <a:spcAft>
                <a:spcPct val="0"/>
              </a:spcAft>
              <a:buClrTx/>
              <a:buSzTx/>
              <a:buFontTx/>
              <a:buChar char="•"/>
              <a:tabLst/>
            </a:pPr>
            <a:endParaRPr lang="nl-NL" altLang="nl-NL" dirty="0">
              <a:latin typeface="+mn-lt"/>
            </a:endParaRPr>
          </a:p>
          <a:p>
            <a:pPr marL="0" marR="0" lvl="0" indent="0" algn="l" defTabSz="914400" rtl="0" eaLnBrk="0" fontAlgn="base" latinLnBrk="0" hangingPunct="0">
              <a:lnSpc>
                <a:spcPct val="100000"/>
              </a:lnSpc>
              <a:spcBef>
                <a:spcPct val="0"/>
              </a:spcBef>
              <a:spcAft>
                <a:spcPct val="0"/>
              </a:spcAft>
              <a:buClrTx/>
              <a:buSzTx/>
              <a:buFontTx/>
              <a:buChar char="•"/>
              <a:tabLst/>
            </a:pPr>
            <a:endParaRPr lang="nl-NL" altLang="nl-NL" dirty="0">
              <a:latin typeface="+mn-lt"/>
            </a:endParaRPr>
          </a:p>
          <a:p>
            <a:pPr marL="0" marR="0" lvl="0" indent="0" algn="l" defTabSz="914400" rtl="0" eaLnBrk="0" fontAlgn="base" latinLnBrk="0" hangingPunct="0">
              <a:lnSpc>
                <a:spcPct val="100000"/>
              </a:lnSpc>
              <a:spcBef>
                <a:spcPct val="0"/>
              </a:spcBef>
              <a:spcAft>
                <a:spcPct val="0"/>
              </a:spcAft>
              <a:buClrTx/>
              <a:buSzTx/>
              <a:buFontTx/>
              <a:buChar char="•"/>
              <a:tabLst/>
            </a:pPr>
            <a:endParaRPr kumimoji="0" lang="nl-NL" altLang="nl-NL" sz="5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nl-NL" altLang="nl-NL" sz="1800" b="0" i="0" u="none" strike="noStrike" cap="none" normalizeH="0" baseline="0" dirty="0">
              <a:ln>
                <a:noFill/>
              </a:ln>
              <a:solidFill>
                <a:schemeClr val="tx1"/>
              </a:solidFill>
              <a:effectLst/>
              <a:latin typeface="Arial" panose="020B0604020202020204" pitchFamily="34" charset="0"/>
            </a:endParaRPr>
          </a:p>
        </p:txBody>
      </p:sp>
      <p:sp>
        <p:nvSpPr>
          <p:cNvPr id="6" name="Tekstvak 5">
            <a:extLst>
              <a:ext uri="{FF2B5EF4-FFF2-40B4-BE49-F238E27FC236}">
                <a16:creationId xmlns:a16="http://schemas.microsoft.com/office/drawing/2014/main" id="{7944AB6F-E549-4516-AF54-FE0EB30ABD20}"/>
              </a:ext>
            </a:extLst>
          </p:cNvPr>
          <p:cNvSpPr txBox="1"/>
          <p:nvPr/>
        </p:nvSpPr>
        <p:spPr>
          <a:xfrm>
            <a:off x="1487310" y="2468071"/>
            <a:ext cx="766557" cy="923330"/>
          </a:xfrm>
          <a:prstGeom prst="rect">
            <a:avLst/>
          </a:prstGeom>
          <a:noFill/>
        </p:spPr>
        <p:txBody>
          <a:bodyPr wrap="none" rtlCol="0">
            <a:spAutoFit/>
          </a:bodyPr>
          <a:lstStyle/>
          <a:p>
            <a:endParaRPr lang="nl-NL" dirty="0"/>
          </a:p>
          <a:p>
            <a:endParaRPr lang="nl-NL" dirty="0"/>
          </a:p>
          <a:p>
            <a:r>
              <a:rPr lang="nl-NL" dirty="0"/>
              <a:t>           </a:t>
            </a:r>
          </a:p>
        </p:txBody>
      </p:sp>
      <p:sp>
        <p:nvSpPr>
          <p:cNvPr id="7" name="Tekstvak 6">
            <a:extLst>
              <a:ext uri="{FF2B5EF4-FFF2-40B4-BE49-F238E27FC236}">
                <a16:creationId xmlns:a16="http://schemas.microsoft.com/office/drawing/2014/main" id="{01D234DE-1E38-48F3-A7A5-C0C71FABEF2A}"/>
              </a:ext>
            </a:extLst>
          </p:cNvPr>
          <p:cNvSpPr txBox="1"/>
          <p:nvPr/>
        </p:nvSpPr>
        <p:spPr>
          <a:xfrm>
            <a:off x="885736" y="1368864"/>
            <a:ext cx="646331" cy="461665"/>
          </a:xfrm>
          <a:prstGeom prst="rect">
            <a:avLst/>
          </a:prstGeom>
          <a:noFill/>
        </p:spPr>
        <p:txBody>
          <a:bodyPr wrap="none" rtlCol="0">
            <a:spAutoFit/>
          </a:bodyPr>
          <a:lstStyle/>
          <a:p>
            <a:pPr marL="457200" indent="-457200">
              <a:buFont typeface="Arial" panose="020B0604020202020204" pitchFamily="34" charset="0"/>
              <a:buChar char="•"/>
            </a:pPr>
            <a:endParaRPr lang="nl-NL" sz="2400" dirty="0">
              <a:latin typeface="+mj-lt"/>
              <a:ea typeface="+mj-ea"/>
              <a:cs typeface="+mj-cs"/>
            </a:endParaRPr>
          </a:p>
        </p:txBody>
      </p:sp>
      <p:sp>
        <p:nvSpPr>
          <p:cNvPr id="3" name="Tekstvak 2">
            <a:extLst>
              <a:ext uri="{FF2B5EF4-FFF2-40B4-BE49-F238E27FC236}">
                <a16:creationId xmlns:a16="http://schemas.microsoft.com/office/drawing/2014/main" id="{C5572503-EAF6-4843-88D6-A4224D25454A}"/>
              </a:ext>
            </a:extLst>
          </p:cNvPr>
          <p:cNvSpPr txBox="1"/>
          <p:nvPr/>
        </p:nvSpPr>
        <p:spPr>
          <a:xfrm>
            <a:off x="1028700" y="1552074"/>
            <a:ext cx="5054717" cy="3046988"/>
          </a:xfrm>
          <a:prstGeom prst="rect">
            <a:avLst/>
          </a:prstGeom>
          <a:noFill/>
        </p:spPr>
        <p:txBody>
          <a:bodyPr wrap="none" rtlCol="0">
            <a:spAutoFit/>
          </a:bodyPr>
          <a:lstStyle/>
          <a:p>
            <a:r>
              <a:rPr lang="nl-NL" sz="2800" dirty="0"/>
              <a:t>Tarifering:</a:t>
            </a:r>
          </a:p>
          <a:p>
            <a:r>
              <a:rPr lang="nl-NL" dirty="0"/>
              <a:t>	</a:t>
            </a:r>
            <a:r>
              <a:rPr lang="nl-NL" sz="2000" dirty="0"/>
              <a:t>-</a:t>
            </a:r>
            <a:endParaRPr lang="nl-NL" dirty="0"/>
          </a:p>
          <a:p>
            <a:r>
              <a:rPr lang="nl-NL" sz="2800" dirty="0"/>
              <a:t>Inkoop algemeen:</a:t>
            </a:r>
          </a:p>
          <a:p>
            <a:r>
              <a:rPr lang="nl-NL" dirty="0"/>
              <a:t>	</a:t>
            </a:r>
            <a:r>
              <a:rPr lang="nl-NL" sz="2000" dirty="0"/>
              <a:t>- besluitvorming in gemeenteraden </a:t>
            </a:r>
          </a:p>
          <a:p>
            <a:endParaRPr lang="nl-NL" sz="2000" dirty="0"/>
          </a:p>
          <a:p>
            <a:r>
              <a:rPr lang="nl-NL" sz="2800" dirty="0" err="1"/>
              <a:t>Voorveld</a:t>
            </a:r>
            <a:r>
              <a:rPr lang="nl-NL" sz="2800" dirty="0"/>
              <a:t>:</a:t>
            </a:r>
          </a:p>
          <a:p>
            <a:r>
              <a:rPr lang="nl-NL" sz="2800" dirty="0"/>
              <a:t>	</a:t>
            </a:r>
            <a:r>
              <a:rPr lang="nl-NL" sz="2000" dirty="0"/>
              <a:t>- deel dagbesteding naar het </a:t>
            </a:r>
            <a:r>
              <a:rPr lang="nl-NL" sz="2000" dirty="0" err="1"/>
              <a:t>voorveld</a:t>
            </a:r>
            <a:endParaRPr lang="nl-NL" sz="2000" dirty="0"/>
          </a:p>
          <a:p>
            <a:r>
              <a:rPr lang="nl-NL" sz="2000" dirty="0"/>
              <a:t>	- gesprekken begeleiding</a:t>
            </a:r>
          </a:p>
        </p:txBody>
      </p:sp>
    </p:spTree>
    <p:extLst>
      <p:ext uri="{BB962C8B-B14F-4D97-AF65-F5344CB8AC3E}">
        <p14:creationId xmlns:p14="http://schemas.microsoft.com/office/powerpoint/2010/main" val="6268094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nodePh="1">
                                  <p:stCondLst>
                                    <p:cond delay="0"/>
                                  </p:stCondLst>
                                  <p:endCondLst>
                                    <p:cond evt="begin" delay="0">
                                      <p:tn val="5"/>
                                    </p:cond>
                                  </p:end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3D3F2C5-5EBE-4B8F-80C7-B1CA72C1E8D4}"/>
              </a:ext>
            </a:extLst>
          </p:cNvPr>
          <p:cNvSpPr>
            <a:spLocks noGrp="1"/>
          </p:cNvSpPr>
          <p:nvPr>
            <p:ph type="ctrTitle"/>
          </p:nvPr>
        </p:nvSpPr>
        <p:spPr>
          <a:xfrm>
            <a:off x="469145" y="371033"/>
            <a:ext cx="10000890" cy="7021902"/>
          </a:xfrm>
        </p:spPr>
        <p:txBody>
          <a:bodyPr>
            <a:noAutofit/>
          </a:bodyPr>
          <a:lstStyle/>
          <a:p>
            <a:pPr marL="514350" lvl="0" indent="-514350" algn="l">
              <a:spcBef>
                <a:spcPts val="1200"/>
              </a:spcBef>
              <a:buFont typeface="Arial" panose="020B0604020202020204" pitchFamily="34" charset="0"/>
              <a:buChar char="•"/>
            </a:pPr>
            <a:br>
              <a:rPr lang="nl-NL" sz="3200" b="1" dirty="0"/>
            </a:br>
            <a:br>
              <a:rPr lang="nl-NL" sz="3200" b="1" dirty="0"/>
            </a:br>
            <a:br>
              <a:rPr lang="nl-NL" sz="3200" b="1" dirty="0"/>
            </a:br>
            <a:br>
              <a:rPr lang="nl-NL" sz="3200" b="1" dirty="0"/>
            </a:br>
            <a:br>
              <a:rPr lang="nl-NL" sz="3200" b="1" dirty="0"/>
            </a:br>
            <a:br>
              <a:rPr lang="nl-NL" sz="3200" b="1" dirty="0"/>
            </a:br>
            <a:br>
              <a:rPr lang="nl-NL" sz="3200" b="1" dirty="0"/>
            </a:br>
            <a:br>
              <a:rPr lang="nl-NL" sz="3200" b="1" dirty="0"/>
            </a:br>
            <a:br>
              <a:rPr lang="nl-NL" sz="3200" b="1" dirty="0"/>
            </a:br>
            <a:br>
              <a:rPr lang="nl-NL" sz="3200" b="1" dirty="0"/>
            </a:br>
            <a:r>
              <a:rPr lang="nl-NL" sz="3200" b="1" dirty="0"/>
              <a:t>   </a:t>
            </a:r>
            <a:br>
              <a:rPr lang="nl-NL" sz="3200" b="1" dirty="0"/>
            </a:br>
            <a:br>
              <a:rPr lang="nl-NL" sz="3200" b="1" dirty="0"/>
            </a:br>
            <a:br>
              <a:rPr lang="nl-NL" sz="3200" b="1" dirty="0"/>
            </a:br>
            <a:br>
              <a:rPr lang="nl-NL" sz="3200" b="1" dirty="0"/>
            </a:br>
            <a:br>
              <a:rPr lang="nl-NL" sz="3200" b="1" dirty="0"/>
            </a:br>
            <a:br>
              <a:rPr lang="nl-NL" sz="3200" b="1" dirty="0"/>
            </a:br>
            <a:br>
              <a:rPr lang="nl-NL" sz="3200" b="1" dirty="0"/>
            </a:br>
            <a:br>
              <a:rPr lang="nl-NL" sz="3200" b="1" dirty="0"/>
            </a:br>
            <a:br>
              <a:rPr lang="nl-NL" sz="3200" b="1" dirty="0"/>
            </a:br>
            <a:br>
              <a:rPr lang="nl-NL" sz="3200" b="1" dirty="0"/>
            </a:br>
            <a:r>
              <a:rPr lang="nl-NL" sz="3200" b="1" dirty="0"/>
              <a:t>Programma</a:t>
            </a:r>
            <a:br>
              <a:rPr lang="nl-NL" sz="3200" b="1" dirty="0"/>
            </a:br>
            <a:br>
              <a:rPr lang="nl-NL" sz="2400" dirty="0"/>
            </a:br>
            <a:r>
              <a:rPr lang="nl-NL" sz="2400" dirty="0"/>
              <a:t>Welkom</a:t>
            </a:r>
            <a:br>
              <a:rPr lang="nl-NL" sz="2400" dirty="0"/>
            </a:br>
            <a:br>
              <a:rPr lang="nl-NL" sz="2400" dirty="0"/>
            </a:br>
            <a:r>
              <a:rPr lang="nl-NL" sz="2400" dirty="0"/>
              <a:t>- Terugblik</a:t>
            </a:r>
            <a:br>
              <a:rPr lang="nl-NL" sz="2400" dirty="0"/>
            </a:br>
            <a:r>
              <a:rPr lang="nl-NL" sz="2400" dirty="0"/>
              <a:t>- P</a:t>
            </a:r>
            <a:r>
              <a:rPr lang="nl-NL" sz="2400" i="1" dirty="0"/>
              <a:t>ercelen</a:t>
            </a:r>
            <a:br>
              <a:rPr lang="nl-NL" sz="2400" i="1" dirty="0"/>
            </a:br>
            <a:r>
              <a:rPr lang="nl-NL" sz="2400" i="1" dirty="0"/>
              <a:t>- Ondersteuningsvormen</a:t>
            </a:r>
            <a:br>
              <a:rPr lang="nl-NL" sz="2400" i="1" dirty="0"/>
            </a:br>
            <a:r>
              <a:rPr lang="nl-NL" sz="2400" i="1" dirty="0"/>
              <a:t>-  Arrangementen en Intensiteiten</a:t>
            </a:r>
            <a:br>
              <a:rPr lang="nl-NL" sz="2400" i="1" dirty="0"/>
            </a:br>
            <a:r>
              <a:rPr lang="nl-NL" sz="2400" i="1" dirty="0"/>
              <a:t>- </a:t>
            </a:r>
            <a:r>
              <a:rPr lang="nl-NL" sz="2400" dirty="0"/>
              <a:t>Verdere proces</a:t>
            </a:r>
            <a:br>
              <a:rPr lang="nl-NL" sz="2400" i="1" dirty="0"/>
            </a:br>
            <a:br>
              <a:rPr lang="nl-NL" sz="2400" i="1" dirty="0">
                <a:solidFill>
                  <a:srgbClr val="0070C0"/>
                </a:solidFill>
              </a:rPr>
            </a:br>
            <a:br>
              <a:rPr lang="nl-NL" sz="2400" dirty="0"/>
            </a:br>
            <a:br>
              <a:rPr lang="nl-NL" sz="2400" dirty="0"/>
            </a:br>
            <a:br>
              <a:rPr lang="nl-NL" sz="2400" dirty="0"/>
            </a:br>
            <a:br>
              <a:rPr lang="nl-NL" sz="2400" dirty="0"/>
            </a:br>
            <a:br>
              <a:rPr lang="nl-NL" sz="2400" dirty="0"/>
            </a:br>
            <a:br>
              <a:rPr lang="nl-NL" sz="2400" dirty="0"/>
            </a:br>
            <a:br>
              <a:rPr lang="nl-NL" sz="2400" dirty="0"/>
            </a:br>
            <a:r>
              <a:rPr lang="nl-NL" sz="1800" dirty="0"/>
              <a:t>	</a:t>
            </a:r>
            <a:br>
              <a:rPr lang="nl-NL" sz="1800" dirty="0"/>
            </a:br>
            <a:endParaRPr lang="nl-NL" sz="1800" dirty="0">
              <a:highlight>
                <a:srgbClr val="FFFF00"/>
              </a:highlight>
            </a:endParaRPr>
          </a:p>
        </p:txBody>
      </p:sp>
      <p:pic>
        <p:nvPicPr>
          <p:cNvPr id="15" name="Afbeelding 14" descr="Afbeelding met tekening&#10;&#10;Automatisch gegenereerde beschrijving">
            <a:extLst>
              <a:ext uri="{FF2B5EF4-FFF2-40B4-BE49-F238E27FC236}">
                <a16:creationId xmlns:a16="http://schemas.microsoft.com/office/drawing/2014/main" id="{A6F4E294-A142-4FD7-9D39-0351E5E01B7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3573" y="5911253"/>
            <a:ext cx="1281428" cy="579523"/>
          </a:xfrm>
          <a:prstGeom prst="rect">
            <a:avLst/>
          </a:prstGeom>
        </p:spPr>
      </p:pic>
      <p:pic>
        <p:nvPicPr>
          <p:cNvPr id="17" name="Afbeelding 16">
            <a:extLst>
              <a:ext uri="{FF2B5EF4-FFF2-40B4-BE49-F238E27FC236}">
                <a16:creationId xmlns:a16="http://schemas.microsoft.com/office/drawing/2014/main" id="{DD6EC90D-8967-41F6-9F41-64DDCF9DE2C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38329" y="5765889"/>
            <a:ext cx="1062634" cy="912867"/>
          </a:xfrm>
          <a:prstGeom prst="rect">
            <a:avLst/>
          </a:prstGeom>
        </p:spPr>
      </p:pic>
      <p:pic>
        <p:nvPicPr>
          <p:cNvPr id="19" name="Afbeelding 18">
            <a:extLst>
              <a:ext uri="{FF2B5EF4-FFF2-40B4-BE49-F238E27FC236}">
                <a16:creationId xmlns:a16="http://schemas.microsoft.com/office/drawing/2014/main" id="{02012307-572A-4387-B681-BB2602918D2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726253" y="5939890"/>
            <a:ext cx="2005256" cy="571360"/>
          </a:xfrm>
          <a:prstGeom prst="rect">
            <a:avLst/>
          </a:prstGeom>
        </p:spPr>
      </p:pic>
      <p:pic>
        <p:nvPicPr>
          <p:cNvPr id="21" name="Afbeelding 20">
            <a:extLst>
              <a:ext uri="{FF2B5EF4-FFF2-40B4-BE49-F238E27FC236}">
                <a16:creationId xmlns:a16="http://schemas.microsoft.com/office/drawing/2014/main" id="{B13113D8-B4A0-44FF-90BA-2B3CF50A798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719456" y="6048919"/>
            <a:ext cx="1330691" cy="502336"/>
          </a:xfrm>
          <a:prstGeom prst="rect">
            <a:avLst/>
          </a:prstGeom>
        </p:spPr>
      </p:pic>
      <p:pic>
        <p:nvPicPr>
          <p:cNvPr id="23" name="Afbeelding 22" descr="Afbeelding met tekst&#10;&#10;Automatisch gegenereerde beschrijving">
            <a:extLst>
              <a:ext uri="{FF2B5EF4-FFF2-40B4-BE49-F238E27FC236}">
                <a16:creationId xmlns:a16="http://schemas.microsoft.com/office/drawing/2014/main" id="{B5B99111-D558-4DEF-8DE2-1F9CF13D5CDA}"/>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0004237" y="5899885"/>
            <a:ext cx="1611636" cy="651370"/>
          </a:xfrm>
          <a:prstGeom prst="rect">
            <a:avLst/>
          </a:prstGeom>
        </p:spPr>
      </p:pic>
    </p:spTree>
    <p:extLst>
      <p:ext uri="{BB962C8B-B14F-4D97-AF65-F5344CB8AC3E}">
        <p14:creationId xmlns:p14="http://schemas.microsoft.com/office/powerpoint/2010/main" val="7589178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3D3F2C5-5EBE-4B8F-80C7-B1CA72C1E8D4}"/>
              </a:ext>
            </a:extLst>
          </p:cNvPr>
          <p:cNvSpPr>
            <a:spLocks noGrp="1"/>
          </p:cNvSpPr>
          <p:nvPr>
            <p:ph type="ctrTitle"/>
          </p:nvPr>
        </p:nvSpPr>
        <p:spPr>
          <a:xfrm>
            <a:off x="573573" y="3592861"/>
            <a:ext cx="10000890" cy="5916787"/>
          </a:xfrm>
        </p:spPr>
        <p:txBody>
          <a:bodyPr wrap="square">
            <a:noAutofit/>
          </a:bodyPr>
          <a:lstStyle/>
          <a:p>
            <a:pPr marL="457200" lvl="0" indent="-457200" algn="l">
              <a:spcBef>
                <a:spcPts val="1200"/>
              </a:spcBef>
              <a:buFont typeface="Arial" panose="020B0604020202020204" pitchFamily="34" charset="0"/>
              <a:buChar char="•"/>
            </a:pPr>
            <a:br>
              <a:rPr lang="nl-NL" sz="3200" b="1" dirty="0"/>
            </a:br>
            <a:br>
              <a:rPr lang="nl-NL" sz="3200" b="1" dirty="0"/>
            </a:br>
            <a:br>
              <a:rPr lang="nl-NL" sz="3200" b="1" dirty="0"/>
            </a:br>
            <a:br>
              <a:rPr lang="nl-NL" sz="3200" b="1" dirty="0"/>
            </a:br>
            <a:br>
              <a:rPr lang="nl-NL" sz="3200" b="1" dirty="0"/>
            </a:br>
            <a:br>
              <a:rPr lang="nl-NL" sz="3200" b="1" dirty="0"/>
            </a:br>
            <a:br>
              <a:rPr lang="nl-NL" sz="3200" b="1" dirty="0"/>
            </a:br>
            <a:br>
              <a:rPr lang="nl-NL" sz="3200" b="1" dirty="0"/>
            </a:br>
            <a:br>
              <a:rPr lang="nl-NL" sz="3200" b="1" dirty="0"/>
            </a:br>
            <a:br>
              <a:rPr lang="nl-NL" sz="3200" b="1" dirty="0"/>
            </a:br>
            <a:r>
              <a:rPr lang="nl-NL" sz="3200" b="1" dirty="0"/>
              <a:t>   </a:t>
            </a:r>
            <a:br>
              <a:rPr lang="nl-NL" sz="3200" b="1" dirty="0"/>
            </a:br>
            <a:br>
              <a:rPr lang="nl-NL" sz="3200" b="1" dirty="0"/>
            </a:br>
            <a:br>
              <a:rPr lang="nl-NL" sz="3200" b="1" dirty="0"/>
            </a:br>
            <a:br>
              <a:rPr lang="nl-NL" sz="3200" b="1" dirty="0"/>
            </a:br>
            <a:br>
              <a:rPr lang="nl-NL" sz="3200" b="1" dirty="0"/>
            </a:br>
            <a:br>
              <a:rPr lang="nl-NL" sz="3200" b="1" dirty="0"/>
            </a:br>
            <a:br>
              <a:rPr lang="nl-NL" sz="3200" b="1" dirty="0"/>
            </a:br>
            <a:br>
              <a:rPr lang="nl-NL" sz="3200" b="1" dirty="0"/>
            </a:br>
            <a:br>
              <a:rPr lang="nl-NL" sz="3200" b="1" dirty="0"/>
            </a:br>
            <a:br>
              <a:rPr lang="nl-NL" sz="3200" b="1" dirty="0"/>
            </a:br>
            <a:br>
              <a:rPr lang="nl-NL" sz="3200" b="1" dirty="0"/>
            </a:br>
            <a:br>
              <a:rPr lang="nl-NL" sz="3200" b="1" dirty="0"/>
            </a:br>
            <a:br>
              <a:rPr lang="nl-NL" sz="3200" b="1" dirty="0"/>
            </a:br>
            <a:br>
              <a:rPr lang="nl-NL" sz="3200" b="1" dirty="0"/>
            </a:br>
            <a:r>
              <a:rPr lang="nl-NL" sz="3200" b="1" dirty="0"/>
              <a:t>Terugblik</a:t>
            </a:r>
            <a:br>
              <a:rPr lang="nl-NL" sz="3200" b="1" dirty="0"/>
            </a:br>
            <a:r>
              <a:rPr lang="nl-NL" sz="2000" b="1" dirty="0"/>
              <a:t>   </a:t>
            </a:r>
            <a:br>
              <a:rPr lang="nl-NL" sz="3200" b="1" dirty="0"/>
            </a:br>
            <a:r>
              <a:rPr lang="nl-NL" sz="2800" dirty="0"/>
              <a:t>27 oktober 2020:</a:t>
            </a:r>
            <a:br>
              <a:rPr lang="nl-NL" sz="2800" dirty="0"/>
            </a:br>
            <a:r>
              <a:rPr lang="nl-NL" sz="2800" dirty="0"/>
              <a:t>	</a:t>
            </a:r>
            <a:r>
              <a:rPr lang="nl-NL" sz="2000" dirty="0"/>
              <a:t>-input opgehaald op een aantal thema’s</a:t>
            </a:r>
            <a:br>
              <a:rPr lang="nl-NL" sz="2400" dirty="0"/>
            </a:br>
            <a:r>
              <a:rPr lang="nl-NL" sz="2000" dirty="0"/>
              <a:t>   </a:t>
            </a:r>
            <a:br>
              <a:rPr lang="nl-NL" sz="2800" dirty="0"/>
            </a:br>
            <a:r>
              <a:rPr lang="nl-NL" sz="2800" dirty="0"/>
              <a:t>1 juni 2021:</a:t>
            </a:r>
            <a:br>
              <a:rPr lang="nl-NL" sz="2800" dirty="0"/>
            </a:br>
            <a:r>
              <a:rPr lang="nl-NL" sz="2000" dirty="0"/>
              <a:t>	-het waarom</a:t>
            </a:r>
            <a:br>
              <a:rPr lang="nl-NL" sz="2000" dirty="0"/>
            </a:br>
            <a:r>
              <a:rPr lang="nl-NL" sz="2000" dirty="0"/>
              <a:t>	-de visie en te bereiken doelen</a:t>
            </a:r>
            <a:br>
              <a:rPr lang="nl-NL" sz="2000" dirty="0"/>
            </a:br>
            <a:r>
              <a:rPr lang="nl-NL" sz="2000" dirty="0"/>
              <a:t>	-planning </a:t>
            </a:r>
            <a:br>
              <a:rPr lang="nl-NL" sz="2800" dirty="0"/>
            </a:br>
            <a:r>
              <a:rPr lang="nl-NL" sz="2000" dirty="0"/>
              <a:t>   </a:t>
            </a:r>
            <a:br>
              <a:rPr lang="nl-NL" sz="2800" dirty="0"/>
            </a:br>
            <a:r>
              <a:rPr lang="nl-NL" sz="2800" dirty="0"/>
              <a:t>13 juli 2021: </a:t>
            </a:r>
            <a:br>
              <a:rPr lang="nl-NL" sz="2800" dirty="0"/>
            </a:br>
            <a:r>
              <a:rPr lang="nl-NL" sz="2000" dirty="0"/>
              <a:t>	-herstelgericht/structureel</a:t>
            </a:r>
            <a:br>
              <a:rPr lang="nl-NL" sz="2000" dirty="0"/>
            </a:br>
            <a:r>
              <a:rPr lang="nl-NL" sz="2000" dirty="0"/>
              <a:t>	-GGZ/LVB (NAH, LG)/ouderen</a:t>
            </a:r>
            <a:br>
              <a:rPr lang="nl-NL" sz="2000" dirty="0"/>
            </a:br>
            <a:r>
              <a:rPr lang="nl-NL" sz="2000" dirty="0"/>
              <a:t>	-leefgebieden</a:t>
            </a:r>
            <a:br>
              <a:rPr lang="nl-NL" sz="2000" dirty="0"/>
            </a:br>
            <a:r>
              <a:rPr lang="nl-NL" sz="2000" dirty="0"/>
              <a:t>	-tandem toegang-aanbieders</a:t>
            </a:r>
            <a:br>
              <a:rPr lang="nl-NL" sz="2000" dirty="0"/>
            </a:br>
            <a:r>
              <a:rPr lang="nl-NL" sz="2000" dirty="0"/>
              <a:t>	-</a:t>
            </a:r>
            <a:r>
              <a:rPr lang="nl-NL" sz="2000" dirty="0" err="1"/>
              <a:t>tredes</a:t>
            </a:r>
            <a:br>
              <a:rPr lang="nl-NL" sz="2000" dirty="0"/>
            </a:br>
            <a:r>
              <a:rPr lang="nl-NL" sz="2000" dirty="0"/>
              <a:t>	-huishoudelijke ondersteuning</a:t>
            </a:r>
            <a:br>
              <a:rPr lang="nl-NL" sz="2800" dirty="0"/>
            </a:br>
            <a:br>
              <a:rPr lang="nl-NL" sz="2800" dirty="0"/>
            </a:br>
            <a:br>
              <a:rPr lang="nl-NL" sz="2800" dirty="0"/>
            </a:br>
            <a:br>
              <a:rPr lang="nl-NL" sz="2400" dirty="0"/>
            </a:br>
            <a:br>
              <a:rPr lang="nl-NL" sz="2400" dirty="0"/>
            </a:br>
            <a:br>
              <a:rPr lang="nl-NL" sz="2400" dirty="0"/>
            </a:br>
            <a:br>
              <a:rPr lang="nl-NL" sz="2400" dirty="0"/>
            </a:br>
            <a:br>
              <a:rPr lang="nl-NL" sz="2400" dirty="0"/>
            </a:br>
            <a:br>
              <a:rPr lang="nl-NL" sz="2400" dirty="0"/>
            </a:br>
            <a:br>
              <a:rPr lang="nl-NL" sz="2400" dirty="0"/>
            </a:br>
            <a:br>
              <a:rPr lang="nl-NL" sz="2400" dirty="0"/>
            </a:br>
            <a:r>
              <a:rPr lang="nl-NL" sz="1800" dirty="0"/>
              <a:t>	</a:t>
            </a:r>
            <a:br>
              <a:rPr lang="nl-NL" sz="1800" dirty="0"/>
            </a:br>
            <a:endParaRPr lang="nl-NL" sz="1800" dirty="0">
              <a:highlight>
                <a:srgbClr val="FFFF00"/>
              </a:highlight>
            </a:endParaRPr>
          </a:p>
        </p:txBody>
      </p:sp>
      <p:pic>
        <p:nvPicPr>
          <p:cNvPr id="15" name="Afbeelding 14" descr="Afbeelding met tekening&#10;&#10;Automatisch gegenereerde beschrijving">
            <a:extLst>
              <a:ext uri="{FF2B5EF4-FFF2-40B4-BE49-F238E27FC236}">
                <a16:creationId xmlns:a16="http://schemas.microsoft.com/office/drawing/2014/main" id="{A6F4E294-A142-4FD7-9D39-0351E5E01B7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3573" y="5911253"/>
            <a:ext cx="1281428" cy="579523"/>
          </a:xfrm>
          <a:prstGeom prst="rect">
            <a:avLst/>
          </a:prstGeom>
        </p:spPr>
      </p:pic>
      <p:pic>
        <p:nvPicPr>
          <p:cNvPr id="17" name="Afbeelding 16">
            <a:extLst>
              <a:ext uri="{FF2B5EF4-FFF2-40B4-BE49-F238E27FC236}">
                <a16:creationId xmlns:a16="http://schemas.microsoft.com/office/drawing/2014/main" id="{DD6EC90D-8967-41F6-9F41-64DDCF9DE2C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38329" y="5765889"/>
            <a:ext cx="1062634" cy="912867"/>
          </a:xfrm>
          <a:prstGeom prst="rect">
            <a:avLst/>
          </a:prstGeom>
        </p:spPr>
      </p:pic>
      <p:pic>
        <p:nvPicPr>
          <p:cNvPr id="19" name="Afbeelding 18">
            <a:extLst>
              <a:ext uri="{FF2B5EF4-FFF2-40B4-BE49-F238E27FC236}">
                <a16:creationId xmlns:a16="http://schemas.microsoft.com/office/drawing/2014/main" id="{02012307-572A-4387-B681-BB2602918D2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726253" y="5939890"/>
            <a:ext cx="2005256" cy="571360"/>
          </a:xfrm>
          <a:prstGeom prst="rect">
            <a:avLst/>
          </a:prstGeom>
        </p:spPr>
      </p:pic>
      <p:pic>
        <p:nvPicPr>
          <p:cNvPr id="21" name="Afbeelding 20">
            <a:extLst>
              <a:ext uri="{FF2B5EF4-FFF2-40B4-BE49-F238E27FC236}">
                <a16:creationId xmlns:a16="http://schemas.microsoft.com/office/drawing/2014/main" id="{B13113D8-B4A0-44FF-90BA-2B3CF50A798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719456" y="6048919"/>
            <a:ext cx="1330691" cy="502336"/>
          </a:xfrm>
          <a:prstGeom prst="rect">
            <a:avLst/>
          </a:prstGeom>
        </p:spPr>
      </p:pic>
      <p:pic>
        <p:nvPicPr>
          <p:cNvPr id="23" name="Afbeelding 22" descr="Afbeelding met tekst&#10;&#10;Automatisch gegenereerde beschrijving">
            <a:extLst>
              <a:ext uri="{FF2B5EF4-FFF2-40B4-BE49-F238E27FC236}">
                <a16:creationId xmlns:a16="http://schemas.microsoft.com/office/drawing/2014/main" id="{B5B99111-D558-4DEF-8DE2-1F9CF13D5CDA}"/>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0004237" y="5899885"/>
            <a:ext cx="1611636" cy="651370"/>
          </a:xfrm>
          <a:prstGeom prst="rect">
            <a:avLst/>
          </a:prstGeom>
        </p:spPr>
      </p:pic>
    </p:spTree>
    <p:extLst>
      <p:ext uri="{BB962C8B-B14F-4D97-AF65-F5344CB8AC3E}">
        <p14:creationId xmlns:p14="http://schemas.microsoft.com/office/powerpoint/2010/main" val="104918662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3D3F2C5-5EBE-4B8F-80C7-B1CA72C1E8D4}"/>
              </a:ext>
            </a:extLst>
          </p:cNvPr>
          <p:cNvSpPr>
            <a:spLocks noGrp="1"/>
          </p:cNvSpPr>
          <p:nvPr>
            <p:ph type="ctrTitle"/>
          </p:nvPr>
        </p:nvSpPr>
        <p:spPr>
          <a:xfrm>
            <a:off x="832022" y="1103870"/>
            <a:ext cx="9341708" cy="5667633"/>
          </a:xfrm>
        </p:spPr>
        <p:txBody>
          <a:bodyPr wrap="square">
            <a:noAutofit/>
          </a:bodyPr>
          <a:lstStyle/>
          <a:p>
            <a:pPr marL="457200" lvl="0" indent="-457200" algn="l">
              <a:spcBef>
                <a:spcPts val="1200"/>
              </a:spcBef>
              <a:buFont typeface="Arial" panose="020B0604020202020204" pitchFamily="34" charset="0"/>
              <a:buChar char="•"/>
            </a:pPr>
            <a:br>
              <a:rPr lang="nl-NL" sz="3200" b="1" dirty="0"/>
            </a:br>
            <a:br>
              <a:rPr lang="nl-NL" sz="3200" b="1" dirty="0"/>
            </a:br>
            <a:br>
              <a:rPr lang="nl-NL" sz="3200" b="1" dirty="0"/>
            </a:br>
            <a:br>
              <a:rPr lang="nl-NL" sz="3200" b="1" dirty="0"/>
            </a:br>
            <a:br>
              <a:rPr lang="nl-NL" sz="3200" b="1" dirty="0"/>
            </a:br>
            <a:br>
              <a:rPr lang="nl-NL" sz="3200" b="1" dirty="0"/>
            </a:br>
            <a:br>
              <a:rPr lang="nl-NL" sz="3200" b="1" dirty="0"/>
            </a:br>
            <a:br>
              <a:rPr lang="nl-NL" sz="3200" b="1" dirty="0"/>
            </a:br>
            <a:br>
              <a:rPr lang="nl-NL" sz="3200" b="1" dirty="0"/>
            </a:br>
            <a:br>
              <a:rPr lang="nl-NL" sz="3200" b="1" dirty="0"/>
            </a:br>
            <a:r>
              <a:rPr lang="nl-NL" sz="3200" b="1" dirty="0"/>
              <a:t>   </a:t>
            </a:r>
            <a:br>
              <a:rPr lang="nl-NL" sz="3200" b="1" dirty="0"/>
            </a:br>
            <a:br>
              <a:rPr lang="nl-NL" sz="3200" b="1" dirty="0"/>
            </a:br>
            <a:br>
              <a:rPr lang="nl-NL" sz="3200" b="1" dirty="0"/>
            </a:br>
            <a:br>
              <a:rPr lang="nl-NL" sz="3200" b="1" dirty="0"/>
            </a:br>
            <a:br>
              <a:rPr lang="nl-NL" sz="3200" b="1" dirty="0"/>
            </a:br>
            <a:br>
              <a:rPr lang="nl-NL" sz="3200" b="1" dirty="0"/>
            </a:br>
            <a:br>
              <a:rPr lang="nl-NL" sz="3200" b="1" dirty="0"/>
            </a:br>
            <a:br>
              <a:rPr lang="nl-NL" sz="3200" b="1" dirty="0"/>
            </a:br>
            <a:br>
              <a:rPr lang="nl-NL" sz="3200" b="1" dirty="0"/>
            </a:br>
            <a:br>
              <a:rPr lang="nl-NL" sz="3200" b="1" dirty="0"/>
            </a:br>
            <a:br>
              <a:rPr lang="nl-NL" sz="3200" b="1" dirty="0"/>
            </a:br>
            <a:br>
              <a:rPr lang="nl-NL" sz="3200" b="1" dirty="0"/>
            </a:br>
            <a:br>
              <a:rPr lang="nl-NL" sz="3200" b="1" dirty="0"/>
            </a:br>
            <a:br>
              <a:rPr lang="nl-NL" sz="3200" b="1" dirty="0"/>
            </a:br>
            <a:r>
              <a:rPr lang="nl-NL" sz="3200" b="1" dirty="0"/>
              <a:t>Terugblik (2)</a:t>
            </a:r>
            <a:br>
              <a:rPr lang="nl-NL" sz="3200" b="1" dirty="0"/>
            </a:br>
            <a:r>
              <a:rPr lang="nl-NL" sz="2000" b="1" dirty="0"/>
              <a:t>   </a:t>
            </a:r>
            <a:br>
              <a:rPr lang="nl-NL" sz="3200" b="1" dirty="0"/>
            </a:br>
            <a:r>
              <a:rPr lang="nl-NL" sz="2000" dirty="0"/>
              <a:t> 5 </a:t>
            </a:r>
            <a:r>
              <a:rPr lang="nl-NL" sz="2800" dirty="0"/>
              <a:t>oktober 2021 </a:t>
            </a:r>
            <a:br>
              <a:rPr lang="nl-NL" sz="2800" dirty="0"/>
            </a:br>
            <a:r>
              <a:rPr lang="nl-NL" sz="2000" dirty="0"/>
              <a:t>	-percelen </a:t>
            </a:r>
            <a:br>
              <a:rPr lang="nl-NL" sz="2000" dirty="0"/>
            </a:br>
            <a:r>
              <a:rPr lang="nl-NL" sz="2000" dirty="0"/>
              <a:t>	-eerste opzet arrangementenmodel</a:t>
            </a:r>
            <a:br>
              <a:rPr lang="nl-NL" sz="2000" dirty="0"/>
            </a:br>
            <a:r>
              <a:rPr lang="nl-NL" sz="2000" dirty="0"/>
              <a:t>	-arrangementen wat zijn het/ hoe werkt het</a:t>
            </a:r>
            <a:br>
              <a:rPr lang="nl-NL" sz="2800" dirty="0"/>
            </a:br>
            <a:br>
              <a:rPr lang="nl-NL" sz="2800" dirty="0"/>
            </a:br>
            <a:br>
              <a:rPr lang="nl-NL" sz="2800" dirty="0"/>
            </a:br>
            <a:br>
              <a:rPr lang="nl-NL" sz="2400" dirty="0"/>
            </a:br>
            <a:br>
              <a:rPr lang="nl-NL" sz="2400" dirty="0"/>
            </a:br>
            <a:br>
              <a:rPr lang="nl-NL" sz="2400" dirty="0"/>
            </a:br>
            <a:br>
              <a:rPr lang="nl-NL" sz="2400" dirty="0"/>
            </a:br>
            <a:br>
              <a:rPr lang="nl-NL" sz="2400" dirty="0"/>
            </a:br>
            <a:br>
              <a:rPr lang="nl-NL" sz="2400" dirty="0"/>
            </a:br>
            <a:br>
              <a:rPr lang="nl-NL" sz="2400" dirty="0"/>
            </a:br>
            <a:br>
              <a:rPr lang="nl-NL" sz="2400" dirty="0"/>
            </a:br>
            <a:r>
              <a:rPr lang="nl-NL" sz="1800" dirty="0"/>
              <a:t>	</a:t>
            </a:r>
            <a:br>
              <a:rPr lang="nl-NL" sz="1800" dirty="0"/>
            </a:br>
            <a:endParaRPr lang="nl-NL" sz="1800" dirty="0">
              <a:highlight>
                <a:srgbClr val="FFFF00"/>
              </a:highlight>
            </a:endParaRPr>
          </a:p>
        </p:txBody>
      </p:sp>
      <p:pic>
        <p:nvPicPr>
          <p:cNvPr id="15" name="Afbeelding 14" descr="Afbeelding met tekening&#10;&#10;Automatisch gegenereerde beschrijving">
            <a:extLst>
              <a:ext uri="{FF2B5EF4-FFF2-40B4-BE49-F238E27FC236}">
                <a16:creationId xmlns:a16="http://schemas.microsoft.com/office/drawing/2014/main" id="{A6F4E294-A142-4FD7-9D39-0351E5E01B7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3573" y="5911253"/>
            <a:ext cx="1281428" cy="579523"/>
          </a:xfrm>
          <a:prstGeom prst="rect">
            <a:avLst/>
          </a:prstGeom>
        </p:spPr>
      </p:pic>
      <p:pic>
        <p:nvPicPr>
          <p:cNvPr id="17" name="Afbeelding 16">
            <a:extLst>
              <a:ext uri="{FF2B5EF4-FFF2-40B4-BE49-F238E27FC236}">
                <a16:creationId xmlns:a16="http://schemas.microsoft.com/office/drawing/2014/main" id="{DD6EC90D-8967-41F6-9F41-64DDCF9DE2C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38329" y="5765889"/>
            <a:ext cx="1062634" cy="912867"/>
          </a:xfrm>
          <a:prstGeom prst="rect">
            <a:avLst/>
          </a:prstGeom>
        </p:spPr>
      </p:pic>
      <p:pic>
        <p:nvPicPr>
          <p:cNvPr id="19" name="Afbeelding 18">
            <a:extLst>
              <a:ext uri="{FF2B5EF4-FFF2-40B4-BE49-F238E27FC236}">
                <a16:creationId xmlns:a16="http://schemas.microsoft.com/office/drawing/2014/main" id="{02012307-572A-4387-B681-BB2602918D2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726253" y="5939890"/>
            <a:ext cx="2005256" cy="571360"/>
          </a:xfrm>
          <a:prstGeom prst="rect">
            <a:avLst/>
          </a:prstGeom>
        </p:spPr>
      </p:pic>
      <p:pic>
        <p:nvPicPr>
          <p:cNvPr id="21" name="Afbeelding 20">
            <a:extLst>
              <a:ext uri="{FF2B5EF4-FFF2-40B4-BE49-F238E27FC236}">
                <a16:creationId xmlns:a16="http://schemas.microsoft.com/office/drawing/2014/main" id="{B13113D8-B4A0-44FF-90BA-2B3CF50A798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719456" y="6048919"/>
            <a:ext cx="1330691" cy="502336"/>
          </a:xfrm>
          <a:prstGeom prst="rect">
            <a:avLst/>
          </a:prstGeom>
        </p:spPr>
      </p:pic>
      <p:pic>
        <p:nvPicPr>
          <p:cNvPr id="23" name="Afbeelding 22" descr="Afbeelding met tekst&#10;&#10;Automatisch gegenereerde beschrijving">
            <a:extLst>
              <a:ext uri="{FF2B5EF4-FFF2-40B4-BE49-F238E27FC236}">
                <a16:creationId xmlns:a16="http://schemas.microsoft.com/office/drawing/2014/main" id="{B5B99111-D558-4DEF-8DE2-1F9CF13D5CDA}"/>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0004237" y="5899885"/>
            <a:ext cx="1611636" cy="651370"/>
          </a:xfrm>
          <a:prstGeom prst="rect">
            <a:avLst/>
          </a:prstGeom>
        </p:spPr>
      </p:pic>
    </p:spTree>
    <p:extLst>
      <p:ext uri="{BB962C8B-B14F-4D97-AF65-F5344CB8AC3E}">
        <p14:creationId xmlns:p14="http://schemas.microsoft.com/office/powerpoint/2010/main" val="130281290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3D3F2C5-5EBE-4B8F-80C7-B1CA72C1E8D4}"/>
              </a:ext>
            </a:extLst>
          </p:cNvPr>
          <p:cNvSpPr>
            <a:spLocks noGrp="1"/>
          </p:cNvSpPr>
          <p:nvPr>
            <p:ph type="ctrTitle"/>
          </p:nvPr>
        </p:nvSpPr>
        <p:spPr>
          <a:xfrm>
            <a:off x="1337268" y="822385"/>
            <a:ext cx="10278605" cy="5624423"/>
          </a:xfrm>
        </p:spPr>
        <p:txBody>
          <a:bodyPr>
            <a:noAutofit/>
          </a:bodyPr>
          <a:lstStyle/>
          <a:p>
            <a:pPr lvl="0" algn="l"/>
            <a:r>
              <a:rPr lang="nl-NL" sz="3200" b="1" dirty="0"/>
              <a:t>Percelen en ondersteuningsvormen (1)</a:t>
            </a:r>
            <a:br>
              <a:rPr lang="nl-NL" sz="3200" b="1" dirty="0"/>
            </a:br>
            <a:br>
              <a:rPr lang="nl-NL" sz="3200" b="1" dirty="0"/>
            </a:br>
            <a:br>
              <a:rPr lang="nl-NL" sz="3200" b="1" dirty="0"/>
            </a:br>
            <a:br>
              <a:rPr lang="nl-NL" sz="3200" b="1" dirty="0"/>
            </a:br>
            <a:br>
              <a:rPr lang="nl-NL" sz="3200" b="1" dirty="0"/>
            </a:br>
            <a:r>
              <a:rPr lang="nl-NL" sz="3200" b="1" dirty="0"/>
              <a:t> </a:t>
            </a:r>
            <a:br>
              <a:rPr lang="nl-NL" sz="3200" b="1" dirty="0"/>
            </a:br>
            <a:br>
              <a:rPr lang="nl-NL" sz="3200" b="1" dirty="0"/>
            </a:br>
            <a:br>
              <a:rPr lang="nl-NL" sz="2400" dirty="0"/>
            </a:br>
            <a:br>
              <a:rPr lang="nl-NL" sz="2400" dirty="0"/>
            </a:br>
            <a:br>
              <a:rPr lang="nl-NL" sz="2400" dirty="0"/>
            </a:br>
            <a:br>
              <a:rPr lang="nl-NL" sz="2400" dirty="0"/>
            </a:br>
            <a:br>
              <a:rPr lang="nl-NL" sz="2400" dirty="0"/>
            </a:br>
            <a:r>
              <a:rPr lang="nl-NL" sz="1800" dirty="0"/>
              <a:t>	</a:t>
            </a:r>
            <a:br>
              <a:rPr lang="nl-NL" sz="1800" dirty="0"/>
            </a:br>
            <a:endParaRPr lang="nl-NL" sz="1800" dirty="0">
              <a:highlight>
                <a:srgbClr val="FFFF00"/>
              </a:highlight>
            </a:endParaRPr>
          </a:p>
        </p:txBody>
      </p:sp>
      <p:pic>
        <p:nvPicPr>
          <p:cNvPr id="15" name="Afbeelding 14" descr="Afbeelding met tekening&#10;&#10;Automatisch gegenereerde beschrijving">
            <a:extLst>
              <a:ext uri="{FF2B5EF4-FFF2-40B4-BE49-F238E27FC236}">
                <a16:creationId xmlns:a16="http://schemas.microsoft.com/office/drawing/2014/main" id="{A6F4E294-A142-4FD7-9D39-0351E5E01B7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3573" y="5911253"/>
            <a:ext cx="1281428" cy="579523"/>
          </a:xfrm>
          <a:prstGeom prst="rect">
            <a:avLst/>
          </a:prstGeom>
        </p:spPr>
      </p:pic>
      <p:pic>
        <p:nvPicPr>
          <p:cNvPr id="17" name="Afbeelding 16">
            <a:extLst>
              <a:ext uri="{FF2B5EF4-FFF2-40B4-BE49-F238E27FC236}">
                <a16:creationId xmlns:a16="http://schemas.microsoft.com/office/drawing/2014/main" id="{DD6EC90D-8967-41F6-9F41-64DDCF9DE2C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38329" y="5765889"/>
            <a:ext cx="1062634" cy="912867"/>
          </a:xfrm>
          <a:prstGeom prst="rect">
            <a:avLst/>
          </a:prstGeom>
        </p:spPr>
      </p:pic>
      <p:pic>
        <p:nvPicPr>
          <p:cNvPr id="19" name="Afbeelding 18">
            <a:extLst>
              <a:ext uri="{FF2B5EF4-FFF2-40B4-BE49-F238E27FC236}">
                <a16:creationId xmlns:a16="http://schemas.microsoft.com/office/drawing/2014/main" id="{02012307-572A-4387-B681-BB2602918D2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726253" y="5939890"/>
            <a:ext cx="2005256" cy="571360"/>
          </a:xfrm>
          <a:prstGeom prst="rect">
            <a:avLst/>
          </a:prstGeom>
        </p:spPr>
      </p:pic>
      <p:pic>
        <p:nvPicPr>
          <p:cNvPr id="21" name="Afbeelding 20">
            <a:extLst>
              <a:ext uri="{FF2B5EF4-FFF2-40B4-BE49-F238E27FC236}">
                <a16:creationId xmlns:a16="http://schemas.microsoft.com/office/drawing/2014/main" id="{B13113D8-B4A0-44FF-90BA-2B3CF50A798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719456" y="6048919"/>
            <a:ext cx="1330691" cy="502336"/>
          </a:xfrm>
          <a:prstGeom prst="rect">
            <a:avLst/>
          </a:prstGeom>
        </p:spPr>
      </p:pic>
      <p:pic>
        <p:nvPicPr>
          <p:cNvPr id="23" name="Afbeelding 22" descr="Afbeelding met tekst&#10;&#10;Automatisch gegenereerde beschrijving">
            <a:extLst>
              <a:ext uri="{FF2B5EF4-FFF2-40B4-BE49-F238E27FC236}">
                <a16:creationId xmlns:a16="http://schemas.microsoft.com/office/drawing/2014/main" id="{B5B99111-D558-4DEF-8DE2-1F9CF13D5CDA}"/>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0004237" y="5899885"/>
            <a:ext cx="1611636" cy="651370"/>
          </a:xfrm>
          <a:prstGeom prst="rect">
            <a:avLst/>
          </a:prstGeom>
        </p:spPr>
      </p:pic>
      <p:sp>
        <p:nvSpPr>
          <p:cNvPr id="10" name="Rectangle 3">
            <a:extLst>
              <a:ext uri="{FF2B5EF4-FFF2-40B4-BE49-F238E27FC236}">
                <a16:creationId xmlns:a16="http://schemas.microsoft.com/office/drawing/2014/main" id="{9178ED0E-0AAD-43CD-B9B2-4FC248EE3A6F}"/>
              </a:ext>
            </a:extLst>
          </p:cNvPr>
          <p:cNvSpPr>
            <a:spLocks noChangeArrowheads="1"/>
          </p:cNvSpPr>
          <p:nvPr/>
        </p:nvSpPr>
        <p:spPr bwMode="auto">
          <a:xfrm>
            <a:off x="1187228" y="2811780"/>
            <a:ext cx="300082" cy="21082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endParaRPr lang="nl-NL" sz="1800" b="0" i="0" u="none" strike="noStrike" baseline="0" dirty="0">
              <a:solidFill>
                <a:srgbClr val="000000"/>
              </a:solidFill>
              <a:latin typeface="Calibri" panose="020F0502020204030204"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endParaRPr lang="nl-NL" altLang="nl-NL" dirty="0">
              <a:latin typeface="+mn-lt"/>
            </a:endParaRPr>
          </a:p>
          <a:p>
            <a:pPr marL="0" marR="0" lvl="0" indent="0" algn="l" defTabSz="914400" rtl="0" eaLnBrk="0" fontAlgn="base" latinLnBrk="0" hangingPunct="0">
              <a:lnSpc>
                <a:spcPct val="100000"/>
              </a:lnSpc>
              <a:spcBef>
                <a:spcPct val="0"/>
              </a:spcBef>
              <a:spcAft>
                <a:spcPct val="0"/>
              </a:spcAft>
              <a:buClrTx/>
              <a:buSzTx/>
              <a:tabLst/>
            </a:pPr>
            <a:endParaRPr lang="nl-NL" altLang="nl-NL" dirty="0">
              <a:latin typeface="+mn-lt"/>
            </a:endParaRPr>
          </a:p>
          <a:p>
            <a:pPr marL="0" marR="0" lvl="0" indent="0" algn="l" defTabSz="914400" rtl="0" eaLnBrk="0" fontAlgn="base" latinLnBrk="0" hangingPunct="0">
              <a:lnSpc>
                <a:spcPct val="100000"/>
              </a:lnSpc>
              <a:spcBef>
                <a:spcPct val="0"/>
              </a:spcBef>
              <a:spcAft>
                <a:spcPct val="0"/>
              </a:spcAft>
              <a:buClrTx/>
              <a:buSzTx/>
              <a:buFontTx/>
              <a:buChar char="•"/>
              <a:tabLst/>
            </a:pPr>
            <a:endParaRPr lang="nl-NL" altLang="nl-NL" dirty="0">
              <a:latin typeface="+mn-lt"/>
            </a:endParaRPr>
          </a:p>
          <a:p>
            <a:pPr marL="0" marR="0" lvl="0" indent="0" algn="l" defTabSz="914400" rtl="0" eaLnBrk="0" fontAlgn="base" latinLnBrk="0" hangingPunct="0">
              <a:lnSpc>
                <a:spcPct val="100000"/>
              </a:lnSpc>
              <a:spcBef>
                <a:spcPct val="0"/>
              </a:spcBef>
              <a:spcAft>
                <a:spcPct val="0"/>
              </a:spcAft>
              <a:buClrTx/>
              <a:buSzTx/>
              <a:buFontTx/>
              <a:buChar char="•"/>
              <a:tabLst/>
            </a:pPr>
            <a:endParaRPr lang="nl-NL" altLang="nl-NL" dirty="0">
              <a:latin typeface="+mn-lt"/>
            </a:endParaRPr>
          </a:p>
          <a:p>
            <a:pPr marL="0" marR="0" lvl="0" indent="0" algn="l" defTabSz="914400" rtl="0" eaLnBrk="0" fontAlgn="base" latinLnBrk="0" hangingPunct="0">
              <a:lnSpc>
                <a:spcPct val="100000"/>
              </a:lnSpc>
              <a:spcBef>
                <a:spcPct val="0"/>
              </a:spcBef>
              <a:spcAft>
                <a:spcPct val="0"/>
              </a:spcAft>
              <a:buClrTx/>
              <a:buSzTx/>
              <a:buFontTx/>
              <a:buChar char="•"/>
              <a:tabLst/>
            </a:pPr>
            <a:endParaRPr lang="nl-NL" altLang="nl-NL" dirty="0">
              <a:latin typeface="+mn-lt"/>
            </a:endParaRPr>
          </a:p>
          <a:p>
            <a:pPr marL="0" marR="0" lvl="0" indent="0" algn="l" defTabSz="914400" rtl="0" eaLnBrk="0" fontAlgn="base" latinLnBrk="0" hangingPunct="0">
              <a:lnSpc>
                <a:spcPct val="100000"/>
              </a:lnSpc>
              <a:spcBef>
                <a:spcPct val="0"/>
              </a:spcBef>
              <a:spcAft>
                <a:spcPct val="0"/>
              </a:spcAft>
              <a:buClrTx/>
              <a:buSzTx/>
              <a:buFontTx/>
              <a:buChar char="•"/>
              <a:tabLst/>
            </a:pPr>
            <a:endParaRPr kumimoji="0" lang="nl-NL" altLang="nl-NL" sz="5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nl-NL" altLang="nl-NL" sz="1800" b="0" i="0" u="none" strike="noStrike" cap="none" normalizeH="0" baseline="0" dirty="0">
              <a:ln>
                <a:noFill/>
              </a:ln>
              <a:solidFill>
                <a:schemeClr val="tx1"/>
              </a:solidFill>
              <a:effectLst/>
              <a:latin typeface="Arial" panose="020B0604020202020204" pitchFamily="34" charset="0"/>
            </a:endParaRPr>
          </a:p>
        </p:txBody>
      </p:sp>
      <p:sp>
        <p:nvSpPr>
          <p:cNvPr id="6" name="Tekstvak 5">
            <a:extLst>
              <a:ext uri="{FF2B5EF4-FFF2-40B4-BE49-F238E27FC236}">
                <a16:creationId xmlns:a16="http://schemas.microsoft.com/office/drawing/2014/main" id="{7944AB6F-E549-4516-AF54-FE0EB30ABD20}"/>
              </a:ext>
            </a:extLst>
          </p:cNvPr>
          <p:cNvSpPr txBox="1"/>
          <p:nvPr/>
        </p:nvSpPr>
        <p:spPr>
          <a:xfrm>
            <a:off x="1532067" y="2480726"/>
            <a:ext cx="766557" cy="1200329"/>
          </a:xfrm>
          <a:prstGeom prst="rect">
            <a:avLst/>
          </a:prstGeom>
          <a:noFill/>
        </p:spPr>
        <p:txBody>
          <a:bodyPr wrap="none" rtlCol="0">
            <a:spAutoFit/>
          </a:bodyPr>
          <a:lstStyle/>
          <a:p>
            <a:endParaRPr lang="nl-NL" dirty="0"/>
          </a:p>
          <a:p>
            <a:endParaRPr lang="nl-NL" dirty="0"/>
          </a:p>
          <a:p>
            <a:endParaRPr lang="nl-NL" dirty="0"/>
          </a:p>
          <a:p>
            <a:r>
              <a:rPr lang="nl-NL" dirty="0"/>
              <a:t>           </a:t>
            </a:r>
          </a:p>
        </p:txBody>
      </p:sp>
      <p:sp>
        <p:nvSpPr>
          <p:cNvPr id="7" name="Tekstvak 6">
            <a:extLst>
              <a:ext uri="{FF2B5EF4-FFF2-40B4-BE49-F238E27FC236}">
                <a16:creationId xmlns:a16="http://schemas.microsoft.com/office/drawing/2014/main" id="{01D234DE-1E38-48F3-A7A5-C0C71FABEF2A}"/>
              </a:ext>
            </a:extLst>
          </p:cNvPr>
          <p:cNvSpPr txBox="1"/>
          <p:nvPr/>
        </p:nvSpPr>
        <p:spPr>
          <a:xfrm>
            <a:off x="939083" y="1292627"/>
            <a:ext cx="646331" cy="461665"/>
          </a:xfrm>
          <a:prstGeom prst="rect">
            <a:avLst/>
          </a:prstGeom>
          <a:noFill/>
        </p:spPr>
        <p:txBody>
          <a:bodyPr wrap="none" rtlCol="0">
            <a:spAutoFit/>
          </a:bodyPr>
          <a:lstStyle/>
          <a:p>
            <a:pPr marL="457200" indent="-457200">
              <a:buFont typeface="Arial" panose="020B0604020202020204" pitchFamily="34" charset="0"/>
              <a:buChar char="•"/>
            </a:pPr>
            <a:endParaRPr lang="nl-NL" sz="2400" dirty="0">
              <a:latin typeface="+mj-lt"/>
              <a:ea typeface="+mj-ea"/>
              <a:cs typeface="+mj-cs"/>
            </a:endParaRPr>
          </a:p>
        </p:txBody>
      </p:sp>
      <p:pic>
        <p:nvPicPr>
          <p:cNvPr id="3" name="Afbeelding 2">
            <a:extLst>
              <a:ext uri="{FF2B5EF4-FFF2-40B4-BE49-F238E27FC236}">
                <a16:creationId xmlns:a16="http://schemas.microsoft.com/office/drawing/2014/main" id="{A05F95E4-A5DA-47D7-9894-852CB104468D}"/>
              </a:ext>
            </a:extLst>
          </p:cNvPr>
          <p:cNvPicPr>
            <a:picLocks noChangeAspect="1"/>
          </p:cNvPicPr>
          <p:nvPr/>
        </p:nvPicPr>
        <p:blipFill>
          <a:blip r:embed="rId8"/>
          <a:stretch>
            <a:fillRect/>
          </a:stretch>
        </p:blipFill>
        <p:spPr>
          <a:xfrm>
            <a:off x="1337268" y="1680519"/>
            <a:ext cx="12559964" cy="4629861"/>
          </a:xfrm>
          <a:prstGeom prst="rect">
            <a:avLst/>
          </a:prstGeom>
        </p:spPr>
      </p:pic>
    </p:spTree>
    <p:extLst>
      <p:ext uri="{BB962C8B-B14F-4D97-AF65-F5344CB8AC3E}">
        <p14:creationId xmlns:p14="http://schemas.microsoft.com/office/powerpoint/2010/main" val="7091164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nodePh="1">
                                  <p:stCondLst>
                                    <p:cond delay="0"/>
                                  </p:stCondLst>
                                  <p:endCondLst>
                                    <p:cond evt="begin" delay="0">
                                      <p:tn val="5"/>
                                    </p:cond>
                                  </p:end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3D3F2C5-5EBE-4B8F-80C7-B1CA72C1E8D4}"/>
              </a:ext>
            </a:extLst>
          </p:cNvPr>
          <p:cNvSpPr>
            <a:spLocks noGrp="1"/>
          </p:cNvSpPr>
          <p:nvPr>
            <p:ph type="ctrTitle"/>
          </p:nvPr>
        </p:nvSpPr>
        <p:spPr>
          <a:xfrm>
            <a:off x="1337268" y="576650"/>
            <a:ext cx="10278605" cy="5472270"/>
          </a:xfrm>
        </p:spPr>
        <p:txBody>
          <a:bodyPr>
            <a:noAutofit/>
          </a:bodyPr>
          <a:lstStyle/>
          <a:p>
            <a:pPr lvl="0" algn="l"/>
            <a:r>
              <a:rPr lang="nl-NL" sz="3200" b="1" dirty="0"/>
              <a:t>Percelen en ondersteuningsvormen (2)</a:t>
            </a:r>
            <a:br>
              <a:rPr lang="nl-NL" sz="3200" b="1" dirty="0"/>
            </a:br>
            <a:br>
              <a:rPr lang="nl-NL" sz="3200" b="1" dirty="0"/>
            </a:br>
            <a:br>
              <a:rPr lang="nl-NL" sz="3200" b="1" dirty="0"/>
            </a:br>
            <a:br>
              <a:rPr lang="nl-NL" sz="3200" b="1" dirty="0"/>
            </a:br>
            <a:br>
              <a:rPr lang="nl-NL" sz="3200" b="1" dirty="0"/>
            </a:br>
            <a:r>
              <a:rPr lang="nl-NL" sz="3200" b="1" dirty="0"/>
              <a:t> </a:t>
            </a:r>
            <a:br>
              <a:rPr lang="nl-NL" sz="3200" b="1" dirty="0"/>
            </a:br>
            <a:br>
              <a:rPr lang="nl-NL" sz="3200" b="1" dirty="0"/>
            </a:br>
            <a:br>
              <a:rPr lang="nl-NL" sz="2400" dirty="0"/>
            </a:br>
            <a:br>
              <a:rPr lang="nl-NL" sz="2400" dirty="0"/>
            </a:br>
            <a:br>
              <a:rPr lang="nl-NL" sz="2400" dirty="0"/>
            </a:br>
            <a:br>
              <a:rPr lang="nl-NL" sz="2400" dirty="0"/>
            </a:br>
            <a:br>
              <a:rPr lang="nl-NL" sz="2400" dirty="0"/>
            </a:br>
            <a:r>
              <a:rPr lang="nl-NL" sz="1800" dirty="0"/>
              <a:t>	</a:t>
            </a:r>
            <a:br>
              <a:rPr lang="nl-NL" sz="1800" dirty="0"/>
            </a:br>
            <a:endParaRPr lang="nl-NL" sz="1800" dirty="0">
              <a:highlight>
                <a:srgbClr val="FFFF00"/>
              </a:highlight>
            </a:endParaRPr>
          </a:p>
        </p:txBody>
      </p:sp>
      <p:pic>
        <p:nvPicPr>
          <p:cNvPr id="15" name="Afbeelding 14" descr="Afbeelding met tekening&#10;&#10;Automatisch gegenereerde beschrijving">
            <a:extLst>
              <a:ext uri="{FF2B5EF4-FFF2-40B4-BE49-F238E27FC236}">
                <a16:creationId xmlns:a16="http://schemas.microsoft.com/office/drawing/2014/main" id="{A6F4E294-A142-4FD7-9D39-0351E5E01B7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3573" y="5911253"/>
            <a:ext cx="1281428" cy="579523"/>
          </a:xfrm>
          <a:prstGeom prst="rect">
            <a:avLst/>
          </a:prstGeom>
        </p:spPr>
      </p:pic>
      <p:pic>
        <p:nvPicPr>
          <p:cNvPr id="17" name="Afbeelding 16">
            <a:extLst>
              <a:ext uri="{FF2B5EF4-FFF2-40B4-BE49-F238E27FC236}">
                <a16:creationId xmlns:a16="http://schemas.microsoft.com/office/drawing/2014/main" id="{DD6EC90D-8967-41F6-9F41-64DDCF9DE2C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38329" y="5765889"/>
            <a:ext cx="1062634" cy="912867"/>
          </a:xfrm>
          <a:prstGeom prst="rect">
            <a:avLst/>
          </a:prstGeom>
        </p:spPr>
      </p:pic>
      <p:pic>
        <p:nvPicPr>
          <p:cNvPr id="19" name="Afbeelding 18">
            <a:extLst>
              <a:ext uri="{FF2B5EF4-FFF2-40B4-BE49-F238E27FC236}">
                <a16:creationId xmlns:a16="http://schemas.microsoft.com/office/drawing/2014/main" id="{02012307-572A-4387-B681-BB2602918D2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726253" y="5939890"/>
            <a:ext cx="2005256" cy="571360"/>
          </a:xfrm>
          <a:prstGeom prst="rect">
            <a:avLst/>
          </a:prstGeom>
        </p:spPr>
      </p:pic>
      <p:pic>
        <p:nvPicPr>
          <p:cNvPr id="21" name="Afbeelding 20">
            <a:extLst>
              <a:ext uri="{FF2B5EF4-FFF2-40B4-BE49-F238E27FC236}">
                <a16:creationId xmlns:a16="http://schemas.microsoft.com/office/drawing/2014/main" id="{B13113D8-B4A0-44FF-90BA-2B3CF50A798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719456" y="6048919"/>
            <a:ext cx="1330691" cy="502336"/>
          </a:xfrm>
          <a:prstGeom prst="rect">
            <a:avLst/>
          </a:prstGeom>
        </p:spPr>
      </p:pic>
      <p:pic>
        <p:nvPicPr>
          <p:cNvPr id="23" name="Afbeelding 22" descr="Afbeelding met tekst&#10;&#10;Automatisch gegenereerde beschrijving">
            <a:extLst>
              <a:ext uri="{FF2B5EF4-FFF2-40B4-BE49-F238E27FC236}">
                <a16:creationId xmlns:a16="http://schemas.microsoft.com/office/drawing/2014/main" id="{B5B99111-D558-4DEF-8DE2-1F9CF13D5CDA}"/>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0004237" y="5899885"/>
            <a:ext cx="1611636" cy="651370"/>
          </a:xfrm>
          <a:prstGeom prst="rect">
            <a:avLst/>
          </a:prstGeom>
        </p:spPr>
      </p:pic>
      <p:sp>
        <p:nvSpPr>
          <p:cNvPr id="10" name="Rectangle 3">
            <a:extLst>
              <a:ext uri="{FF2B5EF4-FFF2-40B4-BE49-F238E27FC236}">
                <a16:creationId xmlns:a16="http://schemas.microsoft.com/office/drawing/2014/main" id="{9178ED0E-0AAD-43CD-B9B2-4FC248EE3A6F}"/>
              </a:ext>
            </a:extLst>
          </p:cNvPr>
          <p:cNvSpPr>
            <a:spLocks noChangeArrowheads="1"/>
          </p:cNvSpPr>
          <p:nvPr/>
        </p:nvSpPr>
        <p:spPr bwMode="auto">
          <a:xfrm>
            <a:off x="1187228" y="2811780"/>
            <a:ext cx="300082" cy="21082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endParaRPr lang="nl-NL" sz="1800" b="0" i="0" u="none" strike="noStrike" baseline="0" dirty="0">
              <a:solidFill>
                <a:srgbClr val="000000"/>
              </a:solidFill>
              <a:latin typeface="Calibri" panose="020F0502020204030204"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endParaRPr lang="nl-NL" altLang="nl-NL" dirty="0">
              <a:latin typeface="+mn-lt"/>
            </a:endParaRPr>
          </a:p>
          <a:p>
            <a:pPr marL="0" marR="0" lvl="0" indent="0" algn="l" defTabSz="914400" rtl="0" eaLnBrk="0" fontAlgn="base" latinLnBrk="0" hangingPunct="0">
              <a:lnSpc>
                <a:spcPct val="100000"/>
              </a:lnSpc>
              <a:spcBef>
                <a:spcPct val="0"/>
              </a:spcBef>
              <a:spcAft>
                <a:spcPct val="0"/>
              </a:spcAft>
              <a:buClrTx/>
              <a:buSzTx/>
              <a:tabLst/>
            </a:pPr>
            <a:endParaRPr lang="nl-NL" altLang="nl-NL" dirty="0">
              <a:latin typeface="+mn-lt"/>
            </a:endParaRPr>
          </a:p>
          <a:p>
            <a:pPr marL="0" marR="0" lvl="0" indent="0" algn="l" defTabSz="914400" rtl="0" eaLnBrk="0" fontAlgn="base" latinLnBrk="0" hangingPunct="0">
              <a:lnSpc>
                <a:spcPct val="100000"/>
              </a:lnSpc>
              <a:spcBef>
                <a:spcPct val="0"/>
              </a:spcBef>
              <a:spcAft>
                <a:spcPct val="0"/>
              </a:spcAft>
              <a:buClrTx/>
              <a:buSzTx/>
              <a:buFontTx/>
              <a:buChar char="•"/>
              <a:tabLst/>
            </a:pPr>
            <a:endParaRPr lang="nl-NL" altLang="nl-NL" dirty="0">
              <a:latin typeface="+mn-lt"/>
            </a:endParaRPr>
          </a:p>
          <a:p>
            <a:pPr marL="0" marR="0" lvl="0" indent="0" algn="l" defTabSz="914400" rtl="0" eaLnBrk="0" fontAlgn="base" latinLnBrk="0" hangingPunct="0">
              <a:lnSpc>
                <a:spcPct val="100000"/>
              </a:lnSpc>
              <a:spcBef>
                <a:spcPct val="0"/>
              </a:spcBef>
              <a:spcAft>
                <a:spcPct val="0"/>
              </a:spcAft>
              <a:buClrTx/>
              <a:buSzTx/>
              <a:buFontTx/>
              <a:buChar char="•"/>
              <a:tabLst/>
            </a:pPr>
            <a:endParaRPr lang="nl-NL" altLang="nl-NL" dirty="0">
              <a:latin typeface="+mn-lt"/>
            </a:endParaRPr>
          </a:p>
          <a:p>
            <a:pPr marL="0" marR="0" lvl="0" indent="0" algn="l" defTabSz="914400" rtl="0" eaLnBrk="0" fontAlgn="base" latinLnBrk="0" hangingPunct="0">
              <a:lnSpc>
                <a:spcPct val="100000"/>
              </a:lnSpc>
              <a:spcBef>
                <a:spcPct val="0"/>
              </a:spcBef>
              <a:spcAft>
                <a:spcPct val="0"/>
              </a:spcAft>
              <a:buClrTx/>
              <a:buSzTx/>
              <a:buFontTx/>
              <a:buChar char="•"/>
              <a:tabLst/>
            </a:pPr>
            <a:endParaRPr lang="nl-NL" altLang="nl-NL" dirty="0">
              <a:latin typeface="+mn-lt"/>
            </a:endParaRPr>
          </a:p>
          <a:p>
            <a:pPr marL="0" marR="0" lvl="0" indent="0" algn="l" defTabSz="914400" rtl="0" eaLnBrk="0" fontAlgn="base" latinLnBrk="0" hangingPunct="0">
              <a:lnSpc>
                <a:spcPct val="100000"/>
              </a:lnSpc>
              <a:spcBef>
                <a:spcPct val="0"/>
              </a:spcBef>
              <a:spcAft>
                <a:spcPct val="0"/>
              </a:spcAft>
              <a:buClrTx/>
              <a:buSzTx/>
              <a:buFontTx/>
              <a:buChar char="•"/>
              <a:tabLst/>
            </a:pPr>
            <a:endParaRPr kumimoji="0" lang="nl-NL" altLang="nl-NL" sz="5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nl-NL" altLang="nl-NL" sz="1800" b="0" i="0" u="none" strike="noStrike" cap="none" normalizeH="0" baseline="0" dirty="0">
              <a:ln>
                <a:noFill/>
              </a:ln>
              <a:solidFill>
                <a:schemeClr val="tx1"/>
              </a:solidFill>
              <a:effectLst/>
              <a:latin typeface="Arial" panose="020B0604020202020204" pitchFamily="34" charset="0"/>
            </a:endParaRPr>
          </a:p>
        </p:txBody>
      </p:sp>
      <p:sp>
        <p:nvSpPr>
          <p:cNvPr id="6" name="Tekstvak 5">
            <a:extLst>
              <a:ext uri="{FF2B5EF4-FFF2-40B4-BE49-F238E27FC236}">
                <a16:creationId xmlns:a16="http://schemas.microsoft.com/office/drawing/2014/main" id="{7944AB6F-E549-4516-AF54-FE0EB30ABD20}"/>
              </a:ext>
            </a:extLst>
          </p:cNvPr>
          <p:cNvSpPr txBox="1"/>
          <p:nvPr/>
        </p:nvSpPr>
        <p:spPr>
          <a:xfrm>
            <a:off x="1532067" y="2480726"/>
            <a:ext cx="766557" cy="1200329"/>
          </a:xfrm>
          <a:prstGeom prst="rect">
            <a:avLst/>
          </a:prstGeom>
          <a:noFill/>
        </p:spPr>
        <p:txBody>
          <a:bodyPr wrap="none" rtlCol="0">
            <a:spAutoFit/>
          </a:bodyPr>
          <a:lstStyle/>
          <a:p>
            <a:endParaRPr lang="nl-NL" dirty="0"/>
          </a:p>
          <a:p>
            <a:endParaRPr lang="nl-NL" dirty="0"/>
          </a:p>
          <a:p>
            <a:endParaRPr lang="nl-NL" dirty="0"/>
          </a:p>
          <a:p>
            <a:r>
              <a:rPr lang="nl-NL" dirty="0"/>
              <a:t>           </a:t>
            </a:r>
          </a:p>
        </p:txBody>
      </p:sp>
      <p:sp>
        <p:nvSpPr>
          <p:cNvPr id="7" name="Tekstvak 6">
            <a:extLst>
              <a:ext uri="{FF2B5EF4-FFF2-40B4-BE49-F238E27FC236}">
                <a16:creationId xmlns:a16="http://schemas.microsoft.com/office/drawing/2014/main" id="{01D234DE-1E38-48F3-A7A5-C0C71FABEF2A}"/>
              </a:ext>
            </a:extLst>
          </p:cNvPr>
          <p:cNvSpPr txBox="1"/>
          <p:nvPr/>
        </p:nvSpPr>
        <p:spPr>
          <a:xfrm>
            <a:off x="885736" y="1368864"/>
            <a:ext cx="646331" cy="461665"/>
          </a:xfrm>
          <a:prstGeom prst="rect">
            <a:avLst/>
          </a:prstGeom>
          <a:noFill/>
        </p:spPr>
        <p:txBody>
          <a:bodyPr wrap="none" rtlCol="0">
            <a:spAutoFit/>
          </a:bodyPr>
          <a:lstStyle/>
          <a:p>
            <a:pPr marL="457200" indent="-457200">
              <a:buFont typeface="Arial" panose="020B0604020202020204" pitchFamily="34" charset="0"/>
              <a:buChar char="•"/>
            </a:pPr>
            <a:endParaRPr lang="nl-NL" sz="2400" dirty="0">
              <a:latin typeface="+mj-lt"/>
              <a:ea typeface="+mj-ea"/>
              <a:cs typeface="+mj-cs"/>
            </a:endParaRPr>
          </a:p>
        </p:txBody>
      </p:sp>
      <p:graphicFrame>
        <p:nvGraphicFramePr>
          <p:cNvPr id="9" name="Tabel 8">
            <a:extLst>
              <a:ext uri="{FF2B5EF4-FFF2-40B4-BE49-F238E27FC236}">
                <a16:creationId xmlns:a16="http://schemas.microsoft.com/office/drawing/2014/main" id="{0250AC32-21B9-4149-A31A-8AA9DD72EF66}"/>
              </a:ext>
            </a:extLst>
          </p:cNvPr>
          <p:cNvGraphicFramePr>
            <a:graphicFrameLocks noGrp="1"/>
          </p:cNvGraphicFramePr>
          <p:nvPr>
            <p:extLst>
              <p:ext uri="{D42A27DB-BD31-4B8C-83A1-F6EECF244321}">
                <p14:modId xmlns:p14="http://schemas.microsoft.com/office/powerpoint/2010/main" val="337996982"/>
              </p:ext>
            </p:extLst>
          </p:nvPr>
        </p:nvGraphicFramePr>
        <p:xfrm>
          <a:off x="573573" y="1206486"/>
          <a:ext cx="11042300" cy="5472268"/>
        </p:xfrm>
        <a:graphic>
          <a:graphicData uri="http://schemas.openxmlformats.org/drawingml/2006/table">
            <a:tbl>
              <a:tblPr firstRow="1" firstCol="1" bandRow="1"/>
              <a:tblGrid>
                <a:gridCol w="2757055">
                  <a:extLst>
                    <a:ext uri="{9D8B030D-6E8A-4147-A177-3AD203B41FA5}">
                      <a16:colId xmlns:a16="http://schemas.microsoft.com/office/drawing/2014/main" val="1342628121"/>
                    </a:ext>
                  </a:extLst>
                </a:gridCol>
                <a:gridCol w="8285245">
                  <a:extLst>
                    <a:ext uri="{9D8B030D-6E8A-4147-A177-3AD203B41FA5}">
                      <a16:colId xmlns:a16="http://schemas.microsoft.com/office/drawing/2014/main" val="1351281576"/>
                    </a:ext>
                  </a:extLst>
                </a:gridCol>
              </a:tblGrid>
              <a:tr h="363112">
                <a:tc>
                  <a:txBody>
                    <a:bodyPr/>
                    <a:lstStyle/>
                    <a:p>
                      <a:pPr>
                        <a:lnSpc>
                          <a:spcPct val="107000"/>
                        </a:lnSpc>
                        <a:spcAft>
                          <a:spcPts val="800"/>
                        </a:spcAft>
                      </a:pPr>
                      <a:r>
                        <a:rPr lang="nl-NL" sz="1600" b="1">
                          <a:effectLst/>
                          <a:latin typeface="Calibri" panose="020F0502020204030204" pitchFamily="34" charset="0"/>
                          <a:ea typeface="Calibri" panose="020F0502020204030204" pitchFamily="34" charset="0"/>
                          <a:cs typeface="Calibri" panose="020F0502020204030204" pitchFamily="34" charset="0"/>
                        </a:rPr>
                        <a:t>Ondersteuningsvormen</a:t>
                      </a:r>
                      <a:endParaRPr lang="nl-NL" sz="1600">
                        <a:effectLst/>
                        <a:latin typeface="Calibri" panose="020F0502020204030204" pitchFamily="34" charset="0"/>
                        <a:ea typeface="Calibri" panose="020F0502020204030204" pitchFamily="34" charset="0"/>
                        <a:cs typeface="Times New Roman" panose="02020603050405020304" pitchFamily="18" charset="0"/>
                      </a:endParaRPr>
                    </a:p>
                  </a:txBody>
                  <a:tcPr marL="39757" marR="3975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8F00"/>
                    </a:solidFill>
                  </a:tcPr>
                </a:tc>
                <a:tc>
                  <a:txBody>
                    <a:bodyPr/>
                    <a:lstStyle/>
                    <a:p>
                      <a:pPr>
                        <a:lnSpc>
                          <a:spcPct val="107000"/>
                        </a:lnSpc>
                        <a:spcAft>
                          <a:spcPts val="800"/>
                        </a:spcAft>
                      </a:pPr>
                      <a:r>
                        <a:rPr lang="nl-NL" sz="1600" b="1">
                          <a:solidFill>
                            <a:srgbClr val="000000"/>
                          </a:solidFill>
                          <a:effectLst/>
                          <a:latin typeface="Calibri" panose="020F0502020204030204" pitchFamily="34" charset="0"/>
                          <a:ea typeface="Calibri" panose="020F0502020204030204" pitchFamily="34" charset="0"/>
                          <a:cs typeface="Calibri" panose="020F0502020204030204" pitchFamily="34" charset="0"/>
                        </a:rPr>
                        <a:t>Kenmerken </a:t>
                      </a:r>
                      <a:endParaRPr lang="nl-NL" sz="1600">
                        <a:effectLst/>
                        <a:latin typeface="Calibri" panose="020F0502020204030204" pitchFamily="34" charset="0"/>
                        <a:ea typeface="Calibri" panose="020F0502020204030204" pitchFamily="34" charset="0"/>
                        <a:cs typeface="Times New Roman" panose="02020603050405020304" pitchFamily="18" charset="0"/>
                      </a:endParaRPr>
                    </a:p>
                  </a:txBody>
                  <a:tcPr marL="39757" marR="3975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8F00"/>
                    </a:solidFill>
                  </a:tcPr>
                </a:tc>
                <a:extLst>
                  <a:ext uri="{0D108BD9-81ED-4DB2-BD59-A6C34878D82A}">
                    <a16:rowId xmlns:a16="http://schemas.microsoft.com/office/drawing/2014/main" val="4271586086"/>
                  </a:ext>
                </a:extLst>
              </a:tr>
              <a:tr h="527419">
                <a:tc>
                  <a:txBody>
                    <a:bodyPr/>
                    <a:lstStyle/>
                    <a:p>
                      <a:pPr>
                        <a:lnSpc>
                          <a:spcPct val="107000"/>
                        </a:lnSpc>
                        <a:spcAft>
                          <a:spcPts val="800"/>
                        </a:spcAft>
                      </a:pPr>
                      <a:r>
                        <a:rPr lang="nl-NL" sz="16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Ambulant</a:t>
                      </a:r>
                      <a:endParaRPr lang="nl-NL"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39757" marR="3975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marL="342900" lvl="0" indent="-342900">
                        <a:lnSpc>
                          <a:spcPct val="107000"/>
                        </a:lnSpc>
                        <a:buFont typeface="Symbol" panose="05050102010706020507" pitchFamily="18" charset="2"/>
                        <a:buChar char=""/>
                      </a:pPr>
                      <a:r>
                        <a:rPr lang="nl-NL" sz="16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Cliënt woont in wijk</a:t>
                      </a:r>
                      <a:endParaRPr lang="nl-NL" sz="16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Symbol" panose="05050102010706020507" pitchFamily="18" charset="2"/>
                        <a:buChar char=""/>
                      </a:pPr>
                      <a:r>
                        <a:rPr lang="nl-NL" sz="16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Ontvangt primair op gezette tijden ondersteuning</a:t>
                      </a:r>
                      <a:endParaRPr lang="nl-NL"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39757" marR="3975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2396545747"/>
                  </a:ext>
                </a:extLst>
              </a:tr>
              <a:tr h="797091">
                <a:tc>
                  <a:txBody>
                    <a:bodyPr/>
                    <a:lstStyle/>
                    <a:p>
                      <a:pPr>
                        <a:lnSpc>
                          <a:spcPct val="107000"/>
                        </a:lnSpc>
                        <a:spcAft>
                          <a:spcPts val="800"/>
                        </a:spcAft>
                      </a:pPr>
                      <a:r>
                        <a:rPr lang="nl-NL" sz="16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Ambulant Plus</a:t>
                      </a:r>
                      <a:endParaRPr lang="nl-NL"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39757" marR="3975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E599"/>
                    </a:solidFill>
                  </a:tcPr>
                </a:tc>
                <a:tc>
                  <a:txBody>
                    <a:bodyPr/>
                    <a:lstStyle/>
                    <a:p>
                      <a:pPr marL="342900" lvl="0" indent="-342900">
                        <a:lnSpc>
                          <a:spcPct val="107000"/>
                        </a:lnSpc>
                        <a:buFont typeface="Symbol" panose="05050102010706020507" pitchFamily="18" charset="2"/>
                        <a:buChar char=""/>
                      </a:pPr>
                      <a:r>
                        <a:rPr lang="nl-NL" sz="1600">
                          <a:solidFill>
                            <a:srgbClr val="000000"/>
                          </a:solidFill>
                          <a:effectLst/>
                          <a:latin typeface="Calibri" panose="020F0502020204030204" pitchFamily="34" charset="0"/>
                          <a:ea typeface="Calibri" panose="020F0502020204030204" pitchFamily="34" charset="0"/>
                          <a:cs typeface="Calibri" panose="020F0502020204030204" pitchFamily="34" charset="0"/>
                        </a:rPr>
                        <a:t>Cliënt woont in wijk</a:t>
                      </a:r>
                      <a:endParaRPr lang="nl-NL" sz="160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Symbol" panose="05050102010706020507" pitchFamily="18" charset="2"/>
                        <a:buChar char=""/>
                      </a:pPr>
                      <a:r>
                        <a:rPr lang="nl-NL" sz="1600">
                          <a:solidFill>
                            <a:srgbClr val="000000"/>
                          </a:solidFill>
                          <a:effectLst/>
                          <a:latin typeface="Calibri" panose="020F0502020204030204" pitchFamily="34" charset="0"/>
                          <a:ea typeface="Calibri" panose="020F0502020204030204" pitchFamily="34" charset="0"/>
                          <a:cs typeface="Calibri" panose="020F0502020204030204" pitchFamily="34" charset="0"/>
                        </a:rPr>
                        <a:t>Naast op gezette tijden ondersteuning </a:t>
                      </a:r>
                      <a:r>
                        <a:rPr lang="nl-NL" sz="1600" b="1" i="1">
                          <a:solidFill>
                            <a:srgbClr val="000000"/>
                          </a:solidFill>
                          <a:effectLst/>
                          <a:latin typeface="Calibri" panose="020F0502020204030204" pitchFamily="34" charset="0"/>
                          <a:ea typeface="Calibri" panose="020F0502020204030204" pitchFamily="34" charset="0"/>
                          <a:cs typeface="Calibri" panose="020F0502020204030204" pitchFamily="34" charset="0"/>
                        </a:rPr>
                        <a:t>ook noodzaak tot ongepland.</a:t>
                      </a:r>
                      <a:endParaRPr lang="nl-NL" sz="160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Symbol" panose="05050102010706020507" pitchFamily="18" charset="2"/>
                        <a:buChar char=""/>
                      </a:pPr>
                      <a:r>
                        <a:rPr lang="nl-NL" sz="1600" b="1" i="1">
                          <a:solidFill>
                            <a:srgbClr val="000000"/>
                          </a:solidFill>
                          <a:effectLst/>
                          <a:latin typeface="Calibri" panose="020F0502020204030204" pitchFamily="34" charset="0"/>
                          <a:ea typeface="Calibri" panose="020F0502020204030204" pitchFamily="34" charset="0"/>
                          <a:cs typeface="Calibri" panose="020F0502020204030204" pitchFamily="34" charset="0"/>
                        </a:rPr>
                        <a:t>Noodzaak tot 24 uurs oproepbaarheid</a:t>
                      </a:r>
                      <a:endParaRPr lang="nl-NL" sz="1600">
                        <a:effectLst/>
                        <a:latin typeface="Calibri" panose="020F0502020204030204" pitchFamily="34" charset="0"/>
                        <a:ea typeface="Calibri" panose="020F0502020204030204" pitchFamily="34" charset="0"/>
                        <a:cs typeface="Times New Roman" panose="02020603050405020304" pitchFamily="18" charset="0"/>
                      </a:endParaRPr>
                    </a:p>
                  </a:txBody>
                  <a:tcPr marL="39757" marR="3975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E599"/>
                    </a:solidFill>
                  </a:tcPr>
                </a:tc>
                <a:extLst>
                  <a:ext uri="{0D108BD9-81ED-4DB2-BD59-A6C34878D82A}">
                    <a16:rowId xmlns:a16="http://schemas.microsoft.com/office/drawing/2014/main" val="2281085412"/>
                  </a:ext>
                </a:extLst>
              </a:tr>
              <a:tr h="1111776">
                <a:tc>
                  <a:txBody>
                    <a:bodyPr/>
                    <a:lstStyle/>
                    <a:p>
                      <a:pPr>
                        <a:lnSpc>
                          <a:spcPct val="107000"/>
                        </a:lnSpc>
                        <a:spcAft>
                          <a:spcPts val="800"/>
                        </a:spcAft>
                      </a:pPr>
                      <a:r>
                        <a:rPr lang="nl-NL" sz="1600">
                          <a:solidFill>
                            <a:srgbClr val="000000"/>
                          </a:solidFill>
                          <a:effectLst/>
                          <a:latin typeface="Calibri" panose="020F0502020204030204" pitchFamily="34" charset="0"/>
                          <a:ea typeface="Calibri" panose="020F0502020204030204" pitchFamily="34" charset="0"/>
                          <a:cs typeface="Calibri" panose="020F0502020204030204" pitchFamily="34" charset="0"/>
                        </a:rPr>
                        <a:t>Begeleid Wonen geclusterd</a:t>
                      </a:r>
                      <a:endParaRPr lang="nl-NL" sz="1600">
                        <a:effectLst/>
                        <a:latin typeface="Calibri" panose="020F0502020204030204" pitchFamily="34" charset="0"/>
                        <a:ea typeface="Calibri" panose="020F0502020204030204" pitchFamily="34" charset="0"/>
                        <a:cs typeface="Times New Roman" panose="02020603050405020304" pitchFamily="18" charset="0"/>
                      </a:endParaRPr>
                    </a:p>
                  </a:txBody>
                  <a:tcPr marL="39757" marR="3975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D966"/>
                    </a:solidFill>
                  </a:tcPr>
                </a:tc>
                <a:tc>
                  <a:txBody>
                    <a:bodyPr/>
                    <a:lstStyle/>
                    <a:p>
                      <a:pPr marL="342900" lvl="0" indent="-342900">
                        <a:lnSpc>
                          <a:spcPct val="107000"/>
                        </a:lnSpc>
                        <a:buFont typeface="Symbol" panose="05050102010706020507" pitchFamily="18" charset="2"/>
                        <a:buChar char=""/>
                      </a:pPr>
                      <a:r>
                        <a:rPr lang="nl-NL" sz="1600" b="1" i="1"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Cliënt woont in geclusterde woonvoorziening, bij voorkeur scheiden wonen en zorg;</a:t>
                      </a:r>
                      <a:endParaRPr lang="nl-NL" sz="16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Symbol" panose="05050102010706020507" pitchFamily="18" charset="2"/>
                        <a:buChar char=""/>
                      </a:pPr>
                      <a:r>
                        <a:rPr lang="nl-NL" sz="16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Naast op gezette tijden ondersteuning ook noodzaak tot ongepland.</a:t>
                      </a:r>
                      <a:endParaRPr lang="nl-NL" sz="16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Symbol" panose="05050102010706020507" pitchFamily="18" charset="2"/>
                        <a:buChar char=""/>
                      </a:pPr>
                      <a:r>
                        <a:rPr lang="nl-NL" sz="16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Noodzaak tot 24 uurs oproepbaarheid</a:t>
                      </a:r>
                      <a:r>
                        <a:rPr lang="nl-NL" sz="1600" b="1" i="1"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a:t>
                      </a:r>
                      <a:endParaRPr lang="nl-NL" sz="16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Symbol" panose="05050102010706020507" pitchFamily="18" charset="2"/>
                        <a:buChar char=""/>
                      </a:pPr>
                      <a:r>
                        <a:rPr lang="nl-NL" sz="1600" b="1" i="1"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Er is sprake van gemeenschappelijke ruimtes</a:t>
                      </a:r>
                      <a:endParaRPr lang="nl-NL"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39757" marR="3975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D966"/>
                    </a:solidFill>
                  </a:tcPr>
                </a:tc>
                <a:extLst>
                  <a:ext uri="{0D108BD9-81ED-4DB2-BD59-A6C34878D82A}">
                    <a16:rowId xmlns:a16="http://schemas.microsoft.com/office/drawing/2014/main" val="1947069290"/>
                  </a:ext>
                </a:extLst>
              </a:tr>
              <a:tr h="1336435">
                <a:tc>
                  <a:txBody>
                    <a:bodyPr/>
                    <a:lstStyle/>
                    <a:p>
                      <a:pPr>
                        <a:lnSpc>
                          <a:spcPct val="107000"/>
                        </a:lnSpc>
                        <a:spcAft>
                          <a:spcPts val="800"/>
                        </a:spcAft>
                      </a:pPr>
                      <a:r>
                        <a:rPr lang="nl-NL" sz="1600">
                          <a:solidFill>
                            <a:srgbClr val="000000"/>
                          </a:solidFill>
                          <a:effectLst/>
                          <a:latin typeface="Calibri" panose="020F0502020204030204" pitchFamily="34" charset="0"/>
                          <a:ea typeface="Calibri" panose="020F0502020204030204" pitchFamily="34" charset="0"/>
                          <a:cs typeface="Calibri" panose="020F0502020204030204" pitchFamily="34" charset="0"/>
                        </a:rPr>
                        <a:t>Beschut Wonen</a:t>
                      </a:r>
                      <a:endParaRPr lang="nl-NL" sz="1600">
                        <a:effectLst/>
                        <a:latin typeface="Calibri" panose="020F0502020204030204" pitchFamily="34" charset="0"/>
                        <a:ea typeface="Calibri" panose="020F0502020204030204" pitchFamily="34" charset="0"/>
                        <a:cs typeface="Times New Roman" panose="02020603050405020304" pitchFamily="18" charset="0"/>
                      </a:endParaRPr>
                    </a:p>
                  </a:txBody>
                  <a:tcPr marL="39757" marR="3975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D966"/>
                    </a:solidFill>
                  </a:tcPr>
                </a:tc>
                <a:tc>
                  <a:txBody>
                    <a:bodyPr/>
                    <a:lstStyle/>
                    <a:p>
                      <a:pPr marL="342900" lvl="0" indent="-342900">
                        <a:lnSpc>
                          <a:spcPct val="107000"/>
                        </a:lnSpc>
                        <a:buFont typeface="Symbol" panose="05050102010706020507" pitchFamily="18" charset="2"/>
                        <a:buChar char=""/>
                      </a:pPr>
                      <a:r>
                        <a:rPr lang="nl-NL" sz="16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Cliënt woont in geclusterde woonvoorziening, bij voorkeur scheiden wonen en zorg;</a:t>
                      </a:r>
                      <a:endParaRPr lang="nl-NL" sz="16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Symbol" panose="05050102010706020507" pitchFamily="18" charset="2"/>
                        <a:buChar char=""/>
                      </a:pPr>
                      <a:r>
                        <a:rPr lang="nl-NL" sz="16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Naast op gezette tijden ondersteuning ook noodzaak tot ongepland.</a:t>
                      </a:r>
                      <a:endParaRPr lang="nl-NL" sz="16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Symbol" panose="05050102010706020507" pitchFamily="18" charset="2"/>
                        <a:buChar char=""/>
                      </a:pPr>
                      <a:r>
                        <a:rPr lang="nl-NL" sz="1600" b="1" i="1"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Er is sprake van een mate van vaste aanwezigheid op de groep overdag</a:t>
                      </a:r>
                      <a:endParaRPr lang="nl-NL" sz="16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Symbol" panose="05050102010706020507" pitchFamily="18" charset="2"/>
                        <a:buChar char=""/>
                      </a:pPr>
                      <a:r>
                        <a:rPr lang="nl-NL" sz="16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24 uurs oproepbaarheid </a:t>
                      </a:r>
                      <a:r>
                        <a:rPr lang="nl-NL" sz="1600" b="1" i="1"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en/of gedeeltelijke 24 uursaanwezigheid</a:t>
                      </a:r>
                      <a:r>
                        <a:rPr lang="nl-NL" sz="16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a:t>
                      </a:r>
                      <a:endParaRPr lang="nl-NL" sz="16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Symbol" panose="05050102010706020507" pitchFamily="18" charset="2"/>
                        <a:buChar char=""/>
                      </a:pPr>
                      <a:r>
                        <a:rPr lang="nl-NL" sz="16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Er is sprake van gemeenschappelijke ruimtes</a:t>
                      </a:r>
                      <a:endParaRPr lang="nl-NL"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39757" marR="3975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D966"/>
                    </a:solidFill>
                  </a:tcPr>
                </a:tc>
                <a:extLst>
                  <a:ext uri="{0D108BD9-81ED-4DB2-BD59-A6C34878D82A}">
                    <a16:rowId xmlns:a16="http://schemas.microsoft.com/office/drawing/2014/main" val="149674628"/>
                  </a:ext>
                </a:extLst>
              </a:tr>
              <a:tr h="1336435">
                <a:tc>
                  <a:txBody>
                    <a:bodyPr/>
                    <a:lstStyle/>
                    <a:p>
                      <a:pPr>
                        <a:lnSpc>
                          <a:spcPct val="107000"/>
                        </a:lnSpc>
                        <a:spcAft>
                          <a:spcPts val="800"/>
                        </a:spcAft>
                      </a:pPr>
                      <a:r>
                        <a:rPr lang="nl-NL" sz="16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Beschermd Wonen</a:t>
                      </a:r>
                      <a:endParaRPr lang="nl-NL"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39757" marR="3975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D966"/>
                    </a:solidFill>
                  </a:tcPr>
                </a:tc>
                <a:tc>
                  <a:txBody>
                    <a:bodyPr/>
                    <a:lstStyle/>
                    <a:p>
                      <a:pPr marL="342900" lvl="0" indent="-342900">
                        <a:lnSpc>
                          <a:spcPct val="107000"/>
                        </a:lnSpc>
                        <a:buFont typeface="Symbol" panose="05050102010706020507" pitchFamily="18" charset="2"/>
                        <a:buChar char=""/>
                      </a:pPr>
                      <a:r>
                        <a:rPr lang="nl-NL" sz="16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Cliënt woont in geclusterde woonvoorziening, bij voorkeur scheiden wonen en zorg;</a:t>
                      </a:r>
                      <a:endParaRPr lang="nl-NL" sz="16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Symbol" panose="05050102010706020507" pitchFamily="18" charset="2"/>
                        <a:buChar char=""/>
                      </a:pPr>
                      <a:r>
                        <a:rPr lang="nl-NL" sz="16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Naast op gezette tijden ondersteuning ook noodzaak tot ongepland.</a:t>
                      </a:r>
                      <a:endParaRPr lang="nl-NL" sz="16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Symbol" panose="05050102010706020507" pitchFamily="18" charset="2"/>
                        <a:buChar char=""/>
                      </a:pPr>
                      <a:r>
                        <a:rPr lang="nl-NL" sz="16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Er is sprake van een </a:t>
                      </a:r>
                      <a:r>
                        <a:rPr lang="nl-NL" sz="1600" b="1" i="1"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intensieve </a:t>
                      </a:r>
                      <a:r>
                        <a:rPr lang="nl-NL" sz="16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vorm van vaste aanwezigheid op de groep overdag</a:t>
                      </a:r>
                      <a:endParaRPr lang="nl-NL" sz="16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Symbol" panose="05050102010706020507" pitchFamily="18" charset="2"/>
                        <a:buChar char=""/>
                      </a:pPr>
                      <a:r>
                        <a:rPr lang="nl-NL" sz="1600" b="1" i="1"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24 uurs aanwezigheid avond/nacht</a:t>
                      </a:r>
                      <a:r>
                        <a:rPr lang="nl-NL" sz="16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a:t>
                      </a:r>
                      <a:endParaRPr lang="nl-NL" sz="16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Symbol" panose="05050102010706020507" pitchFamily="18" charset="2"/>
                        <a:buChar char=""/>
                      </a:pPr>
                      <a:r>
                        <a:rPr lang="nl-NL" sz="16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Er is sprake van gemeenschappelijke ruimtes</a:t>
                      </a:r>
                      <a:endParaRPr lang="nl-NL"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39757" marR="3975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D966"/>
                    </a:solidFill>
                  </a:tcPr>
                </a:tc>
                <a:extLst>
                  <a:ext uri="{0D108BD9-81ED-4DB2-BD59-A6C34878D82A}">
                    <a16:rowId xmlns:a16="http://schemas.microsoft.com/office/drawing/2014/main" val="2474273800"/>
                  </a:ext>
                </a:extLst>
              </a:tr>
            </a:tbl>
          </a:graphicData>
        </a:graphic>
      </p:graphicFrame>
    </p:spTree>
    <p:extLst>
      <p:ext uri="{BB962C8B-B14F-4D97-AF65-F5344CB8AC3E}">
        <p14:creationId xmlns:p14="http://schemas.microsoft.com/office/powerpoint/2010/main" val="27712731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nodePh="1">
                                  <p:stCondLst>
                                    <p:cond delay="0"/>
                                  </p:stCondLst>
                                  <p:endCondLst>
                                    <p:cond evt="begin" delay="0">
                                      <p:tn val="5"/>
                                    </p:cond>
                                  </p:end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3D3F2C5-5EBE-4B8F-80C7-B1CA72C1E8D4}"/>
              </a:ext>
            </a:extLst>
          </p:cNvPr>
          <p:cNvSpPr>
            <a:spLocks noGrp="1"/>
          </p:cNvSpPr>
          <p:nvPr>
            <p:ph type="ctrTitle"/>
          </p:nvPr>
        </p:nvSpPr>
        <p:spPr>
          <a:xfrm>
            <a:off x="1337268" y="1292627"/>
            <a:ext cx="10278605" cy="6525081"/>
          </a:xfrm>
        </p:spPr>
        <p:txBody>
          <a:bodyPr>
            <a:noAutofit/>
          </a:bodyPr>
          <a:lstStyle/>
          <a:p>
            <a:pPr lvl="0" algn="l"/>
            <a:r>
              <a:rPr lang="nl-NL" sz="3200" b="1" dirty="0"/>
              <a:t>Percelen en ondersteuningsvormen (3)</a:t>
            </a:r>
            <a:br>
              <a:rPr lang="nl-NL" sz="3200" b="1" dirty="0"/>
            </a:br>
            <a:br>
              <a:rPr lang="nl-NL" sz="3200" b="1" dirty="0"/>
            </a:br>
            <a:r>
              <a:rPr lang="nl-NL" sz="2800" dirty="0"/>
              <a:t>- In perceel 2 en 3 zit naast ambulant ook een optioneel te leveren ondersteuningsvorm: ambulant plus</a:t>
            </a:r>
            <a:br>
              <a:rPr lang="nl-NL" sz="2800" dirty="0"/>
            </a:br>
            <a:r>
              <a:rPr lang="nl-NL" sz="2800" dirty="0"/>
              <a:t>- Aanbieders op het perceel </a:t>
            </a:r>
            <a:r>
              <a:rPr lang="nl-NL" sz="2800" i="1" dirty="0"/>
              <a:t>Wonen met Ondersteuning </a:t>
            </a:r>
            <a:r>
              <a:rPr lang="nl-NL" sz="2800" dirty="0"/>
              <a:t>dienen zich ook in te schrijven op perceel 2 (VG) en/ of 3 (GGZ)</a:t>
            </a:r>
            <a:br>
              <a:rPr lang="nl-NL" sz="2800" dirty="0"/>
            </a:br>
            <a:r>
              <a:rPr lang="nl-NL" sz="2800" dirty="0"/>
              <a:t>- Voor perceel 3 (GGZ) zal een maximum aantal aanbieders worden ingesteld.</a:t>
            </a:r>
            <a:br>
              <a:rPr lang="nl-NL" sz="2800" dirty="0"/>
            </a:br>
            <a:br>
              <a:rPr lang="nl-NL" sz="3200" b="1" dirty="0"/>
            </a:br>
            <a:br>
              <a:rPr lang="nl-NL" sz="3200" b="1" dirty="0"/>
            </a:br>
            <a:r>
              <a:rPr lang="nl-NL" sz="3200" b="1" dirty="0"/>
              <a:t> </a:t>
            </a:r>
            <a:br>
              <a:rPr lang="nl-NL" sz="3200" b="1" dirty="0"/>
            </a:br>
            <a:br>
              <a:rPr lang="nl-NL" sz="3200" b="1" dirty="0"/>
            </a:br>
            <a:br>
              <a:rPr lang="nl-NL" sz="2400" dirty="0"/>
            </a:br>
            <a:br>
              <a:rPr lang="nl-NL" sz="2400" dirty="0"/>
            </a:br>
            <a:br>
              <a:rPr lang="nl-NL" sz="2400" dirty="0"/>
            </a:br>
            <a:br>
              <a:rPr lang="nl-NL" sz="2400" dirty="0"/>
            </a:br>
            <a:br>
              <a:rPr lang="nl-NL" sz="2400" dirty="0"/>
            </a:br>
            <a:r>
              <a:rPr lang="nl-NL" sz="1800" dirty="0"/>
              <a:t>	</a:t>
            </a:r>
            <a:br>
              <a:rPr lang="nl-NL" sz="1800" dirty="0"/>
            </a:br>
            <a:endParaRPr lang="nl-NL" sz="1800" dirty="0">
              <a:highlight>
                <a:srgbClr val="FFFF00"/>
              </a:highlight>
            </a:endParaRPr>
          </a:p>
        </p:txBody>
      </p:sp>
      <p:pic>
        <p:nvPicPr>
          <p:cNvPr id="15" name="Afbeelding 14" descr="Afbeelding met tekening&#10;&#10;Automatisch gegenereerde beschrijving">
            <a:extLst>
              <a:ext uri="{FF2B5EF4-FFF2-40B4-BE49-F238E27FC236}">
                <a16:creationId xmlns:a16="http://schemas.microsoft.com/office/drawing/2014/main" id="{A6F4E294-A142-4FD7-9D39-0351E5E01B7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3573" y="5911253"/>
            <a:ext cx="1281428" cy="579523"/>
          </a:xfrm>
          <a:prstGeom prst="rect">
            <a:avLst/>
          </a:prstGeom>
        </p:spPr>
      </p:pic>
      <p:pic>
        <p:nvPicPr>
          <p:cNvPr id="17" name="Afbeelding 16">
            <a:extLst>
              <a:ext uri="{FF2B5EF4-FFF2-40B4-BE49-F238E27FC236}">
                <a16:creationId xmlns:a16="http://schemas.microsoft.com/office/drawing/2014/main" id="{DD6EC90D-8967-41F6-9F41-64DDCF9DE2C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38329" y="5765889"/>
            <a:ext cx="1062634" cy="912867"/>
          </a:xfrm>
          <a:prstGeom prst="rect">
            <a:avLst/>
          </a:prstGeom>
        </p:spPr>
      </p:pic>
      <p:pic>
        <p:nvPicPr>
          <p:cNvPr id="19" name="Afbeelding 18">
            <a:extLst>
              <a:ext uri="{FF2B5EF4-FFF2-40B4-BE49-F238E27FC236}">
                <a16:creationId xmlns:a16="http://schemas.microsoft.com/office/drawing/2014/main" id="{02012307-572A-4387-B681-BB2602918D2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726253" y="5939890"/>
            <a:ext cx="2005256" cy="571360"/>
          </a:xfrm>
          <a:prstGeom prst="rect">
            <a:avLst/>
          </a:prstGeom>
        </p:spPr>
      </p:pic>
      <p:pic>
        <p:nvPicPr>
          <p:cNvPr id="21" name="Afbeelding 20">
            <a:extLst>
              <a:ext uri="{FF2B5EF4-FFF2-40B4-BE49-F238E27FC236}">
                <a16:creationId xmlns:a16="http://schemas.microsoft.com/office/drawing/2014/main" id="{B13113D8-B4A0-44FF-90BA-2B3CF50A798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719456" y="6048919"/>
            <a:ext cx="1330691" cy="502336"/>
          </a:xfrm>
          <a:prstGeom prst="rect">
            <a:avLst/>
          </a:prstGeom>
        </p:spPr>
      </p:pic>
      <p:pic>
        <p:nvPicPr>
          <p:cNvPr id="23" name="Afbeelding 22" descr="Afbeelding met tekst&#10;&#10;Automatisch gegenereerde beschrijving">
            <a:extLst>
              <a:ext uri="{FF2B5EF4-FFF2-40B4-BE49-F238E27FC236}">
                <a16:creationId xmlns:a16="http://schemas.microsoft.com/office/drawing/2014/main" id="{B5B99111-D558-4DEF-8DE2-1F9CF13D5CDA}"/>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0004237" y="5899885"/>
            <a:ext cx="1611636" cy="651370"/>
          </a:xfrm>
          <a:prstGeom prst="rect">
            <a:avLst/>
          </a:prstGeom>
        </p:spPr>
      </p:pic>
      <p:sp>
        <p:nvSpPr>
          <p:cNvPr id="10" name="Rectangle 3">
            <a:extLst>
              <a:ext uri="{FF2B5EF4-FFF2-40B4-BE49-F238E27FC236}">
                <a16:creationId xmlns:a16="http://schemas.microsoft.com/office/drawing/2014/main" id="{9178ED0E-0AAD-43CD-B9B2-4FC248EE3A6F}"/>
              </a:ext>
            </a:extLst>
          </p:cNvPr>
          <p:cNvSpPr>
            <a:spLocks noChangeArrowheads="1"/>
          </p:cNvSpPr>
          <p:nvPr/>
        </p:nvSpPr>
        <p:spPr bwMode="auto">
          <a:xfrm>
            <a:off x="1187228" y="2811780"/>
            <a:ext cx="300082" cy="21082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endParaRPr lang="nl-NL" sz="1800" b="0" i="0" u="none" strike="noStrike" baseline="0" dirty="0">
              <a:solidFill>
                <a:srgbClr val="000000"/>
              </a:solidFill>
              <a:latin typeface="Calibri" panose="020F0502020204030204"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endParaRPr lang="nl-NL" altLang="nl-NL" dirty="0">
              <a:latin typeface="+mn-lt"/>
            </a:endParaRPr>
          </a:p>
          <a:p>
            <a:pPr marL="0" marR="0" lvl="0" indent="0" algn="l" defTabSz="914400" rtl="0" eaLnBrk="0" fontAlgn="base" latinLnBrk="0" hangingPunct="0">
              <a:lnSpc>
                <a:spcPct val="100000"/>
              </a:lnSpc>
              <a:spcBef>
                <a:spcPct val="0"/>
              </a:spcBef>
              <a:spcAft>
                <a:spcPct val="0"/>
              </a:spcAft>
              <a:buClrTx/>
              <a:buSzTx/>
              <a:tabLst/>
            </a:pPr>
            <a:endParaRPr lang="nl-NL" altLang="nl-NL" dirty="0">
              <a:latin typeface="+mn-lt"/>
            </a:endParaRPr>
          </a:p>
          <a:p>
            <a:pPr marL="0" marR="0" lvl="0" indent="0" algn="l" defTabSz="914400" rtl="0" eaLnBrk="0" fontAlgn="base" latinLnBrk="0" hangingPunct="0">
              <a:lnSpc>
                <a:spcPct val="100000"/>
              </a:lnSpc>
              <a:spcBef>
                <a:spcPct val="0"/>
              </a:spcBef>
              <a:spcAft>
                <a:spcPct val="0"/>
              </a:spcAft>
              <a:buClrTx/>
              <a:buSzTx/>
              <a:buFontTx/>
              <a:buChar char="•"/>
              <a:tabLst/>
            </a:pPr>
            <a:endParaRPr lang="nl-NL" altLang="nl-NL" dirty="0">
              <a:latin typeface="+mn-lt"/>
            </a:endParaRPr>
          </a:p>
          <a:p>
            <a:pPr marL="0" marR="0" lvl="0" indent="0" algn="l" defTabSz="914400" rtl="0" eaLnBrk="0" fontAlgn="base" latinLnBrk="0" hangingPunct="0">
              <a:lnSpc>
                <a:spcPct val="100000"/>
              </a:lnSpc>
              <a:spcBef>
                <a:spcPct val="0"/>
              </a:spcBef>
              <a:spcAft>
                <a:spcPct val="0"/>
              </a:spcAft>
              <a:buClrTx/>
              <a:buSzTx/>
              <a:buFontTx/>
              <a:buChar char="•"/>
              <a:tabLst/>
            </a:pPr>
            <a:endParaRPr lang="nl-NL" altLang="nl-NL" dirty="0">
              <a:latin typeface="+mn-lt"/>
            </a:endParaRPr>
          </a:p>
          <a:p>
            <a:pPr marL="0" marR="0" lvl="0" indent="0" algn="l" defTabSz="914400" rtl="0" eaLnBrk="0" fontAlgn="base" latinLnBrk="0" hangingPunct="0">
              <a:lnSpc>
                <a:spcPct val="100000"/>
              </a:lnSpc>
              <a:spcBef>
                <a:spcPct val="0"/>
              </a:spcBef>
              <a:spcAft>
                <a:spcPct val="0"/>
              </a:spcAft>
              <a:buClrTx/>
              <a:buSzTx/>
              <a:buFontTx/>
              <a:buChar char="•"/>
              <a:tabLst/>
            </a:pPr>
            <a:endParaRPr lang="nl-NL" altLang="nl-NL" dirty="0">
              <a:latin typeface="+mn-lt"/>
            </a:endParaRPr>
          </a:p>
          <a:p>
            <a:pPr marL="0" marR="0" lvl="0" indent="0" algn="l" defTabSz="914400" rtl="0" eaLnBrk="0" fontAlgn="base" latinLnBrk="0" hangingPunct="0">
              <a:lnSpc>
                <a:spcPct val="100000"/>
              </a:lnSpc>
              <a:spcBef>
                <a:spcPct val="0"/>
              </a:spcBef>
              <a:spcAft>
                <a:spcPct val="0"/>
              </a:spcAft>
              <a:buClrTx/>
              <a:buSzTx/>
              <a:buFontTx/>
              <a:buChar char="•"/>
              <a:tabLst/>
            </a:pPr>
            <a:endParaRPr kumimoji="0" lang="nl-NL" altLang="nl-NL" sz="5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nl-NL" altLang="nl-NL" sz="1800" b="0" i="0" u="none" strike="noStrike" cap="none" normalizeH="0" baseline="0" dirty="0">
              <a:ln>
                <a:noFill/>
              </a:ln>
              <a:solidFill>
                <a:schemeClr val="tx1"/>
              </a:solidFill>
              <a:effectLst/>
              <a:latin typeface="Arial" panose="020B0604020202020204" pitchFamily="34" charset="0"/>
            </a:endParaRPr>
          </a:p>
        </p:txBody>
      </p:sp>
      <p:sp>
        <p:nvSpPr>
          <p:cNvPr id="6" name="Tekstvak 5">
            <a:extLst>
              <a:ext uri="{FF2B5EF4-FFF2-40B4-BE49-F238E27FC236}">
                <a16:creationId xmlns:a16="http://schemas.microsoft.com/office/drawing/2014/main" id="{7944AB6F-E549-4516-AF54-FE0EB30ABD20}"/>
              </a:ext>
            </a:extLst>
          </p:cNvPr>
          <p:cNvSpPr txBox="1"/>
          <p:nvPr/>
        </p:nvSpPr>
        <p:spPr>
          <a:xfrm>
            <a:off x="1532067" y="2480726"/>
            <a:ext cx="766557" cy="1200329"/>
          </a:xfrm>
          <a:prstGeom prst="rect">
            <a:avLst/>
          </a:prstGeom>
          <a:noFill/>
        </p:spPr>
        <p:txBody>
          <a:bodyPr wrap="none" rtlCol="0">
            <a:spAutoFit/>
          </a:bodyPr>
          <a:lstStyle/>
          <a:p>
            <a:endParaRPr lang="nl-NL" dirty="0"/>
          </a:p>
          <a:p>
            <a:endParaRPr lang="nl-NL" dirty="0"/>
          </a:p>
          <a:p>
            <a:endParaRPr lang="nl-NL" dirty="0"/>
          </a:p>
          <a:p>
            <a:r>
              <a:rPr lang="nl-NL" dirty="0"/>
              <a:t>           </a:t>
            </a:r>
          </a:p>
        </p:txBody>
      </p:sp>
      <p:sp>
        <p:nvSpPr>
          <p:cNvPr id="7" name="Tekstvak 6">
            <a:extLst>
              <a:ext uri="{FF2B5EF4-FFF2-40B4-BE49-F238E27FC236}">
                <a16:creationId xmlns:a16="http://schemas.microsoft.com/office/drawing/2014/main" id="{01D234DE-1E38-48F3-A7A5-C0C71FABEF2A}"/>
              </a:ext>
            </a:extLst>
          </p:cNvPr>
          <p:cNvSpPr txBox="1"/>
          <p:nvPr/>
        </p:nvSpPr>
        <p:spPr>
          <a:xfrm>
            <a:off x="939083" y="1292627"/>
            <a:ext cx="646331" cy="461665"/>
          </a:xfrm>
          <a:prstGeom prst="rect">
            <a:avLst/>
          </a:prstGeom>
          <a:noFill/>
        </p:spPr>
        <p:txBody>
          <a:bodyPr wrap="none" rtlCol="0">
            <a:spAutoFit/>
          </a:bodyPr>
          <a:lstStyle/>
          <a:p>
            <a:pPr marL="457200" indent="-457200">
              <a:buFont typeface="Arial" panose="020B0604020202020204" pitchFamily="34" charset="0"/>
              <a:buChar char="•"/>
            </a:pPr>
            <a:endParaRPr lang="nl-NL" sz="2400" dirty="0">
              <a:latin typeface="+mj-lt"/>
              <a:ea typeface="+mj-ea"/>
              <a:cs typeface="+mj-cs"/>
            </a:endParaRPr>
          </a:p>
        </p:txBody>
      </p:sp>
    </p:spTree>
    <p:extLst>
      <p:ext uri="{BB962C8B-B14F-4D97-AF65-F5344CB8AC3E}">
        <p14:creationId xmlns:p14="http://schemas.microsoft.com/office/powerpoint/2010/main" val="10524327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nodePh="1">
                                  <p:stCondLst>
                                    <p:cond delay="0"/>
                                  </p:stCondLst>
                                  <p:endCondLst>
                                    <p:cond evt="begin" delay="0">
                                      <p:tn val="5"/>
                                    </p:cond>
                                  </p:end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3D3F2C5-5EBE-4B8F-80C7-B1CA72C1E8D4}"/>
              </a:ext>
            </a:extLst>
          </p:cNvPr>
          <p:cNvSpPr>
            <a:spLocks noGrp="1"/>
          </p:cNvSpPr>
          <p:nvPr>
            <p:ph type="ctrTitle"/>
          </p:nvPr>
        </p:nvSpPr>
        <p:spPr>
          <a:xfrm>
            <a:off x="1337268" y="930876"/>
            <a:ext cx="10278605" cy="5747880"/>
          </a:xfrm>
        </p:spPr>
        <p:txBody>
          <a:bodyPr>
            <a:noAutofit/>
          </a:bodyPr>
          <a:lstStyle/>
          <a:p>
            <a:pPr lvl="0" algn="l"/>
            <a:r>
              <a:rPr lang="nl-NL" sz="3200" b="1" dirty="0"/>
              <a:t>Percelen en ondersteuningsvormen (4)</a:t>
            </a:r>
            <a:br>
              <a:rPr lang="nl-NL" sz="3200" b="1" dirty="0"/>
            </a:br>
            <a:br>
              <a:rPr lang="nl-NL" sz="2800" dirty="0"/>
            </a:br>
            <a:r>
              <a:rPr lang="nl-NL" sz="2800" dirty="0"/>
              <a:t>- Wilt u nog iets meegeven op dit onderscheid in vijf ondersteuningsvormen </a:t>
            </a:r>
            <a:br>
              <a:rPr lang="nl-NL" sz="2800" dirty="0"/>
            </a:br>
            <a:r>
              <a:rPr lang="nl-NL" sz="2800" dirty="0"/>
              <a:t>- Wilt u nog iets meegeven op de plek die we de ondersteuningsvormen hebben gegeven qua perceel ?</a:t>
            </a:r>
            <a:br>
              <a:rPr lang="nl-NL" sz="3200" dirty="0"/>
            </a:br>
            <a:br>
              <a:rPr lang="nl-NL" sz="3200" b="1" dirty="0"/>
            </a:br>
            <a:r>
              <a:rPr lang="nl-NL" sz="3200" b="1" dirty="0"/>
              <a:t> </a:t>
            </a:r>
            <a:br>
              <a:rPr lang="nl-NL" sz="3200" b="1" dirty="0"/>
            </a:br>
            <a:br>
              <a:rPr lang="nl-NL" sz="3200" b="1" dirty="0"/>
            </a:br>
            <a:br>
              <a:rPr lang="nl-NL" sz="2400" dirty="0"/>
            </a:br>
            <a:br>
              <a:rPr lang="nl-NL" sz="2400" dirty="0"/>
            </a:br>
            <a:br>
              <a:rPr lang="nl-NL" sz="2400" dirty="0"/>
            </a:br>
            <a:br>
              <a:rPr lang="nl-NL" sz="2400" dirty="0"/>
            </a:br>
            <a:br>
              <a:rPr lang="nl-NL" sz="2400" dirty="0"/>
            </a:br>
            <a:r>
              <a:rPr lang="nl-NL" sz="1800" dirty="0"/>
              <a:t>	</a:t>
            </a:r>
            <a:br>
              <a:rPr lang="nl-NL" sz="1800" dirty="0"/>
            </a:br>
            <a:endParaRPr lang="nl-NL" sz="1800" dirty="0">
              <a:highlight>
                <a:srgbClr val="FFFF00"/>
              </a:highlight>
            </a:endParaRPr>
          </a:p>
        </p:txBody>
      </p:sp>
      <p:pic>
        <p:nvPicPr>
          <p:cNvPr id="15" name="Afbeelding 14" descr="Afbeelding met tekening&#10;&#10;Automatisch gegenereerde beschrijving">
            <a:extLst>
              <a:ext uri="{FF2B5EF4-FFF2-40B4-BE49-F238E27FC236}">
                <a16:creationId xmlns:a16="http://schemas.microsoft.com/office/drawing/2014/main" id="{A6F4E294-A142-4FD7-9D39-0351E5E01B7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3573" y="5911253"/>
            <a:ext cx="1281428" cy="579523"/>
          </a:xfrm>
          <a:prstGeom prst="rect">
            <a:avLst/>
          </a:prstGeom>
        </p:spPr>
      </p:pic>
      <p:pic>
        <p:nvPicPr>
          <p:cNvPr id="17" name="Afbeelding 16">
            <a:extLst>
              <a:ext uri="{FF2B5EF4-FFF2-40B4-BE49-F238E27FC236}">
                <a16:creationId xmlns:a16="http://schemas.microsoft.com/office/drawing/2014/main" id="{DD6EC90D-8967-41F6-9F41-64DDCF9DE2C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38329" y="5765889"/>
            <a:ext cx="1062634" cy="912867"/>
          </a:xfrm>
          <a:prstGeom prst="rect">
            <a:avLst/>
          </a:prstGeom>
        </p:spPr>
      </p:pic>
      <p:pic>
        <p:nvPicPr>
          <p:cNvPr id="19" name="Afbeelding 18">
            <a:extLst>
              <a:ext uri="{FF2B5EF4-FFF2-40B4-BE49-F238E27FC236}">
                <a16:creationId xmlns:a16="http://schemas.microsoft.com/office/drawing/2014/main" id="{02012307-572A-4387-B681-BB2602918D2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726253" y="5939890"/>
            <a:ext cx="2005256" cy="571360"/>
          </a:xfrm>
          <a:prstGeom prst="rect">
            <a:avLst/>
          </a:prstGeom>
        </p:spPr>
      </p:pic>
      <p:pic>
        <p:nvPicPr>
          <p:cNvPr id="21" name="Afbeelding 20">
            <a:extLst>
              <a:ext uri="{FF2B5EF4-FFF2-40B4-BE49-F238E27FC236}">
                <a16:creationId xmlns:a16="http://schemas.microsoft.com/office/drawing/2014/main" id="{B13113D8-B4A0-44FF-90BA-2B3CF50A798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719456" y="6048919"/>
            <a:ext cx="1330691" cy="502336"/>
          </a:xfrm>
          <a:prstGeom prst="rect">
            <a:avLst/>
          </a:prstGeom>
        </p:spPr>
      </p:pic>
      <p:pic>
        <p:nvPicPr>
          <p:cNvPr id="23" name="Afbeelding 22" descr="Afbeelding met tekst&#10;&#10;Automatisch gegenereerde beschrijving">
            <a:extLst>
              <a:ext uri="{FF2B5EF4-FFF2-40B4-BE49-F238E27FC236}">
                <a16:creationId xmlns:a16="http://schemas.microsoft.com/office/drawing/2014/main" id="{B5B99111-D558-4DEF-8DE2-1F9CF13D5CDA}"/>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0004237" y="5899885"/>
            <a:ext cx="1611636" cy="651370"/>
          </a:xfrm>
          <a:prstGeom prst="rect">
            <a:avLst/>
          </a:prstGeom>
        </p:spPr>
      </p:pic>
      <p:sp>
        <p:nvSpPr>
          <p:cNvPr id="10" name="Rectangle 3">
            <a:extLst>
              <a:ext uri="{FF2B5EF4-FFF2-40B4-BE49-F238E27FC236}">
                <a16:creationId xmlns:a16="http://schemas.microsoft.com/office/drawing/2014/main" id="{9178ED0E-0AAD-43CD-B9B2-4FC248EE3A6F}"/>
              </a:ext>
            </a:extLst>
          </p:cNvPr>
          <p:cNvSpPr>
            <a:spLocks noChangeArrowheads="1"/>
          </p:cNvSpPr>
          <p:nvPr/>
        </p:nvSpPr>
        <p:spPr bwMode="auto">
          <a:xfrm>
            <a:off x="1187228" y="2811780"/>
            <a:ext cx="300082" cy="21082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endParaRPr lang="nl-NL" sz="1800" b="0" i="0" u="none" strike="noStrike" baseline="0" dirty="0">
              <a:solidFill>
                <a:srgbClr val="000000"/>
              </a:solidFill>
              <a:latin typeface="Calibri" panose="020F0502020204030204"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endParaRPr lang="nl-NL" altLang="nl-NL" dirty="0">
              <a:latin typeface="+mn-lt"/>
            </a:endParaRPr>
          </a:p>
          <a:p>
            <a:pPr marL="0" marR="0" lvl="0" indent="0" algn="l" defTabSz="914400" rtl="0" eaLnBrk="0" fontAlgn="base" latinLnBrk="0" hangingPunct="0">
              <a:lnSpc>
                <a:spcPct val="100000"/>
              </a:lnSpc>
              <a:spcBef>
                <a:spcPct val="0"/>
              </a:spcBef>
              <a:spcAft>
                <a:spcPct val="0"/>
              </a:spcAft>
              <a:buClrTx/>
              <a:buSzTx/>
              <a:tabLst/>
            </a:pPr>
            <a:endParaRPr lang="nl-NL" altLang="nl-NL" dirty="0">
              <a:latin typeface="+mn-lt"/>
            </a:endParaRPr>
          </a:p>
          <a:p>
            <a:pPr marL="0" marR="0" lvl="0" indent="0" algn="l" defTabSz="914400" rtl="0" eaLnBrk="0" fontAlgn="base" latinLnBrk="0" hangingPunct="0">
              <a:lnSpc>
                <a:spcPct val="100000"/>
              </a:lnSpc>
              <a:spcBef>
                <a:spcPct val="0"/>
              </a:spcBef>
              <a:spcAft>
                <a:spcPct val="0"/>
              </a:spcAft>
              <a:buClrTx/>
              <a:buSzTx/>
              <a:buFontTx/>
              <a:buChar char="•"/>
              <a:tabLst/>
            </a:pPr>
            <a:endParaRPr lang="nl-NL" altLang="nl-NL" dirty="0">
              <a:latin typeface="+mn-lt"/>
            </a:endParaRPr>
          </a:p>
          <a:p>
            <a:pPr marL="0" marR="0" lvl="0" indent="0" algn="l" defTabSz="914400" rtl="0" eaLnBrk="0" fontAlgn="base" latinLnBrk="0" hangingPunct="0">
              <a:lnSpc>
                <a:spcPct val="100000"/>
              </a:lnSpc>
              <a:spcBef>
                <a:spcPct val="0"/>
              </a:spcBef>
              <a:spcAft>
                <a:spcPct val="0"/>
              </a:spcAft>
              <a:buClrTx/>
              <a:buSzTx/>
              <a:buFontTx/>
              <a:buChar char="•"/>
              <a:tabLst/>
            </a:pPr>
            <a:endParaRPr lang="nl-NL" altLang="nl-NL" dirty="0">
              <a:latin typeface="+mn-lt"/>
            </a:endParaRPr>
          </a:p>
          <a:p>
            <a:pPr marL="0" marR="0" lvl="0" indent="0" algn="l" defTabSz="914400" rtl="0" eaLnBrk="0" fontAlgn="base" latinLnBrk="0" hangingPunct="0">
              <a:lnSpc>
                <a:spcPct val="100000"/>
              </a:lnSpc>
              <a:spcBef>
                <a:spcPct val="0"/>
              </a:spcBef>
              <a:spcAft>
                <a:spcPct val="0"/>
              </a:spcAft>
              <a:buClrTx/>
              <a:buSzTx/>
              <a:buFontTx/>
              <a:buChar char="•"/>
              <a:tabLst/>
            </a:pPr>
            <a:endParaRPr lang="nl-NL" altLang="nl-NL" dirty="0">
              <a:latin typeface="+mn-lt"/>
            </a:endParaRPr>
          </a:p>
          <a:p>
            <a:pPr marL="0" marR="0" lvl="0" indent="0" algn="l" defTabSz="914400" rtl="0" eaLnBrk="0" fontAlgn="base" latinLnBrk="0" hangingPunct="0">
              <a:lnSpc>
                <a:spcPct val="100000"/>
              </a:lnSpc>
              <a:spcBef>
                <a:spcPct val="0"/>
              </a:spcBef>
              <a:spcAft>
                <a:spcPct val="0"/>
              </a:spcAft>
              <a:buClrTx/>
              <a:buSzTx/>
              <a:buFontTx/>
              <a:buChar char="•"/>
              <a:tabLst/>
            </a:pPr>
            <a:endParaRPr kumimoji="0" lang="nl-NL" altLang="nl-NL" sz="5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nl-NL" altLang="nl-NL" sz="1800" b="0" i="0" u="none" strike="noStrike" cap="none" normalizeH="0" baseline="0" dirty="0">
              <a:ln>
                <a:noFill/>
              </a:ln>
              <a:solidFill>
                <a:schemeClr val="tx1"/>
              </a:solidFill>
              <a:effectLst/>
              <a:latin typeface="Arial" panose="020B0604020202020204" pitchFamily="34" charset="0"/>
            </a:endParaRPr>
          </a:p>
        </p:txBody>
      </p:sp>
      <p:sp>
        <p:nvSpPr>
          <p:cNvPr id="6" name="Tekstvak 5">
            <a:extLst>
              <a:ext uri="{FF2B5EF4-FFF2-40B4-BE49-F238E27FC236}">
                <a16:creationId xmlns:a16="http://schemas.microsoft.com/office/drawing/2014/main" id="{7944AB6F-E549-4516-AF54-FE0EB30ABD20}"/>
              </a:ext>
            </a:extLst>
          </p:cNvPr>
          <p:cNvSpPr txBox="1"/>
          <p:nvPr/>
        </p:nvSpPr>
        <p:spPr>
          <a:xfrm>
            <a:off x="1532067" y="2480726"/>
            <a:ext cx="766557" cy="1200329"/>
          </a:xfrm>
          <a:prstGeom prst="rect">
            <a:avLst/>
          </a:prstGeom>
          <a:noFill/>
        </p:spPr>
        <p:txBody>
          <a:bodyPr wrap="none" rtlCol="0">
            <a:spAutoFit/>
          </a:bodyPr>
          <a:lstStyle/>
          <a:p>
            <a:endParaRPr lang="nl-NL" dirty="0"/>
          </a:p>
          <a:p>
            <a:endParaRPr lang="nl-NL" dirty="0"/>
          </a:p>
          <a:p>
            <a:endParaRPr lang="nl-NL" dirty="0"/>
          </a:p>
          <a:p>
            <a:r>
              <a:rPr lang="nl-NL" dirty="0"/>
              <a:t>           </a:t>
            </a:r>
          </a:p>
        </p:txBody>
      </p:sp>
      <p:sp>
        <p:nvSpPr>
          <p:cNvPr id="7" name="Tekstvak 6">
            <a:extLst>
              <a:ext uri="{FF2B5EF4-FFF2-40B4-BE49-F238E27FC236}">
                <a16:creationId xmlns:a16="http://schemas.microsoft.com/office/drawing/2014/main" id="{01D234DE-1E38-48F3-A7A5-C0C71FABEF2A}"/>
              </a:ext>
            </a:extLst>
          </p:cNvPr>
          <p:cNvSpPr txBox="1"/>
          <p:nvPr/>
        </p:nvSpPr>
        <p:spPr>
          <a:xfrm>
            <a:off x="885736" y="1368864"/>
            <a:ext cx="646331" cy="461665"/>
          </a:xfrm>
          <a:prstGeom prst="rect">
            <a:avLst/>
          </a:prstGeom>
          <a:noFill/>
        </p:spPr>
        <p:txBody>
          <a:bodyPr wrap="none" rtlCol="0">
            <a:spAutoFit/>
          </a:bodyPr>
          <a:lstStyle/>
          <a:p>
            <a:pPr marL="457200" indent="-457200">
              <a:buFont typeface="Arial" panose="020B0604020202020204" pitchFamily="34" charset="0"/>
              <a:buChar char="•"/>
            </a:pPr>
            <a:endParaRPr lang="nl-NL" sz="2400" dirty="0">
              <a:latin typeface="+mj-lt"/>
              <a:ea typeface="+mj-ea"/>
              <a:cs typeface="+mj-cs"/>
            </a:endParaRPr>
          </a:p>
        </p:txBody>
      </p:sp>
    </p:spTree>
    <p:extLst>
      <p:ext uri="{BB962C8B-B14F-4D97-AF65-F5344CB8AC3E}">
        <p14:creationId xmlns:p14="http://schemas.microsoft.com/office/powerpoint/2010/main" val="35029779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nodePh="1">
                                  <p:stCondLst>
                                    <p:cond delay="0"/>
                                  </p:stCondLst>
                                  <p:endCondLst>
                                    <p:cond evt="begin" delay="0">
                                      <p:tn val="5"/>
                                    </p:cond>
                                  </p:end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3D3F2C5-5EBE-4B8F-80C7-B1CA72C1E8D4}"/>
              </a:ext>
            </a:extLst>
          </p:cNvPr>
          <p:cNvSpPr>
            <a:spLocks noGrp="1"/>
          </p:cNvSpPr>
          <p:nvPr>
            <p:ph type="ctrTitle"/>
          </p:nvPr>
        </p:nvSpPr>
        <p:spPr>
          <a:xfrm>
            <a:off x="807309" y="642552"/>
            <a:ext cx="10427994" cy="9704172"/>
          </a:xfrm>
        </p:spPr>
        <p:txBody>
          <a:bodyPr>
            <a:noAutofit/>
          </a:bodyPr>
          <a:lstStyle/>
          <a:p>
            <a:pPr lvl="0" algn="l"/>
            <a:br>
              <a:rPr lang="nl-NL" sz="3200" b="1" dirty="0"/>
            </a:br>
            <a:r>
              <a:rPr lang="nl-NL" sz="3200" b="1" dirty="0"/>
              <a:t>Arrangementen: hoe werkt het ? (herhaling)</a:t>
            </a:r>
            <a:br>
              <a:rPr lang="nl-NL" sz="3200" b="1" dirty="0"/>
            </a:br>
            <a:r>
              <a:rPr lang="nl-NL" sz="2400" dirty="0"/>
              <a:t>1. Een arrangement is een bundeling van resultaatgebieden om een ondersteuningsvorm vorm te geven; </a:t>
            </a:r>
            <a:br>
              <a:rPr lang="nl-NL" sz="2400" dirty="0"/>
            </a:br>
            <a:r>
              <a:rPr lang="nl-NL" sz="2400" dirty="0"/>
              <a:t>2. Op cliëntniveau is </a:t>
            </a:r>
            <a:r>
              <a:rPr lang="nl-NL" sz="2400" u="sng" dirty="0"/>
              <a:t>één aanbieder </a:t>
            </a:r>
            <a:r>
              <a:rPr lang="nl-NL" sz="2400" dirty="0"/>
              <a:t>verantwoordelijk voor de doelrealisatie van het arrangement. Aanbieder moet de gehele ondersteuning uit het arrangement – eventueel als </a:t>
            </a:r>
            <a:r>
              <a:rPr lang="nl-NL" sz="2400" dirty="0" err="1"/>
              <a:t>combinant</a:t>
            </a:r>
            <a:r>
              <a:rPr lang="nl-NL" sz="2400" dirty="0"/>
              <a:t> of met onderaannemers – kunnen leveren.</a:t>
            </a:r>
            <a:br>
              <a:rPr lang="nl-NL" sz="2400" dirty="0"/>
            </a:br>
            <a:r>
              <a:rPr lang="nl-NL" sz="2400" dirty="0"/>
              <a:t>3. Voor elk perceel geldt dat de resultaatgebieden van de module ondersteuning leefgebieden aangeboden moeten worden. </a:t>
            </a:r>
            <a:br>
              <a:rPr lang="nl-NL" sz="2400" dirty="0"/>
            </a:br>
            <a:r>
              <a:rPr lang="nl-NL" sz="2400" dirty="0"/>
              <a:t>4. Per resultaatgebied wordt naar problemen en gevraagde oplossing gekeken en hierbij wordt door de gemeentelijke toegang de mate van inzet ingeschat. Alle scores op de resultaatgebieden te samen bepalen de (financiële) omvang van het arrangement per cliënt.</a:t>
            </a:r>
            <a:br>
              <a:rPr lang="nl-NL" sz="2400" dirty="0"/>
            </a:br>
            <a:r>
              <a:rPr lang="nl-NL" sz="2400" dirty="0"/>
              <a:t>5. In de regel zal er ten aanzien van te behalen doelen en samenstelling van arrangement worden gewerkt met een mate van volgtijdelijkheid.  </a:t>
            </a:r>
            <a:br>
              <a:rPr lang="nl-NL" sz="2400" dirty="0"/>
            </a:br>
            <a:r>
              <a:rPr lang="nl-NL" sz="2400" dirty="0"/>
              <a:t>6. Per cliënt zal ook gekeken worden naar het (herstel)perspectief en dat bepaalt mede de duur van indicatie (kort, middellang, lang) en/of eerste tussenevaluatie</a:t>
            </a:r>
            <a:br>
              <a:rPr lang="nl-NL" sz="2400" dirty="0"/>
            </a:br>
            <a:br>
              <a:rPr lang="nl-NL" sz="2400" dirty="0"/>
            </a:br>
            <a:br>
              <a:rPr lang="nl-NL" sz="2400" dirty="0"/>
            </a:br>
            <a:br>
              <a:rPr lang="nl-NL" sz="2400" dirty="0"/>
            </a:br>
            <a:br>
              <a:rPr lang="nl-NL" sz="2400" dirty="0"/>
            </a:br>
            <a:br>
              <a:rPr lang="nl-NL" sz="2400" dirty="0"/>
            </a:br>
            <a:br>
              <a:rPr lang="nl-NL" sz="2400" dirty="0"/>
            </a:br>
            <a:br>
              <a:rPr lang="nl-NL" sz="2400" dirty="0"/>
            </a:br>
            <a:br>
              <a:rPr lang="nl-NL" sz="2400" dirty="0"/>
            </a:br>
            <a:br>
              <a:rPr lang="nl-NL" sz="2400" dirty="0"/>
            </a:br>
            <a:br>
              <a:rPr lang="nl-NL" sz="2400" dirty="0"/>
            </a:br>
            <a:br>
              <a:rPr lang="nl-NL" sz="2400" dirty="0"/>
            </a:br>
            <a:br>
              <a:rPr lang="nl-NL" sz="2400" dirty="0"/>
            </a:br>
            <a:br>
              <a:rPr lang="nl-NL" sz="2400" dirty="0"/>
            </a:br>
            <a:r>
              <a:rPr lang="nl-NL" sz="1800" dirty="0"/>
              <a:t>	</a:t>
            </a:r>
            <a:br>
              <a:rPr lang="nl-NL" sz="1800" dirty="0"/>
            </a:br>
            <a:endParaRPr lang="nl-NL" sz="1800" dirty="0">
              <a:highlight>
                <a:srgbClr val="FFFF00"/>
              </a:highlight>
            </a:endParaRPr>
          </a:p>
        </p:txBody>
      </p:sp>
      <p:pic>
        <p:nvPicPr>
          <p:cNvPr id="15" name="Afbeelding 14" descr="Afbeelding met tekening&#10;&#10;Automatisch gegenereerde beschrijving">
            <a:extLst>
              <a:ext uri="{FF2B5EF4-FFF2-40B4-BE49-F238E27FC236}">
                <a16:creationId xmlns:a16="http://schemas.microsoft.com/office/drawing/2014/main" id="{A6F4E294-A142-4FD7-9D39-0351E5E01B7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3573" y="5911253"/>
            <a:ext cx="1281428" cy="579523"/>
          </a:xfrm>
          <a:prstGeom prst="rect">
            <a:avLst/>
          </a:prstGeom>
        </p:spPr>
      </p:pic>
      <p:pic>
        <p:nvPicPr>
          <p:cNvPr id="17" name="Afbeelding 16">
            <a:extLst>
              <a:ext uri="{FF2B5EF4-FFF2-40B4-BE49-F238E27FC236}">
                <a16:creationId xmlns:a16="http://schemas.microsoft.com/office/drawing/2014/main" id="{DD6EC90D-8967-41F6-9F41-64DDCF9DE2C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38329" y="5765889"/>
            <a:ext cx="1062634" cy="912867"/>
          </a:xfrm>
          <a:prstGeom prst="rect">
            <a:avLst/>
          </a:prstGeom>
        </p:spPr>
      </p:pic>
      <p:pic>
        <p:nvPicPr>
          <p:cNvPr id="19" name="Afbeelding 18">
            <a:extLst>
              <a:ext uri="{FF2B5EF4-FFF2-40B4-BE49-F238E27FC236}">
                <a16:creationId xmlns:a16="http://schemas.microsoft.com/office/drawing/2014/main" id="{02012307-572A-4387-B681-BB2602918D2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726253" y="5939890"/>
            <a:ext cx="2005256" cy="571360"/>
          </a:xfrm>
          <a:prstGeom prst="rect">
            <a:avLst/>
          </a:prstGeom>
        </p:spPr>
      </p:pic>
      <p:pic>
        <p:nvPicPr>
          <p:cNvPr id="21" name="Afbeelding 20">
            <a:extLst>
              <a:ext uri="{FF2B5EF4-FFF2-40B4-BE49-F238E27FC236}">
                <a16:creationId xmlns:a16="http://schemas.microsoft.com/office/drawing/2014/main" id="{B13113D8-B4A0-44FF-90BA-2B3CF50A798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719456" y="6048919"/>
            <a:ext cx="1330691" cy="502336"/>
          </a:xfrm>
          <a:prstGeom prst="rect">
            <a:avLst/>
          </a:prstGeom>
        </p:spPr>
      </p:pic>
      <p:pic>
        <p:nvPicPr>
          <p:cNvPr id="23" name="Afbeelding 22" descr="Afbeelding met tekst&#10;&#10;Automatisch gegenereerde beschrijving">
            <a:extLst>
              <a:ext uri="{FF2B5EF4-FFF2-40B4-BE49-F238E27FC236}">
                <a16:creationId xmlns:a16="http://schemas.microsoft.com/office/drawing/2014/main" id="{B5B99111-D558-4DEF-8DE2-1F9CF13D5CDA}"/>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0004237" y="5899885"/>
            <a:ext cx="1611636" cy="651370"/>
          </a:xfrm>
          <a:prstGeom prst="rect">
            <a:avLst/>
          </a:prstGeom>
        </p:spPr>
      </p:pic>
      <p:sp>
        <p:nvSpPr>
          <p:cNvPr id="10" name="Rectangle 3">
            <a:extLst>
              <a:ext uri="{FF2B5EF4-FFF2-40B4-BE49-F238E27FC236}">
                <a16:creationId xmlns:a16="http://schemas.microsoft.com/office/drawing/2014/main" id="{9178ED0E-0AAD-43CD-B9B2-4FC248EE3A6F}"/>
              </a:ext>
            </a:extLst>
          </p:cNvPr>
          <p:cNvSpPr>
            <a:spLocks noChangeArrowheads="1"/>
          </p:cNvSpPr>
          <p:nvPr/>
        </p:nvSpPr>
        <p:spPr bwMode="auto">
          <a:xfrm>
            <a:off x="1187228" y="2811780"/>
            <a:ext cx="300082" cy="21082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endParaRPr lang="nl-NL" sz="1800" b="0" i="0" u="none" strike="noStrike" baseline="0" dirty="0">
              <a:solidFill>
                <a:srgbClr val="000000"/>
              </a:solidFill>
              <a:latin typeface="Calibri" panose="020F0502020204030204"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endParaRPr lang="nl-NL" altLang="nl-NL" dirty="0">
              <a:latin typeface="+mn-lt"/>
            </a:endParaRPr>
          </a:p>
          <a:p>
            <a:pPr marL="0" marR="0" lvl="0" indent="0" algn="l" defTabSz="914400" rtl="0" eaLnBrk="0" fontAlgn="base" latinLnBrk="0" hangingPunct="0">
              <a:lnSpc>
                <a:spcPct val="100000"/>
              </a:lnSpc>
              <a:spcBef>
                <a:spcPct val="0"/>
              </a:spcBef>
              <a:spcAft>
                <a:spcPct val="0"/>
              </a:spcAft>
              <a:buClrTx/>
              <a:buSzTx/>
              <a:tabLst/>
            </a:pPr>
            <a:endParaRPr lang="nl-NL" altLang="nl-NL" dirty="0">
              <a:latin typeface="+mn-lt"/>
            </a:endParaRPr>
          </a:p>
          <a:p>
            <a:pPr marL="0" marR="0" lvl="0" indent="0" algn="l" defTabSz="914400" rtl="0" eaLnBrk="0" fontAlgn="base" latinLnBrk="0" hangingPunct="0">
              <a:lnSpc>
                <a:spcPct val="100000"/>
              </a:lnSpc>
              <a:spcBef>
                <a:spcPct val="0"/>
              </a:spcBef>
              <a:spcAft>
                <a:spcPct val="0"/>
              </a:spcAft>
              <a:buClrTx/>
              <a:buSzTx/>
              <a:buFontTx/>
              <a:buChar char="•"/>
              <a:tabLst/>
            </a:pPr>
            <a:endParaRPr lang="nl-NL" altLang="nl-NL" dirty="0">
              <a:latin typeface="+mn-lt"/>
            </a:endParaRPr>
          </a:p>
          <a:p>
            <a:pPr marL="0" marR="0" lvl="0" indent="0" algn="l" defTabSz="914400" rtl="0" eaLnBrk="0" fontAlgn="base" latinLnBrk="0" hangingPunct="0">
              <a:lnSpc>
                <a:spcPct val="100000"/>
              </a:lnSpc>
              <a:spcBef>
                <a:spcPct val="0"/>
              </a:spcBef>
              <a:spcAft>
                <a:spcPct val="0"/>
              </a:spcAft>
              <a:buClrTx/>
              <a:buSzTx/>
              <a:buFontTx/>
              <a:buChar char="•"/>
              <a:tabLst/>
            </a:pPr>
            <a:endParaRPr lang="nl-NL" altLang="nl-NL" dirty="0">
              <a:latin typeface="+mn-lt"/>
            </a:endParaRPr>
          </a:p>
          <a:p>
            <a:pPr marL="0" marR="0" lvl="0" indent="0" algn="l" defTabSz="914400" rtl="0" eaLnBrk="0" fontAlgn="base" latinLnBrk="0" hangingPunct="0">
              <a:lnSpc>
                <a:spcPct val="100000"/>
              </a:lnSpc>
              <a:spcBef>
                <a:spcPct val="0"/>
              </a:spcBef>
              <a:spcAft>
                <a:spcPct val="0"/>
              </a:spcAft>
              <a:buClrTx/>
              <a:buSzTx/>
              <a:buFontTx/>
              <a:buChar char="•"/>
              <a:tabLst/>
            </a:pPr>
            <a:endParaRPr lang="nl-NL" altLang="nl-NL" dirty="0">
              <a:latin typeface="+mn-lt"/>
            </a:endParaRPr>
          </a:p>
          <a:p>
            <a:pPr marL="0" marR="0" lvl="0" indent="0" algn="l" defTabSz="914400" rtl="0" eaLnBrk="0" fontAlgn="base" latinLnBrk="0" hangingPunct="0">
              <a:lnSpc>
                <a:spcPct val="100000"/>
              </a:lnSpc>
              <a:spcBef>
                <a:spcPct val="0"/>
              </a:spcBef>
              <a:spcAft>
                <a:spcPct val="0"/>
              </a:spcAft>
              <a:buClrTx/>
              <a:buSzTx/>
              <a:buFontTx/>
              <a:buChar char="•"/>
              <a:tabLst/>
            </a:pPr>
            <a:endParaRPr kumimoji="0" lang="nl-NL" altLang="nl-NL" sz="5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nl-NL" altLang="nl-NL" sz="1800" b="0" i="0" u="none" strike="noStrike" cap="none" normalizeH="0" baseline="0" dirty="0">
              <a:ln>
                <a:noFill/>
              </a:ln>
              <a:solidFill>
                <a:schemeClr val="tx1"/>
              </a:solidFill>
              <a:effectLst/>
              <a:latin typeface="Arial" panose="020B0604020202020204" pitchFamily="34" charset="0"/>
            </a:endParaRPr>
          </a:p>
        </p:txBody>
      </p:sp>
      <p:sp>
        <p:nvSpPr>
          <p:cNvPr id="6" name="Tekstvak 5">
            <a:extLst>
              <a:ext uri="{FF2B5EF4-FFF2-40B4-BE49-F238E27FC236}">
                <a16:creationId xmlns:a16="http://schemas.microsoft.com/office/drawing/2014/main" id="{7944AB6F-E549-4516-AF54-FE0EB30ABD20}"/>
              </a:ext>
            </a:extLst>
          </p:cNvPr>
          <p:cNvSpPr txBox="1"/>
          <p:nvPr/>
        </p:nvSpPr>
        <p:spPr>
          <a:xfrm>
            <a:off x="1532067" y="2480726"/>
            <a:ext cx="766557" cy="1200329"/>
          </a:xfrm>
          <a:prstGeom prst="rect">
            <a:avLst/>
          </a:prstGeom>
          <a:noFill/>
        </p:spPr>
        <p:txBody>
          <a:bodyPr wrap="none" rtlCol="0">
            <a:spAutoFit/>
          </a:bodyPr>
          <a:lstStyle/>
          <a:p>
            <a:endParaRPr lang="nl-NL" dirty="0"/>
          </a:p>
          <a:p>
            <a:endParaRPr lang="nl-NL" dirty="0"/>
          </a:p>
          <a:p>
            <a:endParaRPr lang="nl-NL" dirty="0"/>
          </a:p>
          <a:p>
            <a:r>
              <a:rPr lang="nl-NL" dirty="0"/>
              <a:t>           </a:t>
            </a:r>
          </a:p>
        </p:txBody>
      </p:sp>
      <p:sp>
        <p:nvSpPr>
          <p:cNvPr id="7" name="Tekstvak 6">
            <a:extLst>
              <a:ext uri="{FF2B5EF4-FFF2-40B4-BE49-F238E27FC236}">
                <a16:creationId xmlns:a16="http://schemas.microsoft.com/office/drawing/2014/main" id="{01D234DE-1E38-48F3-A7A5-C0C71FABEF2A}"/>
              </a:ext>
            </a:extLst>
          </p:cNvPr>
          <p:cNvSpPr txBox="1"/>
          <p:nvPr/>
        </p:nvSpPr>
        <p:spPr>
          <a:xfrm>
            <a:off x="885736" y="1368864"/>
            <a:ext cx="646331" cy="461665"/>
          </a:xfrm>
          <a:prstGeom prst="rect">
            <a:avLst/>
          </a:prstGeom>
          <a:noFill/>
        </p:spPr>
        <p:txBody>
          <a:bodyPr wrap="none" rtlCol="0">
            <a:spAutoFit/>
          </a:bodyPr>
          <a:lstStyle/>
          <a:p>
            <a:pPr marL="457200" indent="-457200">
              <a:buFont typeface="Arial" panose="020B0604020202020204" pitchFamily="34" charset="0"/>
              <a:buChar char="•"/>
            </a:pPr>
            <a:endParaRPr lang="nl-NL" sz="2400" dirty="0">
              <a:latin typeface="+mj-lt"/>
              <a:ea typeface="+mj-ea"/>
              <a:cs typeface="+mj-cs"/>
            </a:endParaRPr>
          </a:p>
        </p:txBody>
      </p:sp>
    </p:spTree>
    <p:extLst>
      <p:ext uri="{BB962C8B-B14F-4D97-AF65-F5344CB8AC3E}">
        <p14:creationId xmlns:p14="http://schemas.microsoft.com/office/powerpoint/2010/main" val="6698818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nodePh="1">
                                  <p:stCondLst>
                                    <p:cond delay="0"/>
                                  </p:stCondLst>
                                  <p:endCondLst>
                                    <p:cond evt="begin" delay="0">
                                      <p:tn val="5"/>
                                    </p:cond>
                                  </p:end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theme/theme1.xml><?xml version="1.0" encoding="utf-8"?>
<a:theme xmlns:a="http://schemas.openxmlformats.org/drawingml/2006/main" name="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F59A7841151529478302477E12732121" ma:contentTypeVersion="12" ma:contentTypeDescription="Een nieuw document maken." ma:contentTypeScope="" ma:versionID="4ab962540be14881293a447d390bdb19">
  <xsd:schema xmlns:xsd="http://www.w3.org/2001/XMLSchema" xmlns:xs="http://www.w3.org/2001/XMLSchema" xmlns:p="http://schemas.microsoft.com/office/2006/metadata/properties" xmlns:ns3="1a5d09ac-5794-461a-b1f7-077150fe439b" xmlns:ns4="214e4986-6e46-423e-9f61-b9838713a7cf" targetNamespace="http://schemas.microsoft.com/office/2006/metadata/properties" ma:root="true" ma:fieldsID="21af9258a40662ebd060aeb74a2ed226" ns3:_="" ns4:_="">
    <xsd:import namespace="1a5d09ac-5794-461a-b1f7-077150fe439b"/>
    <xsd:import namespace="214e4986-6e46-423e-9f61-b9838713a7cf"/>
    <xsd:element name="properties">
      <xsd:complexType>
        <xsd:sequence>
          <xsd:element name="documentManagement">
            <xsd:complexType>
              <xsd:all>
                <xsd:element ref="ns3:MediaServiceMetadata" minOccurs="0"/>
                <xsd:element ref="ns3:MediaServiceFastMetadata" minOccurs="0"/>
                <xsd:element ref="ns4:SharedWithUsers" minOccurs="0"/>
                <xsd:element ref="ns4:SharedWithDetails" minOccurs="0"/>
                <xsd:element ref="ns4:SharingHintHash" minOccurs="0"/>
                <xsd:element ref="ns3:MediaServiceAutoTags" minOccurs="0"/>
                <xsd:element ref="ns3:MediaServiceOCR" minOccurs="0"/>
                <xsd:element ref="ns3:MediaServiceGenerationTime" minOccurs="0"/>
                <xsd:element ref="ns3:MediaServiceEventHashCode" minOccurs="0"/>
                <xsd:element ref="ns3:MediaServiceDateTaken" minOccurs="0"/>
                <xsd:element ref="ns3:MediaServiceLocation" minOccurs="0"/>
                <xsd:element ref="ns3: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a5d09ac-5794-461a-b1f7-077150fe439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DateTaken" ma:index="17" nillable="true" ma:displayName="MediaServiceDateTaken" ma:hidden="true" ma:internalName="MediaServiceDateTaken" ma:readOnly="true">
      <xsd:simpleType>
        <xsd:restriction base="dms:Text"/>
      </xsd:simpleType>
    </xsd:element>
    <xsd:element name="MediaServiceLocation" ma:index="18" nillable="true" ma:displayName="Location" ma:internalName="MediaServiceLocation" ma:readOnly="true">
      <xsd:simpleType>
        <xsd:restriction base="dms:Text"/>
      </xsd:simpleType>
    </xsd:element>
    <xsd:element name="MediaLengthInSeconds" ma:index="19" nillable="true" ma:displayName="Length (seconds)"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214e4986-6e46-423e-9f61-b9838713a7cf" elementFormDefault="qualified">
    <xsd:import namespace="http://schemas.microsoft.com/office/2006/documentManagement/types"/>
    <xsd:import namespace="http://schemas.microsoft.com/office/infopath/2007/PartnerControls"/>
    <xsd:element name="SharedWithUsers" ma:index="10" nillable="true" ma:displayName="Gedeeld met"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Gedeeld met details" ma:internalName="SharedWithDetails" ma:readOnly="true">
      <xsd:simpleType>
        <xsd:restriction base="dms:Note">
          <xsd:maxLength value="255"/>
        </xsd:restriction>
      </xsd:simpleType>
    </xsd:element>
    <xsd:element name="SharingHintHash" ma:index="12" nillable="true" ma:displayName="Hint-hash delen"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oudstype"/>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EE27E2F2-F301-4973-AA1C-E0AD04BD9EA9}">
  <ds:schemaRefs>
    <ds:schemaRef ds:uri="http://purl.org/dc/elements/1.1/"/>
    <ds:schemaRef ds:uri="http://schemas.microsoft.com/office/2006/metadata/properties"/>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1a5d09ac-5794-461a-b1f7-077150fe439b"/>
    <ds:schemaRef ds:uri="214e4986-6e46-423e-9f61-b9838713a7cf"/>
    <ds:schemaRef ds:uri="http://www.w3.org/XML/1998/namespace"/>
    <ds:schemaRef ds:uri="http://purl.org/dc/dcmitype/"/>
  </ds:schemaRefs>
</ds:datastoreItem>
</file>

<file path=customXml/itemProps2.xml><?xml version="1.0" encoding="utf-8"?>
<ds:datastoreItem xmlns:ds="http://schemas.openxmlformats.org/officeDocument/2006/customXml" ds:itemID="{5EDB12CF-14BC-489C-9DCC-FB156CF0EFA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1a5d09ac-5794-461a-b1f7-077150fe439b"/>
    <ds:schemaRef ds:uri="214e4986-6e46-423e-9f61-b9838713a7c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4EB1026A-8B89-4F46-9D48-C3DB561267E6}">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2423</TotalTime>
  <Words>1546</Words>
  <Application>Microsoft Office PowerPoint</Application>
  <PresentationFormat>Breedbeeld</PresentationFormat>
  <Paragraphs>261</Paragraphs>
  <Slides>16</Slides>
  <Notes>16</Notes>
  <HiddenSlides>0</HiddenSlides>
  <MMClips>0</MMClips>
  <ScaleCrop>false</ScaleCrop>
  <HeadingPairs>
    <vt:vector size="6" baseType="variant">
      <vt:variant>
        <vt:lpstr>Gebruikte lettertypen</vt:lpstr>
      </vt:variant>
      <vt:variant>
        <vt:i4>5</vt:i4>
      </vt:variant>
      <vt:variant>
        <vt:lpstr>Thema</vt:lpstr>
      </vt:variant>
      <vt:variant>
        <vt:i4>1</vt:i4>
      </vt:variant>
      <vt:variant>
        <vt:lpstr>Diatitels</vt:lpstr>
      </vt:variant>
      <vt:variant>
        <vt:i4>16</vt:i4>
      </vt:variant>
    </vt:vector>
  </HeadingPairs>
  <TitlesOfParts>
    <vt:vector size="22" baseType="lpstr">
      <vt:lpstr>Arial</vt:lpstr>
      <vt:lpstr>Calibri</vt:lpstr>
      <vt:lpstr>Calibri Light</vt:lpstr>
      <vt:lpstr>Symbol</vt:lpstr>
      <vt:lpstr>Times New Roman</vt:lpstr>
      <vt:lpstr>Kantoorthema</vt:lpstr>
      <vt:lpstr>Marktconsultatie Aanbieders Inkoop Wmo maatwerkvoorzieningen Leidse regio  per 1 januari 2023  </vt:lpstr>
      <vt:lpstr>                       Programma  Welkom  - Terugblik - Percelen - Ondersteuningsvormen -  Arrangementen en Intensiteiten - Verdere proces           </vt:lpstr>
      <vt:lpstr>                           Terugblik     27 oktober 2020:  -input opgehaald op een aantal thema’s     1 juni 2021:  -het waarom  -de visie en te bereiken doelen  -planning      13 juli 2021:   -herstelgericht/structureel  -GGZ/LVB (NAH, LG)/ouderen  -leefgebieden  -tandem toegang-aanbieders  -tredes  -huishoudelijke ondersteuning             </vt:lpstr>
      <vt:lpstr>                           Terugblik (2)      5 oktober 2021   -percelen   -eerste opzet arrangementenmodel  -arrangementen wat zijn het/ hoe werkt het             </vt:lpstr>
      <vt:lpstr>Percelen en ondersteuningsvormen (1)               </vt:lpstr>
      <vt:lpstr>Percelen en ondersteuningsvormen (2)               </vt:lpstr>
      <vt:lpstr>Percelen en ondersteuningsvormen (3)  - In perceel 2 en 3 zit naast ambulant ook een optioneel te leveren ondersteuningsvorm: ambulant plus - Aanbieders op het perceel Wonen met Ondersteuning dienen zich ook in te schrijven op perceel 2 (VG) en/ of 3 (GGZ) - Voor perceel 3 (GGZ) zal een maximum aantal aanbieders worden ingesteld.             </vt:lpstr>
      <vt:lpstr>Percelen en ondersteuningsvormen (4)  - Wilt u nog iets meegeven op dit onderscheid in vijf ondersteuningsvormen  - Wilt u nog iets meegeven op de plek die we de ondersteuningsvormen hebben gegeven qua perceel ?            </vt:lpstr>
      <vt:lpstr> Arrangementen: hoe werkt het ? (herhaling) 1. Een arrangement is een bundeling van resultaatgebieden om een ondersteuningsvorm vorm te geven;  2. Op cliëntniveau is één aanbieder verantwoordelijk voor de doelrealisatie van het arrangement. Aanbieder moet de gehele ondersteuning uit het arrangement – eventueel als combinant of met onderaannemers – kunnen leveren. 3. Voor elk perceel geldt dat de resultaatgebieden van de module ondersteuning leefgebieden aangeboden moeten worden.  4. Per resultaatgebied wordt naar problemen en gevraagde oplossing gekeken en hierbij wordt door de gemeentelijke toegang de mate van inzet ingeschat. Alle scores op de resultaatgebieden te samen bepalen de (financiële) omvang van het arrangement per cliënt. 5. In de regel zal er ten aanzien van te behalen doelen en samenstelling van arrangement worden gewerkt met een mate van volgtijdelijkheid.   6. Per cliënt zal ook gekeken worden naar het (herstel)perspectief en dat bepaalt mede de duur van indicatie (kort, middellang, lang) en/of eerste tussenevaluatie                </vt:lpstr>
      <vt:lpstr>Van ondersteuningsvormen naar arrangementen (1)                </vt:lpstr>
      <vt:lpstr>    Arrangementenmodel Leidse Regio (1)                  </vt:lpstr>
      <vt:lpstr>   Arrangementenmodel Leidse Regio (2)  Toelichting * in tabel *= lichte ondersteuning vlak van zelfzorg en financiën zit inbegrepen in SPF. Alleen indien er tijdelijke forse inzet nodig is op dit vlak en/of extra andere expertise moeten worden ingeschakeld, worden de resultaatgebieden extra ondersteuning bij zelfzorg en gezondheid of extra ondersteuning bij gelzaken actief.   ** in het geval van (nog tijdelijke) behoefte aan professioneel waakvlamcontact, die niet in het voorveld georganiseerd kan worden, wordt deze ingevuld door het mini arrangement “waakvlamondersteuning”   ***= 1 tot en met 2 dagdelen per week is bedoeld voor de opstartfase van dagbesteding, in de regel zal er daarna doorgeschakeld worden naar een andere intensiteit.           </vt:lpstr>
      <vt:lpstr>   Arrangementenmodel Leidse Regio (3)  toelichting module beschikbaarheid avond / nacht: intensiteit 1: oproepbaarheid intensiteit 2: mix oproepbaarheid / aanwezigheid (weekend) Intensiteit 3: aanwezigheid (slapend) Intensiteit 4: aanwezigheid (wakend)   toelichting module sociaal beheer overdag intensiteit 1: ongepland (ambulant plus)  intensiteit 2: ongepland, gezamenlijke ruimtes (begeleid wonen geclusterd) Intensiteit 3: ongepland, gezamenlijke ruimtes, vaste aanwezigheid Intensiteit 4: ongepland, gezamenlijke ruimtes, intensieve vaste aanwezigheid   Voorlopige uitwerking!       </vt:lpstr>
      <vt:lpstr>   Arrangementenmodel Leidse regio (4) Puzzel is nog niet helemaal gelegd:  - aantal intensiteiten ? bijvoorbeeld voor daginvulling.  - bovenmatig veel indirecte uren: hogere intensiteit of toeslag ? -beschikbaarheid avond/nacht en sociaal beheer: 2 modules of samen 1 module ?   - Wilt u nog iets meegeven op het geschetste arrangementenmodel en op de genoemde puzzelstukjes ?             </vt:lpstr>
      <vt:lpstr>   Resultaten van arrangementen meten We willen toe naar een manier om samen met cliënt en aanbieder het resultaat van het arrangement te meten.   We kijken hierbij o.a. naar Den Haag               </vt:lpstr>
      <vt:lpstr>   Verdere proces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PowerPoint-presentatie</dc:title>
  <dc:creator>Oers, Roel van</dc:creator>
  <cp:lastModifiedBy>Peijs, Remco</cp:lastModifiedBy>
  <cp:revision>104</cp:revision>
  <cp:lastPrinted>2021-10-05T07:00:05Z</cp:lastPrinted>
  <dcterms:created xsi:type="dcterms:W3CDTF">2020-10-22T06:44:41Z</dcterms:created>
  <dcterms:modified xsi:type="dcterms:W3CDTF">2021-12-09T15:08:56Z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0x010100F59A7841151529478302477E12732121</vt:lpwstr>
  </property>
</Properties>
</file>