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85" r:id="rId4"/>
  </p:sldMasterIdLst>
  <p:notesMasterIdLst>
    <p:notesMasterId r:id="rId14"/>
  </p:notesMasterIdLst>
  <p:handoutMasterIdLst>
    <p:handoutMasterId r:id="rId15"/>
  </p:handoutMasterIdLst>
  <p:sldIdLst>
    <p:sldId id="275" r:id="rId5"/>
    <p:sldId id="272" r:id="rId6"/>
    <p:sldId id="269" r:id="rId7"/>
    <p:sldId id="282" r:id="rId8"/>
    <p:sldId id="283" r:id="rId9"/>
    <p:sldId id="284" r:id="rId10"/>
    <p:sldId id="285" r:id="rId11"/>
    <p:sldId id="286" r:id="rId12"/>
    <p:sldId id="273" r:id="rId13"/>
  </p:sldIdLst>
  <p:sldSz cx="12192000" cy="6858000"/>
  <p:notesSz cx="6858000" cy="9144000"/>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9C267DF-5D1A-8202-E9D8-B06621518F06}" v="373" dt="2022-08-22T12:56:14.774"/>
    <p1510:client id="{B2981172-FAF7-4008-9586-BFF94BB654E3}" v="9" dt="2022-09-01T10:45:28.086"/>
  </p1510:revLst>
</p1510:revInfo>
</file>

<file path=ppt/tableStyles.xml><?xml version="1.0" encoding="utf-8"?>
<a:tblStyleLst xmlns:a="http://schemas.openxmlformats.org/drawingml/2006/main" def="{5C22544A-7EE6-4342-B048-85BDC9FD1C3A}">
  <a:tblStyle styleId="{5C22544A-7EE6-4342-B048-85BDC9FD1C3A}" styleName="Stijl, gemiddeld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Stijl, gemiddeld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0A15C55-8517-42AA-B614-E9B94910E393}" styleName="Stijl, gemiddeld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7407"/>
    <p:restoredTop sz="95833"/>
  </p:normalViewPr>
  <p:slideViewPr>
    <p:cSldViewPr snapToGrid="0" snapToObjects="1" showGuides="1">
      <p:cViewPr varScale="1">
        <p:scale>
          <a:sx n="89" d="100"/>
          <a:sy n="89" d="100"/>
        </p:scale>
        <p:origin x="90" y="372"/>
      </p:cViewPr>
      <p:guideLst>
        <p:guide orient="horz" pos="2160"/>
        <p:guide pos="3840"/>
      </p:guideLst>
    </p:cSldViewPr>
  </p:slideViewPr>
  <p:notesTextViewPr>
    <p:cViewPr>
      <p:scale>
        <a:sx n="1" d="1"/>
        <a:sy n="1" d="1"/>
      </p:scale>
      <p:origin x="0" y="0"/>
    </p:cViewPr>
  </p:notesTextViewPr>
  <p:notesViewPr>
    <p:cSldViewPr snapToGrid="0" snapToObjects="1">
      <p:cViewPr varScale="1">
        <p:scale>
          <a:sx n="123" d="100"/>
          <a:sy n="123" d="100"/>
        </p:scale>
        <p:origin x="7614" y="9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presProps" Target="presProps.xml"/><Relationship Id="rId20"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handoutMaster" Target="handoutMasters/handoutMaster1.xml"/><Relationship Id="rId10" Type="http://schemas.openxmlformats.org/officeDocument/2006/relationships/slide" Target="slides/slide6.xml"/><Relationship Id="rId19"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a:extLst>
              <a:ext uri="{FF2B5EF4-FFF2-40B4-BE49-F238E27FC236}">
                <a16:creationId xmlns:a16="http://schemas.microsoft.com/office/drawing/2014/main" id="{0C7A4BCC-EB98-47E5-A999-0B62E18E1459}"/>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a:extLst>
              <a:ext uri="{FF2B5EF4-FFF2-40B4-BE49-F238E27FC236}">
                <a16:creationId xmlns:a16="http://schemas.microsoft.com/office/drawing/2014/main" id="{E56E8E16-A8C3-4AE8-9F04-EFEFBCF001DD}"/>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A7C13472-8A56-4DB3-80A7-A093CC1BFE43}" type="datetimeFigureOut">
              <a:rPr lang="nl-NL" smtClean="0"/>
              <a:t>1-9-2022</a:t>
            </a:fld>
            <a:endParaRPr lang="nl-NL"/>
          </a:p>
        </p:txBody>
      </p:sp>
      <p:sp>
        <p:nvSpPr>
          <p:cNvPr id="4" name="Tijdelijke aanduiding voor voettekst 3">
            <a:extLst>
              <a:ext uri="{FF2B5EF4-FFF2-40B4-BE49-F238E27FC236}">
                <a16:creationId xmlns:a16="http://schemas.microsoft.com/office/drawing/2014/main" id="{3812180E-A01E-4D62-BC9A-CFF1A8FF0F1D}"/>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5" name="Tijdelijke aanduiding voor dianummer 4">
            <a:extLst>
              <a:ext uri="{FF2B5EF4-FFF2-40B4-BE49-F238E27FC236}">
                <a16:creationId xmlns:a16="http://schemas.microsoft.com/office/drawing/2014/main" id="{820700A7-D11A-4855-9D09-8C91CDF3E459}"/>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75FBD7EA-802E-4833-B83F-13D16861768F}" type="slidenum">
              <a:rPr lang="nl-NL" smtClean="0"/>
              <a:t>‹nr.›</a:t>
            </a:fld>
            <a:endParaRPr lang="nl-NL"/>
          </a:p>
        </p:txBody>
      </p:sp>
    </p:spTree>
    <p:extLst>
      <p:ext uri="{BB962C8B-B14F-4D97-AF65-F5344CB8AC3E}">
        <p14:creationId xmlns:p14="http://schemas.microsoft.com/office/powerpoint/2010/main" val="177065648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110007F-40A9-DD4C-9016-BFFCD7C4614A}" type="datetimeFigureOut">
              <a:rPr lang="nl-NL" smtClean="0"/>
              <a:t>1-9-2022</a:t>
            </a:fld>
            <a:endParaRPr lang="nl-NL"/>
          </a:p>
        </p:txBody>
      </p:sp>
      <p:sp>
        <p:nvSpPr>
          <p:cNvPr id="4" name="Tijdelijke aanduiding voor dia-afbeelding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nl-NL"/>
          </a:p>
        </p:txBody>
      </p:sp>
      <p:sp>
        <p:nvSpPr>
          <p:cNvPr id="5" name="Tijdelijke aanduiding voor notiti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6" name="Tijdelijke aanduiding voor voetteks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7" name="Tijdelijke aanduiding voor dia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0B5A2D4-DA03-A346-AB9D-D8E312507C94}" type="slidenum">
              <a:rPr lang="nl-NL" smtClean="0"/>
              <a:t>‹nr.›</a:t>
            </a:fld>
            <a:endParaRPr lang="nl-NL"/>
          </a:p>
        </p:txBody>
      </p:sp>
    </p:spTree>
    <p:extLst>
      <p:ext uri="{BB962C8B-B14F-4D97-AF65-F5344CB8AC3E}">
        <p14:creationId xmlns:p14="http://schemas.microsoft.com/office/powerpoint/2010/main" val="202238100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TitelPagina_Afbeelding+TitelWit">
    <p:spTree>
      <p:nvGrpSpPr>
        <p:cNvPr id="1" name=""/>
        <p:cNvGrpSpPr/>
        <p:nvPr/>
      </p:nvGrpSpPr>
      <p:grpSpPr>
        <a:xfrm>
          <a:off x="0" y="0"/>
          <a:ext cx="0" cy="0"/>
          <a:chOff x="0" y="0"/>
          <a:chExt cx="0" cy="0"/>
        </a:xfrm>
      </p:grpSpPr>
      <p:sp>
        <p:nvSpPr>
          <p:cNvPr id="15" name="Tijdelijke aanduiding voor afbeelding 13">
            <a:extLst>
              <a:ext uri="{FF2B5EF4-FFF2-40B4-BE49-F238E27FC236}">
                <a16:creationId xmlns:a16="http://schemas.microsoft.com/office/drawing/2014/main" id="{B7641F1A-A611-0B40-8179-8BC57977E504}"/>
              </a:ext>
            </a:extLst>
          </p:cNvPr>
          <p:cNvSpPr>
            <a:spLocks noGrp="1"/>
          </p:cNvSpPr>
          <p:nvPr>
            <p:ph type="pic" sz="quarter" idx="14" hasCustomPrompt="1"/>
          </p:nvPr>
        </p:nvSpPr>
        <p:spPr>
          <a:xfrm>
            <a:off x="0" y="1738314"/>
            <a:ext cx="12192000" cy="5119686"/>
          </a:xfrm>
        </p:spPr>
        <p:txBody>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nl-NL" dirty="0"/>
              <a:t>Klik op het pictogram om een afbeelding in te voegen.</a:t>
            </a:r>
          </a:p>
          <a:p>
            <a:endParaRPr lang="nl-NL" dirty="0"/>
          </a:p>
        </p:txBody>
      </p:sp>
      <p:sp>
        <p:nvSpPr>
          <p:cNvPr id="2" name="Titel 1">
            <a:extLst>
              <a:ext uri="{FF2B5EF4-FFF2-40B4-BE49-F238E27FC236}">
                <a16:creationId xmlns:a16="http://schemas.microsoft.com/office/drawing/2014/main" id="{EEA8C999-426C-1F4A-892D-2AA2E6108C8F}"/>
              </a:ext>
            </a:extLst>
          </p:cNvPr>
          <p:cNvSpPr>
            <a:spLocks noGrp="1"/>
          </p:cNvSpPr>
          <p:nvPr>
            <p:ph type="title"/>
          </p:nvPr>
        </p:nvSpPr>
        <p:spPr/>
        <p:txBody>
          <a:bodyPr/>
          <a:lstStyle/>
          <a:p>
            <a:r>
              <a:rPr lang="nl-NL"/>
              <a:t>Klik om stijl te bewerken</a:t>
            </a:r>
          </a:p>
        </p:txBody>
      </p:sp>
      <p:sp>
        <p:nvSpPr>
          <p:cNvPr id="12" name="Tijdelijke aanduiding voor tekst 11">
            <a:extLst>
              <a:ext uri="{FF2B5EF4-FFF2-40B4-BE49-F238E27FC236}">
                <a16:creationId xmlns:a16="http://schemas.microsoft.com/office/drawing/2014/main" id="{AC274DF8-1C29-774C-B999-E9237ED02DBA}"/>
              </a:ext>
            </a:extLst>
          </p:cNvPr>
          <p:cNvSpPr>
            <a:spLocks noGrp="1"/>
          </p:cNvSpPr>
          <p:nvPr>
            <p:ph type="body" sz="quarter" idx="13" hasCustomPrompt="1"/>
          </p:nvPr>
        </p:nvSpPr>
        <p:spPr>
          <a:xfrm>
            <a:off x="3745383" y="1214887"/>
            <a:ext cx="4701234" cy="434975"/>
          </a:xfrm>
        </p:spPr>
        <p:txBody>
          <a:bodyPr>
            <a:normAutofit/>
          </a:bodyPr>
          <a:lstStyle>
            <a:lvl1pPr algn="ctr">
              <a:buNone/>
              <a:defRPr sz="2000"/>
            </a:lvl1pPr>
          </a:lstStyle>
          <a:p>
            <a:pPr lvl="0"/>
            <a:r>
              <a:rPr lang="nl-NL" dirty="0"/>
              <a:t>Auteur / datum / versie</a:t>
            </a:r>
          </a:p>
        </p:txBody>
      </p:sp>
      <p:sp>
        <p:nvSpPr>
          <p:cNvPr id="9" name="Tijdelijke aanduiding voor afbeelding 5">
            <a:extLst>
              <a:ext uri="{FF2B5EF4-FFF2-40B4-BE49-F238E27FC236}">
                <a16:creationId xmlns:a16="http://schemas.microsoft.com/office/drawing/2014/main" id="{B82264BF-3639-1447-9C3B-D09604C5D4FC}"/>
              </a:ext>
            </a:extLst>
          </p:cNvPr>
          <p:cNvSpPr>
            <a:spLocks noGrp="1" noChangeAspect="1"/>
          </p:cNvSpPr>
          <p:nvPr>
            <p:ph type="pic" sz="quarter" idx="17" hasCustomPrompt="1"/>
          </p:nvPr>
        </p:nvSpPr>
        <p:spPr>
          <a:xfrm>
            <a:off x="0" y="2201862"/>
            <a:ext cx="2048400" cy="1118712"/>
          </a:xfrm>
        </p:spPr>
        <p:txBody>
          <a:bodyPr>
            <a:noAutofit/>
          </a:bodyPr>
          <a:lstStyle>
            <a:lvl1pPr>
              <a:defRPr sz="1400"/>
            </a:lvl1pPr>
          </a:lstStyle>
          <a:p>
            <a:r>
              <a:rPr lang="nl-NL" dirty="0"/>
              <a:t>Plaats hier het gemeente Almere logo in de gewenste kleur</a:t>
            </a:r>
          </a:p>
        </p:txBody>
      </p:sp>
    </p:spTree>
    <p:extLst>
      <p:ext uri="{BB962C8B-B14F-4D97-AF65-F5344CB8AC3E}">
        <p14:creationId xmlns:p14="http://schemas.microsoft.com/office/powerpoint/2010/main" val="373381817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ekst met afbeelding">
    <p:spTree>
      <p:nvGrpSpPr>
        <p:cNvPr id="1" name=""/>
        <p:cNvGrpSpPr/>
        <p:nvPr/>
      </p:nvGrpSpPr>
      <p:grpSpPr>
        <a:xfrm>
          <a:off x="0" y="0"/>
          <a:ext cx="0" cy="0"/>
          <a:chOff x="0" y="0"/>
          <a:chExt cx="0" cy="0"/>
        </a:xfrm>
      </p:grpSpPr>
      <p:sp>
        <p:nvSpPr>
          <p:cNvPr id="28" name="Tijdelijke aanduiding voor inhoud 27">
            <a:extLst>
              <a:ext uri="{FF2B5EF4-FFF2-40B4-BE49-F238E27FC236}">
                <a16:creationId xmlns:a16="http://schemas.microsoft.com/office/drawing/2014/main" id="{5BAB801D-2BF1-9C44-B785-AADF4BF4F59E}"/>
              </a:ext>
            </a:extLst>
          </p:cNvPr>
          <p:cNvSpPr>
            <a:spLocks noGrp="1"/>
          </p:cNvSpPr>
          <p:nvPr>
            <p:ph sz="quarter" idx="15" hasCustomPrompt="1"/>
          </p:nvPr>
        </p:nvSpPr>
        <p:spPr>
          <a:xfrm>
            <a:off x="2676525" y="1081088"/>
            <a:ext cx="7866996" cy="510206"/>
          </a:xfrm>
        </p:spPr>
        <p:txBody>
          <a:bodyPr>
            <a:normAutofit/>
          </a:bodyPr>
          <a:lstStyle>
            <a:lvl1pPr algn="l">
              <a:buNone/>
              <a:defRPr sz="3200" b="0" i="0">
                <a:latin typeface="DIN" panose="02000503040000020003" pitchFamily="2" charset="0"/>
              </a:defRPr>
            </a:lvl1pPr>
          </a:lstStyle>
          <a:p>
            <a:pPr algn="l"/>
            <a:r>
              <a:rPr lang="en-NL" sz="1800" b="0" i="0">
                <a:latin typeface="DIN" panose="02000503040000020003" pitchFamily="2" charset="0"/>
              </a:rPr>
              <a:t>Titels zijn regular en lijnen </a:t>
            </a:r>
            <a:r>
              <a:rPr lang="nl-NL" sz="1800" b="0" i="0" dirty="0">
                <a:latin typeface="DIN" panose="02000503040000020003" pitchFamily="2" charset="0"/>
              </a:rPr>
              <a:t>links uit </a:t>
            </a:r>
            <a:endParaRPr lang="en-NL" sz="1800" b="0" i="0" dirty="0">
              <a:latin typeface="DIN" panose="02000503040000020003" pitchFamily="2" charset="0"/>
            </a:endParaRPr>
          </a:p>
        </p:txBody>
      </p:sp>
      <p:sp>
        <p:nvSpPr>
          <p:cNvPr id="3" name="Tijdelijke aanduiding voor datum 2">
            <a:extLst>
              <a:ext uri="{FF2B5EF4-FFF2-40B4-BE49-F238E27FC236}">
                <a16:creationId xmlns:a16="http://schemas.microsoft.com/office/drawing/2014/main" id="{81900DF8-013A-5144-8E79-F14BBAE00B6B}"/>
              </a:ext>
            </a:extLst>
          </p:cNvPr>
          <p:cNvSpPr>
            <a:spLocks noGrp="1"/>
          </p:cNvSpPr>
          <p:nvPr>
            <p:ph type="dt" sz="half" idx="10"/>
          </p:nvPr>
        </p:nvSpPr>
        <p:spPr/>
        <p:txBody>
          <a:bodyPr/>
          <a:lstStyle/>
          <a:p>
            <a:fld id="{B4CF6925-A9A1-944F-8193-8302CEC45691}" type="datetime1">
              <a:rPr lang="nl-NL" smtClean="0"/>
              <a:t>1-9-2022</a:t>
            </a:fld>
            <a:endParaRPr lang="nl-NL"/>
          </a:p>
        </p:txBody>
      </p:sp>
      <p:sp>
        <p:nvSpPr>
          <p:cNvPr id="4" name="Tijdelijke aanduiding voor voettekst 3">
            <a:extLst>
              <a:ext uri="{FF2B5EF4-FFF2-40B4-BE49-F238E27FC236}">
                <a16:creationId xmlns:a16="http://schemas.microsoft.com/office/drawing/2014/main" id="{D7990315-AA64-3D45-BAE7-29AD5DE36EE5}"/>
              </a:ext>
            </a:extLst>
          </p:cNvPr>
          <p:cNvSpPr>
            <a:spLocks noGrp="1"/>
          </p:cNvSpPr>
          <p:nvPr>
            <p:ph type="ftr" sz="quarter" idx="11"/>
          </p:nvPr>
        </p:nvSpPr>
        <p:spPr/>
        <p:txBody>
          <a:bodyPr/>
          <a:lstStyle/>
          <a:p>
            <a:endParaRPr lang="nl-NL"/>
          </a:p>
        </p:txBody>
      </p:sp>
      <p:sp>
        <p:nvSpPr>
          <p:cNvPr id="5" name="Tijdelijke aanduiding voor dianummer 4">
            <a:extLst>
              <a:ext uri="{FF2B5EF4-FFF2-40B4-BE49-F238E27FC236}">
                <a16:creationId xmlns:a16="http://schemas.microsoft.com/office/drawing/2014/main" id="{F0C9B21C-2950-0A4C-B72A-EE24025CD829}"/>
              </a:ext>
            </a:extLst>
          </p:cNvPr>
          <p:cNvSpPr>
            <a:spLocks noGrp="1"/>
          </p:cNvSpPr>
          <p:nvPr>
            <p:ph type="sldNum" sz="quarter" idx="12"/>
          </p:nvPr>
        </p:nvSpPr>
        <p:spPr/>
        <p:txBody>
          <a:bodyPr/>
          <a:lstStyle/>
          <a:p>
            <a:fld id="{6BA46E3B-9C4D-ED4F-A219-BC09E5D72B97}" type="slidenum">
              <a:rPr lang="nl-NL" smtClean="0"/>
              <a:t>‹nr.›</a:t>
            </a:fld>
            <a:endParaRPr lang="nl-NL"/>
          </a:p>
        </p:txBody>
      </p:sp>
      <p:sp>
        <p:nvSpPr>
          <p:cNvPr id="19" name="Tijdelijke aanduiding voor tekst 16">
            <a:extLst>
              <a:ext uri="{FF2B5EF4-FFF2-40B4-BE49-F238E27FC236}">
                <a16:creationId xmlns:a16="http://schemas.microsoft.com/office/drawing/2014/main" id="{D99E2EE6-4E32-7349-9113-07F6FB4C2984}"/>
              </a:ext>
            </a:extLst>
          </p:cNvPr>
          <p:cNvSpPr>
            <a:spLocks noGrp="1"/>
          </p:cNvSpPr>
          <p:nvPr>
            <p:ph type="body" sz="quarter" idx="14"/>
          </p:nvPr>
        </p:nvSpPr>
        <p:spPr>
          <a:xfrm>
            <a:off x="2677179" y="2202055"/>
            <a:ext cx="3583467" cy="3631763"/>
          </a:xfrm>
        </p:spPr>
        <p:txBody>
          <a:bodyPr/>
          <a:lstStyle>
            <a:lvl1pPr>
              <a:buNone/>
              <a:defRPr/>
            </a:lvl1pPr>
          </a:lstStyle>
          <a:p>
            <a:pPr lvl="0"/>
            <a:endParaRPr lang="nl-NL" dirty="0"/>
          </a:p>
        </p:txBody>
      </p:sp>
      <p:sp>
        <p:nvSpPr>
          <p:cNvPr id="6" name="Tijdelijke aanduiding voor afbeelding 5">
            <a:extLst>
              <a:ext uri="{FF2B5EF4-FFF2-40B4-BE49-F238E27FC236}">
                <a16:creationId xmlns:a16="http://schemas.microsoft.com/office/drawing/2014/main" id="{604B1916-F736-2448-B97C-FBBC7F089821}"/>
              </a:ext>
            </a:extLst>
          </p:cNvPr>
          <p:cNvSpPr>
            <a:spLocks noGrp="1"/>
          </p:cNvSpPr>
          <p:nvPr>
            <p:ph type="pic" sz="quarter" idx="17" hasCustomPrompt="1"/>
          </p:nvPr>
        </p:nvSpPr>
        <p:spPr>
          <a:xfrm>
            <a:off x="6514800" y="2201863"/>
            <a:ext cx="5677200" cy="3632200"/>
          </a:xfrm>
        </p:spPr>
        <p:txBody>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nl-NL" dirty="0"/>
              <a:t>Klik op het  pictogram om een afbeelding in te voegen</a:t>
            </a:r>
          </a:p>
          <a:p>
            <a:endParaRPr lang="nl-NL" dirty="0"/>
          </a:p>
        </p:txBody>
      </p:sp>
      <p:sp>
        <p:nvSpPr>
          <p:cNvPr id="12" name="Tijdelijke aanduiding voor afbeelding 9">
            <a:extLst>
              <a:ext uri="{FF2B5EF4-FFF2-40B4-BE49-F238E27FC236}">
                <a16:creationId xmlns:a16="http://schemas.microsoft.com/office/drawing/2014/main" id="{175A3479-DEAC-F849-9B3E-C9530655B8C6}"/>
              </a:ext>
            </a:extLst>
          </p:cNvPr>
          <p:cNvSpPr>
            <a:spLocks noGrp="1"/>
          </p:cNvSpPr>
          <p:nvPr>
            <p:ph type="pic" sz="quarter" idx="13" hasCustomPrompt="1"/>
          </p:nvPr>
        </p:nvSpPr>
        <p:spPr>
          <a:xfrm>
            <a:off x="0" y="3260725"/>
            <a:ext cx="1743075" cy="1033463"/>
          </a:xfrm>
        </p:spPr>
        <p:txBody>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100"/>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nl-NL" dirty="0"/>
              <a:t>Klik op het pictogram om een afbeelding in te voegen</a:t>
            </a:r>
          </a:p>
          <a:p>
            <a:endParaRPr lang="nl-NL" dirty="0"/>
          </a:p>
        </p:txBody>
      </p:sp>
      <p:sp>
        <p:nvSpPr>
          <p:cNvPr id="13" name="Tijdelijke aanduiding voor afbeelding 5">
            <a:extLst>
              <a:ext uri="{FF2B5EF4-FFF2-40B4-BE49-F238E27FC236}">
                <a16:creationId xmlns:a16="http://schemas.microsoft.com/office/drawing/2014/main" id="{3FF1C4DB-5D20-BC49-9351-6C60A9438D94}"/>
              </a:ext>
            </a:extLst>
          </p:cNvPr>
          <p:cNvSpPr>
            <a:spLocks noGrp="1" noChangeAspect="1"/>
          </p:cNvSpPr>
          <p:nvPr>
            <p:ph type="pic" sz="quarter" idx="16" hasCustomPrompt="1"/>
          </p:nvPr>
        </p:nvSpPr>
        <p:spPr>
          <a:xfrm>
            <a:off x="-1" y="2201863"/>
            <a:ext cx="1749600" cy="955525"/>
          </a:xfrm>
        </p:spPr>
        <p:txBody>
          <a:bodyPr>
            <a:noAutofit/>
          </a:bodyPr>
          <a:lstStyle>
            <a:lvl1pPr>
              <a:defRPr sz="1100"/>
            </a:lvl1pPr>
          </a:lstStyle>
          <a:p>
            <a:r>
              <a:rPr lang="nl-NL" dirty="0"/>
              <a:t>Plaats hier het gemeente Almere logo in de gewenste kleur</a:t>
            </a:r>
          </a:p>
        </p:txBody>
      </p:sp>
    </p:spTree>
    <p:extLst>
      <p:ext uri="{BB962C8B-B14F-4D97-AF65-F5344CB8AC3E}">
        <p14:creationId xmlns:p14="http://schemas.microsoft.com/office/powerpoint/2010/main" val="178404574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eksvak_2 kolommen">
    <p:spTree>
      <p:nvGrpSpPr>
        <p:cNvPr id="1" name=""/>
        <p:cNvGrpSpPr/>
        <p:nvPr/>
      </p:nvGrpSpPr>
      <p:grpSpPr>
        <a:xfrm>
          <a:off x="0" y="0"/>
          <a:ext cx="0" cy="0"/>
          <a:chOff x="0" y="0"/>
          <a:chExt cx="0" cy="0"/>
        </a:xfrm>
      </p:grpSpPr>
      <p:sp>
        <p:nvSpPr>
          <p:cNvPr id="28" name="Tijdelijke aanduiding voor inhoud 27">
            <a:extLst>
              <a:ext uri="{FF2B5EF4-FFF2-40B4-BE49-F238E27FC236}">
                <a16:creationId xmlns:a16="http://schemas.microsoft.com/office/drawing/2014/main" id="{5BAB801D-2BF1-9C44-B785-AADF4BF4F59E}"/>
              </a:ext>
            </a:extLst>
          </p:cNvPr>
          <p:cNvSpPr>
            <a:spLocks noGrp="1"/>
          </p:cNvSpPr>
          <p:nvPr>
            <p:ph sz="quarter" idx="15" hasCustomPrompt="1"/>
          </p:nvPr>
        </p:nvSpPr>
        <p:spPr>
          <a:xfrm>
            <a:off x="3486150" y="1081088"/>
            <a:ext cx="7866996" cy="510206"/>
          </a:xfrm>
        </p:spPr>
        <p:txBody>
          <a:bodyPr>
            <a:normAutofit/>
          </a:bodyPr>
          <a:lstStyle>
            <a:lvl1pPr algn="l">
              <a:buNone/>
              <a:defRPr sz="3200" b="0" i="0">
                <a:latin typeface="DIN" panose="02000503040000020003" pitchFamily="2" charset="0"/>
              </a:defRPr>
            </a:lvl1pPr>
          </a:lstStyle>
          <a:p>
            <a:pPr algn="l"/>
            <a:r>
              <a:rPr lang="en-NL" sz="1800" b="0" i="0">
                <a:latin typeface="DIN" panose="02000503040000020003" pitchFamily="2" charset="0"/>
              </a:rPr>
              <a:t>Titels zijn regular en lijnen </a:t>
            </a:r>
            <a:r>
              <a:rPr lang="nl-NL" sz="1800" b="0" i="0" dirty="0">
                <a:latin typeface="DIN" panose="02000503040000020003" pitchFamily="2" charset="0"/>
              </a:rPr>
              <a:t>links uit </a:t>
            </a:r>
            <a:endParaRPr lang="en-NL" sz="1800" b="0" i="0" dirty="0">
              <a:latin typeface="DIN" panose="02000503040000020003" pitchFamily="2" charset="0"/>
            </a:endParaRPr>
          </a:p>
        </p:txBody>
      </p:sp>
      <p:sp>
        <p:nvSpPr>
          <p:cNvPr id="3" name="Tijdelijke aanduiding voor datum 2">
            <a:extLst>
              <a:ext uri="{FF2B5EF4-FFF2-40B4-BE49-F238E27FC236}">
                <a16:creationId xmlns:a16="http://schemas.microsoft.com/office/drawing/2014/main" id="{81900DF8-013A-5144-8E79-F14BBAE00B6B}"/>
              </a:ext>
            </a:extLst>
          </p:cNvPr>
          <p:cNvSpPr>
            <a:spLocks noGrp="1"/>
          </p:cNvSpPr>
          <p:nvPr>
            <p:ph type="dt" sz="half" idx="10"/>
          </p:nvPr>
        </p:nvSpPr>
        <p:spPr/>
        <p:txBody>
          <a:bodyPr/>
          <a:lstStyle/>
          <a:p>
            <a:fld id="{84F2343B-FE9B-FA4E-B5D2-6BA89A4FD444}" type="datetime1">
              <a:rPr lang="nl-NL" smtClean="0"/>
              <a:t>1-9-2022</a:t>
            </a:fld>
            <a:endParaRPr lang="nl-NL"/>
          </a:p>
        </p:txBody>
      </p:sp>
      <p:sp>
        <p:nvSpPr>
          <p:cNvPr id="4" name="Tijdelijke aanduiding voor voettekst 3">
            <a:extLst>
              <a:ext uri="{FF2B5EF4-FFF2-40B4-BE49-F238E27FC236}">
                <a16:creationId xmlns:a16="http://schemas.microsoft.com/office/drawing/2014/main" id="{D7990315-AA64-3D45-BAE7-29AD5DE36EE5}"/>
              </a:ext>
            </a:extLst>
          </p:cNvPr>
          <p:cNvSpPr>
            <a:spLocks noGrp="1"/>
          </p:cNvSpPr>
          <p:nvPr>
            <p:ph type="ftr" sz="quarter" idx="11"/>
          </p:nvPr>
        </p:nvSpPr>
        <p:spPr/>
        <p:txBody>
          <a:bodyPr/>
          <a:lstStyle/>
          <a:p>
            <a:endParaRPr lang="nl-NL"/>
          </a:p>
        </p:txBody>
      </p:sp>
      <p:sp>
        <p:nvSpPr>
          <p:cNvPr id="5" name="Tijdelijke aanduiding voor dianummer 4">
            <a:extLst>
              <a:ext uri="{FF2B5EF4-FFF2-40B4-BE49-F238E27FC236}">
                <a16:creationId xmlns:a16="http://schemas.microsoft.com/office/drawing/2014/main" id="{F0C9B21C-2950-0A4C-B72A-EE24025CD829}"/>
              </a:ext>
            </a:extLst>
          </p:cNvPr>
          <p:cNvSpPr>
            <a:spLocks noGrp="1"/>
          </p:cNvSpPr>
          <p:nvPr>
            <p:ph type="sldNum" sz="quarter" idx="12"/>
          </p:nvPr>
        </p:nvSpPr>
        <p:spPr/>
        <p:txBody>
          <a:bodyPr/>
          <a:lstStyle/>
          <a:p>
            <a:fld id="{6BA46E3B-9C4D-ED4F-A219-BC09E5D72B97}" type="slidenum">
              <a:rPr lang="nl-NL" smtClean="0"/>
              <a:t>‹nr.›</a:t>
            </a:fld>
            <a:endParaRPr lang="nl-NL"/>
          </a:p>
        </p:txBody>
      </p:sp>
      <p:sp>
        <p:nvSpPr>
          <p:cNvPr id="19" name="Tijdelijke aanduiding voor tekst 16">
            <a:extLst>
              <a:ext uri="{FF2B5EF4-FFF2-40B4-BE49-F238E27FC236}">
                <a16:creationId xmlns:a16="http://schemas.microsoft.com/office/drawing/2014/main" id="{D99E2EE6-4E32-7349-9113-07F6FB4C2984}"/>
              </a:ext>
            </a:extLst>
          </p:cNvPr>
          <p:cNvSpPr>
            <a:spLocks noGrp="1"/>
          </p:cNvSpPr>
          <p:nvPr>
            <p:ph type="body" sz="quarter" idx="14"/>
          </p:nvPr>
        </p:nvSpPr>
        <p:spPr>
          <a:xfrm>
            <a:off x="3486804" y="2202055"/>
            <a:ext cx="6489953" cy="3631763"/>
          </a:xfrm>
        </p:spPr>
        <p:txBody>
          <a:bodyPr numCol="2" spcCol="180000"/>
          <a:lstStyle>
            <a:lvl1pPr>
              <a:buNone/>
              <a:defRPr/>
            </a:lvl1pPr>
          </a:lstStyle>
          <a:p>
            <a:pPr lvl="0"/>
            <a:endParaRPr lang="nl-NL" dirty="0"/>
          </a:p>
        </p:txBody>
      </p:sp>
      <p:sp>
        <p:nvSpPr>
          <p:cNvPr id="25" name="Tijdelijke aanduiding voor titel 1">
            <a:extLst>
              <a:ext uri="{FF2B5EF4-FFF2-40B4-BE49-F238E27FC236}">
                <a16:creationId xmlns:a16="http://schemas.microsoft.com/office/drawing/2014/main" id="{20263062-4462-934A-99DC-99A1AEDF74B1}"/>
              </a:ext>
            </a:extLst>
          </p:cNvPr>
          <p:cNvSpPr txBox="1">
            <a:spLocks/>
          </p:cNvSpPr>
          <p:nvPr userDrawn="1"/>
        </p:nvSpPr>
        <p:spPr>
          <a:xfrm>
            <a:off x="3486804" y="974622"/>
            <a:ext cx="7866996" cy="761310"/>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3200" b="1" i="0" kern="1200">
                <a:solidFill>
                  <a:schemeClr val="tx1"/>
                </a:solidFill>
                <a:latin typeface="DIN" panose="02000503040000020003" pitchFamily="2" charset="0"/>
                <a:ea typeface="+mj-ea"/>
                <a:cs typeface="+mj-cs"/>
              </a:defRPr>
            </a:lvl1pPr>
          </a:lstStyle>
          <a:p>
            <a:pPr algn="l"/>
            <a:endParaRPr lang="en-NL" sz="3200" b="0" i="0" dirty="0">
              <a:latin typeface="DIN" panose="02000503040000020003" pitchFamily="2" charset="0"/>
            </a:endParaRPr>
          </a:p>
        </p:txBody>
      </p:sp>
      <p:sp>
        <p:nvSpPr>
          <p:cNvPr id="16" name="Tijdelijke aanduiding voor afbeelding 9">
            <a:extLst>
              <a:ext uri="{FF2B5EF4-FFF2-40B4-BE49-F238E27FC236}">
                <a16:creationId xmlns:a16="http://schemas.microsoft.com/office/drawing/2014/main" id="{418A672A-2E17-584B-8631-E0354200FD30}"/>
              </a:ext>
            </a:extLst>
          </p:cNvPr>
          <p:cNvSpPr>
            <a:spLocks noGrp="1"/>
          </p:cNvSpPr>
          <p:nvPr>
            <p:ph type="pic" sz="quarter" idx="13" hasCustomPrompt="1"/>
          </p:nvPr>
        </p:nvSpPr>
        <p:spPr>
          <a:xfrm>
            <a:off x="0" y="3260725"/>
            <a:ext cx="1743075" cy="1033463"/>
          </a:xfrm>
        </p:spPr>
        <p:txBody>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100"/>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nl-NL" dirty="0"/>
              <a:t>Klik op het pictogram om een afbeelding in te voegen</a:t>
            </a:r>
          </a:p>
          <a:p>
            <a:endParaRPr lang="nl-NL" dirty="0"/>
          </a:p>
        </p:txBody>
      </p:sp>
      <p:sp>
        <p:nvSpPr>
          <p:cNvPr id="17" name="Tijdelijke aanduiding voor afbeelding 5">
            <a:extLst>
              <a:ext uri="{FF2B5EF4-FFF2-40B4-BE49-F238E27FC236}">
                <a16:creationId xmlns:a16="http://schemas.microsoft.com/office/drawing/2014/main" id="{1D365E94-EA7C-6946-A4BD-3BA8307187F8}"/>
              </a:ext>
            </a:extLst>
          </p:cNvPr>
          <p:cNvSpPr>
            <a:spLocks noGrp="1" noChangeAspect="1"/>
          </p:cNvSpPr>
          <p:nvPr>
            <p:ph type="pic" sz="quarter" idx="16" hasCustomPrompt="1"/>
          </p:nvPr>
        </p:nvSpPr>
        <p:spPr>
          <a:xfrm>
            <a:off x="-1" y="2201863"/>
            <a:ext cx="1749600" cy="955525"/>
          </a:xfrm>
        </p:spPr>
        <p:txBody>
          <a:bodyPr>
            <a:noAutofit/>
          </a:bodyPr>
          <a:lstStyle>
            <a:lvl1pPr>
              <a:defRPr sz="1100"/>
            </a:lvl1pPr>
          </a:lstStyle>
          <a:p>
            <a:r>
              <a:rPr lang="nl-NL" dirty="0"/>
              <a:t>Plaats hier het gemeente Almere logo in de gewenste kleur</a:t>
            </a:r>
          </a:p>
        </p:txBody>
      </p:sp>
    </p:spTree>
    <p:extLst>
      <p:ext uri="{BB962C8B-B14F-4D97-AF65-F5344CB8AC3E}">
        <p14:creationId xmlns:p14="http://schemas.microsoft.com/office/powerpoint/2010/main" val="175256205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eksvak_3 kolommen">
    <p:spTree>
      <p:nvGrpSpPr>
        <p:cNvPr id="1" name=""/>
        <p:cNvGrpSpPr/>
        <p:nvPr/>
      </p:nvGrpSpPr>
      <p:grpSpPr>
        <a:xfrm>
          <a:off x="0" y="0"/>
          <a:ext cx="0" cy="0"/>
          <a:chOff x="0" y="0"/>
          <a:chExt cx="0" cy="0"/>
        </a:xfrm>
      </p:grpSpPr>
      <p:sp>
        <p:nvSpPr>
          <p:cNvPr id="28" name="Tijdelijke aanduiding voor inhoud 27">
            <a:extLst>
              <a:ext uri="{FF2B5EF4-FFF2-40B4-BE49-F238E27FC236}">
                <a16:creationId xmlns:a16="http://schemas.microsoft.com/office/drawing/2014/main" id="{5BAB801D-2BF1-9C44-B785-AADF4BF4F59E}"/>
              </a:ext>
            </a:extLst>
          </p:cNvPr>
          <p:cNvSpPr>
            <a:spLocks noGrp="1"/>
          </p:cNvSpPr>
          <p:nvPr>
            <p:ph sz="quarter" idx="15" hasCustomPrompt="1"/>
          </p:nvPr>
        </p:nvSpPr>
        <p:spPr>
          <a:xfrm>
            <a:off x="3486150" y="1081088"/>
            <a:ext cx="7866996" cy="510206"/>
          </a:xfrm>
        </p:spPr>
        <p:txBody>
          <a:bodyPr>
            <a:normAutofit/>
          </a:bodyPr>
          <a:lstStyle>
            <a:lvl1pPr algn="l">
              <a:buNone/>
              <a:defRPr sz="3200" b="0" i="0">
                <a:latin typeface="DIN" panose="02000503040000020003" pitchFamily="2" charset="0"/>
              </a:defRPr>
            </a:lvl1pPr>
          </a:lstStyle>
          <a:p>
            <a:pPr algn="l"/>
            <a:r>
              <a:rPr lang="en-NL" sz="1800" b="0" i="0">
                <a:latin typeface="DIN" panose="02000503040000020003" pitchFamily="2" charset="0"/>
              </a:rPr>
              <a:t>Titels zijn regular en lijnen </a:t>
            </a:r>
            <a:r>
              <a:rPr lang="nl-NL" sz="1800" b="0" i="0" dirty="0">
                <a:latin typeface="DIN" panose="02000503040000020003" pitchFamily="2" charset="0"/>
              </a:rPr>
              <a:t>links uit </a:t>
            </a:r>
            <a:endParaRPr lang="en-NL" sz="1800" b="0" i="0" dirty="0">
              <a:latin typeface="DIN" panose="02000503040000020003" pitchFamily="2" charset="0"/>
            </a:endParaRPr>
          </a:p>
        </p:txBody>
      </p:sp>
      <p:sp>
        <p:nvSpPr>
          <p:cNvPr id="3" name="Tijdelijke aanduiding voor datum 2">
            <a:extLst>
              <a:ext uri="{FF2B5EF4-FFF2-40B4-BE49-F238E27FC236}">
                <a16:creationId xmlns:a16="http://schemas.microsoft.com/office/drawing/2014/main" id="{81900DF8-013A-5144-8E79-F14BBAE00B6B}"/>
              </a:ext>
            </a:extLst>
          </p:cNvPr>
          <p:cNvSpPr>
            <a:spLocks noGrp="1"/>
          </p:cNvSpPr>
          <p:nvPr>
            <p:ph type="dt" sz="half" idx="10"/>
          </p:nvPr>
        </p:nvSpPr>
        <p:spPr/>
        <p:txBody>
          <a:bodyPr/>
          <a:lstStyle/>
          <a:p>
            <a:fld id="{C55F4904-A679-9243-B6E0-92CDB6FEDDA0}" type="datetime1">
              <a:rPr lang="nl-NL" smtClean="0"/>
              <a:t>1-9-2022</a:t>
            </a:fld>
            <a:endParaRPr lang="nl-NL"/>
          </a:p>
        </p:txBody>
      </p:sp>
      <p:sp>
        <p:nvSpPr>
          <p:cNvPr id="4" name="Tijdelijke aanduiding voor voettekst 3">
            <a:extLst>
              <a:ext uri="{FF2B5EF4-FFF2-40B4-BE49-F238E27FC236}">
                <a16:creationId xmlns:a16="http://schemas.microsoft.com/office/drawing/2014/main" id="{D7990315-AA64-3D45-BAE7-29AD5DE36EE5}"/>
              </a:ext>
            </a:extLst>
          </p:cNvPr>
          <p:cNvSpPr>
            <a:spLocks noGrp="1"/>
          </p:cNvSpPr>
          <p:nvPr>
            <p:ph type="ftr" sz="quarter" idx="11"/>
          </p:nvPr>
        </p:nvSpPr>
        <p:spPr/>
        <p:txBody>
          <a:bodyPr/>
          <a:lstStyle/>
          <a:p>
            <a:endParaRPr lang="nl-NL"/>
          </a:p>
        </p:txBody>
      </p:sp>
      <p:sp>
        <p:nvSpPr>
          <p:cNvPr id="5" name="Tijdelijke aanduiding voor dianummer 4">
            <a:extLst>
              <a:ext uri="{FF2B5EF4-FFF2-40B4-BE49-F238E27FC236}">
                <a16:creationId xmlns:a16="http://schemas.microsoft.com/office/drawing/2014/main" id="{F0C9B21C-2950-0A4C-B72A-EE24025CD829}"/>
              </a:ext>
            </a:extLst>
          </p:cNvPr>
          <p:cNvSpPr>
            <a:spLocks noGrp="1"/>
          </p:cNvSpPr>
          <p:nvPr>
            <p:ph type="sldNum" sz="quarter" idx="12"/>
          </p:nvPr>
        </p:nvSpPr>
        <p:spPr/>
        <p:txBody>
          <a:bodyPr/>
          <a:lstStyle/>
          <a:p>
            <a:fld id="{6BA46E3B-9C4D-ED4F-A219-BC09E5D72B97}" type="slidenum">
              <a:rPr lang="nl-NL" smtClean="0"/>
              <a:t>‹nr.›</a:t>
            </a:fld>
            <a:endParaRPr lang="nl-NL"/>
          </a:p>
        </p:txBody>
      </p:sp>
      <p:sp>
        <p:nvSpPr>
          <p:cNvPr id="19" name="Tijdelijke aanduiding voor tekst 16">
            <a:extLst>
              <a:ext uri="{FF2B5EF4-FFF2-40B4-BE49-F238E27FC236}">
                <a16:creationId xmlns:a16="http://schemas.microsoft.com/office/drawing/2014/main" id="{D99E2EE6-4E32-7349-9113-07F6FB4C2984}"/>
              </a:ext>
            </a:extLst>
          </p:cNvPr>
          <p:cNvSpPr>
            <a:spLocks noGrp="1"/>
          </p:cNvSpPr>
          <p:nvPr>
            <p:ph type="body" sz="quarter" idx="14"/>
          </p:nvPr>
        </p:nvSpPr>
        <p:spPr>
          <a:xfrm>
            <a:off x="3486804" y="2202055"/>
            <a:ext cx="6489953" cy="3631763"/>
          </a:xfrm>
        </p:spPr>
        <p:txBody>
          <a:bodyPr numCol="3" spcCol="180000"/>
          <a:lstStyle>
            <a:lvl1pPr>
              <a:buNone/>
              <a:defRPr/>
            </a:lvl1pPr>
          </a:lstStyle>
          <a:p>
            <a:pPr lvl="0"/>
            <a:endParaRPr lang="nl-NL" dirty="0"/>
          </a:p>
        </p:txBody>
      </p:sp>
      <p:sp>
        <p:nvSpPr>
          <p:cNvPr id="25" name="Tijdelijke aanduiding voor titel 1">
            <a:extLst>
              <a:ext uri="{FF2B5EF4-FFF2-40B4-BE49-F238E27FC236}">
                <a16:creationId xmlns:a16="http://schemas.microsoft.com/office/drawing/2014/main" id="{20263062-4462-934A-99DC-99A1AEDF74B1}"/>
              </a:ext>
            </a:extLst>
          </p:cNvPr>
          <p:cNvSpPr txBox="1">
            <a:spLocks/>
          </p:cNvSpPr>
          <p:nvPr userDrawn="1"/>
        </p:nvSpPr>
        <p:spPr>
          <a:xfrm>
            <a:off x="3486804" y="974622"/>
            <a:ext cx="7866996" cy="761310"/>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3200" b="1" i="0" kern="1200">
                <a:solidFill>
                  <a:schemeClr val="tx1"/>
                </a:solidFill>
                <a:latin typeface="DIN" panose="02000503040000020003" pitchFamily="2" charset="0"/>
                <a:ea typeface="+mj-ea"/>
                <a:cs typeface="+mj-cs"/>
              </a:defRPr>
            </a:lvl1pPr>
          </a:lstStyle>
          <a:p>
            <a:pPr algn="l"/>
            <a:endParaRPr lang="en-NL" sz="3200" b="0" i="0" dirty="0">
              <a:latin typeface="DIN" panose="02000503040000020003" pitchFamily="2" charset="0"/>
            </a:endParaRPr>
          </a:p>
        </p:txBody>
      </p:sp>
      <p:sp>
        <p:nvSpPr>
          <p:cNvPr id="16" name="Tijdelijke aanduiding voor afbeelding 9">
            <a:extLst>
              <a:ext uri="{FF2B5EF4-FFF2-40B4-BE49-F238E27FC236}">
                <a16:creationId xmlns:a16="http://schemas.microsoft.com/office/drawing/2014/main" id="{B5E95048-88E3-EE4E-851F-E700B5B3B6D9}"/>
              </a:ext>
            </a:extLst>
          </p:cNvPr>
          <p:cNvSpPr>
            <a:spLocks noGrp="1"/>
          </p:cNvSpPr>
          <p:nvPr>
            <p:ph type="pic" sz="quarter" idx="13" hasCustomPrompt="1"/>
          </p:nvPr>
        </p:nvSpPr>
        <p:spPr>
          <a:xfrm>
            <a:off x="0" y="3260725"/>
            <a:ext cx="1743075" cy="1033463"/>
          </a:xfrm>
        </p:spPr>
        <p:txBody>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100"/>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nl-NL" dirty="0"/>
              <a:t>Klik op het pictogram om een afbeelding in te voegen</a:t>
            </a:r>
          </a:p>
          <a:p>
            <a:endParaRPr lang="nl-NL" dirty="0"/>
          </a:p>
        </p:txBody>
      </p:sp>
      <p:sp>
        <p:nvSpPr>
          <p:cNvPr id="17" name="Tijdelijke aanduiding voor afbeelding 5">
            <a:extLst>
              <a:ext uri="{FF2B5EF4-FFF2-40B4-BE49-F238E27FC236}">
                <a16:creationId xmlns:a16="http://schemas.microsoft.com/office/drawing/2014/main" id="{BE050A3B-2566-4B49-88A7-991F2096BC02}"/>
              </a:ext>
            </a:extLst>
          </p:cNvPr>
          <p:cNvSpPr>
            <a:spLocks noGrp="1" noChangeAspect="1"/>
          </p:cNvSpPr>
          <p:nvPr>
            <p:ph type="pic" sz="quarter" idx="16" hasCustomPrompt="1"/>
          </p:nvPr>
        </p:nvSpPr>
        <p:spPr>
          <a:xfrm>
            <a:off x="-1" y="2201863"/>
            <a:ext cx="1749600" cy="955525"/>
          </a:xfrm>
        </p:spPr>
        <p:txBody>
          <a:bodyPr>
            <a:noAutofit/>
          </a:bodyPr>
          <a:lstStyle>
            <a:lvl1pPr>
              <a:defRPr sz="1100"/>
            </a:lvl1pPr>
          </a:lstStyle>
          <a:p>
            <a:r>
              <a:rPr lang="nl-NL" dirty="0"/>
              <a:t>Plaats hier het gemeente Almere logo in de gewenste kleur</a:t>
            </a:r>
          </a:p>
        </p:txBody>
      </p:sp>
    </p:spTree>
    <p:extLst>
      <p:ext uri="{BB962C8B-B14F-4D97-AF65-F5344CB8AC3E}">
        <p14:creationId xmlns:p14="http://schemas.microsoft.com/office/powerpoint/2010/main" val="272328232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Pagina met 3 afbeeldingen">
    <p:spTree>
      <p:nvGrpSpPr>
        <p:cNvPr id="1" name=""/>
        <p:cNvGrpSpPr/>
        <p:nvPr/>
      </p:nvGrpSpPr>
      <p:grpSpPr>
        <a:xfrm>
          <a:off x="0" y="0"/>
          <a:ext cx="0" cy="0"/>
          <a:chOff x="0" y="0"/>
          <a:chExt cx="0" cy="0"/>
        </a:xfrm>
      </p:grpSpPr>
      <p:sp>
        <p:nvSpPr>
          <p:cNvPr id="3" name="Tijdelijke aanduiding voor datum 2">
            <a:extLst>
              <a:ext uri="{FF2B5EF4-FFF2-40B4-BE49-F238E27FC236}">
                <a16:creationId xmlns:a16="http://schemas.microsoft.com/office/drawing/2014/main" id="{4736119A-8254-8C4D-AFB5-C69340E75566}"/>
              </a:ext>
            </a:extLst>
          </p:cNvPr>
          <p:cNvSpPr>
            <a:spLocks noGrp="1"/>
          </p:cNvSpPr>
          <p:nvPr>
            <p:ph type="dt" sz="half" idx="10"/>
          </p:nvPr>
        </p:nvSpPr>
        <p:spPr/>
        <p:txBody>
          <a:bodyPr/>
          <a:lstStyle/>
          <a:p>
            <a:fld id="{BEA418C8-14F9-8441-87BD-5DD5EABB06BE}" type="datetime1">
              <a:rPr lang="nl-NL" smtClean="0"/>
              <a:t>1-9-2022</a:t>
            </a:fld>
            <a:endParaRPr lang="nl-NL"/>
          </a:p>
        </p:txBody>
      </p:sp>
      <p:sp>
        <p:nvSpPr>
          <p:cNvPr id="4" name="Tijdelijke aanduiding voor voettekst 3">
            <a:extLst>
              <a:ext uri="{FF2B5EF4-FFF2-40B4-BE49-F238E27FC236}">
                <a16:creationId xmlns:a16="http://schemas.microsoft.com/office/drawing/2014/main" id="{B81D8008-0189-A149-8175-055FEA49BE2E}"/>
              </a:ext>
            </a:extLst>
          </p:cNvPr>
          <p:cNvSpPr>
            <a:spLocks noGrp="1"/>
          </p:cNvSpPr>
          <p:nvPr>
            <p:ph type="ftr" sz="quarter" idx="11"/>
          </p:nvPr>
        </p:nvSpPr>
        <p:spPr/>
        <p:txBody>
          <a:bodyPr/>
          <a:lstStyle/>
          <a:p>
            <a:endParaRPr lang="nl-NL"/>
          </a:p>
        </p:txBody>
      </p:sp>
      <p:sp>
        <p:nvSpPr>
          <p:cNvPr id="5" name="Tijdelijke aanduiding voor dianummer 4">
            <a:extLst>
              <a:ext uri="{FF2B5EF4-FFF2-40B4-BE49-F238E27FC236}">
                <a16:creationId xmlns:a16="http://schemas.microsoft.com/office/drawing/2014/main" id="{7F16DF64-9190-8141-A2A7-BB4D9882D893}"/>
              </a:ext>
            </a:extLst>
          </p:cNvPr>
          <p:cNvSpPr>
            <a:spLocks noGrp="1"/>
          </p:cNvSpPr>
          <p:nvPr>
            <p:ph type="sldNum" sz="quarter" idx="12"/>
          </p:nvPr>
        </p:nvSpPr>
        <p:spPr/>
        <p:txBody>
          <a:bodyPr/>
          <a:lstStyle/>
          <a:p>
            <a:fld id="{6BA46E3B-9C4D-ED4F-A219-BC09E5D72B97}" type="slidenum">
              <a:rPr lang="nl-NL" smtClean="0"/>
              <a:t>‹nr.›</a:t>
            </a:fld>
            <a:endParaRPr lang="nl-NL"/>
          </a:p>
        </p:txBody>
      </p:sp>
      <p:sp>
        <p:nvSpPr>
          <p:cNvPr id="13" name="Tijdelijke aanduiding voor afbeelding 9">
            <a:extLst>
              <a:ext uri="{FF2B5EF4-FFF2-40B4-BE49-F238E27FC236}">
                <a16:creationId xmlns:a16="http://schemas.microsoft.com/office/drawing/2014/main" id="{96E39667-5BEF-CF44-ABA7-694F4370DE56}"/>
              </a:ext>
            </a:extLst>
          </p:cNvPr>
          <p:cNvSpPr>
            <a:spLocks noGrp="1"/>
          </p:cNvSpPr>
          <p:nvPr>
            <p:ph type="pic" sz="quarter" idx="13" hasCustomPrompt="1"/>
          </p:nvPr>
        </p:nvSpPr>
        <p:spPr>
          <a:xfrm>
            <a:off x="215900" y="2190750"/>
            <a:ext cx="3714750" cy="2476500"/>
          </a:xfrm>
        </p:spPr>
        <p:txBody>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nl-NL" dirty="0"/>
              <a:t>Klik op het pictogram om een afbeelding in te voegen</a:t>
            </a:r>
          </a:p>
          <a:p>
            <a:endParaRPr lang="nl-NL" dirty="0"/>
          </a:p>
        </p:txBody>
      </p:sp>
      <p:sp>
        <p:nvSpPr>
          <p:cNvPr id="14" name="Tijdelijke aanduiding voor afbeelding 9">
            <a:extLst>
              <a:ext uri="{FF2B5EF4-FFF2-40B4-BE49-F238E27FC236}">
                <a16:creationId xmlns:a16="http://schemas.microsoft.com/office/drawing/2014/main" id="{DA6CA35F-657D-E34C-AD50-E159924FDE03}"/>
              </a:ext>
            </a:extLst>
          </p:cNvPr>
          <p:cNvSpPr>
            <a:spLocks noGrp="1"/>
          </p:cNvSpPr>
          <p:nvPr>
            <p:ph type="pic" sz="quarter" idx="14" hasCustomPrompt="1"/>
          </p:nvPr>
        </p:nvSpPr>
        <p:spPr>
          <a:xfrm>
            <a:off x="4238197" y="2190750"/>
            <a:ext cx="3714750" cy="2476500"/>
          </a:xfrm>
        </p:spPr>
        <p:txBody>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nl-NL" dirty="0"/>
              <a:t>Klik op het pictogram om een afbeelding in te voegen</a:t>
            </a:r>
          </a:p>
          <a:p>
            <a:endParaRPr lang="nl-NL" dirty="0"/>
          </a:p>
        </p:txBody>
      </p:sp>
      <p:sp>
        <p:nvSpPr>
          <p:cNvPr id="15" name="Tijdelijke aanduiding voor afbeelding 9">
            <a:extLst>
              <a:ext uri="{FF2B5EF4-FFF2-40B4-BE49-F238E27FC236}">
                <a16:creationId xmlns:a16="http://schemas.microsoft.com/office/drawing/2014/main" id="{E058251E-DA42-5944-B1BE-2DD13E018C53}"/>
              </a:ext>
            </a:extLst>
          </p:cNvPr>
          <p:cNvSpPr>
            <a:spLocks noGrp="1"/>
          </p:cNvSpPr>
          <p:nvPr>
            <p:ph type="pic" sz="quarter" idx="15" hasCustomPrompt="1"/>
          </p:nvPr>
        </p:nvSpPr>
        <p:spPr>
          <a:xfrm>
            <a:off x="8260071" y="2190206"/>
            <a:ext cx="3714750" cy="2476500"/>
          </a:xfrm>
        </p:spPr>
        <p:txBody>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nl-NL" dirty="0"/>
              <a:t>Klik op het pictogram om een afbeelding in te voegen</a:t>
            </a:r>
          </a:p>
          <a:p>
            <a:endParaRPr lang="nl-NL" dirty="0"/>
          </a:p>
        </p:txBody>
      </p:sp>
    </p:spTree>
    <p:extLst>
      <p:ext uri="{BB962C8B-B14F-4D97-AF65-F5344CB8AC3E}">
        <p14:creationId xmlns:p14="http://schemas.microsoft.com/office/powerpoint/2010/main" val="16945504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Afbeelding Pagina vullend">
    <p:spTree>
      <p:nvGrpSpPr>
        <p:cNvPr id="1" name=""/>
        <p:cNvGrpSpPr/>
        <p:nvPr/>
      </p:nvGrpSpPr>
      <p:grpSpPr>
        <a:xfrm>
          <a:off x="0" y="0"/>
          <a:ext cx="0" cy="0"/>
          <a:chOff x="0" y="0"/>
          <a:chExt cx="0" cy="0"/>
        </a:xfrm>
      </p:grpSpPr>
      <p:sp>
        <p:nvSpPr>
          <p:cNvPr id="13" name="Tijdelijke aanduiding voor afbeelding 9">
            <a:extLst>
              <a:ext uri="{FF2B5EF4-FFF2-40B4-BE49-F238E27FC236}">
                <a16:creationId xmlns:a16="http://schemas.microsoft.com/office/drawing/2014/main" id="{96E39667-5BEF-CF44-ABA7-694F4370DE56}"/>
              </a:ext>
            </a:extLst>
          </p:cNvPr>
          <p:cNvSpPr>
            <a:spLocks noGrp="1"/>
          </p:cNvSpPr>
          <p:nvPr>
            <p:ph type="pic" sz="quarter" idx="13"/>
          </p:nvPr>
        </p:nvSpPr>
        <p:spPr>
          <a:xfrm>
            <a:off x="0" y="0"/>
            <a:ext cx="12192000" cy="6858000"/>
          </a:xfrm>
        </p:spPr>
        <p:txBody>
          <a:bodyPr/>
          <a:lstStyle/>
          <a:p>
            <a:endParaRPr lang="nl-NL"/>
          </a:p>
        </p:txBody>
      </p:sp>
      <p:sp>
        <p:nvSpPr>
          <p:cNvPr id="8" name="Tijdelijke aanduiding voor afbeelding 5">
            <a:extLst>
              <a:ext uri="{FF2B5EF4-FFF2-40B4-BE49-F238E27FC236}">
                <a16:creationId xmlns:a16="http://schemas.microsoft.com/office/drawing/2014/main" id="{E5CDF4E4-5B6B-C74D-9FFA-725D4685A8EC}"/>
              </a:ext>
            </a:extLst>
          </p:cNvPr>
          <p:cNvSpPr>
            <a:spLocks noGrp="1" noChangeAspect="1"/>
          </p:cNvSpPr>
          <p:nvPr>
            <p:ph type="pic" sz="quarter" idx="18" hasCustomPrompt="1"/>
          </p:nvPr>
        </p:nvSpPr>
        <p:spPr>
          <a:xfrm>
            <a:off x="10131538" y="823605"/>
            <a:ext cx="2060462" cy="1080000"/>
          </a:xfrm>
        </p:spPr>
        <p:txBody>
          <a:bodyPr>
            <a:noAutofit/>
          </a:bodyPr>
          <a:lstStyle>
            <a:lvl1pPr>
              <a:defRPr sz="1100"/>
            </a:lvl1pPr>
          </a:lstStyle>
          <a:p>
            <a:r>
              <a:rPr lang="nl-NL" dirty="0"/>
              <a:t>Plaats hier het gemeente Almere logo in de gewenste kleur, met of zonder gekleurd vlak. De positie van het logo is afhankelijk van de afbeelding.</a:t>
            </a:r>
          </a:p>
        </p:txBody>
      </p:sp>
    </p:spTree>
    <p:extLst>
      <p:ext uri="{BB962C8B-B14F-4D97-AF65-F5344CB8AC3E}">
        <p14:creationId xmlns:p14="http://schemas.microsoft.com/office/powerpoint/2010/main" val="318509079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ussenblad_Tekstvak Kort">
    <p:bg>
      <p:bgPr>
        <a:solidFill>
          <a:schemeClr val="tx2"/>
        </a:solidFill>
        <a:effectLst/>
      </p:bgPr>
    </p:bg>
    <p:spTree>
      <p:nvGrpSpPr>
        <p:cNvPr id="1" name=""/>
        <p:cNvGrpSpPr/>
        <p:nvPr/>
      </p:nvGrpSpPr>
      <p:grpSpPr>
        <a:xfrm>
          <a:off x="0" y="0"/>
          <a:ext cx="0" cy="0"/>
          <a:chOff x="0" y="0"/>
          <a:chExt cx="0" cy="0"/>
        </a:xfrm>
      </p:grpSpPr>
      <p:sp>
        <p:nvSpPr>
          <p:cNvPr id="8" name="Tijdelijke aanduiding voor inhoud 27">
            <a:extLst>
              <a:ext uri="{FF2B5EF4-FFF2-40B4-BE49-F238E27FC236}">
                <a16:creationId xmlns:a16="http://schemas.microsoft.com/office/drawing/2014/main" id="{640D9CC9-3BF6-4540-98A3-2C08EB16A083}"/>
              </a:ext>
            </a:extLst>
          </p:cNvPr>
          <p:cNvSpPr>
            <a:spLocks noGrp="1"/>
          </p:cNvSpPr>
          <p:nvPr>
            <p:ph sz="quarter" idx="15" hasCustomPrompt="1"/>
          </p:nvPr>
        </p:nvSpPr>
        <p:spPr>
          <a:xfrm>
            <a:off x="746914" y="2745769"/>
            <a:ext cx="4337704" cy="1569660"/>
          </a:xfrm>
          <a:noFill/>
        </p:spPr>
        <p:txBody>
          <a:bodyPr wrap="square">
            <a:normAutofit/>
          </a:bodyPr>
          <a:lstStyle>
            <a:lvl1pPr algn="l">
              <a:buFontTx/>
              <a:buNone/>
              <a:defRPr sz="3200" b="1" i="0">
                <a:solidFill>
                  <a:schemeClr val="bg1"/>
                </a:solidFill>
                <a:latin typeface="DIN" panose="02000503040000020003" pitchFamily="2" charset="0"/>
              </a:defRPr>
            </a:lvl1pPr>
            <a:lvl2pPr>
              <a:defRPr sz="400"/>
            </a:lvl2pPr>
          </a:lstStyle>
          <a:p>
            <a:pPr lvl="0" algn="l"/>
            <a:r>
              <a:rPr lang="en-NL" sz="1800" b="0" i="0">
                <a:latin typeface="DIN" panose="02000503040000020003" pitchFamily="2" charset="0"/>
              </a:rPr>
              <a:t>Titels zijn </a:t>
            </a:r>
            <a:r>
              <a:rPr lang="nl-NL" sz="1800" b="0" i="0" dirty="0" err="1">
                <a:latin typeface="DIN" panose="02000503040000020003" pitchFamily="2" charset="0"/>
              </a:rPr>
              <a:t>bold</a:t>
            </a:r>
            <a:r>
              <a:rPr lang="en-NL" sz="1800" b="0" i="0">
                <a:latin typeface="DIN" panose="02000503040000020003" pitchFamily="2" charset="0"/>
              </a:rPr>
              <a:t> e</a:t>
            </a:r>
            <a:r>
              <a:rPr lang="nl-NL" sz="1800" b="0" i="0" dirty="0">
                <a:latin typeface="DIN" panose="02000503040000020003" pitchFamily="2" charset="0"/>
              </a:rPr>
              <a:t>n </a:t>
            </a:r>
            <a:r>
              <a:rPr lang="en-NL" sz="1800" b="0" i="0">
                <a:latin typeface="DIN" panose="02000503040000020003" pitchFamily="2" charset="0"/>
              </a:rPr>
              <a:t>lijnen </a:t>
            </a:r>
            <a:r>
              <a:rPr lang="nl-NL" sz="1800" b="0" i="0" dirty="0">
                <a:latin typeface="DIN" panose="02000503040000020003" pitchFamily="2" charset="0"/>
              </a:rPr>
              <a:t>links uit </a:t>
            </a:r>
            <a:endParaRPr lang="en-NL" sz="1800" b="0" i="0" dirty="0">
              <a:latin typeface="DIN" panose="02000503040000020003" pitchFamily="2" charset="0"/>
            </a:endParaRPr>
          </a:p>
        </p:txBody>
      </p:sp>
      <p:sp>
        <p:nvSpPr>
          <p:cNvPr id="5" name="Tijdelijke aanduiding voor tekst 2">
            <a:extLst>
              <a:ext uri="{FF2B5EF4-FFF2-40B4-BE49-F238E27FC236}">
                <a16:creationId xmlns:a16="http://schemas.microsoft.com/office/drawing/2014/main" id="{EDE1D0C9-0AC1-404C-ABDB-98A50E7FCA71}"/>
              </a:ext>
            </a:extLst>
          </p:cNvPr>
          <p:cNvSpPr>
            <a:spLocks noGrp="1"/>
          </p:cNvSpPr>
          <p:nvPr>
            <p:ph type="body" sz="quarter" idx="16" hasCustomPrompt="1"/>
          </p:nvPr>
        </p:nvSpPr>
        <p:spPr>
          <a:xfrm>
            <a:off x="311240" y="263571"/>
            <a:ext cx="6602332" cy="419019"/>
          </a:xfrm>
        </p:spPr>
        <p:txBody>
          <a:bodyPr>
            <a:normAutofit/>
          </a:bodyPr>
          <a:lstStyle>
            <a:lvl1pPr>
              <a:defRPr sz="1600" i="1">
                <a:ln>
                  <a:noFill/>
                </a:ln>
                <a:solidFill>
                  <a:schemeClr val="bg1"/>
                </a:solidFill>
              </a:defRPr>
            </a:lvl1pPr>
          </a:lstStyle>
          <a:p>
            <a:pPr lvl="0"/>
            <a:r>
              <a:rPr lang="nl-NL" dirty="0"/>
              <a:t>Wijzigen achtergrond kleur = Vorm opmaken &gt; Effen opvulling </a:t>
            </a:r>
          </a:p>
        </p:txBody>
      </p:sp>
      <p:sp>
        <p:nvSpPr>
          <p:cNvPr id="9" name="Tijdelijke aanduiding voor afbeelding 5">
            <a:extLst>
              <a:ext uri="{FF2B5EF4-FFF2-40B4-BE49-F238E27FC236}">
                <a16:creationId xmlns:a16="http://schemas.microsoft.com/office/drawing/2014/main" id="{FEFC286A-28B8-6A49-BFD9-C62FA8A37EA7}"/>
              </a:ext>
            </a:extLst>
          </p:cNvPr>
          <p:cNvSpPr>
            <a:spLocks noGrp="1"/>
          </p:cNvSpPr>
          <p:nvPr>
            <p:ph type="pic" sz="quarter" idx="18" hasCustomPrompt="1"/>
          </p:nvPr>
        </p:nvSpPr>
        <p:spPr>
          <a:xfrm>
            <a:off x="8503257" y="2666473"/>
            <a:ext cx="3297218" cy="1728251"/>
          </a:xfrm>
        </p:spPr>
        <p:txBody>
          <a:bodyPr>
            <a:noAutofit/>
          </a:bodyPr>
          <a:lstStyle>
            <a:lvl1pPr>
              <a:defRPr sz="1400">
                <a:solidFill>
                  <a:schemeClr val="bg1"/>
                </a:solidFill>
              </a:defRPr>
            </a:lvl1pPr>
          </a:lstStyle>
          <a:p>
            <a:r>
              <a:rPr lang="nl-NL" dirty="0"/>
              <a:t>Plaats hier het gemeente Almere logo in de gewenste kleur, zonder kleurvlak</a:t>
            </a:r>
          </a:p>
        </p:txBody>
      </p:sp>
    </p:spTree>
    <p:extLst>
      <p:ext uri="{BB962C8B-B14F-4D97-AF65-F5344CB8AC3E}">
        <p14:creationId xmlns:p14="http://schemas.microsoft.com/office/powerpoint/2010/main" val="68582668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ussenblad_Tekstvak Lang">
    <p:bg>
      <p:bgPr>
        <a:solidFill>
          <a:schemeClr val="tx2"/>
        </a:solidFill>
        <a:effectLst/>
      </p:bgPr>
    </p:bg>
    <p:spTree>
      <p:nvGrpSpPr>
        <p:cNvPr id="1" name=""/>
        <p:cNvGrpSpPr/>
        <p:nvPr/>
      </p:nvGrpSpPr>
      <p:grpSpPr>
        <a:xfrm>
          <a:off x="0" y="0"/>
          <a:ext cx="0" cy="0"/>
          <a:chOff x="0" y="0"/>
          <a:chExt cx="0" cy="0"/>
        </a:xfrm>
      </p:grpSpPr>
      <p:sp>
        <p:nvSpPr>
          <p:cNvPr id="8" name="Tijdelijke aanduiding voor inhoud 27">
            <a:extLst>
              <a:ext uri="{FF2B5EF4-FFF2-40B4-BE49-F238E27FC236}">
                <a16:creationId xmlns:a16="http://schemas.microsoft.com/office/drawing/2014/main" id="{640D9CC9-3BF6-4540-98A3-2C08EB16A083}"/>
              </a:ext>
            </a:extLst>
          </p:cNvPr>
          <p:cNvSpPr>
            <a:spLocks noGrp="1"/>
          </p:cNvSpPr>
          <p:nvPr>
            <p:ph sz="quarter" idx="15" hasCustomPrompt="1"/>
          </p:nvPr>
        </p:nvSpPr>
        <p:spPr>
          <a:xfrm>
            <a:off x="746913" y="3067158"/>
            <a:ext cx="7094760" cy="926881"/>
          </a:xfrm>
          <a:noFill/>
        </p:spPr>
        <p:txBody>
          <a:bodyPr wrap="square">
            <a:normAutofit/>
          </a:bodyPr>
          <a:lstStyle>
            <a:lvl1pPr algn="l">
              <a:buFontTx/>
              <a:buNone/>
              <a:defRPr sz="3200" b="1" i="0">
                <a:solidFill>
                  <a:schemeClr val="bg1"/>
                </a:solidFill>
                <a:latin typeface="DIN" panose="02000503040000020003" pitchFamily="2" charset="0"/>
              </a:defRPr>
            </a:lvl1pPr>
            <a:lvl2pPr>
              <a:defRPr sz="400"/>
            </a:lvl2pPr>
          </a:lstStyle>
          <a:p>
            <a:pPr lvl="0" algn="l"/>
            <a:r>
              <a:rPr lang="en-NL" sz="1800" b="0" i="0">
                <a:latin typeface="DIN" panose="02000503040000020003" pitchFamily="2" charset="0"/>
              </a:rPr>
              <a:t>Titels zijn </a:t>
            </a:r>
            <a:r>
              <a:rPr lang="nl-NL" sz="1800" b="0" i="0" dirty="0" err="1">
                <a:latin typeface="DIN" panose="02000503040000020003" pitchFamily="2" charset="0"/>
              </a:rPr>
              <a:t>bold</a:t>
            </a:r>
            <a:r>
              <a:rPr lang="en-NL" sz="1800" b="0" i="0">
                <a:latin typeface="DIN" panose="02000503040000020003" pitchFamily="2" charset="0"/>
              </a:rPr>
              <a:t> e</a:t>
            </a:r>
            <a:r>
              <a:rPr lang="nl-NL" sz="1800" b="0" i="0" dirty="0">
                <a:latin typeface="DIN" panose="02000503040000020003" pitchFamily="2" charset="0"/>
              </a:rPr>
              <a:t>n </a:t>
            </a:r>
            <a:r>
              <a:rPr lang="en-NL" sz="1800" b="0" i="0">
                <a:latin typeface="DIN" panose="02000503040000020003" pitchFamily="2" charset="0"/>
              </a:rPr>
              <a:t>lijnen </a:t>
            </a:r>
            <a:r>
              <a:rPr lang="nl-NL" sz="1800" b="0" i="0" dirty="0">
                <a:latin typeface="DIN" panose="02000503040000020003" pitchFamily="2" charset="0"/>
              </a:rPr>
              <a:t>links uit </a:t>
            </a:r>
            <a:endParaRPr lang="en-NL" sz="1800" b="0" i="0" dirty="0">
              <a:latin typeface="DIN" panose="02000503040000020003" pitchFamily="2" charset="0"/>
            </a:endParaRPr>
          </a:p>
        </p:txBody>
      </p:sp>
      <p:sp>
        <p:nvSpPr>
          <p:cNvPr id="10" name="Tijdelijke aanduiding voor tekst 2">
            <a:extLst>
              <a:ext uri="{FF2B5EF4-FFF2-40B4-BE49-F238E27FC236}">
                <a16:creationId xmlns:a16="http://schemas.microsoft.com/office/drawing/2014/main" id="{352F5D79-79BB-E74B-A2A1-70BF4B90F46D}"/>
              </a:ext>
            </a:extLst>
          </p:cNvPr>
          <p:cNvSpPr>
            <a:spLocks noGrp="1"/>
          </p:cNvSpPr>
          <p:nvPr>
            <p:ph type="body" sz="quarter" idx="16" hasCustomPrompt="1"/>
          </p:nvPr>
        </p:nvSpPr>
        <p:spPr>
          <a:xfrm>
            <a:off x="311240" y="263571"/>
            <a:ext cx="6602332" cy="419019"/>
          </a:xfrm>
        </p:spPr>
        <p:txBody>
          <a:bodyPr>
            <a:normAutofit/>
          </a:bodyPr>
          <a:lstStyle>
            <a:lvl1pPr>
              <a:defRPr sz="1600" i="1">
                <a:ln>
                  <a:noFill/>
                </a:ln>
                <a:solidFill>
                  <a:schemeClr val="bg1"/>
                </a:solidFill>
              </a:defRPr>
            </a:lvl1pPr>
          </a:lstStyle>
          <a:p>
            <a:pPr lvl="0"/>
            <a:r>
              <a:rPr lang="nl-NL" dirty="0"/>
              <a:t>Wijzigen achtergrond kleur = Vorm opmaken &gt; Effen opvulling </a:t>
            </a:r>
          </a:p>
        </p:txBody>
      </p:sp>
      <p:sp>
        <p:nvSpPr>
          <p:cNvPr id="11" name="Tijdelijke aanduiding voor afbeelding 5">
            <a:extLst>
              <a:ext uri="{FF2B5EF4-FFF2-40B4-BE49-F238E27FC236}">
                <a16:creationId xmlns:a16="http://schemas.microsoft.com/office/drawing/2014/main" id="{833D44D6-05A5-5C47-85F7-372A3B9CD332}"/>
              </a:ext>
            </a:extLst>
          </p:cNvPr>
          <p:cNvSpPr>
            <a:spLocks noGrp="1"/>
          </p:cNvSpPr>
          <p:nvPr>
            <p:ph type="pic" sz="quarter" idx="18" hasCustomPrompt="1"/>
          </p:nvPr>
        </p:nvSpPr>
        <p:spPr>
          <a:xfrm>
            <a:off x="8503257" y="2666473"/>
            <a:ext cx="3297218" cy="1728251"/>
          </a:xfrm>
        </p:spPr>
        <p:txBody>
          <a:bodyPr>
            <a:noAutofit/>
          </a:bodyPr>
          <a:lstStyle>
            <a:lvl1pPr>
              <a:defRPr sz="1400">
                <a:solidFill>
                  <a:schemeClr val="bg1"/>
                </a:solidFill>
              </a:defRPr>
            </a:lvl1pPr>
          </a:lstStyle>
          <a:p>
            <a:r>
              <a:rPr lang="nl-NL" dirty="0"/>
              <a:t>Plaats hier het gemeente Almere logo in de gewenste kleur, zonder kleurvlak</a:t>
            </a:r>
          </a:p>
        </p:txBody>
      </p:sp>
    </p:spTree>
    <p:extLst>
      <p:ext uri="{BB962C8B-B14F-4D97-AF65-F5344CB8AC3E}">
        <p14:creationId xmlns:p14="http://schemas.microsoft.com/office/powerpoint/2010/main" val="141141604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ussenblad_tekst gecentreerd">
    <p:bg>
      <p:bgPr>
        <a:solidFill>
          <a:schemeClr val="tx2"/>
        </a:solidFill>
        <a:effectLst/>
      </p:bgPr>
    </p:bg>
    <p:spTree>
      <p:nvGrpSpPr>
        <p:cNvPr id="1" name=""/>
        <p:cNvGrpSpPr/>
        <p:nvPr/>
      </p:nvGrpSpPr>
      <p:grpSpPr>
        <a:xfrm>
          <a:off x="0" y="0"/>
          <a:ext cx="0" cy="0"/>
          <a:chOff x="0" y="0"/>
          <a:chExt cx="0" cy="0"/>
        </a:xfrm>
      </p:grpSpPr>
      <p:sp>
        <p:nvSpPr>
          <p:cNvPr id="8" name="Tijdelijke aanduiding voor inhoud 27">
            <a:extLst>
              <a:ext uri="{FF2B5EF4-FFF2-40B4-BE49-F238E27FC236}">
                <a16:creationId xmlns:a16="http://schemas.microsoft.com/office/drawing/2014/main" id="{640D9CC9-3BF6-4540-98A3-2C08EB16A083}"/>
              </a:ext>
            </a:extLst>
          </p:cNvPr>
          <p:cNvSpPr>
            <a:spLocks noGrp="1"/>
          </p:cNvSpPr>
          <p:nvPr>
            <p:ph sz="quarter" idx="15" hasCustomPrompt="1"/>
          </p:nvPr>
        </p:nvSpPr>
        <p:spPr>
          <a:xfrm>
            <a:off x="2548620" y="2662210"/>
            <a:ext cx="7094760" cy="1600055"/>
          </a:xfrm>
          <a:noFill/>
        </p:spPr>
        <p:txBody>
          <a:bodyPr wrap="square">
            <a:normAutofit/>
          </a:bodyPr>
          <a:lstStyle>
            <a:lvl1pPr algn="ctr">
              <a:buFontTx/>
              <a:buNone/>
              <a:defRPr sz="3200" b="1" i="0">
                <a:solidFill>
                  <a:schemeClr val="bg1"/>
                </a:solidFill>
                <a:latin typeface="DIN" panose="02000503040000020003" pitchFamily="2" charset="0"/>
              </a:defRPr>
            </a:lvl1pPr>
            <a:lvl2pPr>
              <a:defRPr sz="400"/>
            </a:lvl2pPr>
          </a:lstStyle>
          <a:p>
            <a:pPr lvl="0" algn="l"/>
            <a:r>
              <a:rPr lang="en-NL" sz="1800" b="0" i="0">
                <a:latin typeface="DIN" panose="02000503040000020003" pitchFamily="2" charset="0"/>
              </a:rPr>
              <a:t>Titels zijn </a:t>
            </a:r>
            <a:r>
              <a:rPr lang="nl-NL" sz="1800" b="0" i="0" dirty="0" err="1">
                <a:latin typeface="DIN" panose="02000503040000020003" pitchFamily="2" charset="0"/>
              </a:rPr>
              <a:t>bold</a:t>
            </a:r>
            <a:r>
              <a:rPr lang="nl-NL" sz="1800" b="0" i="0" dirty="0">
                <a:latin typeface="DIN" panose="02000503040000020003" pitchFamily="2" charset="0"/>
              </a:rPr>
              <a:t> en gecentreerd</a:t>
            </a:r>
            <a:endParaRPr lang="en-NL" sz="1800" b="0" i="0" dirty="0">
              <a:latin typeface="DIN" panose="02000503040000020003" pitchFamily="2" charset="0"/>
            </a:endParaRPr>
          </a:p>
        </p:txBody>
      </p:sp>
      <p:sp>
        <p:nvSpPr>
          <p:cNvPr id="3" name="Tijdelijke aanduiding voor tekst 2">
            <a:extLst>
              <a:ext uri="{FF2B5EF4-FFF2-40B4-BE49-F238E27FC236}">
                <a16:creationId xmlns:a16="http://schemas.microsoft.com/office/drawing/2014/main" id="{89350E6F-20F4-7046-81B6-267C11E47399}"/>
              </a:ext>
            </a:extLst>
          </p:cNvPr>
          <p:cNvSpPr>
            <a:spLocks noGrp="1"/>
          </p:cNvSpPr>
          <p:nvPr>
            <p:ph type="body" sz="quarter" idx="16" hasCustomPrompt="1"/>
          </p:nvPr>
        </p:nvSpPr>
        <p:spPr>
          <a:xfrm>
            <a:off x="311240" y="263571"/>
            <a:ext cx="6602332" cy="419019"/>
          </a:xfrm>
        </p:spPr>
        <p:txBody>
          <a:bodyPr>
            <a:normAutofit/>
          </a:bodyPr>
          <a:lstStyle>
            <a:lvl1pPr>
              <a:defRPr sz="1600" i="1">
                <a:ln>
                  <a:noFill/>
                </a:ln>
                <a:solidFill>
                  <a:schemeClr val="bg1"/>
                </a:solidFill>
              </a:defRPr>
            </a:lvl1pPr>
          </a:lstStyle>
          <a:p>
            <a:pPr lvl="0"/>
            <a:r>
              <a:rPr lang="nl-NL" dirty="0"/>
              <a:t>Wijzigen achtergrond kleur = Vorm opmaken &gt; Effen opvulling </a:t>
            </a:r>
          </a:p>
        </p:txBody>
      </p:sp>
      <p:sp>
        <p:nvSpPr>
          <p:cNvPr id="10" name="Tijdelijke aanduiding voor afbeelding 5">
            <a:extLst>
              <a:ext uri="{FF2B5EF4-FFF2-40B4-BE49-F238E27FC236}">
                <a16:creationId xmlns:a16="http://schemas.microsoft.com/office/drawing/2014/main" id="{0B850E10-6541-1045-824B-AEFAD023191E}"/>
              </a:ext>
            </a:extLst>
          </p:cNvPr>
          <p:cNvSpPr>
            <a:spLocks noGrp="1"/>
          </p:cNvSpPr>
          <p:nvPr>
            <p:ph type="pic" sz="quarter" idx="18" hasCustomPrompt="1"/>
          </p:nvPr>
        </p:nvSpPr>
        <p:spPr>
          <a:xfrm>
            <a:off x="8466666" y="4830139"/>
            <a:ext cx="3297218" cy="1728251"/>
          </a:xfrm>
        </p:spPr>
        <p:txBody>
          <a:bodyPr>
            <a:noAutofit/>
          </a:bodyPr>
          <a:lstStyle>
            <a:lvl1pPr>
              <a:defRPr sz="1400">
                <a:solidFill>
                  <a:schemeClr val="bg1"/>
                </a:solidFill>
              </a:defRPr>
            </a:lvl1pPr>
          </a:lstStyle>
          <a:p>
            <a:r>
              <a:rPr lang="nl-NL" dirty="0"/>
              <a:t>Plaats hier het gemeente Almere logo in de gewenste kleur</a:t>
            </a:r>
          </a:p>
        </p:txBody>
      </p:sp>
    </p:spTree>
    <p:extLst>
      <p:ext uri="{BB962C8B-B14F-4D97-AF65-F5344CB8AC3E}">
        <p14:creationId xmlns:p14="http://schemas.microsoft.com/office/powerpoint/2010/main" val="292654252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ussenblad_Alleen Logo ">
    <p:bg>
      <p:bgPr>
        <a:solidFill>
          <a:schemeClr val="tx2"/>
        </a:solidFill>
        <a:effectLst/>
      </p:bgPr>
    </p:bg>
    <p:spTree>
      <p:nvGrpSpPr>
        <p:cNvPr id="1" name=""/>
        <p:cNvGrpSpPr/>
        <p:nvPr/>
      </p:nvGrpSpPr>
      <p:grpSpPr>
        <a:xfrm>
          <a:off x="0" y="0"/>
          <a:ext cx="0" cy="0"/>
          <a:chOff x="0" y="0"/>
          <a:chExt cx="0" cy="0"/>
        </a:xfrm>
      </p:grpSpPr>
      <p:sp>
        <p:nvSpPr>
          <p:cNvPr id="3" name="Tijdelijke aanduiding voor tekst 2">
            <a:extLst>
              <a:ext uri="{FF2B5EF4-FFF2-40B4-BE49-F238E27FC236}">
                <a16:creationId xmlns:a16="http://schemas.microsoft.com/office/drawing/2014/main" id="{89350E6F-20F4-7046-81B6-267C11E47399}"/>
              </a:ext>
            </a:extLst>
          </p:cNvPr>
          <p:cNvSpPr>
            <a:spLocks noGrp="1"/>
          </p:cNvSpPr>
          <p:nvPr>
            <p:ph type="body" sz="quarter" idx="16" hasCustomPrompt="1"/>
          </p:nvPr>
        </p:nvSpPr>
        <p:spPr>
          <a:xfrm>
            <a:off x="311240" y="263571"/>
            <a:ext cx="6602332" cy="419019"/>
          </a:xfrm>
        </p:spPr>
        <p:txBody>
          <a:bodyPr>
            <a:normAutofit/>
          </a:bodyPr>
          <a:lstStyle>
            <a:lvl1pPr>
              <a:defRPr sz="1600" i="1">
                <a:ln>
                  <a:noFill/>
                </a:ln>
                <a:solidFill>
                  <a:schemeClr val="bg1"/>
                </a:solidFill>
              </a:defRPr>
            </a:lvl1pPr>
          </a:lstStyle>
          <a:p>
            <a:pPr lvl="0"/>
            <a:r>
              <a:rPr lang="nl-NL" dirty="0"/>
              <a:t>Wijzigen achtergrond kleur = Vorm opmaken &gt; Effen opvulling </a:t>
            </a:r>
          </a:p>
        </p:txBody>
      </p:sp>
      <p:sp>
        <p:nvSpPr>
          <p:cNvPr id="10" name="Tijdelijke aanduiding voor afbeelding 5">
            <a:extLst>
              <a:ext uri="{FF2B5EF4-FFF2-40B4-BE49-F238E27FC236}">
                <a16:creationId xmlns:a16="http://schemas.microsoft.com/office/drawing/2014/main" id="{0B850E10-6541-1045-824B-AEFAD023191E}"/>
              </a:ext>
            </a:extLst>
          </p:cNvPr>
          <p:cNvSpPr>
            <a:spLocks noGrp="1"/>
          </p:cNvSpPr>
          <p:nvPr>
            <p:ph type="pic" sz="quarter" idx="18" hasCustomPrompt="1"/>
          </p:nvPr>
        </p:nvSpPr>
        <p:spPr>
          <a:xfrm>
            <a:off x="4000914" y="2330851"/>
            <a:ext cx="4190172" cy="2196297"/>
          </a:xfrm>
        </p:spPr>
        <p:txBody>
          <a:bodyPr>
            <a:noAutofit/>
          </a:bodyPr>
          <a:lstStyle>
            <a:lvl1pPr>
              <a:defRPr sz="1400">
                <a:solidFill>
                  <a:schemeClr val="bg1"/>
                </a:solidFill>
              </a:defRPr>
            </a:lvl1pPr>
          </a:lstStyle>
          <a:p>
            <a:r>
              <a:rPr lang="nl-NL" dirty="0"/>
              <a:t>Plaats hier het gemeente Almere logo in de gewenste kleur, zonder kleurvlak</a:t>
            </a:r>
          </a:p>
        </p:txBody>
      </p:sp>
    </p:spTree>
    <p:extLst>
      <p:ext uri="{BB962C8B-B14F-4D97-AF65-F5344CB8AC3E}">
        <p14:creationId xmlns:p14="http://schemas.microsoft.com/office/powerpoint/2010/main" val="213014827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Afsluiting">
    <p:bg>
      <p:bgPr>
        <a:solidFill>
          <a:schemeClr val="tx2"/>
        </a:solidFill>
        <a:effectLst/>
      </p:bgPr>
    </p:bg>
    <p:spTree>
      <p:nvGrpSpPr>
        <p:cNvPr id="1" name=""/>
        <p:cNvGrpSpPr/>
        <p:nvPr/>
      </p:nvGrpSpPr>
      <p:grpSpPr>
        <a:xfrm>
          <a:off x="0" y="0"/>
          <a:ext cx="0" cy="0"/>
          <a:chOff x="0" y="0"/>
          <a:chExt cx="0" cy="0"/>
        </a:xfrm>
      </p:grpSpPr>
      <p:sp>
        <p:nvSpPr>
          <p:cNvPr id="3" name="Tijdelijke aanduiding voor tekst 2">
            <a:extLst>
              <a:ext uri="{FF2B5EF4-FFF2-40B4-BE49-F238E27FC236}">
                <a16:creationId xmlns:a16="http://schemas.microsoft.com/office/drawing/2014/main" id="{89350E6F-20F4-7046-81B6-267C11E47399}"/>
              </a:ext>
            </a:extLst>
          </p:cNvPr>
          <p:cNvSpPr>
            <a:spLocks noGrp="1"/>
          </p:cNvSpPr>
          <p:nvPr>
            <p:ph type="body" sz="quarter" idx="16" hasCustomPrompt="1"/>
          </p:nvPr>
        </p:nvSpPr>
        <p:spPr>
          <a:xfrm>
            <a:off x="235040" y="5516614"/>
            <a:ext cx="2451010" cy="912664"/>
          </a:xfrm>
        </p:spPr>
        <p:txBody>
          <a:bodyPr>
            <a:normAutofit/>
          </a:bodyPr>
          <a:lstStyle>
            <a:lvl1pPr>
              <a:defRPr sz="1600" i="1">
                <a:ln>
                  <a:noFill/>
                </a:ln>
                <a:solidFill>
                  <a:schemeClr val="bg1"/>
                </a:solidFill>
              </a:defRPr>
            </a:lvl1pPr>
          </a:lstStyle>
          <a:p>
            <a:pPr lvl="0"/>
            <a:r>
              <a:rPr lang="nl-NL" dirty="0"/>
              <a:t>Wijzigen achtergrond kleur = Vorm opmaken &gt; Effen opvulling </a:t>
            </a:r>
          </a:p>
        </p:txBody>
      </p:sp>
      <p:sp>
        <p:nvSpPr>
          <p:cNvPr id="4" name="Tijdelijke aanduiding voor tekst 16">
            <a:extLst>
              <a:ext uri="{FF2B5EF4-FFF2-40B4-BE49-F238E27FC236}">
                <a16:creationId xmlns:a16="http://schemas.microsoft.com/office/drawing/2014/main" id="{FDABEED5-F707-FD4C-9D36-1EB34C1D2976}"/>
              </a:ext>
            </a:extLst>
          </p:cNvPr>
          <p:cNvSpPr>
            <a:spLocks noGrp="1"/>
          </p:cNvSpPr>
          <p:nvPr>
            <p:ph type="body" sz="quarter" idx="14"/>
          </p:nvPr>
        </p:nvSpPr>
        <p:spPr>
          <a:xfrm>
            <a:off x="3138753" y="2230586"/>
            <a:ext cx="5914491" cy="1841098"/>
          </a:xfrm>
        </p:spPr>
        <p:txBody>
          <a:bodyPr/>
          <a:lstStyle>
            <a:lvl1pPr algn="ctr">
              <a:buNone/>
              <a:defRPr sz="2000">
                <a:solidFill>
                  <a:schemeClr val="bg1"/>
                </a:solidFill>
              </a:defRPr>
            </a:lvl1pPr>
          </a:lstStyle>
          <a:p>
            <a:pPr lvl="0"/>
            <a:endParaRPr lang="nl-NL" dirty="0"/>
          </a:p>
        </p:txBody>
      </p:sp>
      <p:sp>
        <p:nvSpPr>
          <p:cNvPr id="2" name="Rechthoek 1">
            <a:extLst>
              <a:ext uri="{FF2B5EF4-FFF2-40B4-BE49-F238E27FC236}">
                <a16:creationId xmlns:a16="http://schemas.microsoft.com/office/drawing/2014/main" id="{EE4994B3-B0DA-344D-8986-D523EB60B313}"/>
              </a:ext>
            </a:extLst>
          </p:cNvPr>
          <p:cNvSpPr/>
          <p:nvPr userDrawn="1"/>
        </p:nvSpPr>
        <p:spPr>
          <a:xfrm>
            <a:off x="-1" y="1"/>
            <a:ext cx="12192001" cy="17062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7" name="Titel 1">
            <a:extLst>
              <a:ext uri="{FF2B5EF4-FFF2-40B4-BE49-F238E27FC236}">
                <a16:creationId xmlns:a16="http://schemas.microsoft.com/office/drawing/2014/main" id="{82F2AB3A-0399-F34A-AF84-9040B64A2C4A}"/>
              </a:ext>
            </a:extLst>
          </p:cNvPr>
          <p:cNvSpPr>
            <a:spLocks noGrp="1"/>
          </p:cNvSpPr>
          <p:nvPr>
            <p:ph type="title" hasCustomPrompt="1"/>
          </p:nvPr>
        </p:nvSpPr>
        <p:spPr>
          <a:xfrm>
            <a:off x="3209923" y="420837"/>
            <a:ext cx="5772150" cy="761310"/>
          </a:xfrm>
        </p:spPr>
        <p:txBody>
          <a:bodyPr/>
          <a:lstStyle/>
          <a:p>
            <a:r>
              <a:rPr lang="nl-NL" dirty="0"/>
              <a:t>Afsluiting</a:t>
            </a:r>
          </a:p>
        </p:txBody>
      </p:sp>
      <p:pic>
        <p:nvPicPr>
          <p:cNvPr id="9" name="Afbeelding 8">
            <a:extLst>
              <a:ext uri="{FF2B5EF4-FFF2-40B4-BE49-F238E27FC236}">
                <a16:creationId xmlns:a16="http://schemas.microsoft.com/office/drawing/2014/main" id="{8E3A4F14-8D4F-EF49-9065-F442D30C804E}"/>
              </a:ext>
            </a:extLst>
          </p:cNvPr>
          <p:cNvPicPr>
            <a:picLocks noChangeAspect="1"/>
          </p:cNvPicPr>
          <p:nvPr userDrawn="1"/>
        </p:nvPicPr>
        <p:blipFill>
          <a:blip r:embed="rId2"/>
          <a:stretch>
            <a:fillRect/>
          </a:stretch>
        </p:blipFill>
        <p:spPr>
          <a:xfrm>
            <a:off x="4823652" y="5034236"/>
            <a:ext cx="2544692" cy="911920"/>
          </a:xfrm>
          <a:prstGeom prst="rect">
            <a:avLst/>
          </a:prstGeom>
        </p:spPr>
      </p:pic>
    </p:spTree>
    <p:extLst>
      <p:ext uri="{BB962C8B-B14F-4D97-AF65-F5344CB8AC3E}">
        <p14:creationId xmlns:p14="http://schemas.microsoft.com/office/powerpoint/2010/main" val="11752635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elPagina_Pagina Fullpage">
    <p:spTree>
      <p:nvGrpSpPr>
        <p:cNvPr id="1" name=""/>
        <p:cNvGrpSpPr/>
        <p:nvPr/>
      </p:nvGrpSpPr>
      <p:grpSpPr>
        <a:xfrm>
          <a:off x="0" y="0"/>
          <a:ext cx="0" cy="0"/>
          <a:chOff x="0" y="0"/>
          <a:chExt cx="0" cy="0"/>
        </a:xfrm>
      </p:grpSpPr>
      <p:sp>
        <p:nvSpPr>
          <p:cNvPr id="15" name="Tijdelijke aanduiding voor afbeelding 13">
            <a:extLst>
              <a:ext uri="{FF2B5EF4-FFF2-40B4-BE49-F238E27FC236}">
                <a16:creationId xmlns:a16="http://schemas.microsoft.com/office/drawing/2014/main" id="{B7641F1A-A611-0B40-8179-8BC57977E504}"/>
              </a:ext>
            </a:extLst>
          </p:cNvPr>
          <p:cNvSpPr>
            <a:spLocks noGrp="1"/>
          </p:cNvSpPr>
          <p:nvPr>
            <p:ph type="pic" sz="quarter" idx="14" hasCustomPrompt="1"/>
          </p:nvPr>
        </p:nvSpPr>
        <p:spPr>
          <a:xfrm>
            <a:off x="0" y="0"/>
            <a:ext cx="12192000" cy="6858000"/>
          </a:xfrm>
        </p:spPr>
        <p:txBody>
          <a:bodyPr/>
          <a:lstStyle/>
          <a:p>
            <a:r>
              <a:rPr lang="nl-NL" dirty="0"/>
              <a:t>Klik op het pictogram om een afbeelding in te voegen.</a:t>
            </a:r>
          </a:p>
        </p:txBody>
      </p:sp>
      <p:sp>
        <p:nvSpPr>
          <p:cNvPr id="2" name="Titel 1">
            <a:extLst>
              <a:ext uri="{FF2B5EF4-FFF2-40B4-BE49-F238E27FC236}">
                <a16:creationId xmlns:a16="http://schemas.microsoft.com/office/drawing/2014/main" id="{EEA8C999-426C-1F4A-892D-2AA2E6108C8F}"/>
              </a:ext>
            </a:extLst>
          </p:cNvPr>
          <p:cNvSpPr>
            <a:spLocks noGrp="1"/>
          </p:cNvSpPr>
          <p:nvPr>
            <p:ph type="title"/>
          </p:nvPr>
        </p:nvSpPr>
        <p:spPr/>
        <p:txBody>
          <a:bodyPr/>
          <a:lstStyle/>
          <a:p>
            <a:r>
              <a:rPr lang="nl-NL" dirty="0"/>
              <a:t>Klik om stijl te bewerken</a:t>
            </a:r>
          </a:p>
        </p:txBody>
      </p:sp>
      <p:sp>
        <p:nvSpPr>
          <p:cNvPr id="12" name="Tijdelijke aanduiding voor tekst 11">
            <a:extLst>
              <a:ext uri="{FF2B5EF4-FFF2-40B4-BE49-F238E27FC236}">
                <a16:creationId xmlns:a16="http://schemas.microsoft.com/office/drawing/2014/main" id="{AC274DF8-1C29-774C-B999-E9237ED02DBA}"/>
              </a:ext>
            </a:extLst>
          </p:cNvPr>
          <p:cNvSpPr>
            <a:spLocks noGrp="1"/>
          </p:cNvSpPr>
          <p:nvPr>
            <p:ph type="body" sz="quarter" idx="13" hasCustomPrompt="1"/>
          </p:nvPr>
        </p:nvSpPr>
        <p:spPr>
          <a:xfrm>
            <a:off x="3745383" y="1214887"/>
            <a:ext cx="4701234" cy="434975"/>
          </a:xfrm>
        </p:spPr>
        <p:txBody>
          <a:bodyPr>
            <a:normAutofit/>
          </a:bodyPr>
          <a:lstStyle>
            <a:lvl1pPr algn="ctr">
              <a:buNone/>
              <a:defRPr sz="2000"/>
            </a:lvl1pPr>
          </a:lstStyle>
          <a:p>
            <a:pPr lvl="0"/>
            <a:r>
              <a:rPr lang="nl-NL" dirty="0"/>
              <a:t>Auteur / datum / versie</a:t>
            </a:r>
          </a:p>
        </p:txBody>
      </p:sp>
      <p:sp>
        <p:nvSpPr>
          <p:cNvPr id="8" name="Tijdelijke aanduiding voor afbeelding 5">
            <a:extLst>
              <a:ext uri="{FF2B5EF4-FFF2-40B4-BE49-F238E27FC236}">
                <a16:creationId xmlns:a16="http://schemas.microsoft.com/office/drawing/2014/main" id="{F88A2D10-45A1-604A-96D4-E5755FDDBF0E}"/>
              </a:ext>
            </a:extLst>
          </p:cNvPr>
          <p:cNvSpPr>
            <a:spLocks noGrp="1" noChangeAspect="1"/>
          </p:cNvSpPr>
          <p:nvPr>
            <p:ph type="pic" sz="quarter" idx="17" hasCustomPrompt="1"/>
          </p:nvPr>
        </p:nvSpPr>
        <p:spPr>
          <a:xfrm>
            <a:off x="10143600" y="4698853"/>
            <a:ext cx="2048400" cy="1118712"/>
          </a:xfrm>
        </p:spPr>
        <p:txBody>
          <a:bodyPr>
            <a:noAutofit/>
          </a:bodyPr>
          <a:lstStyle>
            <a:lvl1pPr>
              <a:defRPr sz="1400"/>
            </a:lvl1pPr>
          </a:lstStyle>
          <a:p>
            <a:r>
              <a:rPr lang="nl-NL" dirty="0"/>
              <a:t>Plaats hier het gemeente Almere logo in de gewenste kleur</a:t>
            </a:r>
          </a:p>
        </p:txBody>
      </p:sp>
    </p:spTree>
    <p:extLst>
      <p:ext uri="{BB962C8B-B14F-4D97-AF65-F5344CB8AC3E}">
        <p14:creationId xmlns:p14="http://schemas.microsoft.com/office/powerpoint/2010/main" val="52226133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elPagina_Afbeelding Full page + transparant tekstvlak">
    <p:spTree>
      <p:nvGrpSpPr>
        <p:cNvPr id="1" name=""/>
        <p:cNvGrpSpPr/>
        <p:nvPr/>
      </p:nvGrpSpPr>
      <p:grpSpPr>
        <a:xfrm>
          <a:off x="0" y="0"/>
          <a:ext cx="0" cy="0"/>
          <a:chOff x="0" y="0"/>
          <a:chExt cx="0" cy="0"/>
        </a:xfrm>
      </p:grpSpPr>
      <p:sp>
        <p:nvSpPr>
          <p:cNvPr id="15" name="Tijdelijke aanduiding voor afbeelding 13">
            <a:extLst>
              <a:ext uri="{FF2B5EF4-FFF2-40B4-BE49-F238E27FC236}">
                <a16:creationId xmlns:a16="http://schemas.microsoft.com/office/drawing/2014/main" id="{B7641F1A-A611-0B40-8179-8BC57977E504}"/>
              </a:ext>
            </a:extLst>
          </p:cNvPr>
          <p:cNvSpPr>
            <a:spLocks noGrp="1"/>
          </p:cNvSpPr>
          <p:nvPr>
            <p:ph type="pic" sz="quarter" idx="14" hasCustomPrompt="1"/>
          </p:nvPr>
        </p:nvSpPr>
        <p:spPr>
          <a:xfrm>
            <a:off x="0" y="0"/>
            <a:ext cx="12192000" cy="6858000"/>
          </a:xfrm>
        </p:spPr>
        <p:txBody>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nl-NL" dirty="0"/>
              <a:t>Klik op het pictogram om een afbeelding in te voegen.</a:t>
            </a:r>
          </a:p>
          <a:p>
            <a:endParaRPr lang="nl-NL" dirty="0"/>
          </a:p>
        </p:txBody>
      </p:sp>
      <p:sp>
        <p:nvSpPr>
          <p:cNvPr id="2" name="Titel 1">
            <a:extLst>
              <a:ext uri="{FF2B5EF4-FFF2-40B4-BE49-F238E27FC236}">
                <a16:creationId xmlns:a16="http://schemas.microsoft.com/office/drawing/2014/main" id="{EEA8C999-426C-1F4A-892D-2AA2E6108C8F}"/>
              </a:ext>
            </a:extLst>
          </p:cNvPr>
          <p:cNvSpPr>
            <a:spLocks noGrp="1"/>
          </p:cNvSpPr>
          <p:nvPr>
            <p:ph type="title" hasCustomPrompt="1"/>
          </p:nvPr>
        </p:nvSpPr>
        <p:spPr>
          <a:xfrm>
            <a:off x="0" y="4389120"/>
            <a:ext cx="9806152" cy="1155675"/>
          </a:xfrm>
          <a:solidFill>
            <a:schemeClr val="tx2">
              <a:alpha val="80000"/>
            </a:schemeClr>
          </a:solidFill>
        </p:spPr>
        <p:txBody>
          <a:bodyPr lIns="720000" rIns="90000"/>
          <a:lstStyle>
            <a:lvl1pPr marL="0" marR="0" indent="0" algn="l" defTabSz="914400" rtl="0" eaLnBrk="1" fontAlgn="auto" latinLnBrk="0" hangingPunct="1">
              <a:lnSpc>
                <a:spcPct val="90000"/>
              </a:lnSpc>
              <a:spcBef>
                <a:spcPct val="0"/>
              </a:spcBef>
              <a:spcAft>
                <a:spcPts val="0"/>
              </a:spcAft>
              <a:buClrTx/>
              <a:buSzTx/>
              <a:buFontTx/>
              <a:buNone/>
              <a:tabLst/>
              <a:defRPr sz="2400">
                <a:solidFill>
                  <a:schemeClr val="bg1"/>
                </a:solidFill>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lang="nl-NL" dirty="0"/>
              <a:t>Klik om stijl te bewerken. Voor wijzigen achtergrond kleur = Vorm opmaken &gt; Effen opvulling &gt; Doorzichtigheid 20%</a:t>
            </a:r>
            <a:br>
              <a:rPr lang="nl-NL" dirty="0"/>
            </a:br>
            <a:r>
              <a:rPr lang="nl-NL" dirty="0"/>
              <a:t> </a:t>
            </a:r>
          </a:p>
        </p:txBody>
      </p:sp>
      <p:sp>
        <p:nvSpPr>
          <p:cNvPr id="8" name="Tijdelijke aanduiding voor tekst 11">
            <a:extLst>
              <a:ext uri="{FF2B5EF4-FFF2-40B4-BE49-F238E27FC236}">
                <a16:creationId xmlns:a16="http://schemas.microsoft.com/office/drawing/2014/main" id="{40F271E3-36E6-3C48-8C48-1785FB706985}"/>
              </a:ext>
            </a:extLst>
          </p:cNvPr>
          <p:cNvSpPr>
            <a:spLocks noGrp="1"/>
          </p:cNvSpPr>
          <p:nvPr>
            <p:ph type="body" sz="quarter" idx="17" hasCustomPrompt="1"/>
          </p:nvPr>
        </p:nvSpPr>
        <p:spPr>
          <a:xfrm>
            <a:off x="3745383" y="6257150"/>
            <a:ext cx="4701234" cy="434975"/>
          </a:xfrm>
        </p:spPr>
        <p:txBody>
          <a:bodyPr>
            <a:normAutofit/>
          </a:bodyPr>
          <a:lstStyle>
            <a:lvl1pPr algn="ctr">
              <a:buNone/>
              <a:defRPr sz="2000"/>
            </a:lvl1pPr>
          </a:lstStyle>
          <a:p>
            <a:pPr lvl="0"/>
            <a:r>
              <a:rPr lang="nl-NL" dirty="0"/>
              <a:t>Auteur / datum / versie</a:t>
            </a:r>
          </a:p>
        </p:txBody>
      </p:sp>
      <p:sp>
        <p:nvSpPr>
          <p:cNvPr id="10" name="Tijdelijke aanduiding voor afbeelding 5">
            <a:extLst>
              <a:ext uri="{FF2B5EF4-FFF2-40B4-BE49-F238E27FC236}">
                <a16:creationId xmlns:a16="http://schemas.microsoft.com/office/drawing/2014/main" id="{3B5F6038-F52C-D549-A139-2E0BE7FC9839}"/>
              </a:ext>
            </a:extLst>
          </p:cNvPr>
          <p:cNvSpPr>
            <a:spLocks noGrp="1"/>
          </p:cNvSpPr>
          <p:nvPr>
            <p:ph type="pic" sz="quarter" idx="18" hasCustomPrompt="1"/>
          </p:nvPr>
        </p:nvSpPr>
        <p:spPr>
          <a:xfrm>
            <a:off x="10111783" y="4389121"/>
            <a:ext cx="2080217" cy="1155676"/>
          </a:xfrm>
        </p:spPr>
        <p:txBody>
          <a:bodyPr>
            <a:noAutofit/>
          </a:bodyPr>
          <a:lstStyle>
            <a:lvl1pPr>
              <a:defRPr sz="1400"/>
            </a:lvl1pPr>
          </a:lstStyle>
          <a:p>
            <a:r>
              <a:rPr lang="nl-NL" dirty="0"/>
              <a:t>Plaats hier het gemeente Almere logo in de gewenste kleur</a:t>
            </a:r>
          </a:p>
        </p:txBody>
      </p:sp>
    </p:spTree>
    <p:extLst>
      <p:ext uri="{BB962C8B-B14F-4D97-AF65-F5344CB8AC3E}">
        <p14:creationId xmlns:p14="http://schemas.microsoft.com/office/powerpoint/2010/main" val="10509281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elPagina_Tekstvak transparant blok">
    <p:spTree>
      <p:nvGrpSpPr>
        <p:cNvPr id="1" name=""/>
        <p:cNvGrpSpPr/>
        <p:nvPr/>
      </p:nvGrpSpPr>
      <p:grpSpPr>
        <a:xfrm>
          <a:off x="0" y="0"/>
          <a:ext cx="0" cy="0"/>
          <a:chOff x="0" y="0"/>
          <a:chExt cx="0" cy="0"/>
        </a:xfrm>
      </p:grpSpPr>
      <p:sp>
        <p:nvSpPr>
          <p:cNvPr id="11" name="Tijdelijke aanduiding voor afbeelding 10">
            <a:extLst>
              <a:ext uri="{FF2B5EF4-FFF2-40B4-BE49-F238E27FC236}">
                <a16:creationId xmlns:a16="http://schemas.microsoft.com/office/drawing/2014/main" id="{AB32324B-A846-ED4F-BE97-7620F6B7DF26}"/>
              </a:ext>
            </a:extLst>
          </p:cNvPr>
          <p:cNvSpPr>
            <a:spLocks noGrp="1"/>
          </p:cNvSpPr>
          <p:nvPr>
            <p:ph type="pic" sz="quarter" idx="10" hasCustomPrompt="1"/>
          </p:nvPr>
        </p:nvSpPr>
        <p:spPr>
          <a:xfrm>
            <a:off x="0" y="0"/>
            <a:ext cx="12192000" cy="6858000"/>
          </a:xfrm>
        </p:spPr>
        <p:txBody>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nl-NL" dirty="0"/>
              <a:t>Klik op het pictogram om een afbeelding in te voegen.</a:t>
            </a:r>
          </a:p>
          <a:p>
            <a:endParaRPr lang="nl-NL" dirty="0"/>
          </a:p>
        </p:txBody>
      </p:sp>
      <p:sp>
        <p:nvSpPr>
          <p:cNvPr id="13" name="Tijdelijke aanduiding voor inhoud 27">
            <a:extLst>
              <a:ext uri="{FF2B5EF4-FFF2-40B4-BE49-F238E27FC236}">
                <a16:creationId xmlns:a16="http://schemas.microsoft.com/office/drawing/2014/main" id="{EF6C9AAC-4847-3C45-ADA5-0EF283E43307}"/>
              </a:ext>
            </a:extLst>
          </p:cNvPr>
          <p:cNvSpPr>
            <a:spLocks noGrp="1"/>
          </p:cNvSpPr>
          <p:nvPr>
            <p:ph sz="quarter" idx="15" hasCustomPrompt="1"/>
          </p:nvPr>
        </p:nvSpPr>
        <p:spPr>
          <a:xfrm>
            <a:off x="9497787" y="1012370"/>
            <a:ext cx="2694213" cy="1569660"/>
          </a:xfrm>
          <a:solidFill>
            <a:schemeClr val="tx2">
              <a:alpha val="80000"/>
            </a:schemeClr>
          </a:solidFill>
        </p:spPr>
        <p:txBody>
          <a:bodyPr wrap="square">
            <a:noAutofit/>
          </a:bodyPr>
          <a:lstStyle>
            <a:lvl1pPr marL="0" marR="0" indent="0" algn="l" defTabSz="914400" rtl="0" eaLnBrk="1" fontAlgn="auto" latinLnBrk="0" hangingPunct="1">
              <a:lnSpc>
                <a:spcPct val="90000"/>
              </a:lnSpc>
              <a:spcBef>
                <a:spcPts val="1000"/>
              </a:spcBef>
              <a:spcAft>
                <a:spcPts val="0"/>
              </a:spcAft>
              <a:buClrTx/>
              <a:buSzTx/>
              <a:buFontTx/>
              <a:buNone/>
              <a:tabLst/>
              <a:defRPr sz="3200" b="1" i="0">
                <a:solidFill>
                  <a:schemeClr val="bg1"/>
                </a:solidFill>
                <a:latin typeface="DIN" panose="02000503040000020003" pitchFamily="2" charset="0"/>
              </a:defRPr>
            </a:lvl1pPr>
            <a:lvl2pPr>
              <a:defRPr sz="400"/>
            </a:lvl2pPr>
          </a:lstStyle>
          <a:p>
            <a:pPr lvl="0" algn="l"/>
            <a:r>
              <a:rPr lang="en-NL" sz="1800" b="0" i="0" dirty="0">
                <a:latin typeface="DIN" panose="02000503040000020003" pitchFamily="2" charset="0"/>
              </a:rPr>
              <a:t>Titels zijn regular e</a:t>
            </a:r>
            <a:r>
              <a:rPr lang="nl-NL" sz="1800" b="0" i="0" dirty="0">
                <a:latin typeface="DIN" panose="02000503040000020003" pitchFamily="2" charset="0"/>
              </a:rPr>
              <a:t>n </a:t>
            </a:r>
            <a:r>
              <a:rPr lang="en-NL" sz="1800" b="0" i="0" dirty="0">
                <a:latin typeface="DIN" panose="02000503040000020003" pitchFamily="2" charset="0"/>
              </a:rPr>
              <a:t>lijnen </a:t>
            </a:r>
            <a:r>
              <a:rPr lang="nl-NL" sz="1800" b="0" i="0" dirty="0">
                <a:latin typeface="DIN" panose="02000503040000020003" pitchFamily="2" charset="0"/>
              </a:rPr>
              <a:t>links uit. </a:t>
            </a:r>
            <a:endParaRPr lang="en-NL" sz="1800" b="0" i="0" dirty="0">
              <a:latin typeface="DIN" panose="02000503040000020003" pitchFamily="2" charset="0"/>
            </a:endParaRPr>
          </a:p>
        </p:txBody>
      </p:sp>
      <p:sp>
        <p:nvSpPr>
          <p:cNvPr id="6" name="Tijdelijke aanduiding voor afbeelding 5">
            <a:extLst>
              <a:ext uri="{FF2B5EF4-FFF2-40B4-BE49-F238E27FC236}">
                <a16:creationId xmlns:a16="http://schemas.microsoft.com/office/drawing/2014/main" id="{010B2D85-3DC9-B346-A8FB-50F1477258B4}"/>
              </a:ext>
            </a:extLst>
          </p:cNvPr>
          <p:cNvSpPr>
            <a:spLocks noGrp="1" noChangeAspect="1"/>
          </p:cNvSpPr>
          <p:nvPr>
            <p:ph type="pic" sz="quarter" idx="18" hasCustomPrompt="1"/>
          </p:nvPr>
        </p:nvSpPr>
        <p:spPr>
          <a:xfrm>
            <a:off x="9497787" y="2654991"/>
            <a:ext cx="2682000" cy="1464746"/>
          </a:xfrm>
        </p:spPr>
        <p:txBody>
          <a:bodyPr>
            <a:noAutofit/>
          </a:bodyPr>
          <a:lstStyle>
            <a:lvl1pPr>
              <a:defRPr sz="1400"/>
            </a:lvl1pPr>
          </a:lstStyle>
          <a:p>
            <a:r>
              <a:rPr lang="nl-NL" dirty="0"/>
              <a:t>Plaats hier het gemeente Almere logo in de gewenste kleur</a:t>
            </a:r>
          </a:p>
        </p:txBody>
      </p:sp>
      <p:sp>
        <p:nvSpPr>
          <p:cNvPr id="7" name="Tijdelijke aanduiding voor tekst 11">
            <a:extLst>
              <a:ext uri="{FF2B5EF4-FFF2-40B4-BE49-F238E27FC236}">
                <a16:creationId xmlns:a16="http://schemas.microsoft.com/office/drawing/2014/main" id="{B029E4BB-A0D4-8F4A-80F8-3D885DFA3BEC}"/>
              </a:ext>
            </a:extLst>
          </p:cNvPr>
          <p:cNvSpPr>
            <a:spLocks noGrp="1"/>
          </p:cNvSpPr>
          <p:nvPr>
            <p:ph type="body" sz="quarter" idx="17" hasCustomPrompt="1"/>
          </p:nvPr>
        </p:nvSpPr>
        <p:spPr>
          <a:xfrm>
            <a:off x="240183" y="6257150"/>
            <a:ext cx="4701234" cy="434975"/>
          </a:xfrm>
        </p:spPr>
        <p:txBody>
          <a:bodyPr>
            <a:normAutofit/>
          </a:bodyPr>
          <a:lstStyle>
            <a:lvl1pPr algn="l">
              <a:buNone/>
              <a:defRPr sz="2000"/>
            </a:lvl1pPr>
          </a:lstStyle>
          <a:p>
            <a:pPr lvl="0"/>
            <a:r>
              <a:rPr lang="nl-NL" dirty="0"/>
              <a:t>Auteur / datum / versie</a:t>
            </a:r>
          </a:p>
        </p:txBody>
      </p:sp>
      <p:sp>
        <p:nvSpPr>
          <p:cNvPr id="8" name="Tijdelijke aanduiding voor tekst 2">
            <a:extLst>
              <a:ext uri="{FF2B5EF4-FFF2-40B4-BE49-F238E27FC236}">
                <a16:creationId xmlns:a16="http://schemas.microsoft.com/office/drawing/2014/main" id="{DD8F8069-9446-3D4B-9677-A4E58BD9EF3E}"/>
              </a:ext>
            </a:extLst>
          </p:cNvPr>
          <p:cNvSpPr>
            <a:spLocks noGrp="1"/>
          </p:cNvSpPr>
          <p:nvPr>
            <p:ph type="body" sz="quarter" idx="16" hasCustomPrompt="1"/>
          </p:nvPr>
        </p:nvSpPr>
        <p:spPr>
          <a:xfrm>
            <a:off x="2794834" y="1012498"/>
            <a:ext cx="6602332" cy="419019"/>
          </a:xfrm>
        </p:spPr>
        <p:txBody>
          <a:bodyPr>
            <a:normAutofit/>
          </a:bodyPr>
          <a:lstStyle>
            <a:lvl1pPr algn="r">
              <a:defRPr sz="1600" i="1">
                <a:ln>
                  <a:noFill/>
                </a:ln>
                <a:solidFill>
                  <a:schemeClr val="tx1"/>
                </a:solidFill>
              </a:defRPr>
            </a:lvl1pPr>
          </a:lstStyle>
          <a:p>
            <a:pPr lvl="0"/>
            <a:r>
              <a:rPr lang="nl-NL" dirty="0"/>
              <a:t>Wijzigen achtergrond kleur van tekst vak  = Vorm opmaken &gt; Effen opvulling &gt; doorzichtigheid = 20% </a:t>
            </a:r>
          </a:p>
        </p:txBody>
      </p:sp>
    </p:spTree>
    <p:extLst>
      <p:ext uri="{BB962C8B-B14F-4D97-AF65-F5344CB8AC3E}">
        <p14:creationId xmlns:p14="http://schemas.microsoft.com/office/powerpoint/2010/main" val="161479847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Inhoud">
    <p:spTree>
      <p:nvGrpSpPr>
        <p:cNvPr id="1" name=""/>
        <p:cNvGrpSpPr/>
        <p:nvPr/>
      </p:nvGrpSpPr>
      <p:grpSpPr>
        <a:xfrm>
          <a:off x="0" y="0"/>
          <a:ext cx="0" cy="0"/>
          <a:chOff x="0" y="0"/>
          <a:chExt cx="0" cy="0"/>
        </a:xfrm>
      </p:grpSpPr>
      <p:sp>
        <p:nvSpPr>
          <p:cNvPr id="22" name="Tijdelijke aanduiding voor inhoud 17">
            <a:extLst>
              <a:ext uri="{FF2B5EF4-FFF2-40B4-BE49-F238E27FC236}">
                <a16:creationId xmlns:a16="http://schemas.microsoft.com/office/drawing/2014/main" id="{5AEF175F-A56D-A94C-9A89-DB1B843230F6}"/>
              </a:ext>
            </a:extLst>
          </p:cNvPr>
          <p:cNvSpPr>
            <a:spLocks noGrp="1"/>
          </p:cNvSpPr>
          <p:nvPr>
            <p:ph sz="quarter" idx="18" hasCustomPrompt="1"/>
          </p:nvPr>
        </p:nvSpPr>
        <p:spPr>
          <a:xfrm>
            <a:off x="8610600" y="0"/>
            <a:ext cx="3581400" cy="6858000"/>
          </a:xfrm>
          <a:solidFill>
            <a:schemeClr val="tx2"/>
          </a:solidFill>
        </p:spPr>
        <p:txBody>
          <a:bodyPr/>
          <a:lstStyle/>
          <a:p>
            <a:pPr lvl="0"/>
            <a:r>
              <a:rPr lang="nl-NL" dirty="0"/>
              <a:t>Kleurvlak &gt; pas aan naar de gewenste thema kleur van de presentatie : Vorm opmaken &gt; Effen opvulling &gt; kies kleur</a:t>
            </a:r>
          </a:p>
        </p:txBody>
      </p:sp>
      <p:sp>
        <p:nvSpPr>
          <p:cNvPr id="3" name="Tijdelijke aanduiding voor datum 2">
            <a:extLst>
              <a:ext uri="{FF2B5EF4-FFF2-40B4-BE49-F238E27FC236}">
                <a16:creationId xmlns:a16="http://schemas.microsoft.com/office/drawing/2014/main" id="{81900DF8-013A-5144-8E79-F14BBAE00B6B}"/>
              </a:ext>
            </a:extLst>
          </p:cNvPr>
          <p:cNvSpPr>
            <a:spLocks noGrp="1"/>
          </p:cNvSpPr>
          <p:nvPr>
            <p:ph type="dt" sz="half" idx="10"/>
          </p:nvPr>
        </p:nvSpPr>
        <p:spPr/>
        <p:txBody>
          <a:bodyPr/>
          <a:lstStyle/>
          <a:p>
            <a:fld id="{8BE84C8E-141E-EA40-880D-76BD3911284B}" type="datetime1">
              <a:rPr lang="nl-NL" smtClean="0"/>
              <a:t>1-9-2022</a:t>
            </a:fld>
            <a:endParaRPr lang="nl-NL"/>
          </a:p>
        </p:txBody>
      </p:sp>
      <p:sp>
        <p:nvSpPr>
          <p:cNvPr id="4" name="Tijdelijke aanduiding voor voettekst 3">
            <a:extLst>
              <a:ext uri="{FF2B5EF4-FFF2-40B4-BE49-F238E27FC236}">
                <a16:creationId xmlns:a16="http://schemas.microsoft.com/office/drawing/2014/main" id="{D7990315-AA64-3D45-BAE7-29AD5DE36EE5}"/>
              </a:ext>
            </a:extLst>
          </p:cNvPr>
          <p:cNvSpPr>
            <a:spLocks noGrp="1"/>
          </p:cNvSpPr>
          <p:nvPr>
            <p:ph type="ftr" sz="quarter" idx="11"/>
          </p:nvPr>
        </p:nvSpPr>
        <p:spPr/>
        <p:txBody>
          <a:bodyPr/>
          <a:lstStyle/>
          <a:p>
            <a:endParaRPr lang="nl-NL"/>
          </a:p>
        </p:txBody>
      </p:sp>
      <p:sp>
        <p:nvSpPr>
          <p:cNvPr id="5" name="Tijdelijke aanduiding voor dianummer 4">
            <a:extLst>
              <a:ext uri="{FF2B5EF4-FFF2-40B4-BE49-F238E27FC236}">
                <a16:creationId xmlns:a16="http://schemas.microsoft.com/office/drawing/2014/main" id="{F0C9B21C-2950-0A4C-B72A-EE24025CD829}"/>
              </a:ext>
            </a:extLst>
          </p:cNvPr>
          <p:cNvSpPr>
            <a:spLocks noGrp="1"/>
          </p:cNvSpPr>
          <p:nvPr>
            <p:ph type="sldNum" sz="quarter" idx="12"/>
          </p:nvPr>
        </p:nvSpPr>
        <p:spPr/>
        <p:txBody>
          <a:bodyPr/>
          <a:lstStyle/>
          <a:p>
            <a:fld id="{6BA46E3B-9C4D-ED4F-A219-BC09E5D72B97}" type="slidenum">
              <a:rPr lang="nl-NL" smtClean="0"/>
              <a:t>‹nr.›</a:t>
            </a:fld>
            <a:endParaRPr lang="nl-NL"/>
          </a:p>
        </p:txBody>
      </p:sp>
      <p:sp>
        <p:nvSpPr>
          <p:cNvPr id="14" name="Tijdelijke aanduiding voor inhoud 7">
            <a:extLst>
              <a:ext uri="{FF2B5EF4-FFF2-40B4-BE49-F238E27FC236}">
                <a16:creationId xmlns:a16="http://schemas.microsoft.com/office/drawing/2014/main" id="{00F8D418-663B-5442-9035-1557594EF340}"/>
              </a:ext>
            </a:extLst>
          </p:cNvPr>
          <p:cNvSpPr>
            <a:spLocks noGrp="1"/>
          </p:cNvSpPr>
          <p:nvPr>
            <p:ph sz="quarter" idx="17" hasCustomPrompt="1"/>
          </p:nvPr>
        </p:nvSpPr>
        <p:spPr>
          <a:xfrm>
            <a:off x="3486150" y="2201863"/>
            <a:ext cx="5124450" cy="3681412"/>
          </a:xfrm>
        </p:spPr>
        <p:txBody>
          <a:bodyPr/>
          <a:lstStyle>
            <a:lvl1pPr marL="342900" indent="-342900">
              <a:buAutoNum type="arabicPlain"/>
              <a:defRPr/>
            </a:lvl1pPr>
            <a:lvl2pPr>
              <a:buNone/>
              <a:defRPr sz="1800"/>
            </a:lvl2pPr>
            <a:lvl3pPr>
              <a:buNone/>
              <a:defRPr sz="1800"/>
            </a:lvl3pPr>
            <a:lvl4pPr>
              <a:buNone/>
              <a:defRPr sz="1800"/>
            </a:lvl4pPr>
            <a:lvl5pPr>
              <a:buNone/>
              <a:defRPr sz="1800"/>
            </a:lvl5pPr>
          </a:lstStyle>
          <a:p>
            <a:pPr lvl="0"/>
            <a:r>
              <a:rPr lang="nl-NL" dirty="0"/>
              <a:t>Titel</a:t>
            </a:r>
          </a:p>
          <a:p>
            <a:pPr lvl="0"/>
            <a:r>
              <a:rPr lang="nl-NL" dirty="0"/>
              <a:t>Titel</a:t>
            </a:r>
          </a:p>
        </p:txBody>
      </p:sp>
      <p:sp>
        <p:nvSpPr>
          <p:cNvPr id="20" name="Tekstvak 19">
            <a:extLst>
              <a:ext uri="{FF2B5EF4-FFF2-40B4-BE49-F238E27FC236}">
                <a16:creationId xmlns:a16="http://schemas.microsoft.com/office/drawing/2014/main" id="{1C3A132F-E25B-C841-9287-6459AF64E357}"/>
              </a:ext>
            </a:extLst>
          </p:cNvPr>
          <p:cNvSpPr txBox="1"/>
          <p:nvPr userDrawn="1"/>
        </p:nvSpPr>
        <p:spPr>
          <a:xfrm>
            <a:off x="3486150" y="1081088"/>
            <a:ext cx="7866996" cy="584775"/>
          </a:xfrm>
          <a:prstGeom prst="rect">
            <a:avLst/>
          </a:prstGeom>
          <a:noFill/>
        </p:spPr>
        <p:txBody>
          <a:bodyPr wrap="square" lIns="90000" rtlCol="0">
            <a:spAutoFit/>
          </a:bodyPr>
          <a:lstStyle/>
          <a:p>
            <a:r>
              <a:rPr lang="nl-NL" sz="3200" dirty="0"/>
              <a:t>Inhoud</a:t>
            </a:r>
          </a:p>
        </p:txBody>
      </p:sp>
      <p:sp>
        <p:nvSpPr>
          <p:cNvPr id="11" name="Tijdelijke aanduiding voor afbeelding 9">
            <a:extLst>
              <a:ext uri="{FF2B5EF4-FFF2-40B4-BE49-F238E27FC236}">
                <a16:creationId xmlns:a16="http://schemas.microsoft.com/office/drawing/2014/main" id="{9B157396-8F21-4B5D-A81C-0E27111188C6}"/>
              </a:ext>
            </a:extLst>
          </p:cNvPr>
          <p:cNvSpPr>
            <a:spLocks noGrp="1"/>
          </p:cNvSpPr>
          <p:nvPr>
            <p:ph type="pic" sz="quarter" idx="13" hasCustomPrompt="1"/>
          </p:nvPr>
        </p:nvSpPr>
        <p:spPr>
          <a:xfrm>
            <a:off x="0" y="3260725"/>
            <a:ext cx="1743075" cy="1033463"/>
          </a:xfrm>
        </p:spPr>
        <p:txBody>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100"/>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nl-NL" dirty="0"/>
              <a:t>Klik op het pictogram om een afbeelding in te voegen</a:t>
            </a:r>
          </a:p>
          <a:p>
            <a:endParaRPr lang="nl-NL" dirty="0"/>
          </a:p>
        </p:txBody>
      </p:sp>
      <p:sp>
        <p:nvSpPr>
          <p:cNvPr id="12" name="Tijdelijke aanduiding voor afbeelding 5">
            <a:extLst>
              <a:ext uri="{FF2B5EF4-FFF2-40B4-BE49-F238E27FC236}">
                <a16:creationId xmlns:a16="http://schemas.microsoft.com/office/drawing/2014/main" id="{AF507AFF-C815-4F2F-8289-33EA9E0211A0}"/>
              </a:ext>
            </a:extLst>
          </p:cNvPr>
          <p:cNvSpPr>
            <a:spLocks noGrp="1" noChangeAspect="1"/>
          </p:cNvSpPr>
          <p:nvPr>
            <p:ph type="pic" sz="quarter" idx="16" hasCustomPrompt="1"/>
          </p:nvPr>
        </p:nvSpPr>
        <p:spPr>
          <a:xfrm>
            <a:off x="-1" y="2201863"/>
            <a:ext cx="1749600" cy="955525"/>
          </a:xfrm>
        </p:spPr>
        <p:txBody>
          <a:bodyPr>
            <a:noAutofit/>
          </a:bodyPr>
          <a:lstStyle>
            <a:lvl1pPr>
              <a:defRPr sz="1100"/>
            </a:lvl1pPr>
          </a:lstStyle>
          <a:p>
            <a:r>
              <a:rPr lang="nl-NL" dirty="0"/>
              <a:t>Plaats hier het gemeente Almere logo in de gewenste kleur</a:t>
            </a:r>
          </a:p>
        </p:txBody>
      </p:sp>
    </p:spTree>
    <p:extLst>
      <p:ext uri="{BB962C8B-B14F-4D97-AF65-F5344CB8AC3E}">
        <p14:creationId xmlns:p14="http://schemas.microsoft.com/office/powerpoint/2010/main" val="98677561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Tekst 1 kolom">
    <p:spTree>
      <p:nvGrpSpPr>
        <p:cNvPr id="1" name=""/>
        <p:cNvGrpSpPr/>
        <p:nvPr/>
      </p:nvGrpSpPr>
      <p:grpSpPr>
        <a:xfrm>
          <a:off x="0" y="0"/>
          <a:ext cx="0" cy="0"/>
          <a:chOff x="0" y="0"/>
          <a:chExt cx="0" cy="0"/>
        </a:xfrm>
      </p:grpSpPr>
      <p:sp>
        <p:nvSpPr>
          <p:cNvPr id="28" name="Tijdelijke aanduiding voor inhoud 27">
            <a:extLst>
              <a:ext uri="{FF2B5EF4-FFF2-40B4-BE49-F238E27FC236}">
                <a16:creationId xmlns:a16="http://schemas.microsoft.com/office/drawing/2014/main" id="{5BAB801D-2BF1-9C44-B785-AADF4BF4F59E}"/>
              </a:ext>
            </a:extLst>
          </p:cNvPr>
          <p:cNvSpPr>
            <a:spLocks noGrp="1"/>
          </p:cNvSpPr>
          <p:nvPr>
            <p:ph sz="quarter" idx="15" hasCustomPrompt="1"/>
          </p:nvPr>
        </p:nvSpPr>
        <p:spPr>
          <a:xfrm>
            <a:off x="3486150" y="1081088"/>
            <a:ext cx="7866996" cy="510206"/>
          </a:xfrm>
        </p:spPr>
        <p:txBody>
          <a:bodyPr>
            <a:normAutofit/>
          </a:bodyPr>
          <a:lstStyle>
            <a:lvl1pPr algn="l">
              <a:buNone/>
              <a:defRPr sz="3200" b="0" i="0">
                <a:latin typeface="DIN" panose="02000503040000020003" pitchFamily="2" charset="0"/>
              </a:defRPr>
            </a:lvl1pPr>
          </a:lstStyle>
          <a:p>
            <a:pPr algn="l"/>
            <a:r>
              <a:rPr lang="en-NL" sz="1800" b="0" i="0">
                <a:latin typeface="DIN" panose="02000503040000020003" pitchFamily="2" charset="0"/>
              </a:rPr>
              <a:t>Titels zijn regular en lijnen </a:t>
            </a:r>
            <a:r>
              <a:rPr lang="nl-NL" sz="1800" b="0" i="0" dirty="0">
                <a:latin typeface="DIN" panose="02000503040000020003" pitchFamily="2" charset="0"/>
              </a:rPr>
              <a:t>links uit </a:t>
            </a:r>
            <a:endParaRPr lang="en-NL" sz="1800" b="0" i="0" dirty="0">
              <a:latin typeface="DIN" panose="02000503040000020003" pitchFamily="2" charset="0"/>
            </a:endParaRPr>
          </a:p>
        </p:txBody>
      </p:sp>
      <p:sp>
        <p:nvSpPr>
          <p:cNvPr id="3" name="Tijdelijke aanduiding voor datum 2">
            <a:extLst>
              <a:ext uri="{FF2B5EF4-FFF2-40B4-BE49-F238E27FC236}">
                <a16:creationId xmlns:a16="http://schemas.microsoft.com/office/drawing/2014/main" id="{81900DF8-013A-5144-8E79-F14BBAE00B6B}"/>
              </a:ext>
            </a:extLst>
          </p:cNvPr>
          <p:cNvSpPr>
            <a:spLocks noGrp="1"/>
          </p:cNvSpPr>
          <p:nvPr>
            <p:ph type="dt" sz="half" idx="10"/>
          </p:nvPr>
        </p:nvSpPr>
        <p:spPr/>
        <p:txBody>
          <a:bodyPr/>
          <a:lstStyle/>
          <a:p>
            <a:fld id="{C3344227-2791-174D-A121-180DBE686C60}" type="datetime1">
              <a:rPr lang="nl-NL" smtClean="0"/>
              <a:t>1-9-2022</a:t>
            </a:fld>
            <a:endParaRPr lang="nl-NL" dirty="0"/>
          </a:p>
        </p:txBody>
      </p:sp>
      <p:sp>
        <p:nvSpPr>
          <p:cNvPr id="4" name="Tijdelijke aanduiding voor voettekst 3">
            <a:extLst>
              <a:ext uri="{FF2B5EF4-FFF2-40B4-BE49-F238E27FC236}">
                <a16:creationId xmlns:a16="http://schemas.microsoft.com/office/drawing/2014/main" id="{D7990315-AA64-3D45-BAE7-29AD5DE36EE5}"/>
              </a:ext>
            </a:extLst>
          </p:cNvPr>
          <p:cNvSpPr>
            <a:spLocks noGrp="1"/>
          </p:cNvSpPr>
          <p:nvPr>
            <p:ph type="ftr" sz="quarter" idx="11"/>
          </p:nvPr>
        </p:nvSpPr>
        <p:spPr/>
        <p:txBody>
          <a:bodyPr/>
          <a:lstStyle/>
          <a:p>
            <a:endParaRPr lang="nl-NL"/>
          </a:p>
        </p:txBody>
      </p:sp>
      <p:sp>
        <p:nvSpPr>
          <p:cNvPr id="5" name="Tijdelijke aanduiding voor dianummer 4">
            <a:extLst>
              <a:ext uri="{FF2B5EF4-FFF2-40B4-BE49-F238E27FC236}">
                <a16:creationId xmlns:a16="http://schemas.microsoft.com/office/drawing/2014/main" id="{F0C9B21C-2950-0A4C-B72A-EE24025CD829}"/>
              </a:ext>
            </a:extLst>
          </p:cNvPr>
          <p:cNvSpPr>
            <a:spLocks noGrp="1"/>
          </p:cNvSpPr>
          <p:nvPr>
            <p:ph type="sldNum" sz="quarter" idx="12"/>
          </p:nvPr>
        </p:nvSpPr>
        <p:spPr/>
        <p:txBody>
          <a:bodyPr/>
          <a:lstStyle/>
          <a:p>
            <a:fld id="{6BA46E3B-9C4D-ED4F-A219-BC09E5D72B97}" type="slidenum">
              <a:rPr lang="nl-NL" smtClean="0"/>
              <a:t>‹nr.›</a:t>
            </a:fld>
            <a:endParaRPr lang="nl-NL"/>
          </a:p>
        </p:txBody>
      </p:sp>
      <p:sp>
        <p:nvSpPr>
          <p:cNvPr id="19" name="Tijdelijke aanduiding voor tekst 16">
            <a:extLst>
              <a:ext uri="{FF2B5EF4-FFF2-40B4-BE49-F238E27FC236}">
                <a16:creationId xmlns:a16="http://schemas.microsoft.com/office/drawing/2014/main" id="{D99E2EE6-4E32-7349-9113-07F6FB4C2984}"/>
              </a:ext>
            </a:extLst>
          </p:cNvPr>
          <p:cNvSpPr>
            <a:spLocks noGrp="1"/>
          </p:cNvSpPr>
          <p:nvPr>
            <p:ph type="body" sz="quarter" idx="14"/>
          </p:nvPr>
        </p:nvSpPr>
        <p:spPr>
          <a:xfrm>
            <a:off x="3486804" y="2202055"/>
            <a:ext cx="6489953" cy="3631763"/>
          </a:xfrm>
        </p:spPr>
        <p:txBody>
          <a:bodyPr/>
          <a:lstStyle>
            <a:lvl1pPr>
              <a:buNone/>
              <a:defRPr/>
            </a:lvl1pPr>
          </a:lstStyle>
          <a:p>
            <a:pPr lvl="0"/>
            <a:endParaRPr lang="nl-NL" dirty="0"/>
          </a:p>
        </p:txBody>
      </p:sp>
      <p:sp>
        <p:nvSpPr>
          <p:cNvPr id="13" name="Tijdelijke aanduiding voor afbeelding 9">
            <a:extLst>
              <a:ext uri="{FF2B5EF4-FFF2-40B4-BE49-F238E27FC236}">
                <a16:creationId xmlns:a16="http://schemas.microsoft.com/office/drawing/2014/main" id="{F0CF2705-5149-AE4F-BE0A-2854A46EED02}"/>
              </a:ext>
            </a:extLst>
          </p:cNvPr>
          <p:cNvSpPr>
            <a:spLocks noGrp="1"/>
          </p:cNvSpPr>
          <p:nvPr>
            <p:ph type="pic" sz="quarter" idx="13" hasCustomPrompt="1"/>
          </p:nvPr>
        </p:nvSpPr>
        <p:spPr>
          <a:xfrm>
            <a:off x="0" y="3260725"/>
            <a:ext cx="1743075" cy="1033463"/>
          </a:xfrm>
        </p:spPr>
        <p:txBody>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100"/>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nl-NL" dirty="0"/>
              <a:t>Klik op het pictogram om een afbeelding in te voegen</a:t>
            </a:r>
          </a:p>
          <a:p>
            <a:endParaRPr lang="nl-NL" dirty="0"/>
          </a:p>
        </p:txBody>
      </p:sp>
      <p:sp>
        <p:nvSpPr>
          <p:cNvPr id="14" name="Tijdelijke aanduiding voor afbeelding 5">
            <a:extLst>
              <a:ext uri="{FF2B5EF4-FFF2-40B4-BE49-F238E27FC236}">
                <a16:creationId xmlns:a16="http://schemas.microsoft.com/office/drawing/2014/main" id="{B9567986-4E92-4840-BD24-7D0274F8245A}"/>
              </a:ext>
            </a:extLst>
          </p:cNvPr>
          <p:cNvSpPr>
            <a:spLocks noGrp="1" noChangeAspect="1"/>
          </p:cNvSpPr>
          <p:nvPr>
            <p:ph type="pic" sz="quarter" idx="16" hasCustomPrompt="1"/>
          </p:nvPr>
        </p:nvSpPr>
        <p:spPr>
          <a:xfrm>
            <a:off x="-1" y="2201863"/>
            <a:ext cx="1749600" cy="955525"/>
          </a:xfrm>
        </p:spPr>
        <p:txBody>
          <a:bodyPr>
            <a:noAutofit/>
          </a:bodyPr>
          <a:lstStyle>
            <a:lvl1pPr>
              <a:defRPr sz="1100"/>
            </a:lvl1pPr>
          </a:lstStyle>
          <a:p>
            <a:r>
              <a:rPr lang="nl-NL" dirty="0"/>
              <a:t>Plaats hier het gemeente Almere logo in de gewenste kleur</a:t>
            </a:r>
          </a:p>
        </p:txBody>
      </p:sp>
    </p:spTree>
    <p:extLst>
      <p:ext uri="{BB962C8B-B14F-4D97-AF65-F5344CB8AC3E}">
        <p14:creationId xmlns:p14="http://schemas.microsoft.com/office/powerpoint/2010/main" val="18735984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1_BulletPoint">
    <p:spTree>
      <p:nvGrpSpPr>
        <p:cNvPr id="1" name=""/>
        <p:cNvGrpSpPr/>
        <p:nvPr/>
      </p:nvGrpSpPr>
      <p:grpSpPr>
        <a:xfrm>
          <a:off x="0" y="0"/>
          <a:ext cx="0" cy="0"/>
          <a:chOff x="0" y="0"/>
          <a:chExt cx="0" cy="0"/>
        </a:xfrm>
      </p:grpSpPr>
      <p:sp>
        <p:nvSpPr>
          <p:cNvPr id="28" name="Tijdelijke aanduiding voor inhoud 27">
            <a:extLst>
              <a:ext uri="{FF2B5EF4-FFF2-40B4-BE49-F238E27FC236}">
                <a16:creationId xmlns:a16="http://schemas.microsoft.com/office/drawing/2014/main" id="{5BAB801D-2BF1-9C44-B785-AADF4BF4F59E}"/>
              </a:ext>
            </a:extLst>
          </p:cNvPr>
          <p:cNvSpPr>
            <a:spLocks noGrp="1"/>
          </p:cNvSpPr>
          <p:nvPr>
            <p:ph sz="quarter" idx="15" hasCustomPrompt="1"/>
          </p:nvPr>
        </p:nvSpPr>
        <p:spPr>
          <a:xfrm>
            <a:off x="3486150" y="1081088"/>
            <a:ext cx="7866996" cy="510206"/>
          </a:xfrm>
        </p:spPr>
        <p:txBody>
          <a:bodyPr>
            <a:normAutofit/>
          </a:bodyPr>
          <a:lstStyle>
            <a:lvl1pPr algn="l">
              <a:buNone/>
              <a:defRPr sz="3200" b="0" i="0">
                <a:latin typeface="DIN" panose="02000503040000020003" pitchFamily="2" charset="0"/>
              </a:defRPr>
            </a:lvl1pPr>
          </a:lstStyle>
          <a:p>
            <a:pPr algn="l"/>
            <a:r>
              <a:rPr lang="en-NL" sz="1800" b="0" i="0">
                <a:latin typeface="DIN" panose="02000503040000020003" pitchFamily="2" charset="0"/>
              </a:rPr>
              <a:t>Titels zijn regular en lijnen </a:t>
            </a:r>
            <a:r>
              <a:rPr lang="nl-NL" sz="1800" b="0" i="0" dirty="0">
                <a:latin typeface="DIN" panose="02000503040000020003" pitchFamily="2" charset="0"/>
              </a:rPr>
              <a:t>links uit </a:t>
            </a:r>
            <a:endParaRPr lang="en-NL" sz="1800" b="0" i="0" dirty="0">
              <a:latin typeface="DIN" panose="02000503040000020003" pitchFamily="2" charset="0"/>
            </a:endParaRPr>
          </a:p>
        </p:txBody>
      </p:sp>
      <p:sp>
        <p:nvSpPr>
          <p:cNvPr id="3" name="Tijdelijke aanduiding voor datum 2">
            <a:extLst>
              <a:ext uri="{FF2B5EF4-FFF2-40B4-BE49-F238E27FC236}">
                <a16:creationId xmlns:a16="http://schemas.microsoft.com/office/drawing/2014/main" id="{81900DF8-013A-5144-8E79-F14BBAE00B6B}"/>
              </a:ext>
            </a:extLst>
          </p:cNvPr>
          <p:cNvSpPr>
            <a:spLocks noGrp="1"/>
          </p:cNvSpPr>
          <p:nvPr>
            <p:ph type="dt" sz="half" idx="10"/>
          </p:nvPr>
        </p:nvSpPr>
        <p:spPr/>
        <p:txBody>
          <a:bodyPr/>
          <a:lstStyle/>
          <a:p>
            <a:fld id="{0B9C8F08-D116-D04C-B7AF-4546530B946F}" type="datetime1">
              <a:rPr lang="nl-NL" smtClean="0"/>
              <a:t>1-9-2022</a:t>
            </a:fld>
            <a:endParaRPr lang="nl-NL"/>
          </a:p>
        </p:txBody>
      </p:sp>
      <p:sp>
        <p:nvSpPr>
          <p:cNvPr id="4" name="Tijdelijke aanduiding voor voettekst 3">
            <a:extLst>
              <a:ext uri="{FF2B5EF4-FFF2-40B4-BE49-F238E27FC236}">
                <a16:creationId xmlns:a16="http://schemas.microsoft.com/office/drawing/2014/main" id="{D7990315-AA64-3D45-BAE7-29AD5DE36EE5}"/>
              </a:ext>
            </a:extLst>
          </p:cNvPr>
          <p:cNvSpPr>
            <a:spLocks noGrp="1"/>
          </p:cNvSpPr>
          <p:nvPr>
            <p:ph type="ftr" sz="quarter" idx="11"/>
          </p:nvPr>
        </p:nvSpPr>
        <p:spPr/>
        <p:txBody>
          <a:bodyPr/>
          <a:lstStyle/>
          <a:p>
            <a:endParaRPr lang="nl-NL"/>
          </a:p>
        </p:txBody>
      </p:sp>
      <p:sp>
        <p:nvSpPr>
          <p:cNvPr id="5" name="Tijdelijke aanduiding voor dianummer 4">
            <a:extLst>
              <a:ext uri="{FF2B5EF4-FFF2-40B4-BE49-F238E27FC236}">
                <a16:creationId xmlns:a16="http://schemas.microsoft.com/office/drawing/2014/main" id="{F0C9B21C-2950-0A4C-B72A-EE24025CD829}"/>
              </a:ext>
            </a:extLst>
          </p:cNvPr>
          <p:cNvSpPr>
            <a:spLocks noGrp="1"/>
          </p:cNvSpPr>
          <p:nvPr>
            <p:ph type="sldNum" sz="quarter" idx="12"/>
          </p:nvPr>
        </p:nvSpPr>
        <p:spPr/>
        <p:txBody>
          <a:bodyPr/>
          <a:lstStyle/>
          <a:p>
            <a:fld id="{6BA46E3B-9C4D-ED4F-A219-BC09E5D72B97}" type="slidenum">
              <a:rPr lang="nl-NL" smtClean="0"/>
              <a:t>‹nr.›</a:t>
            </a:fld>
            <a:endParaRPr lang="nl-NL"/>
          </a:p>
        </p:txBody>
      </p:sp>
      <p:sp>
        <p:nvSpPr>
          <p:cNvPr id="19" name="Tijdelijke aanduiding voor tekst 16">
            <a:extLst>
              <a:ext uri="{FF2B5EF4-FFF2-40B4-BE49-F238E27FC236}">
                <a16:creationId xmlns:a16="http://schemas.microsoft.com/office/drawing/2014/main" id="{D99E2EE6-4E32-7349-9113-07F6FB4C2984}"/>
              </a:ext>
            </a:extLst>
          </p:cNvPr>
          <p:cNvSpPr>
            <a:spLocks noGrp="1"/>
          </p:cNvSpPr>
          <p:nvPr>
            <p:ph type="body" sz="quarter" idx="14" hasCustomPrompt="1"/>
          </p:nvPr>
        </p:nvSpPr>
        <p:spPr>
          <a:xfrm>
            <a:off x="3486804" y="2202055"/>
            <a:ext cx="6489953" cy="3631763"/>
          </a:xfrm>
        </p:spPr>
        <p:txBody>
          <a:bodyPr/>
          <a:lstStyle>
            <a:lvl1pPr>
              <a:buFont typeface="Arial" panose="020B0604020202020204" pitchFamily="34" charset="0"/>
              <a:buChar char="•"/>
              <a:defRPr/>
            </a:lvl1pPr>
            <a:lvl2pPr>
              <a:buNone/>
              <a:defRPr/>
            </a:lvl2pPr>
          </a:lstStyle>
          <a:p>
            <a:pPr lvl="0"/>
            <a:r>
              <a:rPr lang="nl-NL" dirty="0"/>
              <a:t> Opsomming</a:t>
            </a:r>
          </a:p>
          <a:p>
            <a:pPr lvl="0"/>
            <a:r>
              <a:rPr lang="nl-NL" dirty="0"/>
              <a:t> Opsomming</a:t>
            </a:r>
          </a:p>
        </p:txBody>
      </p:sp>
      <p:sp>
        <p:nvSpPr>
          <p:cNvPr id="15" name="Tijdelijke aanduiding voor afbeelding 9">
            <a:extLst>
              <a:ext uri="{FF2B5EF4-FFF2-40B4-BE49-F238E27FC236}">
                <a16:creationId xmlns:a16="http://schemas.microsoft.com/office/drawing/2014/main" id="{348828DA-4004-0447-BF64-DEE3E79C9606}"/>
              </a:ext>
            </a:extLst>
          </p:cNvPr>
          <p:cNvSpPr>
            <a:spLocks noGrp="1"/>
          </p:cNvSpPr>
          <p:nvPr>
            <p:ph type="pic" sz="quarter" idx="13" hasCustomPrompt="1"/>
          </p:nvPr>
        </p:nvSpPr>
        <p:spPr>
          <a:xfrm>
            <a:off x="0" y="3260725"/>
            <a:ext cx="1743075" cy="1033463"/>
          </a:xfrm>
        </p:spPr>
        <p:txBody>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100"/>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nl-NL" dirty="0"/>
              <a:t>Klik op het pictogram om een afbeelding in te voegen</a:t>
            </a:r>
          </a:p>
          <a:p>
            <a:endParaRPr lang="nl-NL" dirty="0"/>
          </a:p>
        </p:txBody>
      </p:sp>
      <p:sp>
        <p:nvSpPr>
          <p:cNvPr id="16" name="Tijdelijke aanduiding voor afbeelding 5">
            <a:extLst>
              <a:ext uri="{FF2B5EF4-FFF2-40B4-BE49-F238E27FC236}">
                <a16:creationId xmlns:a16="http://schemas.microsoft.com/office/drawing/2014/main" id="{7BD9B14E-81CB-F04B-9D88-60D6D125D71E}"/>
              </a:ext>
            </a:extLst>
          </p:cNvPr>
          <p:cNvSpPr>
            <a:spLocks noGrp="1" noChangeAspect="1"/>
          </p:cNvSpPr>
          <p:nvPr>
            <p:ph type="pic" sz="quarter" idx="16" hasCustomPrompt="1"/>
          </p:nvPr>
        </p:nvSpPr>
        <p:spPr>
          <a:xfrm>
            <a:off x="-1" y="2201863"/>
            <a:ext cx="1749600" cy="955525"/>
          </a:xfrm>
        </p:spPr>
        <p:txBody>
          <a:bodyPr>
            <a:noAutofit/>
          </a:bodyPr>
          <a:lstStyle>
            <a:lvl1pPr>
              <a:defRPr sz="1100"/>
            </a:lvl1pPr>
          </a:lstStyle>
          <a:p>
            <a:r>
              <a:rPr lang="nl-NL" dirty="0"/>
              <a:t>Plaats hier het gemeente Almere logo in de gewenste kleur</a:t>
            </a:r>
          </a:p>
        </p:txBody>
      </p:sp>
    </p:spTree>
    <p:extLst>
      <p:ext uri="{BB962C8B-B14F-4D97-AF65-F5344CB8AC3E}">
        <p14:creationId xmlns:p14="http://schemas.microsoft.com/office/powerpoint/2010/main" val="193318506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Grafiek/Diagram ">
    <p:spTree>
      <p:nvGrpSpPr>
        <p:cNvPr id="1" name=""/>
        <p:cNvGrpSpPr/>
        <p:nvPr/>
      </p:nvGrpSpPr>
      <p:grpSpPr>
        <a:xfrm>
          <a:off x="0" y="0"/>
          <a:ext cx="0" cy="0"/>
          <a:chOff x="0" y="0"/>
          <a:chExt cx="0" cy="0"/>
        </a:xfrm>
      </p:grpSpPr>
      <p:sp>
        <p:nvSpPr>
          <p:cNvPr id="28" name="Tijdelijke aanduiding voor inhoud 27">
            <a:extLst>
              <a:ext uri="{FF2B5EF4-FFF2-40B4-BE49-F238E27FC236}">
                <a16:creationId xmlns:a16="http://schemas.microsoft.com/office/drawing/2014/main" id="{5BAB801D-2BF1-9C44-B785-AADF4BF4F59E}"/>
              </a:ext>
            </a:extLst>
          </p:cNvPr>
          <p:cNvSpPr>
            <a:spLocks noGrp="1"/>
          </p:cNvSpPr>
          <p:nvPr>
            <p:ph sz="quarter" idx="15" hasCustomPrompt="1"/>
          </p:nvPr>
        </p:nvSpPr>
        <p:spPr>
          <a:xfrm>
            <a:off x="2676525" y="1081088"/>
            <a:ext cx="7866996" cy="510206"/>
          </a:xfrm>
        </p:spPr>
        <p:txBody>
          <a:bodyPr>
            <a:normAutofit/>
          </a:bodyPr>
          <a:lstStyle>
            <a:lvl1pPr algn="l">
              <a:buNone/>
              <a:defRPr sz="3200" b="0" i="0">
                <a:latin typeface="DIN" panose="02000503040000020003" pitchFamily="2" charset="0"/>
              </a:defRPr>
            </a:lvl1pPr>
          </a:lstStyle>
          <a:p>
            <a:pPr algn="l"/>
            <a:r>
              <a:rPr lang="en-NL" sz="1800" b="0" i="0">
                <a:latin typeface="DIN" panose="02000503040000020003" pitchFamily="2" charset="0"/>
              </a:rPr>
              <a:t>Titels zijn regular en lijnen </a:t>
            </a:r>
            <a:r>
              <a:rPr lang="nl-NL" sz="1800" b="0" i="0" dirty="0">
                <a:latin typeface="DIN" panose="02000503040000020003" pitchFamily="2" charset="0"/>
              </a:rPr>
              <a:t>links uit </a:t>
            </a:r>
            <a:endParaRPr lang="en-NL" sz="1800" b="0" i="0" dirty="0">
              <a:latin typeface="DIN" panose="02000503040000020003" pitchFamily="2" charset="0"/>
            </a:endParaRPr>
          </a:p>
        </p:txBody>
      </p:sp>
      <p:sp>
        <p:nvSpPr>
          <p:cNvPr id="3" name="Tijdelijke aanduiding voor datum 2">
            <a:extLst>
              <a:ext uri="{FF2B5EF4-FFF2-40B4-BE49-F238E27FC236}">
                <a16:creationId xmlns:a16="http://schemas.microsoft.com/office/drawing/2014/main" id="{81900DF8-013A-5144-8E79-F14BBAE00B6B}"/>
              </a:ext>
            </a:extLst>
          </p:cNvPr>
          <p:cNvSpPr>
            <a:spLocks noGrp="1"/>
          </p:cNvSpPr>
          <p:nvPr>
            <p:ph type="dt" sz="half" idx="10"/>
          </p:nvPr>
        </p:nvSpPr>
        <p:spPr/>
        <p:txBody>
          <a:bodyPr/>
          <a:lstStyle/>
          <a:p>
            <a:fld id="{607B82BC-888C-814F-9B59-558CC70F8F30}" type="datetime1">
              <a:rPr lang="nl-NL" smtClean="0"/>
              <a:t>1-9-2022</a:t>
            </a:fld>
            <a:endParaRPr lang="nl-NL"/>
          </a:p>
        </p:txBody>
      </p:sp>
      <p:sp>
        <p:nvSpPr>
          <p:cNvPr id="4" name="Tijdelijke aanduiding voor voettekst 3">
            <a:extLst>
              <a:ext uri="{FF2B5EF4-FFF2-40B4-BE49-F238E27FC236}">
                <a16:creationId xmlns:a16="http://schemas.microsoft.com/office/drawing/2014/main" id="{D7990315-AA64-3D45-BAE7-29AD5DE36EE5}"/>
              </a:ext>
            </a:extLst>
          </p:cNvPr>
          <p:cNvSpPr>
            <a:spLocks noGrp="1"/>
          </p:cNvSpPr>
          <p:nvPr>
            <p:ph type="ftr" sz="quarter" idx="11"/>
          </p:nvPr>
        </p:nvSpPr>
        <p:spPr/>
        <p:txBody>
          <a:bodyPr/>
          <a:lstStyle/>
          <a:p>
            <a:endParaRPr lang="nl-NL"/>
          </a:p>
        </p:txBody>
      </p:sp>
      <p:sp>
        <p:nvSpPr>
          <p:cNvPr id="5" name="Tijdelijke aanduiding voor dianummer 4">
            <a:extLst>
              <a:ext uri="{FF2B5EF4-FFF2-40B4-BE49-F238E27FC236}">
                <a16:creationId xmlns:a16="http://schemas.microsoft.com/office/drawing/2014/main" id="{F0C9B21C-2950-0A4C-B72A-EE24025CD829}"/>
              </a:ext>
            </a:extLst>
          </p:cNvPr>
          <p:cNvSpPr>
            <a:spLocks noGrp="1"/>
          </p:cNvSpPr>
          <p:nvPr>
            <p:ph type="sldNum" sz="quarter" idx="12"/>
          </p:nvPr>
        </p:nvSpPr>
        <p:spPr/>
        <p:txBody>
          <a:bodyPr/>
          <a:lstStyle/>
          <a:p>
            <a:fld id="{6BA46E3B-9C4D-ED4F-A219-BC09E5D72B97}" type="slidenum">
              <a:rPr lang="nl-NL" smtClean="0"/>
              <a:t>‹nr.›</a:t>
            </a:fld>
            <a:endParaRPr lang="nl-NL"/>
          </a:p>
        </p:txBody>
      </p:sp>
      <p:sp>
        <p:nvSpPr>
          <p:cNvPr id="19" name="Tijdelijke aanduiding voor tekst 16">
            <a:extLst>
              <a:ext uri="{FF2B5EF4-FFF2-40B4-BE49-F238E27FC236}">
                <a16:creationId xmlns:a16="http://schemas.microsoft.com/office/drawing/2014/main" id="{D99E2EE6-4E32-7349-9113-07F6FB4C2984}"/>
              </a:ext>
            </a:extLst>
          </p:cNvPr>
          <p:cNvSpPr>
            <a:spLocks noGrp="1"/>
          </p:cNvSpPr>
          <p:nvPr>
            <p:ph type="body" sz="quarter" idx="14"/>
          </p:nvPr>
        </p:nvSpPr>
        <p:spPr>
          <a:xfrm>
            <a:off x="2677180" y="2202055"/>
            <a:ext cx="3611078" cy="3631763"/>
          </a:xfrm>
        </p:spPr>
        <p:txBody>
          <a:bodyPr/>
          <a:lstStyle>
            <a:lvl1pPr>
              <a:buNone/>
              <a:defRPr/>
            </a:lvl1pPr>
          </a:lstStyle>
          <a:p>
            <a:pPr lvl="0"/>
            <a:endParaRPr lang="nl-NL" dirty="0"/>
          </a:p>
        </p:txBody>
      </p:sp>
      <p:sp>
        <p:nvSpPr>
          <p:cNvPr id="6" name="Tijdelijke aanduiding voor grafiek 5">
            <a:extLst>
              <a:ext uri="{FF2B5EF4-FFF2-40B4-BE49-F238E27FC236}">
                <a16:creationId xmlns:a16="http://schemas.microsoft.com/office/drawing/2014/main" id="{72FB421D-5FB1-DF47-AF11-21C9680A69C7}"/>
              </a:ext>
            </a:extLst>
          </p:cNvPr>
          <p:cNvSpPr>
            <a:spLocks noGrp="1"/>
          </p:cNvSpPr>
          <p:nvPr>
            <p:ph type="chart" sz="quarter" idx="17" hasCustomPrompt="1"/>
          </p:nvPr>
        </p:nvSpPr>
        <p:spPr>
          <a:xfrm>
            <a:off x="6588222" y="2201863"/>
            <a:ext cx="4996800" cy="3631763"/>
          </a:xfrm>
        </p:spPr>
        <p:txBody>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nl-NL" dirty="0"/>
              <a:t>Klik op het  pictogram om een grafiek in te voegen</a:t>
            </a:r>
          </a:p>
          <a:p>
            <a:endParaRPr lang="nl-NL" dirty="0"/>
          </a:p>
        </p:txBody>
      </p:sp>
      <p:sp>
        <p:nvSpPr>
          <p:cNvPr id="7" name="Tekstvak 6">
            <a:extLst>
              <a:ext uri="{FF2B5EF4-FFF2-40B4-BE49-F238E27FC236}">
                <a16:creationId xmlns:a16="http://schemas.microsoft.com/office/drawing/2014/main" id="{E668DAD8-ABE5-A74C-B103-1C4E93FAB952}"/>
              </a:ext>
            </a:extLst>
          </p:cNvPr>
          <p:cNvSpPr txBox="1"/>
          <p:nvPr userDrawn="1"/>
        </p:nvSpPr>
        <p:spPr>
          <a:xfrm>
            <a:off x="1310640" y="1264920"/>
            <a:ext cx="184731" cy="369332"/>
          </a:xfrm>
          <a:prstGeom prst="rect">
            <a:avLst/>
          </a:prstGeom>
          <a:noFill/>
        </p:spPr>
        <p:txBody>
          <a:bodyPr wrap="none" rtlCol="0">
            <a:spAutoFit/>
          </a:bodyPr>
          <a:lstStyle/>
          <a:p>
            <a:endParaRPr lang="nl-NL" dirty="0"/>
          </a:p>
        </p:txBody>
      </p:sp>
      <p:sp>
        <p:nvSpPr>
          <p:cNvPr id="12" name="Tijdelijke aanduiding voor afbeelding 9">
            <a:extLst>
              <a:ext uri="{FF2B5EF4-FFF2-40B4-BE49-F238E27FC236}">
                <a16:creationId xmlns:a16="http://schemas.microsoft.com/office/drawing/2014/main" id="{B679EB15-405A-BF41-A228-948B62F19374}"/>
              </a:ext>
            </a:extLst>
          </p:cNvPr>
          <p:cNvSpPr>
            <a:spLocks noGrp="1"/>
          </p:cNvSpPr>
          <p:nvPr>
            <p:ph type="pic" sz="quarter" idx="13" hasCustomPrompt="1"/>
          </p:nvPr>
        </p:nvSpPr>
        <p:spPr>
          <a:xfrm>
            <a:off x="0" y="3260725"/>
            <a:ext cx="1743075" cy="1033463"/>
          </a:xfrm>
        </p:spPr>
        <p:txBody>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100"/>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nl-NL" dirty="0"/>
              <a:t>Klik op het pictogram om een afbeelding in te voegen</a:t>
            </a:r>
          </a:p>
          <a:p>
            <a:endParaRPr lang="nl-NL" dirty="0"/>
          </a:p>
        </p:txBody>
      </p:sp>
      <p:sp>
        <p:nvSpPr>
          <p:cNvPr id="13" name="Tijdelijke aanduiding voor afbeelding 5">
            <a:extLst>
              <a:ext uri="{FF2B5EF4-FFF2-40B4-BE49-F238E27FC236}">
                <a16:creationId xmlns:a16="http://schemas.microsoft.com/office/drawing/2014/main" id="{979FD575-684E-4847-928B-34047FFC25F2}"/>
              </a:ext>
            </a:extLst>
          </p:cNvPr>
          <p:cNvSpPr>
            <a:spLocks noGrp="1" noChangeAspect="1"/>
          </p:cNvSpPr>
          <p:nvPr>
            <p:ph type="pic" sz="quarter" idx="16" hasCustomPrompt="1"/>
          </p:nvPr>
        </p:nvSpPr>
        <p:spPr>
          <a:xfrm>
            <a:off x="-1" y="2201863"/>
            <a:ext cx="1749600" cy="955525"/>
          </a:xfrm>
        </p:spPr>
        <p:txBody>
          <a:bodyPr>
            <a:noAutofit/>
          </a:bodyPr>
          <a:lstStyle>
            <a:lvl1pPr>
              <a:defRPr sz="1100"/>
            </a:lvl1pPr>
          </a:lstStyle>
          <a:p>
            <a:r>
              <a:rPr lang="nl-NL" dirty="0"/>
              <a:t>Plaats hier het gemeente Almere logo in de gewenste kleur</a:t>
            </a:r>
          </a:p>
        </p:txBody>
      </p:sp>
    </p:spTree>
    <p:extLst>
      <p:ext uri="{BB962C8B-B14F-4D97-AF65-F5344CB8AC3E}">
        <p14:creationId xmlns:p14="http://schemas.microsoft.com/office/powerpoint/2010/main" val="215829023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Tabel">
    <p:spTree>
      <p:nvGrpSpPr>
        <p:cNvPr id="1" name=""/>
        <p:cNvGrpSpPr/>
        <p:nvPr/>
      </p:nvGrpSpPr>
      <p:grpSpPr>
        <a:xfrm>
          <a:off x="0" y="0"/>
          <a:ext cx="0" cy="0"/>
          <a:chOff x="0" y="0"/>
          <a:chExt cx="0" cy="0"/>
        </a:xfrm>
      </p:grpSpPr>
      <p:sp>
        <p:nvSpPr>
          <p:cNvPr id="28" name="Tijdelijke aanduiding voor inhoud 27">
            <a:extLst>
              <a:ext uri="{FF2B5EF4-FFF2-40B4-BE49-F238E27FC236}">
                <a16:creationId xmlns:a16="http://schemas.microsoft.com/office/drawing/2014/main" id="{5BAB801D-2BF1-9C44-B785-AADF4BF4F59E}"/>
              </a:ext>
            </a:extLst>
          </p:cNvPr>
          <p:cNvSpPr>
            <a:spLocks noGrp="1"/>
          </p:cNvSpPr>
          <p:nvPr>
            <p:ph sz="quarter" idx="15" hasCustomPrompt="1"/>
          </p:nvPr>
        </p:nvSpPr>
        <p:spPr>
          <a:xfrm>
            <a:off x="2675871" y="1081088"/>
            <a:ext cx="7866996" cy="510206"/>
          </a:xfrm>
        </p:spPr>
        <p:txBody>
          <a:bodyPr>
            <a:normAutofit/>
          </a:bodyPr>
          <a:lstStyle>
            <a:lvl1pPr algn="l">
              <a:buNone/>
              <a:defRPr sz="3200" b="0" i="0">
                <a:latin typeface="DIN" panose="02000503040000020003" pitchFamily="2" charset="0"/>
              </a:defRPr>
            </a:lvl1pPr>
          </a:lstStyle>
          <a:p>
            <a:pPr algn="l"/>
            <a:r>
              <a:rPr lang="en-NL" sz="1800" b="0" i="0">
                <a:latin typeface="DIN" panose="02000503040000020003" pitchFamily="2" charset="0"/>
              </a:rPr>
              <a:t>Titels zijn regular en lijnen </a:t>
            </a:r>
            <a:r>
              <a:rPr lang="nl-NL" sz="1800" b="0" i="0" dirty="0">
                <a:latin typeface="DIN" panose="02000503040000020003" pitchFamily="2" charset="0"/>
              </a:rPr>
              <a:t>links uit </a:t>
            </a:r>
            <a:endParaRPr lang="en-NL" sz="1800" b="0" i="0" dirty="0">
              <a:latin typeface="DIN" panose="02000503040000020003" pitchFamily="2" charset="0"/>
            </a:endParaRPr>
          </a:p>
        </p:txBody>
      </p:sp>
      <p:sp>
        <p:nvSpPr>
          <p:cNvPr id="3" name="Tijdelijke aanduiding voor datum 2">
            <a:extLst>
              <a:ext uri="{FF2B5EF4-FFF2-40B4-BE49-F238E27FC236}">
                <a16:creationId xmlns:a16="http://schemas.microsoft.com/office/drawing/2014/main" id="{81900DF8-013A-5144-8E79-F14BBAE00B6B}"/>
              </a:ext>
            </a:extLst>
          </p:cNvPr>
          <p:cNvSpPr>
            <a:spLocks noGrp="1"/>
          </p:cNvSpPr>
          <p:nvPr>
            <p:ph type="dt" sz="half" idx="10"/>
          </p:nvPr>
        </p:nvSpPr>
        <p:spPr/>
        <p:txBody>
          <a:bodyPr/>
          <a:lstStyle/>
          <a:p>
            <a:fld id="{F552528F-10D8-C74D-84E0-49F6AE613D34}" type="datetime1">
              <a:rPr lang="nl-NL" smtClean="0"/>
              <a:t>1-9-2022</a:t>
            </a:fld>
            <a:endParaRPr lang="nl-NL"/>
          </a:p>
        </p:txBody>
      </p:sp>
      <p:sp>
        <p:nvSpPr>
          <p:cNvPr id="4" name="Tijdelijke aanduiding voor voettekst 3">
            <a:extLst>
              <a:ext uri="{FF2B5EF4-FFF2-40B4-BE49-F238E27FC236}">
                <a16:creationId xmlns:a16="http://schemas.microsoft.com/office/drawing/2014/main" id="{D7990315-AA64-3D45-BAE7-29AD5DE36EE5}"/>
              </a:ext>
            </a:extLst>
          </p:cNvPr>
          <p:cNvSpPr>
            <a:spLocks noGrp="1"/>
          </p:cNvSpPr>
          <p:nvPr>
            <p:ph type="ftr" sz="quarter" idx="11"/>
          </p:nvPr>
        </p:nvSpPr>
        <p:spPr/>
        <p:txBody>
          <a:bodyPr/>
          <a:lstStyle/>
          <a:p>
            <a:endParaRPr lang="nl-NL"/>
          </a:p>
        </p:txBody>
      </p:sp>
      <p:sp>
        <p:nvSpPr>
          <p:cNvPr id="5" name="Tijdelijke aanduiding voor dianummer 4">
            <a:extLst>
              <a:ext uri="{FF2B5EF4-FFF2-40B4-BE49-F238E27FC236}">
                <a16:creationId xmlns:a16="http://schemas.microsoft.com/office/drawing/2014/main" id="{F0C9B21C-2950-0A4C-B72A-EE24025CD829}"/>
              </a:ext>
            </a:extLst>
          </p:cNvPr>
          <p:cNvSpPr>
            <a:spLocks noGrp="1"/>
          </p:cNvSpPr>
          <p:nvPr>
            <p:ph type="sldNum" sz="quarter" idx="12"/>
          </p:nvPr>
        </p:nvSpPr>
        <p:spPr/>
        <p:txBody>
          <a:bodyPr/>
          <a:lstStyle/>
          <a:p>
            <a:fld id="{6BA46E3B-9C4D-ED4F-A219-BC09E5D72B97}" type="slidenum">
              <a:rPr lang="nl-NL" smtClean="0"/>
              <a:t>‹nr.›</a:t>
            </a:fld>
            <a:endParaRPr lang="nl-NL"/>
          </a:p>
        </p:txBody>
      </p:sp>
      <p:sp>
        <p:nvSpPr>
          <p:cNvPr id="19" name="Tijdelijke aanduiding voor tekst 16">
            <a:extLst>
              <a:ext uri="{FF2B5EF4-FFF2-40B4-BE49-F238E27FC236}">
                <a16:creationId xmlns:a16="http://schemas.microsoft.com/office/drawing/2014/main" id="{D99E2EE6-4E32-7349-9113-07F6FB4C2984}"/>
              </a:ext>
            </a:extLst>
          </p:cNvPr>
          <p:cNvSpPr>
            <a:spLocks noGrp="1"/>
          </p:cNvSpPr>
          <p:nvPr>
            <p:ph type="body" sz="quarter" idx="14"/>
          </p:nvPr>
        </p:nvSpPr>
        <p:spPr>
          <a:xfrm>
            <a:off x="2676525" y="2202055"/>
            <a:ext cx="7866342" cy="1226945"/>
          </a:xfrm>
        </p:spPr>
        <p:txBody>
          <a:bodyPr numCol="2" spcCol="180000"/>
          <a:lstStyle>
            <a:lvl1pPr>
              <a:buNone/>
              <a:defRPr/>
            </a:lvl1pPr>
          </a:lstStyle>
          <a:p>
            <a:pPr lvl="0"/>
            <a:endParaRPr lang="nl-NL" dirty="0"/>
          </a:p>
        </p:txBody>
      </p:sp>
      <p:sp>
        <p:nvSpPr>
          <p:cNvPr id="25" name="Tijdelijke aanduiding voor titel 1">
            <a:extLst>
              <a:ext uri="{FF2B5EF4-FFF2-40B4-BE49-F238E27FC236}">
                <a16:creationId xmlns:a16="http://schemas.microsoft.com/office/drawing/2014/main" id="{20263062-4462-934A-99DC-99A1AEDF74B1}"/>
              </a:ext>
            </a:extLst>
          </p:cNvPr>
          <p:cNvSpPr txBox="1">
            <a:spLocks/>
          </p:cNvSpPr>
          <p:nvPr userDrawn="1"/>
        </p:nvSpPr>
        <p:spPr>
          <a:xfrm>
            <a:off x="3486804" y="974622"/>
            <a:ext cx="7866996" cy="761310"/>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3200" b="1" i="0" kern="1200">
                <a:solidFill>
                  <a:schemeClr val="tx1"/>
                </a:solidFill>
                <a:latin typeface="DIN" panose="02000503040000020003" pitchFamily="2" charset="0"/>
                <a:ea typeface="+mj-ea"/>
                <a:cs typeface="+mj-cs"/>
              </a:defRPr>
            </a:lvl1pPr>
          </a:lstStyle>
          <a:p>
            <a:pPr algn="l"/>
            <a:endParaRPr lang="en-NL" sz="3200" b="0" i="0" dirty="0">
              <a:latin typeface="DIN" panose="02000503040000020003" pitchFamily="2" charset="0"/>
            </a:endParaRPr>
          </a:p>
        </p:txBody>
      </p:sp>
      <p:sp>
        <p:nvSpPr>
          <p:cNvPr id="6" name="Tijdelijke aanduiding voor tabel 5">
            <a:extLst>
              <a:ext uri="{FF2B5EF4-FFF2-40B4-BE49-F238E27FC236}">
                <a16:creationId xmlns:a16="http://schemas.microsoft.com/office/drawing/2014/main" id="{AC23E326-3182-0046-A6FF-F38014A8E5C3}"/>
              </a:ext>
            </a:extLst>
          </p:cNvPr>
          <p:cNvSpPr>
            <a:spLocks noGrp="1"/>
          </p:cNvSpPr>
          <p:nvPr>
            <p:ph type="tbl" sz="quarter" idx="17" hasCustomPrompt="1"/>
          </p:nvPr>
        </p:nvSpPr>
        <p:spPr>
          <a:xfrm>
            <a:off x="2675872" y="3653456"/>
            <a:ext cx="7866342" cy="1832944"/>
          </a:xfrm>
        </p:spPr>
        <p:txBody>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nl-NL" dirty="0"/>
              <a:t>Klik op het  pictogram om een tabel in te voegen</a:t>
            </a:r>
          </a:p>
          <a:p>
            <a:endParaRPr lang="nl-NL" dirty="0"/>
          </a:p>
        </p:txBody>
      </p:sp>
      <p:sp>
        <p:nvSpPr>
          <p:cNvPr id="16" name="Tijdelijke aanduiding voor afbeelding 9">
            <a:extLst>
              <a:ext uri="{FF2B5EF4-FFF2-40B4-BE49-F238E27FC236}">
                <a16:creationId xmlns:a16="http://schemas.microsoft.com/office/drawing/2014/main" id="{8688BC3C-59DC-654E-9A14-758EDDE26E73}"/>
              </a:ext>
            </a:extLst>
          </p:cNvPr>
          <p:cNvSpPr>
            <a:spLocks noGrp="1"/>
          </p:cNvSpPr>
          <p:nvPr>
            <p:ph type="pic" sz="quarter" idx="13" hasCustomPrompt="1"/>
          </p:nvPr>
        </p:nvSpPr>
        <p:spPr>
          <a:xfrm>
            <a:off x="0" y="3260725"/>
            <a:ext cx="1743075" cy="1033463"/>
          </a:xfrm>
        </p:spPr>
        <p:txBody>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100"/>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nl-NL" dirty="0"/>
              <a:t>Klik op het pictogram om een afbeelding in te voegen</a:t>
            </a:r>
          </a:p>
          <a:p>
            <a:endParaRPr lang="nl-NL" dirty="0"/>
          </a:p>
        </p:txBody>
      </p:sp>
      <p:sp>
        <p:nvSpPr>
          <p:cNvPr id="17" name="Tijdelijke aanduiding voor afbeelding 5">
            <a:extLst>
              <a:ext uri="{FF2B5EF4-FFF2-40B4-BE49-F238E27FC236}">
                <a16:creationId xmlns:a16="http://schemas.microsoft.com/office/drawing/2014/main" id="{311E76C4-06FF-0D42-980B-022C5FCED5F0}"/>
              </a:ext>
            </a:extLst>
          </p:cNvPr>
          <p:cNvSpPr>
            <a:spLocks noGrp="1" noChangeAspect="1"/>
          </p:cNvSpPr>
          <p:nvPr>
            <p:ph type="pic" sz="quarter" idx="16" hasCustomPrompt="1"/>
          </p:nvPr>
        </p:nvSpPr>
        <p:spPr>
          <a:xfrm>
            <a:off x="-1" y="2201863"/>
            <a:ext cx="1749600" cy="955525"/>
          </a:xfrm>
        </p:spPr>
        <p:txBody>
          <a:bodyPr>
            <a:noAutofit/>
          </a:bodyPr>
          <a:lstStyle>
            <a:lvl1pPr>
              <a:defRPr sz="1100"/>
            </a:lvl1pPr>
          </a:lstStyle>
          <a:p>
            <a:r>
              <a:rPr lang="nl-NL" dirty="0"/>
              <a:t>Plaats hier het gemeente Almere logo in de gewenste kleur</a:t>
            </a:r>
          </a:p>
        </p:txBody>
      </p:sp>
    </p:spTree>
    <p:extLst>
      <p:ext uri="{BB962C8B-B14F-4D97-AF65-F5344CB8AC3E}">
        <p14:creationId xmlns:p14="http://schemas.microsoft.com/office/powerpoint/2010/main" val="142470647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jdelijke aanduiding voor titel 1">
            <a:extLst>
              <a:ext uri="{FF2B5EF4-FFF2-40B4-BE49-F238E27FC236}">
                <a16:creationId xmlns:a16="http://schemas.microsoft.com/office/drawing/2014/main" id="{DE07D937-198C-1A47-B028-A8417171F084}"/>
              </a:ext>
            </a:extLst>
          </p:cNvPr>
          <p:cNvSpPr>
            <a:spLocks noGrp="1"/>
          </p:cNvSpPr>
          <p:nvPr>
            <p:ph type="title"/>
          </p:nvPr>
        </p:nvSpPr>
        <p:spPr>
          <a:xfrm>
            <a:off x="838200" y="365126"/>
            <a:ext cx="10515600" cy="761310"/>
          </a:xfrm>
          <a:prstGeom prst="rect">
            <a:avLst/>
          </a:prstGeom>
        </p:spPr>
        <p:txBody>
          <a:bodyPr vert="horz" lIns="91440" tIns="45720" rIns="91440" bIns="45720" rtlCol="0" anchor="ctr">
            <a:normAutofit/>
          </a:bodyPr>
          <a:lstStyle/>
          <a:p>
            <a:r>
              <a:rPr lang="nl-NL" dirty="0"/>
              <a:t>Klik om stijl te bewerken</a:t>
            </a:r>
          </a:p>
        </p:txBody>
      </p:sp>
      <p:sp>
        <p:nvSpPr>
          <p:cNvPr id="3" name="Tijdelijke aanduiding voor tekst 2">
            <a:extLst>
              <a:ext uri="{FF2B5EF4-FFF2-40B4-BE49-F238E27FC236}">
                <a16:creationId xmlns:a16="http://schemas.microsoft.com/office/drawing/2014/main" id="{313E38E2-222D-B54A-90F0-C25CEA3A187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nl-NL" dirty="0"/>
              <a:t>Klikken om de tekststijl van het model te bewerken</a:t>
            </a:r>
          </a:p>
        </p:txBody>
      </p:sp>
      <p:sp>
        <p:nvSpPr>
          <p:cNvPr id="4" name="Tijdelijke aanduiding voor datum 3">
            <a:extLst>
              <a:ext uri="{FF2B5EF4-FFF2-40B4-BE49-F238E27FC236}">
                <a16:creationId xmlns:a16="http://schemas.microsoft.com/office/drawing/2014/main" id="{AC01F1EF-1263-DB4C-83CE-DCEE0243CB8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BFB9837-58DF-1C4C-856D-F4696B4234CA}" type="datetime1">
              <a:rPr lang="nl-NL" smtClean="0"/>
              <a:t>1-9-2022</a:t>
            </a:fld>
            <a:endParaRPr lang="nl-NL"/>
          </a:p>
        </p:txBody>
      </p:sp>
      <p:sp>
        <p:nvSpPr>
          <p:cNvPr id="5" name="Tijdelijke aanduiding voor voettekst 4">
            <a:extLst>
              <a:ext uri="{FF2B5EF4-FFF2-40B4-BE49-F238E27FC236}">
                <a16:creationId xmlns:a16="http://schemas.microsoft.com/office/drawing/2014/main" id="{EC070F49-2906-134F-B8D2-58BC21A1D11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nl-NL"/>
          </a:p>
        </p:txBody>
      </p:sp>
      <p:sp>
        <p:nvSpPr>
          <p:cNvPr id="6" name="Tijdelijke aanduiding voor dianummer 5">
            <a:extLst>
              <a:ext uri="{FF2B5EF4-FFF2-40B4-BE49-F238E27FC236}">
                <a16:creationId xmlns:a16="http://schemas.microsoft.com/office/drawing/2014/main" id="{32081AF3-53A0-5340-AC94-D37A080E5A4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BA46E3B-9C4D-ED4F-A219-BC09E5D72B97}" type="slidenum">
              <a:rPr lang="nl-NL" smtClean="0"/>
              <a:t>‹nr.›</a:t>
            </a:fld>
            <a:endParaRPr lang="nl-NL"/>
          </a:p>
        </p:txBody>
      </p:sp>
    </p:spTree>
    <p:extLst>
      <p:ext uri="{BB962C8B-B14F-4D97-AF65-F5344CB8AC3E}">
        <p14:creationId xmlns:p14="http://schemas.microsoft.com/office/powerpoint/2010/main" val="844321707"/>
      </p:ext>
    </p:extLst>
  </p:cSld>
  <p:clrMap bg1="lt1" tx1="dk1" bg2="lt2" tx2="dk2" accent1="accent1" accent2="accent2" accent3="accent3" accent4="accent4" accent5="accent5" accent6="accent6" hlink="hlink" folHlink="folHlink"/>
  <p:sldLayoutIdLst>
    <p:sldLayoutId id="2147483693" r:id="rId1"/>
    <p:sldLayoutId id="2147483661" r:id="rId2"/>
    <p:sldLayoutId id="2147483660" r:id="rId3"/>
    <p:sldLayoutId id="2147483654" r:id="rId4"/>
    <p:sldLayoutId id="2147483701" r:id="rId5"/>
    <p:sldLayoutId id="2147483694" r:id="rId6"/>
    <p:sldLayoutId id="2147483695" r:id="rId7"/>
    <p:sldLayoutId id="2147483696" r:id="rId8"/>
    <p:sldLayoutId id="2147483697" r:id="rId9"/>
    <p:sldLayoutId id="2147483664" r:id="rId10"/>
    <p:sldLayoutId id="2147483651" r:id="rId11"/>
    <p:sldLayoutId id="2147483652" r:id="rId12"/>
    <p:sldLayoutId id="2147483698" r:id="rId13"/>
    <p:sldLayoutId id="2147483699" r:id="rId14"/>
    <p:sldLayoutId id="2147483656" r:id="rId15"/>
    <p:sldLayoutId id="2147483655" r:id="rId16"/>
    <p:sldLayoutId id="2147483658" r:id="rId17"/>
    <p:sldLayoutId id="2147483667" r:id="rId18"/>
    <p:sldLayoutId id="2147483700" r:id="rId19"/>
  </p:sldLayoutIdLst>
  <p:hf hdr="0"/>
  <p:txStyles>
    <p:titleStyle>
      <a:lvl1pPr algn="ctr" defTabSz="914400" rtl="0" eaLnBrk="1" latinLnBrk="0" hangingPunct="1">
        <a:lnSpc>
          <a:spcPct val="90000"/>
        </a:lnSpc>
        <a:spcBef>
          <a:spcPct val="0"/>
        </a:spcBef>
        <a:buNone/>
        <a:defRPr sz="3200" b="1" i="0" kern="1200">
          <a:solidFill>
            <a:schemeClr val="tx1"/>
          </a:solidFill>
          <a:latin typeface="DIN" panose="02000503040000020003" pitchFamily="2" charset="0"/>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1800" b="0" i="0" kern="1200">
          <a:solidFill>
            <a:schemeClr val="tx1"/>
          </a:solidFill>
          <a:latin typeface="DIN" panose="02000503040000020003" pitchFamily="2"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b="0" i="0" kern="1200">
          <a:solidFill>
            <a:schemeClr val="tx1"/>
          </a:solidFill>
          <a:latin typeface="DIN" panose="02000503040000020003"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b="0" i="0" kern="1200">
          <a:solidFill>
            <a:schemeClr val="tx1"/>
          </a:solidFill>
          <a:latin typeface="DIN" panose="02000503040000020003"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b="0" i="0" kern="1200">
          <a:solidFill>
            <a:schemeClr val="tx1"/>
          </a:solidFill>
          <a:latin typeface="DIN" panose="02000503040000020003"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000" b="0" i="0" kern="1200">
          <a:solidFill>
            <a:schemeClr val="tx1"/>
          </a:solidFill>
          <a:latin typeface="DIN" panose="02000503040000020003"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Tijdelijke aanduiding voor afbeelding 8" descr="Afbeelding met tekst, vloer, binnen, bibliotheek&#10;&#10;Automatisch gegenereerde beschrijving">
            <a:extLst>
              <a:ext uri="{FF2B5EF4-FFF2-40B4-BE49-F238E27FC236}">
                <a16:creationId xmlns:a16="http://schemas.microsoft.com/office/drawing/2014/main" id="{4B50283E-A02E-4D79-8FC2-22D82839C061}"/>
              </a:ext>
            </a:extLst>
          </p:cNvPr>
          <p:cNvPicPr>
            <a:picLocks noGrp="1" noChangeAspect="1"/>
          </p:cNvPicPr>
          <p:nvPr>
            <p:ph type="pic" sz="quarter" idx="14"/>
          </p:nvPr>
        </p:nvPicPr>
        <p:blipFill>
          <a:blip r:embed="rId2"/>
          <a:srcRect t="18521" b="18521"/>
          <a:stretch>
            <a:fillRect/>
          </a:stretch>
        </p:blipFill>
        <p:spPr/>
      </p:pic>
      <p:sp>
        <p:nvSpPr>
          <p:cNvPr id="3" name="Titel 2">
            <a:extLst>
              <a:ext uri="{FF2B5EF4-FFF2-40B4-BE49-F238E27FC236}">
                <a16:creationId xmlns:a16="http://schemas.microsoft.com/office/drawing/2014/main" id="{D7D80692-7301-4B10-81CC-8FE611E5540B}"/>
              </a:ext>
            </a:extLst>
          </p:cNvPr>
          <p:cNvSpPr>
            <a:spLocks noGrp="1"/>
          </p:cNvSpPr>
          <p:nvPr>
            <p:ph type="title"/>
          </p:nvPr>
        </p:nvSpPr>
        <p:spPr/>
        <p:txBody>
          <a:bodyPr>
            <a:normAutofit/>
          </a:bodyPr>
          <a:lstStyle/>
          <a:p>
            <a:r>
              <a:rPr lang="nl-NL" b="0" dirty="0">
                <a:latin typeface="DIN"/>
              </a:rPr>
              <a:t>Informatiearchitectuur Zorg &amp; Welzijn - Toegang &amp; Regie</a:t>
            </a:r>
          </a:p>
        </p:txBody>
      </p:sp>
      <p:sp>
        <p:nvSpPr>
          <p:cNvPr id="4" name="Tijdelijke aanduiding voor tekst 3">
            <a:extLst>
              <a:ext uri="{FF2B5EF4-FFF2-40B4-BE49-F238E27FC236}">
                <a16:creationId xmlns:a16="http://schemas.microsoft.com/office/drawing/2014/main" id="{289509CB-EFC6-4064-9816-8B8768A3765C}"/>
              </a:ext>
            </a:extLst>
          </p:cNvPr>
          <p:cNvSpPr>
            <a:spLocks noGrp="1"/>
          </p:cNvSpPr>
          <p:nvPr>
            <p:ph type="body" sz="quarter" idx="13"/>
          </p:nvPr>
        </p:nvSpPr>
        <p:spPr>
          <a:xfrm>
            <a:off x="835929" y="1214887"/>
            <a:ext cx="10520142" cy="434975"/>
          </a:xfrm>
        </p:spPr>
        <p:txBody>
          <a:bodyPr vert="horz" lIns="91440" tIns="45720" rIns="91440" bIns="45720" rtlCol="0" anchor="t">
            <a:normAutofit/>
          </a:bodyPr>
          <a:lstStyle/>
          <a:p>
            <a:r>
              <a:rPr lang="nl-NL" sz="1800" dirty="0">
                <a:latin typeface="DIN"/>
              </a:rPr>
              <a:t>September 2022, aanpassingen op versie 0.9, naar aanleiding de 3e Nota van Inlichtingen</a:t>
            </a:r>
          </a:p>
          <a:p>
            <a:endParaRPr lang="nl-NL" sz="1800" dirty="0"/>
          </a:p>
        </p:txBody>
      </p:sp>
      <p:pic>
        <p:nvPicPr>
          <p:cNvPr id="8" name="Tijdelijke aanduiding voor afbeelding 7">
            <a:extLst>
              <a:ext uri="{FF2B5EF4-FFF2-40B4-BE49-F238E27FC236}">
                <a16:creationId xmlns:a16="http://schemas.microsoft.com/office/drawing/2014/main" id="{8561A212-DFED-469F-B234-D1B4F6075A87}"/>
              </a:ext>
            </a:extLst>
          </p:cNvPr>
          <p:cNvPicPr>
            <a:picLocks noGrp="1" noChangeAspect="1"/>
          </p:cNvPicPr>
          <p:nvPr>
            <p:ph type="pic" sz="quarter" idx="17"/>
          </p:nvPr>
        </p:nvPicPr>
        <p:blipFill>
          <a:blip r:embed="rId3"/>
          <a:srcRect l="33" r="33"/>
          <a:stretch>
            <a:fillRect/>
          </a:stretch>
        </p:blipFill>
        <p:spPr/>
      </p:pic>
    </p:spTree>
    <p:extLst>
      <p:ext uri="{BB962C8B-B14F-4D97-AF65-F5344CB8AC3E}">
        <p14:creationId xmlns:p14="http://schemas.microsoft.com/office/powerpoint/2010/main" val="412262282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inhoud 1">
            <a:extLst>
              <a:ext uri="{FF2B5EF4-FFF2-40B4-BE49-F238E27FC236}">
                <a16:creationId xmlns:a16="http://schemas.microsoft.com/office/drawing/2014/main" id="{63980251-D94F-4F71-A570-FB49DCF36684}"/>
              </a:ext>
            </a:extLst>
          </p:cNvPr>
          <p:cNvSpPr>
            <a:spLocks noGrp="1"/>
          </p:cNvSpPr>
          <p:nvPr>
            <p:ph sz="quarter" idx="15"/>
          </p:nvPr>
        </p:nvSpPr>
        <p:spPr/>
        <p:txBody>
          <a:bodyPr vert="horz" lIns="91440" tIns="45720" rIns="91440" bIns="45720" rtlCol="0" anchor="t">
            <a:normAutofit lnSpcReduction="10000"/>
          </a:bodyPr>
          <a:lstStyle/>
          <a:p>
            <a:r>
              <a:rPr lang="nl-NL" dirty="0">
                <a:latin typeface="DIN"/>
              </a:rPr>
              <a:t>Informatiearchitectuur Toegang &amp; Regie</a:t>
            </a:r>
          </a:p>
        </p:txBody>
      </p:sp>
      <p:sp>
        <p:nvSpPr>
          <p:cNvPr id="3" name="Tijdelijke aanduiding voor datum 2">
            <a:extLst>
              <a:ext uri="{FF2B5EF4-FFF2-40B4-BE49-F238E27FC236}">
                <a16:creationId xmlns:a16="http://schemas.microsoft.com/office/drawing/2014/main" id="{65D7174C-19B4-4A36-BB8D-371B4B1E1664}"/>
              </a:ext>
            </a:extLst>
          </p:cNvPr>
          <p:cNvSpPr>
            <a:spLocks noGrp="1"/>
          </p:cNvSpPr>
          <p:nvPr>
            <p:ph type="dt" sz="half" idx="10"/>
          </p:nvPr>
        </p:nvSpPr>
        <p:spPr/>
        <p:txBody>
          <a:bodyPr/>
          <a:lstStyle/>
          <a:p>
            <a:fld id="{0B9C8F08-D116-D04C-B7AF-4546530B946F}" type="datetime1">
              <a:rPr lang="nl-NL" smtClean="0"/>
              <a:t>1-9-2022</a:t>
            </a:fld>
            <a:endParaRPr lang="nl-NL"/>
          </a:p>
        </p:txBody>
      </p:sp>
      <p:sp>
        <p:nvSpPr>
          <p:cNvPr id="4" name="Tijdelijke aanduiding voor voettekst 3">
            <a:extLst>
              <a:ext uri="{FF2B5EF4-FFF2-40B4-BE49-F238E27FC236}">
                <a16:creationId xmlns:a16="http://schemas.microsoft.com/office/drawing/2014/main" id="{049CCB78-AFB8-4322-8CF6-8CBA9E1243AD}"/>
              </a:ext>
            </a:extLst>
          </p:cNvPr>
          <p:cNvSpPr>
            <a:spLocks noGrp="1"/>
          </p:cNvSpPr>
          <p:nvPr>
            <p:ph type="ftr" sz="quarter" idx="11"/>
          </p:nvPr>
        </p:nvSpPr>
        <p:spPr/>
        <p:txBody>
          <a:bodyPr/>
          <a:lstStyle/>
          <a:p>
            <a:endParaRPr lang="nl-NL"/>
          </a:p>
        </p:txBody>
      </p:sp>
      <p:sp>
        <p:nvSpPr>
          <p:cNvPr id="5" name="Tijdelijke aanduiding voor dianummer 4">
            <a:extLst>
              <a:ext uri="{FF2B5EF4-FFF2-40B4-BE49-F238E27FC236}">
                <a16:creationId xmlns:a16="http://schemas.microsoft.com/office/drawing/2014/main" id="{A667D3B5-829C-4367-B766-B417DBD5A528}"/>
              </a:ext>
            </a:extLst>
          </p:cNvPr>
          <p:cNvSpPr>
            <a:spLocks noGrp="1"/>
          </p:cNvSpPr>
          <p:nvPr>
            <p:ph type="sldNum" sz="quarter" idx="12"/>
          </p:nvPr>
        </p:nvSpPr>
        <p:spPr/>
        <p:txBody>
          <a:bodyPr/>
          <a:lstStyle/>
          <a:p>
            <a:fld id="{6BA46E3B-9C4D-ED4F-A219-BC09E5D72B97}" type="slidenum">
              <a:rPr lang="nl-NL" smtClean="0"/>
              <a:t>2</a:t>
            </a:fld>
            <a:endParaRPr lang="nl-NL"/>
          </a:p>
        </p:txBody>
      </p:sp>
      <p:pic>
        <p:nvPicPr>
          <p:cNvPr id="11" name="Tijdelijke aanduiding voor afbeelding 10">
            <a:extLst>
              <a:ext uri="{FF2B5EF4-FFF2-40B4-BE49-F238E27FC236}">
                <a16:creationId xmlns:a16="http://schemas.microsoft.com/office/drawing/2014/main" id="{599CBB30-56F6-4638-ACD2-CDCF504FF115}"/>
              </a:ext>
            </a:extLst>
          </p:cNvPr>
          <p:cNvPicPr>
            <a:picLocks noGrp="1" noChangeAspect="1"/>
          </p:cNvPicPr>
          <p:nvPr>
            <p:ph type="pic" sz="quarter" idx="16"/>
          </p:nvPr>
        </p:nvPicPr>
        <p:blipFill>
          <a:blip r:embed="rId2"/>
          <a:srcRect l="11" r="11"/>
          <a:stretch>
            <a:fillRect/>
          </a:stretch>
        </p:blipFill>
        <p:spPr/>
      </p:pic>
      <p:sp>
        <p:nvSpPr>
          <p:cNvPr id="7" name="Rechthoek 6">
            <a:extLst>
              <a:ext uri="{FF2B5EF4-FFF2-40B4-BE49-F238E27FC236}">
                <a16:creationId xmlns:a16="http://schemas.microsoft.com/office/drawing/2014/main" id="{12EE2B7F-115B-1747-988A-AD8D42750DBD}"/>
              </a:ext>
            </a:extLst>
          </p:cNvPr>
          <p:cNvSpPr/>
          <p:nvPr/>
        </p:nvSpPr>
        <p:spPr>
          <a:xfrm>
            <a:off x="7116318" y="4343118"/>
            <a:ext cx="2558124" cy="1597605"/>
          </a:xfrm>
          <a:prstGeom prst="rect">
            <a:avLst/>
          </a:prstGeom>
          <a:solidFill>
            <a:schemeClr val="bg1">
              <a:lumMod val="6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nl-NL"/>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nl-NL" sz="5400">
              <a:solidFill>
                <a:schemeClr val="tx1"/>
              </a:solidFill>
            </a:endParaRPr>
          </a:p>
        </p:txBody>
      </p:sp>
      <p:sp>
        <p:nvSpPr>
          <p:cNvPr id="8" name="Rechthoek 7">
            <a:extLst>
              <a:ext uri="{FF2B5EF4-FFF2-40B4-BE49-F238E27FC236}">
                <a16:creationId xmlns:a16="http://schemas.microsoft.com/office/drawing/2014/main" id="{8C0EA1E0-31E4-D774-0605-D2A48A8BB0E0}"/>
              </a:ext>
            </a:extLst>
          </p:cNvPr>
          <p:cNvSpPr/>
          <p:nvPr/>
        </p:nvSpPr>
        <p:spPr>
          <a:xfrm>
            <a:off x="7112799" y="3233732"/>
            <a:ext cx="850717" cy="1186710"/>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nl-NL"/>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nl-NL" sz="1000">
                <a:solidFill>
                  <a:schemeClr val="tx1"/>
                </a:solidFill>
              </a:rPr>
              <a:t>WMO casusregie consulenten</a:t>
            </a:r>
          </a:p>
          <a:p>
            <a:pPr algn="ctr"/>
            <a:r>
              <a:rPr lang="nl-NL" sz="1000">
                <a:solidFill>
                  <a:schemeClr val="tx1"/>
                </a:solidFill>
              </a:rPr>
              <a:t> </a:t>
            </a:r>
            <a:endParaRPr lang="nl-NL" sz="1050">
              <a:solidFill>
                <a:schemeClr val="tx1"/>
              </a:solidFill>
            </a:endParaRPr>
          </a:p>
        </p:txBody>
      </p:sp>
      <p:cxnSp>
        <p:nvCxnSpPr>
          <p:cNvPr id="9" name="Rechte verbindingslijn met pijl 8">
            <a:extLst>
              <a:ext uri="{FF2B5EF4-FFF2-40B4-BE49-F238E27FC236}">
                <a16:creationId xmlns:a16="http://schemas.microsoft.com/office/drawing/2014/main" id="{B44F0C3D-1E36-B48B-3A41-7FDCE87A15BD}"/>
              </a:ext>
            </a:extLst>
          </p:cNvPr>
          <p:cNvCxnSpPr>
            <a:cxnSpLocks/>
          </p:cNvCxnSpPr>
          <p:nvPr/>
        </p:nvCxnSpPr>
        <p:spPr>
          <a:xfrm flipH="1">
            <a:off x="4548410" y="2005459"/>
            <a:ext cx="502" cy="410077"/>
          </a:xfrm>
          <a:prstGeom prst="straightConnector1">
            <a:avLst/>
          </a:prstGeom>
          <a:ln>
            <a:prstDash val="sysDot"/>
            <a:headEnd type="diamond"/>
            <a:tailEnd type="triangle"/>
          </a:ln>
        </p:spPr>
        <p:style>
          <a:lnRef idx="1">
            <a:schemeClr val="accent1"/>
          </a:lnRef>
          <a:fillRef idx="0">
            <a:schemeClr val="accent1"/>
          </a:fillRef>
          <a:effectRef idx="0">
            <a:schemeClr val="accent1"/>
          </a:effectRef>
          <a:fontRef idx="minor">
            <a:schemeClr val="tx1"/>
          </a:fontRef>
        </p:style>
      </p:cxnSp>
      <p:cxnSp>
        <p:nvCxnSpPr>
          <p:cNvPr id="10" name="Rechte verbindingslijn met pijl 9">
            <a:extLst>
              <a:ext uri="{FF2B5EF4-FFF2-40B4-BE49-F238E27FC236}">
                <a16:creationId xmlns:a16="http://schemas.microsoft.com/office/drawing/2014/main" id="{114C3317-BB46-3094-9437-97A234C0D3B3}"/>
              </a:ext>
            </a:extLst>
          </p:cNvPr>
          <p:cNvCxnSpPr>
            <a:cxnSpLocks/>
          </p:cNvCxnSpPr>
          <p:nvPr/>
        </p:nvCxnSpPr>
        <p:spPr>
          <a:xfrm>
            <a:off x="4948644" y="2011648"/>
            <a:ext cx="0" cy="397641"/>
          </a:xfrm>
          <a:prstGeom prst="straightConnector1">
            <a:avLst/>
          </a:prstGeom>
          <a:ln>
            <a:prstDash val="sysDot"/>
            <a:headEnd type="diamond"/>
            <a:tailEnd type="triangle"/>
          </a:ln>
        </p:spPr>
        <p:style>
          <a:lnRef idx="1">
            <a:schemeClr val="accent1"/>
          </a:lnRef>
          <a:fillRef idx="0">
            <a:schemeClr val="accent1"/>
          </a:fillRef>
          <a:effectRef idx="0">
            <a:schemeClr val="accent1"/>
          </a:effectRef>
          <a:fontRef idx="minor">
            <a:schemeClr val="tx1"/>
          </a:fontRef>
        </p:style>
      </p:cxnSp>
      <p:sp>
        <p:nvSpPr>
          <p:cNvPr id="12" name="Tekstvak 5">
            <a:extLst>
              <a:ext uri="{FF2B5EF4-FFF2-40B4-BE49-F238E27FC236}">
                <a16:creationId xmlns:a16="http://schemas.microsoft.com/office/drawing/2014/main" id="{525F2EDF-F2DC-3F99-885B-F0562558A44A}"/>
              </a:ext>
            </a:extLst>
          </p:cNvPr>
          <p:cNvSpPr txBox="1"/>
          <p:nvPr/>
        </p:nvSpPr>
        <p:spPr>
          <a:xfrm>
            <a:off x="4491980" y="2152675"/>
            <a:ext cx="407566" cy="230832"/>
          </a:xfrm>
          <a:prstGeom prst="rect">
            <a:avLst/>
          </a:prstGeom>
          <a:noFill/>
        </p:spPr>
        <p:txBody>
          <a:bodyPr wrap="square" rtlCol="0">
            <a:spAutoFit/>
          </a:bodyPr>
          <a:ls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nl-NL" sz="900"/>
              <a:t>U0</a:t>
            </a:r>
          </a:p>
        </p:txBody>
      </p:sp>
      <p:sp>
        <p:nvSpPr>
          <p:cNvPr id="13" name="Tekstvak 6">
            <a:extLst>
              <a:ext uri="{FF2B5EF4-FFF2-40B4-BE49-F238E27FC236}">
                <a16:creationId xmlns:a16="http://schemas.microsoft.com/office/drawing/2014/main" id="{9A94E74C-8163-384C-7A03-9611039174BB}"/>
              </a:ext>
            </a:extLst>
          </p:cNvPr>
          <p:cNvSpPr txBox="1"/>
          <p:nvPr/>
        </p:nvSpPr>
        <p:spPr>
          <a:xfrm>
            <a:off x="4873354" y="2146162"/>
            <a:ext cx="407566" cy="230832"/>
          </a:xfrm>
          <a:prstGeom prst="rect">
            <a:avLst/>
          </a:prstGeom>
          <a:noFill/>
        </p:spPr>
        <p:txBody>
          <a:bodyPr wrap="square" rtlCol="0">
            <a:spAutoFit/>
          </a:bodyPr>
          <a:ls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nl-NL" sz="900"/>
              <a:t>U1</a:t>
            </a:r>
          </a:p>
        </p:txBody>
      </p:sp>
      <p:sp>
        <p:nvSpPr>
          <p:cNvPr id="14" name="Tekstvak 7">
            <a:extLst>
              <a:ext uri="{FF2B5EF4-FFF2-40B4-BE49-F238E27FC236}">
                <a16:creationId xmlns:a16="http://schemas.microsoft.com/office/drawing/2014/main" id="{3A3A48E5-0479-994F-AB04-88A211FD0F30}"/>
              </a:ext>
            </a:extLst>
          </p:cNvPr>
          <p:cNvSpPr txBox="1"/>
          <p:nvPr/>
        </p:nvSpPr>
        <p:spPr>
          <a:xfrm>
            <a:off x="5536861" y="2122142"/>
            <a:ext cx="407566" cy="230832"/>
          </a:xfrm>
          <a:prstGeom prst="rect">
            <a:avLst/>
          </a:prstGeom>
          <a:noFill/>
        </p:spPr>
        <p:txBody>
          <a:bodyPr wrap="square" rtlCol="0">
            <a:spAutoFit/>
          </a:bodyPr>
          <a:ls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nl-NL" sz="900"/>
              <a:t>U2</a:t>
            </a:r>
          </a:p>
        </p:txBody>
      </p:sp>
      <p:sp>
        <p:nvSpPr>
          <p:cNvPr id="15" name="Pijl omlaag 74">
            <a:extLst>
              <a:ext uri="{FF2B5EF4-FFF2-40B4-BE49-F238E27FC236}">
                <a16:creationId xmlns:a16="http://schemas.microsoft.com/office/drawing/2014/main" id="{DB1171F6-85AF-195D-1880-6411D9FFC80A}"/>
              </a:ext>
            </a:extLst>
          </p:cNvPr>
          <p:cNvSpPr/>
          <p:nvPr/>
        </p:nvSpPr>
        <p:spPr>
          <a:xfrm rot="10800000">
            <a:off x="7786008" y="4816795"/>
            <a:ext cx="1202621" cy="1059055"/>
          </a:xfrm>
          <a:prstGeom prst="downArrow">
            <a:avLst>
              <a:gd name="adj1" fmla="val 63989"/>
              <a:gd name="adj2" fmla="val 60760"/>
            </a:avLst>
          </a:prstGeom>
          <a:solidFill>
            <a:schemeClr val="accent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defPPr>
              <a:defRPr lang="nl-NL"/>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nl-NL" sz="1050">
                <a:ln w="0"/>
                <a:solidFill>
                  <a:schemeClr val="tx1"/>
                </a:solidFill>
                <a:effectLst>
                  <a:outerShdw blurRad="38100" dist="19050" dir="2700000" algn="tl" rotWithShape="0">
                    <a:schemeClr val="dk1">
                      <a:alpha val="40000"/>
                    </a:schemeClr>
                  </a:outerShdw>
                </a:effectLst>
                <a:latin typeface="+mj-lt"/>
              </a:rPr>
              <a:t>Jeugdhulp</a:t>
            </a:r>
          </a:p>
          <a:p>
            <a:r>
              <a:rPr lang="nl-NL" sz="1050">
                <a:ln w="0"/>
                <a:solidFill>
                  <a:schemeClr val="tx1"/>
                </a:solidFill>
                <a:effectLst>
                  <a:outerShdw blurRad="38100" dist="19050" dir="2700000" algn="tl" rotWithShape="0">
                    <a:schemeClr val="dk1">
                      <a:alpha val="40000"/>
                    </a:schemeClr>
                  </a:outerShdw>
                </a:effectLst>
                <a:latin typeface="+mj-lt"/>
              </a:rPr>
              <a:t>landelijke WMO</a:t>
            </a:r>
          </a:p>
        </p:txBody>
      </p:sp>
      <p:sp>
        <p:nvSpPr>
          <p:cNvPr id="16" name="Tekstvak 9">
            <a:extLst>
              <a:ext uri="{FF2B5EF4-FFF2-40B4-BE49-F238E27FC236}">
                <a16:creationId xmlns:a16="http://schemas.microsoft.com/office/drawing/2014/main" id="{78E2A1CB-9BD6-E196-052F-459248624658}"/>
              </a:ext>
            </a:extLst>
          </p:cNvPr>
          <p:cNvSpPr txBox="1"/>
          <p:nvPr/>
        </p:nvSpPr>
        <p:spPr>
          <a:xfrm>
            <a:off x="4736551" y="1632297"/>
            <a:ext cx="681172" cy="276999"/>
          </a:xfrm>
          <a:prstGeom prst="rect">
            <a:avLst/>
          </a:prstGeom>
          <a:noFill/>
        </p:spPr>
        <p:txBody>
          <a:bodyPr wrap="square" rtlCol="0">
            <a:spAutoFit/>
          </a:bodyPr>
          <a:ls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nl-NL" sz="1200" err="1"/>
              <a:t>DigiD</a:t>
            </a:r>
            <a:endParaRPr lang="nl-NL" sz="1200"/>
          </a:p>
        </p:txBody>
      </p:sp>
      <p:sp>
        <p:nvSpPr>
          <p:cNvPr id="17" name="Tekstvak 10">
            <a:extLst>
              <a:ext uri="{FF2B5EF4-FFF2-40B4-BE49-F238E27FC236}">
                <a16:creationId xmlns:a16="http://schemas.microsoft.com/office/drawing/2014/main" id="{169A686C-4368-9DF6-1D0E-028EFE06519C}"/>
              </a:ext>
            </a:extLst>
          </p:cNvPr>
          <p:cNvSpPr txBox="1"/>
          <p:nvPr/>
        </p:nvSpPr>
        <p:spPr>
          <a:xfrm>
            <a:off x="5381111" y="1630617"/>
            <a:ext cx="681172" cy="276999"/>
          </a:xfrm>
          <a:prstGeom prst="rect">
            <a:avLst/>
          </a:prstGeom>
          <a:noFill/>
        </p:spPr>
        <p:txBody>
          <a:bodyPr wrap="square" rtlCol="0">
            <a:spAutoFit/>
          </a:bodyPr>
          <a:ls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nl-NL" sz="1200"/>
              <a:t>SSO</a:t>
            </a:r>
          </a:p>
        </p:txBody>
      </p:sp>
      <p:cxnSp>
        <p:nvCxnSpPr>
          <p:cNvPr id="18" name="Rechte verbindingslijn met pijl 17">
            <a:extLst>
              <a:ext uri="{FF2B5EF4-FFF2-40B4-BE49-F238E27FC236}">
                <a16:creationId xmlns:a16="http://schemas.microsoft.com/office/drawing/2014/main" id="{415E4BFA-A127-91F6-7B67-E7C769B77524}"/>
              </a:ext>
            </a:extLst>
          </p:cNvPr>
          <p:cNvCxnSpPr>
            <a:cxnSpLocks/>
          </p:cNvCxnSpPr>
          <p:nvPr/>
        </p:nvCxnSpPr>
        <p:spPr>
          <a:xfrm>
            <a:off x="5579228" y="2009021"/>
            <a:ext cx="0" cy="397641"/>
          </a:xfrm>
          <a:prstGeom prst="straightConnector1">
            <a:avLst/>
          </a:prstGeom>
          <a:ln>
            <a:prstDash val="sysDot"/>
            <a:headEnd type="diamond"/>
            <a:tailEnd type="triangle"/>
          </a:ln>
        </p:spPr>
        <p:style>
          <a:lnRef idx="1">
            <a:schemeClr val="accent1"/>
          </a:lnRef>
          <a:fillRef idx="0">
            <a:schemeClr val="accent1"/>
          </a:fillRef>
          <a:effectRef idx="0">
            <a:schemeClr val="accent1"/>
          </a:effectRef>
          <a:fontRef idx="minor">
            <a:schemeClr val="tx1"/>
          </a:fontRef>
        </p:style>
      </p:cxnSp>
      <p:sp>
        <p:nvSpPr>
          <p:cNvPr id="19" name="Rechthoek 18">
            <a:extLst>
              <a:ext uri="{FF2B5EF4-FFF2-40B4-BE49-F238E27FC236}">
                <a16:creationId xmlns:a16="http://schemas.microsoft.com/office/drawing/2014/main" id="{4994DBD2-3814-1166-AB87-3016E0683596}"/>
              </a:ext>
            </a:extLst>
          </p:cNvPr>
          <p:cNvSpPr/>
          <p:nvPr/>
        </p:nvSpPr>
        <p:spPr>
          <a:xfrm>
            <a:off x="4457433" y="2421299"/>
            <a:ext cx="1487095" cy="1212979"/>
          </a:xfrm>
          <a:prstGeom prst="rect">
            <a:avLst/>
          </a:prstGeom>
          <a:solidFill>
            <a:schemeClr val="bg1">
              <a:lumMod val="6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nl-NL"/>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nl-NL" sz="1200">
                <a:solidFill>
                  <a:schemeClr val="tx1"/>
                </a:solidFill>
              </a:rPr>
              <a:t>TOEGANG &amp; REGIE</a:t>
            </a:r>
          </a:p>
          <a:p>
            <a:pPr algn="ctr"/>
            <a:endParaRPr lang="nl-NL" sz="1200">
              <a:solidFill>
                <a:schemeClr val="tx1"/>
              </a:solidFill>
            </a:endParaRPr>
          </a:p>
          <a:p>
            <a:pPr algn="ctr"/>
            <a:r>
              <a:rPr lang="nl-NL" sz="1200">
                <a:solidFill>
                  <a:schemeClr val="tx1"/>
                </a:solidFill>
              </a:rPr>
              <a:t>Sociaal domein breed anticiperen op WAMS</a:t>
            </a:r>
          </a:p>
        </p:txBody>
      </p:sp>
      <p:sp>
        <p:nvSpPr>
          <p:cNvPr id="20" name="Rechthoek 19">
            <a:extLst>
              <a:ext uri="{FF2B5EF4-FFF2-40B4-BE49-F238E27FC236}">
                <a16:creationId xmlns:a16="http://schemas.microsoft.com/office/drawing/2014/main" id="{469CDF62-E377-D97C-EBB9-93C16582D0DB}"/>
              </a:ext>
            </a:extLst>
          </p:cNvPr>
          <p:cNvSpPr/>
          <p:nvPr/>
        </p:nvSpPr>
        <p:spPr>
          <a:xfrm>
            <a:off x="8822395" y="3231378"/>
            <a:ext cx="850717" cy="1158527"/>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nl-NL"/>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nl-NL" sz="900">
                <a:solidFill>
                  <a:schemeClr val="tx1"/>
                </a:solidFill>
              </a:rPr>
              <a:t>WMO </a:t>
            </a:r>
          </a:p>
          <a:p>
            <a:pPr algn="ctr"/>
            <a:r>
              <a:rPr lang="nl-NL" sz="900">
                <a:solidFill>
                  <a:schemeClr val="tx1"/>
                </a:solidFill>
              </a:rPr>
              <a:t>portaal </a:t>
            </a:r>
            <a:r>
              <a:rPr lang="nl-NL" sz="1000" err="1">
                <a:solidFill>
                  <a:schemeClr val="tx1"/>
                </a:solidFill>
              </a:rPr>
              <a:t>zorg-aanbieders</a:t>
            </a:r>
            <a:endParaRPr lang="nl-NL" sz="1000">
              <a:solidFill>
                <a:schemeClr val="tx1"/>
              </a:solidFill>
            </a:endParaRPr>
          </a:p>
        </p:txBody>
      </p:sp>
      <p:sp>
        <p:nvSpPr>
          <p:cNvPr id="21" name="Rechthoek 20">
            <a:extLst>
              <a:ext uri="{FF2B5EF4-FFF2-40B4-BE49-F238E27FC236}">
                <a16:creationId xmlns:a16="http://schemas.microsoft.com/office/drawing/2014/main" id="{563534F5-9B0E-43DE-5A86-A0C5E10C54AD}"/>
              </a:ext>
            </a:extLst>
          </p:cNvPr>
          <p:cNvSpPr/>
          <p:nvPr/>
        </p:nvSpPr>
        <p:spPr>
          <a:xfrm>
            <a:off x="7972690" y="3233787"/>
            <a:ext cx="850717" cy="1087902"/>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nl-NL"/>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nl-NL" sz="900">
                <a:solidFill>
                  <a:schemeClr val="tx1"/>
                </a:solidFill>
              </a:rPr>
              <a:t>WMO portaal </a:t>
            </a:r>
            <a:r>
              <a:rPr lang="nl-NL" sz="900" err="1">
                <a:solidFill>
                  <a:schemeClr val="tx1"/>
                </a:solidFill>
              </a:rPr>
              <a:t>clienten</a:t>
            </a:r>
            <a:endParaRPr lang="nl-NL" sz="900">
              <a:solidFill>
                <a:schemeClr val="tx1"/>
              </a:solidFill>
            </a:endParaRPr>
          </a:p>
          <a:p>
            <a:pPr algn="ctr"/>
            <a:r>
              <a:rPr lang="nl-NL" sz="900">
                <a:solidFill>
                  <a:schemeClr val="tx1"/>
                </a:solidFill>
              </a:rPr>
              <a:t> </a:t>
            </a:r>
          </a:p>
        </p:txBody>
      </p:sp>
      <p:cxnSp>
        <p:nvCxnSpPr>
          <p:cNvPr id="22" name="Gebogen verbindingslijn 86">
            <a:extLst>
              <a:ext uri="{FF2B5EF4-FFF2-40B4-BE49-F238E27FC236}">
                <a16:creationId xmlns:a16="http://schemas.microsoft.com/office/drawing/2014/main" id="{ECCC1153-3C38-A67E-D2A0-9A3187FA4859}"/>
              </a:ext>
            </a:extLst>
          </p:cNvPr>
          <p:cNvCxnSpPr>
            <a:cxnSpLocks/>
          </p:cNvCxnSpPr>
          <p:nvPr/>
        </p:nvCxnSpPr>
        <p:spPr>
          <a:xfrm rot="10800000">
            <a:off x="5944529" y="3027789"/>
            <a:ext cx="1168271" cy="799298"/>
          </a:xfrm>
          <a:prstGeom prst="bentConnector3">
            <a:avLst>
              <a:gd name="adj1" fmla="val 50000"/>
            </a:avLst>
          </a:prstGeom>
          <a:ln w="25400">
            <a:headEnd type="triangle"/>
            <a:tailEnd type="none"/>
          </a:ln>
        </p:spPr>
        <p:style>
          <a:lnRef idx="1">
            <a:schemeClr val="accent1"/>
          </a:lnRef>
          <a:fillRef idx="0">
            <a:schemeClr val="accent1"/>
          </a:fillRef>
          <a:effectRef idx="0">
            <a:schemeClr val="accent1"/>
          </a:effectRef>
          <a:fontRef idx="minor">
            <a:schemeClr val="tx1"/>
          </a:fontRef>
        </p:style>
      </p:cxnSp>
      <p:sp>
        <p:nvSpPr>
          <p:cNvPr id="23" name="Tekstvak 16">
            <a:extLst>
              <a:ext uri="{FF2B5EF4-FFF2-40B4-BE49-F238E27FC236}">
                <a16:creationId xmlns:a16="http://schemas.microsoft.com/office/drawing/2014/main" id="{31A51355-0944-EBBC-DCB7-05F61099CEAA}"/>
              </a:ext>
            </a:extLst>
          </p:cNvPr>
          <p:cNvSpPr txBox="1"/>
          <p:nvPr/>
        </p:nvSpPr>
        <p:spPr>
          <a:xfrm>
            <a:off x="6025180" y="2763487"/>
            <a:ext cx="378523" cy="230832"/>
          </a:xfrm>
          <a:prstGeom prst="rect">
            <a:avLst/>
          </a:prstGeom>
          <a:noFill/>
        </p:spPr>
        <p:txBody>
          <a:bodyPr wrap="square" rtlCol="0">
            <a:spAutoFit/>
          </a:bodyPr>
          <a:ls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nl-NL" sz="900"/>
              <a:t>U20</a:t>
            </a:r>
          </a:p>
        </p:txBody>
      </p:sp>
      <p:cxnSp>
        <p:nvCxnSpPr>
          <p:cNvPr id="24" name="Gebogen verbindingslijn 88">
            <a:extLst>
              <a:ext uri="{FF2B5EF4-FFF2-40B4-BE49-F238E27FC236}">
                <a16:creationId xmlns:a16="http://schemas.microsoft.com/office/drawing/2014/main" id="{B8467596-E5D6-59A7-AEC8-9CA6DAC1520C}"/>
              </a:ext>
            </a:extLst>
          </p:cNvPr>
          <p:cNvCxnSpPr>
            <a:cxnSpLocks/>
          </p:cNvCxnSpPr>
          <p:nvPr/>
        </p:nvCxnSpPr>
        <p:spPr>
          <a:xfrm rot="16200000" flipH="1">
            <a:off x="5852376" y="2982883"/>
            <a:ext cx="628798" cy="1931588"/>
          </a:xfrm>
          <a:prstGeom prst="bentConnector2">
            <a:avLst/>
          </a:prstGeom>
          <a:ln w="19050">
            <a:solidFill>
              <a:srgbClr val="FF0000"/>
            </a:solidFill>
            <a:prstDash val="dash"/>
            <a:headEnd type="triangle"/>
            <a:tailEnd type="none"/>
          </a:ln>
        </p:spPr>
        <p:style>
          <a:lnRef idx="1">
            <a:schemeClr val="accent1"/>
          </a:lnRef>
          <a:fillRef idx="0">
            <a:schemeClr val="accent1"/>
          </a:fillRef>
          <a:effectRef idx="0">
            <a:schemeClr val="accent1"/>
          </a:effectRef>
          <a:fontRef idx="minor">
            <a:schemeClr val="tx1"/>
          </a:fontRef>
        </p:style>
      </p:cxnSp>
      <p:sp>
        <p:nvSpPr>
          <p:cNvPr id="25" name="Tekstvak 18">
            <a:extLst>
              <a:ext uri="{FF2B5EF4-FFF2-40B4-BE49-F238E27FC236}">
                <a16:creationId xmlns:a16="http://schemas.microsoft.com/office/drawing/2014/main" id="{CCFAD871-4E10-2093-3B1B-7233E0906FB5}"/>
              </a:ext>
            </a:extLst>
          </p:cNvPr>
          <p:cNvSpPr txBox="1"/>
          <p:nvPr/>
        </p:nvSpPr>
        <p:spPr>
          <a:xfrm>
            <a:off x="4832801" y="3788385"/>
            <a:ext cx="378523" cy="230832"/>
          </a:xfrm>
          <a:prstGeom prst="rect">
            <a:avLst/>
          </a:prstGeom>
          <a:noFill/>
        </p:spPr>
        <p:txBody>
          <a:bodyPr wrap="square" rtlCol="0">
            <a:spAutoFit/>
          </a:bodyPr>
          <a:ls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nl-NL" sz="900"/>
              <a:t>U22</a:t>
            </a:r>
          </a:p>
        </p:txBody>
      </p:sp>
      <p:cxnSp>
        <p:nvCxnSpPr>
          <p:cNvPr id="26" name="Gebogen verbindingslijn 90">
            <a:extLst>
              <a:ext uri="{FF2B5EF4-FFF2-40B4-BE49-F238E27FC236}">
                <a16:creationId xmlns:a16="http://schemas.microsoft.com/office/drawing/2014/main" id="{3263794D-6B88-880A-3F80-F61D537881E9}"/>
              </a:ext>
            </a:extLst>
          </p:cNvPr>
          <p:cNvCxnSpPr>
            <a:cxnSpLocks/>
          </p:cNvCxnSpPr>
          <p:nvPr/>
        </p:nvCxnSpPr>
        <p:spPr>
          <a:xfrm>
            <a:off x="5968248" y="3179843"/>
            <a:ext cx="1132991" cy="854980"/>
          </a:xfrm>
          <a:prstGeom prst="bentConnector3">
            <a:avLst>
              <a:gd name="adj1" fmla="val 33606"/>
            </a:avLst>
          </a:prstGeom>
          <a:ln w="25400">
            <a:prstDash val="dash"/>
            <a:headEnd type="none"/>
            <a:tailEnd type="oval"/>
          </a:ln>
        </p:spPr>
        <p:style>
          <a:lnRef idx="1">
            <a:schemeClr val="accent1"/>
          </a:lnRef>
          <a:fillRef idx="0">
            <a:schemeClr val="accent1"/>
          </a:fillRef>
          <a:effectRef idx="0">
            <a:schemeClr val="accent1"/>
          </a:effectRef>
          <a:fontRef idx="minor">
            <a:schemeClr val="tx1"/>
          </a:fontRef>
        </p:style>
      </p:cxnSp>
      <p:sp>
        <p:nvSpPr>
          <p:cNvPr id="27" name="Tekstvak 20">
            <a:extLst>
              <a:ext uri="{FF2B5EF4-FFF2-40B4-BE49-F238E27FC236}">
                <a16:creationId xmlns:a16="http://schemas.microsoft.com/office/drawing/2014/main" id="{713EAE2A-1820-B960-63F4-8A88A5C5E29D}"/>
              </a:ext>
            </a:extLst>
          </p:cNvPr>
          <p:cNvSpPr txBox="1"/>
          <p:nvPr/>
        </p:nvSpPr>
        <p:spPr>
          <a:xfrm>
            <a:off x="5949820" y="3317002"/>
            <a:ext cx="378523" cy="230832"/>
          </a:xfrm>
          <a:prstGeom prst="rect">
            <a:avLst/>
          </a:prstGeom>
          <a:noFill/>
        </p:spPr>
        <p:txBody>
          <a:bodyPr wrap="square" rtlCol="0">
            <a:spAutoFit/>
          </a:bodyPr>
          <a:ls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nl-NL" sz="900"/>
              <a:t>U21</a:t>
            </a:r>
          </a:p>
        </p:txBody>
      </p:sp>
      <p:sp>
        <p:nvSpPr>
          <p:cNvPr id="28" name="Rechthoek 27">
            <a:extLst>
              <a:ext uri="{FF2B5EF4-FFF2-40B4-BE49-F238E27FC236}">
                <a16:creationId xmlns:a16="http://schemas.microsoft.com/office/drawing/2014/main" id="{6D858BA0-5D93-2E2E-779F-6CE8C7D3EE2E}"/>
              </a:ext>
            </a:extLst>
          </p:cNvPr>
          <p:cNvSpPr/>
          <p:nvPr/>
        </p:nvSpPr>
        <p:spPr>
          <a:xfrm>
            <a:off x="7119303" y="4400920"/>
            <a:ext cx="850717" cy="458886"/>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nl-NL"/>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nl-NL" sz="1000">
                <a:solidFill>
                  <a:schemeClr val="tx1"/>
                </a:solidFill>
              </a:rPr>
              <a:t>BPO </a:t>
            </a:r>
          </a:p>
          <a:p>
            <a:pPr algn="ctr"/>
            <a:r>
              <a:rPr lang="nl-NL" sz="1000">
                <a:solidFill>
                  <a:schemeClr val="tx1"/>
                </a:solidFill>
              </a:rPr>
              <a:t>portaal</a:t>
            </a:r>
          </a:p>
        </p:txBody>
      </p:sp>
      <p:sp>
        <p:nvSpPr>
          <p:cNvPr id="29" name="Rechthoek met diagonaal twee afgeronde hoeken 93">
            <a:extLst>
              <a:ext uri="{FF2B5EF4-FFF2-40B4-BE49-F238E27FC236}">
                <a16:creationId xmlns:a16="http://schemas.microsoft.com/office/drawing/2014/main" id="{FE43FD1F-9B62-84FC-8BD5-05458BC78DD0}"/>
              </a:ext>
            </a:extLst>
          </p:cNvPr>
          <p:cNvSpPr/>
          <p:nvPr/>
        </p:nvSpPr>
        <p:spPr>
          <a:xfrm>
            <a:off x="7887626" y="4134034"/>
            <a:ext cx="1094047" cy="510778"/>
          </a:xfrm>
          <a:prstGeom prst="round2DiagRect">
            <a:avLst/>
          </a:prstGeom>
          <a:solidFill>
            <a:schemeClr val="accent4">
              <a:lumMod val="40000"/>
              <a:lumOff val="60000"/>
            </a:schemeClr>
          </a:solidFill>
          <a:ln>
            <a:solidFill>
              <a:schemeClr val="tx1"/>
            </a:solidFill>
          </a:ln>
        </p:spPr>
        <p:txBody>
          <a:bodyPr wrap="square" lIns="91440" tIns="45720" rIns="91440" bIns="45720" rtlCol="0" anchor="t">
            <a:spAutoFit/>
          </a:bodyPr>
          <a:ls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nl-NL" sz="1200" dirty="0"/>
              <a:t>MO Platform Stipter</a:t>
            </a:r>
          </a:p>
        </p:txBody>
      </p:sp>
      <p:sp>
        <p:nvSpPr>
          <p:cNvPr id="30" name="Rechthoek 29">
            <a:extLst>
              <a:ext uri="{FF2B5EF4-FFF2-40B4-BE49-F238E27FC236}">
                <a16:creationId xmlns:a16="http://schemas.microsoft.com/office/drawing/2014/main" id="{B759EF03-BE07-2F9E-85A6-1ABA8AE8BAD7}"/>
              </a:ext>
            </a:extLst>
          </p:cNvPr>
          <p:cNvSpPr/>
          <p:nvPr/>
        </p:nvSpPr>
        <p:spPr>
          <a:xfrm>
            <a:off x="6600184" y="3565976"/>
            <a:ext cx="353373" cy="768567"/>
          </a:xfrm>
          <a:prstGeom prst="rect">
            <a:avLst/>
          </a:prstGeom>
          <a:solidFill>
            <a:schemeClr val="accent6">
              <a:lumMod val="60000"/>
              <a:lumOff val="40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nchorCtr="0"/>
          <a:lstStyle>
            <a:defPPr>
              <a:defRPr lang="nl-NL"/>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nl-NL" sz="900" err="1">
                <a:solidFill>
                  <a:schemeClr val="tx1"/>
                </a:solidFill>
              </a:rPr>
              <a:t>EnableU</a:t>
            </a:r>
            <a:r>
              <a:rPr lang="nl-NL" sz="900">
                <a:solidFill>
                  <a:schemeClr val="tx1"/>
                </a:solidFill>
              </a:rPr>
              <a:t> – 2Secure</a:t>
            </a:r>
          </a:p>
        </p:txBody>
      </p:sp>
    </p:spTree>
    <p:extLst>
      <p:ext uri="{BB962C8B-B14F-4D97-AF65-F5344CB8AC3E}">
        <p14:creationId xmlns:p14="http://schemas.microsoft.com/office/powerpoint/2010/main" val="340408271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inhoud 1">
            <a:extLst>
              <a:ext uri="{FF2B5EF4-FFF2-40B4-BE49-F238E27FC236}">
                <a16:creationId xmlns:a16="http://schemas.microsoft.com/office/drawing/2014/main" id="{C44AA311-2AAB-409B-A649-8907E15006C6}"/>
              </a:ext>
            </a:extLst>
          </p:cNvPr>
          <p:cNvSpPr>
            <a:spLocks noGrp="1"/>
          </p:cNvSpPr>
          <p:nvPr>
            <p:ph sz="quarter" idx="15"/>
          </p:nvPr>
        </p:nvSpPr>
        <p:spPr/>
        <p:txBody>
          <a:bodyPr vert="horz" lIns="91440" tIns="45720" rIns="91440" bIns="45720" rtlCol="0" anchor="t">
            <a:normAutofit lnSpcReduction="10000"/>
          </a:bodyPr>
          <a:lstStyle/>
          <a:p>
            <a:r>
              <a:rPr lang="nl-NL" dirty="0">
                <a:latin typeface="DIN"/>
              </a:rPr>
              <a:t>Koppelvlakken</a:t>
            </a:r>
            <a:endParaRPr lang="nl-NL" dirty="0"/>
          </a:p>
        </p:txBody>
      </p:sp>
      <p:sp>
        <p:nvSpPr>
          <p:cNvPr id="3" name="Tijdelijke aanduiding voor datum 2">
            <a:extLst>
              <a:ext uri="{FF2B5EF4-FFF2-40B4-BE49-F238E27FC236}">
                <a16:creationId xmlns:a16="http://schemas.microsoft.com/office/drawing/2014/main" id="{7F3AF417-FAC3-4D86-9453-32FA0E83D8EF}"/>
              </a:ext>
            </a:extLst>
          </p:cNvPr>
          <p:cNvSpPr>
            <a:spLocks noGrp="1"/>
          </p:cNvSpPr>
          <p:nvPr>
            <p:ph type="dt" sz="half" idx="10"/>
          </p:nvPr>
        </p:nvSpPr>
        <p:spPr/>
        <p:txBody>
          <a:bodyPr/>
          <a:lstStyle/>
          <a:p>
            <a:fld id="{C3344227-2791-174D-A121-180DBE686C60}" type="datetime1">
              <a:rPr lang="nl-NL" smtClean="0"/>
              <a:t>1-9-2022</a:t>
            </a:fld>
            <a:endParaRPr lang="nl-NL" dirty="0"/>
          </a:p>
        </p:txBody>
      </p:sp>
      <p:sp>
        <p:nvSpPr>
          <p:cNvPr id="5" name="Tijdelijke aanduiding voor dianummer 4">
            <a:extLst>
              <a:ext uri="{FF2B5EF4-FFF2-40B4-BE49-F238E27FC236}">
                <a16:creationId xmlns:a16="http://schemas.microsoft.com/office/drawing/2014/main" id="{030504CC-624F-44D4-8C0D-AF852732D63B}"/>
              </a:ext>
            </a:extLst>
          </p:cNvPr>
          <p:cNvSpPr>
            <a:spLocks noGrp="1"/>
          </p:cNvSpPr>
          <p:nvPr>
            <p:ph type="sldNum" sz="quarter" idx="12"/>
          </p:nvPr>
        </p:nvSpPr>
        <p:spPr/>
        <p:txBody>
          <a:bodyPr/>
          <a:lstStyle/>
          <a:p>
            <a:fld id="{6BA46E3B-9C4D-ED4F-A219-BC09E5D72B97}" type="slidenum">
              <a:rPr lang="nl-NL" smtClean="0"/>
              <a:t>3</a:t>
            </a:fld>
            <a:endParaRPr lang="nl-NL"/>
          </a:p>
        </p:txBody>
      </p:sp>
      <p:sp>
        <p:nvSpPr>
          <p:cNvPr id="6" name="Tijdelijke aanduiding voor tekst 5">
            <a:extLst>
              <a:ext uri="{FF2B5EF4-FFF2-40B4-BE49-F238E27FC236}">
                <a16:creationId xmlns:a16="http://schemas.microsoft.com/office/drawing/2014/main" id="{A9259C27-D636-45FF-9C17-29EE8E3AF9DE}"/>
              </a:ext>
            </a:extLst>
          </p:cNvPr>
          <p:cNvSpPr>
            <a:spLocks noGrp="1"/>
          </p:cNvSpPr>
          <p:nvPr>
            <p:ph type="body" sz="quarter" idx="14"/>
          </p:nvPr>
        </p:nvSpPr>
        <p:spPr>
          <a:xfrm>
            <a:off x="2032077" y="2202055"/>
            <a:ext cx="9953588" cy="4056058"/>
          </a:xfrm>
        </p:spPr>
        <p:txBody>
          <a:bodyPr vert="horz" lIns="91440" tIns="45720" rIns="91440" bIns="45720" rtlCol="0" anchor="t">
            <a:noAutofit/>
          </a:bodyPr>
          <a:lstStyle/>
          <a:p>
            <a:pPr>
              <a:lnSpc>
                <a:spcPct val="100000"/>
              </a:lnSpc>
              <a:spcBef>
                <a:spcPts val="0"/>
              </a:spcBef>
            </a:pPr>
            <a:r>
              <a:rPr lang="nl-NL" sz="1050" b="1" dirty="0">
                <a:latin typeface="Arial"/>
                <a:cs typeface="Arial"/>
              </a:rPr>
              <a:t>U0</a:t>
            </a:r>
            <a:endParaRPr lang="nl-NL" sz="1050">
              <a:latin typeface="Arial"/>
              <a:cs typeface="Arial"/>
            </a:endParaRPr>
          </a:p>
          <a:p>
            <a:pPr>
              <a:lnSpc>
                <a:spcPct val="100000"/>
              </a:lnSpc>
              <a:spcBef>
                <a:spcPts val="0"/>
              </a:spcBef>
            </a:pPr>
            <a:r>
              <a:rPr lang="nl-NL" sz="1050" dirty="0">
                <a:latin typeface="Arial"/>
                <a:cs typeface="Arial"/>
              </a:rPr>
              <a:t>Het systeem biedt de mogelijkheid aan iedereen om een algemene (hulp)vraag te stellen, melding te doen, signaal te geven. Het systeem biedt daarvoor een inwonerportaal. Dit kunnen dus inwoners met een hulpvraag zijn maar ook professionals, (anonieme) melders of anderszins betrokkenen. Het </a:t>
            </a:r>
            <a:r>
              <a:rPr lang="nl-NL" sz="1050" dirty="0">
                <a:latin typeface="Arial"/>
                <a:cs typeface="Calibri"/>
              </a:rPr>
              <a:t>inwoner</a:t>
            </a:r>
            <a:r>
              <a:rPr lang="nl-NL" sz="1050" dirty="0">
                <a:latin typeface="Arial"/>
                <a:cs typeface="Arial"/>
              </a:rPr>
              <a:t>portaal voorziet ook in de mogelijkheid gegevens achter te laten zodat terugkoppeling kan worden gegeven.</a:t>
            </a:r>
          </a:p>
          <a:p>
            <a:pPr>
              <a:lnSpc>
                <a:spcPct val="100000"/>
              </a:lnSpc>
              <a:spcBef>
                <a:spcPts val="0"/>
              </a:spcBef>
            </a:pPr>
            <a:endParaRPr lang="nl-NL" sz="1050" dirty="0">
              <a:latin typeface="Arial"/>
              <a:cs typeface="Arial"/>
            </a:endParaRPr>
          </a:p>
          <a:p>
            <a:pPr>
              <a:lnSpc>
                <a:spcPct val="100000"/>
              </a:lnSpc>
              <a:spcBef>
                <a:spcPts val="0"/>
              </a:spcBef>
            </a:pPr>
            <a:r>
              <a:rPr lang="nl-NL" sz="1050" b="1" dirty="0">
                <a:latin typeface="Arial"/>
                <a:cs typeface="Arial"/>
              </a:rPr>
              <a:t>U1</a:t>
            </a:r>
            <a:endParaRPr lang="nl-NL" sz="1050">
              <a:latin typeface="Arial"/>
              <a:cs typeface="Arial"/>
            </a:endParaRPr>
          </a:p>
          <a:p>
            <a:pPr>
              <a:lnSpc>
                <a:spcPct val="100000"/>
              </a:lnSpc>
              <a:spcBef>
                <a:spcPts val="0"/>
              </a:spcBef>
            </a:pPr>
            <a:r>
              <a:rPr lang="nl-NL" sz="1050" dirty="0">
                <a:latin typeface="Arial"/>
                <a:cs typeface="Arial"/>
              </a:rPr>
              <a:t>Via hetzelfde </a:t>
            </a:r>
            <a:r>
              <a:rPr lang="nl-NL" sz="1050" dirty="0">
                <a:latin typeface="Arial"/>
                <a:cs typeface="Calibri"/>
              </a:rPr>
              <a:t>inwoner</a:t>
            </a:r>
            <a:r>
              <a:rPr lang="nl-NL" sz="1050" dirty="0">
                <a:latin typeface="Arial"/>
                <a:cs typeface="Arial"/>
              </a:rPr>
              <a:t>portaal kan degene waarmee een hulpplan is opgesteld (de hulpvrager of zijn/haar vertegenwoordiger) inzicht krijgen in hun plan (het dossier). Hiervoor is het noodzakelijk met een </a:t>
            </a:r>
            <a:r>
              <a:rPr lang="nl-NL" sz="1050" dirty="0" err="1">
                <a:latin typeface="Arial"/>
                <a:cs typeface="Arial"/>
              </a:rPr>
              <a:t>DigiD</a:t>
            </a:r>
            <a:r>
              <a:rPr lang="nl-NL" sz="1050" dirty="0">
                <a:latin typeface="Arial"/>
                <a:cs typeface="Arial"/>
              </a:rPr>
              <a:t> in te loggen op het </a:t>
            </a:r>
            <a:r>
              <a:rPr lang="nl-NL" sz="1050" dirty="0">
                <a:latin typeface="Arial"/>
                <a:cs typeface="Calibri"/>
              </a:rPr>
              <a:t>inwoner</a:t>
            </a:r>
            <a:r>
              <a:rPr lang="nl-NL" sz="1050" dirty="0">
                <a:latin typeface="Arial"/>
                <a:cs typeface="Arial"/>
              </a:rPr>
              <a:t>portaal </a:t>
            </a:r>
          </a:p>
          <a:p>
            <a:pPr>
              <a:lnSpc>
                <a:spcPct val="100000"/>
              </a:lnSpc>
              <a:spcBef>
                <a:spcPts val="0"/>
              </a:spcBef>
            </a:pPr>
            <a:endParaRPr lang="nl-NL" sz="1050" dirty="0">
              <a:latin typeface="Arial"/>
              <a:cs typeface="Arial"/>
            </a:endParaRPr>
          </a:p>
          <a:p>
            <a:pPr>
              <a:lnSpc>
                <a:spcPct val="100000"/>
              </a:lnSpc>
              <a:spcBef>
                <a:spcPts val="0"/>
              </a:spcBef>
            </a:pPr>
            <a:r>
              <a:rPr lang="nl-NL" sz="1050" b="1" dirty="0">
                <a:latin typeface="Arial"/>
                <a:cs typeface="Arial"/>
              </a:rPr>
              <a:t>U2</a:t>
            </a:r>
            <a:endParaRPr lang="nl-NL" sz="1050">
              <a:latin typeface="Arial"/>
              <a:cs typeface="Arial"/>
            </a:endParaRPr>
          </a:p>
          <a:p>
            <a:pPr>
              <a:lnSpc>
                <a:spcPct val="100000"/>
              </a:lnSpc>
              <a:spcBef>
                <a:spcPts val="0"/>
              </a:spcBef>
            </a:pPr>
            <a:r>
              <a:rPr lang="nl-NL" sz="1050" dirty="0">
                <a:latin typeface="Arial"/>
                <a:cs typeface="Arial"/>
              </a:rPr>
              <a:t>Wijkwerkers loggen via SSO (gemeenteaccount) in op de Toegang &amp; Regie applicatie</a:t>
            </a:r>
            <a:endParaRPr lang="en-US" sz="1050">
              <a:latin typeface="Arial"/>
              <a:cs typeface="Arial"/>
            </a:endParaRPr>
          </a:p>
          <a:p>
            <a:pPr>
              <a:lnSpc>
                <a:spcPct val="100000"/>
              </a:lnSpc>
              <a:spcBef>
                <a:spcPts val="0"/>
              </a:spcBef>
            </a:pPr>
            <a:endParaRPr lang="nl-NL" sz="1050" dirty="0">
              <a:latin typeface="Arial"/>
              <a:cs typeface="Arial"/>
            </a:endParaRPr>
          </a:p>
          <a:p>
            <a:pPr>
              <a:lnSpc>
                <a:spcPct val="100000"/>
              </a:lnSpc>
              <a:spcBef>
                <a:spcPts val="0"/>
              </a:spcBef>
            </a:pPr>
            <a:r>
              <a:rPr lang="nl-NL" sz="1050" b="1" dirty="0">
                <a:latin typeface="Arial"/>
                <a:cs typeface="Calibri"/>
              </a:rPr>
              <a:t>U20</a:t>
            </a:r>
            <a:endParaRPr lang="en-US" sz="1050">
              <a:latin typeface="Arial"/>
              <a:cs typeface="Arial"/>
            </a:endParaRPr>
          </a:p>
          <a:p>
            <a:pPr>
              <a:lnSpc>
                <a:spcPct val="100000"/>
              </a:lnSpc>
              <a:spcBef>
                <a:spcPts val="0"/>
              </a:spcBef>
            </a:pPr>
            <a:r>
              <a:rPr lang="nl-NL" sz="1050" dirty="0">
                <a:latin typeface="Arial"/>
                <a:cs typeface="Calibri"/>
              </a:rPr>
              <a:t>WMO aanvragen kunnen worden geïnitieerd vanuit het T&amp;R-systeem. Hiervoor worden vanuit het T&amp;R-systeem gegevens doorgegeven aan het systeem ten behoeve van de start behandeling van de WMO aanvragen. De gegevens die worden doorgegeven zijn een BSN en een tekstveld voor additionele informatie. Daarnaast ook het zaaknummer van het dossier dat in T&amp;R-systeem is opgebouwd.</a:t>
            </a:r>
            <a:r>
              <a:rPr lang="nl-NL" sz="1050" dirty="0">
                <a:solidFill>
                  <a:srgbClr val="FF0000"/>
                </a:solidFill>
                <a:latin typeface="Arial"/>
                <a:cs typeface="Calibri"/>
              </a:rPr>
              <a:t> </a:t>
            </a:r>
            <a:endParaRPr lang="nl-NL" sz="1050">
              <a:latin typeface="Arial"/>
              <a:cs typeface="Arial"/>
            </a:endParaRPr>
          </a:p>
          <a:p>
            <a:pPr>
              <a:lnSpc>
                <a:spcPct val="100000"/>
              </a:lnSpc>
              <a:spcBef>
                <a:spcPts val="0"/>
              </a:spcBef>
            </a:pPr>
            <a:endParaRPr lang="nl-NL" sz="1050" dirty="0">
              <a:latin typeface="Arial"/>
              <a:cs typeface="Arial"/>
            </a:endParaRPr>
          </a:p>
          <a:p>
            <a:pPr>
              <a:lnSpc>
                <a:spcPct val="100000"/>
              </a:lnSpc>
              <a:spcBef>
                <a:spcPts val="0"/>
              </a:spcBef>
            </a:pPr>
            <a:r>
              <a:rPr lang="nl-NL" sz="1050" b="1" dirty="0">
                <a:latin typeface="Arial"/>
                <a:cs typeface="Calibri"/>
              </a:rPr>
              <a:t>U21</a:t>
            </a:r>
            <a:endParaRPr lang="en-US" sz="1050">
              <a:latin typeface="Arial"/>
              <a:cs typeface="Arial"/>
            </a:endParaRPr>
          </a:p>
          <a:p>
            <a:pPr>
              <a:lnSpc>
                <a:spcPct val="100000"/>
              </a:lnSpc>
              <a:spcBef>
                <a:spcPts val="0"/>
              </a:spcBef>
            </a:pPr>
            <a:r>
              <a:rPr lang="nl-NL" sz="1050" dirty="0">
                <a:latin typeface="Arial"/>
                <a:cs typeface="Calibri"/>
              </a:rPr>
              <a:t>De wijkwerkers en inwoners moeten het volledige WMO dossier in kunnen zien. Zij werken in het T&amp;R-systeem en moeten het WMO dossier vanuit het T&amp;R-systeem kunnen raadplegen. Hiervoor dient een API beschikbaar zijn die het mogelijk maakt het dossier in te zien. Hiervoor is het noodzakelijk dat het WMO systeem op het moment dat zaakregistratie plaatsvindt dit zaaknummer (van het WMO dossier) deelt met het T&amp;R systeem.</a:t>
            </a:r>
            <a:endParaRPr lang="en-US" sz="1050">
              <a:latin typeface="Arial"/>
              <a:cs typeface="Arial"/>
            </a:endParaRPr>
          </a:p>
          <a:p>
            <a:pPr>
              <a:lnSpc>
                <a:spcPct val="100000"/>
              </a:lnSpc>
              <a:spcBef>
                <a:spcPts val="0"/>
              </a:spcBef>
            </a:pPr>
            <a:endParaRPr lang="nl-NL" sz="1050" dirty="0">
              <a:latin typeface="Arial"/>
              <a:cs typeface="Arial"/>
            </a:endParaRPr>
          </a:p>
          <a:p>
            <a:pPr>
              <a:lnSpc>
                <a:spcPct val="100000"/>
              </a:lnSpc>
              <a:spcBef>
                <a:spcPts val="0"/>
              </a:spcBef>
            </a:pPr>
            <a:r>
              <a:rPr lang="nl-NL" sz="1050" b="1" dirty="0">
                <a:latin typeface="Arial"/>
                <a:cs typeface="Calibri"/>
              </a:rPr>
              <a:t>U21</a:t>
            </a:r>
            <a:endParaRPr lang="en-US" sz="1050">
              <a:latin typeface="Arial"/>
              <a:cs typeface="Arial"/>
            </a:endParaRPr>
          </a:p>
          <a:p>
            <a:pPr>
              <a:lnSpc>
                <a:spcPct val="100000"/>
              </a:lnSpc>
              <a:spcBef>
                <a:spcPts val="0"/>
              </a:spcBef>
            </a:pPr>
            <a:r>
              <a:rPr lang="nl-NL" sz="1050" dirty="0">
                <a:latin typeface="Arial"/>
                <a:cs typeface="Calibri"/>
              </a:rPr>
              <a:t>De wijkwerkers en inwoners moeten statusinformatie kunnen krijgen over de voortgang van de WMO aanvraag</a:t>
            </a:r>
            <a:endParaRPr lang="nl-NL" sz="1050">
              <a:latin typeface="Arial"/>
              <a:cs typeface="Arial"/>
            </a:endParaRPr>
          </a:p>
          <a:p>
            <a:pPr>
              <a:lnSpc>
                <a:spcPct val="100000"/>
              </a:lnSpc>
              <a:spcBef>
                <a:spcPts val="0"/>
              </a:spcBef>
            </a:pPr>
            <a:endParaRPr lang="nl-NL" sz="1050" dirty="0">
              <a:latin typeface="Arial"/>
              <a:cs typeface="Arial"/>
            </a:endParaRPr>
          </a:p>
          <a:p>
            <a:pPr>
              <a:lnSpc>
                <a:spcPct val="100000"/>
              </a:lnSpc>
              <a:spcBef>
                <a:spcPts val="0"/>
              </a:spcBef>
            </a:pPr>
            <a:r>
              <a:rPr lang="nl-NL" sz="1050" b="1" dirty="0">
                <a:latin typeface="Arial"/>
                <a:cs typeface="Calibri"/>
              </a:rPr>
              <a:t>U22</a:t>
            </a:r>
            <a:endParaRPr lang="nl-NL" sz="1050">
              <a:latin typeface="Arial"/>
              <a:cs typeface="Arial"/>
            </a:endParaRPr>
          </a:p>
          <a:p>
            <a:pPr>
              <a:lnSpc>
                <a:spcPct val="100000"/>
              </a:lnSpc>
              <a:spcBef>
                <a:spcPts val="0"/>
              </a:spcBef>
            </a:pPr>
            <a:r>
              <a:rPr lang="nl-NL" sz="1050" dirty="0">
                <a:latin typeface="Arial"/>
                <a:cs typeface="Calibri"/>
              </a:rPr>
              <a:t>DAT-informatie over het feit dat een </a:t>
            </a:r>
            <a:r>
              <a:rPr lang="nl-NL" sz="1050" dirty="0" err="1">
                <a:latin typeface="Arial"/>
                <a:cs typeface="Calibri"/>
              </a:rPr>
              <a:t>Wmo</a:t>
            </a:r>
            <a:r>
              <a:rPr lang="nl-NL" sz="1050" dirty="0">
                <a:latin typeface="Arial"/>
                <a:cs typeface="Calibri"/>
              </a:rPr>
              <a:t> of Jeugdzorg aanvraag in behandeling wordt vanuit platform Stipter aangeleverd aan T&amp;R-systeem (Zie ook dia 6).</a:t>
            </a:r>
            <a:endParaRPr lang="nl-NL" sz="1050" dirty="0">
              <a:latin typeface="Arial"/>
              <a:cs typeface="Arial"/>
            </a:endParaRPr>
          </a:p>
        </p:txBody>
      </p:sp>
      <p:pic>
        <p:nvPicPr>
          <p:cNvPr id="11" name="Tijdelijke aanduiding voor afbeelding 10">
            <a:extLst>
              <a:ext uri="{FF2B5EF4-FFF2-40B4-BE49-F238E27FC236}">
                <a16:creationId xmlns:a16="http://schemas.microsoft.com/office/drawing/2014/main" id="{1BA6C82E-A194-4069-9DBF-A46B61EEAA77}"/>
              </a:ext>
            </a:extLst>
          </p:cNvPr>
          <p:cNvPicPr>
            <a:picLocks noGrp="1" noChangeAspect="1"/>
          </p:cNvPicPr>
          <p:nvPr>
            <p:ph type="pic" sz="quarter" idx="16"/>
          </p:nvPr>
        </p:nvPicPr>
        <p:blipFill>
          <a:blip r:embed="rId2"/>
          <a:srcRect l="11" r="11"/>
          <a:stretch>
            <a:fillRect/>
          </a:stretch>
        </p:blipFill>
        <p:spPr/>
      </p:pic>
    </p:spTree>
    <p:extLst>
      <p:ext uri="{BB962C8B-B14F-4D97-AF65-F5344CB8AC3E}">
        <p14:creationId xmlns:p14="http://schemas.microsoft.com/office/powerpoint/2010/main" val="248789983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inhoud 1">
            <a:extLst>
              <a:ext uri="{FF2B5EF4-FFF2-40B4-BE49-F238E27FC236}">
                <a16:creationId xmlns:a16="http://schemas.microsoft.com/office/drawing/2014/main" id="{C44AA311-2AAB-409B-A649-8907E15006C6}"/>
              </a:ext>
            </a:extLst>
          </p:cNvPr>
          <p:cNvSpPr>
            <a:spLocks noGrp="1"/>
          </p:cNvSpPr>
          <p:nvPr>
            <p:ph sz="quarter" idx="15"/>
          </p:nvPr>
        </p:nvSpPr>
        <p:spPr/>
        <p:txBody>
          <a:bodyPr vert="horz" lIns="91440" tIns="45720" rIns="91440" bIns="45720" rtlCol="0" anchor="t">
            <a:normAutofit lnSpcReduction="10000"/>
          </a:bodyPr>
          <a:lstStyle/>
          <a:p>
            <a:r>
              <a:rPr lang="nl-NL" dirty="0">
                <a:latin typeface="DIN"/>
              </a:rPr>
              <a:t>Zaaksysteem</a:t>
            </a:r>
            <a:endParaRPr lang="nl-NL" dirty="0" err="1"/>
          </a:p>
        </p:txBody>
      </p:sp>
      <p:sp>
        <p:nvSpPr>
          <p:cNvPr id="3" name="Tijdelijke aanduiding voor datum 2">
            <a:extLst>
              <a:ext uri="{FF2B5EF4-FFF2-40B4-BE49-F238E27FC236}">
                <a16:creationId xmlns:a16="http://schemas.microsoft.com/office/drawing/2014/main" id="{7F3AF417-FAC3-4D86-9453-32FA0E83D8EF}"/>
              </a:ext>
            </a:extLst>
          </p:cNvPr>
          <p:cNvSpPr>
            <a:spLocks noGrp="1"/>
          </p:cNvSpPr>
          <p:nvPr>
            <p:ph type="dt" sz="half" idx="10"/>
          </p:nvPr>
        </p:nvSpPr>
        <p:spPr/>
        <p:txBody>
          <a:bodyPr/>
          <a:lstStyle/>
          <a:p>
            <a:fld id="{C3344227-2791-174D-A121-180DBE686C60}" type="datetime1">
              <a:rPr lang="nl-NL" smtClean="0"/>
              <a:t>1-9-2022</a:t>
            </a:fld>
            <a:endParaRPr lang="nl-NL" dirty="0"/>
          </a:p>
        </p:txBody>
      </p:sp>
      <p:sp>
        <p:nvSpPr>
          <p:cNvPr id="5" name="Tijdelijke aanduiding voor dianummer 4">
            <a:extLst>
              <a:ext uri="{FF2B5EF4-FFF2-40B4-BE49-F238E27FC236}">
                <a16:creationId xmlns:a16="http://schemas.microsoft.com/office/drawing/2014/main" id="{030504CC-624F-44D4-8C0D-AF852732D63B}"/>
              </a:ext>
            </a:extLst>
          </p:cNvPr>
          <p:cNvSpPr>
            <a:spLocks noGrp="1"/>
          </p:cNvSpPr>
          <p:nvPr>
            <p:ph type="sldNum" sz="quarter" idx="12"/>
          </p:nvPr>
        </p:nvSpPr>
        <p:spPr/>
        <p:txBody>
          <a:bodyPr/>
          <a:lstStyle/>
          <a:p>
            <a:fld id="{6BA46E3B-9C4D-ED4F-A219-BC09E5D72B97}" type="slidenum">
              <a:rPr lang="nl-NL" smtClean="0"/>
              <a:t>4</a:t>
            </a:fld>
            <a:endParaRPr lang="nl-NL"/>
          </a:p>
        </p:txBody>
      </p:sp>
      <p:pic>
        <p:nvPicPr>
          <p:cNvPr id="11" name="Tijdelijke aanduiding voor afbeelding 10">
            <a:extLst>
              <a:ext uri="{FF2B5EF4-FFF2-40B4-BE49-F238E27FC236}">
                <a16:creationId xmlns:a16="http://schemas.microsoft.com/office/drawing/2014/main" id="{1BA6C82E-A194-4069-9DBF-A46B61EEAA77}"/>
              </a:ext>
            </a:extLst>
          </p:cNvPr>
          <p:cNvPicPr>
            <a:picLocks noGrp="1" noChangeAspect="1"/>
          </p:cNvPicPr>
          <p:nvPr>
            <p:ph type="pic" sz="quarter" idx="16"/>
          </p:nvPr>
        </p:nvPicPr>
        <p:blipFill>
          <a:blip r:embed="rId2"/>
          <a:srcRect l="11" r="11"/>
          <a:stretch>
            <a:fillRect/>
          </a:stretch>
        </p:blipFill>
        <p:spPr/>
      </p:pic>
      <p:sp>
        <p:nvSpPr>
          <p:cNvPr id="8" name="Tekstvak 1">
            <a:extLst>
              <a:ext uri="{FF2B5EF4-FFF2-40B4-BE49-F238E27FC236}">
                <a16:creationId xmlns:a16="http://schemas.microsoft.com/office/drawing/2014/main" id="{9427B191-7F5F-0240-BE75-54E8143817A6}"/>
              </a:ext>
            </a:extLst>
          </p:cNvPr>
          <p:cNvSpPr txBox="1"/>
          <p:nvPr/>
        </p:nvSpPr>
        <p:spPr>
          <a:xfrm>
            <a:off x="6328718" y="2595297"/>
            <a:ext cx="378523" cy="230832"/>
          </a:xfrm>
          <a:prstGeom prst="rect">
            <a:avLst/>
          </a:prstGeom>
          <a:noFill/>
        </p:spPr>
        <p:txBody>
          <a:bodyPr wrap="square" rtlCol="0">
            <a:spAutoFit/>
          </a:bodyPr>
          <a:ls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nl-NL" sz="900"/>
              <a:t>U4</a:t>
            </a:r>
          </a:p>
        </p:txBody>
      </p:sp>
      <p:cxnSp>
        <p:nvCxnSpPr>
          <p:cNvPr id="9" name="Gebogen verbindingslijn 44">
            <a:extLst>
              <a:ext uri="{FF2B5EF4-FFF2-40B4-BE49-F238E27FC236}">
                <a16:creationId xmlns:a16="http://schemas.microsoft.com/office/drawing/2014/main" id="{FB6DDF04-CF91-200E-4C3E-546F1D7A571C}"/>
              </a:ext>
            </a:extLst>
          </p:cNvPr>
          <p:cNvCxnSpPr>
            <a:cxnSpLocks/>
          </p:cNvCxnSpPr>
          <p:nvPr/>
        </p:nvCxnSpPr>
        <p:spPr>
          <a:xfrm rot="10800000">
            <a:off x="6004963" y="2544282"/>
            <a:ext cx="2963191" cy="298709"/>
          </a:xfrm>
          <a:prstGeom prst="bentConnector3">
            <a:avLst>
              <a:gd name="adj1" fmla="val 50000"/>
            </a:avLst>
          </a:prstGeom>
          <a:ln w="25400">
            <a:headEnd type="triangle"/>
            <a:tailEnd type="triangle"/>
          </a:ln>
        </p:spPr>
        <p:style>
          <a:lnRef idx="1">
            <a:schemeClr val="accent1"/>
          </a:lnRef>
          <a:fillRef idx="0">
            <a:schemeClr val="accent1"/>
          </a:fillRef>
          <a:effectRef idx="0">
            <a:schemeClr val="accent1"/>
          </a:effectRef>
          <a:fontRef idx="minor">
            <a:schemeClr val="tx1"/>
          </a:fontRef>
        </p:style>
      </p:cxnSp>
      <p:sp>
        <p:nvSpPr>
          <p:cNvPr id="10" name="Tekstvak 3">
            <a:extLst>
              <a:ext uri="{FF2B5EF4-FFF2-40B4-BE49-F238E27FC236}">
                <a16:creationId xmlns:a16="http://schemas.microsoft.com/office/drawing/2014/main" id="{E84A32C7-5685-ABDA-32B7-B71A5829EC77}"/>
              </a:ext>
            </a:extLst>
          </p:cNvPr>
          <p:cNvSpPr txBox="1"/>
          <p:nvPr/>
        </p:nvSpPr>
        <p:spPr>
          <a:xfrm>
            <a:off x="4485924" y="2553178"/>
            <a:ext cx="378523" cy="230832"/>
          </a:xfrm>
          <a:prstGeom prst="rect">
            <a:avLst/>
          </a:prstGeom>
          <a:noFill/>
        </p:spPr>
        <p:txBody>
          <a:bodyPr wrap="square" rtlCol="0">
            <a:spAutoFit/>
          </a:bodyPr>
          <a:ls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nl-NL" sz="900"/>
              <a:t>U4</a:t>
            </a:r>
          </a:p>
        </p:txBody>
      </p:sp>
      <p:sp>
        <p:nvSpPr>
          <p:cNvPr id="12" name="Rechthoek 11">
            <a:extLst>
              <a:ext uri="{FF2B5EF4-FFF2-40B4-BE49-F238E27FC236}">
                <a16:creationId xmlns:a16="http://schemas.microsoft.com/office/drawing/2014/main" id="{A8F32ADD-C3E0-EDC7-4605-F78F0599CC45}"/>
              </a:ext>
            </a:extLst>
          </p:cNvPr>
          <p:cNvSpPr/>
          <p:nvPr/>
        </p:nvSpPr>
        <p:spPr>
          <a:xfrm>
            <a:off x="3135464" y="2332161"/>
            <a:ext cx="1192948" cy="928073"/>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nl-NL"/>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nl-NL" sz="1000">
                <a:solidFill>
                  <a:schemeClr val="tx1"/>
                </a:solidFill>
              </a:rPr>
              <a:t>A1. </a:t>
            </a:r>
            <a:r>
              <a:rPr lang="nl-NL" sz="1000" err="1">
                <a:solidFill>
                  <a:schemeClr val="tx1"/>
                </a:solidFill>
              </a:rPr>
              <a:t>Djuma</a:t>
            </a:r>
            <a:endParaRPr lang="nl-NL" sz="1000">
              <a:solidFill>
                <a:schemeClr val="tx1"/>
              </a:solidFill>
            </a:endParaRPr>
          </a:p>
          <a:p>
            <a:pPr algn="ctr"/>
            <a:endParaRPr lang="nl-NL" sz="1400">
              <a:solidFill>
                <a:schemeClr val="tx1"/>
              </a:solidFill>
            </a:endParaRPr>
          </a:p>
          <a:p>
            <a:pPr algn="ctr"/>
            <a:endParaRPr lang="nl-NL" sz="1400">
              <a:solidFill>
                <a:schemeClr val="tx1"/>
              </a:solidFill>
            </a:endParaRPr>
          </a:p>
        </p:txBody>
      </p:sp>
      <p:cxnSp>
        <p:nvCxnSpPr>
          <p:cNvPr id="13" name="Gebogen verbindingslijn 47">
            <a:extLst>
              <a:ext uri="{FF2B5EF4-FFF2-40B4-BE49-F238E27FC236}">
                <a16:creationId xmlns:a16="http://schemas.microsoft.com/office/drawing/2014/main" id="{1A9FEFC3-5F02-79C0-47A0-B214235D6184}"/>
              </a:ext>
            </a:extLst>
          </p:cNvPr>
          <p:cNvCxnSpPr>
            <a:cxnSpLocks/>
          </p:cNvCxnSpPr>
          <p:nvPr/>
        </p:nvCxnSpPr>
        <p:spPr>
          <a:xfrm rot="10800000" flipV="1">
            <a:off x="4328413" y="2661508"/>
            <a:ext cx="1370793" cy="134689"/>
          </a:xfrm>
          <a:prstGeom prst="bentConnector3">
            <a:avLst>
              <a:gd name="adj1" fmla="val 50000"/>
            </a:avLst>
          </a:prstGeom>
          <a:ln w="25400">
            <a:headEnd type="triangle"/>
            <a:tailEnd type="triangle"/>
          </a:ln>
        </p:spPr>
        <p:style>
          <a:lnRef idx="1">
            <a:schemeClr val="accent1"/>
          </a:lnRef>
          <a:fillRef idx="0">
            <a:schemeClr val="accent1"/>
          </a:fillRef>
          <a:effectRef idx="0">
            <a:schemeClr val="accent1"/>
          </a:effectRef>
          <a:fontRef idx="minor">
            <a:schemeClr val="tx1"/>
          </a:fontRef>
        </p:style>
      </p:cxnSp>
      <p:sp>
        <p:nvSpPr>
          <p:cNvPr id="14" name="Rechthoek 13">
            <a:extLst>
              <a:ext uri="{FF2B5EF4-FFF2-40B4-BE49-F238E27FC236}">
                <a16:creationId xmlns:a16="http://schemas.microsoft.com/office/drawing/2014/main" id="{03A547B3-B758-7801-FDBB-C061480F1912}"/>
              </a:ext>
            </a:extLst>
          </p:cNvPr>
          <p:cNvSpPr/>
          <p:nvPr/>
        </p:nvSpPr>
        <p:spPr>
          <a:xfrm>
            <a:off x="5699205" y="2158426"/>
            <a:ext cx="305753" cy="1006165"/>
          </a:xfrm>
          <a:prstGeom prst="rect">
            <a:avLst/>
          </a:prstGeom>
          <a:solidFill>
            <a:schemeClr val="accent6">
              <a:lumMod val="60000"/>
              <a:lumOff val="40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nchorCtr="0"/>
          <a:lstStyle>
            <a:defPPr>
              <a:defRPr lang="nl-NL"/>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nl-NL" sz="800" err="1">
                <a:solidFill>
                  <a:schemeClr val="tx1"/>
                </a:solidFill>
              </a:rPr>
              <a:t>EnableU</a:t>
            </a:r>
            <a:r>
              <a:rPr lang="nl-NL" sz="800">
                <a:solidFill>
                  <a:schemeClr val="tx1"/>
                </a:solidFill>
              </a:rPr>
              <a:t> – 2Secure</a:t>
            </a:r>
          </a:p>
        </p:txBody>
      </p:sp>
      <p:sp>
        <p:nvSpPr>
          <p:cNvPr id="15" name="Rechthoek 14">
            <a:extLst>
              <a:ext uri="{FF2B5EF4-FFF2-40B4-BE49-F238E27FC236}">
                <a16:creationId xmlns:a16="http://schemas.microsoft.com/office/drawing/2014/main" id="{1688239C-E4E4-A666-0446-436EED303FAA}"/>
              </a:ext>
            </a:extLst>
          </p:cNvPr>
          <p:cNvSpPr/>
          <p:nvPr/>
        </p:nvSpPr>
        <p:spPr>
          <a:xfrm>
            <a:off x="3249741" y="2872854"/>
            <a:ext cx="933649" cy="283076"/>
          </a:xfrm>
          <a:prstGeom prst="rect">
            <a:avLst/>
          </a:prstGeom>
          <a:solidFill>
            <a:srgbClr val="F45029"/>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nl-NL"/>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nl-NL" sz="800">
                <a:solidFill>
                  <a:schemeClr val="tx1"/>
                </a:solidFill>
                <a:cs typeface="Calibri"/>
              </a:rPr>
              <a:t>ZS/DMS component</a:t>
            </a:r>
            <a:endParaRPr lang="nl-NL" sz="1600">
              <a:solidFill>
                <a:schemeClr val="tx1"/>
              </a:solidFill>
            </a:endParaRPr>
          </a:p>
        </p:txBody>
      </p:sp>
      <p:cxnSp>
        <p:nvCxnSpPr>
          <p:cNvPr id="16" name="Rechte verbindingslijn met pijl 15">
            <a:extLst>
              <a:ext uri="{FF2B5EF4-FFF2-40B4-BE49-F238E27FC236}">
                <a16:creationId xmlns:a16="http://schemas.microsoft.com/office/drawing/2014/main" id="{773E57EA-67E6-0A30-CF96-488E5DF8103B}"/>
              </a:ext>
            </a:extLst>
          </p:cNvPr>
          <p:cNvCxnSpPr>
            <a:cxnSpLocks/>
          </p:cNvCxnSpPr>
          <p:nvPr/>
        </p:nvCxnSpPr>
        <p:spPr>
          <a:xfrm flipH="1">
            <a:off x="9059130" y="1820660"/>
            <a:ext cx="502" cy="410077"/>
          </a:xfrm>
          <a:prstGeom prst="straightConnector1">
            <a:avLst/>
          </a:prstGeom>
          <a:ln>
            <a:prstDash val="sysDot"/>
            <a:headEnd type="diamond"/>
            <a:tailEnd type="triangle"/>
          </a:ln>
        </p:spPr>
        <p:style>
          <a:lnRef idx="1">
            <a:schemeClr val="accent1"/>
          </a:lnRef>
          <a:fillRef idx="0">
            <a:schemeClr val="accent1"/>
          </a:fillRef>
          <a:effectRef idx="0">
            <a:schemeClr val="accent1"/>
          </a:effectRef>
          <a:fontRef idx="minor">
            <a:schemeClr val="tx1"/>
          </a:fontRef>
        </p:style>
      </p:cxnSp>
      <p:cxnSp>
        <p:nvCxnSpPr>
          <p:cNvPr id="17" name="Rechte verbindingslijn met pijl 16">
            <a:extLst>
              <a:ext uri="{FF2B5EF4-FFF2-40B4-BE49-F238E27FC236}">
                <a16:creationId xmlns:a16="http://schemas.microsoft.com/office/drawing/2014/main" id="{F5F7B450-AE63-EC79-1BF8-D1891C2FDAF2}"/>
              </a:ext>
            </a:extLst>
          </p:cNvPr>
          <p:cNvCxnSpPr>
            <a:cxnSpLocks/>
          </p:cNvCxnSpPr>
          <p:nvPr/>
        </p:nvCxnSpPr>
        <p:spPr>
          <a:xfrm>
            <a:off x="9459364" y="1826849"/>
            <a:ext cx="0" cy="397641"/>
          </a:xfrm>
          <a:prstGeom prst="straightConnector1">
            <a:avLst/>
          </a:prstGeom>
          <a:ln>
            <a:prstDash val="sysDot"/>
            <a:headEnd type="diamond"/>
            <a:tailEnd type="triangle"/>
          </a:ln>
        </p:spPr>
        <p:style>
          <a:lnRef idx="1">
            <a:schemeClr val="accent1"/>
          </a:lnRef>
          <a:fillRef idx="0">
            <a:schemeClr val="accent1"/>
          </a:fillRef>
          <a:effectRef idx="0">
            <a:schemeClr val="accent1"/>
          </a:effectRef>
          <a:fontRef idx="minor">
            <a:schemeClr val="tx1"/>
          </a:fontRef>
        </p:style>
      </p:cxnSp>
      <p:sp>
        <p:nvSpPr>
          <p:cNvPr id="18" name="Tekstvak 10">
            <a:extLst>
              <a:ext uri="{FF2B5EF4-FFF2-40B4-BE49-F238E27FC236}">
                <a16:creationId xmlns:a16="http://schemas.microsoft.com/office/drawing/2014/main" id="{379E62A1-E6F5-7533-207A-0183632901C3}"/>
              </a:ext>
            </a:extLst>
          </p:cNvPr>
          <p:cNvSpPr txBox="1"/>
          <p:nvPr/>
        </p:nvSpPr>
        <p:spPr>
          <a:xfrm>
            <a:off x="9002700" y="1967876"/>
            <a:ext cx="407566" cy="230832"/>
          </a:xfrm>
          <a:prstGeom prst="rect">
            <a:avLst/>
          </a:prstGeom>
          <a:noFill/>
        </p:spPr>
        <p:txBody>
          <a:bodyPr wrap="square" rtlCol="0">
            <a:spAutoFit/>
          </a:bodyPr>
          <a:ls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nl-NL" sz="900"/>
              <a:t>U0</a:t>
            </a:r>
          </a:p>
        </p:txBody>
      </p:sp>
      <p:sp>
        <p:nvSpPr>
          <p:cNvPr id="19" name="Tekstvak 11">
            <a:extLst>
              <a:ext uri="{FF2B5EF4-FFF2-40B4-BE49-F238E27FC236}">
                <a16:creationId xmlns:a16="http://schemas.microsoft.com/office/drawing/2014/main" id="{C0C3145D-17C5-34C6-4191-73DEFEDF84E3}"/>
              </a:ext>
            </a:extLst>
          </p:cNvPr>
          <p:cNvSpPr txBox="1"/>
          <p:nvPr/>
        </p:nvSpPr>
        <p:spPr>
          <a:xfrm>
            <a:off x="9384074" y="1961363"/>
            <a:ext cx="407566" cy="230832"/>
          </a:xfrm>
          <a:prstGeom prst="rect">
            <a:avLst/>
          </a:prstGeom>
          <a:noFill/>
        </p:spPr>
        <p:txBody>
          <a:bodyPr wrap="square" rtlCol="0">
            <a:spAutoFit/>
          </a:bodyPr>
          <a:ls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nl-NL" sz="900"/>
              <a:t>U1</a:t>
            </a:r>
          </a:p>
        </p:txBody>
      </p:sp>
      <p:sp>
        <p:nvSpPr>
          <p:cNvPr id="20" name="Tekstvak 12">
            <a:extLst>
              <a:ext uri="{FF2B5EF4-FFF2-40B4-BE49-F238E27FC236}">
                <a16:creationId xmlns:a16="http://schemas.microsoft.com/office/drawing/2014/main" id="{13D6525B-EC58-8CD6-EE09-87ABCD826481}"/>
              </a:ext>
            </a:extLst>
          </p:cNvPr>
          <p:cNvSpPr txBox="1"/>
          <p:nvPr/>
        </p:nvSpPr>
        <p:spPr>
          <a:xfrm>
            <a:off x="10047581" y="1937343"/>
            <a:ext cx="407566" cy="230832"/>
          </a:xfrm>
          <a:prstGeom prst="rect">
            <a:avLst/>
          </a:prstGeom>
          <a:noFill/>
        </p:spPr>
        <p:txBody>
          <a:bodyPr wrap="square" rtlCol="0">
            <a:spAutoFit/>
          </a:bodyPr>
          <a:ls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nl-NL" sz="900"/>
              <a:t>U2</a:t>
            </a:r>
          </a:p>
        </p:txBody>
      </p:sp>
      <p:sp>
        <p:nvSpPr>
          <p:cNvPr id="21" name="Tekstvak 13">
            <a:extLst>
              <a:ext uri="{FF2B5EF4-FFF2-40B4-BE49-F238E27FC236}">
                <a16:creationId xmlns:a16="http://schemas.microsoft.com/office/drawing/2014/main" id="{6A547239-2CB2-0E4B-895B-3476D183B205}"/>
              </a:ext>
            </a:extLst>
          </p:cNvPr>
          <p:cNvSpPr txBox="1"/>
          <p:nvPr/>
        </p:nvSpPr>
        <p:spPr>
          <a:xfrm>
            <a:off x="9247271" y="1447498"/>
            <a:ext cx="681172" cy="276999"/>
          </a:xfrm>
          <a:prstGeom prst="rect">
            <a:avLst/>
          </a:prstGeom>
          <a:noFill/>
        </p:spPr>
        <p:txBody>
          <a:bodyPr wrap="square" rtlCol="0">
            <a:spAutoFit/>
          </a:bodyPr>
          <a:ls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nl-NL" sz="1200" err="1"/>
              <a:t>DigiD</a:t>
            </a:r>
            <a:endParaRPr lang="nl-NL" sz="1200"/>
          </a:p>
        </p:txBody>
      </p:sp>
      <p:sp>
        <p:nvSpPr>
          <p:cNvPr id="22" name="Tekstvak 14">
            <a:extLst>
              <a:ext uri="{FF2B5EF4-FFF2-40B4-BE49-F238E27FC236}">
                <a16:creationId xmlns:a16="http://schemas.microsoft.com/office/drawing/2014/main" id="{9215281F-A186-2C3D-0E12-B48C59D49775}"/>
              </a:ext>
            </a:extLst>
          </p:cNvPr>
          <p:cNvSpPr txBox="1"/>
          <p:nvPr/>
        </p:nvSpPr>
        <p:spPr>
          <a:xfrm>
            <a:off x="9891831" y="1445818"/>
            <a:ext cx="681172" cy="276999"/>
          </a:xfrm>
          <a:prstGeom prst="rect">
            <a:avLst/>
          </a:prstGeom>
          <a:noFill/>
        </p:spPr>
        <p:txBody>
          <a:bodyPr wrap="square" rtlCol="0">
            <a:spAutoFit/>
          </a:bodyPr>
          <a:ls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nl-NL" sz="1200"/>
              <a:t>SSO</a:t>
            </a:r>
          </a:p>
        </p:txBody>
      </p:sp>
      <p:cxnSp>
        <p:nvCxnSpPr>
          <p:cNvPr id="23" name="Rechte verbindingslijn met pijl 22">
            <a:extLst>
              <a:ext uri="{FF2B5EF4-FFF2-40B4-BE49-F238E27FC236}">
                <a16:creationId xmlns:a16="http://schemas.microsoft.com/office/drawing/2014/main" id="{DC9ADEAC-9FC7-8BCF-5C75-77DD3C3F8D80}"/>
              </a:ext>
            </a:extLst>
          </p:cNvPr>
          <p:cNvCxnSpPr>
            <a:cxnSpLocks/>
          </p:cNvCxnSpPr>
          <p:nvPr/>
        </p:nvCxnSpPr>
        <p:spPr>
          <a:xfrm>
            <a:off x="10089948" y="1824222"/>
            <a:ext cx="0" cy="397641"/>
          </a:xfrm>
          <a:prstGeom prst="straightConnector1">
            <a:avLst/>
          </a:prstGeom>
          <a:ln>
            <a:prstDash val="sysDot"/>
            <a:headEnd type="diamond"/>
            <a:tailEnd type="triangle"/>
          </a:ln>
        </p:spPr>
        <p:style>
          <a:lnRef idx="1">
            <a:schemeClr val="accent1"/>
          </a:lnRef>
          <a:fillRef idx="0">
            <a:schemeClr val="accent1"/>
          </a:fillRef>
          <a:effectRef idx="0">
            <a:schemeClr val="accent1"/>
          </a:effectRef>
          <a:fontRef idx="minor">
            <a:schemeClr val="tx1"/>
          </a:fontRef>
        </p:style>
      </p:cxnSp>
      <p:sp>
        <p:nvSpPr>
          <p:cNvPr id="24" name="Rechthoek 23">
            <a:extLst>
              <a:ext uri="{FF2B5EF4-FFF2-40B4-BE49-F238E27FC236}">
                <a16:creationId xmlns:a16="http://schemas.microsoft.com/office/drawing/2014/main" id="{63C8710D-19CA-1F84-4D2C-91E07E1F24C9}"/>
              </a:ext>
            </a:extLst>
          </p:cNvPr>
          <p:cNvSpPr/>
          <p:nvPr/>
        </p:nvSpPr>
        <p:spPr>
          <a:xfrm>
            <a:off x="8968153" y="2236500"/>
            <a:ext cx="1487095" cy="1212979"/>
          </a:xfrm>
          <a:prstGeom prst="rect">
            <a:avLst/>
          </a:prstGeom>
          <a:solidFill>
            <a:schemeClr val="bg1">
              <a:lumMod val="65000"/>
            </a:schemeClr>
          </a:solidFill>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t"/>
          <a:lstStyle>
            <a:defPPr>
              <a:defRPr lang="nl-NL"/>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nl-NL" sz="1200" dirty="0">
                <a:solidFill>
                  <a:schemeClr val="tx1"/>
                </a:solidFill>
              </a:rPr>
              <a:t>TOEGANG &amp; REGIE</a:t>
            </a:r>
          </a:p>
          <a:p>
            <a:pPr algn="ctr"/>
            <a:endParaRPr lang="nl-NL" sz="1200">
              <a:solidFill>
                <a:schemeClr val="tx1"/>
              </a:solidFill>
            </a:endParaRPr>
          </a:p>
          <a:p>
            <a:pPr algn="ctr"/>
            <a:r>
              <a:rPr lang="nl-NL" sz="1200" dirty="0">
                <a:solidFill>
                  <a:schemeClr val="tx1"/>
                </a:solidFill>
              </a:rPr>
              <a:t>Sociaal domein breed anticiperen op Wams</a:t>
            </a:r>
            <a:endParaRPr lang="nl-NL" sz="1200" dirty="0">
              <a:solidFill>
                <a:schemeClr val="tx1"/>
              </a:solidFill>
              <a:cs typeface="Calibri"/>
            </a:endParaRPr>
          </a:p>
        </p:txBody>
      </p:sp>
      <p:sp>
        <p:nvSpPr>
          <p:cNvPr id="25" name="Rechthoek 24">
            <a:extLst>
              <a:ext uri="{FF2B5EF4-FFF2-40B4-BE49-F238E27FC236}">
                <a16:creationId xmlns:a16="http://schemas.microsoft.com/office/drawing/2014/main" id="{6843A606-8E04-37DF-6D11-3D6E344FAB9E}"/>
              </a:ext>
            </a:extLst>
          </p:cNvPr>
          <p:cNvSpPr/>
          <p:nvPr/>
        </p:nvSpPr>
        <p:spPr>
          <a:xfrm>
            <a:off x="2428964" y="4116212"/>
            <a:ext cx="9182483" cy="1107996"/>
          </a:xfrm>
          <a:prstGeom prst="rect">
            <a:avLst/>
          </a:prstGeom>
        </p:spPr>
        <p:txBody>
          <a:bodyPr wrap="square" lIns="91440" tIns="45720" rIns="91440" bIns="45720" anchor="t">
            <a:spAutoFit/>
          </a:bodyPr>
          <a:ls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nl-NL" sz="1100" b="1" dirty="0"/>
              <a:t>U4</a:t>
            </a:r>
            <a:endParaRPr lang="nl-NL" sz="1100" b="1" dirty="0">
              <a:cs typeface="Calibri"/>
            </a:endParaRPr>
          </a:p>
          <a:p>
            <a:r>
              <a:rPr lang="nl-NL" sz="1100" dirty="0"/>
              <a:t>Toegang &amp; Regie moet koppelen met het zaaksysteem ‘</a:t>
            </a:r>
            <a:r>
              <a:rPr lang="nl-NL" sz="1100" dirty="0" err="1"/>
              <a:t>Djuma</a:t>
            </a:r>
            <a:r>
              <a:rPr lang="nl-NL" sz="1100" dirty="0"/>
              <a:t>’. Er vindt dan zaakregistratie plaats en uitwisseling zaakstatusinformatie met ‘</a:t>
            </a:r>
            <a:r>
              <a:rPr lang="nl-NL" sz="1100" dirty="0" err="1"/>
              <a:t>Djuma</a:t>
            </a:r>
            <a:r>
              <a:rPr lang="nl-NL" sz="1100" dirty="0"/>
              <a:t>’ ten behoeve van de medewerkers van het KCC. Het volledige ‘dossier’ wordt overgebracht naar ‘</a:t>
            </a:r>
            <a:r>
              <a:rPr lang="nl-NL" sz="1100" dirty="0" err="1"/>
              <a:t>Djuma</a:t>
            </a:r>
            <a:r>
              <a:rPr lang="nl-NL" sz="1100" dirty="0"/>
              <a:t>’ als de zaak is afgehandeld (plus nog een termijn). </a:t>
            </a:r>
            <a:endParaRPr lang="nl-NL" sz="1100" dirty="0">
              <a:cs typeface="Calibri"/>
            </a:endParaRPr>
          </a:p>
          <a:p>
            <a:endParaRPr lang="nl-NL" sz="1100"/>
          </a:p>
          <a:p>
            <a:r>
              <a:rPr lang="nl-NL" sz="1100" dirty="0"/>
              <a:t>Deze zaakregistratie moet nog verder doorgesproken worden aangezien het dossier in Toegang &amp; Regie (deels) opgesteld wordt door medewerkers die niet voor de gemeente werken. Zij hebben hun eigen verantwoordelijkheid op het gebied van informatiebeheer</a:t>
            </a:r>
            <a:endParaRPr lang="nl-NL" sz="1100" dirty="0">
              <a:cs typeface="Calibri"/>
            </a:endParaRPr>
          </a:p>
        </p:txBody>
      </p:sp>
    </p:spTree>
    <p:extLst>
      <p:ext uri="{BB962C8B-B14F-4D97-AF65-F5344CB8AC3E}">
        <p14:creationId xmlns:p14="http://schemas.microsoft.com/office/powerpoint/2010/main" val="165559539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inhoud 1">
            <a:extLst>
              <a:ext uri="{FF2B5EF4-FFF2-40B4-BE49-F238E27FC236}">
                <a16:creationId xmlns:a16="http://schemas.microsoft.com/office/drawing/2014/main" id="{C44AA311-2AAB-409B-A649-8907E15006C6}"/>
              </a:ext>
            </a:extLst>
          </p:cNvPr>
          <p:cNvSpPr>
            <a:spLocks noGrp="1"/>
          </p:cNvSpPr>
          <p:nvPr>
            <p:ph sz="quarter" idx="15"/>
          </p:nvPr>
        </p:nvSpPr>
        <p:spPr/>
        <p:txBody>
          <a:bodyPr vert="horz" lIns="91440" tIns="45720" rIns="91440" bIns="45720" rtlCol="0" anchor="t">
            <a:normAutofit lnSpcReduction="10000"/>
          </a:bodyPr>
          <a:lstStyle/>
          <a:p>
            <a:r>
              <a:rPr lang="nl-NL" dirty="0">
                <a:latin typeface="DIN"/>
              </a:rPr>
              <a:t>Doelarchitectuur</a:t>
            </a:r>
            <a:endParaRPr lang="nl-NL" dirty="0" err="1"/>
          </a:p>
        </p:txBody>
      </p:sp>
      <p:sp>
        <p:nvSpPr>
          <p:cNvPr id="3" name="Tijdelijke aanduiding voor datum 2">
            <a:extLst>
              <a:ext uri="{FF2B5EF4-FFF2-40B4-BE49-F238E27FC236}">
                <a16:creationId xmlns:a16="http://schemas.microsoft.com/office/drawing/2014/main" id="{7F3AF417-FAC3-4D86-9453-32FA0E83D8EF}"/>
              </a:ext>
            </a:extLst>
          </p:cNvPr>
          <p:cNvSpPr>
            <a:spLocks noGrp="1"/>
          </p:cNvSpPr>
          <p:nvPr>
            <p:ph type="dt" sz="half" idx="10"/>
          </p:nvPr>
        </p:nvSpPr>
        <p:spPr/>
        <p:txBody>
          <a:bodyPr/>
          <a:lstStyle/>
          <a:p>
            <a:fld id="{C3344227-2791-174D-A121-180DBE686C60}" type="datetime1">
              <a:rPr lang="nl-NL" smtClean="0"/>
              <a:t>1-9-2022</a:t>
            </a:fld>
            <a:endParaRPr lang="nl-NL" dirty="0"/>
          </a:p>
        </p:txBody>
      </p:sp>
      <p:sp>
        <p:nvSpPr>
          <p:cNvPr id="5" name="Tijdelijke aanduiding voor dianummer 4">
            <a:extLst>
              <a:ext uri="{FF2B5EF4-FFF2-40B4-BE49-F238E27FC236}">
                <a16:creationId xmlns:a16="http://schemas.microsoft.com/office/drawing/2014/main" id="{030504CC-624F-44D4-8C0D-AF852732D63B}"/>
              </a:ext>
            </a:extLst>
          </p:cNvPr>
          <p:cNvSpPr>
            <a:spLocks noGrp="1"/>
          </p:cNvSpPr>
          <p:nvPr>
            <p:ph type="sldNum" sz="quarter" idx="12"/>
          </p:nvPr>
        </p:nvSpPr>
        <p:spPr/>
        <p:txBody>
          <a:bodyPr/>
          <a:lstStyle/>
          <a:p>
            <a:fld id="{6BA46E3B-9C4D-ED4F-A219-BC09E5D72B97}" type="slidenum">
              <a:rPr lang="nl-NL" smtClean="0"/>
              <a:t>5</a:t>
            </a:fld>
            <a:endParaRPr lang="nl-NL"/>
          </a:p>
        </p:txBody>
      </p:sp>
      <p:pic>
        <p:nvPicPr>
          <p:cNvPr id="11" name="Tijdelijke aanduiding voor afbeelding 10">
            <a:extLst>
              <a:ext uri="{FF2B5EF4-FFF2-40B4-BE49-F238E27FC236}">
                <a16:creationId xmlns:a16="http://schemas.microsoft.com/office/drawing/2014/main" id="{1BA6C82E-A194-4069-9DBF-A46B61EEAA77}"/>
              </a:ext>
            </a:extLst>
          </p:cNvPr>
          <p:cNvPicPr>
            <a:picLocks noGrp="1" noChangeAspect="1"/>
          </p:cNvPicPr>
          <p:nvPr>
            <p:ph type="pic" sz="quarter" idx="16"/>
          </p:nvPr>
        </p:nvPicPr>
        <p:blipFill>
          <a:blip r:embed="rId2"/>
          <a:srcRect l="11" r="11"/>
          <a:stretch>
            <a:fillRect/>
          </a:stretch>
        </p:blipFill>
        <p:spPr/>
      </p:pic>
      <p:sp>
        <p:nvSpPr>
          <p:cNvPr id="4" name="Rechthoek 3">
            <a:extLst>
              <a:ext uri="{FF2B5EF4-FFF2-40B4-BE49-F238E27FC236}">
                <a16:creationId xmlns:a16="http://schemas.microsoft.com/office/drawing/2014/main" id="{370BED1D-967F-5B5E-56CF-8C1372B668A8}"/>
              </a:ext>
            </a:extLst>
          </p:cNvPr>
          <p:cNvSpPr/>
          <p:nvPr/>
        </p:nvSpPr>
        <p:spPr>
          <a:xfrm>
            <a:off x="2052737" y="2201099"/>
            <a:ext cx="8439772" cy="1107996"/>
          </a:xfrm>
          <a:prstGeom prst="rect">
            <a:avLst/>
          </a:prstGeom>
        </p:spPr>
        <p:txBody>
          <a:bodyPr wrap="square" lIns="91440" tIns="45720" rIns="91440" bIns="45720" anchor="t">
            <a:spAutoFit/>
          </a:bodyPr>
          <a:ls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nl-NL" sz="1100" dirty="0"/>
              <a:t>We willen uiteindelijk naar een situatie toe waarin de wijkteams kunnen beschikken over informatie betreffende alle hulpvragen Sociaal domein breed (in de huidige aanbesteding valt dit nog buiten </a:t>
            </a:r>
            <a:r>
              <a:rPr lang="nl-NL" sz="1100" dirty="0" err="1"/>
              <a:t>scpoe</a:t>
            </a:r>
            <a:r>
              <a:rPr lang="nl-NL" sz="1100" dirty="0"/>
              <a:t>), dit natuurlijk binnen de ruimte die de wet daartoe biedt. We onderscheiden daarbij 2 soorten informatie. Enerzijds zogenaamde DAT-informatie; het is dan voldoende te weten dat er op verschillende gebieden hulpvragen lopen. Hierover moeten alle wijkwerkers kunnen beschikken. Daarnaast de WAT-informatie; dit zijn de dossier die worden opgebouwd in de </a:t>
            </a:r>
            <a:r>
              <a:rPr lang="nl-NL" sz="1100" dirty="0" err="1"/>
              <a:t>back-office</a:t>
            </a:r>
            <a:r>
              <a:rPr lang="nl-NL" sz="1100" dirty="0"/>
              <a:t> applicaties. Deze informatie moet in sommige gevallen voor sommige wijkwerkers raadpleegbaar zijn.  Voor dit raadplegen wordt gebruik gemaakt van </a:t>
            </a:r>
            <a:r>
              <a:rPr lang="nl-NL" sz="1100" dirty="0" err="1"/>
              <a:t>API’s</a:t>
            </a:r>
            <a:r>
              <a:rPr lang="nl-NL" sz="1100" dirty="0"/>
              <a:t>. Het is niet de bedoeling dat (een kopie van) het dossier wordt overgebracht naar de T&amp;R applicatie</a:t>
            </a:r>
          </a:p>
        </p:txBody>
      </p:sp>
      <p:sp>
        <p:nvSpPr>
          <p:cNvPr id="6" name="Rechthoek 5">
            <a:extLst>
              <a:ext uri="{FF2B5EF4-FFF2-40B4-BE49-F238E27FC236}">
                <a16:creationId xmlns:a16="http://schemas.microsoft.com/office/drawing/2014/main" id="{995C0440-A985-0677-1E9B-31BE22BDD4AD}"/>
              </a:ext>
            </a:extLst>
          </p:cNvPr>
          <p:cNvSpPr/>
          <p:nvPr/>
        </p:nvSpPr>
        <p:spPr>
          <a:xfrm>
            <a:off x="6677890" y="3863685"/>
            <a:ext cx="3827317" cy="1939636"/>
          </a:xfrm>
          <a:prstGeom prst="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defPPr>
              <a:defRPr lang="nl-NL"/>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a:r>
              <a:rPr lang="nl-NL" dirty="0">
                <a:solidFill>
                  <a:srgbClr val="FF0000"/>
                </a:solidFill>
                <a:cs typeface="Calibri"/>
              </a:rPr>
              <a:t>Buiten scope van</a:t>
            </a:r>
            <a:br>
              <a:rPr lang="nl-NL" dirty="0">
                <a:solidFill>
                  <a:srgbClr val="FF0000"/>
                </a:solidFill>
                <a:cs typeface="Calibri"/>
              </a:rPr>
            </a:br>
            <a:r>
              <a:rPr lang="nl-NL" dirty="0">
                <a:solidFill>
                  <a:srgbClr val="FF0000"/>
                </a:solidFill>
                <a:cs typeface="Calibri"/>
              </a:rPr>
              <a:t>Toegang &amp; Regie</a:t>
            </a:r>
          </a:p>
        </p:txBody>
      </p:sp>
      <p:sp>
        <p:nvSpPr>
          <p:cNvPr id="7" name="Rechthoek 6">
            <a:extLst>
              <a:ext uri="{FF2B5EF4-FFF2-40B4-BE49-F238E27FC236}">
                <a16:creationId xmlns:a16="http://schemas.microsoft.com/office/drawing/2014/main" id="{0710F6FF-80AD-19A3-A1A2-05ECADB9E040}"/>
              </a:ext>
            </a:extLst>
          </p:cNvPr>
          <p:cNvSpPr/>
          <p:nvPr/>
        </p:nvSpPr>
        <p:spPr>
          <a:xfrm>
            <a:off x="6861079" y="3306997"/>
            <a:ext cx="1487095" cy="476779"/>
          </a:xfrm>
          <a:prstGeom prst="rect">
            <a:avLst/>
          </a:prstGeom>
          <a:solidFill>
            <a:schemeClr val="bg1">
              <a:lumMod val="6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nl-NL"/>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nl-NL" sz="1200">
                <a:solidFill>
                  <a:schemeClr val="tx1"/>
                </a:solidFill>
              </a:rPr>
              <a:t>behandelen WMO hulpvraag</a:t>
            </a:r>
          </a:p>
        </p:txBody>
      </p:sp>
      <p:sp>
        <p:nvSpPr>
          <p:cNvPr id="26" name="Rechthoek 25">
            <a:extLst>
              <a:ext uri="{FF2B5EF4-FFF2-40B4-BE49-F238E27FC236}">
                <a16:creationId xmlns:a16="http://schemas.microsoft.com/office/drawing/2014/main" id="{E2B2DCFD-1074-71AC-CDB6-3F19B900F61C}"/>
              </a:ext>
            </a:extLst>
          </p:cNvPr>
          <p:cNvSpPr/>
          <p:nvPr/>
        </p:nvSpPr>
        <p:spPr>
          <a:xfrm>
            <a:off x="6841299" y="4035836"/>
            <a:ext cx="1487095" cy="476779"/>
          </a:xfrm>
          <a:prstGeom prst="rect">
            <a:avLst/>
          </a:prstGeom>
          <a:solidFill>
            <a:schemeClr val="accent4">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nl-NL"/>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nl-NL" sz="1200">
                <a:solidFill>
                  <a:schemeClr val="tx1"/>
                </a:solidFill>
              </a:rPr>
              <a:t>schuldhulp</a:t>
            </a:r>
          </a:p>
          <a:p>
            <a:pPr algn="ctr"/>
            <a:r>
              <a:rPr lang="nl-NL" sz="1200">
                <a:solidFill>
                  <a:schemeClr val="tx1"/>
                </a:solidFill>
              </a:rPr>
              <a:t>PLANGROEP</a:t>
            </a:r>
          </a:p>
        </p:txBody>
      </p:sp>
      <p:sp>
        <p:nvSpPr>
          <p:cNvPr id="27" name="Rechthoek 26">
            <a:extLst>
              <a:ext uri="{FF2B5EF4-FFF2-40B4-BE49-F238E27FC236}">
                <a16:creationId xmlns:a16="http://schemas.microsoft.com/office/drawing/2014/main" id="{72D9A16C-F4CC-505A-C42C-D00E1DEFAA56}"/>
              </a:ext>
            </a:extLst>
          </p:cNvPr>
          <p:cNvSpPr/>
          <p:nvPr/>
        </p:nvSpPr>
        <p:spPr>
          <a:xfrm>
            <a:off x="6852203" y="4610115"/>
            <a:ext cx="1487095" cy="476779"/>
          </a:xfrm>
          <a:prstGeom prst="rect">
            <a:avLst/>
          </a:prstGeom>
          <a:solidFill>
            <a:schemeClr val="accent4">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nl-NL"/>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nl-NL" sz="1200">
                <a:solidFill>
                  <a:schemeClr val="tx1"/>
                </a:solidFill>
              </a:rPr>
              <a:t>KOTA</a:t>
            </a:r>
          </a:p>
          <a:p>
            <a:pPr algn="ctr"/>
            <a:r>
              <a:rPr lang="nl-NL" sz="1200">
                <a:solidFill>
                  <a:schemeClr val="tx1"/>
                </a:solidFill>
              </a:rPr>
              <a:t>De Schoor</a:t>
            </a:r>
          </a:p>
        </p:txBody>
      </p:sp>
      <p:sp>
        <p:nvSpPr>
          <p:cNvPr id="28" name="Rechthoek 27">
            <a:extLst>
              <a:ext uri="{FF2B5EF4-FFF2-40B4-BE49-F238E27FC236}">
                <a16:creationId xmlns:a16="http://schemas.microsoft.com/office/drawing/2014/main" id="{EC26137B-E6C2-36A2-D8B6-69757CACA304}"/>
              </a:ext>
            </a:extLst>
          </p:cNvPr>
          <p:cNvSpPr/>
          <p:nvPr/>
        </p:nvSpPr>
        <p:spPr>
          <a:xfrm>
            <a:off x="6864298" y="5184394"/>
            <a:ext cx="1487095" cy="476779"/>
          </a:xfrm>
          <a:prstGeom prst="rect">
            <a:avLst/>
          </a:prstGeom>
          <a:solidFill>
            <a:schemeClr val="accent4">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nl-NL"/>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nl-NL" sz="1200">
                <a:solidFill>
                  <a:schemeClr val="tx1"/>
                </a:solidFill>
              </a:rPr>
              <a:t>Jeugdzorg</a:t>
            </a:r>
          </a:p>
          <a:p>
            <a:pPr algn="ctr"/>
            <a:r>
              <a:rPr lang="nl-NL" sz="1200">
                <a:solidFill>
                  <a:schemeClr val="tx1"/>
                </a:solidFill>
              </a:rPr>
              <a:t>Jeugdzorg Almere</a:t>
            </a:r>
          </a:p>
        </p:txBody>
      </p:sp>
      <p:sp>
        <p:nvSpPr>
          <p:cNvPr id="29" name="Rechthoek 28">
            <a:extLst>
              <a:ext uri="{FF2B5EF4-FFF2-40B4-BE49-F238E27FC236}">
                <a16:creationId xmlns:a16="http://schemas.microsoft.com/office/drawing/2014/main" id="{AF81818A-6F2C-8065-2A26-E4A2BB6FCE95}"/>
              </a:ext>
            </a:extLst>
          </p:cNvPr>
          <p:cNvSpPr/>
          <p:nvPr/>
        </p:nvSpPr>
        <p:spPr>
          <a:xfrm>
            <a:off x="6561113" y="5939662"/>
            <a:ext cx="1487095" cy="476779"/>
          </a:xfrm>
          <a:prstGeom prst="rect">
            <a:avLst/>
          </a:prstGeom>
          <a:solidFill>
            <a:schemeClr val="accent4">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nl-NL"/>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nl-NL" sz="1200">
                <a:solidFill>
                  <a:schemeClr val="tx1"/>
                </a:solidFill>
              </a:rPr>
              <a:t>Veilig Thuis</a:t>
            </a:r>
          </a:p>
        </p:txBody>
      </p:sp>
      <p:cxnSp>
        <p:nvCxnSpPr>
          <p:cNvPr id="30" name="Rechte verbindingslijn met pijl 29">
            <a:extLst>
              <a:ext uri="{FF2B5EF4-FFF2-40B4-BE49-F238E27FC236}">
                <a16:creationId xmlns:a16="http://schemas.microsoft.com/office/drawing/2014/main" id="{6A662FA0-7138-B076-12CC-639BA454891B}"/>
              </a:ext>
            </a:extLst>
          </p:cNvPr>
          <p:cNvCxnSpPr>
            <a:cxnSpLocks/>
          </p:cNvCxnSpPr>
          <p:nvPr/>
        </p:nvCxnSpPr>
        <p:spPr>
          <a:xfrm flipH="1">
            <a:off x="5321447" y="4848505"/>
            <a:ext cx="1522097" cy="30118"/>
          </a:xfrm>
          <a:prstGeom prst="straightConnector1">
            <a:avLst/>
          </a:prstGeom>
          <a:ln w="15875">
            <a:solidFill>
              <a:srgbClr val="FF0000"/>
            </a:solidFill>
            <a:prstDash val="dash"/>
            <a:headEnd type="none"/>
            <a:tailEnd type="triangle"/>
          </a:ln>
        </p:spPr>
        <p:style>
          <a:lnRef idx="1">
            <a:schemeClr val="accent1"/>
          </a:lnRef>
          <a:fillRef idx="0">
            <a:schemeClr val="accent1"/>
          </a:fillRef>
          <a:effectRef idx="0">
            <a:schemeClr val="accent1"/>
          </a:effectRef>
          <a:fontRef idx="minor">
            <a:schemeClr val="tx1"/>
          </a:fontRef>
        </p:style>
      </p:cxnSp>
      <p:cxnSp>
        <p:nvCxnSpPr>
          <p:cNvPr id="31" name="Rechte verbindingslijn met pijl 30">
            <a:extLst>
              <a:ext uri="{FF2B5EF4-FFF2-40B4-BE49-F238E27FC236}">
                <a16:creationId xmlns:a16="http://schemas.microsoft.com/office/drawing/2014/main" id="{E9296C73-3A18-E6FD-313A-8E84E983984C}"/>
              </a:ext>
            </a:extLst>
          </p:cNvPr>
          <p:cNvCxnSpPr>
            <a:cxnSpLocks/>
          </p:cNvCxnSpPr>
          <p:nvPr/>
        </p:nvCxnSpPr>
        <p:spPr>
          <a:xfrm flipH="1" flipV="1">
            <a:off x="5336180" y="5123781"/>
            <a:ext cx="1528118" cy="307662"/>
          </a:xfrm>
          <a:prstGeom prst="straightConnector1">
            <a:avLst/>
          </a:prstGeom>
          <a:ln w="15875">
            <a:solidFill>
              <a:srgbClr val="FF0000"/>
            </a:solidFill>
            <a:prstDash val="dash"/>
            <a:headEnd type="none"/>
            <a:tailEnd type="triangle"/>
          </a:ln>
        </p:spPr>
        <p:style>
          <a:lnRef idx="1">
            <a:schemeClr val="accent1"/>
          </a:lnRef>
          <a:fillRef idx="0">
            <a:schemeClr val="accent1"/>
          </a:fillRef>
          <a:effectRef idx="0">
            <a:schemeClr val="accent1"/>
          </a:effectRef>
          <a:fontRef idx="minor">
            <a:schemeClr val="tx1"/>
          </a:fontRef>
        </p:style>
      </p:cxnSp>
      <p:cxnSp>
        <p:nvCxnSpPr>
          <p:cNvPr id="32" name="Rechte verbindingslijn met pijl 31">
            <a:extLst>
              <a:ext uri="{FF2B5EF4-FFF2-40B4-BE49-F238E27FC236}">
                <a16:creationId xmlns:a16="http://schemas.microsoft.com/office/drawing/2014/main" id="{3B152A13-DBA1-66E4-7159-EDFE326D75CC}"/>
              </a:ext>
            </a:extLst>
          </p:cNvPr>
          <p:cNvCxnSpPr>
            <a:cxnSpLocks/>
          </p:cNvCxnSpPr>
          <p:nvPr/>
        </p:nvCxnSpPr>
        <p:spPr>
          <a:xfrm flipH="1">
            <a:off x="4745497" y="6194195"/>
            <a:ext cx="1852217" cy="9834"/>
          </a:xfrm>
          <a:prstGeom prst="straightConnector1">
            <a:avLst/>
          </a:prstGeom>
          <a:ln w="15875">
            <a:solidFill>
              <a:schemeClr val="accent4">
                <a:lumMod val="75000"/>
              </a:schemeClr>
            </a:solidFill>
            <a:prstDash val="solid"/>
            <a:headEnd type="none"/>
            <a:tailEnd type="triangle"/>
          </a:ln>
        </p:spPr>
        <p:style>
          <a:lnRef idx="1">
            <a:schemeClr val="accent1"/>
          </a:lnRef>
          <a:fillRef idx="0">
            <a:schemeClr val="accent1"/>
          </a:fillRef>
          <a:effectRef idx="0">
            <a:schemeClr val="accent1"/>
          </a:effectRef>
          <a:fontRef idx="minor">
            <a:schemeClr val="tx1"/>
          </a:fontRef>
        </p:style>
      </p:cxnSp>
      <p:cxnSp>
        <p:nvCxnSpPr>
          <p:cNvPr id="33" name="Rechte verbindingslijn met pijl 32">
            <a:extLst>
              <a:ext uri="{FF2B5EF4-FFF2-40B4-BE49-F238E27FC236}">
                <a16:creationId xmlns:a16="http://schemas.microsoft.com/office/drawing/2014/main" id="{91D2F27B-D027-C900-B941-2D0518A33F28}"/>
              </a:ext>
            </a:extLst>
          </p:cNvPr>
          <p:cNvCxnSpPr>
            <a:cxnSpLocks/>
          </p:cNvCxnSpPr>
          <p:nvPr/>
        </p:nvCxnSpPr>
        <p:spPr>
          <a:xfrm flipH="1">
            <a:off x="5344839" y="4256908"/>
            <a:ext cx="1349255" cy="437466"/>
          </a:xfrm>
          <a:prstGeom prst="straightConnector1">
            <a:avLst/>
          </a:prstGeom>
          <a:ln w="15875">
            <a:solidFill>
              <a:srgbClr val="FF0000"/>
            </a:solidFill>
            <a:prstDash val="dash"/>
            <a:headEnd type="none"/>
            <a:tailEnd type="triangle"/>
          </a:ln>
        </p:spPr>
        <p:style>
          <a:lnRef idx="1">
            <a:schemeClr val="accent1"/>
          </a:lnRef>
          <a:fillRef idx="0">
            <a:schemeClr val="accent1"/>
          </a:fillRef>
          <a:effectRef idx="0">
            <a:schemeClr val="accent1"/>
          </a:effectRef>
          <a:fontRef idx="minor">
            <a:schemeClr val="tx1"/>
          </a:fontRef>
        </p:style>
      </p:cxnSp>
      <p:cxnSp>
        <p:nvCxnSpPr>
          <p:cNvPr id="34" name="Rechte verbindingslijn met pijl 33">
            <a:extLst>
              <a:ext uri="{FF2B5EF4-FFF2-40B4-BE49-F238E27FC236}">
                <a16:creationId xmlns:a16="http://schemas.microsoft.com/office/drawing/2014/main" id="{C8E79BAE-95EE-D25F-C769-73B84D2154CC}"/>
              </a:ext>
            </a:extLst>
          </p:cNvPr>
          <p:cNvCxnSpPr>
            <a:cxnSpLocks/>
          </p:cNvCxnSpPr>
          <p:nvPr/>
        </p:nvCxnSpPr>
        <p:spPr>
          <a:xfrm flipH="1">
            <a:off x="5336397" y="3346228"/>
            <a:ext cx="1490046" cy="972710"/>
          </a:xfrm>
          <a:prstGeom prst="straightConnector1">
            <a:avLst/>
          </a:prstGeom>
          <a:solidFill>
            <a:schemeClr val="bg1">
              <a:lumMod val="65000"/>
            </a:schemeClr>
          </a:solidFill>
          <a:ln w="15875">
            <a:solidFill>
              <a:srgbClr val="FF0000"/>
            </a:solidFill>
            <a:prstDash val="dash"/>
            <a:headEnd type="none"/>
            <a:tailEnd type="triangle"/>
          </a:ln>
        </p:spPr>
        <p:style>
          <a:lnRef idx="2">
            <a:schemeClr val="accent1">
              <a:shade val="50000"/>
            </a:schemeClr>
          </a:lnRef>
          <a:fillRef idx="1">
            <a:schemeClr val="accent1"/>
          </a:fillRef>
          <a:effectRef idx="0">
            <a:schemeClr val="accent1"/>
          </a:effectRef>
          <a:fontRef idx="minor">
            <a:schemeClr val="lt1"/>
          </a:fontRef>
        </p:style>
      </p:cxnSp>
      <p:sp>
        <p:nvSpPr>
          <p:cNvPr id="35" name="Rechthoek 34">
            <a:extLst>
              <a:ext uri="{FF2B5EF4-FFF2-40B4-BE49-F238E27FC236}">
                <a16:creationId xmlns:a16="http://schemas.microsoft.com/office/drawing/2014/main" id="{0AD96170-AF5F-9E3C-A13B-F01489189BB2}"/>
              </a:ext>
            </a:extLst>
          </p:cNvPr>
          <p:cNvSpPr/>
          <p:nvPr/>
        </p:nvSpPr>
        <p:spPr>
          <a:xfrm>
            <a:off x="3971392" y="5916440"/>
            <a:ext cx="781936" cy="523221"/>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nl-NL"/>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nl-NL" sz="1000">
                <a:solidFill>
                  <a:schemeClr val="tx1"/>
                </a:solidFill>
              </a:rPr>
              <a:t>ESAR Multi Signaal</a:t>
            </a:r>
          </a:p>
        </p:txBody>
      </p:sp>
      <p:cxnSp>
        <p:nvCxnSpPr>
          <p:cNvPr id="36" name="Rechte verbindingslijn met pijl 35">
            <a:extLst>
              <a:ext uri="{FF2B5EF4-FFF2-40B4-BE49-F238E27FC236}">
                <a16:creationId xmlns:a16="http://schemas.microsoft.com/office/drawing/2014/main" id="{E00EFB4B-1868-A067-DAA2-AEF334ECED12}"/>
              </a:ext>
            </a:extLst>
          </p:cNvPr>
          <p:cNvCxnSpPr>
            <a:cxnSpLocks/>
          </p:cNvCxnSpPr>
          <p:nvPr/>
        </p:nvCxnSpPr>
        <p:spPr>
          <a:xfrm flipV="1">
            <a:off x="4362360" y="6439661"/>
            <a:ext cx="0" cy="270410"/>
          </a:xfrm>
          <a:prstGeom prst="straightConnector1">
            <a:avLst/>
          </a:prstGeom>
          <a:ln>
            <a:prstDash val="sysDot"/>
            <a:headEnd type="diamond"/>
            <a:tailEnd type="triangle"/>
          </a:ln>
        </p:spPr>
        <p:style>
          <a:lnRef idx="1">
            <a:schemeClr val="accent1"/>
          </a:lnRef>
          <a:fillRef idx="0">
            <a:schemeClr val="accent1"/>
          </a:fillRef>
          <a:effectRef idx="0">
            <a:schemeClr val="accent1"/>
          </a:effectRef>
          <a:fontRef idx="minor">
            <a:schemeClr val="tx1"/>
          </a:fontRef>
        </p:style>
      </p:cxnSp>
      <p:sp>
        <p:nvSpPr>
          <p:cNvPr id="37" name="Rechthoek 36">
            <a:extLst>
              <a:ext uri="{FF2B5EF4-FFF2-40B4-BE49-F238E27FC236}">
                <a16:creationId xmlns:a16="http://schemas.microsoft.com/office/drawing/2014/main" id="{6D63DCB5-310A-63A5-F973-9177B8E8B470}"/>
              </a:ext>
            </a:extLst>
          </p:cNvPr>
          <p:cNvSpPr/>
          <p:nvPr/>
        </p:nvSpPr>
        <p:spPr>
          <a:xfrm>
            <a:off x="3719085" y="4008989"/>
            <a:ext cx="1487095" cy="1212979"/>
          </a:xfrm>
          <a:prstGeom prst="rect">
            <a:avLst/>
          </a:prstGeom>
          <a:solidFill>
            <a:schemeClr val="bg1">
              <a:lumMod val="6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nl-NL"/>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nl-NL" sz="1200">
                <a:solidFill>
                  <a:schemeClr val="tx1"/>
                </a:solidFill>
              </a:rPr>
              <a:t>TOEGANG &amp; REGIE</a:t>
            </a:r>
          </a:p>
          <a:p>
            <a:pPr algn="ctr"/>
            <a:endParaRPr lang="nl-NL" sz="1200">
              <a:solidFill>
                <a:schemeClr val="tx1"/>
              </a:solidFill>
            </a:endParaRPr>
          </a:p>
          <a:p>
            <a:pPr algn="ctr"/>
            <a:r>
              <a:rPr lang="nl-NL" sz="1200">
                <a:solidFill>
                  <a:schemeClr val="tx1"/>
                </a:solidFill>
              </a:rPr>
              <a:t>Sociaal domein breed anticiperen op WAMS</a:t>
            </a:r>
          </a:p>
        </p:txBody>
      </p:sp>
      <p:cxnSp>
        <p:nvCxnSpPr>
          <p:cNvPr id="38" name="Rechte verbindingslijn 37">
            <a:extLst>
              <a:ext uri="{FF2B5EF4-FFF2-40B4-BE49-F238E27FC236}">
                <a16:creationId xmlns:a16="http://schemas.microsoft.com/office/drawing/2014/main" id="{93288B79-EA58-1BAF-AA39-01CB024DE3F9}"/>
              </a:ext>
            </a:extLst>
          </p:cNvPr>
          <p:cNvCxnSpPr>
            <a:cxnSpLocks/>
          </p:cNvCxnSpPr>
          <p:nvPr/>
        </p:nvCxnSpPr>
        <p:spPr>
          <a:xfrm flipV="1">
            <a:off x="5362863" y="3582883"/>
            <a:ext cx="1432314" cy="951465"/>
          </a:xfrm>
          <a:prstGeom prst="line">
            <a:avLst/>
          </a:prstGeom>
          <a:ln w="15875">
            <a:prstDash val="dash"/>
            <a:tailEnd type="oval"/>
          </a:ln>
        </p:spPr>
        <p:style>
          <a:lnRef idx="1">
            <a:schemeClr val="accent1"/>
          </a:lnRef>
          <a:fillRef idx="0">
            <a:schemeClr val="accent1"/>
          </a:fillRef>
          <a:effectRef idx="0">
            <a:schemeClr val="accent1"/>
          </a:effectRef>
          <a:fontRef idx="minor">
            <a:schemeClr val="tx1"/>
          </a:fontRef>
        </p:style>
      </p:cxnSp>
      <p:cxnSp>
        <p:nvCxnSpPr>
          <p:cNvPr id="39" name="Rechte verbindingslijn 38">
            <a:extLst>
              <a:ext uri="{FF2B5EF4-FFF2-40B4-BE49-F238E27FC236}">
                <a16:creationId xmlns:a16="http://schemas.microsoft.com/office/drawing/2014/main" id="{6284D8E5-62C8-50CF-4556-025D3B93B01D}"/>
              </a:ext>
            </a:extLst>
          </p:cNvPr>
          <p:cNvCxnSpPr>
            <a:cxnSpLocks/>
          </p:cNvCxnSpPr>
          <p:nvPr/>
        </p:nvCxnSpPr>
        <p:spPr>
          <a:xfrm flipV="1">
            <a:off x="5354204" y="4194176"/>
            <a:ext cx="1380360" cy="415939"/>
          </a:xfrm>
          <a:prstGeom prst="line">
            <a:avLst/>
          </a:prstGeom>
          <a:ln w="15875">
            <a:prstDash val="dash"/>
            <a:tailEnd type="oval"/>
          </a:ln>
        </p:spPr>
        <p:style>
          <a:lnRef idx="1">
            <a:schemeClr val="accent1"/>
          </a:lnRef>
          <a:fillRef idx="0">
            <a:schemeClr val="accent1"/>
          </a:fillRef>
          <a:effectRef idx="0">
            <a:schemeClr val="accent1"/>
          </a:effectRef>
          <a:fontRef idx="minor">
            <a:schemeClr val="tx1"/>
          </a:fontRef>
        </p:style>
      </p:cxnSp>
      <p:cxnSp>
        <p:nvCxnSpPr>
          <p:cNvPr id="40" name="Rechte verbindingslijn 39">
            <a:extLst>
              <a:ext uri="{FF2B5EF4-FFF2-40B4-BE49-F238E27FC236}">
                <a16:creationId xmlns:a16="http://schemas.microsoft.com/office/drawing/2014/main" id="{FA53AD26-6FF1-75F9-CB21-9EA0EEE72B19}"/>
              </a:ext>
            </a:extLst>
          </p:cNvPr>
          <p:cNvCxnSpPr>
            <a:cxnSpLocks/>
          </p:cNvCxnSpPr>
          <p:nvPr/>
        </p:nvCxnSpPr>
        <p:spPr>
          <a:xfrm flipV="1">
            <a:off x="5335747" y="4734905"/>
            <a:ext cx="1398817" cy="52533"/>
          </a:xfrm>
          <a:prstGeom prst="line">
            <a:avLst/>
          </a:prstGeom>
          <a:ln w="15875">
            <a:prstDash val="dash"/>
            <a:tailEnd type="oval"/>
          </a:ln>
        </p:spPr>
        <p:style>
          <a:lnRef idx="1">
            <a:schemeClr val="accent1"/>
          </a:lnRef>
          <a:fillRef idx="0">
            <a:schemeClr val="accent1"/>
          </a:fillRef>
          <a:effectRef idx="0">
            <a:schemeClr val="accent1"/>
          </a:effectRef>
          <a:fontRef idx="minor">
            <a:schemeClr val="tx1"/>
          </a:fontRef>
        </p:style>
      </p:cxnSp>
      <p:cxnSp>
        <p:nvCxnSpPr>
          <p:cNvPr id="41" name="Rechte verbindingslijn 40">
            <a:extLst>
              <a:ext uri="{FF2B5EF4-FFF2-40B4-BE49-F238E27FC236}">
                <a16:creationId xmlns:a16="http://schemas.microsoft.com/office/drawing/2014/main" id="{5041E946-116A-C135-9FBE-29FFF81E9050}"/>
              </a:ext>
            </a:extLst>
          </p:cNvPr>
          <p:cNvCxnSpPr>
            <a:cxnSpLocks/>
          </p:cNvCxnSpPr>
          <p:nvPr/>
        </p:nvCxnSpPr>
        <p:spPr>
          <a:xfrm>
            <a:off x="5335747" y="4963146"/>
            <a:ext cx="1398817" cy="340443"/>
          </a:xfrm>
          <a:prstGeom prst="line">
            <a:avLst/>
          </a:prstGeom>
          <a:ln w="15875">
            <a:prstDash val="dash"/>
            <a:tailEnd type="oval"/>
          </a:ln>
        </p:spPr>
        <p:style>
          <a:lnRef idx="1">
            <a:schemeClr val="accent1"/>
          </a:lnRef>
          <a:fillRef idx="0">
            <a:schemeClr val="accent1"/>
          </a:fillRef>
          <a:effectRef idx="0">
            <a:schemeClr val="accent1"/>
          </a:effectRef>
          <a:fontRef idx="minor">
            <a:schemeClr val="tx1"/>
          </a:fontRef>
        </p:style>
      </p:cxnSp>
      <p:cxnSp>
        <p:nvCxnSpPr>
          <p:cNvPr id="42" name="Rechte verbindingslijn met pijl 41">
            <a:extLst>
              <a:ext uri="{FF2B5EF4-FFF2-40B4-BE49-F238E27FC236}">
                <a16:creationId xmlns:a16="http://schemas.microsoft.com/office/drawing/2014/main" id="{80601DD9-6BAB-A51C-5CB0-E6F46522BB8D}"/>
              </a:ext>
            </a:extLst>
          </p:cNvPr>
          <p:cNvCxnSpPr>
            <a:cxnSpLocks/>
          </p:cNvCxnSpPr>
          <p:nvPr/>
        </p:nvCxnSpPr>
        <p:spPr>
          <a:xfrm flipH="1">
            <a:off x="1170132" y="4459563"/>
            <a:ext cx="838200" cy="0"/>
          </a:xfrm>
          <a:prstGeom prst="straightConnector1">
            <a:avLst/>
          </a:prstGeom>
          <a:solidFill>
            <a:schemeClr val="bg1">
              <a:lumMod val="65000"/>
            </a:schemeClr>
          </a:solidFill>
          <a:ln w="15875">
            <a:solidFill>
              <a:srgbClr val="FF0000"/>
            </a:solidFill>
            <a:prstDash val="dash"/>
            <a:headEnd type="none"/>
            <a:tailEnd type="triangle"/>
          </a:ln>
        </p:spPr>
        <p:style>
          <a:lnRef idx="2">
            <a:schemeClr val="accent1">
              <a:shade val="50000"/>
            </a:schemeClr>
          </a:lnRef>
          <a:fillRef idx="1">
            <a:schemeClr val="accent1"/>
          </a:fillRef>
          <a:effectRef idx="0">
            <a:schemeClr val="accent1"/>
          </a:effectRef>
          <a:fontRef idx="minor">
            <a:schemeClr val="lt1"/>
          </a:fontRef>
        </p:style>
      </p:cxnSp>
      <p:sp>
        <p:nvSpPr>
          <p:cNvPr id="43" name="Tekstvak 20">
            <a:extLst>
              <a:ext uri="{FF2B5EF4-FFF2-40B4-BE49-F238E27FC236}">
                <a16:creationId xmlns:a16="http://schemas.microsoft.com/office/drawing/2014/main" id="{988F25D0-EEA8-5A5C-E013-BB74ABD40C20}"/>
              </a:ext>
            </a:extLst>
          </p:cNvPr>
          <p:cNvSpPr txBox="1"/>
          <p:nvPr/>
        </p:nvSpPr>
        <p:spPr>
          <a:xfrm>
            <a:off x="2313132" y="4298934"/>
            <a:ext cx="1069108" cy="261610"/>
          </a:xfrm>
          <a:prstGeom prst="rect">
            <a:avLst/>
          </a:prstGeom>
          <a:noFill/>
        </p:spPr>
        <p:txBody>
          <a:bodyPr wrap="square" rtlCol="0">
            <a:spAutoFit/>
          </a:bodyPr>
          <a:ls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nl-NL" sz="1100"/>
              <a:t>DAT-info</a:t>
            </a:r>
          </a:p>
        </p:txBody>
      </p:sp>
      <p:sp>
        <p:nvSpPr>
          <p:cNvPr id="44" name="Tekstvak 21">
            <a:extLst>
              <a:ext uri="{FF2B5EF4-FFF2-40B4-BE49-F238E27FC236}">
                <a16:creationId xmlns:a16="http://schemas.microsoft.com/office/drawing/2014/main" id="{63C11719-2279-DB20-9365-5DA5E209F822}"/>
              </a:ext>
            </a:extLst>
          </p:cNvPr>
          <p:cNvSpPr txBox="1"/>
          <p:nvPr/>
        </p:nvSpPr>
        <p:spPr>
          <a:xfrm>
            <a:off x="2313132" y="4754942"/>
            <a:ext cx="1069108" cy="261610"/>
          </a:xfrm>
          <a:prstGeom prst="rect">
            <a:avLst/>
          </a:prstGeom>
          <a:noFill/>
        </p:spPr>
        <p:txBody>
          <a:bodyPr wrap="square" rtlCol="0">
            <a:spAutoFit/>
          </a:bodyPr>
          <a:ls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nl-NL" sz="1100"/>
              <a:t>WAT-info</a:t>
            </a:r>
          </a:p>
        </p:txBody>
      </p:sp>
      <p:cxnSp>
        <p:nvCxnSpPr>
          <p:cNvPr id="45" name="Rechte verbindingslijn 44">
            <a:extLst>
              <a:ext uri="{FF2B5EF4-FFF2-40B4-BE49-F238E27FC236}">
                <a16:creationId xmlns:a16="http://schemas.microsoft.com/office/drawing/2014/main" id="{5189C749-C3EC-F40C-559C-B0BECAFA5DBF}"/>
              </a:ext>
            </a:extLst>
          </p:cNvPr>
          <p:cNvCxnSpPr>
            <a:cxnSpLocks/>
          </p:cNvCxnSpPr>
          <p:nvPr/>
        </p:nvCxnSpPr>
        <p:spPr>
          <a:xfrm>
            <a:off x="1170132" y="4902417"/>
            <a:ext cx="838200" cy="0"/>
          </a:xfrm>
          <a:prstGeom prst="line">
            <a:avLst/>
          </a:prstGeom>
          <a:ln w="15875">
            <a:prstDash val="dash"/>
            <a:tailEnd type="oval"/>
          </a:ln>
        </p:spPr>
        <p:style>
          <a:lnRef idx="1">
            <a:schemeClr val="accent1"/>
          </a:lnRef>
          <a:fillRef idx="0">
            <a:schemeClr val="accent1"/>
          </a:fillRef>
          <a:effectRef idx="0">
            <a:schemeClr val="accent1"/>
          </a:effectRef>
          <a:fontRef idx="minor">
            <a:schemeClr val="tx1"/>
          </a:fontRef>
        </p:style>
      </p:cxnSp>
      <p:cxnSp>
        <p:nvCxnSpPr>
          <p:cNvPr id="46" name="Rechte verbindingslijn met pijl 45">
            <a:extLst>
              <a:ext uri="{FF2B5EF4-FFF2-40B4-BE49-F238E27FC236}">
                <a16:creationId xmlns:a16="http://schemas.microsoft.com/office/drawing/2014/main" id="{DD761804-3E5A-0C66-1B5B-9C89C90D66CE}"/>
              </a:ext>
            </a:extLst>
          </p:cNvPr>
          <p:cNvCxnSpPr>
            <a:cxnSpLocks/>
          </p:cNvCxnSpPr>
          <p:nvPr/>
        </p:nvCxnSpPr>
        <p:spPr>
          <a:xfrm flipH="1" flipV="1">
            <a:off x="4352078" y="5221968"/>
            <a:ext cx="10282" cy="327355"/>
          </a:xfrm>
          <a:prstGeom prst="straightConnector1">
            <a:avLst/>
          </a:prstGeom>
          <a:ln>
            <a:prstDash val="sysDot"/>
            <a:headEnd type="diamond"/>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4573633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inhoud 1">
            <a:extLst>
              <a:ext uri="{FF2B5EF4-FFF2-40B4-BE49-F238E27FC236}">
                <a16:creationId xmlns:a16="http://schemas.microsoft.com/office/drawing/2014/main" id="{63980251-D94F-4F71-A570-FB49DCF36684}"/>
              </a:ext>
            </a:extLst>
          </p:cNvPr>
          <p:cNvSpPr>
            <a:spLocks noGrp="1"/>
          </p:cNvSpPr>
          <p:nvPr>
            <p:ph sz="quarter" idx="15"/>
          </p:nvPr>
        </p:nvSpPr>
        <p:spPr/>
        <p:txBody>
          <a:bodyPr vert="horz" lIns="91440" tIns="45720" rIns="91440" bIns="45720" rtlCol="0" anchor="t">
            <a:normAutofit/>
          </a:bodyPr>
          <a:lstStyle/>
          <a:p>
            <a:r>
              <a:rPr lang="nl-NL" sz="3000" dirty="0">
                <a:latin typeface="Arial"/>
                <a:cs typeface="Courier New"/>
              </a:rPr>
              <a:t>U20 </a:t>
            </a:r>
            <a:r>
              <a:rPr lang="nl-NL" sz="3000" dirty="0">
                <a:latin typeface="Arial"/>
                <a:cs typeface="Calibri Light"/>
              </a:rPr>
              <a:t>Koppeling</a:t>
            </a:r>
            <a:r>
              <a:rPr lang="nl-NL" sz="3000" dirty="0">
                <a:latin typeface="Arial"/>
                <a:cs typeface="Arial"/>
              </a:rPr>
              <a:t> Toegang &amp; Regie </a:t>
            </a:r>
            <a:r>
              <a:rPr lang="nl-NL" sz="3000" dirty="0">
                <a:latin typeface="Arial"/>
                <a:cs typeface="Calibri Light"/>
              </a:rPr>
              <a:t>→</a:t>
            </a:r>
            <a:r>
              <a:rPr lang="nl-NL" sz="3000" dirty="0">
                <a:latin typeface="Arial"/>
                <a:cs typeface="Arial"/>
              </a:rPr>
              <a:t> </a:t>
            </a:r>
            <a:r>
              <a:rPr lang="nl-NL" sz="3000" dirty="0">
                <a:latin typeface="Arial"/>
                <a:cs typeface="Calibri Light"/>
              </a:rPr>
              <a:t>Stipter</a:t>
            </a:r>
            <a:endParaRPr lang="nl-NL" sz="3000" dirty="0">
              <a:latin typeface="Arial"/>
              <a:cs typeface="Arial"/>
            </a:endParaRPr>
          </a:p>
        </p:txBody>
      </p:sp>
      <p:sp>
        <p:nvSpPr>
          <p:cNvPr id="3" name="Tijdelijke aanduiding voor datum 2">
            <a:extLst>
              <a:ext uri="{FF2B5EF4-FFF2-40B4-BE49-F238E27FC236}">
                <a16:creationId xmlns:a16="http://schemas.microsoft.com/office/drawing/2014/main" id="{65D7174C-19B4-4A36-BB8D-371B4B1E1664}"/>
              </a:ext>
            </a:extLst>
          </p:cNvPr>
          <p:cNvSpPr>
            <a:spLocks noGrp="1"/>
          </p:cNvSpPr>
          <p:nvPr>
            <p:ph type="dt" sz="half" idx="10"/>
          </p:nvPr>
        </p:nvSpPr>
        <p:spPr/>
        <p:txBody>
          <a:bodyPr/>
          <a:lstStyle/>
          <a:p>
            <a:fld id="{0B9C8F08-D116-D04C-B7AF-4546530B946F}" type="datetime1">
              <a:rPr lang="nl-NL" smtClean="0"/>
              <a:t>1-9-2022</a:t>
            </a:fld>
            <a:endParaRPr lang="nl-NL"/>
          </a:p>
        </p:txBody>
      </p:sp>
      <p:sp>
        <p:nvSpPr>
          <p:cNvPr id="4" name="Tijdelijke aanduiding voor voettekst 3">
            <a:extLst>
              <a:ext uri="{FF2B5EF4-FFF2-40B4-BE49-F238E27FC236}">
                <a16:creationId xmlns:a16="http://schemas.microsoft.com/office/drawing/2014/main" id="{049CCB78-AFB8-4322-8CF6-8CBA9E1243AD}"/>
              </a:ext>
            </a:extLst>
          </p:cNvPr>
          <p:cNvSpPr>
            <a:spLocks noGrp="1"/>
          </p:cNvSpPr>
          <p:nvPr>
            <p:ph type="ftr" sz="quarter" idx="11"/>
          </p:nvPr>
        </p:nvSpPr>
        <p:spPr/>
        <p:txBody>
          <a:bodyPr/>
          <a:lstStyle/>
          <a:p>
            <a:endParaRPr lang="nl-NL"/>
          </a:p>
        </p:txBody>
      </p:sp>
      <p:sp>
        <p:nvSpPr>
          <p:cNvPr id="5" name="Tijdelijke aanduiding voor dianummer 4">
            <a:extLst>
              <a:ext uri="{FF2B5EF4-FFF2-40B4-BE49-F238E27FC236}">
                <a16:creationId xmlns:a16="http://schemas.microsoft.com/office/drawing/2014/main" id="{A667D3B5-829C-4367-B766-B417DBD5A528}"/>
              </a:ext>
            </a:extLst>
          </p:cNvPr>
          <p:cNvSpPr>
            <a:spLocks noGrp="1"/>
          </p:cNvSpPr>
          <p:nvPr>
            <p:ph type="sldNum" sz="quarter" idx="12"/>
          </p:nvPr>
        </p:nvSpPr>
        <p:spPr/>
        <p:txBody>
          <a:bodyPr/>
          <a:lstStyle/>
          <a:p>
            <a:fld id="{6BA46E3B-9C4D-ED4F-A219-BC09E5D72B97}" type="slidenum">
              <a:rPr lang="nl-NL" smtClean="0"/>
              <a:t>6</a:t>
            </a:fld>
            <a:endParaRPr lang="nl-NL"/>
          </a:p>
        </p:txBody>
      </p:sp>
      <p:pic>
        <p:nvPicPr>
          <p:cNvPr id="11" name="Tijdelijke aanduiding voor afbeelding 10">
            <a:extLst>
              <a:ext uri="{FF2B5EF4-FFF2-40B4-BE49-F238E27FC236}">
                <a16:creationId xmlns:a16="http://schemas.microsoft.com/office/drawing/2014/main" id="{599CBB30-56F6-4638-ACD2-CDCF504FF115}"/>
              </a:ext>
            </a:extLst>
          </p:cNvPr>
          <p:cNvPicPr>
            <a:picLocks noGrp="1" noChangeAspect="1"/>
          </p:cNvPicPr>
          <p:nvPr>
            <p:ph type="pic" sz="quarter" idx="16"/>
          </p:nvPr>
        </p:nvPicPr>
        <p:blipFill>
          <a:blip r:embed="rId2"/>
          <a:srcRect l="11" r="11"/>
          <a:stretch>
            <a:fillRect/>
          </a:stretch>
        </p:blipFill>
        <p:spPr/>
      </p:pic>
      <p:sp>
        <p:nvSpPr>
          <p:cNvPr id="6" name="Tekstvak 5">
            <a:extLst>
              <a:ext uri="{FF2B5EF4-FFF2-40B4-BE49-F238E27FC236}">
                <a16:creationId xmlns:a16="http://schemas.microsoft.com/office/drawing/2014/main" id="{3AE0E745-0632-A8CD-D6D4-50FAF1382A61}"/>
              </a:ext>
            </a:extLst>
          </p:cNvPr>
          <p:cNvSpPr txBox="1"/>
          <p:nvPr/>
        </p:nvSpPr>
        <p:spPr>
          <a:xfrm>
            <a:off x="2213264" y="2204605"/>
            <a:ext cx="9653154" cy="338554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nl-NL" sz="1600" dirty="0">
                <a:cs typeface="Arial"/>
              </a:rPr>
              <a:t>Doel:</a:t>
            </a:r>
            <a:r>
              <a:rPr lang="en-US" sz="1600" dirty="0">
                <a:cs typeface="Arial"/>
              </a:rPr>
              <a:t>​</a:t>
            </a:r>
          </a:p>
          <a:p>
            <a:r>
              <a:rPr lang="nl-NL" sz="1600" dirty="0">
                <a:cs typeface="Arial"/>
              </a:rPr>
              <a:t>Wanneer de vraag van inwoner leidt tot een </a:t>
            </a:r>
            <a:r>
              <a:rPr lang="nl-NL" sz="1600" dirty="0" err="1">
                <a:cs typeface="Arial"/>
              </a:rPr>
              <a:t>Wmo</a:t>
            </a:r>
            <a:r>
              <a:rPr lang="nl-NL" sz="1600" dirty="0">
                <a:cs typeface="Arial"/>
              </a:rPr>
              <a:t> aanvraag, de relevante gegevens doorzetten naar Stipter, zodat de aanvraag daar in behandeling kan worden genomen.</a:t>
            </a:r>
            <a:r>
              <a:rPr lang="en-US" sz="1600" dirty="0">
                <a:cs typeface="Arial"/>
              </a:rPr>
              <a:t>​</a:t>
            </a:r>
          </a:p>
          <a:p>
            <a:r>
              <a:rPr lang="nl-NL" sz="1600" dirty="0">
                <a:cs typeface="Arial"/>
              </a:rPr>
              <a:t>​</a:t>
            </a:r>
          </a:p>
          <a:p>
            <a:r>
              <a:rPr lang="nl-NL" sz="1600" dirty="0">
                <a:cs typeface="Arial"/>
              </a:rPr>
              <a:t>Uit te wisselen van nieuwe/te wijzigen informatie objecten:​</a:t>
            </a:r>
          </a:p>
          <a:p>
            <a:pPr marL="285750" indent="-285750">
              <a:buFont typeface="Arial"/>
              <a:buChar char="•"/>
            </a:pPr>
            <a:r>
              <a:rPr lang="nl-NL" sz="1600" dirty="0">
                <a:cs typeface="Arial"/>
              </a:rPr>
              <a:t>BSN​</a:t>
            </a:r>
            <a:endParaRPr lang="nl-NL" sz="1600" dirty="0">
              <a:cs typeface="Calibri" panose="020F0502020204030204"/>
            </a:endParaRPr>
          </a:p>
          <a:p>
            <a:pPr marL="285750" indent="-285750">
              <a:buFont typeface="Arial"/>
              <a:buChar char="•"/>
            </a:pPr>
            <a:r>
              <a:rPr lang="nl-NL" sz="1600" dirty="0">
                <a:cs typeface="Arial"/>
              </a:rPr>
              <a:t>Identificatie van behandelend team</a:t>
            </a:r>
            <a:r>
              <a:rPr lang="en-US" sz="1600" dirty="0">
                <a:cs typeface="Arial"/>
              </a:rPr>
              <a:t>​</a:t>
            </a:r>
            <a:endParaRPr lang="nl-NL" sz="1600" dirty="0">
              <a:cs typeface="Calibri" panose="020F0502020204030204"/>
            </a:endParaRPr>
          </a:p>
          <a:p>
            <a:pPr marL="285750" indent="-285750">
              <a:buFont typeface="Arial"/>
              <a:buChar char="•"/>
            </a:pPr>
            <a:r>
              <a:rPr lang="nl-NL" sz="1600" dirty="0">
                <a:cs typeface="Arial"/>
              </a:rPr>
              <a:t>Melding beschrijving</a:t>
            </a:r>
            <a:r>
              <a:rPr lang="en-US" sz="1600" dirty="0">
                <a:cs typeface="Arial"/>
              </a:rPr>
              <a:t>​</a:t>
            </a:r>
            <a:endParaRPr lang="nl-NL" sz="1600" dirty="0">
              <a:cs typeface="Calibri" panose="020F0502020204030204"/>
            </a:endParaRPr>
          </a:p>
          <a:p>
            <a:pPr marL="285750" indent="-285750">
              <a:buFont typeface="Arial"/>
              <a:buChar char="•"/>
            </a:pPr>
            <a:r>
              <a:rPr lang="nl-NL" sz="1600" dirty="0">
                <a:cs typeface="Arial"/>
              </a:rPr>
              <a:t>Melding datum</a:t>
            </a:r>
            <a:r>
              <a:rPr lang="en-US" sz="1600" dirty="0">
                <a:cs typeface="Arial"/>
              </a:rPr>
              <a:t>​</a:t>
            </a:r>
            <a:endParaRPr lang="nl-NL" sz="1600" dirty="0">
              <a:cs typeface="Calibri"/>
            </a:endParaRPr>
          </a:p>
          <a:p>
            <a:pPr marL="285750" indent="-285750">
              <a:buFont typeface="Arial"/>
              <a:buChar char="•"/>
            </a:pPr>
            <a:r>
              <a:rPr lang="nl-NL" sz="1600" dirty="0">
                <a:cs typeface="Arial"/>
              </a:rPr>
              <a:t>Zaaknummer dossier Toegang &amp; Regie (hiervoor is een koppeling met zaaksysteem '</a:t>
            </a:r>
            <a:r>
              <a:rPr lang="nl-NL" sz="1600" dirty="0" err="1">
                <a:cs typeface="Arial"/>
              </a:rPr>
              <a:t>Djuma</a:t>
            </a:r>
            <a:r>
              <a:rPr lang="nl-NL" sz="1600" dirty="0">
                <a:cs typeface="Arial"/>
              </a:rPr>
              <a:t>' noodzakelijk)</a:t>
            </a:r>
            <a:r>
              <a:rPr lang="en-US" sz="1600" dirty="0">
                <a:cs typeface="Arial"/>
              </a:rPr>
              <a:t>​</a:t>
            </a:r>
            <a:endParaRPr lang="nl-NL" sz="1600" dirty="0">
              <a:cs typeface="Calibri"/>
            </a:endParaRPr>
          </a:p>
          <a:p>
            <a:pPr marL="285750" indent="-285750">
              <a:buFont typeface="Arial"/>
              <a:buChar char="•"/>
            </a:pPr>
            <a:r>
              <a:rPr lang="nl-NL" sz="1600" dirty="0">
                <a:cs typeface="Arial"/>
              </a:rPr>
              <a:t>Optioneel: Informatie omtrent contactpersonen</a:t>
            </a:r>
            <a:r>
              <a:rPr lang="en-US" sz="1600" dirty="0">
                <a:cs typeface="Arial"/>
              </a:rPr>
              <a:t>​</a:t>
            </a:r>
            <a:endParaRPr lang="nl-NL" sz="1600" dirty="0">
              <a:cs typeface="Calibri"/>
            </a:endParaRPr>
          </a:p>
          <a:p>
            <a:pPr marL="285750" indent="-285750">
              <a:buFont typeface="Arial"/>
              <a:buChar char="•"/>
            </a:pPr>
            <a:r>
              <a:rPr lang="nl-NL" sz="1600" dirty="0">
                <a:cs typeface="Arial"/>
              </a:rPr>
              <a:t>Optioneel: Correspondentiegegevens </a:t>
            </a:r>
            <a:r>
              <a:rPr lang="en-US" sz="1600" dirty="0">
                <a:cs typeface="Arial"/>
              </a:rPr>
              <a:t>​</a:t>
            </a:r>
            <a:endParaRPr lang="nl-NL" sz="1600" dirty="0">
              <a:cs typeface="Calibri"/>
            </a:endParaRPr>
          </a:p>
          <a:p>
            <a:pPr marL="285750" indent="-285750">
              <a:buFont typeface="Arial"/>
              <a:buChar char="•"/>
            </a:pPr>
            <a:r>
              <a:rPr lang="nl-NL" sz="1600" dirty="0">
                <a:cs typeface="Arial"/>
              </a:rPr>
              <a:t>Optioneel: Aandachtsgebieden ID (Stipter leidend)​</a:t>
            </a:r>
            <a:endParaRPr lang="nl-NL" sz="1600" dirty="0">
              <a:cs typeface="Calibri"/>
            </a:endParaRPr>
          </a:p>
        </p:txBody>
      </p:sp>
    </p:spTree>
    <p:extLst>
      <p:ext uri="{BB962C8B-B14F-4D97-AF65-F5344CB8AC3E}">
        <p14:creationId xmlns:p14="http://schemas.microsoft.com/office/powerpoint/2010/main" val="48555520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inhoud 1">
            <a:extLst>
              <a:ext uri="{FF2B5EF4-FFF2-40B4-BE49-F238E27FC236}">
                <a16:creationId xmlns:a16="http://schemas.microsoft.com/office/drawing/2014/main" id="{63980251-D94F-4F71-A570-FB49DCF36684}"/>
              </a:ext>
            </a:extLst>
          </p:cNvPr>
          <p:cNvSpPr>
            <a:spLocks noGrp="1"/>
          </p:cNvSpPr>
          <p:nvPr>
            <p:ph sz="quarter" idx="15"/>
          </p:nvPr>
        </p:nvSpPr>
        <p:spPr/>
        <p:txBody>
          <a:bodyPr vert="horz" lIns="91440" tIns="45720" rIns="91440" bIns="45720" rtlCol="0" anchor="t">
            <a:normAutofit/>
          </a:bodyPr>
          <a:lstStyle/>
          <a:p>
            <a:r>
              <a:rPr lang="nl-NL" sz="3000" dirty="0">
                <a:latin typeface="Arial"/>
                <a:cs typeface="Courier New"/>
              </a:rPr>
              <a:t>U21 </a:t>
            </a:r>
            <a:r>
              <a:rPr lang="nl-NL" sz="3000" dirty="0">
                <a:latin typeface="Arial"/>
                <a:cs typeface="Calibri Light"/>
              </a:rPr>
              <a:t>Koppeling</a:t>
            </a:r>
            <a:r>
              <a:rPr lang="nl-NL" sz="3000" dirty="0">
                <a:latin typeface="Arial"/>
                <a:cs typeface="Arial"/>
              </a:rPr>
              <a:t> Stipter</a:t>
            </a:r>
            <a:r>
              <a:rPr lang="nl-NL" sz="3000" dirty="0">
                <a:latin typeface="Arial"/>
                <a:cs typeface="Calibri Light"/>
              </a:rPr>
              <a:t> </a:t>
            </a:r>
            <a:r>
              <a:rPr lang="nl-NL" sz="3000" dirty="0">
                <a:latin typeface="Arial"/>
                <a:cs typeface="Arial"/>
              </a:rPr>
              <a:t>→</a:t>
            </a:r>
            <a:r>
              <a:rPr lang="nl-NL" sz="3000" dirty="0">
                <a:latin typeface="Arial"/>
                <a:cs typeface="Calibri Light"/>
              </a:rPr>
              <a:t> </a:t>
            </a:r>
            <a:r>
              <a:rPr lang="nl-NL" sz="3000" dirty="0">
                <a:latin typeface="Arial"/>
                <a:cs typeface="Arial"/>
              </a:rPr>
              <a:t>Toegang &amp; Regie</a:t>
            </a:r>
            <a:endParaRPr lang="nl-NL" sz="3000">
              <a:latin typeface="Arial"/>
              <a:cs typeface="Calibri Light"/>
            </a:endParaRPr>
          </a:p>
        </p:txBody>
      </p:sp>
      <p:sp>
        <p:nvSpPr>
          <p:cNvPr id="3" name="Tijdelijke aanduiding voor datum 2">
            <a:extLst>
              <a:ext uri="{FF2B5EF4-FFF2-40B4-BE49-F238E27FC236}">
                <a16:creationId xmlns:a16="http://schemas.microsoft.com/office/drawing/2014/main" id="{65D7174C-19B4-4A36-BB8D-371B4B1E1664}"/>
              </a:ext>
            </a:extLst>
          </p:cNvPr>
          <p:cNvSpPr>
            <a:spLocks noGrp="1"/>
          </p:cNvSpPr>
          <p:nvPr>
            <p:ph type="dt" sz="half" idx="10"/>
          </p:nvPr>
        </p:nvSpPr>
        <p:spPr/>
        <p:txBody>
          <a:bodyPr/>
          <a:lstStyle/>
          <a:p>
            <a:fld id="{0B9C8F08-D116-D04C-B7AF-4546530B946F}" type="datetime1">
              <a:rPr lang="nl-NL" smtClean="0"/>
              <a:t>1-9-2022</a:t>
            </a:fld>
            <a:endParaRPr lang="nl-NL"/>
          </a:p>
        </p:txBody>
      </p:sp>
      <p:sp>
        <p:nvSpPr>
          <p:cNvPr id="4" name="Tijdelijke aanduiding voor voettekst 3">
            <a:extLst>
              <a:ext uri="{FF2B5EF4-FFF2-40B4-BE49-F238E27FC236}">
                <a16:creationId xmlns:a16="http://schemas.microsoft.com/office/drawing/2014/main" id="{049CCB78-AFB8-4322-8CF6-8CBA9E1243AD}"/>
              </a:ext>
            </a:extLst>
          </p:cNvPr>
          <p:cNvSpPr>
            <a:spLocks noGrp="1"/>
          </p:cNvSpPr>
          <p:nvPr>
            <p:ph type="ftr" sz="quarter" idx="11"/>
          </p:nvPr>
        </p:nvSpPr>
        <p:spPr/>
        <p:txBody>
          <a:bodyPr/>
          <a:lstStyle/>
          <a:p>
            <a:endParaRPr lang="nl-NL"/>
          </a:p>
        </p:txBody>
      </p:sp>
      <p:sp>
        <p:nvSpPr>
          <p:cNvPr id="5" name="Tijdelijke aanduiding voor dianummer 4">
            <a:extLst>
              <a:ext uri="{FF2B5EF4-FFF2-40B4-BE49-F238E27FC236}">
                <a16:creationId xmlns:a16="http://schemas.microsoft.com/office/drawing/2014/main" id="{A667D3B5-829C-4367-B766-B417DBD5A528}"/>
              </a:ext>
            </a:extLst>
          </p:cNvPr>
          <p:cNvSpPr>
            <a:spLocks noGrp="1"/>
          </p:cNvSpPr>
          <p:nvPr>
            <p:ph type="sldNum" sz="quarter" idx="12"/>
          </p:nvPr>
        </p:nvSpPr>
        <p:spPr/>
        <p:txBody>
          <a:bodyPr/>
          <a:lstStyle/>
          <a:p>
            <a:fld id="{6BA46E3B-9C4D-ED4F-A219-BC09E5D72B97}" type="slidenum">
              <a:rPr lang="nl-NL" smtClean="0"/>
              <a:t>7</a:t>
            </a:fld>
            <a:endParaRPr lang="nl-NL"/>
          </a:p>
        </p:txBody>
      </p:sp>
      <p:pic>
        <p:nvPicPr>
          <p:cNvPr id="11" name="Tijdelijke aanduiding voor afbeelding 10">
            <a:extLst>
              <a:ext uri="{FF2B5EF4-FFF2-40B4-BE49-F238E27FC236}">
                <a16:creationId xmlns:a16="http://schemas.microsoft.com/office/drawing/2014/main" id="{599CBB30-56F6-4638-ACD2-CDCF504FF115}"/>
              </a:ext>
            </a:extLst>
          </p:cNvPr>
          <p:cNvPicPr>
            <a:picLocks noGrp="1" noChangeAspect="1"/>
          </p:cNvPicPr>
          <p:nvPr>
            <p:ph type="pic" sz="quarter" idx="16"/>
          </p:nvPr>
        </p:nvPicPr>
        <p:blipFill>
          <a:blip r:embed="rId2"/>
          <a:srcRect l="11" r="11"/>
          <a:stretch>
            <a:fillRect/>
          </a:stretch>
        </p:blipFill>
        <p:spPr/>
      </p:pic>
      <p:sp>
        <p:nvSpPr>
          <p:cNvPr id="6" name="Tekstvak 5">
            <a:extLst>
              <a:ext uri="{FF2B5EF4-FFF2-40B4-BE49-F238E27FC236}">
                <a16:creationId xmlns:a16="http://schemas.microsoft.com/office/drawing/2014/main" id="{3AE0E745-0632-A8CD-D6D4-50FAF1382A61}"/>
              </a:ext>
            </a:extLst>
          </p:cNvPr>
          <p:cNvSpPr txBox="1"/>
          <p:nvPr/>
        </p:nvSpPr>
        <p:spPr>
          <a:xfrm>
            <a:off x="2213264" y="2204605"/>
            <a:ext cx="9653154" cy="294952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nSpc>
                <a:spcPct val="90000"/>
              </a:lnSpc>
              <a:spcBef>
                <a:spcPts val="1000"/>
              </a:spcBef>
            </a:pPr>
            <a:r>
              <a:rPr lang="nl-NL" sz="1600" dirty="0">
                <a:cs typeface="Calibri"/>
              </a:rPr>
              <a:t>Doelen:</a:t>
            </a:r>
            <a:endParaRPr lang="en-US" sz="1600" dirty="0">
              <a:ea typeface="+mn-lt"/>
              <a:cs typeface="Calibri"/>
            </a:endParaRPr>
          </a:p>
          <a:p>
            <a:pPr>
              <a:lnSpc>
                <a:spcPct val="90000"/>
              </a:lnSpc>
              <a:spcBef>
                <a:spcPts val="1000"/>
              </a:spcBef>
            </a:pPr>
            <a:r>
              <a:rPr lang="nl-NL" sz="1600" dirty="0">
                <a:cs typeface="Calibri"/>
              </a:rPr>
              <a:t>Inwoner heeft inzicht in alle (</a:t>
            </a:r>
            <a:r>
              <a:rPr lang="nl-NL" sz="1600" i="1" dirty="0">
                <a:cs typeface="Calibri"/>
              </a:rPr>
              <a:t>dat</a:t>
            </a:r>
            <a:r>
              <a:rPr lang="nl-NL" sz="1600" dirty="0">
                <a:cs typeface="Calibri"/>
              </a:rPr>
              <a:t> &amp; </a:t>
            </a:r>
            <a:r>
              <a:rPr lang="nl-NL" sz="1600" i="1" dirty="0">
                <a:cs typeface="Calibri"/>
              </a:rPr>
              <a:t>wat</a:t>
            </a:r>
            <a:r>
              <a:rPr lang="nl-NL" sz="1600" dirty="0">
                <a:cs typeface="Calibri"/>
              </a:rPr>
              <a:t>) informatie over kunnen tonen in de inwonerportaal van Toegang &amp; Regie;</a:t>
            </a:r>
            <a:endParaRPr lang="en-US" sz="1600" dirty="0">
              <a:ea typeface="+mn-lt"/>
              <a:cs typeface="+mn-lt"/>
            </a:endParaRPr>
          </a:p>
          <a:p>
            <a:pPr>
              <a:lnSpc>
                <a:spcPct val="90000"/>
              </a:lnSpc>
              <a:spcBef>
                <a:spcPts val="1000"/>
              </a:spcBef>
            </a:pPr>
            <a:endParaRPr lang="nl-NL" sz="1600" dirty="0">
              <a:ea typeface="+mn-lt"/>
              <a:cs typeface="+mn-lt"/>
            </a:endParaRPr>
          </a:p>
          <a:p>
            <a:pPr>
              <a:lnSpc>
                <a:spcPct val="90000"/>
              </a:lnSpc>
              <a:spcBef>
                <a:spcPts val="1000"/>
              </a:spcBef>
            </a:pPr>
            <a:r>
              <a:rPr lang="nl-NL" sz="1600" dirty="0">
                <a:ea typeface="+mn-lt"/>
                <a:cs typeface="+mn-lt"/>
              </a:rPr>
              <a:t>Voor de inwoner:</a:t>
            </a:r>
            <a:endParaRPr lang="en-US" sz="1600" dirty="0">
              <a:ea typeface="+mn-lt"/>
              <a:cs typeface="+mn-lt"/>
            </a:endParaRPr>
          </a:p>
          <a:p>
            <a:pPr marL="342900" indent="-342900">
              <a:lnSpc>
                <a:spcPct val="90000"/>
              </a:lnSpc>
              <a:spcBef>
                <a:spcPts val="1000"/>
              </a:spcBef>
              <a:buAutoNum type="arabicPeriod"/>
            </a:pPr>
            <a:r>
              <a:rPr lang="nl-NL" sz="1600" dirty="0">
                <a:ea typeface="+mn-lt"/>
                <a:cs typeface="+mn-lt"/>
              </a:rPr>
              <a:t>alle gegevens die middels U22 beschikbaar worden gesteld (en waar de Interne gebruiker ook over mag beschikken)</a:t>
            </a:r>
            <a:endParaRPr lang="en-US" sz="1600" dirty="0">
              <a:ea typeface="+mn-lt"/>
              <a:cs typeface="+mn-lt"/>
            </a:endParaRPr>
          </a:p>
          <a:p>
            <a:pPr marL="342900" indent="-342900">
              <a:lnSpc>
                <a:spcPct val="90000"/>
              </a:lnSpc>
              <a:spcBef>
                <a:spcPts val="1000"/>
              </a:spcBef>
              <a:buAutoNum type="arabicPeriod"/>
            </a:pPr>
            <a:r>
              <a:rPr lang="nl-NL" sz="1600" dirty="0">
                <a:ea typeface="+mn-lt"/>
                <a:cs typeface="+mn-lt"/>
              </a:rPr>
              <a:t>De </a:t>
            </a:r>
            <a:r>
              <a:rPr lang="nl-NL" sz="1600" i="1" dirty="0">
                <a:ea typeface="+mn-lt"/>
                <a:cs typeface="+mn-lt"/>
              </a:rPr>
              <a:t>wat </a:t>
            </a:r>
            <a:r>
              <a:rPr lang="nl-NL" sz="1600" dirty="0">
                <a:ea typeface="+mn-lt"/>
                <a:cs typeface="+mn-lt"/>
              </a:rPr>
              <a:t>informatie van het dossier, inhoud van de beschikking(en). Hiervoor is het noodzakelijk dat platform Stipter het zaaknummer dat bij start van de WMO aanvraag wordt opgehaald uit </a:t>
            </a:r>
            <a:r>
              <a:rPr lang="nl-NL" sz="1600" dirty="0" err="1">
                <a:ea typeface="+mn-lt"/>
                <a:cs typeface="+mn-lt"/>
              </a:rPr>
              <a:t>Djuma</a:t>
            </a:r>
            <a:r>
              <a:rPr lang="nl-NL" sz="1600" dirty="0">
                <a:ea typeface="+mn-lt"/>
                <a:cs typeface="+mn-lt"/>
              </a:rPr>
              <a:t> direct doorgeeft aan T&amp;R systeem, zodat dit zaaknummer gebruikt kan worden om het WMO-dossier in MO-platform middels API te kunnen raadplegen</a:t>
            </a:r>
          </a:p>
        </p:txBody>
      </p:sp>
    </p:spTree>
    <p:extLst>
      <p:ext uri="{BB962C8B-B14F-4D97-AF65-F5344CB8AC3E}">
        <p14:creationId xmlns:p14="http://schemas.microsoft.com/office/powerpoint/2010/main" val="194011173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inhoud 1">
            <a:extLst>
              <a:ext uri="{FF2B5EF4-FFF2-40B4-BE49-F238E27FC236}">
                <a16:creationId xmlns:a16="http://schemas.microsoft.com/office/drawing/2014/main" id="{63980251-D94F-4F71-A570-FB49DCF36684}"/>
              </a:ext>
            </a:extLst>
          </p:cNvPr>
          <p:cNvSpPr>
            <a:spLocks noGrp="1"/>
          </p:cNvSpPr>
          <p:nvPr>
            <p:ph sz="quarter" idx="15"/>
          </p:nvPr>
        </p:nvSpPr>
        <p:spPr/>
        <p:txBody>
          <a:bodyPr vert="horz" lIns="91440" tIns="45720" rIns="91440" bIns="45720" rtlCol="0" anchor="t">
            <a:normAutofit/>
          </a:bodyPr>
          <a:lstStyle/>
          <a:p>
            <a:r>
              <a:rPr lang="nl-NL" sz="3000" dirty="0">
                <a:latin typeface="Arial"/>
                <a:cs typeface="Courier New"/>
              </a:rPr>
              <a:t>U22 </a:t>
            </a:r>
            <a:r>
              <a:rPr lang="nl-NL" sz="3000" dirty="0">
                <a:latin typeface="Arial"/>
                <a:cs typeface="Calibri Light"/>
              </a:rPr>
              <a:t>Koppeling</a:t>
            </a:r>
            <a:r>
              <a:rPr lang="nl-NL" sz="3000" dirty="0">
                <a:latin typeface="Arial"/>
                <a:cs typeface="Arial"/>
              </a:rPr>
              <a:t> Stipter</a:t>
            </a:r>
            <a:r>
              <a:rPr lang="nl-NL" sz="3000" dirty="0">
                <a:latin typeface="Arial"/>
                <a:cs typeface="Calibri Light"/>
              </a:rPr>
              <a:t> </a:t>
            </a:r>
            <a:r>
              <a:rPr lang="nl-NL" sz="3000" dirty="0">
                <a:latin typeface="Arial"/>
                <a:cs typeface="Arial"/>
              </a:rPr>
              <a:t>→</a:t>
            </a:r>
            <a:r>
              <a:rPr lang="nl-NL" sz="3000" dirty="0">
                <a:latin typeface="Arial"/>
                <a:cs typeface="Calibri Light"/>
              </a:rPr>
              <a:t> </a:t>
            </a:r>
            <a:r>
              <a:rPr lang="nl-NL" sz="3000" dirty="0">
                <a:latin typeface="Arial"/>
                <a:cs typeface="Arial"/>
              </a:rPr>
              <a:t>Toegang &amp; Regie</a:t>
            </a:r>
          </a:p>
        </p:txBody>
      </p:sp>
      <p:sp>
        <p:nvSpPr>
          <p:cNvPr id="3" name="Tijdelijke aanduiding voor datum 2">
            <a:extLst>
              <a:ext uri="{FF2B5EF4-FFF2-40B4-BE49-F238E27FC236}">
                <a16:creationId xmlns:a16="http://schemas.microsoft.com/office/drawing/2014/main" id="{65D7174C-19B4-4A36-BB8D-371B4B1E1664}"/>
              </a:ext>
            </a:extLst>
          </p:cNvPr>
          <p:cNvSpPr>
            <a:spLocks noGrp="1"/>
          </p:cNvSpPr>
          <p:nvPr>
            <p:ph type="dt" sz="half" idx="10"/>
          </p:nvPr>
        </p:nvSpPr>
        <p:spPr/>
        <p:txBody>
          <a:bodyPr/>
          <a:lstStyle/>
          <a:p>
            <a:fld id="{0B9C8F08-D116-D04C-B7AF-4546530B946F}" type="datetime1">
              <a:rPr lang="nl-NL" smtClean="0"/>
              <a:t>1-9-2022</a:t>
            </a:fld>
            <a:endParaRPr lang="nl-NL"/>
          </a:p>
        </p:txBody>
      </p:sp>
      <p:sp>
        <p:nvSpPr>
          <p:cNvPr id="4" name="Tijdelijke aanduiding voor voettekst 3">
            <a:extLst>
              <a:ext uri="{FF2B5EF4-FFF2-40B4-BE49-F238E27FC236}">
                <a16:creationId xmlns:a16="http://schemas.microsoft.com/office/drawing/2014/main" id="{049CCB78-AFB8-4322-8CF6-8CBA9E1243AD}"/>
              </a:ext>
            </a:extLst>
          </p:cNvPr>
          <p:cNvSpPr>
            <a:spLocks noGrp="1"/>
          </p:cNvSpPr>
          <p:nvPr>
            <p:ph type="ftr" sz="quarter" idx="11"/>
          </p:nvPr>
        </p:nvSpPr>
        <p:spPr/>
        <p:txBody>
          <a:bodyPr/>
          <a:lstStyle/>
          <a:p>
            <a:endParaRPr lang="nl-NL"/>
          </a:p>
        </p:txBody>
      </p:sp>
      <p:sp>
        <p:nvSpPr>
          <p:cNvPr id="5" name="Tijdelijke aanduiding voor dianummer 4">
            <a:extLst>
              <a:ext uri="{FF2B5EF4-FFF2-40B4-BE49-F238E27FC236}">
                <a16:creationId xmlns:a16="http://schemas.microsoft.com/office/drawing/2014/main" id="{A667D3B5-829C-4367-B766-B417DBD5A528}"/>
              </a:ext>
            </a:extLst>
          </p:cNvPr>
          <p:cNvSpPr>
            <a:spLocks noGrp="1"/>
          </p:cNvSpPr>
          <p:nvPr>
            <p:ph type="sldNum" sz="quarter" idx="12"/>
          </p:nvPr>
        </p:nvSpPr>
        <p:spPr/>
        <p:txBody>
          <a:bodyPr/>
          <a:lstStyle/>
          <a:p>
            <a:fld id="{6BA46E3B-9C4D-ED4F-A219-BC09E5D72B97}" type="slidenum">
              <a:rPr lang="nl-NL" smtClean="0"/>
              <a:t>8</a:t>
            </a:fld>
            <a:endParaRPr lang="nl-NL"/>
          </a:p>
        </p:txBody>
      </p:sp>
      <p:pic>
        <p:nvPicPr>
          <p:cNvPr id="11" name="Tijdelijke aanduiding voor afbeelding 10">
            <a:extLst>
              <a:ext uri="{FF2B5EF4-FFF2-40B4-BE49-F238E27FC236}">
                <a16:creationId xmlns:a16="http://schemas.microsoft.com/office/drawing/2014/main" id="{599CBB30-56F6-4638-ACD2-CDCF504FF115}"/>
              </a:ext>
            </a:extLst>
          </p:cNvPr>
          <p:cNvPicPr>
            <a:picLocks noGrp="1" noChangeAspect="1"/>
          </p:cNvPicPr>
          <p:nvPr>
            <p:ph type="pic" sz="quarter" idx="16"/>
          </p:nvPr>
        </p:nvPicPr>
        <p:blipFill>
          <a:blip r:embed="rId2"/>
          <a:srcRect l="11" r="11"/>
          <a:stretch>
            <a:fillRect/>
          </a:stretch>
        </p:blipFill>
        <p:spPr/>
      </p:pic>
      <p:sp>
        <p:nvSpPr>
          <p:cNvPr id="6" name="Tekstvak 5">
            <a:extLst>
              <a:ext uri="{FF2B5EF4-FFF2-40B4-BE49-F238E27FC236}">
                <a16:creationId xmlns:a16="http://schemas.microsoft.com/office/drawing/2014/main" id="{3AE0E745-0632-A8CD-D6D4-50FAF1382A61}"/>
              </a:ext>
            </a:extLst>
          </p:cNvPr>
          <p:cNvSpPr txBox="1"/>
          <p:nvPr/>
        </p:nvSpPr>
        <p:spPr>
          <a:xfrm>
            <a:off x="2213264" y="2204605"/>
            <a:ext cx="9653154" cy="355584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nSpc>
                <a:spcPct val="90000"/>
              </a:lnSpc>
              <a:spcBef>
                <a:spcPts val="1000"/>
              </a:spcBef>
            </a:pPr>
            <a:r>
              <a:rPr lang="nl-NL" sz="1600" dirty="0">
                <a:cs typeface="Calibri"/>
              </a:rPr>
              <a:t>Doelen:</a:t>
            </a:r>
            <a:endParaRPr lang="en-US" sz="1600" dirty="0">
              <a:ea typeface="+mn-lt"/>
              <a:cs typeface="+mn-lt"/>
            </a:endParaRPr>
          </a:p>
          <a:p>
            <a:pPr>
              <a:lnSpc>
                <a:spcPct val="90000"/>
              </a:lnSpc>
              <a:spcBef>
                <a:spcPts val="1000"/>
              </a:spcBef>
            </a:pPr>
            <a:r>
              <a:rPr lang="nl-NL" sz="1600" dirty="0">
                <a:cs typeface="Calibri"/>
              </a:rPr>
              <a:t>Interne gebruiker heeft inzicht de </a:t>
            </a:r>
            <a:r>
              <a:rPr lang="nl-NL" sz="1600" i="1" dirty="0">
                <a:cs typeface="Calibri"/>
              </a:rPr>
              <a:t>dat </a:t>
            </a:r>
            <a:r>
              <a:rPr lang="nl-NL" sz="1600" dirty="0">
                <a:cs typeface="Calibri"/>
              </a:rPr>
              <a:t>informatie uit MO platform van Stipter zodat zij een zo goed mogelijk advies kunnen geven.</a:t>
            </a:r>
            <a:endParaRPr lang="nl-NL" sz="1600" dirty="0">
              <a:ea typeface="+mn-lt"/>
              <a:cs typeface="+mn-lt"/>
            </a:endParaRPr>
          </a:p>
          <a:p>
            <a:pPr>
              <a:lnSpc>
                <a:spcPct val="90000"/>
              </a:lnSpc>
              <a:spcBef>
                <a:spcPts val="1000"/>
              </a:spcBef>
            </a:pPr>
            <a:endParaRPr lang="nl-NL" sz="1600" dirty="0">
              <a:ea typeface="+mn-lt"/>
              <a:cs typeface="+mn-lt"/>
            </a:endParaRPr>
          </a:p>
          <a:p>
            <a:pPr>
              <a:lnSpc>
                <a:spcPct val="90000"/>
              </a:lnSpc>
              <a:spcBef>
                <a:spcPts val="1000"/>
              </a:spcBef>
            </a:pPr>
            <a:r>
              <a:rPr lang="nl-NL" sz="1600" dirty="0">
                <a:ea typeface="+mn-lt"/>
                <a:cs typeface="+mn-lt"/>
              </a:rPr>
              <a:t>Uit te wisselen nieuwe/te wijzigen informatie objecten, van alle lopende en historische* aanvragen/zaken zijn:</a:t>
            </a:r>
            <a:endParaRPr lang="en-US" sz="1600" dirty="0">
              <a:ea typeface="+mn-lt"/>
              <a:cs typeface="+mn-lt"/>
            </a:endParaRPr>
          </a:p>
          <a:p>
            <a:pPr marL="342900" indent="-342900">
              <a:lnSpc>
                <a:spcPct val="90000"/>
              </a:lnSpc>
              <a:spcBef>
                <a:spcPts val="1000"/>
              </a:spcBef>
              <a:buAutoNum type="arabicPeriod"/>
            </a:pPr>
            <a:r>
              <a:rPr lang="nl-NL" sz="1600" dirty="0">
                <a:ea typeface="+mn-lt"/>
                <a:cs typeface="+mn-lt"/>
              </a:rPr>
              <a:t>Zaaknummer dossier MO platform (hiervoor is een koppeling met zaaksysteem </a:t>
            </a:r>
            <a:r>
              <a:rPr lang="nl-NL" sz="1600" dirty="0" err="1">
                <a:ea typeface="+mn-lt"/>
                <a:cs typeface="+mn-lt"/>
              </a:rPr>
              <a:t>Djuma</a:t>
            </a:r>
            <a:r>
              <a:rPr lang="nl-NL" sz="1600" dirty="0">
                <a:ea typeface="+mn-lt"/>
                <a:cs typeface="+mn-lt"/>
              </a:rPr>
              <a:t> noodzakelijk)</a:t>
            </a:r>
          </a:p>
          <a:p>
            <a:pPr marL="342900" indent="-342900">
              <a:lnSpc>
                <a:spcPct val="90000"/>
              </a:lnSpc>
              <a:spcBef>
                <a:spcPts val="1000"/>
              </a:spcBef>
              <a:buAutoNum type="arabicPeriod"/>
            </a:pPr>
            <a:r>
              <a:rPr lang="nl-NL" sz="1600" dirty="0">
                <a:ea typeface="+mn-lt"/>
                <a:cs typeface="+mn-lt"/>
              </a:rPr>
              <a:t>Status van de voorziening;</a:t>
            </a:r>
          </a:p>
          <a:p>
            <a:pPr marL="342900" indent="-342900">
              <a:lnSpc>
                <a:spcPct val="90000"/>
              </a:lnSpc>
              <a:spcBef>
                <a:spcPts val="1000"/>
              </a:spcBef>
              <a:buAutoNum type="arabicPeriod"/>
            </a:pPr>
            <a:r>
              <a:rPr lang="nl-NL" sz="1600" dirty="0">
                <a:ea typeface="+mn-lt"/>
                <a:cs typeface="+mn-lt"/>
              </a:rPr>
              <a:t>De </a:t>
            </a:r>
            <a:r>
              <a:rPr lang="nl-NL" sz="1600" i="1" dirty="0">
                <a:ea typeface="+mn-lt"/>
                <a:cs typeface="+mn-lt"/>
              </a:rPr>
              <a:t>dat</a:t>
            </a:r>
            <a:r>
              <a:rPr lang="nl-NL" sz="1600" dirty="0">
                <a:ea typeface="+mn-lt"/>
                <a:cs typeface="+mn-lt"/>
              </a:rPr>
              <a:t> informatie van het dossier (zoals datums (start, mutatie, eind) van toegekende producten/diensten, afgegeven beschikkingen).</a:t>
            </a:r>
          </a:p>
          <a:p>
            <a:pPr>
              <a:lnSpc>
                <a:spcPct val="90000"/>
              </a:lnSpc>
              <a:spcBef>
                <a:spcPts val="1000"/>
              </a:spcBef>
            </a:pPr>
            <a:endParaRPr lang="nl-NL" sz="1600" dirty="0">
              <a:solidFill>
                <a:srgbClr val="000000"/>
              </a:solidFill>
              <a:ea typeface="+mn-lt"/>
              <a:cs typeface="+mn-lt"/>
            </a:endParaRPr>
          </a:p>
          <a:p>
            <a:pPr>
              <a:lnSpc>
                <a:spcPct val="90000"/>
              </a:lnSpc>
              <a:spcBef>
                <a:spcPts val="1000"/>
              </a:spcBef>
            </a:pPr>
            <a:r>
              <a:rPr lang="nl-NL" sz="1600" dirty="0">
                <a:ea typeface="+mn-lt"/>
                <a:cs typeface="+mn-lt"/>
              </a:rPr>
              <a:t>*) Historische aanvragen worden na een bepaalde termijn naar </a:t>
            </a:r>
            <a:r>
              <a:rPr lang="nl-NL" sz="1600" dirty="0" err="1">
                <a:ea typeface="+mn-lt"/>
                <a:cs typeface="+mn-lt"/>
              </a:rPr>
              <a:t>Djuma</a:t>
            </a:r>
            <a:r>
              <a:rPr lang="nl-NL" sz="1600" dirty="0">
                <a:ea typeface="+mn-lt"/>
                <a:cs typeface="+mn-lt"/>
              </a:rPr>
              <a:t> worden overgebracht.</a:t>
            </a:r>
            <a:endParaRPr lang="nl-NL" sz="1600">
              <a:ea typeface="+mn-lt"/>
              <a:cs typeface="+mn-lt"/>
            </a:endParaRPr>
          </a:p>
        </p:txBody>
      </p:sp>
    </p:spTree>
    <p:extLst>
      <p:ext uri="{BB962C8B-B14F-4D97-AF65-F5344CB8AC3E}">
        <p14:creationId xmlns:p14="http://schemas.microsoft.com/office/powerpoint/2010/main" val="67566402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606810484"/>
      </p:ext>
    </p:extLst>
  </p:cSld>
  <p:clrMapOvr>
    <a:masterClrMapping/>
  </p:clrMapOvr>
</p:sld>
</file>

<file path=ppt/theme/theme1.xml><?xml version="1.0" encoding="utf-8"?>
<a:theme xmlns:a="http://schemas.openxmlformats.org/drawingml/2006/main" name="MENSEN">
  <a:themeElements>
    <a:clrScheme name="Aangepast 1">
      <a:dk1>
        <a:srgbClr val="000000"/>
      </a:dk1>
      <a:lt1>
        <a:srgbClr val="FFFFFF"/>
      </a:lt1>
      <a:dk2>
        <a:srgbClr val="00A0BA"/>
      </a:dk2>
      <a:lt2>
        <a:srgbClr val="BDB889"/>
      </a:lt2>
      <a:accent1>
        <a:srgbClr val="79A8BE"/>
      </a:accent1>
      <a:accent2>
        <a:srgbClr val="A7C48E"/>
      </a:accent2>
      <a:accent3>
        <a:srgbClr val="3D5466"/>
      </a:accent3>
      <a:accent4>
        <a:srgbClr val="FF7875"/>
      </a:accent4>
      <a:accent5>
        <a:srgbClr val="3F4C4A"/>
      </a:accent5>
      <a:accent6>
        <a:srgbClr val="9C7610"/>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j7e7edac40694a75a14dc8a1f940b8b2 xmlns="e1f914b6-a544-4516-8258-dce33e67d544">
      <Terms xmlns="http://schemas.microsoft.com/office/infopath/2007/PartnerControls"/>
    </j7e7edac40694a75a14dc8a1f940b8b2>
    <DocumentSetDescription xmlns="http://schemas.microsoft.com/sharepoint/v3">Aanbesteding 1A + 1C</DocumentSetDescription>
    <Documentstatus xmlns="e1f914b6-a544-4516-8258-dce33e67d544">Concept</Documentstatus>
    <Dossierstatus xmlns="e1f914b6-a544-4516-8258-dce33e67d544">In behandeling</Dossierstatus>
    <lcf76f155ced4ddcb4097134ff3c332f xmlns="bb330b21-e2f3-49e2-ac2f-20dae564a3d0">
      <Terms xmlns="http://schemas.microsoft.com/office/infopath/2007/PartnerControls"/>
    </lcf76f155ced4ddcb4097134ff3c332f>
    <SharedWithUsers xmlns="2d2ce6b2-3790-4abc-ae45-c688c24b2c3d">
      <UserInfo>
        <DisplayName>Bougida FZ (Fatima)</DisplayName>
        <AccountId>288</AccountId>
        <AccountType/>
      </UserInfo>
    </SharedWithUser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85C7491A7B9A584F8DDE65639A4FD068" ma:contentTypeVersion="21" ma:contentTypeDescription="Een nieuw document maken." ma:contentTypeScope="" ma:versionID="458f2e48f381c6e9cba78297ebe4d689">
  <xsd:schema xmlns:xsd="http://www.w3.org/2001/XMLSchema" xmlns:xs="http://www.w3.org/2001/XMLSchema" xmlns:p="http://schemas.microsoft.com/office/2006/metadata/properties" xmlns:ns1="http://schemas.microsoft.com/sharepoint/v3" xmlns:ns3="e1f914b6-a544-4516-8258-dce33e67d544" xmlns:ns4="bb330b21-e2f3-49e2-ac2f-20dae564a3d0" xmlns:ns5="2d2ce6b2-3790-4abc-ae45-c688c24b2c3d" targetNamespace="http://schemas.microsoft.com/office/2006/metadata/properties" ma:root="true" ma:fieldsID="5d48f58fd61be244f511fb7e3bbad510" ns1:_="" ns3:_="" ns4:_="" ns5:_="">
    <xsd:import namespace="http://schemas.microsoft.com/sharepoint/v3"/>
    <xsd:import namespace="e1f914b6-a544-4516-8258-dce33e67d544"/>
    <xsd:import namespace="bb330b21-e2f3-49e2-ac2f-20dae564a3d0"/>
    <xsd:import namespace="2d2ce6b2-3790-4abc-ae45-c688c24b2c3d"/>
    <xsd:element name="properties">
      <xsd:complexType>
        <xsd:sequence>
          <xsd:element name="documentManagement">
            <xsd:complexType>
              <xsd:all>
                <xsd:element ref="ns3:Documentstatus" minOccurs="0"/>
                <xsd:element ref="ns1:DocumentSetDescription" minOccurs="0"/>
                <xsd:element ref="ns3:Dossierstatus" minOccurs="0"/>
                <xsd:element ref="ns4:MediaServiceMetadata" minOccurs="0"/>
                <xsd:element ref="ns4:MediaServiceFastMetadata" minOccurs="0"/>
                <xsd:element ref="ns5:SharedWithUsers" minOccurs="0"/>
                <xsd:element ref="ns5:SharedWithDetails" minOccurs="0"/>
                <xsd:element ref="ns4:MediaServiceDateTaken" minOccurs="0"/>
                <xsd:element ref="ns4:MediaServiceAutoTags" minOccurs="0"/>
                <xsd:element ref="ns4:MediaServiceLocation" minOccurs="0"/>
                <xsd:element ref="ns4:MediaServiceOCR" minOccurs="0"/>
                <xsd:element ref="ns4:MediaServiceGenerationTime" minOccurs="0"/>
                <xsd:element ref="ns4:MediaServiceEventHashCode" minOccurs="0"/>
                <xsd:element ref="ns3:j7e7edac40694a75a14dc8a1f940b8b2" minOccurs="0"/>
                <xsd:element ref="ns4:MediaLengthInSeconds" minOccurs="0"/>
                <xsd:element ref="ns4:MediaServiceAutoKeyPoints" minOccurs="0"/>
                <xsd:element ref="ns4:MediaServiceKeyPoints" minOccurs="0"/>
                <xsd:element ref="ns4:lcf76f155ced4ddcb4097134ff3c332f"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DocumentSetDescription" ma:index="5" nillable="true" ma:displayName="Beschrijving" ma:description="Een beschrijving van de documentenset" ma:internalName="DocumentSetDescription" ma:readOnly="fals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e1f914b6-a544-4516-8258-dce33e67d544" elementFormDefault="qualified">
    <xsd:import namespace="http://schemas.microsoft.com/office/2006/documentManagement/types"/>
    <xsd:import namespace="http://schemas.microsoft.com/office/infopath/2007/PartnerControls"/>
    <xsd:element name="Documentstatus" ma:index="3" nillable="true" ma:displayName="Documentstatus" ma:default="Concept" ma:format="Dropdown" ma:internalName="Documentstatus" ma:readOnly="false">
      <xsd:simpleType>
        <xsd:restriction base="dms:Choice">
          <xsd:enumeration value="Concept"/>
          <xsd:enumeration value="Ter review"/>
          <xsd:enumeration value="Vastgesteld"/>
          <xsd:enumeration value="Gereed"/>
          <xsd:enumeration value="Vervallen"/>
        </xsd:restriction>
      </xsd:simpleType>
    </xsd:element>
    <xsd:element name="Dossierstatus" ma:index="6" nillable="true" ma:displayName="Dossierstatus" ma:default="In behandeling" ma:format="Dropdown" ma:indexed="true" ma:internalName="Dossierstatus">
      <xsd:simpleType>
        <xsd:restriction base="dms:Choice">
          <xsd:enumeration value="In behandeling"/>
          <xsd:enumeration value="Afgehandeld"/>
        </xsd:restriction>
      </xsd:simpleType>
    </xsd:element>
    <xsd:element name="j7e7edac40694a75a14dc8a1f940b8b2" ma:index="21" nillable="true" ma:taxonomy="true" ma:internalName="j7e7edac40694a75a14dc8a1f940b8b2" ma:taxonomyFieldName="Documenttypen" ma:displayName="Documenttypen" ma:readOnly="false" ma:default="" ma:fieldId="{37e7edac-4069-4a75-a14d-c8a1f940b8b2}" ma:taxonomyMulti="true" ma:sspId="264fed88-3460-4323-80f9-15b2a3d3d26d" ma:termSetId="0cdd49ee-224d-499f-bc0f-91623649ef06" ma:anchorId="00000000-0000-0000-0000-000000000000" ma:open="fals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bb330b21-e2f3-49e2-ac2f-20dae564a3d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hidden="true" ma:internalName="MediaServiceAutoTags" ma:readOnly="true">
      <xsd:simpleType>
        <xsd:restriction base="dms:Text"/>
      </xsd:simpleType>
    </xsd:element>
    <xsd:element name="MediaServiceLocation" ma:index="14" nillable="true" ma:displayName="Location" ma:hidden="true" ma:internalName="MediaServiceLocation" ma:readOnly="true">
      <xsd:simpleType>
        <xsd:restriction base="dms:Text"/>
      </xsd:simpleType>
    </xsd:element>
    <xsd:element name="MediaServiceOCR" ma:index="15" nillable="true" ma:displayName="Extracted Text" ma:hidden="true" ma:internalName="MediaServiceOCR" ma:readOnly="true">
      <xsd:simpleType>
        <xsd:restriction base="dms:Note"/>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LengthInSeconds" ma:index="24" nillable="true" ma:displayName="MediaLengthInSeconds" ma:hidden="true" ma:internalName="MediaLengthInSeconds" ma:readOnly="true">
      <xsd:simpleType>
        <xsd:restriction base="dms:Unknown"/>
      </xsd:simpleType>
    </xsd:element>
    <xsd:element name="MediaServiceAutoKeyPoints" ma:index="25" nillable="true" ma:displayName="MediaServiceAutoKeyPoints" ma:hidden="true" ma:internalName="MediaServiceAutoKeyPoints" ma:readOnly="true">
      <xsd:simpleType>
        <xsd:restriction base="dms:Note"/>
      </xsd:simpleType>
    </xsd:element>
    <xsd:element name="MediaServiceKeyPoints" ma:index="26" nillable="true" ma:displayName="KeyPoints" ma:hidden="true" ma:internalName="MediaServiceKeyPoints" ma:readOnly="true">
      <xsd:simpleType>
        <xsd:restriction base="dms:Note"/>
      </xsd:simpleType>
    </xsd:element>
    <xsd:element name="lcf76f155ced4ddcb4097134ff3c332f" ma:index="28" nillable="true" ma:taxonomy="true" ma:internalName="lcf76f155ced4ddcb4097134ff3c332f" ma:taxonomyFieldName="MediaServiceImageTags" ma:displayName="Afbeeldingtags" ma:readOnly="false" ma:fieldId="{5cf76f15-5ced-4ddc-b409-7134ff3c332f}" ma:taxonomyMulti="true" ma:sspId="264fed88-3460-4323-80f9-15b2a3d3d26d"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2d2ce6b2-3790-4abc-ae45-c688c24b2c3d" elementFormDefault="qualified">
    <xsd:import namespace="http://schemas.microsoft.com/office/2006/documentManagement/types"/>
    <xsd:import namespace="http://schemas.microsoft.com/office/infopath/2007/PartnerControls"/>
    <xsd:element name="SharedWithUsers" ma:index="10" nillable="true" ma:displayName="Gedeeld met" ma:hidden="true"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Gedeeld met details" ma:hidden="true" ma:internalName="SharedWithDetail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displayName="Inhoudstype"/>
        <xsd:element ref="dc:title" minOccurs="0" maxOccurs="1" ma:index="1"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57B45CF3-1AD1-4609-AD88-3868A055B000}">
  <ds:schemaRefs>
    <ds:schemaRef ds:uri="http://schemas.microsoft.com/office/2006/documentManagement/types"/>
    <ds:schemaRef ds:uri="http://schemas.microsoft.com/office/infopath/2007/PartnerControls"/>
    <ds:schemaRef ds:uri="125d9dc4-4ced-468c-9aab-a9e9c269a356"/>
    <ds:schemaRef ds:uri="http://purl.org/dc/elements/1.1/"/>
    <ds:schemaRef ds:uri="http://schemas.microsoft.com/office/2006/metadata/properties"/>
    <ds:schemaRef ds:uri="332b7773-67c2-4568-a2a6-16542eb439b7"/>
    <ds:schemaRef ds:uri="http://purl.org/dc/terms/"/>
    <ds:schemaRef ds:uri="http://schemas.openxmlformats.org/package/2006/metadata/core-properties"/>
    <ds:schemaRef ds:uri="http://www.w3.org/XML/1998/namespace"/>
    <ds:schemaRef ds:uri="http://purl.org/dc/dcmitype/"/>
    <ds:schemaRef ds:uri="e1f914b6-a544-4516-8258-dce33e67d544"/>
    <ds:schemaRef ds:uri="http://schemas.microsoft.com/sharepoint/v3"/>
    <ds:schemaRef ds:uri="bb330b21-e2f3-49e2-ac2f-20dae564a3d0"/>
    <ds:schemaRef ds:uri="2d2ce6b2-3790-4abc-ae45-c688c24b2c3d"/>
  </ds:schemaRefs>
</ds:datastoreItem>
</file>

<file path=customXml/itemProps2.xml><?xml version="1.0" encoding="utf-8"?>
<ds:datastoreItem xmlns:ds="http://schemas.openxmlformats.org/officeDocument/2006/customXml" ds:itemID="{8C3B89C6-6BC7-4970-A42B-39A52CE9C4D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e1f914b6-a544-4516-8258-dce33e67d544"/>
    <ds:schemaRef ds:uri="bb330b21-e2f3-49e2-ac2f-20dae564a3d0"/>
    <ds:schemaRef ds:uri="2d2ce6b2-3790-4abc-ae45-c688c24b2c3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0363449D-F993-4BA8-A116-30773B27EF5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772</TotalTime>
  <Words>1006</Words>
  <Application>Microsoft Office PowerPoint</Application>
  <PresentationFormat>Breedbeeld</PresentationFormat>
  <Paragraphs>126</Paragraphs>
  <Slides>9</Slides>
  <Notes>0</Notes>
  <HiddenSlides>0</HiddenSlides>
  <MMClips>0</MMClips>
  <ScaleCrop>false</ScaleCrop>
  <HeadingPairs>
    <vt:vector size="6" baseType="variant">
      <vt:variant>
        <vt:lpstr>Gebruikte lettertypen</vt:lpstr>
      </vt:variant>
      <vt:variant>
        <vt:i4>4</vt:i4>
      </vt:variant>
      <vt:variant>
        <vt:lpstr>Thema</vt:lpstr>
      </vt:variant>
      <vt:variant>
        <vt:i4>1</vt:i4>
      </vt:variant>
      <vt:variant>
        <vt:lpstr>Diatitels</vt:lpstr>
      </vt:variant>
      <vt:variant>
        <vt:i4>9</vt:i4>
      </vt:variant>
    </vt:vector>
  </HeadingPairs>
  <TitlesOfParts>
    <vt:vector size="14" baseType="lpstr">
      <vt:lpstr>Arial</vt:lpstr>
      <vt:lpstr>Calibri</vt:lpstr>
      <vt:lpstr>Calibri Light</vt:lpstr>
      <vt:lpstr>DIN</vt:lpstr>
      <vt:lpstr>MENSEN</vt:lpstr>
      <vt:lpstr>Informatiearchitectuur Zorg &amp; Welzijn - Toegang &amp; Regie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PowerPoint-presentatie</dc:title>
  <dc:creator>Rowan de Graaf - Freelancers United</dc:creator>
  <cp:lastModifiedBy>Bougida FZ (Fatima)</cp:lastModifiedBy>
  <cp:revision>108</cp:revision>
  <dcterms:created xsi:type="dcterms:W3CDTF">2020-12-22T12:57:09Z</dcterms:created>
  <dcterms:modified xsi:type="dcterms:W3CDTF">2022-09-01T11:22:42Z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0x01010085C7491A7B9A584F8DDE65639A4FD068</vt:lpwstr>
  </property>
  <property fmtid="{D5CDD505-2E9C-101B-9397-08002B2CF9AE}" pid="3" name="Documenttypen">
    <vt:lpwstr/>
  </property>
  <property fmtid="{D5CDD505-2E9C-101B-9397-08002B2CF9AE}" pid="4" name="Passende_x0020_Trefwoorden">
    <vt:lpwstr/>
  </property>
  <property fmtid="{D5CDD505-2E9C-101B-9397-08002B2CF9AE}" pid="5" name="Passende Trefwoorden">
    <vt:lpwstr/>
  </property>
  <property fmtid="{D5CDD505-2E9C-101B-9397-08002B2CF9AE}" pid="6" name="MediaServiceImageTags">
    <vt:lpwstr/>
  </property>
  <property fmtid="{D5CDD505-2E9C-101B-9397-08002B2CF9AE}" pid="7" name="m33fc33796384c19818b29a1f52fa6b8">
    <vt:lpwstr/>
  </property>
  <property fmtid="{D5CDD505-2E9C-101B-9397-08002B2CF9AE}" pid="8" name="TaxCatchAll">
    <vt:lpwstr/>
  </property>
</Properties>
</file>